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328" r:id="rId16"/>
    <p:sldId id="329" r:id="rId17"/>
    <p:sldId id="330" r:id="rId18"/>
    <p:sldId id="331" r:id="rId19"/>
    <p:sldId id="332" r:id="rId20"/>
    <p:sldId id="333" r:id="rId21"/>
    <p:sldId id="334" r:id="rId22"/>
    <p:sldId id="335" r:id="rId23"/>
    <p:sldId id="336" r:id="rId24"/>
    <p:sldId id="337" r:id="rId25"/>
    <p:sldId id="338" r:id="rId26"/>
    <p:sldId id="339" r:id="rId27"/>
    <p:sldId id="340" r:id="rId28"/>
    <p:sldId id="341" r:id="rId29"/>
    <p:sldId id="342" r:id="rId30"/>
    <p:sldId id="343"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9" d="100"/>
          <a:sy n="89" d="100"/>
        </p:scale>
        <p:origin x="126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8814E9-78C8-47E2-8C8F-9BAD7D570EA2}" type="datetimeFigureOut">
              <a:rPr lang="en-IN" smtClean="0"/>
              <a:t>17-12-2025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FDB146-D383-4B9D-805D-65070FC0A50D}" type="slidenum">
              <a:rPr lang="en-IN" smtClean="0"/>
              <a:t>‹#›</a:t>
            </a:fld>
            <a:endParaRPr lang="en-IN"/>
          </a:p>
        </p:txBody>
      </p:sp>
    </p:spTree>
    <p:extLst>
      <p:ext uri="{BB962C8B-B14F-4D97-AF65-F5344CB8AC3E}">
        <p14:creationId xmlns:p14="http://schemas.microsoft.com/office/powerpoint/2010/main" val="3381653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853268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730049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296880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ChangeArrowheads="1" noTextEdit="1"/>
          </p:cNvSpPr>
          <p:nvPr>
            <p:ph type="sldImg"/>
          </p:nvPr>
        </p:nvSpPr>
        <p:spPr>
          <a:ln/>
        </p:spPr>
      </p:sp>
      <p:sp>
        <p:nvSpPr>
          <p:cNvPr id="8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8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E9418160-3828-402A-8CB0-ADE659B5687A}" type="slidenum">
              <a:rPr lang="en-US" altLang="en-US" smtClean="0">
                <a:latin typeface="Arial" panose="020B0604020202020204" pitchFamily="34" charset="0"/>
              </a:rPr>
              <a:pPr fontAlgn="base">
                <a:spcBef>
                  <a:spcPct val="0"/>
                </a:spcBef>
                <a:spcAft>
                  <a:spcPct val="0"/>
                </a:spcAft>
              </a:pPr>
              <a:t>4</a:t>
            </a:fld>
            <a:endParaRPr lang="en-US" altLang="en-US">
              <a:latin typeface="Arial" panose="020B0604020202020204" pitchFamily="34" charset="0"/>
            </a:endParaRPr>
          </a:p>
        </p:txBody>
      </p:sp>
    </p:spTree>
    <p:extLst>
      <p:ext uri="{BB962C8B-B14F-4D97-AF65-F5344CB8AC3E}">
        <p14:creationId xmlns:p14="http://schemas.microsoft.com/office/powerpoint/2010/main" val="56608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620047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F8A33E70-9A99-4D0D-B710-23AD25697190}" type="slidenum">
              <a:rPr lang="en-US" altLang="en-US" smtClean="0">
                <a:latin typeface="Arial" panose="020B0604020202020204" pitchFamily="34" charset="0"/>
              </a:rPr>
              <a:pPr fontAlgn="base">
                <a:spcBef>
                  <a:spcPct val="0"/>
                </a:spcBef>
                <a:spcAft>
                  <a:spcPct val="0"/>
                </a:spcAft>
              </a:pPr>
              <a:t>6</a:t>
            </a:fld>
            <a:endParaRPr lang="en-US" altLang="en-US">
              <a:latin typeface="Arial" panose="020B0604020202020204" pitchFamily="34" charset="0"/>
            </a:endParaRPr>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940420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8DA738A8-96F6-4FB4-B2F2-AB9C225E86F8}" type="slidenum">
              <a:rPr lang="en-US" altLang="en-US" smtClean="0">
                <a:latin typeface="Arial" panose="020B0604020202020204" pitchFamily="34" charset="0"/>
              </a:rPr>
              <a:pPr fontAlgn="base">
                <a:spcBef>
                  <a:spcPct val="0"/>
                </a:spcBef>
                <a:spcAft>
                  <a:spcPct val="0"/>
                </a:spcAft>
              </a:pPr>
              <a:t>7</a:t>
            </a:fld>
            <a:endParaRPr lang="en-US" altLang="en-US">
              <a:latin typeface="Arial" panose="020B0604020202020204" pitchFamily="34" charset="0"/>
            </a:endParaRPr>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772522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825750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879072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CFAC933C-EA50-498F-9F10-1ABB78681DA7}" type="slidenum">
              <a:rPr lang="en-US" altLang="en-US" smtClean="0">
                <a:latin typeface="Times New Roman" panose="02020603050405020304" pitchFamily="18" charset="0"/>
              </a:rPr>
              <a:pPr fontAlgn="base">
                <a:spcBef>
                  <a:spcPct val="0"/>
                </a:spcBef>
                <a:spcAft>
                  <a:spcPct val="0"/>
                </a:spcAft>
              </a:pPr>
              <a:t>10</a:t>
            </a:fld>
            <a:endParaRPr lang="en-US" altLang="en-US">
              <a:latin typeface="Times New Roman" panose="02020603050405020304" pitchFamily="18"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068085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695A7094-A93D-4C30-BB4E-5B0C82C3686F}" type="slidenum">
              <a:rPr lang="en-US" altLang="en-US" smtClean="0">
                <a:latin typeface="Times New Roman" panose="02020603050405020304" pitchFamily="18" charset="0"/>
              </a:rPr>
              <a:pPr fontAlgn="base">
                <a:spcBef>
                  <a:spcPct val="0"/>
                </a:spcBef>
                <a:spcAft>
                  <a:spcPct val="0"/>
                </a:spcAft>
              </a:pPr>
              <a:t>11</a:t>
            </a:fld>
            <a:endParaRPr lang="en-US" altLang="en-US">
              <a:latin typeface="Times New Roman" panose="02020603050405020304" pitchFamily="18"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18422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5561C149-2D3B-4635-8FAC-7E7A32238BE6}" type="slidenum">
              <a:rPr lang="en-US" altLang="en-US" smtClean="0">
                <a:latin typeface="Times New Roman" panose="02020603050405020304" pitchFamily="18" charset="0"/>
              </a:rPr>
              <a:pPr fontAlgn="base">
                <a:spcBef>
                  <a:spcPct val="0"/>
                </a:spcBef>
                <a:spcAft>
                  <a:spcPct val="0"/>
                </a:spcAft>
              </a:pPr>
              <a:t>12</a:t>
            </a:fld>
            <a:endParaRPr lang="en-US" altLang="en-US">
              <a:latin typeface="Times New Roman" panose="02020603050405020304" pitchFamily="18"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73823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BDD4AB72-AB7E-4925-9430-9D7A95A5E3F4}" type="slidenum">
              <a:rPr lang="en-US" altLang="en-US" smtClean="0">
                <a:latin typeface="Times New Roman" panose="02020603050405020304" pitchFamily="18" charset="0"/>
              </a:rPr>
              <a:pPr fontAlgn="base">
                <a:spcBef>
                  <a:spcPct val="0"/>
                </a:spcBef>
                <a:spcAft>
                  <a:spcPct val="0"/>
                </a:spcAft>
              </a:pPr>
              <a:t>13</a:t>
            </a:fld>
            <a:endParaRPr lang="en-US" altLang="en-US">
              <a:latin typeface="Times New Roman" panose="02020603050405020304" pitchFamily="18"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734611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105F9C5E-B4B9-4707-A584-564B60D1B711}" type="slidenum">
              <a:rPr lang="en-US" altLang="en-US" smtClean="0">
                <a:latin typeface="Times New Roman" panose="02020603050405020304" pitchFamily="18" charset="0"/>
              </a:rPr>
              <a:pPr fontAlgn="base">
                <a:spcBef>
                  <a:spcPct val="0"/>
                </a:spcBef>
                <a:spcAft>
                  <a:spcPct val="0"/>
                </a:spcAft>
              </a:pPr>
              <a:t>14</a:t>
            </a:fld>
            <a:endParaRPr lang="en-US" altLang="en-US">
              <a:latin typeface="Times New Roman" panose="02020603050405020304" pitchFamily="18"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764643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5A247DD8-BAA5-4FB7-B47C-8047FA7F280C}" type="slidenum">
              <a:rPr lang="en-US" altLang="en-US" smtClean="0">
                <a:latin typeface="Times New Roman" panose="02020603050405020304" pitchFamily="18" charset="0"/>
              </a:rPr>
              <a:pPr fontAlgn="base">
                <a:spcBef>
                  <a:spcPct val="0"/>
                </a:spcBef>
                <a:spcAft>
                  <a:spcPct val="0"/>
                </a:spcAft>
              </a:pPr>
              <a:t>15</a:t>
            </a:fld>
            <a:endParaRPr lang="en-US" altLang="en-US">
              <a:latin typeface="Times New Roman" panose="02020603050405020304" pitchFamily="18"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229487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A315692C-349F-427F-A45B-DCF480E8011E}" type="slidenum">
              <a:rPr lang="en-US" altLang="en-US" smtClean="0">
                <a:latin typeface="Times New Roman" panose="02020603050405020304" pitchFamily="18" charset="0"/>
              </a:rPr>
              <a:pPr fontAlgn="base">
                <a:spcBef>
                  <a:spcPct val="0"/>
                </a:spcBef>
                <a:spcAft>
                  <a:spcPct val="0"/>
                </a:spcAft>
              </a:pPr>
              <a:t>16</a:t>
            </a:fld>
            <a:endParaRPr lang="en-US" altLang="en-US">
              <a:latin typeface="Times New Roman" panose="02020603050405020304" pitchFamily="18"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3138496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5B3616B2-F5CB-4F03-AAAA-ABDA3F9AA7AA}" type="slidenum">
              <a:rPr lang="en-US" altLang="en-US" smtClean="0">
                <a:latin typeface="Times New Roman" panose="02020603050405020304" pitchFamily="18" charset="0"/>
              </a:rPr>
              <a:pPr fontAlgn="base">
                <a:spcBef>
                  <a:spcPct val="0"/>
                </a:spcBef>
                <a:spcAft>
                  <a:spcPct val="0"/>
                </a:spcAft>
              </a:pPr>
              <a:t>17</a:t>
            </a:fld>
            <a:endParaRPr lang="en-US" altLang="en-US">
              <a:latin typeface="Times New Roman" panose="02020603050405020304" pitchFamily="18"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061423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D154D26E-60A6-4A8C-89B5-7C66B7B77188}" type="slidenum">
              <a:rPr lang="en-US" altLang="en-US" smtClean="0">
                <a:latin typeface="Times New Roman" panose="02020603050405020304" pitchFamily="18" charset="0"/>
              </a:rPr>
              <a:pPr fontAlgn="base">
                <a:spcBef>
                  <a:spcPct val="0"/>
                </a:spcBef>
                <a:spcAft>
                  <a:spcPct val="0"/>
                </a:spcAft>
              </a:pPr>
              <a:t>18</a:t>
            </a:fld>
            <a:endParaRPr lang="en-US" altLang="en-US">
              <a:latin typeface="Times New Roman" panose="02020603050405020304" pitchFamily="18"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4023144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50936787-ECE6-4AAA-9705-B05779F591DA}" type="slidenum">
              <a:rPr lang="en-US" altLang="en-US" smtClean="0">
                <a:latin typeface="Times New Roman" panose="02020603050405020304" pitchFamily="18" charset="0"/>
              </a:rPr>
              <a:pPr fontAlgn="base">
                <a:spcBef>
                  <a:spcPct val="0"/>
                </a:spcBef>
                <a:spcAft>
                  <a:spcPct val="0"/>
                </a:spcAft>
              </a:pPr>
              <a:t>19</a:t>
            </a:fld>
            <a:endParaRPr lang="en-US" altLang="en-US">
              <a:latin typeface="Times New Roman" panose="02020603050405020304" pitchFamily="18"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8523846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4764B4C0-AEEC-4956-9E72-4055FBCE74FD}" type="slidenum">
              <a:rPr lang="en-US" altLang="en-US" smtClean="0">
                <a:latin typeface="Times New Roman" panose="02020603050405020304" pitchFamily="18" charset="0"/>
              </a:rPr>
              <a:pPr fontAlgn="base">
                <a:spcBef>
                  <a:spcPct val="0"/>
                </a:spcBef>
                <a:spcAft>
                  <a:spcPct val="0"/>
                </a:spcAft>
              </a:pPr>
              <a:t>20</a:t>
            </a:fld>
            <a:endParaRPr lang="en-US" altLang="en-US">
              <a:latin typeface="Times New Roman" panose="02020603050405020304" pitchFamily="18"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5697991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21532C31-610A-4826-87BA-A47BDA6DBD04}" type="slidenum">
              <a:rPr lang="en-US" altLang="en-US" smtClean="0">
                <a:latin typeface="Times New Roman" panose="02020603050405020304" pitchFamily="18" charset="0"/>
              </a:rPr>
              <a:pPr fontAlgn="base">
                <a:spcBef>
                  <a:spcPct val="0"/>
                </a:spcBef>
                <a:spcAft>
                  <a:spcPct val="0"/>
                </a:spcAft>
              </a:pPr>
              <a:t>21</a:t>
            </a:fld>
            <a:endParaRPr lang="en-US" altLang="en-US">
              <a:latin typeface="Times New Roman" panose="02020603050405020304" pitchFamily="18"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5910618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CF6D4CAD-5649-4169-85DB-E095F60706B1}" type="slidenum">
              <a:rPr lang="en-US" altLang="en-US" smtClean="0">
                <a:latin typeface="Times New Roman" panose="02020603050405020304" pitchFamily="18" charset="0"/>
              </a:rPr>
              <a:pPr fontAlgn="base">
                <a:spcBef>
                  <a:spcPct val="0"/>
                </a:spcBef>
                <a:spcAft>
                  <a:spcPct val="0"/>
                </a:spcAft>
              </a:pPr>
              <a:t>22</a:t>
            </a:fld>
            <a:endParaRPr lang="en-US" altLang="en-US">
              <a:latin typeface="Times New Roman" panose="02020603050405020304" pitchFamily="18"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7149982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FC9DCCAF-D1D4-4264-8C99-96316BB7C8E1}" type="slidenum">
              <a:rPr lang="en-US" altLang="en-US" smtClean="0">
                <a:latin typeface="Times New Roman" panose="02020603050405020304" pitchFamily="18" charset="0"/>
              </a:rPr>
              <a:pPr fontAlgn="base">
                <a:spcBef>
                  <a:spcPct val="0"/>
                </a:spcBef>
                <a:spcAft>
                  <a:spcPct val="0"/>
                </a:spcAft>
              </a:pPr>
              <a:t>23</a:t>
            </a:fld>
            <a:endParaRPr lang="en-US" altLang="en-US">
              <a:latin typeface="Times New Roman" panose="02020603050405020304" pitchFamily="18"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077400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8D98AC7D-AF5C-47B0-AF34-9C0536556044}" type="slidenum">
              <a:rPr lang="en-US" altLang="en-US" smtClean="0">
                <a:latin typeface="Arial" panose="020B0604020202020204" pitchFamily="34" charset="0"/>
              </a:rPr>
              <a:pPr fontAlgn="base">
                <a:spcBef>
                  <a:spcPct val="0"/>
                </a:spcBef>
                <a:spcAft>
                  <a:spcPct val="0"/>
                </a:spcAft>
              </a:pPr>
              <a:t>24</a:t>
            </a:fld>
            <a:endParaRPr lang="en-US" altLang="en-US">
              <a:latin typeface="Arial" panose="020B0604020202020204" pitchFamily="34"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707572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CD245375-7AE6-4B91-A378-C60EBF43312E}" type="slidenum">
              <a:rPr lang="en-US" altLang="en-US" smtClean="0">
                <a:latin typeface="Arial" panose="020B0604020202020204" pitchFamily="34" charset="0"/>
              </a:rPr>
              <a:pPr fontAlgn="base">
                <a:spcBef>
                  <a:spcPct val="0"/>
                </a:spcBef>
                <a:spcAft>
                  <a:spcPct val="0"/>
                </a:spcAft>
              </a:pPr>
              <a:t>25</a:t>
            </a:fld>
            <a:endParaRPr lang="en-US" altLang="en-US">
              <a:latin typeface="Arial" panose="020B0604020202020204" pitchFamily="34"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5186652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93A8CFA3-65A8-45B5-A21A-ED3D1A68E882}" type="slidenum">
              <a:rPr lang="en-US" altLang="en-US" smtClean="0">
                <a:latin typeface="Arial" panose="020B0604020202020204" pitchFamily="34" charset="0"/>
              </a:rPr>
              <a:pPr fontAlgn="base">
                <a:spcBef>
                  <a:spcPct val="0"/>
                </a:spcBef>
                <a:spcAft>
                  <a:spcPct val="0"/>
                </a:spcAft>
              </a:pPr>
              <a:t>26</a:t>
            </a:fld>
            <a:endParaRPr lang="en-US" altLang="en-US">
              <a:latin typeface="Arial" panose="020B0604020202020204"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850741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3B6BE442-8530-4B16-AB73-52294D0833DA}" type="slidenum">
              <a:rPr lang="en-US" altLang="en-US" smtClean="0">
                <a:latin typeface="Arial" panose="020B0604020202020204" pitchFamily="34" charset="0"/>
              </a:rPr>
              <a:pPr fontAlgn="base">
                <a:spcBef>
                  <a:spcPct val="0"/>
                </a:spcBef>
                <a:spcAft>
                  <a:spcPct val="0"/>
                </a:spcAft>
              </a:pPr>
              <a:t>27</a:t>
            </a:fld>
            <a:endParaRPr lang="en-US" altLang="en-US">
              <a:latin typeface="Arial" panose="020B0604020202020204" pitchFamily="34"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0811249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0746997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2045824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4268255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63A38880-00E3-4398-A6BF-7C380B1C4798}" type="slidenum">
              <a:rPr lang="en-US" altLang="en-US" smtClean="0">
                <a:latin typeface="Arial" panose="020B0604020202020204" pitchFamily="34" charset="0"/>
              </a:rPr>
              <a:pPr fontAlgn="base">
                <a:spcBef>
                  <a:spcPct val="0"/>
                </a:spcBef>
                <a:spcAft>
                  <a:spcPct val="0"/>
                </a:spcAft>
              </a:pPr>
              <a:t>31</a:t>
            </a:fld>
            <a:endParaRPr lang="en-US" altLang="en-US">
              <a:latin typeface="Arial" panose="020B0604020202020204"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7421822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9732843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3823598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932046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A8374B5D-49BA-4B80-8101-6D72A23ECC44}" type="slidenum">
              <a:rPr lang="en-US" altLang="en-US" smtClean="0">
                <a:latin typeface="Arial" panose="020B0604020202020204" pitchFamily="34" charset="0"/>
              </a:rPr>
              <a:pPr fontAlgn="base">
                <a:spcBef>
                  <a:spcPct val="0"/>
                </a:spcBef>
                <a:spcAft>
                  <a:spcPct val="0"/>
                </a:spcAft>
              </a:pPr>
              <a:t>35</a:t>
            </a:fld>
            <a:endParaRPr lang="en-US" altLang="en-US">
              <a:latin typeface="Arial" panose="020B0604020202020204" pitchFamily="34"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581860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DB2EB239-2373-44CF-817A-266FE80BAD80}" type="slidenum">
              <a:rPr lang="en-US" altLang="en-US" smtClean="0">
                <a:latin typeface="Arial" panose="020B0604020202020204" pitchFamily="34" charset="0"/>
              </a:rPr>
              <a:pPr fontAlgn="base">
                <a:spcBef>
                  <a:spcPct val="0"/>
                </a:spcBef>
                <a:spcAft>
                  <a:spcPct val="0"/>
                </a:spcAft>
              </a:pPr>
              <a:t>36</a:t>
            </a:fld>
            <a:endParaRPr lang="en-US" altLang="en-US">
              <a:latin typeface="Arial" panose="020B0604020202020204" pitchFamily="34"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941240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3395930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27A7C445-40F4-46F4-9AAB-54B7F71EE4BA}" type="slidenum">
              <a:rPr lang="en-US" altLang="en-US" smtClean="0">
                <a:latin typeface="Arial" panose="020B0604020202020204" pitchFamily="34" charset="0"/>
              </a:rPr>
              <a:pPr fontAlgn="base">
                <a:spcBef>
                  <a:spcPct val="0"/>
                </a:spcBef>
                <a:spcAft>
                  <a:spcPct val="0"/>
                </a:spcAft>
              </a:pPr>
              <a:t>38</a:t>
            </a:fld>
            <a:endParaRPr lang="en-US" altLang="en-US">
              <a:latin typeface="Arial" panose="020B0604020202020204" pitchFamily="34"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0133039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000186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1003647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0670869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1878549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4492444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6614869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0607434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6267871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3605037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5919183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4826306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90341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513091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7763126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ChangeArrowheads="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4" name="Slide Number Placeholder 3">
            <a:extLst>
              <a:ext uri="{FF2B5EF4-FFF2-40B4-BE49-F238E27FC236}">
                <a16:creationId xmlns:a16="http://schemas.microsoft.com/office/drawing/2014/main" id="{A25355B4-07C0-4D86-A107-485A22457010}"/>
              </a:ext>
            </a:extLst>
          </p:cNvPr>
          <p:cNvSpPr>
            <a:spLocks noGrp="1"/>
          </p:cNvSpPr>
          <p:nvPr>
            <p:ph type="sldNum" sz="quarter" idx="5"/>
          </p:nvPr>
        </p:nvSpPr>
        <p:spPr/>
        <p:txBody>
          <a:bodyPr/>
          <a:lstStyle/>
          <a:p>
            <a:pPr>
              <a:defRPr/>
            </a:pPr>
            <a:fld id="{2EFEEA0C-A310-4100-8E6D-EAC32114F24D}" type="slidenum">
              <a:rPr lang="en-US" altLang="en-US" smtClean="0"/>
              <a:pPr>
                <a:defRPr/>
              </a:pPr>
              <a:t>53</a:t>
            </a:fld>
            <a:endParaRPr lang="en-US" altLang="en-US"/>
          </a:p>
        </p:txBody>
      </p:sp>
    </p:spTree>
    <p:extLst>
      <p:ext uri="{BB962C8B-B14F-4D97-AF65-F5344CB8AC3E}">
        <p14:creationId xmlns:p14="http://schemas.microsoft.com/office/powerpoint/2010/main" val="32193212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1118932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8453321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0732020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6467341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0268551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1083431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8064086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9885351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94260225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6537383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0151167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91234318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00289184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4928056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ChangeArrowheads="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75FE70C9-0256-4DD6-B4F7-636995340222}" type="slidenum">
              <a:rPr lang="en-US" altLang="en-US" smtClean="0">
                <a:latin typeface="Arial" panose="020B0604020202020204" pitchFamily="34" charset="0"/>
              </a:rPr>
              <a:pPr fontAlgn="base">
                <a:spcBef>
                  <a:spcPct val="0"/>
                </a:spcBef>
                <a:spcAft>
                  <a:spcPct val="0"/>
                </a:spcAft>
              </a:pPr>
              <a:t>68</a:t>
            </a:fld>
            <a:endParaRPr lang="en-US" altLang="en-US">
              <a:latin typeface="Arial" panose="020B0604020202020204" pitchFamily="34" charset="0"/>
            </a:endParaRPr>
          </a:p>
        </p:txBody>
      </p:sp>
    </p:spTree>
    <p:extLst>
      <p:ext uri="{BB962C8B-B14F-4D97-AF65-F5344CB8AC3E}">
        <p14:creationId xmlns:p14="http://schemas.microsoft.com/office/powerpoint/2010/main" val="36534854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1253777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sans"/>
              </a:defRPr>
            </a:lvl1pPr>
            <a:lvl2pPr marL="742950" indent="-285750">
              <a:defRPr>
                <a:solidFill>
                  <a:schemeClr val="tx1"/>
                </a:solidFill>
                <a:latin typeface="Opensans"/>
              </a:defRPr>
            </a:lvl2pPr>
            <a:lvl3pPr marL="1143000" indent="-228600">
              <a:defRPr>
                <a:solidFill>
                  <a:schemeClr val="tx1"/>
                </a:solidFill>
                <a:latin typeface="Opensans"/>
              </a:defRPr>
            </a:lvl3pPr>
            <a:lvl4pPr marL="1600200" indent="-228600">
              <a:defRPr>
                <a:solidFill>
                  <a:schemeClr val="tx1"/>
                </a:solidFill>
                <a:latin typeface="Opensans"/>
              </a:defRPr>
            </a:lvl4pPr>
            <a:lvl5pPr marL="2057400" indent="-228600">
              <a:defRPr>
                <a:solidFill>
                  <a:schemeClr val="tx1"/>
                </a:solidFill>
                <a:latin typeface="Opensans"/>
              </a:defRPr>
            </a:lvl5pPr>
            <a:lvl6pPr marL="2514600" indent="-228600" eaLnBrk="0" fontAlgn="base" hangingPunct="0">
              <a:spcBef>
                <a:spcPct val="0"/>
              </a:spcBef>
              <a:spcAft>
                <a:spcPct val="0"/>
              </a:spcAft>
              <a:defRPr>
                <a:solidFill>
                  <a:schemeClr val="tx1"/>
                </a:solidFill>
                <a:latin typeface="Opensans"/>
              </a:defRPr>
            </a:lvl6pPr>
            <a:lvl7pPr marL="2971800" indent="-228600" eaLnBrk="0" fontAlgn="base" hangingPunct="0">
              <a:spcBef>
                <a:spcPct val="0"/>
              </a:spcBef>
              <a:spcAft>
                <a:spcPct val="0"/>
              </a:spcAft>
              <a:defRPr>
                <a:solidFill>
                  <a:schemeClr val="tx1"/>
                </a:solidFill>
                <a:latin typeface="Opensans"/>
              </a:defRPr>
            </a:lvl7pPr>
            <a:lvl8pPr marL="3429000" indent="-228600" eaLnBrk="0" fontAlgn="base" hangingPunct="0">
              <a:spcBef>
                <a:spcPct val="0"/>
              </a:spcBef>
              <a:spcAft>
                <a:spcPct val="0"/>
              </a:spcAft>
              <a:defRPr>
                <a:solidFill>
                  <a:schemeClr val="tx1"/>
                </a:solidFill>
                <a:latin typeface="Opensans"/>
              </a:defRPr>
            </a:lvl8pPr>
            <a:lvl9pPr marL="3886200" indent="-228600" eaLnBrk="0" fontAlgn="base" hangingPunct="0">
              <a:spcBef>
                <a:spcPct val="0"/>
              </a:spcBef>
              <a:spcAft>
                <a:spcPct val="0"/>
              </a:spcAft>
              <a:defRPr>
                <a:solidFill>
                  <a:schemeClr val="tx1"/>
                </a:solidFill>
                <a:latin typeface="Opensans"/>
              </a:defRPr>
            </a:lvl9pPr>
          </a:lstStyle>
          <a:p>
            <a:pPr fontAlgn="base">
              <a:spcBef>
                <a:spcPct val="0"/>
              </a:spcBef>
              <a:spcAft>
                <a:spcPct val="0"/>
              </a:spcAft>
            </a:pPr>
            <a:fld id="{6C24A24C-A851-462E-95AD-02E13B551B6E}" type="slidenum">
              <a:rPr lang="en-US" altLang="en-US" smtClean="0">
                <a:latin typeface="Arial" panose="020B0604020202020204" pitchFamily="34" charset="0"/>
              </a:rPr>
              <a:pPr fontAlgn="base">
                <a:spcBef>
                  <a:spcPct val="0"/>
                </a:spcBef>
                <a:spcAft>
                  <a:spcPct val="0"/>
                </a:spcAft>
              </a:pPr>
              <a:t>70</a:t>
            </a:fld>
            <a:endParaRPr lang="en-US" altLang="en-US">
              <a:latin typeface="Arial" panose="020B0604020202020204" pitchFamily="34"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1098808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022541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D168CE0-4F21-4846-AE4E-3FFF6B81AFA8}" type="datetimeFigureOut">
              <a:rPr lang="en-IN" smtClean="0"/>
              <a:t>17-12-2025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EC23DF8-5948-486D-9A8E-97197680281C}" type="slidenum">
              <a:rPr lang="en-IN" smtClean="0"/>
              <a:t>‹#›</a:t>
            </a:fld>
            <a:endParaRPr lang="en-IN"/>
          </a:p>
        </p:txBody>
      </p:sp>
    </p:spTree>
    <p:extLst>
      <p:ext uri="{BB962C8B-B14F-4D97-AF65-F5344CB8AC3E}">
        <p14:creationId xmlns:p14="http://schemas.microsoft.com/office/powerpoint/2010/main" val="1847798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D168CE0-4F21-4846-AE4E-3FFF6B81AFA8}" type="datetimeFigureOut">
              <a:rPr lang="en-IN" smtClean="0"/>
              <a:t>17-12-2025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EC23DF8-5948-486D-9A8E-97197680281C}" type="slidenum">
              <a:rPr lang="en-IN" smtClean="0"/>
              <a:t>‹#›</a:t>
            </a:fld>
            <a:endParaRPr lang="en-IN"/>
          </a:p>
        </p:txBody>
      </p:sp>
    </p:spTree>
    <p:extLst>
      <p:ext uri="{BB962C8B-B14F-4D97-AF65-F5344CB8AC3E}">
        <p14:creationId xmlns:p14="http://schemas.microsoft.com/office/powerpoint/2010/main" val="3496031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8CE0-4F21-4846-AE4E-3FFF6B81AFA8}" type="datetimeFigureOut">
              <a:rPr lang="en-IN" smtClean="0"/>
              <a:t>17-12-2025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EC23DF8-5948-486D-9A8E-97197680281C}" type="slidenum">
              <a:rPr lang="en-IN" smtClean="0"/>
              <a:t>‹#›</a:t>
            </a:fld>
            <a:endParaRPr lang="en-IN"/>
          </a:p>
        </p:txBody>
      </p:sp>
    </p:spTree>
    <p:extLst>
      <p:ext uri="{BB962C8B-B14F-4D97-AF65-F5344CB8AC3E}">
        <p14:creationId xmlns:p14="http://schemas.microsoft.com/office/powerpoint/2010/main" val="527047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7D168CE0-4F21-4846-AE4E-3FFF6B81AFA8}" type="datetimeFigureOut">
              <a:rPr lang="en-IN" smtClean="0"/>
              <a:t>17-12-2025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EC23DF8-5948-486D-9A8E-97197680281C}" type="slidenum">
              <a:rPr lang="en-IN" smtClean="0"/>
              <a:t>‹#›</a:t>
            </a:fld>
            <a:endParaRPr lang="en-IN"/>
          </a:p>
        </p:txBody>
      </p:sp>
    </p:spTree>
    <p:extLst>
      <p:ext uri="{BB962C8B-B14F-4D97-AF65-F5344CB8AC3E}">
        <p14:creationId xmlns:p14="http://schemas.microsoft.com/office/powerpoint/2010/main" val="1658865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7D168CE0-4F21-4846-AE4E-3FFF6B81AFA8}" type="datetimeFigureOut">
              <a:rPr lang="en-IN" smtClean="0"/>
              <a:t>17-12-2025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EC23DF8-5948-486D-9A8E-97197680281C}" type="slidenum">
              <a:rPr lang="en-IN" smtClean="0"/>
              <a:t>‹#›</a:t>
            </a:fld>
            <a:endParaRPr lang="en-IN"/>
          </a:p>
        </p:txBody>
      </p:sp>
    </p:spTree>
    <p:extLst>
      <p:ext uri="{BB962C8B-B14F-4D97-AF65-F5344CB8AC3E}">
        <p14:creationId xmlns:p14="http://schemas.microsoft.com/office/powerpoint/2010/main" val="1722901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7D168CE0-4F21-4846-AE4E-3FFF6B81AFA8}" type="datetimeFigureOut">
              <a:rPr lang="en-IN" smtClean="0"/>
              <a:t>17-12-2025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EC23DF8-5948-486D-9A8E-97197680281C}" type="slidenum">
              <a:rPr lang="en-IN" smtClean="0"/>
              <a:t>‹#›</a:t>
            </a:fld>
            <a:endParaRPr lang="en-IN"/>
          </a:p>
        </p:txBody>
      </p:sp>
    </p:spTree>
    <p:extLst>
      <p:ext uri="{BB962C8B-B14F-4D97-AF65-F5344CB8AC3E}">
        <p14:creationId xmlns:p14="http://schemas.microsoft.com/office/powerpoint/2010/main" val="2303237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8CE0-4F21-4846-AE4E-3FFF6B81AFA8}" type="datetimeFigureOut">
              <a:rPr lang="en-IN" smtClean="0"/>
              <a:t>17-12-2025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EC23DF8-5948-486D-9A8E-97197680281C}" type="slidenum">
              <a:rPr lang="en-IN" smtClean="0"/>
              <a:t>‹#›</a:t>
            </a:fld>
            <a:endParaRPr lang="en-IN"/>
          </a:p>
        </p:txBody>
      </p:sp>
    </p:spTree>
    <p:extLst>
      <p:ext uri="{BB962C8B-B14F-4D97-AF65-F5344CB8AC3E}">
        <p14:creationId xmlns:p14="http://schemas.microsoft.com/office/powerpoint/2010/main" val="2651645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8CE0-4F21-4846-AE4E-3FFF6B81AFA8}" type="datetimeFigureOut">
              <a:rPr lang="en-IN" smtClean="0"/>
              <a:t>17-12-2025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EC23DF8-5948-486D-9A8E-97197680281C}" type="slidenum">
              <a:rPr lang="en-IN" smtClean="0"/>
              <a:t>‹#›</a:t>
            </a:fld>
            <a:endParaRPr lang="en-IN"/>
          </a:p>
        </p:txBody>
      </p:sp>
    </p:spTree>
    <p:extLst>
      <p:ext uri="{BB962C8B-B14F-4D97-AF65-F5344CB8AC3E}">
        <p14:creationId xmlns:p14="http://schemas.microsoft.com/office/powerpoint/2010/main" val="1640682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8CE0-4F21-4846-AE4E-3FFF6B81AFA8}" type="datetimeFigureOut">
              <a:rPr lang="en-IN" smtClean="0"/>
              <a:t>17-12-2025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EC23DF8-5948-486D-9A8E-97197680281C}" type="slidenum">
              <a:rPr lang="en-IN" smtClean="0"/>
              <a:t>‹#›</a:t>
            </a:fld>
            <a:endParaRPr lang="en-IN"/>
          </a:p>
        </p:txBody>
      </p:sp>
    </p:spTree>
    <p:extLst>
      <p:ext uri="{BB962C8B-B14F-4D97-AF65-F5344CB8AC3E}">
        <p14:creationId xmlns:p14="http://schemas.microsoft.com/office/powerpoint/2010/main" val="1376338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D168CE0-4F21-4846-AE4E-3FFF6B81AFA8}" type="datetimeFigureOut">
              <a:rPr lang="en-IN" smtClean="0"/>
              <a:t>17-12-2025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EC23DF8-5948-486D-9A8E-97197680281C}" type="slidenum">
              <a:rPr lang="en-IN" smtClean="0"/>
              <a:t>‹#›</a:t>
            </a:fld>
            <a:endParaRPr lang="en-IN"/>
          </a:p>
        </p:txBody>
      </p:sp>
    </p:spTree>
    <p:extLst>
      <p:ext uri="{BB962C8B-B14F-4D97-AF65-F5344CB8AC3E}">
        <p14:creationId xmlns:p14="http://schemas.microsoft.com/office/powerpoint/2010/main" val="1070310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D168CE0-4F21-4846-AE4E-3FFF6B81AFA8}" type="datetimeFigureOut">
              <a:rPr lang="en-IN" smtClean="0"/>
              <a:t>17-12-2025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EC23DF8-5948-486D-9A8E-97197680281C}" type="slidenum">
              <a:rPr lang="en-IN" smtClean="0"/>
              <a:t>‹#›</a:t>
            </a:fld>
            <a:endParaRPr lang="en-IN"/>
          </a:p>
        </p:txBody>
      </p:sp>
    </p:spTree>
    <p:extLst>
      <p:ext uri="{BB962C8B-B14F-4D97-AF65-F5344CB8AC3E}">
        <p14:creationId xmlns:p14="http://schemas.microsoft.com/office/powerpoint/2010/main" val="3003507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Date Placeholder 3">
            <a:extLst>
              <a:ext uri="{FF2B5EF4-FFF2-40B4-BE49-F238E27FC236}">
                <a16:creationId xmlns:a16="http://schemas.microsoft.com/office/drawing/2014/main" id="{C2E06617-9110-4395-A5F9-CDF6D7847A8F}"/>
              </a:ext>
            </a:extLst>
          </p:cNvPr>
          <p:cNvSpPr>
            <a:spLocks noGrp="1"/>
          </p:cNvSpPr>
          <p:nvPr>
            <p:ph type="dt" sz="half" idx="10"/>
          </p:nvPr>
        </p:nvSpPr>
        <p:spPr/>
        <p:txBody>
          <a:bodyPr/>
          <a:lstStyle>
            <a:lvl1pPr>
              <a:defRPr/>
            </a:lvl1pPr>
          </a:lstStyle>
          <a:p>
            <a:pPr>
              <a:defRPr/>
            </a:pPr>
            <a:endParaRPr lang="en-US"/>
          </a:p>
        </p:txBody>
      </p:sp>
      <p:sp>
        <p:nvSpPr>
          <p:cNvPr id="7" name="Footer Placeholder 4">
            <a:extLst>
              <a:ext uri="{FF2B5EF4-FFF2-40B4-BE49-F238E27FC236}">
                <a16:creationId xmlns:a16="http://schemas.microsoft.com/office/drawing/2014/main" id="{163E32B6-67B6-47AE-AEFD-6A06A4E33120}"/>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79B6E077-062B-41C7-AA1F-02133C13AE08}"/>
              </a:ext>
            </a:extLst>
          </p:cNvPr>
          <p:cNvSpPr>
            <a:spLocks noGrp="1"/>
          </p:cNvSpPr>
          <p:nvPr>
            <p:ph type="sldNum" sz="quarter" idx="12"/>
          </p:nvPr>
        </p:nvSpPr>
        <p:spPr/>
        <p:txBody>
          <a:bodyPr/>
          <a:lstStyle>
            <a:lvl1pPr>
              <a:defRPr/>
            </a:lvl1pPr>
          </a:lstStyle>
          <a:p>
            <a:pPr>
              <a:defRPr/>
            </a:pPr>
            <a:fld id="{8E052BAB-4CB1-4655-8FBC-C2E6126C265E}" type="slidenum">
              <a:rPr lang="en-US" altLang="en-US"/>
              <a:pPr>
                <a:defRPr/>
              </a:pPr>
              <a:t>‹#›</a:t>
            </a:fld>
            <a:endParaRPr lang="en-US" altLang="en-US"/>
          </a:p>
        </p:txBody>
      </p:sp>
    </p:spTree>
    <p:extLst>
      <p:ext uri="{BB962C8B-B14F-4D97-AF65-F5344CB8AC3E}">
        <p14:creationId xmlns:p14="http://schemas.microsoft.com/office/powerpoint/2010/main" val="4119668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IN"/>
          </a:p>
        </p:txBody>
      </p:sp>
      <p:sp>
        <p:nvSpPr>
          <p:cNvPr id="3" name="Table Placeholder 2"/>
          <p:cNvSpPr>
            <a:spLocks noGrp="1"/>
          </p:cNvSpPr>
          <p:nvPr>
            <p:ph type="tbl" idx="1"/>
          </p:nvPr>
        </p:nvSpPr>
        <p:spPr>
          <a:xfrm>
            <a:off x="609600" y="1600201"/>
            <a:ext cx="10972800" cy="4525963"/>
          </a:xfrm>
        </p:spPr>
        <p:txBody>
          <a:bodyPr rtlCol="0">
            <a:normAutofit/>
          </a:bodyPr>
          <a:lstStyle/>
          <a:p>
            <a:pPr lvl="0"/>
            <a:endParaRPr lang="en-IN" noProof="0"/>
          </a:p>
        </p:txBody>
      </p:sp>
      <p:sp>
        <p:nvSpPr>
          <p:cNvPr id="4" name="Date Placeholder 3">
            <a:extLst>
              <a:ext uri="{FF2B5EF4-FFF2-40B4-BE49-F238E27FC236}">
                <a16:creationId xmlns:a16="http://schemas.microsoft.com/office/drawing/2014/main" id="{C2E06617-9110-4395-A5F9-CDF6D7847A8F}"/>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163E32B6-67B6-47AE-AEFD-6A06A4E3312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9B6E077-062B-41C7-AA1F-02133C13AE08}"/>
              </a:ext>
            </a:extLst>
          </p:cNvPr>
          <p:cNvSpPr>
            <a:spLocks noGrp="1"/>
          </p:cNvSpPr>
          <p:nvPr>
            <p:ph type="sldNum" sz="quarter" idx="12"/>
          </p:nvPr>
        </p:nvSpPr>
        <p:spPr/>
        <p:txBody>
          <a:bodyPr/>
          <a:lstStyle>
            <a:lvl1pPr>
              <a:defRPr/>
            </a:lvl1pPr>
          </a:lstStyle>
          <a:p>
            <a:pPr>
              <a:defRPr/>
            </a:pPr>
            <a:fld id="{366EAADE-2597-41D2-8BCD-81BF4209A4F3}" type="slidenum">
              <a:rPr lang="en-US" altLang="en-US"/>
              <a:pPr>
                <a:defRPr/>
              </a:pPr>
              <a:t>‹#›</a:t>
            </a:fld>
            <a:endParaRPr lang="en-US" altLang="en-US"/>
          </a:p>
        </p:txBody>
      </p:sp>
    </p:spTree>
    <p:extLst>
      <p:ext uri="{BB962C8B-B14F-4D97-AF65-F5344CB8AC3E}">
        <p14:creationId xmlns:p14="http://schemas.microsoft.com/office/powerpoint/2010/main" val="2585175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8CE0-4F21-4846-AE4E-3FFF6B81AFA8}" type="datetimeFigureOut">
              <a:rPr lang="en-IN" smtClean="0"/>
              <a:t>17-12-2025</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C23DF8-5948-486D-9A8E-97197680281C}" type="slidenum">
              <a:rPr lang="en-IN" smtClean="0"/>
              <a:t>‹#›</a:t>
            </a:fld>
            <a:endParaRPr lang="en-IN"/>
          </a:p>
        </p:txBody>
      </p:sp>
    </p:spTree>
    <p:extLst>
      <p:ext uri="{BB962C8B-B14F-4D97-AF65-F5344CB8AC3E}">
        <p14:creationId xmlns:p14="http://schemas.microsoft.com/office/powerpoint/2010/main" val="2729672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hyperlink" Target="http://en.wikipedia.org/wiki/Image:Aberdeenflames2.jpg"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hyperlink" Target="http://en.wikipedia.org/wiki/Image:Forestfire2.jpg" TargetMode="External"/><Relationship Id="rId7"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hyperlink" Target="http://en.wikipedia.org/wiki/Image:Explosions.jpg" TargetMode="Externa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jpe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jpe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0.xml"/><Relationship Id="rId1" Type="http://schemas.openxmlformats.org/officeDocument/2006/relationships/slideLayout" Target="../slideLayouts/slideLayout6.xml"/><Relationship Id="rId5" Type="http://schemas.openxmlformats.org/officeDocument/2006/relationships/image" Target="../media/image2.jpeg"/><Relationship Id="rId4" Type="http://schemas.openxmlformats.org/officeDocument/2006/relationships/image" Target="../media/image1.jpeg"/></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1.xml"/><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2.xml"/><Relationship Id="rId1" Type="http://schemas.openxmlformats.org/officeDocument/2006/relationships/slideLayout" Target="../slideLayouts/slideLayout6.xml"/><Relationship Id="rId5" Type="http://schemas.openxmlformats.org/officeDocument/2006/relationships/image" Target="../media/image2.jpeg"/><Relationship Id="rId4" Type="http://schemas.openxmlformats.org/officeDocument/2006/relationships/image" Target="../media/image1.jpeg"/></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5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7.xml"/><Relationship Id="rId1" Type="http://schemas.openxmlformats.org/officeDocument/2006/relationships/slideLayout" Target="../slideLayouts/slideLayout6.xml"/><Relationship Id="rId5" Type="http://schemas.openxmlformats.org/officeDocument/2006/relationships/image" Target="../media/image2.jpeg"/><Relationship Id="rId4" Type="http://schemas.openxmlformats.org/officeDocument/2006/relationships/image" Target="../media/image1.jpeg"/></Relationships>
</file>

<file path=ppt/slides/_rels/slide5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8.xml"/><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5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0.xml"/><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6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0.xml"/><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7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8E41767-2C31-46A4-9788-F40C92797E26}"/>
              </a:ext>
            </a:extLst>
          </p:cNvPr>
          <p:cNvSpPr txBox="1"/>
          <p:nvPr/>
        </p:nvSpPr>
        <p:spPr>
          <a:xfrm>
            <a:off x="5988424"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409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90000"/>
              </a:lnSpc>
              <a:spcBef>
                <a:spcPts val="1000"/>
              </a:spcBef>
              <a:buFont typeface="Arial" panose="020B0604020202020204" pitchFamily="34" charset="0"/>
              <a:buChar char="•"/>
              <a:defRPr sz="2800">
                <a:solidFill>
                  <a:schemeClr val="tx1"/>
                </a:solidFill>
                <a:latin typeface="Opensans"/>
              </a:defRPr>
            </a:lvl1pPr>
            <a:lvl2pPr marL="742950" indent="-285750">
              <a:lnSpc>
                <a:spcPct val="90000"/>
              </a:lnSpc>
              <a:spcBef>
                <a:spcPts val="500"/>
              </a:spcBef>
              <a:buFont typeface="Arial" panose="020B0604020202020204" pitchFamily="34" charset="0"/>
              <a:buChar char="•"/>
              <a:defRPr sz="2400">
                <a:solidFill>
                  <a:schemeClr val="tx1"/>
                </a:solidFill>
                <a:latin typeface="Opensans"/>
              </a:defRPr>
            </a:lvl2pPr>
            <a:lvl3pPr marL="1143000" indent="-228600">
              <a:lnSpc>
                <a:spcPct val="90000"/>
              </a:lnSpc>
              <a:spcBef>
                <a:spcPts val="500"/>
              </a:spcBef>
              <a:buFont typeface="Arial" panose="020B0604020202020204" pitchFamily="34" charset="0"/>
              <a:buChar char="•"/>
              <a:defRPr sz="2000">
                <a:solidFill>
                  <a:schemeClr val="tx1"/>
                </a:solidFill>
                <a:latin typeface="Opensans"/>
              </a:defRPr>
            </a:lvl3pPr>
            <a:lvl4pPr marL="1600200" indent="-228600">
              <a:lnSpc>
                <a:spcPct val="90000"/>
              </a:lnSpc>
              <a:spcBef>
                <a:spcPts val="500"/>
              </a:spcBef>
              <a:buFont typeface="Arial" panose="020B0604020202020204" pitchFamily="34" charset="0"/>
              <a:buChar char="•"/>
              <a:defRPr>
                <a:solidFill>
                  <a:schemeClr val="tx1"/>
                </a:solidFill>
                <a:latin typeface="Opensans"/>
              </a:defRPr>
            </a:lvl4pPr>
            <a:lvl5pPr marL="2057400" indent="-228600">
              <a:lnSpc>
                <a:spcPct val="90000"/>
              </a:lnSpc>
              <a:spcBef>
                <a:spcPts val="500"/>
              </a:spcBef>
              <a:buFont typeface="Arial" panose="020B0604020202020204" pitchFamily="34" charset="0"/>
              <a:buChar char="•"/>
              <a:defRPr>
                <a:solidFill>
                  <a:schemeClr val="tx1"/>
                </a:solidFill>
                <a:latin typeface="Open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sans"/>
              </a:defRPr>
            </a:lvl9pPr>
          </a:lstStyle>
          <a:p>
            <a:pPr fontAlgn="base">
              <a:lnSpc>
                <a:spcPct val="100000"/>
              </a:lnSpc>
              <a:spcBef>
                <a:spcPct val="0"/>
              </a:spcBef>
              <a:spcAft>
                <a:spcPct val="0"/>
              </a:spcAft>
              <a:buFontTx/>
              <a:buNone/>
            </a:pPr>
            <a:fld id="{3AEC6F31-8B63-4709-A225-6C19651E0B9A}" type="slidenum">
              <a:rPr lang="en-US" altLang="en-US" sz="1400" smtClean="0">
                <a:latin typeface="Opensan"/>
              </a:rPr>
              <a:pPr fontAlgn="base">
                <a:lnSpc>
                  <a:spcPct val="100000"/>
                </a:lnSpc>
                <a:spcBef>
                  <a:spcPct val="0"/>
                </a:spcBef>
                <a:spcAft>
                  <a:spcPct val="0"/>
                </a:spcAft>
                <a:buFontTx/>
                <a:buNone/>
              </a:pPr>
              <a:t>1</a:t>
            </a:fld>
            <a:endParaRPr lang="en-US" altLang="en-US" sz="1400">
              <a:latin typeface="Opensan"/>
            </a:endParaRPr>
          </a:p>
        </p:txBody>
      </p:sp>
      <p:sp>
        <p:nvSpPr>
          <p:cNvPr id="4100" name="TextBox 1"/>
          <p:cNvSpPr txBox="1">
            <a:spLocks noChangeArrowheads="1"/>
          </p:cNvSpPr>
          <p:nvPr/>
        </p:nvSpPr>
        <p:spPr bwMode="auto">
          <a:xfrm>
            <a:off x="2865120" y="1767840"/>
            <a:ext cx="813816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Opensans"/>
              </a:defRPr>
            </a:lvl1pPr>
            <a:lvl2pPr marL="742950" indent="-285750">
              <a:lnSpc>
                <a:spcPct val="90000"/>
              </a:lnSpc>
              <a:spcBef>
                <a:spcPts val="500"/>
              </a:spcBef>
              <a:buFont typeface="Arial" panose="020B0604020202020204" pitchFamily="34" charset="0"/>
              <a:buChar char="•"/>
              <a:defRPr sz="2400">
                <a:solidFill>
                  <a:schemeClr val="tx1"/>
                </a:solidFill>
                <a:latin typeface="Opensans"/>
              </a:defRPr>
            </a:lvl2pPr>
            <a:lvl3pPr marL="1143000" indent="-228600">
              <a:lnSpc>
                <a:spcPct val="90000"/>
              </a:lnSpc>
              <a:spcBef>
                <a:spcPts val="500"/>
              </a:spcBef>
              <a:buFont typeface="Arial" panose="020B0604020202020204" pitchFamily="34" charset="0"/>
              <a:buChar char="•"/>
              <a:defRPr sz="2000">
                <a:solidFill>
                  <a:schemeClr val="tx1"/>
                </a:solidFill>
                <a:latin typeface="Opensans"/>
              </a:defRPr>
            </a:lvl3pPr>
            <a:lvl4pPr marL="1600200" indent="-228600">
              <a:lnSpc>
                <a:spcPct val="90000"/>
              </a:lnSpc>
              <a:spcBef>
                <a:spcPts val="500"/>
              </a:spcBef>
              <a:buFont typeface="Arial" panose="020B0604020202020204" pitchFamily="34" charset="0"/>
              <a:buChar char="•"/>
              <a:defRPr>
                <a:solidFill>
                  <a:schemeClr val="tx1"/>
                </a:solidFill>
                <a:latin typeface="Opensans"/>
              </a:defRPr>
            </a:lvl4pPr>
            <a:lvl5pPr marL="2057400" indent="-228600">
              <a:lnSpc>
                <a:spcPct val="90000"/>
              </a:lnSpc>
              <a:spcBef>
                <a:spcPts val="500"/>
              </a:spcBef>
              <a:buFont typeface="Arial" panose="020B0604020202020204" pitchFamily="34" charset="0"/>
              <a:buChar char="•"/>
              <a:defRPr>
                <a:solidFill>
                  <a:schemeClr val="tx1"/>
                </a:solidFill>
                <a:latin typeface="Open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sans"/>
              </a:defRPr>
            </a:lvl9pPr>
          </a:lstStyle>
          <a:p>
            <a:pPr>
              <a:lnSpc>
                <a:spcPct val="100000"/>
              </a:lnSpc>
              <a:spcBef>
                <a:spcPct val="0"/>
              </a:spcBef>
              <a:buNone/>
            </a:pPr>
            <a:r>
              <a:rPr lang="en-IN" altLang="en-US" sz="8000" b="1" dirty="0">
                <a:solidFill>
                  <a:srgbClr val="FF0000"/>
                </a:solidFill>
                <a:latin typeface="Opensan"/>
              </a:rPr>
              <a:t>FIRE FIGHTING (</a:t>
            </a:r>
            <a:r>
              <a:rPr lang="hi-IN" altLang="en-US" sz="8000" b="1" dirty="0">
                <a:solidFill>
                  <a:srgbClr val="FF0000"/>
                </a:solidFill>
                <a:latin typeface="Opensan"/>
              </a:rPr>
              <a:t>अग्निशमन)</a:t>
            </a:r>
            <a:endParaRPr lang="en-US" altLang="en-US" sz="8000" b="1" dirty="0">
              <a:solidFill>
                <a:srgbClr val="FF0000"/>
              </a:solidFill>
              <a:latin typeface="Opensan"/>
            </a:endParaRPr>
          </a:p>
        </p:txBody>
      </p:sp>
      <p:pic>
        <p:nvPicPr>
          <p:cNvPr id="4101" name="Picture 10"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11"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B7107F6-7DF6-B563-0D0B-688CBE502F23}"/>
              </a:ext>
            </a:extLst>
          </p:cNvPr>
          <p:cNvSpPr txBox="1"/>
          <p:nvPr/>
        </p:nvSpPr>
        <p:spPr>
          <a:xfrm>
            <a:off x="7178040" y="6093332"/>
            <a:ext cx="6094206" cy="610680"/>
          </a:xfrm>
          <a:prstGeom prst="rect">
            <a:avLst/>
          </a:prstGeom>
          <a:noFill/>
        </p:spPr>
        <p:txBody>
          <a:bodyPr wrap="square">
            <a:spAutoFit/>
          </a:bodyPr>
          <a:lstStyle/>
          <a:p>
            <a:pPr>
              <a:lnSpc>
                <a:spcPct val="107000"/>
              </a:lnSpc>
              <a:spcAft>
                <a:spcPts val="800"/>
              </a:spcAft>
              <a:buNone/>
            </a:pPr>
            <a:r>
              <a:rPr lang="hi-IN" sz="3200" b="1" dirty="0">
                <a:effectLst/>
                <a:latin typeface="Kruti Dev 092" pitchFamily="2" charset="0"/>
                <a:ea typeface="Calibri" panose="020F0502020204030204" pitchFamily="34" charset="0"/>
                <a:cs typeface="Mangal" panose="02040503050203030202" pitchFamily="18" charset="0"/>
              </a:rPr>
              <a:t>उप निरीक्षक/</a:t>
            </a:r>
            <a:r>
              <a:rPr lang="hi-IN" sz="3200" b="1" dirty="0" err="1">
                <a:effectLst/>
                <a:latin typeface="Kruti Dev 092" pitchFamily="2" charset="0"/>
                <a:ea typeface="Calibri" panose="020F0502020204030204" pitchFamily="34" charset="0"/>
                <a:cs typeface="Mangal" panose="02040503050203030202" pitchFamily="18" charset="0"/>
              </a:rPr>
              <a:t>जीडी</a:t>
            </a:r>
            <a:r>
              <a:rPr lang="hi-IN" sz="3200" b="1" dirty="0">
                <a:effectLst/>
                <a:latin typeface="Kruti Dev 092" pitchFamily="2" charset="0"/>
                <a:ea typeface="Calibri" panose="020F0502020204030204" pitchFamily="34" charset="0"/>
                <a:cs typeface="Mangal" panose="02040503050203030202" pitchFamily="18" charset="0"/>
              </a:rPr>
              <a:t> आनंद</a:t>
            </a:r>
            <a:endParaRPr lang="en-IN" sz="4000" b="1" dirty="0">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057778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3AEB16F-A434-40AB-9978-7D0C47BCA75B}"/>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5123" name="Title 1"/>
          <p:cNvSpPr>
            <a:spLocks noGrp="1" noChangeArrowheads="1"/>
          </p:cNvSpPr>
          <p:nvPr>
            <p:ph type="title"/>
          </p:nvPr>
        </p:nvSpPr>
        <p:spPr>
          <a:xfrm>
            <a:off x="1524000" y="1565329"/>
            <a:ext cx="1684149" cy="1101671"/>
          </a:xfrm>
          <a:solidFill>
            <a:srgbClr val="002060"/>
          </a:solidFill>
        </p:spPr>
        <p:txBody>
          <a:bodyPr>
            <a:normAutofit fontScale="90000"/>
          </a:bodyPr>
          <a:lstStyle/>
          <a:p>
            <a:r>
              <a:rPr lang="en-US" altLang="en-US" sz="4000" b="1" dirty="0">
                <a:solidFill>
                  <a:srgbClr val="FFFF00"/>
                </a:solidFill>
              </a:rPr>
              <a:t> </a:t>
            </a:r>
            <a:r>
              <a:rPr lang="hi-IN" altLang="en-US" sz="4000" b="1" dirty="0">
                <a:solidFill>
                  <a:srgbClr val="FFFF00"/>
                </a:solidFill>
              </a:rPr>
              <a:t>उद्देश्य</a:t>
            </a:r>
            <a:endParaRPr lang="en-US" altLang="en-US" sz="4000" b="1" dirty="0">
              <a:solidFill>
                <a:srgbClr val="FFFF00"/>
              </a:solidFill>
            </a:endParaRPr>
          </a:p>
        </p:txBody>
      </p:sp>
      <p:sp>
        <p:nvSpPr>
          <p:cNvPr id="3" name="Content Placeholder 2">
            <a:extLst>
              <a:ext uri="{FF2B5EF4-FFF2-40B4-BE49-F238E27FC236}">
                <a16:creationId xmlns:a16="http://schemas.microsoft.com/office/drawing/2014/main" id="{ACFC9717-CEFD-41A6-9B90-8108D99595B7}"/>
              </a:ext>
            </a:extLst>
          </p:cNvPr>
          <p:cNvSpPr>
            <a:spLocks noGrp="1"/>
          </p:cNvSpPr>
          <p:nvPr>
            <p:ph idx="1"/>
          </p:nvPr>
        </p:nvSpPr>
        <p:spPr>
          <a:xfrm>
            <a:off x="6400800" y="1339850"/>
            <a:ext cx="5672380" cy="5091113"/>
          </a:xfrm>
        </p:spPr>
        <p:txBody>
          <a:bodyPr rtlCol="0">
            <a:normAutofit/>
          </a:bodyPr>
          <a:lstStyle/>
          <a:p>
            <a:pPr marL="0" indent="0" eaLnBrk="1" fontAlgn="auto" hangingPunct="1">
              <a:spcAft>
                <a:spcPts val="0"/>
              </a:spcAft>
              <a:buFontTx/>
              <a:buNone/>
              <a:defRPr/>
            </a:pPr>
            <a:r>
              <a:rPr lang="en-US" sz="2400" b="1" dirty="0">
                <a:latin typeface="+mj-lt"/>
                <a:cs typeface="Times New Roman" panose="02020603050405020304" pitchFamily="18" charset="0"/>
              </a:rPr>
              <a:t>इस पाठ के पूरा होने पर, आप सक्षम होंगे:</a:t>
            </a:r>
          </a:p>
          <a:p>
            <a:pPr marL="1028700" lvl="1" indent="-571500">
              <a:lnSpc>
                <a:spcPct val="100000"/>
              </a:lnSpc>
              <a:buFontTx/>
              <a:buAutoNum type="romanUcPeriod"/>
              <a:defRPr/>
            </a:pPr>
            <a:r>
              <a:rPr lang="hi-IN" dirty="0">
                <a:latin typeface="+mj-lt"/>
                <a:cs typeface="Times New Roman" panose="02020603050405020304" pitchFamily="18" charset="0"/>
              </a:rPr>
              <a:t>आग क्या है और प्रकार</a:t>
            </a:r>
            <a:endParaRPr lang="en-IN" dirty="0">
              <a:latin typeface="+mj-lt"/>
              <a:cs typeface="Times New Roman" panose="02020603050405020304" pitchFamily="18" charset="0"/>
            </a:endParaRPr>
          </a:p>
          <a:p>
            <a:pPr marL="1028700" lvl="1" indent="-571500">
              <a:lnSpc>
                <a:spcPct val="100000"/>
              </a:lnSpc>
              <a:buFontTx/>
              <a:buAutoNum type="romanUcPeriod"/>
              <a:defRPr/>
            </a:pPr>
            <a:r>
              <a:rPr lang="hi-IN" dirty="0">
                <a:latin typeface="+mj-lt"/>
                <a:cs typeface="Times New Roman" panose="02020603050405020304" pitchFamily="18" charset="0"/>
              </a:rPr>
              <a:t>आग बुझाने की तकनीकें</a:t>
            </a:r>
            <a:endParaRPr lang="en-IN" dirty="0">
              <a:latin typeface="+mj-lt"/>
              <a:cs typeface="Times New Roman" panose="02020603050405020304" pitchFamily="18" charset="0"/>
            </a:endParaRPr>
          </a:p>
          <a:p>
            <a:pPr marL="1028700" lvl="1" indent="-571500">
              <a:lnSpc>
                <a:spcPct val="100000"/>
              </a:lnSpc>
              <a:buFontTx/>
              <a:buAutoNum type="romanUcPeriod"/>
              <a:defRPr/>
            </a:pPr>
            <a:r>
              <a:rPr lang="hi-IN" dirty="0">
                <a:latin typeface="+mj-lt"/>
                <a:cs typeface="Times New Roman" panose="02020603050405020304" pitchFamily="18" charset="0"/>
              </a:rPr>
              <a:t>दहन (</a:t>
            </a:r>
            <a:r>
              <a:rPr lang="en-US" dirty="0">
                <a:latin typeface="+mj-lt"/>
                <a:cs typeface="Times New Roman" panose="02020603050405020304" pitchFamily="18" charset="0"/>
              </a:rPr>
              <a:t>Combustion) </a:t>
            </a:r>
            <a:r>
              <a:rPr lang="hi-IN" dirty="0">
                <a:latin typeface="+mj-lt"/>
                <a:cs typeface="Times New Roman" panose="02020603050405020304" pitchFamily="18" charset="0"/>
              </a:rPr>
              <a:t>के प्रकार</a:t>
            </a:r>
            <a:endParaRPr lang="en-IN" dirty="0">
              <a:latin typeface="+mj-lt"/>
              <a:cs typeface="Times New Roman" panose="02020603050405020304" pitchFamily="18" charset="0"/>
            </a:endParaRPr>
          </a:p>
          <a:p>
            <a:pPr marL="1028700" lvl="1" indent="-571500">
              <a:lnSpc>
                <a:spcPct val="100000"/>
              </a:lnSpc>
              <a:buFontTx/>
              <a:buAutoNum type="romanUcPeriod"/>
              <a:defRPr/>
            </a:pPr>
            <a:r>
              <a:rPr lang="hi-IN" dirty="0">
                <a:latin typeface="+mj-lt"/>
                <a:cs typeface="Times New Roman" panose="02020603050405020304" pitchFamily="18" charset="0"/>
              </a:rPr>
              <a:t>आग फैलने के तरीके और जलने के चरण</a:t>
            </a:r>
            <a:endParaRPr lang="en-IN" dirty="0">
              <a:latin typeface="+mj-lt"/>
              <a:cs typeface="Times New Roman" panose="02020603050405020304" pitchFamily="18" charset="0"/>
            </a:endParaRPr>
          </a:p>
          <a:p>
            <a:pPr marL="1028700" lvl="1" indent="-571500">
              <a:lnSpc>
                <a:spcPct val="100000"/>
              </a:lnSpc>
              <a:buFontTx/>
              <a:buAutoNum type="romanUcPeriod"/>
              <a:defRPr/>
            </a:pPr>
            <a:r>
              <a:rPr lang="hi-IN" dirty="0">
                <a:latin typeface="+mj-lt"/>
                <a:cs typeface="Times New Roman" panose="02020603050405020304" pitchFamily="18" charset="0"/>
              </a:rPr>
              <a:t>अलग-अलग प्रकार के अग्निशामक (</a:t>
            </a:r>
            <a:r>
              <a:rPr lang="en-US" dirty="0">
                <a:latin typeface="+mj-lt"/>
                <a:cs typeface="Times New Roman" panose="02020603050405020304" pitchFamily="18" charset="0"/>
              </a:rPr>
              <a:t>Fire Extinguisher)</a:t>
            </a:r>
          </a:p>
          <a:p>
            <a:pPr marL="1028700" lvl="1" indent="-571500">
              <a:lnSpc>
                <a:spcPct val="100000"/>
              </a:lnSpc>
              <a:buFontTx/>
              <a:buAutoNum type="romanUcPeriod"/>
              <a:defRPr/>
            </a:pPr>
            <a:r>
              <a:rPr lang="hi-IN" dirty="0">
                <a:latin typeface="+mj-lt"/>
                <a:cs typeface="Times New Roman" panose="02020603050405020304" pitchFamily="18" charset="0"/>
              </a:rPr>
              <a:t>आग बुझाने की सुरक्षा विधियाँ और प्रक्रिया</a:t>
            </a:r>
            <a:endParaRPr lang="en-IN" dirty="0">
              <a:latin typeface="+mj-lt"/>
              <a:cs typeface="Times New Roman" panose="02020603050405020304" pitchFamily="18" charset="0"/>
            </a:endParaRPr>
          </a:p>
          <a:p>
            <a:pPr marL="1028700" lvl="1" indent="-571500">
              <a:lnSpc>
                <a:spcPct val="100000"/>
              </a:lnSpc>
              <a:buFontTx/>
              <a:buAutoNum type="romanUcPeriod"/>
              <a:defRPr/>
            </a:pPr>
            <a:r>
              <a:rPr lang="hi-IN" dirty="0">
                <a:latin typeface="+mj-lt"/>
                <a:cs typeface="Times New Roman" panose="02020603050405020304" pitchFamily="18" charset="0"/>
              </a:rPr>
              <a:t>लाभ और हानि</a:t>
            </a:r>
            <a:endParaRPr lang="en-IN" dirty="0">
              <a:latin typeface="+mj-lt"/>
              <a:cs typeface="Times New Roman" panose="02020603050405020304" pitchFamily="18" charset="0"/>
            </a:endParaRPr>
          </a:p>
          <a:p>
            <a:pPr marL="1028700" lvl="1" indent="-571500">
              <a:lnSpc>
                <a:spcPct val="100000"/>
              </a:lnSpc>
              <a:buFontTx/>
              <a:buAutoNum type="romanUcPeriod"/>
              <a:defRPr/>
            </a:pPr>
            <a:r>
              <a:rPr lang="hi-IN" dirty="0">
                <a:latin typeface="+mj-lt"/>
                <a:cs typeface="Times New Roman" panose="02020603050405020304" pitchFamily="18" charset="0"/>
              </a:rPr>
              <a:t>संचालन, देखभाल, परीक्षण और रीफिलिंग की विधि</a:t>
            </a:r>
            <a:endParaRPr lang="en-US" sz="3200" dirty="0">
              <a:latin typeface="+mj-lt"/>
            </a:endParaRPr>
          </a:p>
          <a:p>
            <a:pPr marL="1028700" lvl="1" indent="-571500" eaLnBrk="1" fontAlgn="auto" hangingPunct="1">
              <a:spcAft>
                <a:spcPts val="0"/>
              </a:spcAft>
              <a:defRPr/>
            </a:pPr>
            <a:endParaRPr lang="en-US" sz="3600" dirty="0">
              <a:latin typeface="+mj-lt"/>
            </a:endParaRPr>
          </a:p>
        </p:txBody>
      </p:sp>
      <p:sp>
        <p:nvSpPr>
          <p:cNvPr id="5124" name="Slide Number Placeholder 3">
            <a:extLst>
              <a:ext uri="{FF2B5EF4-FFF2-40B4-BE49-F238E27FC236}">
                <a16:creationId xmlns:a16="http://schemas.microsoft.com/office/drawing/2014/main" id="{7520E4B9-E4D4-4575-96A5-F47F73EDB125}"/>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EB0DA1A0-B2EA-4378-A7B4-27AF09CAB5F6}" type="slidenum">
              <a:rPr lang="en-US" altLang="en-US" sz="1400" smtClean="0">
                <a:latin typeface="+mj-lt"/>
              </a:rPr>
              <a:pPr>
                <a:spcBef>
                  <a:spcPct val="0"/>
                </a:spcBef>
                <a:buFontTx/>
                <a:buNone/>
                <a:defRPr/>
              </a:pPr>
              <a:t>2</a:t>
            </a:fld>
            <a:endParaRPr lang="en-US" altLang="en-US" sz="1400">
              <a:latin typeface="+mj-lt"/>
            </a:endParaRPr>
          </a:p>
        </p:txBody>
      </p:sp>
      <p:pic>
        <p:nvPicPr>
          <p:cNvPr id="5126" name="Picture 8"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9"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2400"/>
            <a:ext cx="1066800"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917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B42C825-11BB-4759-B7E0-0E05B04594E7}"/>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6147" name="Title 1"/>
          <p:cNvSpPr>
            <a:spLocks noGrp="1" noChangeArrowheads="1"/>
          </p:cNvSpPr>
          <p:nvPr>
            <p:ph type="title"/>
          </p:nvPr>
        </p:nvSpPr>
        <p:spPr>
          <a:xfrm>
            <a:off x="2133600" y="2438400"/>
            <a:ext cx="1600200" cy="944563"/>
          </a:xfrm>
          <a:solidFill>
            <a:srgbClr val="002060"/>
          </a:solidFill>
        </p:spPr>
        <p:txBody>
          <a:bodyPr/>
          <a:lstStyle/>
          <a:p>
            <a:pPr eaLnBrk="1" hangingPunct="1"/>
            <a:r>
              <a:rPr lang="en-US" altLang="en-US" sz="4000" b="1">
                <a:solidFill>
                  <a:srgbClr val="FFFF00"/>
                </a:solidFill>
              </a:rPr>
              <a:t>आग</a:t>
            </a:r>
          </a:p>
        </p:txBody>
      </p:sp>
      <p:sp>
        <p:nvSpPr>
          <p:cNvPr id="6" name="Rounded Rectangle 5">
            <a:extLst>
              <a:ext uri="{FF2B5EF4-FFF2-40B4-BE49-F238E27FC236}">
                <a16:creationId xmlns:a16="http://schemas.microsoft.com/office/drawing/2014/main" id="{D2E26CAF-2706-4AF7-809E-1053DD841D5A}"/>
              </a:ext>
            </a:extLst>
          </p:cNvPr>
          <p:cNvSpPr/>
          <p:nvPr/>
        </p:nvSpPr>
        <p:spPr>
          <a:xfrm>
            <a:off x="6553200" y="1219200"/>
            <a:ext cx="5257800" cy="484063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hi-IN" sz="2400" dirty="0">
                <a:solidFill>
                  <a:schemeClr val="tx1"/>
                </a:solidFill>
                <a:latin typeface="+mj-lt"/>
              </a:rPr>
              <a:t>आग एक प्रक्रिया है जिसमें कोई पदार्थ हवा से ऑक्सीजन लेकर जलता है और रोशनी, गर्मी व धुआँ देता है।</a:t>
            </a:r>
            <a:endParaRPr lang="en-US" sz="2400" dirty="0">
              <a:solidFill>
                <a:schemeClr val="tx1"/>
              </a:solidFill>
              <a:latin typeface="+mj-lt"/>
            </a:endParaRPr>
          </a:p>
          <a:p>
            <a:pPr algn="ctr" eaLnBrk="1" fontAlgn="auto" hangingPunct="1">
              <a:spcBef>
                <a:spcPts val="0"/>
              </a:spcBef>
              <a:spcAft>
                <a:spcPts val="0"/>
              </a:spcAft>
              <a:defRPr/>
            </a:pPr>
            <a:endParaRPr lang="en-US" sz="2400" dirty="0">
              <a:latin typeface="+mj-lt"/>
            </a:endParaRPr>
          </a:p>
          <a:p>
            <a:pPr algn="ctr">
              <a:defRPr/>
            </a:pPr>
            <a:r>
              <a:rPr lang="hi-IN" sz="2400" dirty="0">
                <a:solidFill>
                  <a:schemeClr val="tx1"/>
                </a:solidFill>
                <a:latin typeface="+mj-lt"/>
              </a:rPr>
              <a:t>समीकरण:</a:t>
            </a:r>
            <a:endParaRPr lang="en-IN" sz="2400" dirty="0">
              <a:solidFill>
                <a:schemeClr val="tx1"/>
              </a:solidFill>
              <a:latin typeface="+mj-lt"/>
            </a:endParaRPr>
          </a:p>
          <a:p>
            <a:pPr algn="ctr">
              <a:defRPr/>
            </a:pPr>
            <a:r>
              <a:rPr lang="hi-IN" sz="2400" dirty="0">
                <a:solidFill>
                  <a:schemeClr val="tx1"/>
                </a:solidFill>
                <a:latin typeface="+mj-lt"/>
              </a:rPr>
              <a:t>ईंधन + ऑक्सीजन → कार्बन डाइऑक्साइड + कार्बन मोनोऑक्साइड</a:t>
            </a:r>
            <a:endParaRPr lang="en-US" sz="2400" dirty="0">
              <a:solidFill>
                <a:schemeClr val="tx1"/>
              </a:solidFill>
              <a:latin typeface="+mj-lt"/>
            </a:endParaRPr>
          </a:p>
        </p:txBody>
      </p:sp>
      <p:pic>
        <p:nvPicPr>
          <p:cNvPr id="6149"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20100" y="4862513"/>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6" descr="C:\Users\Acer\Downloads\WhatsApp Image 2025-09-04 at 17.24.38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7" descr="C:\Users\Acer\Downloads\WhatsApp Image 2025-09-04 at 17.24.38 (3).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2450282"/>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F724FD7-095B-4F95-B5F6-045BD13C6024}"/>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7170" name="Title 1">
            <a:extLst>
              <a:ext uri="{FF2B5EF4-FFF2-40B4-BE49-F238E27FC236}">
                <a16:creationId xmlns:a16="http://schemas.microsoft.com/office/drawing/2014/main" id="{A975F128-356A-4F9A-B538-BDF8AB93F51A}"/>
              </a:ext>
            </a:extLst>
          </p:cNvPr>
          <p:cNvSpPr>
            <a:spLocks noGrp="1" noChangeArrowheads="1"/>
          </p:cNvSpPr>
          <p:nvPr>
            <p:ph type="title"/>
          </p:nvPr>
        </p:nvSpPr>
        <p:spPr>
          <a:xfrm>
            <a:off x="1295400" y="1660525"/>
            <a:ext cx="4419600" cy="1616075"/>
          </a:xfrm>
          <a:solidFill>
            <a:srgbClr val="002060"/>
          </a:solidFill>
        </p:spPr>
        <p:txBody>
          <a:bodyPr rtlCol="0">
            <a:normAutofit/>
          </a:bodyPr>
          <a:lstStyle/>
          <a:p>
            <a:pPr eaLnBrk="1" fontAlgn="auto" hangingPunct="1">
              <a:lnSpc>
                <a:spcPct val="100000"/>
              </a:lnSpc>
              <a:spcAft>
                <a:spcPts val="0"/>
              </a:spcAft>
              <a:defRPr/>
            </a:pPr>
            <a:r>
              <a:rPr lang="en-US" altLang="en-US" sz="4000" b="1" dirty="0">
                <a:solidFill>
                  <a:srgbClr val="FFFF00"/>
                </a:solidFill>
              </a:rPr>
              <a:t>आग और इसके तत्व: आग त्रिकोण</a:t>
            </a:r>
          </a:p>
        </p:txBody>
      </p:sp>
      <p:sp>
        <p:nvSpPr>
          <p:cNvPr id="7171" name="Content Placeholder 2">
            <a:extLst>
              <a:ext uri="{FF2B5EF4-FFF2-40B4-BE49-F238E27FC236}">
                <a16:creationId xmlns:a16="http://schemas.microsoft.com/office/drawing/2014/main" id="{616A2B52-D2AD-49C8-85AA-ED5E8E52883B}"/>
              </a:ext>
            </a:extLst>
          </p:cNvPr>
          <p:cNvSpPr>
            <a:spLocks noGrp="1" noChangeArrowheads="1"/>
          </p:cNvSpPr>
          <p:nvPr>
            <p:ph idx="1"/>
          </p:nvPr>
        </p:nvSpPr>
        <p:spPr>
          <a:xfrm>
            <a:off x="6324600" y="1533525"/>
            <a:ext cx="5029200" cy="4924425"/>
          </a:xfrm>
        </p:spPr>
        <p:txBody>
          <a:bodyPr rtlCol="0">
            <a:normAutofit/>
          </a:bodyPr>
          <a:lstStyle/>
          <a:p>
            <a:pPr marL="0" indent="0" algn="ctr" eaLnBrk="1" fontAlgn="auto" hangingPunct="1">
              <a:lnSpc>
                <a:spcPct val="110000"/>
              </a:lnSpc>
              <a:spcAft>
                <a:spcPts val="0"/>
              </a:spcAft>
              <a:buFontTx/>
              <a:buNone/>
              <a:defRPr/>
            </a:pPr>
            <a:r>
              <a:rPr lang="en-US" altLang="en-US" sz="2600" i="1" dirty="0">
                <a:latin typeface="+mj-lt"/>
              </a:rPr>
              <a:t>"आग पैदा करने के लिए तीन चीजें एक साथ होनी चाहिए"</a:t>
            </a:r>
          </a:p>
          <a:p>
            <a:pPr marL="0" indent="0" algn="ctr" eaLnBrk="1" fontAlgn="auto" hangingPunct="1">
              <a:lnSpc>
                <a:spcPct val="110000"/>
              </a:lnSpc>
              <a:spcAft>
                <a:spcPts val="0"/>
              </a:spcAft>
              <a:buFontTx/>
              <a:buNone/>
              <a:defRPr/>
            </a:pPr>
            <a:endParaRPr lang="en-US" altLang="en-US" sz="2400" i="1" dirty="0">
              <a:latin typeface="+mj-lt"/>
            </a:endParaRPr>
          </a:p>
          <a:p>
            <a:pPr marL="0" indent="0" eaLnBrk="1" fontAlgn="auto" hangingPunct="1">
              <a:lnSpc>
                <a:spcPct val="110000"/>
              </a:lnSpc>
              <a:spcAft>
                <a:spcPts val="0"/>
              </a:spcAft>
              <a:buFontTx/>
              <a:buAutoNum type="arabicParenR"/>
              <a:defRPr/>
            </a:pPr>
            <a:r>
              <a:rPr lang="en-US" altLang="en-US" sz="2400" dirty="0">
                <a:latin typeface="+mj-lt"/>
              </a:rPr>
              <a:t>पर्याप्त ऑक्सीजन जो दहन को बनाए रख सके।</a:t>
            </a:r>
          </a:p>
          <a:p>
            <a:pPr marL="0" indent="0" eaLnBrk="1" fontAlgn="auto" hangingPunct="1">
              <a:lnSpc>
                <a:spcPct val="110000"/>
              </a:lnSpc>
              <a:spcAft>
                <a:spcPts val="0"/>
              </a:spcAft>
              <a:buFontTx/>
              <a:buAutoNum type="arabicParenR"/>
              <a:defRPr/>
            </a:pPr>
            <a:r>
              <a:rPr lang="en-US" altLang="en-US" sz="2400" dirty="0">
                <a:latin typeface="+mj-lt"/>
              </a:rPr>
              <a:t>पर्याप्त गर्मी जो प्रज्वलन तापमान तक पहुँच सके।</a:t>
            </a:r>
          </a:p>
          <a:p>
            <a:pPr marL="0" indent="0" eaLnBrk="1" fontAlgn="auto" hangingPunct="1">
              <a:lnSpc>
                <a:spcPct val="110000"/>
              </a:lnSpc>
              <a:spcAft>
                <a:spcPts val="0"/>
              </a:spcAft>
              <a:buFontTx/>
              <a:buAutoNum type="arabicParenR"/>
              <a:defRPr/>
            </a:pPr>
            <a:r>
              <a:rPr lang="en-US" altLang="en-US" sz="2400" dirty="0">
                <a:latin typeface="+mj-lt"/>
              </a:rPr>
              <a:t>कुछ ईंधन या दहनशील सामग्री।</a:t>
            </a:r>
          </a:p>
          <a:p>
            <a:pPr marL="0" indent="0">
              <a:lnSpc>
                <a:spcPct val="110000"/>
              </a:lnSpc>
              <a:buNone/>
              <a:defRPr/>
            </a:pPr>
            <a:r>
              <a:rPr lang="hi-IN" altLang="en-US" sz="2400" dirty="0">
                <a:latin typeface="+mj-lt"/>
              </a:rPr>
              <a:t>ये तीनों मिलकर रासायनिक प्रक्रिया से आग पैदा करते हैं।</a:t>
            </a:r>
            <a:endParaRPr lang="en-US" altLang="en-US" i="1" dirty="0">
              <a:latin typeface="+mj-lt"/>
            </a:endParaRPr>
          </a:p>
        </p:txBody>
      </p:sp>
      <p:pic>
        <p:nvPicPr>
          <p:cNvPr id="7173"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7605767"/>
      </p:ext>
    </p:extLst>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172657E-A060-4FA7-B9AF-052BAC990965}"/>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9219" name="Content Placeholder 2"/>
          <p:cNvSpPr>
            <a:spLocks noGrp="1" noChangeArrowheads="1"/>
          </p:cNvSpPr>
          <p:nvPr>
            <p:ph idx="1"/>
          </p:nvPr>
        </p:nvSpPr>
        <p:spPr>
          <a:xfrm>
            <a:off x="6324600" y="1825625"/>
            <a:ext cx="5257800" cy="4351338"/>
          </a:xfrm>
        </p:spPr>
        <p:txBody>
          <a:bodyPr/>
          <a:lstStyle/>
          <a:p>
            <a:pPr marL="0" indent="0">
              <a:buNone/>
            </a:pPr>
            <a:r>
              <a:rPr lang="hi-IN" dirty="0"/>
              <a:t>दहन (</a:t>
            </a:r>
            <a:r>
              <a:rPr lang="en-IN" dirty="0"/>
              <a:t>Combustion) </a:t>
            </a:r>
            <a:r>
              <a:rPr lang="hi-IN" dirty="0"/>
              <a:t>के लिए 4 तत्व ज़रूरी हैं:</a:t>
            </a:r>
            <a:endParaRPr lang="en-IN" dirty="0"/>
          </a:p>
          <a:p>
            <a:r>
              <a:rPr lang="hi-IN" altLang="en-US" dirty="0">
                <a:cs typeface="Arial" panose="020B0604020202020204" pitchFamily="34" charset="0"/>
              </a:rPr>
              <a:t>गर्मी</a:t>
            </a:r>
            <a:endParaRPr lang="en-IN" altLang="en-US" dirty="0">
              <a:cs typeface="Arial" panose="020B0604020202020204" pitchFamily="34" charset="0"/>
            </a:endParaRPr>
          </a:p>
          <a:p>
            <a:r>
              <a:rPr lang="hi-IN" altLang="en-US" dirty="0">
                <a:cs typeface="Arial" panose="020B0604020202020204" pitchFamily="34" charset="0"/>
              </a:rPr>
              <a:t>ईंधन</a:t>
            </a:r>
            <a:endParaRPr lang="en-IN" altLang="en-US" dirty="0">
              <a:cs typeface="Arial" panose="020B0604020202020204" pitchFamily="34" charset="0"/>
            </a:endParaRPr>
          </a:p>
          <a:p>
            <a:r>
              <a:rPr lang="hi-IN" altLang="en-US" dirty="0">
                <a:cs typeface="Arial" panose="020B0604020202020204" pitchFamily="34" charset="0"/>
              </a:rPr>
              <a:t>ऑक्सीजन</a:t>
            </a:r>
            <a:endParaRPr lang="en-IN" altLang="en-US" dirty="0">
              <a:cs typeface="Arial" panose="020B0604020202020204" pitchFamily="34" charset="0"/>
            </a:endParaRPr>
          </a:p>
          <a:p>
            <a:pPr marL="0" indent="0">
              <a:buNone/>
            </a:pPr>
            <a:endParaRPr lang="en-IN" altLang="en-US" dirty="0">
              <a:cs typeface="Arial" panose="020B0604020202020204" pitchFamily="34" charset="0"/>
            </a:endParaRPr>
          </a:p>
          <a:p>
            <a:pPr marL="0" indent="0">
              <a:buNone/>
            </a:pPr>
            <a:r>
              <a:rPr lang="hi-IN" altLang="en-US" dirty="0">
                <a:cs typeface="Arial" panose="020B0604020202020204" pitchFamily="34" charset="0"/>
              </a:rPr>
              <a:t>आपस में चलती रासायनिक प्रक्रिया</a:t>
            </a:r>
            <a:endParaRPr lang="en-US" altLang="en-US" dirty="0">
              <a:cs typeface="Arial" panose="020B0604020202020204" pitchFamily="34" charset="0"/>
            </a:endParaRPr>
          </a:p>
          <a:p>
            <a:pPr eaLnBrk="1" hangingPunct="1"/>
            <a:endParaRPr lang="en-US" altLang="en-US" dirty="0">
              <a:cs typeface="Arial" panose="020B0604020202020204" pitchFamily="34" charset="0"/>
            </a:endParaRPr>
          </a:p>
          <a:p>
            <a:pPr eaLnBrk="1" hangingPunct="1"/>
            <a:endParaRPr lang="en-US" altLang="en-US" dirty="0"/>
          </a:p>
        </p:txBody>
      </p:sp>
      <p:sp>
        <p:nvSpPr>
          <p:cNvPr id="4" name="Slide Number Placeholder 3">
            <a:extLst>
              <a:ext uri="{FF2B5EF4-FFF2-40B4-BE49-F238E27FC236}">
                <a16:creationId xmlns:a16="http://schemas.microsoft.com/office/drawing/2014/main" id="{641D5D59-94E1-4779-8708-2BB70CCC5A2D}"/>
              </a:ext>
            </a:extLst>
          </p:cNvPr>
          <p:cNvSpPr>
            <a:spLocks noGrp="1"/>
          </p:cNvSpPr>
          <p:nvPr>
            <p:ph type="sldNum" sz="quarter" idx="12"/>
          </p:nvPr>
        </p:nvSpPr>
        <p:spPr/>
        <p:txBody>
          <a:bodyPr/>
          <a:lstStyle/>
          <a:p>
            <a:pPr>
              <a:defRPr/>
            </a:pPr>
            <a:fld id="{D15530CF-E062-4E8F-9D4A-921CDAF3D3C5}" type="slidenum">
              <a:rPr lang="en-US" altLang="en-US"/>
              <a:pPr>
                <a:defRPr/>
              </a:pPr>
              <a:t>5</a:t>
            </a:fld>
            <a:endParaRPr lang="en-US" altLang="en-US"/>
          </a:p>
        </p:txBody>
      </p:sp>
      <p:sp>
        <p:nvSpPr>
          <p:cNvPr id="9221" name="Title 1"/>
          <p:cNvSpPr>
            <a:spLocks noGrp="1" noChangeArrowheads="1"/>
          </p:cNvSpPr>
          <p:nvPr>
            <p:ph type="title"/>
          </p:nvPr>
        </p:nvSpPr>
        <p:spPr>
          <a:xfrm>
            <a:off x="838200" y="1646238"/>
            <a:ext cx="5029200" cy="1325562"/>
          </a:xfrm>
          <a:solidFill>
            <a:srgbClr val="002060"/>
          </a:solidFill>
        </p:spPr>
        <p:txBody>
          <a:bodyPr/>
          <a:lstStyle/>
          <a:p>
            <a:pPr algn="ctr" eaLnBrk="1" hangingPunct="1"/>
            <a:r>
              <a:rPr lang="en-US" altLang="en-US" sz="4000" b="1">
                <a:solidFill>
                  <a:srgbClr val="FFFF00"/>
                </a:solidFill>
                <a:cs typeface="Arial" panose="020B0604020202020204" pitchFamily="34" charset="0"/>
              </a:rPr>
              <a:t>आग टेट्राहेड्रन</a:t>
            </a:r>
          </a:p>
        </p:txBody>
      </p:sp>
      <p:pic>
        <p:nvPicPr>
          <p:cNvPr id="9222"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28350" y="169863"/>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2555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54034201-AFCB-4602-A741-816C6D9DED94}"/>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22530" name="Rectangle 2">
            <a:extLst>
              <a:ext uri="{FF2B5EF4-FFF2-40B4-BE49-F238E27FC236}">
                <a16:creationId xmlns:a16="http://schemas.microsoft.com/office/drawing/2014/main" id="{C6FF1630-F1AD-4609-8D20-FF3F172E1A5F}"/>
              </a:ext>
            </a:extLst>
          </p:cNvPr>
          <p:cNvSpPr>
            <a:spLocks noGrp="1" noChangeArrowheads="1"/>
          </p:cNvSpPr>
          <p:nvPr>
            <p:ph idx="1"/>
          </p:nvPr>
        </p:nvSpPr>
        <p:spPr>
          <a:xfrm>
            <a:off x="6324600" y="1524000"/>
            <a:ext cx="5410200" cy="4876800"/>
          </a:xfrm>
        </p:spPr>
        <p:txBody>
          <a:bodyPr rtlCol="0">
            <a:normAutofit fontScale="92500"/>
          </a:bodyPr>
          <a:lstStyle/>
          <a:p>
            <a:pPr algn="just" eaLnBrk="1" fontAlgn="auto" hangingPunct="1">
              <a:spcAft>
                <a:spcPts val="0"/>
              </a:spcAft>
              <a:buFontTx/>
              <a:buNone/>
              <a:defRPr/>
            </a:pPr>
            <a:r>
              <a:rPr lang="en-US" b="1" dirty="0">
                <a:effectLst>
                  <a:outerShdw blurRad="38100" dist="38100" dir="2700000" algn="tl">
                    <a:srgbClr val="C0C0C0"/>
                  </a:outerShdw>
                </a:effectLst>
                <a:latin typeface="+mj-lt"/>
              </a:rPr>
              <a:t>क्लास ए :</a:t>
            </a:r>
          </a:p>
          <a:p>
            <a:pPr marL="1847850" lvl="4" algn="just" eaLnBrk="1" fontAlgn="auto" hangingPunct="1">
              <a:lnSpc>
                <a:spcPct val="110000"/>
              </a:lnSpc>
              <a:spcAft>
                <a:spcPts val="0"/>
              </a:spcAft>
              <a:defRPr/>
            </a:pPr>
            <a:r>
              <a:rPr lang="en-US" sz="2400" dirty="0">
                <a:latin typeface="+mj-lt"/>
              </a:rPr>
              <a:t>संगठित प्राकृतिक ईंधन सामग्री जैसे लकड़ी, कागज, रबर, प्लास्टिक, कपड़ा जो शीतलन प्रभाव की आवश्यकता होती है, शामिल आग।</a:t>
            </a:r>
          </a:p>
          <a:p>
            <a:pPr algn="just" eaLnBrk="1" fontAlgn="auto" hangingPunct="1">
              <a:spcAft>
                <a:spcPts val="0"/>
              </a:spcAft>
              <a:buFontTx/>
              <a:buNone/>
              <a:defRPr/>
            </a:pPr>
            <a:endParaRPr lang="en-US" sz="3600" b="1" dirty="0">
              <a:effectLst>
                <a:outerShdw blurRad="38100" dist="38100" dir="2700000" algn="tl">
                  <a:srgbClr val="C0C0C0"/>
                </a:outerShdw>
              </a:effectLst>
              <a:latin typeface="+mj-lt"/>
            </a:endParaRPr>
          </a:p>
          <a:p>
            <a:pPr algn="just" eaLnBrk="1" fontAlgn="auto" hangingPunct="1">
              <a:spcAft>
                <a:spcPts val="0"/>
              </a:spcAft>
              <a:buFontTx/>
              <a:buNone/>
              <a:defRPr/>
            </a:pPr>
            <a:r>
              <a:rPr lang="en-US" b="1" dirty="0">
                <a:effectLst>
                  <a:outerShdw blurRad="38100" dist="38100" dir="2700000" algn="tl">
                    <a:srgbClr val="C0C0C0"/>
                  </a:outerShdw>
                </a:effectLst>
                <a:latin typeface="+mj-lt"/>
              </a:rPr>
              <a:t>क्लास बी :</a:t>
            </a:r>
          </a:p>
          <a:p>
            <a:pPr marL="1847850" lvl="4" algn="just" eaLnBrk="1" fontAlgn="auto" hangingPunct="1">
              <a:lnSpc>
                <a:spcPct val="100000"/>
              </a:lnSpc>
              <a:spcAft>
                <a:spcPts val="0"/>
              </a:spcAft>
              <a:defRPr/>
            </a:pPr>
            <a:r>
              <a:rPr lang="en-US" sz="2400" dirty="0">
                <a:latin typeface="+mj-lt"/>
              </a:rPr>
              <a:t>ज्वलनशील तरल पदार्थ या द्रवीकरणीय ठोस जैसे पेट्रोल, केरोसीन, अम्ल, सॉल्वेंट आदि वाली आग।</a:t>
            </a:r>
          </a:p>
          <a:p>
            <a:pPr algn="just" eaLnBrk="1" fontAlgn="auto" hangingPunct="1">
              <a:spcAft>
                <a:spcPts val="0"/>
              </a:spcAft>
              <a:buFontTx/>
              <a:buNone/>
              <a:defRPr/>
            </a:pPr>
            <a:endParaRPr lang="en-US" dirty="0">
              <a:latin typeface="+mj-lt"/>
            </a:endParaRPr>
          </a:p>
        </p:txBody>
      </p:sp>
      <p:sp>
        <p:nvSpPr>
          <p:cNvPr id="11266" name="Slide Number Placeholder 5">
            <a:extLst>
              <a:ext uri="{FF2B5EF4-FFF2-40B4-BE49-F238E27FC236}">
                <a16:creationId xmlns:a16="http://schemas.microsoft.com/office/drawing/2014/main" id="{58C663F3-A180-49C7-8BEC-A4E8F582737A}"/>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D1007976-CAB3-444B-875F-E88BB5BF7C39}" type="slidenum">
              <a:rPr lang="en-US" altLang="en-US" sz="1400" smtClean="0">
                <a:latin typeface="+mj-lt"/>
              </a:rPr>
              <a:pPr>
                <a:spcBef>
                  <a:spcPct val="0"/>
                </a:spcBef>
                <a:buFontTx/>
                <a:buNone/>
                <a:defRPr/>
              </a:pPr>
              <a:t>6</a:t>
            </a:fld>
            <a:endParaRPr lang="en-US" altLang="en-US" sz="1400">
              <a:latin typeface="+mj-lt"/>
            </a:endParaRPr>
          </a:p>
        </p:txBody>
      </p:sp>
      <p:sp>
        <p:nvSpPr>
          <p:cNvPr id="11268" name="Text Box 7">
            <a:extLst>
              <a:ext uri="{FF2B5EF4-FFF2-40B4-BE49-F238E27FC236}">
                <a16:creationId xmlns:a16="http://schemas.microsoft.com/office/drawing/2014/main" id="{6AFC515E-5B4E-4A23-99EA-EB3613502909}"/>
              </a:ext>
            </a:extLst>
          </p:cNvPr>
          <p:cNvSpPr txBox="1">
            <a:spLocks noChangeArrowheads="1"/>
          </p:cNvSpPr>
          <p:nvPr/>
        </p:nvSpPr>
        <p:spPr bwMode="auto">
          <a:xfrm>
            <a:off x="228600" y="2028825"/>
            <a:ext cx="5078413" cy="13239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fontAlgn="auto" hangingPunct="1">
              <a:spcAft>
                <a:spcPts val="0"/>
              </a:spcAft>
              <a:buFontTx/>
              <a:buNone/>
              <a:defRPr/>
            </a:pPr>
            <a:r>
              <a:rPr lang="en-US" altLang="en-US" sz="4000" b="1" dirty="0">
                <a:solidFill>
                  <a:srgbClr val="FFFF00"/>
                </a:solidFill>
                <a:latin typeface="+mj-lt"/>
              </a:rPr>
              <a:t>आग का वर्गीकरण</a:t>
            </a:r>
            <a:endParaRPr lang="en-US" altLang="en-US" sz="4400" b="1" dirty="0">
              <a:solidFill>
                <a:srgbClr val="FFFF00"/>
              </a:solidFill>
              <a:latin typeface="+mj-lt"/>
            </a:endParaRPr>
          </a:p>
        </p:txBody>
      </p:sp>
      <p:pic>
        <p:nvPicPr>
          <p:cNvPr id="10246" name="Picture 8"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9"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45083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505F97F1-909D-4E5F-872D-3EFD77BD70FC}"/>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23554" name="Rectangle 2">
            <a:extLst>
              <a:ext uri="{FF2B5EF4-FFF2-40B4-BE49-F238E27FC236}">
                <a16:creationId xmlns:a16="http://schemas.microsoft.com/office/drawing/2014/main" id="{B891D72F-321F-460B-961A-3440128F6D9A}"/>
              </a:ext>
            </a:extLst>
          </p:cNvPr>
          <p:cNvSpPr>
            <a:spLocks noGrp="1" noChangeArrowheads="1"/>
          </p:cNvSpPr>
          <p:nvPr>
            <p:ph idx="1"/>
          </p:nvPr>
        </p:nvSpPr>
        <p:spPr>
          <a:xfrm>
            <a:off x="6477000" y="1295400"/>
            <a:ext cx="5410200" cy="5410200"/>
          </a:xfrm>
        </p:spPr>
        <p:txBody>
          <a:bodyPr rtlCol="0">
            <a:normAutofit fontScale="92500"/>
          </a:bodyPr>
          <a:lstStyle/>
          <a:p>
            <a:pPr algn="just" eaLnBrk="1" fontAlgn="auto" hangingPunct="1">
              <a:spcAft>
                <a:spcPts val="0"/>
              </a:spcAft>
              <a:buFontTx/>
              <a:buNone/>
              <a:defRPr/>
            </a:pPr>
            <a:r>
              <a:rPr lang="en-US" sz="2400" b="1" dirty="0">
                <a:effectLst>
                  <a:outerShdw blurRad="38100" dist="38100" dir="2700000" algn="tl">
                    <a:srgbClr val="C0C0C0"/>
                  </a:outerShdw>
                </a:effectLst>
                <a:latin typeface="+mj-lt"/>
              </a:rPr>
              <a:t>क्लास सी :</a:t>
            </a:r>
          </a:p>
          <a:p>
            <a:pPr marL="1771650" lvl="4" algn="just" eaLnBrk="1" fontAlgn="auto" hangingPunct="1">
              <a:lnSpc>
                <a:spcPct val="100000"/>
              </a:lnSpc>
              <a:spcAft>
                <a:spcPts val="0"/>
              </a:spcAft>
              <a:defRPr/>
            </a:pPr>
            <a:r>
              <a:rPr lang="en-US" sz="2400" dirty="0">
                <a:latin typeface="+mj-lt"/>
              </a:rPr>
              <a:t>दबाव में ज्वलनशील गैसें शामिल आग, जिसमें द्रवीकरण गैसों जैसे मीथेन, हाइड्रोजन, ऐसीटिलीन, एलपीजी आदि शामिल हैं।</a:t>
            </a:r>
          </a:p>
          <a:p>
            <a:pPr algn="just" eaLnBrk="1" fontAlgn="auto" hangingPunct="1">
              <a:spcAft>
                <a:spcPts val="0"/>
              </a:spcAft>
              <a:buFontTx/>
              <a:buNone/>
              <a:defRPr/>
            </a:pPr>
            <a:endParaRPr lang="en-US" sz="2400" b="1" dirty="0">
              <a:effectLst>
                <a:outerShdw blurRad="38100" dist="38100" dir="2700000" algn="tl">
                  <a:srgbClr val="C0C0C0"/>
                </a:outerShdw>
              </a:effectLst>
              <a:latin typeface="+mj-lt"/>
            </a:endParaRPr>
          </a:p>
          <a:p>
            <a:pPr algn="just" eaLnBrk="1" fontAlgn="auto" hangingPunct="1">
              <a:spcAft>
                <a:spcPts val="0"/>
              </a:spcAft>
              <a:buFontTx/>
              <a:buNone/>
              <a:defRPr/>
            </a:pPr>
            <a:r>
              <a:rPr lang="en-US" sz="2400" b="1" dirty="0">
                <a:effectLst>
                  <a:outerShdw blurRad="38100" dist="38100" dir="2700000" algn="tl">
                    <a:srgbClr val="C0C0C0"/>
                  </a:outerShdw>
                </a:effectLst>
                <a:latin typeface="+mj-lt"/>
              </a:rPr>
              <a:t>क्लास डी :</a:t>
            </a:r>
          </a:p>
          <a:p>
            <a:pPr marL="1771650" lvl="4" algn="just" eaLnBrk="1" fontAlgn="auto" hangingPunct="1">
              <a:lnSpc>
                <a:spcPct val="110000"/>
              </a:lnSpc>
              <a:spcAft>
                <a:spcPts val="0"/>
              </a:spcAft>
              <a:defRPr/>
            </a:pPr>
            <a:r>
              <a:rPr lang="en-US" sz="2400" dirty="0">
                <a:latin typeface="+mj-lt"/>
              </a:rPr>
              <a:t>दहनशील धातुओं जैसे मैग्नीशियम, जस्ता, सोडियम, एल्यूमीनियम, पोटेशियम, रेडियोधर्मी सामग्री आदि वाली आग। जब जलती हुई धातुओं पर जल के प्रति प्रतिक्रियाशील हों।</a:t>
            </a:r>
          </a:p>
        </p:txBody>
      </p:sp>
      <p:sp>
        <p:nvSpPr>
          <p:cNvPr id="13314" name="Slide Number Placeholder 5">
            <a:extLst>
              <a:ext uri="{FF2B5EF4-FFF2-40B4-BE49-F238E27FC236}">
                <a16:creationId xmlns:a16="http://schemas.microsoft.com/office/drawing/2014/main" id="{8097243E-71FF-422E-9448-BBE053DAB1F1}"/>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A2D90700-E0C8-4263-B0F1-7F11EEB6D85D}" type="slidenum">
              <a:rPr lang="en-US" altLang="en-US" sz="1400" smtClean="0">
                <a:latin typeface="+mj-lt"/>
              </a:rPr>
              <a:pPr>
                <a:spcBef>
                  <a:spcPct val="0"/>
                </a:spcBef>
                <a:buFontTx/>
                <a:buNone/>
                <a:defRPr/>
              </a:pPr>
              <a:t>7</a:t>
            </a:fld>
            <a:endParaRPr lang="en-US" altLang="en-US" sz="1400" dirty="0">
              <a:latin typeface="+mj-lt"/>
            </a:endParaRPr>
          </a:p>
        </p:txBody>
      </p:sp>
      <p:sp>
        <p:nvSpPr>
          <p:cNvPr id="13316" name="Text Box 7">
            <a:extLst>
              <a:ext uri="{FF2B5EF4-FFF2-40B4-BE49-F238E27FC236}">
                <a16:creationId xmlns:a16="http://schemas.microsoft.com/office/drawing/2014/main" id="{E9BEDC97-85E4-469E-ACA5-6F07719F0352}"/>
              </a:ext>
            </a:extLst>
          </p:cNvPr>
          <p:cNvSpPr txBox="1">
            <a:spLocks noChangeArrowheads="1"/>
          </p:cNvSpPr>
          <p:nvPr/>
        </p:nvSpPr>
        <p:spPr bwMode="auto">
          <a:xfrm>
            <a:off x="3124200" y="381000"/>
            <a:ext cx="6705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fontAlgn="auto" hangingPunct="1">
              <a:spcBef>
                <a:spcPct val="50000"/>
              </a:spcBef>
              <a:spcAft>
                <a:spcPts val="0"/>
              </a:spcAft>
              <a:buFontTx/>
              <a:buNone/>
              <a:defRPr/>
            </a:pPr>
            <a:endParaRPr lang="en-US" altLang="en-US" sz="1800">
              <a:latin typeface="+mj-lt"/>
            </a:endParaRPr>
          </a:p>
        </p:txBody>
      </p:sp>
      <p:sp>
        <p:nvSpPr>
          <p:cNvPr id="13317" name="Text Box 8">
            <a:extLst>
              <a:ext uri="{FF2B5EF4-FFF2-40B4-BE49-F238E27FC236}">
                <a16:creationId xmlns:a16="http://schemas.microsoft.com/office/drawing/2014/main" id="{3FA38D5F-B5C0-48E8-A0C5-35CD8C1673BB}"/>
              </a:ext>
            </a:extLst>
          </p:cNvPr>
          <p:cNvSpPr txBox="1">
            <a:spLocks noChangeArrowheads="1"/>
          </p:cNvSpPr>
          <p:nvPr/>
        </p:nvSpPr>
        <p:spPr bwMode="auto">
          <a:xfrm>
            <a:off x="685800" y="1847850"/>
            <a:ext cx="5181600" cy="120015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fontAlgn="auto" hangingPunct="1">
              <a:lnSpc>
                <a:spcPct val="90000"/>
              </a:lnSpc>
              <a:spcAft>
                <a:spcPts val="0"/>
              </a:spcAft>
              <a:buFontTx/>
              <a:buNone/>
              <a:defRPr/>
            </a:pPr>
            <a:r>
              <a:rPr lang="en-US" altLang="en-US" sz="4000" b="1" dirty="0">
                <a:solidFill>
                  <a:srgbClr val="FFFF00"/>
                </a:solidFill>
                <a:latin typeface="+mj-lt"/>
              </a:rPr>
              <a:t>आग का वर्गीकरण</a:t>
            </a:r>
          </a:p>
        </p:txBody>
      </p:sp>
      <p:pic>
        <p:nvPicPr>
          <p:cNvPr id="12295" name="Picture 9"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0400" y="200025"/>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31609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F8D11B0-BF1E-4ED8-846C-BD3E9CAD92BF}"/>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14339" name="Title 1"/>
          <p:cNvSpPr>
            <a:spLocks noGrp="1" noChangeArrowheads="1"/>
          </p:cNvSpPr>
          <p:nvPr>
            <p:ph type="title"/>
          </p:nvPr>
        </p:nvSpPr>
        <p:spPr>
          <a:xfrm>
            <a:off x="381000" y="1752600"/>
            <a:ext cx="4724400" cy="1524000"/>
          </a:xfrm>
          <a:solidFill>
            <a:srgbClr val="002060"/>
          </a:solidFill>
        </p:spPr>
        <p:txBody>
          <a:bodyPr/>
          <a:lstStyle/>
          <a:p>
            <a:pPr eaLnBrk="1" hangingPunct="1"/>
            <a:r>
              <a:rPr lang="en-US" altLang="en-US" sz="4000" b="1">
                <a:solidFill>
                  <a:srgbClr val="FFFF00"/>
                </a:solidFill>
              </a:rPr>
              <a:t>आग बुझाने की तकनीक:</a:t>
            </a:r>
          </a:p>
        </p:txBody>
      </p:sp>
      <p:sp>
        <p:nvSpPr>
          <p:cNvPr id="3" name="Content Placeholder 2">
            <a:extLst>
              <a:ext uri="{FF2B5EF4-FFF2-40B4-BE49-F238E27FC236}">
                <a16:creationId xmlns:a16="http://schemas.microsoft.com/office/drawing/2014/main" id="{9DAAB150-3C3C-483B-ACA2-6A627B8161BF}"/>
              </a:ext>
            </a:extLst>
          </p:cNvPr>
          <p:cNvSpPr>
            <a:spLocks noGrp="1"/>
          </p:cNvSpPr>
          <p:nvPr>
            <p:ph idx="1"/>
          </p:nvPr>
        </p:nvSpPr>
        <p:spPr>
          <a:xfrm>
            <a:off x="6324600" y="2049463"/>
            <a:ext cx="5638800" cy="4319587"/>
          </a:xfrm>
        </p:spPr>
        <p:txBody>
          <a:bodyPr rtlCol="0">
            <a:normAutofit/>
          </a:bodyPr>
          <a:lstStyle/>
          <a:p>
            <a:pPr marL="0" indent="0" algn="ctr" eaLnBrk="1" fontAlgn="auto" hangingPunct="1">
              <a:lnSpc>
                <a:spcPct val="120000"/>
              </a:lnSpc>
              <a:spcAft>
                <a:spcPts val="0"/>
              </a:spcAft>
              <a:buFontTx/>
              <a:buNone/>
              <a:defRPr/>
            </a:pPr>
            <a:r>
              <a:rPr lang="en-US" b="1" dirty="0">
                <a:latin typeface="+mj-lt"/>
              </a:rPr>
              <a:t>आग बुझाना चार में से एक या अधिक तत्वों को समाप्त करने या हटाने में शामिल है</a:t>
            </a:r>
          </a:p>
          <a:p>
            <a:pPr marL="0" indent="0" eaLnBrk="1" fontAlgn="auto" hangingPunct="1">
              <a:spcAft>
                <a:spcPts val="0"/>
              </a:spcAft>
              <a:buFontTx/>
              <a:buNone/>
              <a:defRPr/>
            </a:pPr>
            <a:endParaRPr lang="en-US" b="1" dirty="0">
              <a:solidFill>
                <a:srgbClr val="002060"/>
              </a:solidFill>
              <a:latin typeface="+mj-lt"/>
            </a:endParaRPr>
          </a:p>
          <a:p>
            <a:pPr marL="514350" indent="-514350">
              <a:lnSpc>
                <a:spcPct val="110000"/>
              </a:lnSpc>
              <a:buFontTx/>
              <a:buAutoNum type="arabicPeriod"/>
              <a:defRPr/>
            </a:pPr>
            <a:r>
              <a:rPr lang="en-US" b="1" dirty="0">
                <a:solidFill>
                  <a:srgbClr val="002060"/>
                </a:solidFill>
                <a:latin typeface="+mj-lt"/>
              </a:rPr>
              <a:t>Cooling (</a:t>
            </a:r>
            <a:r>
              <a:rPr lang="hi-IN" b="1" dirty="0">
                <a:solidFill>
                  <a:srgbClr val="002060"/>
                </a:solidFill>
                <a:latin typeface="+mj-lt"/>
              </a:rPr>
              <a:t>ठंडा करना) – </a:t>
            </a:r>
            <a:r>
              <a:rPr lang="hi-IN" dirty="0">
                <a:solidFill>
                  <a:srgbClr val="002060"/>
                </a:solidFill>
                <a:latin typeface="+mj-lt"/>
              </a:rPr>
              <a:t>जलते पदार्थ से गर्मी हटाना।</a:t>
            </a:r>
            <a:endParaRPr lang="en-IN" dirty="0">
              <a:solidFill>
                <a:srgbClr val="002060"/>
              </a:solidFill>
              <a:latin typeface="+mj-lt"/>
            </a:endParaRPr>
          </a:p>
        </p:txBody>
      </p:sp>
      <p:pic>
        <p:nvPicPr>
          <p:cNvPr id="14341"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8000292"/>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75DC0852-3E2A-433D-88D5-33FC31939513}"/>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3" name="Content Placeholder 2">
            <a:extLst>
              <a:ext uri="{FF2B5EF4-FFF2-40B4-BE49-F238E27FC236}">
                <a16:creationId xmlns:a16="http://schemas.microsoft.com/office/drawing/2014/main" id="{4C9335ED-304B-44F4-80EB-D9C7DDBD6116}"/>
              </a:ext>
            </a:extLst>
          </p:cNvPr>
          <p:cNvSpPr>
            <a:spLocks noGrp="1"/>
          </p:cNvSpPr>
          <p:nvPr>
            <p:ph idx="1"/>
          </p:nvPr>
        </p:nvSpPr>
        <p:spPr>
          <a:xfrm>
            <a:off x="6564313" y="1339850"/>
            <a:ext cx="5399087" cy="3597910"/>
          </a:xfrm>
        </p:spPr>
        <p:txBody>
          <a:bodyPr rtlCol="0">
            <a:normAutofit/>
          </a:bodyPr>
          <a:lstStyle/>
          <a:p>
            <a:pPr marL="0" indent="0" eaLnBrk="1" fontAlgn="auto" hangingPunct="1">
              <a:spcAft>
                <a:spcPts val="0"/>
              </a:spcAft>
              <a:buFontTx/>
              <a:buNone/>
              <a:defRPr/>
            </a:pPr>
            <a:endParaRPr lang="en-US" dirty="0">
              <a:latin typeface="+mj-lt"/>
            </a:endParaRPr>
          </a:p>
          <a:p>
            <a:pPr marL="0" indent="0" eaLnBrk="1" fontAlgn="auto" hangingPunct="1">
              <a:spcAft>
                <a:spcPts val="0"/>
              </a:spcAft>
              <a:buFontTx/>
              <a:buNone/>
              <a:defRPr/>
            </a:pPr>
            <a:endParaRPr lang="en-US" dirty="0">
              <a:latin typeface="+mj-lt"/>
            </a:endParaRPr>
          </a:p>
        </p:txBody>
      </p:sp>
      <p:sp>
        <p:nvSpPr>
          <p:cNvPr id="16388" name="TextBox 4">
            <a:extLst>
              <a:ext uri="{FF2B5EF4-FFF2-40B4-BE49-F238E27FC236}">
                <a16:creationId xmlns:a16="http://schemas.microsoft.com/office/drawing/2014/main" id="{F2A5A5A7-4342-454E-BD6D-CFBFFC821EB8}"/>
              </a:ext>
            </a:extLst>
          </p:cNvPr>
          <p:cNvSpPr txBox="1">
            <a:spLocks noChangeArrowheads="1"/>
          </p:cNvSpPr>
          <p:nvPr/>
        </p:nvSpPr>
        <p:spPr bwMode="auto">
          <a:xfrm>
            <a:off x="6126163" y="1486559"/>
            <a:ext cx="6065837" cy="4544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ts val="1000"/>
              </a:spcBef>
              <a:buNone/>
              <a:defRPr/>
            </a:pPr>
            <a:r>
              <a:rPr lang="en-US" altLang="en-US" b="1" dirty="0">
                <a:solidFill>
                  <a:srgbClr val="000000"/>
                </a:solidFill>
                <a:latin typeface="+mj-lt"/>
              </a:rPr>
              <a:t>Smothering (</a:t>
            </a:r>
            <a:r>
              <a:rPr lang="hi-IN" altLang="en-US" b="1" dirty="0">
                <a:solidFill>
                  <a:srgbClr val="000000"/>
                </a:solidFill>
                <a:latin typeface="+mj-lt"/>
              </a:rPr>
              <a:t>दम घोंटना) </a:t>
            </a:r>
            <a:r>
              <a:rPr lang="hi-IN" altLang="en-US" dirty="0">
                <a:solidFill>
                  <a:srgbClr val="000000"/>
                </a:solidFill>
                <a:latin typeface="+mj-lt"/>
              </a:rPr>
              <a:t>– ऑक्सीजन की सप्लाई रोकना।</a:t>
            </a:r>
            <a:endParaRPr lang="en-IN" altLang="en-US" dirty="0">
              <a:solidFill>
                <a:srgbClr val="000000"/>
              </a:solidFill>
              <a:latin typeface="+mj-lt"/>
            </a:endParaRPr>
          </a:p>
          <a:p>
            <a:pPr>
              <a:spcBef>
                <a:spcPts val="1000"/>
              </a:spcBef>
              <a:buNone/>
              <a:defRPr/>
            </a:pPr>
            <a:endParaRPr lang="hi-IN" altLang="en-US" dirty="0">
              <a:solidFill>
                <a:srgbClr val="000000"/>
              </a:solidFill>
              <a:latin typeface="+mj-lt"/>
            </a:endParaRPr>
          </a:p>
          <a:p>
            <a:pPr>
              <a:spcBef>
                <a:spcPts val="1000"/>
              </a:spcBef>
              <a:buNone/>
              <a:defRPr/>
            </a:pPr>
            <a:r>
              <a:rPr lang="en-US" altLang="en-US" b="1" dirty="0">
                <a:solidFill>
                  <a:srgbClr val="000000"/>
                </a:solidFill>
                <a:latin typeface="+mj-lt"/>
              </a:rPr>
              <a:t>Starvation (</a:t>
            </a:r>
            <a:r>
              <a:rPr lang="hi-IN" altLang="en-US" b="1" dirty="0">
                <a:solidFill>
                  <a:srgbClr val="000000"/>
                </a:solidFill>
                <a:latin typeface="+mj-lt"/>
              </a:rPr>
              <a:t>ईंधन हटाना) </a:t>
            </a:r>
            <a:r>
              <a:rPr lang="hi-IN" altLang="en-US" dirty="0">
                <a:solidFill>
                  <a:srgbClr val="000000"/>
                </a:solidFill>
                <a:latin typeface="+mj-lt"/>
              </a:rPr>
              <a:t>– न जले पदार्थ को हटाना।</a:t>
            </a:r>
            <a:endParaRPr lang="en-IN" altLang="en-US" dirty="0">
              <a:solidFill>
                <a:srgbClr val="000000"/>
              </a:solidFill>
              <a:latin typeface="+mj-lt"/>
            </a:endParaRPr>
          </a:p>
          <a:p>
            <a:pPr>
              <a:spcBef>
                <a:spcPts val="1000"/>
              </a:spcBef>
              <a:buNone/>
              <a:defRPr/>
            </a:pPr>
            <a:endParaRPr lang="hi-IN" altLang="en-US" dirty="0">
              <a:solidFill>
                <a:srgbClr val="000000"/>
              </a:solidFill>
              <a:latin typeface="+mj-lt"/>
            </a:endParaRPr>
          </a:p>
          <a:p>
            <a:pPr>
              <a:spcBef>
                <a:spcPts val="1000"/>
              </a:spcBef>
              <a:buNone/>
              <a:defRPr/>
            </a:pPr>
            <a:r>
              <a:rPr lang="en-US" altLang="en-US" b="1" dirty="0">
                <a:solidFill>
                  <a:srgbClr val="000000"/>
                </a:solidFill>
                <a:latin typeface="+mj-lt"/>
              </a:rPr>
              <a:t>Chain Reaction </a:t>
            </a:r>
            <a:r>
              <a:rPr lang="hi-IN" altLang="en-US" b="1" dirty="0">
                <a:solidFill>
                  <a:srgbClr val="000000"/>
                </a:solidFill>
                <a:latin typeface="+mj-lt"/>
              </a:rPr>
              <a:t>तोड़ना </a:t>
            </a:r>
            <a:r>
              <a:rPr lang="hi-IN" altLang="en-US" dirty="0">
                <a:solidFill>
                  <a:srgbClr val="000000"/>
                </a:solidFill>
                <a:latin typeface="+mj-lt"/>
              </a:rPr>
              <a:t>– ईंधन, गर्मी और ऑक्सीजन की कड़ी रोकना।</a:t>
            </a:r>
          </a:p>
        </p:txBody>
      </p:sp>
      <p:pic>
        <p:nvPicPr>
          <p:cNvPr id="15366" name="Picture 8"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9"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2846784"/>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A93DAF9-99C0-4D35-9C76-B18CB682C9C6}"/>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16387" name="Rectangle 2"/>
          <p:cNvSpPr>
            <a:spLocks noGrp="1" noChangeArrowheads="1"/>
          </p:cNvSpPr>
          <p:nvPr>
            <p:ph type="ctrTitle"/>
          </p:nvPr>
        </p:nvSpPr>
        <p:spPr>
          <a:xfrm>
            <a:off x="762000" y="1295400"/>
            <a:ext cx="4724400" cy="1295400"/>
          </a:xfrm>
          <a:ln>
            <a:solidFill>
              <a:srgbClr val="993300"/>
            </a:solidFill>
            <a:miter lim="800000"/>
            <a:headEnd/>
            <a:tailEnd/>
          </a:ln>
        </p:spPr>
        <p:txBody>
          <a:bodyPr/>
          <a:lstStyle/>
          <a:p>
            <a:pPr algn="l" eaLnBrk="1" hangingPunct="1"/>
            <a:r>
              <a:rPr lang="en-US" altLang="en-US" sz="4000" b="1">
                <a:solidFill>
                  <a:srgbClr val="000099"/>
                </a:solidFill>
              </a:rPr>
              <a:t>दहन के प्रकार:</a:t>
            </a:r>
          </a:p>
        </p:txBody>
      </p:sp>
      <p:sp>
        <p:nvSpPr>
          <p:cNvPr id="17411" name="Rectangle 3">
            <a:extLst>
              <a:ext uri="{FF2B5EF4-FFF2-40B4-BE49-F238E27FC236}">
                <a16:creationId xmlns:a16="http://schemas.microsoft.com/office/drawing/2014/main" id="{5B41538E-5E21-48D3-9657-D3B4CE115CA4}"/>
              </a:ext>
            </a:extLst>
          </p:cNvPr>
          <p:cNvSpPr>
            <a:spLocks noGrp="1" noChangeArrowheads="1"/>
          </p:cNvSpPr>
          <p:nvPr>
            <p:ph type="subTitle" idx="1"/>
          </p:nvPr>
        </p:nvSpPr>
        <p:spPr>
          <a:xfrm>
            <a:off x="6400800" y="1295400"/>
            <a:ext cx="5715000" cy="2743200"/>
          </a:xfrm>
        </p:spPr>
        <p:txBody>
          <a:bodyPr rtlCol="0">
            <a:normAutofit/>
          </a:bodyPr>
          <a:lstStyle/>
          <a:p>
            <a:pPr lvl="2" algn="l">
              <a:defRPr/>
            </a:pPr>
            <a:endParaRPr lang="en-IN" sz="2400" b="1" dirty="0"/>
          </a:p>
          <a:p>
            <a:pPr lvl="2" algn="l">
              <a:defRPr/>
            </a:pPr>
            <a:r>
              <a:rPr lang="hi-IN" sz="2400" b="1" dirty="0"/>
              <a:t>धीमा दहन</a:t>
            </a:r>
            <a:r>
              <a:rPr lang="hi-IN" sz="2400" dirty="0"/>
              <a:t> – हल्की गर्मी और रोशनी।</a:t>
            </a:r>
            <a:r>
              <a:rPr lang="en-IN" sz="2400" dirty="0"/>
              <a:t> </a:t>
            </a:r>
          </a:p>
          <a:p>
            <a:pPr lvl="2" algn="l">
              <a:defRPr/>
            </a:pPr>
            <a:endParaRPr lang="en-IN" sz="2400" dirty="0"/>
          </a:p>
          <a:p>
            <a:pPr lvl="2" algn="l">
              <a:defRPr/>
            </a:pPr>
            <a:r>
              <a:rPr lang="hi-IN" sz="2400" b="1" dirty="0"/>
              <a:t>तेज़ दहन</a:t>
            </a:r>
            <a:r>
              <a:rPr lang="hi-IN" sz="2400" dirty="0"/>
              <a:t> – थोड़े समय में बहुत गर्मी और रोशनी।</a:t>
            </a:r>
            <a:endParaRPr lang="en-US" altLang="en-US" sz="2400" dirty="0">
              <a:solidFill>
                <a:srgbClr val="FF0000"/>
              </a:solidFill>
              <a:latin typeface="+mj-lt"/>
            </a:endParaRPr>
          </a:p>
        </p:txBody>
      </p:sp>
      <p:sp>
        <p:nvSpPr>
          <p:cNvPr id="17412" name="Rectangle 16">
            <a:extLst>
              <a:ext uri="{FF2B5EF4-FFF2-40B4-BE49-F238E27FC236}">
                <a16:creationId xmlns:a16="http://schemas.microsoft.com/office/drawing/2014/main" id="{77999C12-9870-474D-885E-E6164A56440C}"/>
              </a:ext>
            </a:extLst>
          </p:cNvPr>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0629E30B-DE7C-4FC8-B59D-5E7BB52C5F54}" type="slidenum">
              <a:rPr lang="en-US" altLang="en-US" sz="1400" smtClean="0">
                <a:solidFill>
                  <a:srgbClr val="B5A788"/>
                </a:solidFill>
                <a:latin typeface="+mj-lt"/>
              </a:rPr>
              <a:pPr>
                <a:spcBef>
                  <a:spcPct val="0"/>
                </a:spcBef>
                <a:buFontTx/>
                <a:buNone/>
                <a:defRPr/>
              </a:pPr>
              <a:t>10</a:t>
            </a:fld>
            <a:endParaRPr lang="en-US" altLang="en-US" sz="1400">
              <a:solidFill>
                <a:srgbClr val="B5A788"/>
              </a:solidFill>
              <a:latin typeface="+mj-lt"/>
            </a:endParaRPr>
          </a:p>
        </p:txBody>
      </p:sp>
      <p:pic>
        <p:nvPicPr>
          <p:cNvPr id="16390" name="Picture 4" descr="A building on fire in Columbus, Ohio.">
            <a:hlinkClick r:id="rId3" tooltip="A building on fire in Columbus, Ohio."/>
          </p:cNvPr>
          <p:cNvPicPr>
            <a:picLocks noChangeAspect="1" noChangeArrowheads="1"/>
          </p:cNvPicPr>
          <p:nvPr/>
        </p:nvPicPr>
        <p:blipFill>
          <a:blip r:embed="rId4">
            <a:lum contrast="36000"/>
            <a:extLst>
              <a:ext uri="{28A0092B-C50C-407E-A947-70E740481C1C}">
                <a14:useLocalDpi xmlns:a14="http://schemas.microsoft.com/office/drawing/2010/main" val="0"/>
              </a:ext>
            </a:extLst>
          </a:blip>
          <a:srcRect/>
          <a:stretch>
            <a:fillRect/>
          </a:stretch>
        </p:blipFill>
        <p:spPr bwMode="auto">
          <a:xfrm>
            <a:off x="7467600" y="4038600"/>
            <a:ext cx="4267200" cy="229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7" descr="C:\Users\Acer\Downloads\WhatsApp Image 2025-09-04 at 17.24.38 (1).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8" descr="C:\Users\Acer\Downloads\WhatsApp Image 2025-09-04 at 17.24.38 (3).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67618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513F643A-F906-4A75-A824-BA8040A7266C}"/>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34822" name="Rectangle 7">
            <a:extLst>
              <a:ext uri="{FF2B5EF4-FFF2-40B4-BE49-F238E27FC236}">
                <a16:creationId xmlns:a16="http://schemas.microsoft.com/office/drawing/2014/main" id="{9BB4DF4A-013F-4B6B-A802-33E4FD62206F}"/>
              </a:ext>
            </a:extLst>
          </p:cNvPr>
          <p:cNvSpPr>
            <a:spLocks noGrp="1" noChangeArrowheads="1"/>
          </p:cNvSpPr>
          <p:nvPr>
            <p:ph type="ctrTitle"/>
          </p:nvPr>
        </p:nvSpPr>
        <p:spPr>
          <a:xfrm>
            <a:off x="533400" y="1905000"/>
            <a:ext cx="5114925" cy="1371600"/>
          </a:xfrm>
          <a:ln>
            <a:solidFill>
              <a:srgbClr val="993300"/>
            </a:solidFill>
          </a:ln>
        </p:spPr>
        <p:txBody>
          <a:bodyPr rtlCol="0">
            <a:normAutofit/>
          </a:bodyPr>
          <a:lstStyle/>
          <a:p>
            <a:pPr>
              <a:defRPr/>
            </a:pPr>
            <a:r>
              <a:rPr lang="en-GB" sz="4000" dirty="0" err="1"/>
              <a:t>दहन</a:t>
            </a:r>
            <a:r>
              <a:rPr lang="en-GB" sz="4000" dirty="0"/>
              <a:t> </a:t>
            </a:r>
            <a:r>
              <a:rPr lang="en-GB" sz="4000" dirty="0" err="1"/>
              <a:t>के</a:t>
            </a:r>
            <a:r>
              <a:rPr lang="en-GB" sz="4000" dirty="0"/>
              <a:t> </a:t>
            </a:r>
            <a:r>
              <a:rPr lang="en-GB" sz="4000" dirty="0" err="1"/>
              <a:t>प्रकार</a:t>
            </a:r>
            <a:r>
              <a:rPr lang="en-GB" sz="4000" dirty="0"/>
              <a:t> (Types of Combustion)</a:t>
            </a:r>
            <a:endParaRPr lang="en-US" sz="4000" b="1" dirty="0">
              <a:solidFill>
                <a:schemeClr val="tx2">
                  <a:satMod val="130000"/>
                </a:schemeClr>
              </a:solidFill>
            </a:endParaRPr>
          </a:p>
        </p:txBody>
      </p:sp>
      <p:sp>
        <p:nvSpPr>
          <p:cNvPr id="2" name="Rectangle 2">
            <a:extLst>
              <a:ext uri="{FF2B5EF4-FFF2-40B4-BE49-F238E27FC236}">
                <a16:creationId xmlns:a16="http://schemas.microsoft.com/office/drawing/2014/main" id="{69E695D0-045E-4EA0-ADE0-9C2C622E6367}"/>
              </a:ext>
            </a:extLst>
          </p:cNvPr>
          <p:cNvSpPr>
            <a:spLocks noGrp="1" noChangeArrowheads="1"/>
          </p:cNvSpPr>
          <p:nvPr>
            <p:ph type="subTitle" idx="1"/>
          </p:nvPr>
        </p:nvSpPr>
        <p:spPr>
          <a:xfrm>
            <a:off x="6638925" y="2133600"/>
            <a:ext cx="5029200" cy="4400550"/>
          </a:xfrm>
        </p:spPr>
        <p:txBody>
          <a:bodyPr rtlCol="0">
            <a:normAutofit/>
          </a:bodyPr>
          <a:lstStyle/>
          <a:p>
            <a:pPr lvl="1" algn="l">
              <a:lnSpc>
                <a:spcPct val="100000"/>
              </a:lnSpc>
              <a:defRPr/>
            </a:pPr>
            <a:r>
              <a:rPr lang="en-IN" sz="3200" b="1" dirty="0"/>
              <a:t>Deflagration</a:t>
            </a:r>
            <a:r>
              <a:rPr lang="en-IN" sz="3200" dirty="0"/>
              <a:t> – </a:t>
            </a:r>
            <a:r>
              <a:rPr lang="hi-IN" sz="3200" dirty="0"/>
              <a:t>बहुत तेज़ी से जलना।</a:t>
            </a:r>
            <a:endParaRPr lang="en-IN" sz="3200" dirty="0"/>
          </a:p>
          <a:p>
            <a:pPr lvl="1" algn="l">
              <a:lnSpc>
                <a:spcPct val="100000"/>
              </a:lnSpc>
              <a:defRPr/>
            </a:pPr>
            <a:endParaRPr lang="en-US" altLang="en-US" sz="3200" dirty="0">
              <a:latin typeface="+mj-lt"/>
            </a:endParaRPr>
          </a:p>
          <a:p>
            <a:pPr lvl="1" algn="l">
              <a:lnSpc>
                <a:spcPct val="100000"/>
              </a:lnSpc>
              <a:defRPr/>
            </a:pPr>
            <a:r>
              <a:rPr lang="en-IN" sz="3200" b="1" dirty="0"/>
              <a:t>Explosion</a:t>
            </a:r>
            <a:r>
              <a:rPr lang="en-IN" sz="3200" dirty="0"/>
              <a:t> – </a:t>
            </a:r>
            <a:r>
              <a:rPr lang="hi-IN" sz="3200" dirty="0"/>
              <a:t>धमाके के साथ बहुत तेज़ दहन, ऊँचा ताप और दबाव।</a:t>
            </a:r>
            <a:endParaRPr lang="en-US" altLang="en-US" sz="3600" dirty="0">
              <a:latin typeface="+mj-lt"/>
            </a:endParaRPr>
          </a:p>
        </p:txBody>
      </p:sp>
      <p:sp>
        <p:nvSpPr>
          <p:cNvPr id="19460" name="Rectangle 16">
            <a:extLst>
              <a:ext uri="{FF2B5EF4-FFF2-40B4-BE49-F238E27FC236}">
                <a16:creationId xmlns:a16="http://schemas.microsoft.com/office/drawing/2014/main" id="{DAA17084-EAA8-460D-9231-612E4C2A5C67}"/>
              </a:ext>
            </a:extLst>
          </p:cNvPr>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B5CCA05A-59CB-4DCB-9B15-AD9ED5EECE82}" type="slidenum">
              <a:rPr lang="en-US" altLang="en-US" sz="1400" smtClean="0">
                <a:solidFill>
                  <a:srgbClr val="B5A788"/>
                </a:solidFill>
                <a:latin typeface="+mj-lt"/>
              </a:rPr>
              <a:pPr>
                <a:spcBef>
                  <a:spcPct val="0"/>
                </a:spcBef>
                <a:buFontTx/>
                <a:buNone/>
                <a:defRPr/>
              </a:pPr>
              <a:t>11</a:t>
            </a:fld>
            <a:endParaRPr lang="en-US" altLang="en-US" sz="1400">
              <a:solidFill>
                <a:srgbClr val="B5A788"/>
              </a:solidFill>
              <a:latin typeface="+mj-lt"/>
            </a:endParaRPr>
          </a:p>
        </p:txBody>
      </p:sp>
      <p:pic>
        <p:nvPicPr>
          <p:cNvPr id="18438" name="Picture 3" descr="A forest fire.">
            <a:hlinkClick r:id="rId3" tooltip="A forest fir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513" y="4724400"/>
            <a:ext cx="2690812"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5" descr="Gasoline explosions, simulating bomb drops at an airshow.">
            <a:hlinkClick r:id="rId5" tooltip="Gasoline explosions, simulating bomb drops at an airshow."/>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68650" y="4724400"/>
            <a:ext cx="254635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8" descr="C:\Users\Acer\Downloads\WhatsApp Image 2025-09-04 at 17.24.38 (1).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2286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9" descr="C:\Users\Acer\Downloads\WhatsApp Image 2025-09-04 at 17.24.38 (1).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2" name="Picture 10" descr="C:\Users\Acer\Downloads\WhatsApp Image 2025-09-04 at 17.24.38 (3).jpe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5210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161362DD-610C-4F2E-BCA4-60377D971E90}"/>
              </a:ext>
            </a:extLst>
          </p:cNvPr>
          <p:cNvSpPr txBox="1"/>
          <p:nvPr/>
        </p:nvSpPr>
        <p:spPr>
          <a:xfrm>
            <a:off x="6172200" y="0"/>
            <a:ext cx="60198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20483" name="Rectangle 2"/>
          <p:cNvSpPr>
            <a:spLocks noGrp="1" noChangeArrowheads="1"/>
          </p:cNvSpPr>
          <p:nvPr>
            <p:ph type="ctrTitle"/>
          </p:nvPr>
        </p:nvSpPr>
        <p:spPr>
          <a:xfrm>
            <a:off x="228600" y="1813560"/>
            <a:ext cx="5562600" cy="640080"/>
          </a:xfrm>
          <a:solidFill>
            <a:srgbClr val="FFFF00"/>
          </a:solidFill>
        </p:spPr>
        <p:txBody>
          <a:bodyPr/>
          <a:lstStyle/>
          <a:p>
            <a:pPr algn="l" eaLnBrk="1" hangingPunct="1"/>
            <a:r>
              <a:rPr lang="en-US" altLang="en-US" sz="4000" b="1" dirty="0">
                <a:solidFill>
                  <a:srgbClr val="993300"/>
                </a:solidFill>
              </a:rPr>
              <a:t>RATE OF COMBUSTION</a:t>
            </a:r>
          </a:p>
        </p:txBody>
      </p:sp>
      <p:sp>
        <p:nvSpPr>
          <p:cNvPr id="32771" name="Rectangle 3">
            <a:extLst>
              <a:ext uri="{FF2B5EF4-FFF2-40B4-BE49-F238E27FC236}">
                <a16:creationId xmlns:a16="http://schemas.microsoft.com/office/drawing/2014/main" id="{ADCC2AA1-FDDD-4CA0-B05A-4D1FC635748E}"/>
              </a:ext>
            </a:extLst>
          </p:cNvPr>
          <p:cNvSpPr>
            <a:spLocks noGrp="1" noChangeArrowheads="1"/>
          </p:cNvSpPr>
          <p:nvPr>
            <p:ph type="subTitle" idx="1"/>
          </p:nvPr>
        </p:nvSpPr>
        <p:spPr>
          <a:xfrm>
            <a:off x="6324600" y="1371600"/>
            <a:ext cx="5638800" cy="5181600"/>
          </a:xfrm>
        </p:spPr>
        <p:txBody>
          <a:bodyPr rtlCol="0">
            <a:normAutofit/>
          </a:bodyPr>
          <a:lstStyle/>
          <a:p>
            <a:pPr marL="27432">
              <a:defRPr/>
            </a:pPr>
            <a:r>
              <a:rPr lang="hi-IN" sz="2600" dirty="0">
                <a:solidFill>
                  <a:srgbClr val="FF0000"/>
                </a:solidFill>
                <a:latin typeface="+mj-lt"/>
              </a:rPr>
              <a:t>यह किसी पदार्थ के जलने की दर है और इसे लम्बाई/समय (जैसे मिलीमीटर प्रति सेकंड) में मापा जाता है।</a:t>
            </a:r>
            <a:endParaRPr lang="en-IN" sz="2600" dirty="0">
              <a:solidFill>
                <a:srgbClr val="FF0000"/>
              </a:solidFill>
              <a:latin typeface="+mj-lt"/>
            </a:endParaRPr>
          </a:p>
          <a:p>
            <a:pPr marL="27432">
              <a:defRPr/>
            </a:pPr>
            <a:r>
              <a:rPr lang="hi-IN" sz="2600" dirty="0">
                <a:solidFill>
                  <a:srgbClr val="FF0000"/>
                </a:solidFill>
                <a:latin typeface="+mj-lt"/>
              </a:rPr>
              <a:t>आग फैलने की दर इन बातों पर निर्भर करती है:</a:t>
            </a:r>
            <a:endParaRPr lang="en-IN" sz="2600" dirty="0">
              <a:solidFill>
                <a:srgbClr val="FF0000"/>
              </a:solidFill>
              <a:latin typeface="+mj-lt"/>
            </a:endParaRPr>
          </a:p>
          <a:p>
            <a:pPr marL="27432">
              <a:defRPr/>
            </a:pPr>
            <a:r>
              <a:rPr lang="hi-IN" sz="2600" dirty="0">
                <a:latin typeface="+mj-lt"/>
              </a:rPr>
              <a:t>ठोस/तरल के क्षेत्र का हवा से संपर्क।</a:t>
            </a:r>
            <a:endParaRPr lang="en-IN" sz="2600" dirty="0">
              <a:latin typeface="+mj-lt"/>
            </a:endParaRPr>
          </a:p>
          <a:p>
            <a:pPr marL="27432">
              <a:defRPr/>
            </a:pPr>
            <a:endParaRPr lang="en-IN" dirty="0">
              <a:latin typeface="+mj-lt"/>
            </a:endParaRPr>
          </a:p>
          <a:p>
            <a:pPr marL="27432">
              <a:defRPr/>
            </a:pPr>
            <a:r>
              <a:rPr lang="hi-IN" dirty="0">
                <a:latin typeface="+mj-lt"/>
              </a:rPr>
              <a:t>उत्पन्न हुई गर्मी, जिससे बिना जले हिस्से का तापमान बढ़े।</a:t>
            </a:r>
            <a:endParaRPr lang="en-US" b="1" dirty="0">
              <a:latin typeface="+mj-lt"/>
            </a:endParaRPr>
          </a:p>
        </p:txBody>
      </p:sp>
      <p:sp>
        <p:nvSpPr>
          <p:cNvPr id="21508" name="Rectangle 16">
            <a:extLst>
              <a:ext uri="{FF2B5EF4-FFF2-40B4-BE49-F238E27FC236}">
                <a16:creationId xmlns:a16="http://schemas.microsoft.com/office/drawing/2014/main" id="{FFC3269A-3A2E-48A1-9CB0-30F9316A6DE5}"/>
              </a:ext>
            </a:extLst>
          </p:cNvPr>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45DF475D-0B8A-4592-B386-D0C305BFD08C}" type="slidenum">
              <a:rPr lang="en-US" altLang="en-US" sz="1400" smtClean="0">
                <a:solidFill>
                  <a:srgbClr val="B5A788"/>
                </a:solidFill>
                <a:latin typeface="+mj-lt"/>
              </a:rPr>
              <a:pPr>
                <a:spcBef>
                  <a:spcPct val="0"/>
                </a:spcBef>
                <a:buFontTx/>
                <a:buNone/>
                <a:defRPr/>
              </a:pPr>
              <a:t>12</a:t>
            </a:fld>
            <a:endParaRPr lang="en-US" altLang="en-US" sz="1400">
              <a:solidFill>
                <a:srgbClr val="B5A788"/>
              </a:solidFill>
              <a:latin typeface="+mj-lt"/>
            </a:endParaRPr>
          </a:p>
        </p:txBody>
      </p:sp>
      <p:pic>
        <p:nvPicPr>
          <p:cNvPr id="20486"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622024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1969CA3-B1EC-421C-9B1C-1FBD20FE41FC}"/>
              </a:ext>
            </a:extLst>
          </p:cNvPr>
          <p:cNvSpPr txBox="1"/>
          <p:nvPr/>
        </p:nvSpPr>
        <p:spPr>
          <a:xfrm>
            <a:off x="6248400" y="-17463"/>
            <a:ext cx="5943600" cy="6875463"/>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22531" name="Rectangle 2"/>
          <p:cNvSpPr>
            <a:spLocks noGrp="1" noChangeArrowheads="1"/>
          </p:cNvSpPr>
          <p:nvPr>
            <p:ph type="ctrTitle"/>
          </p:nvPr>
        </p:nvSpPr>
        <p:spPr>
          <a:xfrm>
            <a:off x="307975" y="1600200"/>
            <a:ext cx="5562600" cy="1219200"/>
          </a:xfrm>
          <a:solidFill>
            <a:srgbClr val="FFFF00"/>
          </a:solidFill>
        </p:spPr>
        <p:txBody>
          <a:bodyPr/>
          <a:lstStyle/>
          <a:p>
            <a:r>
              <a:rPr lang="en-GB" altLang="en-US" sz="4000" b="1" dirty="0">
                <a:solidFill>
                  <a:srgbClr val="993300"/>
                </a:solidFill>
              </a:rPr>
              <a:t>RATE OF COMBUSTION (</a:t>
            </a:r>
            <a:r>
              <a:rPr lang="en-GB" altLang="en-US" sz="4000" b="1" dirty="0" err="1">
                <a:solidFill>
                  <a:srgbClr val="993300"/>
                </a:solidFill>
              </a:rPr>
              <a:t>दहन</a:t>
            </a:r>
            <a:r>
              <a:rPr lang="en-GB" altLang="en-US" sz="4000" b="1" dirty="0">
                <a:solidFill>
                  <a:srgbClr val="993300"/>
                </a:solidFill>
              </a:rPr>
              <a:t> </a:t>
            </a:r>
            <a:r>
              <a:rPr lang="en-GB" altLang="en-US" sz="4000" b="1" dirty="0" err="1">
                <a:solidFill>
                  <a:srgbClr val="993300"/>
                </a:solidFill>
              </a:rPr>
              <a:t>की</a:t>
            </a:r>
            <a:r>
              <a:rPr lang="en-GB" altLang="en-US" sz="4000" b="1" dirty="0">
                <a:solidFill>
                  <a:srgbClr val="993300"/>
                </a:solidFill>
              </a:rPr>
              <a:t> </a:t>
            </a:r>
            <a:r>
              <a:rPr lang="en-GB" altLang="en-US" sz="4000" b="1" dirty="0" err="1">
                <a:solidFill>
                  <a:srgbClr val="993300"/>
                </a:solidFill>
              </a:rPr>
              <a:t>दर</a:t>
            </a:r>
            <a:r>
              <a:rPr lang="en-GB" altLang="en-US" sz="4000" b="1" dirty="0">
                <a:solidFill>
                  <a:srgbClr val="993300"/>
                </a:solidFill>
              </a:rPr>
              <a:t>)</a:t>
            </a:r>
            <a:endParaRPr lang="en-US" altLang="en-US" sz="4000" b="1" dirty="0">
              <a:solidFill>
                <a:srgbClr val="993300"/>
              </a:solidFill>
            </a:endParaRPr>
          </a:p>
        </p:txBody>
      </p:sp>
      <p:sp>
        <p:nvSpPr>
          <p:cNvPr id="23555" name="Rectangle 3">
            <a:extLst>
              <a:ext uri="{FF2B5EF4-FFF2-40B4-BE49-F238E27FC236}">
                <a16:creationId xmlns:a16="http://schemas.microsoft.com/office/drawing/2014/main" id="{A533C347-A274-4649-BDE2-10003A0016A5}"/>
              </a:ext>
            </a:extLst>
          </p:cNvPr>
          <p:cNvSpPr>
            <a:spLocks noGrp="1" noChangeArrowheads="1"/>
          </p:cNvSpPr>
          <p:nvPr>
            <p:ph type="subTitle" idx="1"/>
          </p:nvPr>
        </p:nvSpPr>
        <p:spPr>
          <a:xfrm>
            <a:off x="6477000" y="1066800"/>
            <a:ext cx="4117975" cy="5486400"/>
          </a:xfrm>
        </p:spPr>
        <p:txBody>
          <a:bodyPr rtlCol="0">
            <a:normAutofit/>
          </a:bodyPr>
          <a:lstStyle/>
          <a:p>
            <a:pPr marL="369888" indent="-342900" algn="l">
              <a:lnSpc>
                <a:spcPct val="200000"/>
              </a:lnSpc>
              <a:buFont typeface="Wingdings" panose="05000000000000000000" pitchFamily="2" charset="2"/>
              <a:buChar char="ü"/>
              <a:defRPr/>
            </a:pPr>
            <a:r>
              <a:rPr lang="hi-IN" altLang="en-US" dirty="0">
                <a:latin typeface="+mj-lt"/>
              </a:rPr>
              <a:t>पदार्थ की गर्मी को दूर ले जाने की क्षमता।</a:t>
            </a:r>
            <a:endParaRPr lang="en-IN" altLang="en-US" dirty="0">
              <a:latin typeface="+mj-lt"/>
            </a:endParaRPr>
          </a:p>
          <a:p>
            <a:pPr marL="369888" indent="-342900" algn="l">
              <a:lnSpc>
                <a:spcPct val="200000"/>
              </a:lnSpc>
              <a:buFont typeface="Wingdings" panose="05000000000000000000" pitchFamily="2" charset="2"/>
              <a:buChar char="ü"/>
              <a:defRPr/>
            </a:pPr>
            <a:r>
              <a:rPr lang="hi-IN" altLang="en-US" dirty="0">
                <a:latin typeface="+mj-lt"/>
              </a:rPr>
              <a:t>वातावरण की नमी।</a:t>
            </a:r>
            <a:endParaRPr lang="en-IN" altLang="en-US" dirty="0">
              <a:latin typeface="+mj-lt"/>
            </a:endParaRPr>
          </a:p>
          <a:p>
            <a:pPr marL="369888" indent="-342900" algn="l">
              <a:lnSpc>
                <a:spcPct val="200000"/>
              </a:lnSpc>
              <a:buFont typeface="Wingdings" panose="05000000000000000000" pitchFamily="2" charset="2"/>
              <a:buChar char="ü"/>
              <a:defRPr/>
            </a:pPr>
            <a:r>
              <a:rPr lang="hi-IN" altLang="en-US" dirty="0">
                <a:latin typeface="+mj-lt"/>
              </a:rPr>
              <a:t>हवा की गति।</a:t>
            </a:r>
            <a:endParaRPr lang="en-IN" altLang="en-US" dirty="0">
              <a:latin typeface="+mj-lt"/>
            </a:endParaRPr>
          </a:p>
          <a:p>
            <a:pPr marL="369888" indent="-342900" algn="l">
              <a:lnSpc>
                <a:spcPct val="200000"/>
              </a:lnSpc>
              <a:buFont typeface="Wingdings" panose="05000000000000000000" pitchFamily="2" charset="2"/>
              <a:buChar char="ü"/>
              <a:defRPr/>
            </a:pPr>
            <a:r>
              <a:rPr lang="hi-IN" altLang="en-US" dirty="0">
                <a:latin typeface="+mj-lt"/>
              </a:rPr>
              <a:t>तापमान।</a:t>
            </a:r>
            <a:endParaRPr lang="en-IN" altLang="en-US" dirty="0">
              <a:latin typeface="+mj-lt"/>
            </a:endParaRPr>
          </a:p>
          <a:p>
            <a:pPr marL="369888" indent="-342900" algn="l">
              <a:lnSpc>
                <a:spcPct val="200000"/>
              </a:lnSpc>
              <a:buFont typeface="Wingdings" panose="05000000000000000000" pitchFamily="2" charset="2"/>
              <a:buChar char="ü"/>
              <a:defRPr/>
            </a:pPr>
            <a:r>
              <a:rPr lang="hi-IN" altLang="en-US" dirty="0">
                <a:latin typeface="+mj-lt"/>
              </a:rPr>
              <a:t>वायुमंडलीय दबाव।</a:t>
            </a:r>
            <a:endParaRPr lang="en-US" altLang="en-US" dirty="0">
              <a:latin typeface="+mj-lt"/>
            </a:endParaRPr>
          </a:p>
        </p:txBody>
      </p:sp>
      <p:sp>
        <p:nvSpPr>
          <p:cNvPr id="23556" name="Rectangle 16">
            <a:extLst>
              <a:ext uri="{FF2B5EF4-FFF2-40B4-BE49-F238E27FC236}">
                <a16:creationId xmlns:a16="http://schemas.microsoft.com/office/drawing/2014/main" id="{93AE103B-34F0-4A55-BBA9-D7F2E31639B2}"/>
              </a:ext>
            </a:extLst>
          </p:cNvPr>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8E3E9CE0-A1A3-484C-9116-6EEDBC43E633}" type="slidenum">
              <a:rPr lang="en-US" altLang="en-US" sz="1400" smtClean="0">
                <a:solidFill>
                  <a:srgbClr val="B5A788"/>
                </a:solidFill>
                <a:latin typeface="+mj-lt"/>
              </a:rPr>
              <a:pPr>
                <a:spcBef>
                  <a:spcPct val="0"/>
                </a:spcBef>
                <a:buFontTx/>
                <a:buNone/>
                <a:defRPr/>
              </a:pPr>
              <a:t>13</a:t>
            </a:fld>
            <a:endParaRPr lang="en-US" altLang="en-US" sz="1400">
              <a:solidFill>
                <a:srgbClr val="B5A788"/>
              </a:solidFill>
              <a:latin typeface="+mj-lt"/>
            </a:endParaRPr>
          </a:p>
        </p:txBody>
      </p:sp>
      <p:pic>
        <p:nvPicPr>
          <p:cNvPr id="22534"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865161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709CCA9-B347-4B3B-88A4-4BC142732B23}"/>
              </a:ext>
            </a:extLst>
          </p:cNvPr>
          <p:cNvSpPr txBox="1"/>
          <p:nvPr/>
        </p:nvSpPr>
        <p:spPr>
          <a:xfrm>
            <a:off x="6248400" y="0"/>
            <a:ext cx="59436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25602" name="Rectangle 16">
            <a:extLst>
              <a:ext uri="{FF2B5EF4-FFF2-40B4-BE49-F238E27FC236}">
                <a16:creationId xmlns:a16="http://schemas.microsoft.com/office/drawing/2014/main" id="{C5C6E8F5-FEC2-4A4A-B094-03DC8AA4CEFE}"/>
              </a:ext>
            </a:extLst>
          </p:cNvPr>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C510A669-65F8-4506-B4A9-A2BABAC394C6}" type="slidenum">
              <a:rPr lang="en-US" altLang="en-US" sz="1400" smtClean="0">
                <a:solidFill>
                  <a:srgbClr val="B5A788"/>
                </a:solidFill>
                <a:latin typeface="+mj-lt"/>
              </a:rPr>
              <a:pPr>
                <a:spcBef>
                  <a:spcPct val="0"/>
                </a:spcBef>
                <a:buFontTx/>
                <a:buNone/>
                <a:defRPr/>
              </a:pPr>
              <a:t>14</a:t>
            </a:fld>
            <a:endParaRPr lang="en-US" altLang="en-US" sz="1400">
              <a:solidFill>
                <a:srgbClr val="B5A788"/>
              </a:solidFill>
              <a:latin typeface="+mj-lt"/>
            </a:endParaRPr>
          </a:p>
        </p:txBody>
      </p:sp>
      <p:sp>
        <p:nvSpPr>
          <p:cNvPr id="18434" name="Rectangle 2">
            <a:extLst>
              <a:ext uri="{FF2B5EF4-FFF2-40B4-BE49-F238E27FC236}">
                <a16:creationId xmlns:a16="http://schemas.microsoft.com/office/drawing/2014/main" id="{20FB2563-5D17-45DB-87DD-602667944415}"/>
              </a:ext>
            </a:extLst>
          </p:cNvPr>
          <p:cNvSpPr>
            <a:spLocks noChangeArrowheads="1"/>
          </p:cNvSpPr>
          <p:nvPr/>
        </p:nvSpPr>
        <p:spPr bwMode="auto">
          <a:xfrm>
            <a:off x="6400800" y="1371600"/>
            <a:ext cx="5562600" cy="4984750"/>
          </a:xfrm>
          <a:prstGeom prst="rect">
            <a:avLst/>
          </a:prstGeom>
          <a:noFill/>
          <a:ln>
            <a:noFill/>
          </a:ln>
        </p:spPr>
        <p:txBody>
          <a:bodyPr/>
          <a:lstStyle>
            <a:lvl1pPr>
              <a:defRPr>
                <a:solidFill>
                  <a:schemeClr val="tx1"/>
                </a:solidFill>
                <a:latin typeface="Tahoma" panose="020B0604030504040204" pitchFamily="34" charset="0"/>
              </a:defRPr>
            </a:lvl1pPr>
            <a:lvl2pPr>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fontAlgn="auto" hangingPunct="1">
              <a:spcBef>
                <a:spcPct val="20000"/>
              </a:spcBef>
              <a:spcAft>
                <a:spcPts val="0"/>
              </a:spcAft>
              <a:buClr>
                <a:schemeClr val="folHlink"/>
              </a:buClr>
              <a:buSzPct val="60000"/>
              <a:buFont typeface="Wingdings" panose="05000000000000000000" pitchFamily="2" charset="2"/>
              <a:buNone/>
              <a:defRPr/>
            </a:pPr>
            <a:r>
              <a:rPr lang="en-US" altLang="en-US" sz="2800" b="1" dirty="0">
                <a:solidFill>
                  <a:srgbClr val="FF0000"/>
                </a:solidFill>
                <a:latin typeface="+mj-lt"/>
              </a:rPr>
              <a:t>Conduction:</a:t>
            </a:r>
          </a:p>
          <a:p>
            <a:pPr eaLnBrk="1" fontAlgn="auto" hangingPunct="1">
              <a:spcBef>
                <a:spcPct val="20000"/>
              </a:spcBef>
              <a:spcAft>
                <a:spcPts val="0"/>
              </a:spcAft>
              <a:buClr>
                <a:schemeClr val="folHlink"/>
              </a:buClr>
              <a:buSzPct val="60000"/>
              <a:buFont typeface="Wingdings" panose="05000000000000000000" pitchFamily="2" charset="2"/>
              <a:buNone/>
              <a:defRPr/>
            </a:pPr>
            <a:endParaRPr lang="en-US" altLang="en-US" sz="2800" b="1" i="1" dirty="0">
              <a:solidFill>
                <a:srgbClr val="CC3300"/>
              </a:solidFill>
              <a:latin typeface="+mj-lt"/>
            </a:endParaRPr>
          </a:p>
          <a:p>
            <a:pPr algn="just">
              <a:spcBef>
                <a:spcPct val="20000"/>
              </a:spcBef>
              <a:buClr>
                <a:schemeClr val="folHlink"/>
              </a:buClr>
              <a:buSzPct val="60000"/>
              <a:buFont typeface="Wingdings" panose="05000000000000000000" pitchFamily="2" charset="2"/>
              <a:buChar char="Ø"/>
              <a:defRPr/>
            </a:pPr>
            <a:r>
              <a:rPr lang="hi-IN" altLang="en-US" sz="2800" dirty="0">
                <a:solidFill>
                  <a:srgbClr val="CC3300"/>
                </a:solidFill>
                <a:latin typeface="+mj-lt"/>
              </a:rPr>
              <a:t>किसी पदार्थ की सामग्री के माध्यम से सीधे ऊष्मा का संचरण तब होता है जब समीपवर्ती क्षेत्रों के बीच तापमान में अंतर होता है।</a:t>
            </a:r>
            <a:endParaRPr lang="en-US" altLang="en-US" sz="2400" dirty="0">
              <a:latin typeface="+mj-lt"/>
            </a:endParaRPr>
          </a:p>
          <a:p>
            <a:pPr marL="0" lvl="1" algn="just">
              <a:spcBef>
                <a:spcPct val="20000"/>
              </a:spcBef>
              <a:buClr>
                <a:schemeClr val="hlink"/>
              </a:buClr>
              <a:buSzPct val="55000"/>
              <a:buFont typeface="Wingdings" panose="05000000000000000000" pitchFamily="2" charset="2"/>
              <a:buChar char="Ø"/>
              <a:defRPr/>
            </a:pPr>
            <a:r>
              <a:rPr lang="hi-IN" altLang="en-US" sz="2400" dirty="0">
                <a:latin typeface="+mj-lt"/>
              </a:rPr>
              <a:t>यह केवल ठोस पदार्थों में होता है, जैसे धातु की वस्तुएँ।</a:t>
            </a:r>
            <a:endParaRPr lang="en-US" altLang="en-US" sz="2400" dirty="0">
              <a:solidFill>
                <a:srgbClr val="993300"/>
              </a:solidFill>
              <a:latin typeface="+mj-lt"/>
            </a:endParaRPr>
          </a:p>
        </p:txBody>
      </p:sp>
      <p:sp>
        <p:nvSpPr>
          <p:cNvPr id="25604" name="Text Box 3">
            <a:extLst>
              <a:ext uri="{FF2B5EF4-FFF2-40B4-BE49-F238E27FC236}">
                <a16:creationId xmlns:a16="http://schemas.microsoft.com/office/drawing/2014/main" id="{F2481DFE-95F2-4E2F-BDDF-18390BE7E74B}"/>
              </a:ext>
            </a:extLst>
          </p:cNvPr>
          <p:cNvSpPr txBox="1">
            <a:spLocks noChangeArrowheads="1"/>
          </p:cNvSpPr>
          <p:nvPr/>
        </p:nvSpPr>
        <p:spPr bwMode="auto">
          <a:xfrm>
            <a:off x="457200" y="1800225"/>
            <a:ext cx="54864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defRPr/>
            </a:pPr>
            <a:r>
              <a:rPr lang="en-GB" altLang="en-US" sz="4000" b="1" dirty="0" err="1">
                <a:solidFill>
                  <a:srgbClr val="000099"/>
                </a:solidFill>
                <a:latin typeface="+mj-lt"/>
              </a:rPr>
              <a:t>आग</a:t>
            </a:r>
            <a:r>
              <a:rPr lang="en-GB" altLang="en-US" sz="4000" b="1" dirty="0">
                <a:solidFill>
                  <a:srgbClr val="000099"/>
                </a:solidFill>
                <a:latin typeface="+mj-lt"/>
              </a:rPr>
              <a:t> </a:t>
            </a:r>
            <a:r>
              <a:rPr lang="en-GB" altLang="en-US" sz="4000" b="1" dirty="0" err="1">
                <a:solidFill>
                  <a:srgbClr val="000099"/>
                </a:solidFill>
                <a:latin typeface="+mj-lt"/>
              </a:rPr>
              <a:t>फैलने</a:t>
            </a:r>
            <a:r>
              <a:rPr lang="en-GB" altLang="en-US" sz="4000" b="1" dirty="0">
                <a:solidFill>
                  <a:srgbClr val="000099"/>
                </a:solidFill>
                <a:latin typeface="+mj-lt"/>
              </a:rPr>
              <a:t> </a:t>
            </a:r>
            <a:r>
              <a:rPr lang="en-GB" altLang="en-US" sz="4000" b="1" dirty="0" err="1">
                <a:solidFill>
                  <a:srgbClr val="000099"/>
                </a:solidFill>
                <a:latin typeface="+mj-lt"/>
              </a:rPr>
              <a:t>के</a:t>
            </a:r>
            <a:r>
              <a:rPr lang="en-GB" altLang="en-US" sz="4000" b="1" dirty="0">
                <a:solidFill>
                  <a:srgbClr val="000099"/>
                </a:solidFill>
                <a:latin typeface="+mj-lt"/>
              </a:rPr>
              <a:t> </a:t>
            </a:r>
            <a:r>
              <a:rPr lang="en-GB" altLang="en-US" sz="4000" b="1" dirty="0" err="1">
                <a:solidFill>
                  <a:srgbClr val="000099"/>
                </a:solidFill>
                <a:latin typeface="+mj-lt"/>
              </a:rPr>
              <a:t>तरीके</a:t>
            </a:r>
            <a:r>
              <a:rPr lang="en-GB" altLang="en-US" sz="4000" b="1" dirty="0">
                <a:solidFill>
                  <a:srgbClr val="000099"/>
                </a:solidFill>
                <a:latin typeface="+mj-lt"/>
              </a:rPr>
              <a:t> (Modes of Spread of Fire)</a:t>
            </a:r>
            <a:endParaRPr lang="en-US" altLang="en-US" sz="4000" b="1" dirty="0">
              <a:solidFill>
                <a:srgbClr val="000099"/>
              </a:solidFill>
              <a:latin typeface="+mj-lt"/>
            </a:endParaRPr>
          </a:p>
        </p:txBody>
      </p:sp>
      <p:pic>
        <p:nvPicPr>
          <p:cNvPr id="24582"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8"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70695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5EDBADC-0BC8-4E66-A1C4-91754FD0A760}"/>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26627" name="Rectangle 2"/>
          <p:cNvSpPr>
            <a:spLocks noGrp="1" noChangeArrowheads="1"/>
          </p:cNvSpPr>
          <p:nvPr>
            <p:ph type="ctrTitle"/>
          </p:nvPr>
        </p:nvSpPr>
        <p:spPr>
          <a:xfrm>
            <a:off x="1143000" y="1352550"/>
            <a:ext cx="4343400" cy="933450"/>
          </a:xfrm>
          <a:solidFill>
            <a:schemeClr val="accent2"/>
          </a:solidFill>
        </p:spPr>
        <p:txBody>
          <a:bodyPr/>
          <a:lstStyle/>
          <a:p>
            <a:pPr eaLnBrk="1" hangingPunct="1"/>
            <a:r>
              <a:rPr lang="en-US" altLang="en-US" sz="4000" b="1" dirty="0">
                <a:solidFill>
                  <a:srgbClr val="0070C0"/>
                </a:solidFill>
              </a:rPr>
              <a:t>संवहन  </a:t>
            </a:r>
          </a:p>
        </p:txBody>
      </p:sp>
      <p:sp>
        <p:nvSpPr>
          <p:cNvPr id="27651" name="Rectangle 3">
            <a:extLst>
              <a:ext uri="{FF2B5EF4-FFF2-40B4-BE49-F238E27FC236}">
                <a16:creationId xmlns:a16="http://schemas.microsoft.com/office/drawing/2014/main" id="{81CE24D2-C631-4F20-8A34-A6C5CC90BE93}"/>
              </a:ext>
            </a:extLst>
          </p:cNvPr>
          <p:cNvSpPr>
            <a:spLocks noGrp="1" noChangeArrowheads="1"/>
          </p:cNvSpPr>
          <p:nvPr>
            <p:ph type="subTitle" idx="1"/>
          </p:nvPr>
        </p:nvSpPr>
        <p:spPr>
          <a:xfrm>
            <a:off x="6553200" y="1447800"/>
            <a:ext cx="5410200" cy="5105400"/>
          </a:xfrm>
          <a:ln>
            <a:solidFill>
              <a:schemeClr val="tx1"/>
            </a:solidFill>
            <a:miter lim="800000"/>
            <a:headEnd/>
            <a:tailEnd/>
          </a:ln>
        </p:spPr>
        <p:txBody>
          <a:bodyPr rtlCol="0">
            <a:noAutofit/>
          </a:bodyPr>
          <a:lstStyle/>
          <a:p>
            <a:pPr algn="l" eaLnBrk="1" fontAlgn="auto" hangingPunct="1">
              <a:spcAft>
                <a:spcPts val="0"/>
              </a:spcAft>
              <a:buFont typeface="Wingdings" panose="05000000000000000000" pitchFamily="2" charset="2"/>
              <a:buChar char="n"/>
              <a:defRPr/>
            </a:pPr>
            <a:r>
              <a:rPr lang="en-US" altLang="en-US" dirty="0">
                <a:latin typeface="+mj-lt"/>
              </a:rPr>
              <a:t>ताप ऊर्जा एक अणु से  </a:t>
            </a:r>
          </a:p>
          <a:p>
            <a:pPr algn="l" eaLnBrk="1" fontAlgn="auto" hangingPunct="1">
              <a:spcAft>
                <a:spcPts val="0"/>
              </a:spcAft>
              <a:defRPr/>
            </a:pPr>
            <a:r>
              <a:rPr lang="en-US" altLang="en-US" dirty="0">
                <a:latin typeface="+mj-lt"/>
              </a:rPr>
              <a:t>दूसरे अणु </a:t>
            </a:r>
            <a:r>
              <a:rPr lang="en-US" altLang="en-US" dirty="0" err="1">
                <a:latin typeface="+mj-lt"/>
              </a:rPr>
              <a:t>में</a:t>
            </a:r>
            <a:r>
              <a:rPr lang="en-US" altLang="en-US" dirty="0">
                <a:latin typeface="+mj-lt"/>
              </a:rPr>
              <a:t>  जाती है  </a:t>
            </a:r>
          </a:p>
          <a:p>
            <a:pPr algn="l" eaLnBrk="1" fontAlgn="auto" hangingPunct="1">
              <a:spcAft>
                <a:spcPts val="0"/>
              </a:spcAft>
              <a:buFont typeface="Wingdings" panose="05000000000000000000" pitchFamily="2" charset="2"/>
              <a:buChar char="n"/>
              <a:defRPr/>
            </a:pPr>
            <a:r>
              <a:rPr lang="en-US" altLang="en-US" dirty="0">
                <a:latin typeface="+mj-lt"/>
              </a:rPr>
              <a:t>अणु अपने औसत स्थिति से  </a:t>
            </a:r>
          </a:p>
          <a:p>
            <a:pPr algn="l" eaLnBrk="1" fontAlgn="auto" hangingPunct="1">
              <a:spcAft>
                <a:spcPts val="0"/>
              </a:spcAft>
              <a:defRPr/>
            </a:pPr>
            <a:r>
              <a:rPr lang="en-US" altLang="en-US" dirty="0">
                <a:latin typeface="+mj-lt"/>
              </a:rPr>
              <a:t>ऊपर झूलता है  </a:t>
            </a:r>
          </a:p>
          <a:p>
            <a:pPr algn="l">
              <a:buFont typeface="Wingdings" panose="05000000000000000000" pitchFamily="2" charset="2"/>
              <a:buChar char="n"/>
              <a:defRPr/>
            </a:pPr>
            <a:r>
              <a:rPr lang="hi-IN" dirty="0"/>
              <a:t>अपने पड़ोसियों से टकराकर ऊष्मा ऊर्जा को आगे पहुँचाना।</a:t>
            </a:r>
            <a:endParaRPr lang="en-IN" dirty="0"/>
          </a:p>
          <a:p>
            <a:pPr algn="l">
              <a:buFont typeface="Wingdings" panose="05000000000000000000" pitchFamily="2" charset="2"/>
              <a:buChar char="n"/>
              <a:defRPr/>
            </a:pPr>
            <a:r>
              <a:rPr lang="en-US" altLang="en-US" dirty="0" err="1">
                <a:latin typeface="+mj-lt"/>
              </a:rPr>
              <a:t>ताप</a:t>
            </a:r>
            <a:r>
              <a:rPr lang="en-US" altLang="en-US" dirty="0">
                <a:latin typeface="+mj-lt"/>
              </a:rPr>
              <a:t> का संचरण  </a:t>
            </a:r>
          </a:p>
          <a:p>
            <a:pPr algn="l" eaLnBrk="1" fontAlgn="auto" hangingPunct="1">
              <a:spcAft>
                <a:spcPts val="0"/>
              </a:spcAft>
              <a:defRPr/>
            </a:pPr>
            <a:r>
              <a:rPr lang="en-US" altLang="en-US" dirty="0">
                <a:latin typeface="+mj-lt"/>
              </a:rPr>
              <a:t>सामग्रियों के बीच  </a:t>
            </a:r>
          </a:p>
          <a:p>
            <a:pPr algn="l" eaLnBrk="1" fontAlgn="auto" hangingPunct="1">
              <a:spcAft>
                <a:spcPts val="0"/>
              </a:spcAft>
              <a:defRPr/>
            </a:pPr>
            <a:r>
              <a:rPr lang="en-US" altLang="en-US" dirty="0">
                <a:latin typeface="+mj-lt"/>
              </a:rPr>
              <a:t>भिन्नता होती है।  </a:t>
            </a:r>
          </a:p>
        </p:txBody>
      </p:sp>
      <p:sp>
        <p:nvSpPr>
          <p:cNvPr id="27652" name="Rectangle 16">
            <a:extLst>
              <a:ext uri="{FF2B5EF4-FFF2-40B4-BE49-F238E27FC236}">
                <a16:creationId xmlns:a16="http://schemas.microsoft.com/office/drawing/2014/main" id="{7C5E915F-3456-48F5-8E0A-F034A434154D}"/>
              </a:ext>
            </a:extLst>
          </p:cNvPr>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A15D47D5-297C-4F77-AEC8-CA76D4B424E6}" type="slidenum">
              <a:rPr lang="en-US" altLang="en-US" sz="1400" smtClean="0">
                <a:solidFill>
                  <a:srgbClr val="B5A788"/>
                </a:solidFill>
                <a:latin typeface="+mj-lt"/>
              </a:rPr>
              <a:pPr>
                <a:spcBef>
                  <a:spcPct val="0"/>
                </a:spcBef>
                <a:buFontTx/>
                <a:buNone/>
                <a:defRPr/>
              </a:pPr>
              <a:t>15</a:t>
            </a:fld>
            <a:endParaRPr lang="en-US" altLang="en-US" sz="1400">
              <a:solidFill>
                <a:srgbClr val="B5A788"/>
              </a:solidFill>
              <a:latin typeface="+mj-lt"/>
            </a:endParaRPr>
          </a:p>
        </p:txBody>
      </p:sp>
      <p:pic>
        <p:nvPicPr>
          <p:cNvPr id="26630" name="Picture 4"/>
          <p:cNvPicPr>
            <a:picLocks noChangeAspect="1" noChangeArrowheads="1"/>
          </p:cNvPicPr>
          <p:nvPr/>
        </p:nvPicPr>
        <p:blipFill>
          <a:blip r:embed="rId3">
            <a:lum contrast="18000"/>
            <a:extLst>
              <a:ext uri="{28A0092B-C50C-407E-A947-70E740481C1C}">
                <a14:useLocalDpi xmlns:a14="http://schemas.microsoft.com/office/drawing/2010/main" val="0"/>
              </a:ext>
            </a:extLst>
          </a:blip>
          <a:srcRect t="12216" r="14815" b="14046"/>
          <a:stretch>
            <a:fillRect/>
          </a:stretch>
        </p:blipFill>
        <p:spPr bwMode="auto">
          <a:xfrm>
            <a:off x="1395413" y="3733800"/>
            <a:ext cx="3048000" cy="2819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654" name="Text Box 5">
            <a:extLst>
              <a:ext uri="{FF2B5EF4-FFF2-40B4-BE49-F238E27FC236}">
                <a16:creationId xmlns:a16="http://schemas.microsoft.com/office/drawing/2014/main" id="{6E5E586A-A071-445F-8A29-F91CEDF18F31}"/>
              </a:ext>
            </a:extLst>
          </p:cNvPr>
          <p:cNvSpPr txBox="1">
            <a:spLocks noChangeArrowheads="1"/>
          </p:cNvSpPr>
          <p:nvPr/>
        </p:nvSpPr>
        <p:spPr bwMode="auto">
          <a:xfrm>
            <a:off x="2209800" y="5105400"/>
            <a:ext cx="228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fontAlgn="auto" hangingPunct="1">
              <a:spcBef>
                <a:spcPct val="50000"/>
              </a:spcBef>
              <a:spcAft>
                <a:spcPts val="0"/>
              </a:spcAft>
              <a:buFontTx/>
              <a:buNone/>
              <a:defRPr/>
            </a:pPr>
            <a:endParaRPr lang="en-US" altLang="en-US" sz="2000">
              <a:latin typeface="+mj-lt"/>
            </a:endParaRPr>
          </a:p>
        </p:txBody>
      </p:sp>
      <p:sp>
        <p:nvSpPr>
          <p:cNvPr id="27655" name="Text Box 6">
            <a:extLst>
              <a:ext uri="{FF2B5EF4-FFF2-40B4-BE49-F238E27FC236}">
                <a16:creationId xmlns:a16="http://schemas.microsoft.com/office/drawing/2014/main" id="{18F40F59-B766-4790-B4B2-7475EC307245}"/>
              </a:ext>
            </a:extLst>
          </p:cNvPr>
          <p:cNvSpPr txBox="1">
            <a:spLocks noChangeArrowheads="1"/>
          </p:cNvSpPr>
          <p:nvPr/>
        </p:nvSpPr>
        <p:spPr bwMode="auto">
          <a:xfrm>
            <a:off x="1524000" y="2844800"/>
            <a:ext cx="1371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defRPr/>
            </a:pPr>
            <a:r>
              <a:rPr lang="en-US" altLang="en-US" sz="1600" b="1" dirty="0" err="1">
                <a:solidFill>
                  <a:srgbClr val="003399"/>
                </a:solidFill>
                <a:latin typeface="+mj-lt"/>
              </a:rPr>
              <a:t>उच्च</a:t>
            </a:r>
            <a:r>
              <a:rPr lang="en-US" altLang="en-US" sz="1600" b="1" dirty="0">
                <a:solidFill>
                  <a:srgbClr val="003399"/>
                </a:solidFill>
                <a:latin typeface="+mj-lt"/>
              </a:rPr>
              <a:t> </a:t>
            </a:r>
            <a:r>
              <a:rPr lang="hi-IN" altLang="en-US" sz="1600" b="1" dirty="0">
                <a:solidFill>
                  <a:srgbClr val="003399"/>
                </a:solidFill>
                <a:latin typeface="+mj-lt"/>
              </a:rPr>
              <a:t>उत्तेजित </a:t>
            </a:r>
            <a:endParaRPr lang="en-US" altLang="en-US" sz="1600" b="1" dirty="0">
              <a:solidFill>
                <a:srgbClr val="003399"/>
              </a:solidFill>
              <a:latin typeface="+mj-lt"/>
            </a:endParaRPr>
          </a:p>
        </p:txBody>
      </p:sp>
      <p:sp>
        <p:nvSpPr>
          <p:cNvPr id="27656" name="Text Box 7">
            <a:extLst>
              <a:ext uri="{FF2B5EF4-FFF2-40B4-BE49-F238E27FC236}">
                <a16:creationId xmlns:a16="http://schemas.microsoft.com/office/drawing/2014/main" id="{51288924-5FB3-4A51-890A-E696125088DB}"/>
              </a:ext>
            </a:extLst>
          </p:cNvPr>
          <p:cNvSpPr txBox="1">
            <a:spLocks noChangeArrowheads="1"/>
          </p:cNvSpPr>
          <p:nvPr/>
        </p:nvSpPr>
        <p:spPr bwMode="auto">
          <a:xfrm>
            <a:off x="3200400" y="2863850"/>
            <a:ext cx="1447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fontAlgn="auto" hangingPunct="1">
              <a:spcBef>
                <a:spcPct val="50000"/>
              </a:spcBef>
              <a:spcAft>
                <a:spcPts val="0"/>
              </a:spcAft>
              <a:buFontTx/>
              <a:buNone/>
              <a:defRPr/>
            </a:pPr>
            <a:r>
              <a:rPr lang="en-US" altLang="en-US" sz="1600" b="1" dirty="0">
                <a:solidFill>
                  <a:srgbClr val="003399"/>
                </a:solidFill>
                <a:latin typeface="+mj-lt"/>
              </a:rPr>
              <a:t>कम उत्तेजित  </a:t>
            </a:r>
          </a:p>
        </p:txBody>
      </p:sp>
      <p:pic>
        <p:nvPicPr>
          <p:cNvPr id="26634" name="Picture 10" descr="C:\Users\Acer\Downloads\WhatsApp Image 2025-09-04 at 17.24.38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11" descr="C:\Users\Acer\Downloads\WhatsApp Image 2025-09-04 at 17.24.38 (3).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847259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793F676-F3C0-4257-BEC0-DFD19535B118}"/>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31746" name="Rectangle 16">
            <a:extLst>
              <a:ext uri="{FF2B5EF4-FFF2-40B4-BE49-F238E27FC236}">
                <a16:creationId xmlns:a16="http://schemas.microsoft.com/office/drawing/2014/main" id="{302D6EB6-2BE3-4A9C-A418-5F8BB9BFAD7D}"/>
              </a:ext>
            </a:extLst>
          </p:cNvPr>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0A0D1ECF-7269-487D-A3AE-F1B69B8E3A9A}" type="slidenum">
              <a:rPr lang="en-US" altLang="en-US" sz="1400" smtClean="0">
                <a:solidFill>
                  <a:srgbClr val="B5A788"/>
                </a:solidFill>
                <a:latin typeface="+mj-lt"/>
              </a:rPr>
              <a:pPr>
                <a:spcBef>
                  <a:spcPct val="0"/>
                </a:spcBef>
                <a:buFontTx/>
                <a:buNone/>
                <a:defRPr/>
              </a:pPr>
              <a:t>16</a:t>
            </a:fld>
            <a:endParaRPr lang="en-US" altLang="en-US" sz="1400">
              <a:solidFill>
                <a:srgbClr val="B5A788"/>
              </a:solidFill>
              <a:latin typeface="+mj-lt"/>
            </a:endParaRPr>
          </a:p>
        </p:txBody>
      </p:sp>
      <p:sp>
        <p:nvSpPr>
          <p:cNvPr id="31747" name="Rectangle 2">
            <a:extLst>
              <a:ext uri="{FF2B5EF4-FFF2-40B4-BE49-F238E27FC236}">
                <a16:creationId xmlns:a16="http://schemas.microsoft.com/office/drawing/2014/main" id="{EA03957E-6166-4C55-8B47-BC6A35EE9493}"/>
              </a:ext>
            </a:extLst>
          </p:cNvPr>
          <p:cNvSpPr>
            <a:spLocks noChangeArrowheads="1"/>
          </p:cNvSpPr>
          <p:nvPr/>
        </p:nvSpPr>
        <p:spPr bwMode="auto">
          <a:xfrm>
            <a:off x="6400800" y="1219200"/>
            <a:ext cx="5486400" cy="513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342900" indent="-3429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Clr>
                <a:schemeClr val="folHlink"/>
              </a:buClr>
              <a:buSzPct val="60000"/>
              <a:buNone/>
              <a:defRPr/>
            </a:pPr>
            <a:r>
              <a:rPr lang="en-IN" sz="2800" dirty="0" err="1"/>
              <a:t>संवहन</a:t>
            </a:r>
            <a:endParaRPr lang="en-IN" sz="2800" dirty="0"/>
          </a:p>
          <a:p>
            <a:pPr>
              <a:buClr>
                <a:schemeClr val="folHlink"/>
              </a:buClr>
              <a:buSzPct val="60000"/>
              <a:buNone/>
              <a:defRPr/>
            </a:pPr>
            <a:endParaRPr lang="en-US" altLang="en-US" sz="2800" b="1" i="1" dirty="0">
              <a:solidFill>
                <a:srgbClr val="CC00CC"/>
              </a:solidFill>
              <a:latin typeface="+mj-lt"/>
            </a:endParaRPr>
          </a:p>
          <a:p>
            <a:pPr lvl="1">
              <a:buClr>
                <a:schemeClr val="hlink"/>
              </a:buClr>
              <a:buSzPct val="55000"/>
              <a:buFont typeface="Wingdings" panose="05000000000000000000" pitchFamily="2" charset="2"/>
              <a:buChar char="Ø"/>
              <a:defRPr/>
            </a:pPr>
            <a:r>
              <a:rPr lang="hi-IN" altLang="en-US" dirty="0">
                <a:solidFill>
                  <a:srgbClr val="993300"/>
                </a:solidFill>
                <a:latin typeface="+mj-lt"/>
              </a:rPr>
              <a:t>गर्मी का तरल या गैसों के प्रवाह द्वारा फैलना।  यह  </a:t>
            </a:r>
            <a:endParaRPr lang="en-IN" altLang="en-US" dirty="0">
              <a:solidFill>
                <a:srgbClr val="993300"/>
              </a:solidFill>
              <a:latin typeface="+mj-lt"/>
            </a:endParaRPr>
          </a:p>
          <a:p>
            <a:pPr lvl="1">
              <a:buClr>
                <a:schemeClr val="hlink"/>
              </a:buClr>
              <a:buSzPct val="55000"/>
              <a:buFont typeface="Wingdings" panose="05000000000000000000" pitchFamily="2" charset="2"/>
              <a:buChar char="Ø"/>
              <a:defRPr/>
            </a:pPr>
            <a:endParaRPr lang="en-IN" altLang="en-US" dirty="0">
              <a:solidFill>
                <a:srgbClr val="993300"/>
              </a:solidFill>
              <a:latin typeface="+mj-lt"/>
            </a:endParaRPr>
          </a:p>
          <a:p>
            <a:pPr lvl="1">
              <a:buClr>
                <a:schemeClr val="hlink"/>
              </a:buClr>
              <a:buSzPct val="55000"/>
              <a:buFont typeface="Wingdings" panose="05000000000000000000" pitchFamily="2" charset="2"/>
              <a:buChar char="Ø"/>
              <a:defRPr/>
            </a:pPr>
            <a:endParaRPr lang="en-IN" altLang="en-US" dirty="0">
              <a:solidFill>
                <a:srgbClr val="993300"/>
              </a:solidFill>
              <a:latin typeface="+mj-lt"/>
            </a:endParaRPr>
          </a:p>
          <a:p>
            <a:pPr lvl="1">
              <a:buClr>
                <a:schemeClr val="hlink"/>
              </a:buClr>
              <a:buSzPct val="55000"/>
              <a:buFont typeface="Wingdings" panose="05000000000000000000" pitchFamily="2" charset="2"/>
              <a:buChar char="Ø"/>
              <a:defRPr/>
            </a:pPr>
            <a:r>
              <a:rPr lang="hi-IN" altLang="en-US" dirty="0">
                <a:solidFill>
                  <a:srgbClr val="993300"/>
                </a:solidFill>
                <a:latin typeface="+mj-lt"/>
              </a:rPr>
              <a:t>तरल और गैस दोनों में होता है।</a:t>
            </a:r>
            <a:endParaRPr lang="en-US" altLang="en-US" dirty="0">
              <a:solidFill>
                <a:srgbClr val="993300"/>
              </a:solidFill>
              <a:latin typeface="+mj-lt"/>
            </a:endParaRPr>
          </a:p>
        </p:txBody>
      </p:sp>
      <p:sp>
        <p:nvSpPr>
          <p:cNvPr id="31748" name="Text Box 3">
            <a:extLst>
              <a:ext uri="{FF2B5EF4-FFF2-40B4-BE49-F238E27FC236}">
                <a16:creationId xmlns:a16="http://schemas.microsoft.com/office/drawing/2014/main" id="{7588E09E-1672-4E7D-ABA7-4560918B2F8D}"/>
              </a:ext>
            </a:extLst>
          </p:cNvPr>
          <p:cNvSpPr txBox="1">
            <a:spLocks noChangeArrowheads="1"/>
          </p:cNvSpPr>
          <p:nvPr/>
        </p:nvSpPr>
        <p:spPr bwMode="auto">
          <a:xfrm>
            <a:off x="228600" y="1873250"/>
            <a:ext cx="37642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defRPr/>
            </a:pPr>
            <a:r>
              <a:rPr lang="en-GB" altLang="en-US" sz="4000" b="1" dirty="0">
                <a:solidFill>
                  <a:srgbClr val="000099"/>
                </a:solidFill>
                <a:latin typeface="+mj-lt"/>
              </a:rPr>
              <a:t>फैलने  </a:t>
            </a:r>
            <a:r>
              <a:rPr lang="en-GB" altLang="en-US" sz="4000" b="1" dirty="0" err="1">
                <a:solidFill>
                  <a:srgbClr val="000099"/>
                </a:solidFill>
                <a:latin typeface="+mj-lt"/>
              </a:rPr>
              <a:t>के</a:t>
            </a:r>
            <a:r>
              <a:rPr lang="en-GB" altLang="en-US" sz="4000" b="1" dirty="0">
                <a:solidFill>
                  <a:srgbClr val="000099"/>
                </a:solidFill>
                <a:latin typeface="+mj-lt"/>
              </a:rPr>
              <a:t>  </a:t>
            </a:r>
            <a:r>
              <a:rPr lang="en-GB" altLang="en-US" sz="4000" b="1" dirty="0" err="1">
                <a:solidFill>
                  <a:srgbClr val="000099"/>
                </a:solidFill>
                <a:latin typeface="+mj-lt"/>
              </a:rPr>
              <a:t>तरीके</a:t>
            </a:r>
            <a:endParaRPr lang="en-US" altLang="en-US" sz="4000" b="1" dirty="0">
              <a:solidFill>
                <a:srgbClr val="000099"/>
              </a:solidFill>
              <a:latin typeface="+mj-lt"/>
            </a:endParaRPr>
          </a:p>
        </p:txBody>
      </p:sp>
      <p:pic>
        <p:nvPicPr>
          <p:cNvPr id="28678"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8"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965733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26A68C3-7FC1-414F-8795-868700A6A297}"/>
              </a:ext>
            </a:extLst>
          </p:cNvPr>
          <p:cNvSpPr txBox="1"/>
          <p:nvPr/>
        </p:nvSpPr>
        <p:spPr>
          <a:xfrm>
            <a:off x="6172200" y="0"/>
            <a:ext cx="6019800" cy="6721475"/>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33794" name="Rectangle 16">
            <a:extLst>
              <a:ext uri="{FF2B5EF4-FFF2-40B4-BE49-F238E27FC236}">
                <a16:creationId xmlns:a16="http://schemas.microsoft.com/office/drawing/2014/main" id="{FED4EF32-EEDA-4E58-A62C-879FFFDBD220}"/>
              </a:ext>
            </a:extLst>
          </p:cNvPr>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9667BABB-5CE5-4C4C-AA7B-7881FCCA8643}" type="slidenum">
              <a:rPr lang="en-US" altLang="en-US" sz="1400" smtClean="0">
                <a:solidFill>
                  <a:srgbClr val="B5A788"/>
                </a:solidFill>
                <a:latin typeface="+mj-lt"/>
              </a:rPr>
              <a:pPr>
                <a:spcBef>
                  <a:spcPct val="0"/>
                </a:spcBef>
                <a:buFontTx/>
                <a:buNone/>
                <a:defRPr/>
              </a:pPr>
              <a:t>17</a:t>
            </a:fld>
            <a:endParaRPr lang="en-US" altLang="en-US" sz="1400">
              <a:solidFill>
                <a:srgbClr val="B5A788"/>
              </a:solidFill>
              <a:latin typeface="+mj-lt"/>
            </a:endParaRPr>
          </a:p>
        </p:txBody>
      </p:sp>
      <p:sp>
        <p:nvSpPr>
          <p:cNvPr id="33795" name="Rectangle 2">
            <a:extLst>
              <a:ext uri="{FF2B5EF4-FFF2-40B4-BE49-F238E27FC236}">
                <a16:creationId xmlns:a16="http://schemas.microsoft.com/office/drawing/2014/main" id="{576A5F14-99F7-442E-AB2D-9F793B0CC652}"/>
              </a:ext>
            </a:extLst>
          </p:cNvPr>
          <p:cNvSpPr>
            <a:spLocks noChangeArrowheads="1"/>
          </p:cNvSpPr>
          <p:nvPr/>
        </p:nvSpPr>
        <p:spPr bwMode="auto">
          <a:xfrm>
            <a:off x="6553200" y="1524000"/>
            <a:ext cx="51054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342900" indent="-3429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fontAlgn="auto" hangingPunct="1">
              <a:spcAft>
                <a:spcPts val="0"/>
              </a:spcAft>
              <a:buClr>
                <a:schemeClr val="folHlink"/>
              </a:buClr>
              <a:buSzPct val="60000"/>
              <a:buFont typeface="Wingdings" panose="05000000000000000000" pitchFamily="2" charset="2"/>
              <a:buNone/>
              <a:defRPr/>
            </a:pPr>
            <a:r>
              <a:rPr lang="en-US" altLang="en-US" sz="2800" b="1" dirty="0">
                <a:solidFill>
                  <a:srgbClr val="FF0000"/>
                </a:solidFill>
                <a:latin typeface="+mj-lt"/>
              </a:rPr>
              <a:t>किरणें :  </a:t>
            </a:r>
          </a:p>
          <a:p>
            <a:pPr eaLnBrk="1" fontAlgn="auto" hangingPunct="1">
              <a:spcAft>
                <a:spcPts val="0"/>
              </a:spcAft>
              <a:buClr>
                <a:schemeClr val="folHlink"/>
              </a:buClr>
              <a:buSzPct val="60000"/>
              <a:buFont typeface="Wingdings" panose="05000000000000000000" pitchFamily="2" charset="2"/>
              <a:buNone/>
              <a:defRPr/>
            </a:pPr>
            <a:endParaRPr lang="en-US" altLang="en-US" sz="2800" b="1" i="1" dirty="0">
              <a:solidFill>
                <a:srgbClr val="FF0000"/>
              </a:solidFill>
              <a:latin typeface="+mj-lt"/>
            </a:endParaRPr>
          </a:p>
          <a:p>
            <a:pPr lvl="1" eaLnBrk="1" fontAlgn="auto" hangingPunct="1">
              <a:spcAft>
                <a:spcPts val="0"/>
              </a:spcAft>
              <a:buClr>
                <a:schemeClr val="hlink"/>
              </a:buClr>
              <a:buSzPct val="55000"/>
              <a:buFont typeface="Wingdings" panose="05000000000000000000" pitchFamily="2" charset="2"/>
              <a:buChar char="v"/>
              <a:defRPr/>
            </a:pPr>
            <a:r>
              <a:rPr lang="en-US" altLang="en-US" dirty="0">
                <a:solidFill>
                  <a:srgbClr val="993300"/>
                </a:solidFill>
                <a:latin typeface="+mj-lt"/>
              </a:rPr>
              <a:t>यह न तो संचरण है और न ही संवहन। ये गर्म वस्तु से निकलने वाली गर्म रेज़ हैं।  </a:t>
            </a:r>
          </a:p>
          <a:p>
            <a:pPr lvl="1" eaLnBrk="1" fontAlgn="auto" hangingPunct="1">
              <a:spcAft>
                <a:spcPts val="0"/>
              </a:spcAft>
              <a:buClr>
                <a:schemeClr val="hlink"/>
              </a:buClr>
              <a:buSzPct val="55000"/>
              <a:buFont typeface="Wingdings" panose="05000000000000000000" pitchFamily="2" charset="2"/>
              <a:buChar char="v"/>
              <a:defRPr/>
            </a:pPr>
            <a:endParaRPr lang="en-US" altLang="en-US" dirty="0">
              <a:solidFill>
                <a:srgbClr val="993300"/>
              </a:solidFill>
              <a:latin typeface="+mj-lt"/>
            </a:endParaRPr>
          </a:p>
          <a:p>
            <a:pPr lvl="1" eaLnBrk="1" fontAlgn="auto" hangingPunct="1">
              <a:spcAft>
                <a:spcPts val="0"/>
              </a:spcAft>
              <a:buClr>
                <a:schemeClr val="hlink"/>
              </a:buClr>
              <a:buSzPct val="55000"/>
              <a:buFont typeface="Wingdings" panose="05000000000000000000" pitchFamily="2" charset="2"/>
              <a:buChar char="v"/>
              <a:defRPr/>
            </a:pPr>
            <a:endParaRPr lang="en-US" altLang="en-US" dirty="0">
              <a:solidFill>
                <a:srgbClr val="993300"/>
              </a:solidFill>
              <a:latin typeface="+mj-lt"/>
            </a:endParaRPr>
          </a:p>
          <a:p>
            <a:pPr lvl="1" eaLnBrk="1" fontAlgn="auto" hangingPunct="1">
              <a:spcAft>
                <a:spcPts val="0"/>
              </a:spcAft>
              <a:buClr>
                <a:schemeClr val="hlink"/>
              </a:buClr>
              <a:buSzPct val="55000"/>
              <a:buFont typeface="Wingdings" panose="05000000000000000000" pitchFamily="2" charset="2"/>
              <a:buChar char="v"/>
              <a:defRPr/>
            </a:pPr>
            <a:r>
              <a:rPr lang="en-US" altLang="en-US" dirty="0">
                <a:solidFill>
                  <a:srgbClr val="993300"/>
                </a:solidFill>
                <a:latin typeface="+mj-lt"/>
              </a:rPr>
              <a:t>यह प्रकाश की गति से यात्रा करती है।  </a:t>
            </a:r>
          </a:p>
        </p:txBody>
      </p:sp>
      <p:sp>
        <p:nvSpPr>
          <p:cNvPr id="33796" name="Text Box 3">
            <a:extLst>
              <a:ext uri="{FF2B5EF4-FFF2-40B4-BE49-F238E27FC236}">
                <a16:creationId xmlns:a16="http://schemas.microsoft.com/office/drawing/2014/main" id="{B9FECB27-1166-4F9A-9D9E-B5EF020F406C}"/>
              </a:ext>
            </a:extLst>
          </p:cNvPr>
          <p:cNvSpPr txBox="1">
            <a:spLocks noChangeArrowheads="1"/>
          </p:cNvSpPr>
          <p:nvPr/>
        </p:nvSpPr>
        <p:spPr bwMode="auto">
          <a:xfrm>
            <a:off x="228600" y="1647825"/>
            <a:ext cx="5791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defRPr/>
            </a:pPr>
            <a:r>
              <a:rPr lang="en-GB" altLang="en-US" sz="4000" b="1" dirty="0">
                <a:solidFill>
                  <a:srgbClr val="000099"/>
                </a:solidFill>
                <a:latin typeface="+mj-lt"/>
              </a:rPr>
              <a:t>आग फैलने </a:t>
            </a:r>
            <a:r>
              <a:rPr lang="en-GB" altLang="en-US" sz="4000" b="1" dirty="0" err="1">
                <a:solidFill>
                  <a:srgbClr val="000099"/>
                </a:solidFill>
                <a:latin typeface="+mj-lt"/>
              </a:rPr>
              <a:t>के</a:t>
            </a:r>
            <a:r>
              <a:rPr lang="en-GB" altLang="en-US" sz="4000" b="1" dirty="0">
                <a:solidFill>
                  <a:srgbClr val="000099"/>
                </a:solidFill>
                <a:latin typeface="+mj-lt"/>
              </a:rPr>
              <a:t> </a:t>
            </a:r>
            <a:r>
              <a:rPr lang="en-GB" altLang="en-US" sz="4000" b="1" dirty="0" err="1">
                <a:solidFill>
                  <a:srgbClr val="000099"/>
                </a:solidFill>
                <a:latin typeface="+mj-lt"/>
              </a:rPr>
              <a:t>तरीके</a:t>
            </a:r>
            <a:endParaRPr lang="en-US" altLang="en-US" sz="4000" b="1" dirty="0">
              <a:solidFill>
                <a:srgbClr val="000099"/>
              </a:solidFill>
              <a:latin typeface="+mj-lt"/>
            </a:endParaRPr>
          </a:p>
        </p:txBody>
      </p:sp>
      <p:pic>
        <p:nvPicPr>
          <p:cNvPr id="30726"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8"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927219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F5E00A8-9BB5-4FA7-94BA-39A6DB6014DF}"/>
              </a:ext>
            </a:extLst>
          </p:cNvPr>
          <p:cNvSpPr txBox="1"/>
          <p:nvPr/>
        </p:nvSpPr>
        <p:spPr>
          <a:xfrm>
            <a:off x="6172200" y="0"/>
            <a:ext cx="6019800" cy="6721475"/>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11" name="TextBox 10">
            <a:extLst>
              <a:ext uri="{FF2B5EF4-FFF2-40B4-BE49-F238E27FC236}">
                <a16:creationId xmlns:a16="http://schemas.microsoft.com/office/drawing/2014/main" id="{5E2EFCC2-28CF-4F94-9D64-1BCBB784D057}"/>
              </a:ext>
            </a:extLst>
          </p:cNvPr>
          <p:cNvSpPr txBox="1"/>
          <p:nvPr/>
        </p:nvSpPr>
        <p:spPr>
          <a:xfrm>
            <a:off x="6324600" y="152400"/>
            <a:ext cx="6019800" cy="6721475"/>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32772" name="Rectangle 2"/>
          <p:cNvSpPr>
            <a:spLocks noGrp="1" noChangeArrowheads="1"/>
          </p:cNvSpPr>
          <p:nvPr>
            <p:ph type="ctrTitle"/>
          </p:nvPr>
        </p:nvSpPr>
        <p:spPr>
          <a:xfrm>
            <a:off x="685800" y="1905000"/>
            <a:ext cx="4191000" cy="838200"/>
          </a:xfrm>
          <a:solidFill>
            <a:schemeClr val="accent2"/>
          </a:solidFill>
        </p:spPr>
        <p:txBody>
          <a:bodyPr/>
          <a:lstStyle/>
          <a:p>
            <a:pPr eaLnBrk="1" hangingPunct="1"/>
            <a:r>
              <a:rPr lang="en-US" altLang="en-US" sz="4000" b="1">
                <a:solidFill>
                  <a:srgbClr val="000099"/>
                </a:solidFill>
              </a:rPr>
              <a:t>विकिरण  </a:t>
            </a:r>
            <a:endParaRPr lang="en-US" altLang="en-US" sz="3200" b="1">
              <a:solidFill>
                <a:srgbClr val="000099"/>
              </a:solidFill>
            </a:endParaRPr>
          </a:p>
        </p:txBody>
      </p:sp>
      <p:sp>
        <p:nvSpPr>
          <p:cNvPr id="35843" name="Rectangle 3">
            <a:extLst>
              <a:ext uri="{FF2B5EF4-FFF2-40B4-BE49-F238E27FC236}">
                <a16:creationId xmlns:a16="http://schemas.microsoft.com/office/drawing/2014/main" id="{CE88C7D0-6D9E-4985-853C-F09E0A1139BE}"/>
              </a:ext>
            </a:extLst>
          </p:cNvPr>
          <p:cNvSpPr>
            <a:spLocks noGrp="1" noChangeArrowheads="1"/>
          </p:cNvSpPr>
          <p:nvPr>
            <p:ph type="subTitle" idx="1"/>
          </p:nvPr>
        </p:nvSpPr>
        <p:spPr>
          <a:xfrm>
            <a:off x="6302375" y="1395413"/>
            <a:ext cx="5638800" cy="5081587"/>
          </a:xfrm>
          <a:ln>
            <a:solidFill>
              <a:schemeClr val="tx1"/>
            </a:solidFill>
            <a:miter lim="800000"/>
            <a:headEnd/>
            <a:tailEnd/>
          </a:ln>
        </p:spPr>
        <p:txBody>
          <a:bodyPr rtlCol="0">
            <a:noAutofit/>
          </a:bodyPr>
          <a:lstStyle/>
          <a:p>
            <a:pPr marL="342900" indent="-342900" algn="just" eaLnBrk="1" fontAlgn="auto" hangingPunct="1">
              <a:spcAft>
                <a:spcPts val="0"/>
              </a:spcAft>
              <a:buFont typeface="Wingdings" panose="05000000000000000000" pitchFamily="2" charset="2"/>
              <a:buChar char="§"/>
              <a:defRPr/>
            </a:pPr>
            <a:r>
              <a:rPr lang="en-US" altLang="en-US" dirty="0">
                <a:latin typeface="+mj-lt"/>
              </a:rPr>
              <a:t>यह किसी भी </a:t>
            </a:r>
            <a:r>
              <a:rPr lang="en-US" altLang="en-US" dirty="0" err="1">
                <a:latin typeface="+mj-lt"/>
              </a:rPr>
              <a:t>संपर्क</a:t>
            </a:r>
            <a:r>
              <a:rPr lang="en-US" altLang="en-US" dirty="0">
                <a:latin typeface="+mj-lt"/>
              </a:rPr>
              <a:t> </a:t>
            </a:r>
            <a:r>
              <a:rPr lang="en-US" altLang="en-US" dirty="0" err="1">
                <a:latin typeface="+mj-lt"/>
              </a:rPr>
              <a:t>से</a:t>
            </a:r>
            <a:r>
              <a:rPr lang="en-US" altLang="en-US" dirty="0">
                <a:latin typeface="+mj-lt"/>
              </a:rPr>
              <a:t> जुड़ा </a:t>
            </a:r>
            <a:r>
              <a:rPr lang="en-US" altLang="en-US" dirty="0" err="1">
                <a:latin typeface="+mj-lt"/>
              </a:rPr>
              <a:t>नहीं</a:t>
            </a:r>
            <a:r>
              <a:rPr lang="en-US" altLang="en-US" dirty="0">
                <a:latin typeface="+mj-lt"/>
              </a:rPr>
              <a:t> </a:t>
            </a:r>
            <a:r>
              <a:rPr lang="en-US" altLang="en-US" dirty="0" err="1">
                <a:latin typeface="+mj-lt"/>
              </a:rPr>
              <a:t>है</a:t>
            </a:r>
            <a:endParaRPr lang="en-US" altLang="en-US" dirty="0">
              <a:latin typeface="+mj-lt"/>
            </a:endParaRPr>
          </a:p>
          <a:p>
            <a:pPr marL="342900" indent="-342900" algn="just" eaLnBrk="1" fontAlgn="auto" hangingPunct="1">
              <a:spcAft>
                <a:spcPts val="0"/>
              </a:spcAft>
              <a:buFont typeface="Wingdings" panose="05000000000000000000" pitchFamily="2" charset="2"/>
              <a:buChar char="§"/>
              <a:defRPr/>
            </a:pPr>
            <a:endParaRPr lang="en-US" altLang="en-US" dirty="0">
              <a:latin typeface="+mj-lt"/>
            </a:endParaRPr>
          </a:p>
          <a:p>
            <a:pPr marL="457200" indent="-457200" algn="l">
              <a:buFont typeface="Wingdings" panose="05000000000000000000" pitchFamily="2" charset="2"/>
              <a:buChar char="§"/>
              <a:defRPr/>
            </a:pPr>
            <a:r>
              <a:rPr lang="hi-IN" dirty="0"/>
              <a:t>यह बीच की जगह में किसी भी पदार्थ पर निर्भर नहीं करता।</a:t>
            </a:r>
            <a:endParaRPr lang="en-IN" dirty="0"/>
          </a:p>
          <a:p>
            <a:pPr algn="l">
              <a:defRPr/>
            </a:pPr>
            <a:endParaRPr lang="en-IN" dirty="0"/>
          </a:p>
          <a:p>
            <a:pPr marL="457200" indent="-457200" algn="l">
              <a:buFont typeface="Wingdings" panose="05000000000000000000" pitchFamily="2" charset="2"/>
              <a:buChar char="§"/>
              <a:defRPr/>
            </a:pPr>
            <a:r>
              <a:rPr lang="hi-IN" dirty="0"/>
              <a:t>ये गरम किरणें होती हैं, जो सभी दिशाओं में एक समान तीव्रता से सीधी रेखा में यात्रा करती हैं।</a:t>
            </a:r>
          </a:p>
          <a:p>
            <a:pPr algn="l">
              <a:defRPr/>
            </a:pPr>
            <a:br>
              <a:rPr lang="hi-IN" dirty="0"/>
            </a:br>
            <a:endParaRPr lang="en-US" altLang="en-US" dirty="0">
              <a:latin typeface="+mj-lt"/>
            </a:endParaRPr>
          </a:p>
        </p:txBody>
      </p:sp>
      <p:sp>
        <p:nvSpPr>
          <p:cNvPr id="35844" name="Rectangle 16">
            <a:extLst>
              <a:ext uri="{FF2B5EF4-FFF2-40B4-BE49-F238E27FC236}">
                <a16:creationId xmlns:a16="http://schemas.microsoft.com/office/drawing/2014/main" id="{63A0FDB8-CD71-4D68-BE05-B848BF2D723E}"/>
              </a:ext>
            </a:extLst>
          </p:cNvPr>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515006F6-79AC-4DD5-B403-467B6E1DC156}" type="slidenum">
              <a:rPr lang="en-US" altLang="en-US" sz="1400" smtClean="0">
                <a:solidFill>
                  <a:srgbClr val="B5A788"/>
                </a:solidFill>
                <a:latin typeface="+mj-lt"/>
              </a:rPr>
              <a:pPr>
                <a:spcBef>
                  <a:spcPct val="0"/>
                </a:spcBef>
                <a:buFontTx/>
                <a:buNone/>
                <a:defRPr/>
              </a:pPr>
              <a:t>18</a:t>
            </a:fld>
            <a:endParaRPr lang="en-US" altLang="en-US" sz="1400">
              <a:solidFill>
                <a:srgbClr val="B5A788"/>
              </a:solidFill>
              <a:latin typeface="+mj-lt"/>
            </a:endParaRPr>
          </a:p>
        </p:txBody>
      </p:sp>
      <p:pic>
        <p:nvPicPr>
          <p:cNvPr id="32775" name="Picture 19" descr="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810000"/>
            <a:ext cx="4343400" cy="2133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2776" name="Picture 7" descr="C:\Users\Acer\Downloads\WhatsApp Image 2025-09-04 at 17.24.38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7" name="Picture 8" descr="C:\Users\Acer\Downloads\WhatsApp Image 2025-09-04 at 17.24.38 (3).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106690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5A695E26-7F22-4C64-A4E1-3861BE3E232B}"/>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12292" name="Rectangle 4">
            <a:extLst>
              <a:ext uri="{FF2B5EF4-FFF2-40B4-BE49-F238E27FC236}">
                <a16:creationId xmlns:a16="http://schemas.microsoft.com/office/drawing/2014/main" id="{A497884B-F335-4B87-98C9-7598BF2169B4}"/>
              </a:ext>
            </a:extLst>
          </p:cNvPr>
          <p:cNvSpPr>
            <a:spLocks noGrp="1" noChangeArrowheads="1"/>
          </p:cNvSpPr>
          <p:nvPr>
            <p:ph type="subTitle" idx="1"/>
          </p:nvPr>
        </p:nvSpPr>
        <p:spPr>
          <a:xfrm>
            <a:off x="7000875" y="1371600"/>
            <a:ext cx="4352925" cy="2439988"/>
          </a:xfrm>
        </p:spPr>
        <p:txBody>
          <a:bodyPr rtlCol="0">
            <a:normAutofit/>
          </a:bodyPr>
          <a:lstStyle/>
          <a:p>
            <a:pPr algn="l" eaLnBrk="1" fontAlgn="auto" hangingPunct="1">
              <a:lnSpc>
                <a:spcPct val="150000"/>
              </a:lnSpc>
              <a:spcAft>
                <a:spcPts val="0"/>
              </a:spcAft>
              <a:buFont typeface="Wingdings" pitchFamily="2" charset="2"/>
              <a:buChar char="n"/>
              <a:defRPr/>
            </a:pPr>
            <a:r>
              <a:rPr lang="en-US" b="1" dirty="0">
                <a:solidFill>
                  <a:srgbClr val="003399"/>
                </a:solidFill>
                <a:latin typeface="Georgia" pitchFamily="18" charset="0"/>
              </a:rPr>
              <a:t>आरंभिक या प्रारंभिक चरण  </a:t>
            </a:r>
          </a:p>
          <a:p>
            <a:pPr algn="l" eaLnBrk="1" fontAlgn="auto" hangingPunct="1">
              <a:lnSpc>
                <a:spcPct val="150000"/>
              </a:lnSpc>
              <a:spcAft>
                <a:spcPts val="0"/>
              </a:spcAft>
              <a:buFont typeface="Wingdings" pitchFamily="2" charset="2"/>
              <a:buChar char="n"/>
              <a:defRPr/>
            </a:pPr>
            <a:r>
              <a:rPr lang="en-US" sz="3000" dirty="0">
                <a:solidFill>
                  <a:srgbClr val="003399"/>
                </a:solidFill>
                <a:latin typeface="+mj-lt"/>
              </a:rPr>
              <a:t>स्वतंत्र जलने का चरण  </a:t>
            </a:r>
          </a:p>
          <a:p>
            <a:pPr algn="l" eaLnBrk="1" fontAlgn="auto" hangingPunct="1">
              <a:lnSpc>
                <a:spcPct val="150000"/>
              </a:lnSpc>
              <a:spcAft>
                <a:spcPts val="0"/>
              </a:spcAft>
              <a:buFont typeface="Wingdings" pitchFamily="2" charset="2"/>
              <a:buChar char="n"/>
              <a:defRPr/>
            </a:pPr>
            <a:r>
              <a:rPr lang="en-US" sz="3000" dirty="0">
                <a:solidFill>
                  <a:srgbClr val="003399"/>
                </a:solidFill>
                <a:latin typeface="+mj-lt"/>
              </a:rPr>
              <a:t>धधकने का चरण  </a:t>
            </a:r>
          </a:p>
        </p:txBody>
      </p:sp>
      <p:sp>
        <p:nvSpPr>
          <p:cNvPr id="34820" name="Rectangle 16"/>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90000"/>
              </a:lnSpc>
              <a:spcBef>
                <a:spcPts val="1000"/>
              </a:spcBef>
              <a:buFont typeface="Arial" panose="020B0604020202020204" pitchFamily="34" charset="0"/>
              <a:buChar char="•"/>
              <a:defRPr sz="2800">
                <a:solidFill>
                  <a:schemeClr val="tx1"/>
                </a:solidFill>
                <a:latin typeface="Opensans"/>
              </a:defRPr>
            </a:lvl1pPr>
            <a:lvl2pPr marL="742950" indent="-285750">
              <a:lnSpc>
                <a:spcPct val="90000"/>
              </a:lnSpc>
              <a:spcBef>
                <a:spcPts val="500"/>
              </a:spcBef>
              <a:buFont typeface="Arial" panose="020B0604020202020204" pitchFamily="34" charset="0"/>
              <a:buChar char="•"/>
              <a:defRPr sz="2400">
                <a:solidFill>
                  <a:schemeClr val="tx1"/>
                </a:solidFill>
                <a:latin typeface="Opensans"/>
              </a:defRPr>
            </a:lvl2pPr>
            <a:lvl3pPr marL="1143000" indent="-228600">
              <a:lnSpc>
                <a:spcPct val="90000"/>
              </a:lnSpc>
              <a:spcBef>
                <a:spcPts val="500"/>
              </a:spcBef>
              <a:buFont typeface="Arial" panose="020B0604020202020204" pitchFamily="34" charset="0"/>
              <a:buChar char="•"/>
              <a:defRPr sz="2000">
                <a:solidFill>
                  <a:schemeClr val="tx1"/>
                </a:solidFill>
                <a:latin typeface="Opensans"/>
              </a:defRPr>
            </a:lvl3pPr>
            <a:lvl4pPr marL="1600200" indent="-228600">
              <a:lnSpc>
                <a:spcPct val="90000"/>
              </a:lnSpc>
              <a:spcBef>
                <a:spcPts val="500"/>
              </a:spcBef>
              <a:buFont typeface="Arial" panose="020B0604020202020204" pitchFamily="34" charset="0"/>
              <a:buChar char="•"/>
              <a:defRPr>
                <a:solidFill>
                  <a:schemeClr val="tx1"/>
                </a:solidFill>
                <a:latin typeface="Opensans"/>
              </a:defRPr>
            </a:lvl4pPr>
            <a:lvl5pPr marL="2057400" indent="-228600">
              <a:lnSpc>
                <a:spcPct val="90000"/>
              </a:lnSpc>
              <a:spcBef>
                <a:spcPts val="500"/>
              </a:spcBef>
              <a:buFont typeface="Arial" panose="020B0604020202020204" pitchFamily="34" charset="0"/>
              <a:buChar char="•"/>
              <a:defRPr>
                <a:solidFill>
                  <a:schemeClr val="tx1"/>
                </a:solidFill>
                <a:latin typeface="Open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sans"/>
              </a:defRPr>
            </a:lvl9pPr>
          </a:lstStyle>
          <a:p>
            <a:pPr fontAlgn="base">
              <a:lnSpc>
                <a:spcPct val="100000"/>
              </a:lnSpc>
              <a:spcBef>
                <a:spcPct val="0"/>
              </a:spcBef>
              <a:spcAft>
                <a:spcPct val="0"/>
              </a:spcAft>
              <a:buFontTx/>
              <a:buNone/>
            </a:pPr>
            <a:fld id="{C45AFDF1-355F-46CB-B011-683B5147FD80}" type="slidenum">
              <a:rPr lang="en-US" altLang="en-US" sz="1400" smtClean="0">
                <a:solidFill>
                  <a:srgbClr val="B5A788"/>
                </a:solidFill>
                <a:latin typeface="Tahoma" panose="020B0604030504040204" pitchFamily="34" charset="0"/>
              </a:rPr>
              <a:pPr fontAlgn="base">
                <a:lnSpc>
                  <a:spcPct val="100000"/>
                </a:lnSpc>
                <a:spcBef>
                  <a:spcPct val="0"/>
                </a:spcBef>
                <a:spcAft>
                  <a:spcPct val="0"/>
                </a:spcAft>
                <a:buFontTx/>
                <a:buNone/>
              </a:pPr>
              <a:t>19</a:t>
            </a:fld>
            <a:endParaRPr lang="en-US" altLang="en-US" sz="1400">
              <a:solidFill>
                <a:srgbClr val="B5A788"/>
              </a:solidFill>
              <a:latin typeface="Tahoma" panose="020B0604030504040204" pitchFamily="34" charset="0"/>
            </a:endParaRPr>
          </a:p>
        </p:txBody>
      </p:sp>
      <p:pic>
        <p:nvPicPr>
          <p:cNvPr id="34821" name="Picture 2"/>
          <p:cNvPicPr>
            <a:picLocks noChangeAspect="1" noChangeArrowheads="1"/>
          </p:cNvPicPr>
          <p:nvPr/>
        </p:nvPicPr>
        <p:blipFill>
          <a:blip r:embed="rId3">
            <a:extLst>
              <a:ext uri="{28A0092B-C50C-407E-A947-70E740481C1C}">
                <a14:useLocalDpi xmlns:a14="http://schemas.microsoft.com/office/drawing/2010/main" val="0"/>
              </a:ext>
            </a:extLst>
          </a:blip>
          <a:srcRect t="6290" r="5608" b="11371"/>
          <a:stretch>
            <a:fillRect/>
          </a:stretch>
        </p:blipFill>
        <p:spPr bwMode="auto">
          <a:xfrm>
            <a:off x="7000875" y="4191000"/>
            <a:ext cx="427672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Text Box 3"/>
          <p:cNvSpPr txBox="1">
            <a:spLocks noChangeArrowheads="1"/>
          </p:cNvSpPr>
          <p:nvPr/>
        </p:nvSpPr>
        <p:spPr bwMode="auto">
          <a:xfrm>
            <a:off x="685800" y="1560513"/>
            <a:ext cx="4648200" cy="25542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Opensans"/>
              </a:defRPr>
            </a:lvl1pPr>
            <a:lvl2pPr marL="742950" indent="-285750">
              <a:lnSpc>
                <a:spcPct val="90000"/>
              </a:lnSpc>
              <a:spcBef>
                <a:spcPts val="500"/>
              </a:spcBef>
              <a:buFont typeface="Arial" panose="020B0604020202020204" pitchFamily="34" charset="0"/>
              <a:buChar char="•"/>
              <a:defRPr sz="2400">
                <a:solidFill>
                  <a:schemeClr val="tx1"/>
                </a:solidFill>
                <a:latin typeface="Opensans"/>
              </a:defRPr>
            </a:lvl2pPr>
            <a:lvl3pPr marL="1143000" indent="-228600">
              <a:lnSpc>
                <a:spcPct val="90000"/>
              </a:lnSpc>
              <a:spcBef>
                <a:spcPts val="500"/>
              </a:spcBef>
              <a:buFont typeface="Arial" panose="020B0604020202020204" pitchFamily="34" charset="0"/>
              <a:buChar char="•"/>
              <a:defRPr sz="2000">
                <a:solidFill>
                  <a:schemeClr val="tx1"/>
                </a:solidFill>
                <a:latin typeface="Opensans"/>
              </a:defRPr>
            </a:lvl3pPr>
            <a:lvl4pPr marL="1600200" indent="-228600">
              <a:lnSpc>
                <a:spcPct val="90000"/>
              </a:lnSpc>
              <a:spcBef>
                <a:spcPts val="500"/>
              </a:spcBef>
              <a:buFont typeface="Arial" panose="020B0604020202020204" pitchFamily="34" charset="0"/>
              <a:buChar char="•"/>
              <a:defRPr>
                <a:solidFill>
                  <a:schemeClr val="tx1"/>
                </a:solidFill>
                <a:latin typeface="Opensans"/>
              </a:defRPr>
            </a:lvl4pPr>
            <a:lvl5pPr marL="2057400" indent="-228600">
              <a:lnSpc>
                <a:spcPct val="90000"/>
              </a:lnSpc>
              <a:spcBef>
                <a:spcPts val="500"/>
              </a:spcBef>
              <a:buFont typeface="Arial" panose="020B0604020202020204" pitchFamily="34" charset="0"/>
              <a:buChar char="•"/>
              <a:defRPr>
                <a:solidFill>
                  <a:schemeClr val="tx1"/>
                </a:solidFill>
                <a:latin typeface="Open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sans"/>
              </a:defRPr>
            </a:lvl9pPr>
          </a:lstStyle>
          <a:p>
            <a:pPr eaLnBrk="1" hangingPunct="1">
              <a:lnSpc>
                <a:spcPct val="100000"/>
              </a:lnSpc>
              <a:spcBef>
                <a:spcPct val="50000"/>
              </a:spcBef>
              <a:buFontTx/>
              <a:buNone/>
            </a:pPr>
            <a:r>
              <a:rPr lang="en-US" altLang="en-US" sz="4000" b="1">
                <a:solidFill>
                  <a:srgbClr val="CC3300"/>
                </a:solidFill>
                <a:latin typeface="Verdana" panose="020B0604030504040204" pitchFamily="34" charset="0"/>
              </a:rPr>
              <a:t>जलने के तीन प्रगतिशील चरण  </a:t>
            </a:r>
          </a:p>
        </p:txBody>
      </p:sp>
      <p:pic>
        <p:nvPicPr>
          <p:cNvPr id="34823" name="Picture 8" descr="C:\Users\Acer\Downloads\WhatsApp Image 2025-09-04 at 17.24.38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9" descr="C:\Users\Acer\Downloads\WhatsApp Image 2025-09-04 at 17.24.38 (3).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385615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E66FF7A-B2A2-45D0-BBC3-9394A4ED3B6F}"/>
              </a:ext>
            </a:extLst>
          </p:cNvPr>
          <p:cNvSpPr txBox="1"/>
          <p:nvPr/>
        </p:nvSpPr>
        <p:spPr>
          <a:xfrm>
            <a:off x="6248400" y="0"/>
            <a:ext cx="59436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36867" name="Rectangle 2"/>
          <p:cNvSpPr>
            <a:spLocks noGrp="1" noChangeArrowheads="1"/>
          </p:cNvSpPr>
          <p:nvPr>
            <p:ph type="ctrTitle"/>
          </p:nvPr>
        </p:nvSpPr>
        <p:spPr>
          <a:xfrm>
            <a:off x="228600" y="1447800"/>
            <a:ext cx="5715000" cy="838200"/>
          </a:xfrm>
          <a:solidFill>
            <a:srgbClr val="CCFF33"/>
          </a:solidFill>
        </p:spPr>
        <p:txBody>
          <a:bodyPr/>
          <a:lstStyle/>
          <a:p>
            <a:pPr eaLnBrk="1" hangingPunct="1"/>
            <a:r>
              <a:rPr lang="en-US" altLang="en-US" sz="4000" b="1">
                <a:solidFill>
                  <a:srgbClr val="993300"/>
                </a:solidFill>
              </a:rPr>
              <a:t>ज्वाला की चरण </a:t>
            </a:r>
          </a:p>
        </p:txBody>
      </p:sp>
      <p:sp>
        <p:nvSpPr>
          <p:cNvPr id="11267" name="Rectangle 3">
            <a:extLst>
              <a:ext uri="{FF2B5EF4-FFF2-40B4-BE49-F238E27FC236}">
                <a16:creationId xmlns:a16="http://schemas.microsoft.com/office/drawing/2014/main" id="{DC9985C1-729A-42CF-8A95-2087F9186023}"/>
              </a:ext>
            </a:extLst>
          </p:cNvPr>
          <p:cNvSpPr>
            <a:spLocks noGrp="1" noChangeArrowheads="1"/>
          </p:cNvSpPr>
          <p:nvPr>
            <p:ph type="subTitle" idx="1"/>
          </p:nvPr>
        </p:nvSpPr>
        <p:spPr>
          <a:xfrm>
            <a:off x="6324600" y="1447800"/>
            <a:ext cx="5486400" cy="4984750"/>
          </a:xfrm>
        </p:spPr>
        <p:txBody>
          <a:bodyPr rtlCol="0">
            <a:normAutofit/>
          </a:bodyPr>
          <a:lstStyle/>
          <a:p>
            <a:pPr algn="l" eaLnBrk="1" fontAlgn="auto" hangingPunct="1">
              <a:spcAft>
                <a:spcPts val="0"/>
              </a:spcAft>
              <a:defRPr/>
            </a:pPr>
            <a:r>
              <a:rPr lang="en-US" sz="2800" dirty="0">
                <a:effectLst>
                  <a:outerShdw blurRad="38100" dist="38100" dir="2700000" algn="tl">
                    <a:srgbClr val="C0C0C0"/>
                  </a:outerShdw>
                </a:effectLst>
                <a:latin typeface="+mj-lt"/>
              </a:rPr>
              <a:t>यह निम्नलिखित कारकों पर निर्भर करता है </a:t>
            </a:r>
          </a:p>
          <a:p>
            <a:pPr lvl="1" algn="l" eaLnBrk="1" fontAlgn="auto" hangingPunct="1">
              <a:spcAft>
                <a:spcPts val="0"/>
              </a:spcAft>
              <a:defRPr/>
            </a:pPr>
            <a:endParaRPr lang="en-US" sz="2400" u="sng" dirty="0">
              <a:solidFill>
                <a:srgbClr val="003399"/>
              </a:solidFill>
              <a:effectLst>
                <a:outerShdw blurRad="38100" dist="38100" dir="2700000" algn="tl">
                  <a:srgbClr val="C0C0C0"/>
                </a:outerShdw>
              </a:effectLst>
              <a:latin typeface="+mj-lt"/>
            </a:endParaRPr>
          </a:p>
          <a:p>
            <a:pPr marL="800100" lvl="1" indent="-342900" algn="l" eaLnBrk="1" fontAlgn="auto" hangingPunct="1">
              <a:spcAft>
                <a:spcPts val="0"/>
              </a:spcAft>
              <a:buFont typeface="Wingdings" panose="05000000000000000000" pitchFamily="2" charset="2"/>
              <a:buChar char="§"/>
              <a:defRPr/>
            </a:pPr>
            <a:r>
              <a:rPr lang="en-US" sz="2400" dirty="0">
                <a:latin typeface="+mj-lt"/>
              </a:rPr>
              <a:t>आग जलने का समय। </a:t>
            </a:r>
          </a:p>
          <a:p>
            <a:pPr marL="800100" lvl="1" indent="-342900" algn="l" eaLnBrk="1" fontAlgn="auto" hangingPunct="1">
              <a:spcAft>
                <a:spcPts val="0"/>
              </a:spcAft>
              <a:buFont typeface="Wingdings" panose="05000000000000000000" pitchFamily="2" charset="2"/>
              <a:buChar char="§"/>
              <a:defRPr/>
            </a:pPr>
            <a:endParaRPr lang="en-US" sz="2400" dirty="0">
              <a:latin typeface="+mj-lt"/>
            </a:endParaRPr>
          </a:p>
          <a:p>
            <a:pPr marL="800100" lvl="1" indent="-342900" algn="l" eaLnBrk="1" fontAlgn="auto" hangingPunct="1">
              <a:spcAft>
                <a:spcPts val="0"/>
              </a:spcAft>
              <a:buFont typeface="Wingdings" panose="05000000000000000000" pitchFamily="2" charset="2"/>
              <a:buChar char="§"/>
              <a:defRPr/>
            </a:pPr>
            <a:r>
              <a:rPr lang="en-US" sz="2400" dirty="0">
                <a:latin typeface="+mj-lt"/>
              </a:rPr>
              <a:t>संरक्षण संरचना की वेंटिलेशन विशेषताएँ </a:t>
            </a:r>
          </a:p>
          <a:p>
            <a:pPr marL="800100" lvl="1" indent="-342900" algn="l" eaLnBrk="1" fontAlgn="auto" hangingPunct="1">
              <a:spcAft>
                <a:spcPts val="0"/>
              </a:spcAft>
              <a:buFont typeface="Wingdings" panose="05000000000000000000" pitchFamily="2" charset="2"/>
              <a:buChar char="§"/>
              <a:defRPr/>
            </a:pPr>
            <a:endParaRPr lang="en-US" sz="2400" dirty="0">
              <a:latin typeface="+mj-lt"/>
            </a:endParaRPr>
          </a:p>
          <a:p>
            <a:pPr marL="800100" lvl="1" indent="-342900" algn="l" eaLnBrk="1" fontAlgn="auto" hangingPunct="1">
              <a:spcAft>
                <a:spcPts val="0"/>
              </a:spcAft>
              <a:buFont typeface="Wingdings" panose="05000000000000000000" pitchFamily="2" charset="2"/>
              <a:buChar char="§"/>
              <a:defRPr/>
            </a:pPr>
            <a:r>
              <a:rPr lang="en-US" sz="2400" dirty="0">
                <a:latin typeface="+mj-lt"/>
              </a:rPr>
              <a:t>उपस्थित ज्वलनशील सामग्री की मात्रा और प्रकार। </a:t>
            </a:r>
          </a:p>
        </p:txBody>
      </p:sp>
      <p:sp>
        <p:nvSpPr>
          <p:cNvPr id="39940" name="Rectangle 16">
            <a:extLst>
              <a:ext uri="{FF2B5EF4-FFF2-40B4-BE49-F238E27FC236}">
                <a16:creationId xmlns:a16="http://schemas.microsoft.com/office/drawing/2014/main" id="{FC4863FA-B4E4-4601-B762-DC6CD9F1BE57}"/>
              </a:ext>
            </a:extLst>
          </p:cNvPr>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7ADC8389-895C-4A50-843B-1228C1E95606}" type="slidenum">
              <a:rPr lang="en-US" altLang="en-US" sz="1400" smtClean="0">
                <a:solidFill>
                  <a:srgbClr val="B5A788"/>
                </a:solidFill>
                <a:latin typeface="+mj-lt"/>
              </a:rPr>
              <a:pPr>
                <a:spcBef>
                  <a:spcPct val="0"/>
                </a:spcBef>
                <a:buFontTx/>
                <a:buNone/>
                <a:defRPr/>
              </a:pPr>
              <a:t>20</a:t>
            </a:fld>
            <a:endParaRPr lang="en-US" altLang="en-US" sz="1400">
              <a:solidFill>
                <a:srgbClr val="B5A788"/>
              </a:solidFill>
              <a:latin typeface="+mj-lt"/>
            </a:endParaRPr>
          </a:p>
        </p:txBody>
      </p:sp>
      <p:pic>
        <p:nvPicPr>
          <p:cNvPr id="36870"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573108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08FF363D-BC92-4783-AA00-CFB7561B6BBC}"/>
              </a:ext>
            </a:extLst>
          </p:cNvPr>
          <p:cNvSpPr txBox="1"/>
          <p:nvPr/>
        </p:nvSpPr>
        <p:spPr>
          <a:xfrm>
            <a:off x="6175375" y="0"/>
            <a:ext cx="6016625"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38915" name="Rectangle 2"/>
          <p:cNvSpPr>
            <a:spLocks noGrp="1" noChangeArrowheads="1"/>
          </p:cNvSpPr>
          <p:nvPr>
            <p:ph type="ctrTitle"/>
          </p:nvPr>
        </p:nvSpPr>
        <p:spPr>
          <a:xfrm>
            <a:off x="152400" y="1643063"/>
            <a:ext cx="5864225" cy="1176337"/>
          </a:xfrm>
        </p:spPr>
        <p:txBody>
          <a:bodyPr/>
          <a:lstStyle/>
          <a:p>
            <a:pPr algn="l" eaLnBrk="1" hangingPunct="1"/>
            <a:r>
              <a:rPr lang="en-US" altLang="en-US" sz="3600" b="1">
                <a:solidFill>
                  <a:srgbClr val="000099"/>
                </a:solidFill>
              </a:rPr>
              <a:t>आरंभिक या प्रारंभिक चरण</a:t>
            </a:r>
            <a:endParaRPr lang="en-US" altLang="en-US" sz="3600">
              <a:solidFill>
                <a:srgbClr val="000099"/>
              </a:solidFill>
            </a:endParaRPr>
          </a:p>
        </p:txBody>
      </p:sp>
      <p:sp>
        <p:nvSpPr>
          <p:cNvPr id="41987" name="Rectangle 3">
            <a:extLst>
              <a:ext uri="{FF2B5EF4-FFF2-40B4-BE49-F238E27FC236}">
                <a16:creationId xmlns:a16="http://schemas.microsoft.com/office/drawing/2014/main" id="{14DB23A7-6E60-4BCF-B24E-3F6A3D018154}"/>
              </a:ext>
            </a:extLst>
          </p:cNvPr>
          <p:cNvSpPr>
            <a:spLocks noGrp="1" noChangeArrowheads="1"/>
          </p:cNvSpPr>
          <p:nvPr>
            <p:ph type="subTitle" idx="1"/>
          </p:nvPr>
        </p:nvSpPr>
        <p:spPr>
          <a:xfrm>
            <a:off x="6702425" y="1220788"/>
            <a:ext cx="4803775" cy="5484812"/>
          </a:xfrm>
        </p:spPr>
        <p:txBody>
          <a:bodyPr rtlCol="0">
            <a:normAutofit fontScale="70000" lnSpcReduction="20000"/>
          </a:bodyPr>
          <a:lstStyle/>
          <a:p>
            <a:pPr eaLnBrk="1" fontAlgn="auto" hangingPunct="1">
              <a:lnSpc>
                <a:spcPct val="80000"/>
              </a:lnSpc>
              <a:spcAft>
                <a:spcPts val="0"/>
              </a:spcAft>
              <a:defRPr/>
            </a:pPr>
            <a:endParaRPr dirty="0"/>
          </a:p>
          <a:p>
            <a:pPr algn="l" eaLnBrk="1" fontAlgn="auto" hangingPunct="1">
              <a:lnSpc>
                <a:spcPct val="120000"/>
              </a:lnSpc>
              <a:spcAft>
                <a:spcPts val="0"/>
              </a:spcAft>
              <a:buFont typeface="Wingdings" panose="05000000000000000000" pitchFamily="2" charset="2"/>
              <a:buChar char="n"/>
              <a:defRPr/>
            </a:pPr>
            <a:r>
              <a:rPr lang="en-US" altLang="en-US" dirty="0">
                <a:latin typeface="+mj-lt"/>
              </a:rPr>
              <a:t>ऑक्सीजन प्रचुर</a:t>
            </a:r>
          </a:p>
          <a:p>
            <a:pPr algn="l" eaLnBrk="1" fontAlgn="auto" hangingPunct="1">
              <a:lnSpc>
                <a:spcPct val="120000"/>
              </a:lnSpc>
              <a:spcAft>
                <a:spcPts val="0"/>
              </a:spcAft>
              <a:buFont typeface="Wingdings" panose="05000000000000000000" pitchFamily="2" charset="2"/>
              <a:buChar char="n"/>
              <a:defRPr/>
            </a:pPr>
            <a:endParaRPr lang="en-US" altLang="en-US" sz="2600" dirty="0">
              <a:latin typeface="+mj-lt"/>
            </a:endParaRPr>
          </a:p>
          <a:p>
            <a:pPr algn="l" eaLnBrk="1" fontAlgn="auto" hangingPunct="1">
              <a:lnSpc>
                <a:spcPct val="120000"/>
              </a:lnSpc>
              <a:spcAft>
                <a:spcPts val="0"/>
              </a:spcAft>
              <a:buFont typeface="Wingdings" panose="05000000000000000000" pitchFamily="2" charset="2"/>
              <a:buChar char="n"/>
              <a:defRPr/>
            </a:pPr>
            <a:r>
              <a:rPr lang="en-US" altLang="en-US" sz="2600" dirty="0">
                <a:latin typeface="+mj-lt"/>
              </a:rPr>
              <a:t>तापमान उच्च शिखर तक नहीं बढ़ा है</a:t>
            </a:r>
          </a:p>
          <a:p>
            <a:pPr algn="l" eaLnBrk="1" fontAlgn="auto" hangingPunct="1">
              <a:lnSpc>
                <a:spcPct val="120000"/>
              </a:lnSpc>
              <a:spcAft>
                <a:spcPts val="0"/>
              </a:spcAft>
              <a:defRPr/>
            </a:pPr>
            <a:r>
              <a:rPr lang="en-US" altLang="en-US" sz="2600" dirty="0">
                <a:latin typeface="+mj-lt"/>
              </a:rPr>
              <a:t>ऊष्मीय उर्ध्वाधरता बढ़ती है,</a:t>
            </a:r>
          </a:p>
          <a:p>
            <a:pPr algn="l" eaLnBrk="1" fontAlgn="auto" hangingPunct="1">
              <a:lnSpc>
                <a:spcPct val="120000"/>
              </a:lnSpc>
              <a:spcAft>
                <a:spcPts val="0"/>
              </a:spcAft>
              <a:defRPr/>
            </a:pPr>
            <a:endParaRPr lang="en-US" altLang="en-US" sz="2600" dirty="0">
              <a:latin typeface="+mj-lt"/>
            </a:endParaRPr>
          </a:p>
          <a:p>
            <a:pPr algn="l" eaLnBrk="1" fontAlgn="auto" hangingPunct="1">
              <a:lnSpc>
                <a:spcPct val="120000"/>
              </a:lnSpc>
              <a:spcAft>
                <a:spcPts val="0"/>
              </a:spcAft>
              <a:buFont typeface="Wingdings" panose="05000000000000000000" pitchFamily="2" charset="2"/>
              <a:buChar char="n"/>
              <a:defRPr/>
            </a:pPr>
            <a:r>
              <a:rPr lang="en-US" altLang="en-US" sz="2600" dirty="0">
                <a:latin typeface="+mj-lt"/>
              </a:rPr>
              <a:t>उच्चतम बिंदु पर संचित होती है</a:t>
            </a:r>
          </a:p>
          <a:p>
            <a:pPr algn="l" eaLnBrk="1" fontAlgn="auto" hangingPunct="1">
              <a:lnSpc>
                <a:spcPct val="120000"/>
              </a:lnSpc>
              <a:spcAft>
                <a:spcPts val="0"/>
              </a:spcAft>
              <a:defRPr/>
            </a:pPr>
            <a:r>
              <a:rPr lang="en-US" altLang="en-US" sz="2600" dirty="0">
                <a:latin typeface="+mj-lt"/>
              </a:rPr>
              <a:t>श्वास लेना कठिन नहीं है</a:t>
            </a:r>
          </a:p>
          <a:p>
            <a:pPr algn="l" eaLnBrk="1" fontAlgn="auto" hangingPunct="1">
              <a:lnSpc>
                <a:spcPct val="120000"/>
              </a:lnSpc>
              <a:spcAft>
                <a:spcPts val="0"/>
              </a:spcAft>
              <a:defRPr/>
            </a:pPr>
            <a:endParaRPr lang="en-US" altLang="en-US" sz="2600" dirty="0">
              <a:latin typeface="+mj-lt"/>
            </a:endParaRPr>
          </a:p>
          <a:p>
            <a:pPr algn="l" eaLnBrk="1" fontAlgn="auto" hangingPunct="1">
              <a:lnSpc>
                <a:spcPct val="120000"/>
              </a:lnSpc>
              <a:spcAft>
                <a:spcPts val="0"/>
              </a:spcAft>
              <a:buFont typeface="Wingdings" panose="05000000000000000000" pitchFamily="2" charset="2"/>
              <a:buChar char="n"/>
              <a:defRPr/>
            </a:pPr>
            <a:r>
              <a:rPr lang="en-US" altLang="en-US" sz="2600" dirty="0">
                <a:latin typeface="+mj-lt"/>
              </a:rPr>
              <a:t>आग बुझाने के तरीके:</a:t>
            </a:r>
          </a:p>
          <a:p>
            <a:pPr algn="l" eaLnBrk="1" fontAlgn="auto" hangingPunct="1">
              <a:lnSpc>
                <a:spcPct val="120000"/>
              </a:lnSpc>
              <a:spcAft>
                <a:spcPts val="0"/>
              </a:spcAft>
              <a:buFont typeface="Wingdings" panose="05000000000000000000" pitchFamily="2" charset="2"/>
              <a:buChar char="n"/>
              <a:defRPr/>
            </a:pPr>
            <a:endParaRPr lang="en-US" altLang="en-US" sz="2600" dirty="0">
              <a:latin typeface="+mj-lt"/>
            </a:endParaRPr>
          </a:p>
          <a:p>
            <a:pPr algn="l" eaLnBrk="1" fontAlgn="auto" hangingPunct="1">
              <a:lnSpc>
                <a:spcPct val="120000"/>
              </a:lnSpc>
              <a:spcAft>
                <a:spcPts val="0"/>
              </a:spcAft>
              <a:buFont typeface="Wingdings" panose="05000000000000000000" pitchFamily="2" charset="2"/>
              <a:buChar char="n"/>
              <a:defRPr/>
            </a:pPr>
            <a:r>
              <a:rPr lang="en-US" altLang="en-US" sz="2600" dirty="0">
                <a:latin typeface="+mj-lt"/>
              </a:rPr>
              <a:t>आग की नींव पर सीधे पानी का अनुप्रयोग।</a:t>
            </a:r>
          </a:p>
          <a:p>
            <a:pPr lvl="1" algn="l" eaLnBrk="1" fontAlgn="auto" hangingPunct="1">
              <a:lnSpc>
                <a:spcPct val="120000"/>
              </a:lnSpc>
              <a:spcAft>
                <a:spcPts val="0"/>
              </a:spcAft>
              <a:defRPr/>
            </a:pPr>
            <a:endParaRPr lang="en-US" altLang="en-US" sz="2600" dirty="0">
              <a:latin typeface="+mj-lt"/>
            </a:endParaRPr>
          </a:p>
          <a:p>
            <a:pPr eaLnBrk="1" fontAlgn="auto" hangingPunct="1">
              <a:lnSpc>
                <a:spcPct val="80000"/>
              </a:lnSpc>
              <a:spcAft>
                <a:spcPts val="0"/>
              </a:spcAft>
              <a:defRPr/>
            </a:pPr>
            <a:r>
              <a:rPr lang="en-US" altLang="en-US" dirty="0">
                <a:latin typeface="+mj-lt"/>
              </a:rPr>
              <a:t>7</a:t>
            </a:r>
          </a:p>
        </p:txBody>
      </p:sp>
      <p:sp>
        <p:nvSpPr>
          <p:cNvPr id="41988" name="Rectangle 16">
            <a:extLst>
              <a:ext uri="{FF2B5EF4-FFF2-40B4-BE49-F238E27FC236}">
                <a16:creationId xmlns:a16="http://schemas.microsoft.com/office/drawing/2014/main" id="{D0CEC43E-E3BC-49A8-9EC8-7C30F9F39DF0}"/>
              </a:ext>
            </a:extLst>
          </p:cNvPr>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71B316DB-F762-4E51-8C6B-9E61A0A027B6}" type="slidenum">
              <a:rPr lang="en-US" altLang="en-US" sz="1400" smtClean="0">
                <a:solidFill>
                  <a:srgbClr val="B5A788"/>
                </a:solidFill>
                <a:latin typeface="+mj-lt"/>
              </a:rPr>
              <a:pPr>
                <a:spcBef>
                  <a:spcPct val="0"/>
                </a:spcBef>
                <a:buFontTx/>
                <a:buNone/>
                <a:defRPr/>
              </a:pPr>
              <a:t>21</a:t>
            </a:fld>
            <a:endParaRPr lang="en-US" altLang="en-US" sz="1400">
              <a:solidFill>
                <a:srgbClr val="B5A788"/>
              </a:solidFill>
              <a:latin typeface="+mj-lt"/>
            </a:endParaRPr>
          </a:p>
        </p:txBody>
      </p:sp>
      <p:pic>
        <p:nvPicPr>
          <p:cNvPr id="38918" name="Picture 8"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9"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223613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72D90F58-3673-4DAF-882F-439B37FD77F8}"/>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40963" name="Rectangle 2"/>
          <p:cNvSpPr>
            <a:spLocks noGrp="1" noChangeArrowheads="1"/>
          </p:cNvSpPr>
          <p:nvPr>
            <p:ph type="ctrTitle"/>
          </p:nvPr>
        </p:nvSpPr>
        <p:spPr>
          <a:xfrm>
            <a:off x="304800" y="1524000"/>
            <a:ext cx="4876800" cy="1371600"/>
          </a:xfrm>
        </p:spPr>
        <p:txBody>
          <a:bodyPr/>
          <a:lstStyle/>
          <a:p>
            <a:pPr eaLnBrk="1" hangingPunct="1"/>
            <a:r>
              <a:rPr lang="en-US" altLang="en-US" sz="4000" b="1" dirty="0" err="1">
                <a:solidFill>
                  <a:srgbClr val="000099"/>
                </a:solidFill>
              </a:rPr>
              <a:t>जलने</a:t>
            </a:r>
            <a:r>
              <a:rPr lang="en-US" altLang="en-US" sz="4000" b="1" dirty="0">
                <a:solidFill>
                  <a:srgbClr val="000099"/>
                </a:solidFill>
              </a:rPr>
              <a:t> </a:t>
            </a:r>
            <a:r>
              <a:rPr lang="en-US" altLang="en-US" sz="4000" b="1" dirty="0" err="1">
                <a:solidFill>
                  <a:srgbClr val="000099"/>
                </a:solidFill>
              </a:rPr>
              <a:t>का</a:t>
            </a:r>
            <a:r>
              <a:rPr lang="en-US" altLang="en-US" sz="4000" b="1" dirty="0">
                <a:solidFill>
                  <a:srgbClr val="000099"/>
                </a:solidFill>
              </a:rPr>
              <a:t> </a:t>
            </a:r>
            <a:r>
              <a:rPr lang="en-US" altLang="en-US" sz="4000" b="1" dirty="0" err="1">
                <a:solidFill>
                  <a:srgbClr val="000099"/>
                </a:solidFill>
              </a:rPr>
              <a:t>चरण</a:t>
            </a:r>
            <a:endParaRPr lang="en-US" altLang="en-US" sz="4000" b="1" dirty="0">
              <a:solidFill>
                <a:srgbClr val="000099"/>
              </a:solidFill>
            </a:endParaRPr>
          </a:p>
        </p:txBody>
      </p:sp>
      <p:sp>
        <p:nvSpPr>
          <p:cNvPr id="15363" name="Rectangle 3">
            <a:extLst>
              <a:ext uri="{FF2B5EF4-FFF2-40B4-BE49-F238E27FC236}">
                <a16:creationId xmlns:a16="http://schemas.microsoft.com/office/drawing/2014/main" id="{3F8304FA-95F7-4D17-B1ED-CC409A60940B}"/>
              </a:ext>
            </a:extLst>
          </p:cNvPr>
          <p:cNvSpPr>
            <a:spLocks noGrp="1" noChangeArrowheads="1"/>
          </p:cNvSpPr>
          <p:nvPr>
            <p:ph type="subTitle" idx="1"/>
          </p:nvPr>
        </p:nvSpPr>
        <p:spPr>
          <a:xfrm>
            <a:off x="6324600" y="1066800"/>
            <a:ext cx="5638800" cy="5500688"/>
          </a:xfrm>
        </p:spPr>
        <p:txBody>
          <a:bodyPr rtlCol="0">
            <a:normAutofit fontScale="40000" lnSpcReduction="20000"/>
          </a:bodyPr>
          <a:lstStyle/>
          <a:p>
            <a:pPr eaLnBrk="1" fontAlgn="auto" hangingPunct="1">
              <a:lnSpc>
                <a:spcPct val="80000"/>
              </a:lnSpc>
              <a:spcAft>
                <a:spcPts val="0"/>
              </a:spcAft>
              <a:buFont typeface="Wingdings" pitchFamily="2" charset="2"/>
              <a:buChar char="n"/>
              <a:defRPr/>
            </a:pPr>
            <a:endParaRPr lang="en-US" sz="7000" dirty="0">
              <a:latin typeface="+mj-lt"/>
            </a:endParaRPr>
          </a:p>
          <a:p>
            <a:pPr algn="l" eaLnBrk="1" fontAlgn="auto" hangingPunct="1">
              <a:lnSpc>
                <a:spcPct val="120000"/>
              </a:lnSpc>
              <a:spcAft>
                <a:spcPts val="0"/>
              </a:spcAft>
              <a:buFont typeface="Wingdings" pitchFamily="2" charset="2"/>
              <a:buChar char="n"/>
              <a:defRPr/>
            </a:pPr>
            <a:r>
              <a:rPr lang="en-US" sz="7000" dirty="0">
                <a:latin typeface="+mj-lt"/>
              </a:rPr>
              <a:t>आग ने अधिक ईंधन को शामिल </a:t>
            </a:r>
            <a:r>
              <a:rPr lang="en-US" sz="7000" dirty="0" err="1">
                <a:latin typeface="+mj-lt"/>
              </a:rPr>
              <a:t>किया</a:t>
            </a:r>
            <a:r>
              <a:rPr lang="en-US" sz="7000" dirty="0">
                <a:latin typeface="+mj-lt"/>
              </a:rPr>
              <a:t> </a:t>
            </a:r>
            <a:r>
              <a:rPr lang="en-US" sz="7000" dirty="0" err="1">
                <a:latin typeface="+mj-lt"/>
              </a:rPr>
              <a:t>है</a:t>
            </a:r>
            <a:endParaRPr lang="en-US" sz="7000" dirty="0">
              <a:latin typeface="+mj-lt"/>
            </a:endParaRPr>
          </a:p>
          <a:p>
            <a:pPr algn="l" eaLnBrk="1" fontAlgn="auto" hangingPunct="1">
              <a:lnSpc>
                <a:spcPct val="120000"/>
              </a:lnSpc>
              <a:spcAft>
                <a:spcPts val="0"/>
              </a:spcAft>
              <a:buFont typeface="Wingdings" pitchFamily="2" charset="2"/>
              <a:buChar char="n"/>
              <a:defRPr/>
            </a:pPr>
            <a:r>
              <a:rPr lang="en-US" sz="7000" dirty="0" err="1">
                <a:latin typeface="+mj-lt"/>
              </a:rPr>
              <a:t>ऑक्सीजन</a:t>
            </a:r>
            <a:r>
              <a:rPr lang="en-US" sz="7000" dirty="0">
                <a:latin typeface="+mj-lt"/>
              </a:rPr>
              <a:t> आपूर्ति समाप्त हो </a:t>
            </a:r>
            <a:r>
              <a:rPr lang="en-US" sz="7000" dirty="0" err="1">
                <a:latin typeface="+mj-lt"/>
              </a:rPr>
              <a:t>रही</a:t>
            </a:r>
            <a:r>
              <a:rPr lang="en-US" sz="7000" dirty="0">
                <a:latin typeface="+mj-lt"/>
              </a:rPr>
              <a:t> </a:t>
            </a:r>
            <a:r>
              <a:rPr lang="en-US" sz="7000" dirty="0" err="1">
                <a:latin typeface="+mj-lt"/>
              </a:rPr>
              <a:t>है</a:t>
            </a:r>
            <a:endParaRPr lang="en-US" sz="7000" dirty="0">
              <a:latin typeface="+mj-lt"/>
            </a:endParaRPr>
          </a:p>
          <a:p>
            <a:pPr algn="l" eaLnBrk="1" fontAlgn="auto" hangingPunct="1">
              <a:lnSpc>
                <a:spcPct val="120000"/>
              </a:lnSpc>
              <a:spcAft>
                <a:spcPts val="0"/>
              </a:spcAft>
              <a:buFont typeface="Wingdings" pitchFamily="2" charset="2"/>
              <a:buChar char="n"/>
              <a:defRPr/>
            </a:pPr>
            <a:r>
              <a:rPr lang="en-US" sz="7000" dirty="0" err="1">
                <a:latin typeface="+mj-lt"/>
              </a:rPr>
              <a:t>ऊपरी</a:t>
            </a:r>
            <a:r>
              <a:rPr lang="en-US" sz="7000" dirty="0">
                <a:latin typeface="+mj-lt"/>
              </a:rPr>
              <a:t> क्षेत्रों में गर्मी जमा हो </a:t>
            </a:r>
            <a:r>
              <a:rPr lang="en-US" sz="7000" dirty="0" err="1">
                <a:latin typeface="+mj-lt"/>
              </a:rPr>
              <a:t>रही</a:t>
            </a:r>
            <a:r>
              <a:rPr lang="en-US" sz="7000" dirty="0">
                <a:latin typeface="+mj-lt"/>
              </a:rPr>
              <a:t> </a:t>
            </a:r>
            <a:r>
              <a:rPr lang="en-US" sz="7000" dirty="0" err="1">
                <a:latin typeface="+mj-lt"/>
              </a:rPr>
              <a:t>है</a:t>
            </a:r>
            <a:endParaRPr lang="en-US" sz="7000" dirty="0">
              <a:latin typeface="+mj-lt"/>
            </a:endParaRPr>
          </a:p>
          <a:p>
            <a:pPr algn="l" eaLnBrk="1" fontAlgn="auto" hangingPunct="1">
              <a:lnSpc>
                <a:spcPct val="120000"/>
              </a:lnSpc>
              <a:spcAft>
                <a:spcPts val="0"/>
              </a:spcAft>
              <a:buFont typeface="Wingdings" pitchFamily="2" charset="2"/>
              <a:buChar char="n"/>
              <a:defRPr/>
            </a:pPr>
            <a:r>
              <a:rPr lang="en-US" sz="7000" dirty="0" err="1">
                <a:latin typeface="+mj-lt"/>
              </a:rPr>
              <a:t>सांस</a:t>
            </a:r>
            <a:r>
              <a:rPr lang="en-US" sz="7000" dirty="0">
                <a:latin typeface="+mj-lt"/>
              </a:rPr>
              <a:t> लेना मुश्किल : मास्क की सिफारिश की </a:t>
            </a:r>
            <a:r>
              <a:rPr lang="en-US" sz="7000" dirty="0" err="1">
                <a:latin typeface="+mj-lt"/>
              </a:rPr>
              <a:t>गई</a:t>
            </a:r>
            <a:r>
              <a:rPr lang="en-US" sz="7000" dirty="0">
                <a:latin typeface="+mj-lt"/>
              </a:rPr>
              <a:t> </a:t>
            </a:r>
            <a:r>
              <a:rPr lang="en-US" sz="7000" dirty="0" err="1">
                <a:latin typeface="+mj-lt"/>
              </a:rPr>
              <a:t>है</a:t>
            </a:r>
            <a:endParaRPr lang="en-US" sz="7000" dirty="0">
              <a:latin typeface="+mj-lt"/>
            </a:endParaRPr>
          </a:p>
          <a:p>
            <a:pPr algn="l" eaLnBrk="1" fontAlgn="auto" hangingPunct="1">
              <a:lnSpc>
                <a:spcPct val="120000"/>
              </a:lnSpc>
              <a:spcAft>
                <a:spcPts val="0"/>
              </a:spcAft>
              <a:buFont typeface="Wingdings" pitchFamily="2" charset="2"/>
              <a:buChar char="n"/>
              <a:defRPr/>
            </a:pPr>
            <a:r>
              <a:rPr lang="en-US" sz="7000" dirty="0" err="1">
                <a:latin typeface="+mj-lt"/>
              </a:rPr>
              <a:t>आग</a:t>
            </a:r>
            <a:r>
              <a:rPr lang="en-US" sz="7000" dirty="0">
                <a:latin typeface="+mj-lt"/>
              </a:rPr>
              <a:t> बुझाने की प्रक्रिया मुख्य भाग की ओर पहुँच </a:t>
            </a:r>
            <a:r>
              <a:rPr lang="en-US" sz="7000" dirty="0" err="1">
                <a:latin typeface="+mj-lt"/>
              </a:rPr>
              <a:t>रही</a:t>
            </a:r>
            <a:r>
              <a:rPr lang="en-US" sz="7000" dirty="0">
                <a:latin typeface="+mj-lt"/>
              </a:rPr>
              <a:t> </a:t>
            </a:r>
            <a:r>
              <a:rPr lang="en-US" sz="7000" dirty="0" err="1">
                <a:latin typeface="+mj-lt"/>
              </a:rPr>
              <a:t>है</a:t>
            </a:r>
            <a:endParaRPr lang="en-US" sz="7000" dirty="0">
              <a:latin typeface="+mj-lt"/>
            </a:endParaRPr>
          </a:p>
          <a:p>
            <a:pPr algn="l" eaLnBrk="1" fontAlgn="auto" hangingPunct="1">
              <a:lnSpc>
                <a:spcPct val="120000"/>
              </a:lnSpc>
              <a:spcAft>
                <a:spcPts val="0"/>
              </a:spcAft>
              <a:buFont typeface="Wingdings" pitchFamily="2" charset="2"/>
              <a:buChar char="n"/>
              <a:defRPr/>
            </a:pPr>
            <a:r>
              <a:rPr lang="en-US" sz="7000" dirty="0" err="1">
                <a:latin typeface="+mj-lt"/>
              </a:rPr>
              <a:t>अच्छी</a:t>
            </a:r>
            <a:r>
              <a:rPr lang="en-US" sz="7000" dirty="0">
                <a:latin typeface="+mj-lt"/>
              </a:rPr>
              <a:t> भाप उत्पादन</a:t>
            </a:r>
          </a:p>
          <a:p>
            <a:pPr eaLnBrk="1" fontAlgn="auto" hangingPunct="1">
              <a:lnSpc>
                <a:spcPct val="80000"/>
              </a:lnSpc>
              <a:spcAft>
                <a:spcPts val="0"/>
              </a:spcAft>
              <a:buFont typeface="Wingdings" pitchFamily="2" charset="2"/>
              <a:buChar char="n"/>
              <a:defRPr/>
            </a:pPr>
            <a:endParaRPr lang="en-US" dirty="0">
              <a:latin typeface="+mj-lt"/>
            </a:endParaRPr>
          </a:p>
        </p:txBody>
      </p:sp>
      <p:sp>
        <p:nvSpPr>
          <p:cNvPr id="44036" name="Rectangle 16">
            <a:extLst>
              <a:ext uri="{FF2B5EF4-FFF2-40B4-BE49-F238E27FC236}">
                <a16:creationId xmlns:a16="http://schemas.microsoft.com/office/drawing/2014/main" id="{94B73C0E-B5AE-4B2A-8359-5EF9FA9F8E24}"/>
              </a:ext>
            </a:extLst>
          </p:cNvPr>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150ECA3F-3936-45CB-ADB4-A2FE18AA7AF9}" type="slidenum">
              <a:rPr lang="en-US" altLang="en-US" sz="1400" smtClean="0">
                <a:solidFill>
                  <a:srgbClr val="B5A788"/>
                </a:solidFill>
                <a:latin typeface="+mj-lt"/>
              </a:rPr>
              <a:pPr>
                <a:spcBef>
                  <a:spcPct val="0"/>
                </a:spcBef>
                <a:buFontTx/>
                <a:buNone/>
                <a:defRPr/>
              </a:pPr>
              <a:t>22</a:t>
            </a:fld>
            <a:endParaRPr lang="en-US" altLang="en-US" sz="1400">
              <a:solidFill>
                <a:srgbClr val="B5A788"/>
              </a:solidFill>
              <a:latin typeface="+mj-lt"/>
            </a:endParaRPr>
          </a:p>
        </p:txBody>
      </p:sp>
      <p:pic>
        <p:nvPicPr>
          <p:cNvPr id="40966" name="Picture 8"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Picture 9"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654435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7605821F-C166-40AD-821F-6FA02ADF022C}"/>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43011" name="Rectangle 2"/>
          <p:cNvSpPr>
            <a:spLocks noGrp="1" noChangeArrowheads="1"/>
          </p:cNvSpPr>
          <p:nvPr>
            <p:ph type="ctrTitle"/>
          </p:nvPr>
        </p:nvSpPr>
        <p:spPr>
          <a:xfrm>
            <a:off x="609600" y="1828800"/>
            <a:ext cx="4648200" cy="1295400"/>
          </a:xfrm>
        </p:spPr>
        <p:txBody>
          <a:bodyPr/>
          <a:lstStyle/>
          <a:p>
            <a:pPr algn="l" eaLnBrk="1" hangingPunct="1"/>
            <a:r>
              <a:rPr lang="en-US" altLang="en-US" sz="4000" b="1">
                <a:solidFill>
                  <a:srgbClr val="000099"/>
                </a:solidFill>
              </a:rPr>
              <a:t>धधकते चरण  </a:t>
            </a:r>
            <a:endParaRPr lang="en-US" altLang="en-US" sz="4000">
              <a:solidFill>
                <a:srgbClr val="000099"/>
              </a:solidFill>
            </a:endParaRPr>
          </a:p>
        </p:txBody>
      </p:sp>
      <p:sp>
        <p:nvSpPr>
          <p:cNvPr id="16387" name="Rectangle 3">
            <a:extLst>
              <a:ext uri="{FF2B5EF4-FFF2-40B4-BE49-F238E27FC236}">
                <a16:creationId xmlns:a16="http://schemas.microsoft.com/office/drawing/2014/main" id="{2BC465FE-1C06-4A12-A3C8-B183C87F1A32}"/>
              </a:ext>
            </a:extLst>
          </p:cNvPr>
          <p:cNvSpPr>
            <a:spLocks noGrp="1" noChangeArrowheads="1"/>
          </p:cNvSpPr>
          <p:nvPr>
            <p:ph type="subTitle" idx="1"/>
          </p:nvPr>
        </p:nvSpPr>
        <p:spPr>
          <a:xfrm>
            <a:off x="6324600" y="1143000"/>
            <a:ext cx="6035040" cy="5334000"/>
          </a:xfrm>
        </p:spPr>
        <p:txBody>
          <a:bodyPr rtlCol="0">
            <a:normAutofit/>
          </a:bodyPr>
          <a:lstStyle/>
          <a:p>
            <a:pPr eaLnBrk="1" fontAlgn="auto" hangingPunct="1">
              <a:spcAft>
                <a:spcPts val="0"/>
              </a:spcAft>
              <a:buFont typeface="Wingdings" pitchFamily="2" charset="2"/>
              <a:buChar char="n"/>
              <a:defRPr/>
            </a:pPr>
            <a:endParaRPr lang="en-US" dirty="0">
              <a:latin typeface="+mj-lt"/>
            </a:endParaRPr>
          </a:p>
          <a:p>
            <a:pPr marL="484187" indent="-457200" algn="l" eaLnBrk="1" fontAlgn="auto" hangingPunct="1">
              <a:lnSpc>
                <a:spcPct val="100000"/>
              </a:lnSpc>
              <a:spcAft>
                <a:spcPts val="0"/>
              </a:spcAft>
              <a:buFont typeface="Arial" panose="020B0604020202020204" pitchFamily="34" charset="0"/>
              <a:buChar char="•"/>
              <a:defRPr/>
            </a:pPr>
            <a:r>
              <a:rPr lang="en-US" sz="2600" dirty="0">
                <a:latin typeface="+mj-lt"/>
              </a:rPr>
              <a:t>आग की आवश्यकताओं के बराबर ऑक्सीजन की आपूर्ति नहीं  </a:t>
            </a:r>
          </a:p>
          <a:p>
            <a:pPr algn="l" eaLnBrk="1" fontAlgn="auto" hangingPunct="1">
              <a:lnSpc>
                <a:spcPct val="100000"/>
              </a:lnSpc>
              <a:spcAft>
                <a:spcPts val="0"/>
              </a:spcAft>
              <a:buFont typeface="Wingdings" pitchFamily="2" charset="2"/>
              <a:buChar char="n"/>
              <a:defRPr/>
            </a:pPr>
            <a:endParaRPr lang="en-US" sz="2600" dirty="0">
              <a:latin typeface="+mj-lt"/>
            </a:endParaRPr>
          </a:p>
          <a:p>
            <a:pPr marL="457200" indent="-457200" algn="l" eaLnBrk="1" fontAlgn="auto" hangingPunct="1">
              <a:lnSpc>
                <a:spcPct val="100000"/>
              </a:lnSpc>
              <a:spcAft>
                <a:spcPts val="0"/>
              </a:spcAft>
              <a:buFont typeface="Arial" panose="020B0604020202020204" pitchFamily="34" charset="0"/>
              <a:buChar char="•"/>
              <a:defRPr/>
            </a:pPr>
            <a:r>
              <a:rPr lang="en-US" sz="2600" dirty="0">
                <a:latin typeface="+mj-lt"/>
              </a:rPr>
              <a:t>भवन में तापमान बहुत </a:t>
            </a:r>
            <a:r>
              <a:rPr lang="en-US" sz="2600" dirty="0" err="1">
                <a:latin typeface="+mj-lt"/>
              </a:rPr>
              <a:t>उच्च</a:t>
            </a:r>
            <a:r>
              <a:rPr lang="en-US" sz="2600" dirty="0">
                <a:latin typeface="+mj-lt"/>
              </a:rPr>
              <a:t> </a:t>
            </a:r>
            <a:r>
              <a:rPr lang="en-US" sz="2600" dirty="0" err="1">
                <a:latin typeface="+mj-lt"/>
              </a:rPr>
              <a:t>है</a:t>
            </a:r>
            <a:endParaRPr lang="en-US" sz="2600" dirty="0">
              <a:latin typeface="+mj-lt"/>
            </a:endParaRPr>
          </a:p>
          <a:p>
            <a:pPr marL="457200" indent="-457200" algn="l" eaLnBrk="1" fontAlgn="auto" hangingPunct="1">
              <a:lnSpc>
                <a:spcPct val="100000"/>
              </a:lnSpc>
              <a:spcAft>
                <a:spcPts val="0"/>
              </a:spcAft>
              <a:buFont typeface="Arial" panose="020B0604020202020204" pitchFamily="34" charset="0"/>
              <a:buChar char="•"/>
              <a:defRPr/>
            </a:pPr>
            <a:r>
              <a:rPr lang="en-US" sz="2600" dirty="0" err="1">
                <a:latin typeface="+mj-lt"/>
              </a:rPr>
              <a:t>सामान्य</a:t>
            </a:r>
            <a:r>
              <a:rPr lang="en-US" sz="2600" dirty="0">
                <a:latin typeface="+mj-lt"/>
              </a:rPr>
              <a:t> सांस लेना संभव नहीं है  </a:t>
            </a:r>
          </a:p>
          <a:p>
            <a:pPr algn="l" eaLnBrk="1" fontAlgn="auto" hangingPunct="1">
              <a:lnSpc>
                <a:spcPct val="100000"/>
              </a:lnSpc>
              <a:spcAft>
                <a:spcPts val="0"/>
              </a:spcAft>
              <a:defRPr/>
            </a:pPr>
            <a:endParaRPr lang="en-US" sz="2600" dirty="0">
              <a:latin typeface="+mj-lt"/>
            </a:endParaRPr>
          </a:p>
          <a:p>
            <a:pPr marL="457200" indent="-457200" algn="l" eaLnBrk="1" fontAlgn="auto" hangingPunct="1">
              <a:lnSpc>
                <a:spcPct val="100000"/>
              </a:lnSpc>
              <a:spcAft>
                <a:spcPts val="0"/>
              </a:spcAft>
              <a:buFont typeface="Arial" panose="020B0604020202020204" pitchFamily="34" charset="0"/>
              <a:buChar char="•"/>
              <a:defRPr/>
            </a:pPr>
            <a:r>
              <a:rPr lang="en-US" sz="2600" dirty="0">
                <a:latin typeface="+mj-lt"/>
              </a:rPr>
              <a:t>जल भाप से अधिकतम </a:t>
            </a:r>
            <a:r>
              <a:rPr lang="en-US" sz="2600" dirty="0" err="1">
                <a:latin typeface="+mj-lt"/>
              </a:rPr>
              <a:t>उत्पादन</a:t>
            </a:r>
            <a:r>
              <a:rPr lang="en-US" sz="2600" dirty="0">
                <a:latin typeface="+mj-lt"/>
              </a:rPr>
              <a:t>  </a:t>
            </a:r>
          </a:p>
        </p:txBody>
      </p:sp>
      <p:sp>
        <p:nvSpPr>
          <p:cNvPr id="46084" name="Rectangle 16">
            <a:extLst>
              <a:ext uri="{FF2B5EF4-FFF2-40B4-BE49-F238E27FC236}">
                <a16:creationId xmlns:a16="http://schemas.microsoft.com/office/drawing/2014/main" id="{DE6422D9-0F47-43C4-B617-9A0A098B1577}"/>
              </a:ext>
            </a:extLst>
          </p:cNvPr>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70B51CC4-C87C-4DCB-A9D5-B36E5B677E72}" type="slidenum">
              <a:rPr lang="en-US" altLang="en-US" sz="1400" smtClean="0">
                <a:solidFill>
                  <a:srgbClr val="B5A788"/>
                </a:solidFill>
                <a:latin typeface="+mj-lt"/>
              </a:rPr>
              <a:pPr>
                <a:spcBef>
                  <a:spcPct val="0"/>
                </a:spcBef>
                <a:buFontTx/>
                <a:buNone/>
                <a:defRPr/>
              </a:pPr>
              <a:t>23</a:t>
            </a:fld>
            <a:endParaRPr lang="en-US" altLang="en-US" sz="1400">
              <a:solidFill>
                <a:srgbClr val="B5A788"/>
              </a:solidFill>
              <a:latin typeface="+mj-lt"/>
            </a:endParaRPr>
          </a:p>
        </p:txBody>
      </p:sp>
      <p:pic>
        <p:nvPicPr>
          <p:cNvPr id="43014" name="Picture 8"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9"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596751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C1E6A92-3696-4C2E-BEA8-0C6791FEA6F3}"/>
              </a:ext>
            </a:extLst>
          </p:cNvPr>
          <p:cNvSpPr txBox="1"/>
          <p:nvPr/>
        </p:nvSpPr>
        <p:spPr>
          <a:xfrm>
            <a:off x="6172200" y="136525"/>
            <a:ext cx="6019800" cy="6721475"/>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50179" name="Rectangle 2">
            <a:extLst>
              <a:ext uri="{FF2B5EF4-FFF2-40B4-BE49-F238E27FC236}">
                <a16:creationId xmlns:a16="http://schemas.microsoft.com/office/drawing/2014/main" id="{4C3119A8-5B3A-455C-89CF-4B3E0CCF152E}"/>
              </a:ext>
            </a:extLst>
          </p:cNvPr>
          <p:cNvSpPr>
            <a:spLocks noGrp="1" noChangeArrowheads="1"/>
          </p:cNvSpPr>
          <p:nvPr>
            <p:ph idx="1"/>
          </p:nvPr>
        </p:nvSpPr>
        <p:spPr>
          <a:xfrm>
            <a:off x="6400800" y="1676400"/>
            <a:ext cx="5181600" cy="4343400"/>
          </a:xfrm>
        </p:spPr>
        <p:txBody>
          <a:bodyPr rtlCol="0">
            <a:normAutofit/>
          </a:bodyPr>
          <a:lstStyle/>
          <a:p>
            <a:pPr eaLnBrk="1" fontAlgn="auto" hangingPunct="1">
              <a:spcAft>
                <a:spcPts val="0"/>
              </a:spcAft>
              <a:buFontTx/>
              <a:buNone/>
              <a:defRPr/>
            </a:pPr>
            <a:r>
              <a:rPr lang="en-US" altLang="en-US" b="1" dirty="0">
                <a:latin typeface="+mj-lt"/>
              </a:rPr>
              <a:t>कक्षा ए</a:t>
            </a:r>
            <a:r>
              <a:rPr lang="en-US" altLang="en-US" b="1" dirty="0">
                <a:solidFill>
                  <a:srgbClr val="0000FF"/>
                </a:solidFill>
                <a:latin typeface="+mj-lt"/>
              </a:rPr>
              <a:t>:</a:t>
            </a:r>
          </a:p>
          <a:p>
            <a:pPr marL="1847850" lvl="4" eaLnBrk="1" fontAlgn="auto" hangingPunct="1">
              <a:spcAft>
                <a:spcPts val="0"/>
              </a:spcAft>
              <a:defRPr/>
            </a:pPr>
            <a:r>
              <a:rPr lang="en-US" altLang="en-US" sz="2800" dirty="0">
                <a:latin typeface="+mj-lt"/>
              </a:rPr>
              <a:t>पानी</a:t>
            </a:r>
          </a:p>
          <a:p>
            <a:pPr marL="1847850" lvl="4" eaLnBrk="1" fontAlgn="auto" hangingPunct="1">
              <a:spcAft>
                <a:spcPts val="0"/>
              </a:spcAft>
              <a:defRPr/>
            </a:pPr>
            <a:r>
              <a:rPr lang="en-US" altLang="en-US" sz="2800" dirty="0">
                <a:latin typeface="+mj-lt"/>
              </a:rPr>
              <a:t>सूखी रासायनिक</a:t>
            </a:r>
          </a:p>
          <a:p>
            <a:pPr eaLnBrk="1" fontAlgn="auto" hangingPunct="1">
              <a:spcAft>
                <a:spcPts val="0"/>
              </a:spcAft>
              <a:buFontTx/>
              <a:buNone/>
              <a:defRPr/>
            </a:pPr>
            <a:r>
              <a:rPr lang="en-US" altLang="en-US" sz="3200" dirty="0">
                <a:latin typeface="+mj-lt"/>
              </a:rPr>
              <a:t>	</a:t>
            </a:r>
          </a:p>
          <a:p>
            <a:pPr eaLnBrk="1" fontAlgn="auto" hangingPunct="1">
              <a:spcAft>
                <a:spcPts val="0"/>
              </a:spcAft>
              <a:buFontTx/>
              <a:buNone/>
              <a:defRPr/>
            </a:pPr>
            <a:r>
              <a:rPr lang="en-US" altLang="en-US" sz="3200" dirty="0">
                <a:latin typeface="+mj-lt"/>
              </a:rPr>
              <a:t>कक्षा बी:</a:t>
            </a:r>
          </a:p>
          <a:p>
            <a:pPr marL="1847850" lvl="4" eaLnBrk="1" fontAlgn="auto" hangingPunct="1">
              <a:spcAft>
                <a:spcPts val="0"/>
              </a:spcAft>
              <a:defRPr/>
            </a:pPr>
            <a:r>
              <a:rPr lang="en-US" altLang="en-US" sz="2800" dirty="0">
                <a:latin typeface="+mj-lt"/>
              </a:rPr>
              <a:t>मैकेनिकल फोम</a:t>
            </a:r>
          </a:p>
          <a:p>
            <a:pPr marL="1847850" lvl="4" eaLnBrk="1" fontAlgn="auto" hangingPunct="1">
              <a:spcAft>
                <a:spcPts val="0"/>
              </a:spcAft>
              <a:defRPr/>
            </a:pPr>
            <a:r>
              <a:rPr lang="en-US" altLang="en-US" sz="2800" dirty="0">
                <a:latin typeface="+mj-lt"/>
              </a:rPr>
              <a:t>सूखी रासायनिक</a:t>
            </a:r>
          </a:p>
          <a:p>
            <a:pPr marL="1847850" lvl="4" eaLnBrk="1" fontAlgn="auto" hangingPunct="1">
              <a:spcAft>
                <a:spcPts val="0"/>
              </a:spcAft>
              <a:defRPr/>
            </a:pPr>
            <a:r>
              <a:rPr lang="en-US" altLang="en-US" sz="2800" dirty="0">
                <a:latin typeface="+mj-lt"/>
              </a:rPr>
              <a:t>कार्बन डाइऑक्साइड</a:t>
            </a:r>
          </a:p>
        </p:txBody>
      </p:sp>
      <p:sp>
        <p:nvSpPr>
          <p:cNvPr id="50178" name="Slide Number Placeholder 5">
            <a:extLst>
              <a:ext uri="{FF2B5EF4-FFF2-40B4-BE49-F238E27FC236}">
                <a16:creationId xmlns:a16="http://schemas.microsoft.com/office/drawing/2014/main" id="{3922DF22-3BF3-4244-9F54-AD8F6BBED92A}"/>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4ADC4B63-6E69-4083-83D3-705AE0AFC9C7}" type="slidenum">
              <a:rPr lang="en-US" altLang="en-US" sz="1400" smtClean="0">
                <a:latin typeface="+mj-lt"/>
              </a:rPr>
              <a:pPr>
                <a:spcBef>
                  <a:spcPct val="0"/>
                </a:spcBef>
                <a:buFontTx/>
                <a:buNone/>
                <a:defRPr/>
              </a:pPr>
              <a:t>24</a:t>
            </a:fld>
            <a:endParaRPr lang="en-US" altLang="en-US" sz="1400">
              <a:latin typeface="+mj-lt"/>
            </a:endParaRPr>
          </a:p>
        </p:txBody>
      </p:sp>
      <p:sp>
        <p:nvSpPr>
          <p:cNvPr id="50180" name="Text Box 5">
            <a:extLst>
              <a:ext uri="{FF2B5EF4-FFF2-40B4-BE49-F238E27FC236}">
                <a16:creationId xmlns:a16="http://schemas.microsoft.com/office/drawing/2014/main" id="{2AEB6277-16BA-4BC4-AEB7-DB3E374F96E9}"/>
              </a:ext>
            </a:extLst>
          </p:cNvPr>
          <p:cNvSpPr txBox="1">
            <a:spLocks noChangeArrowheads="1"/>
          </p:cNvSpPr>
          <p:nvPr/>
        </p:nvSpPr>
        <p:spPr bwMode="auto">
          <a:xfrm>
            <a:off x="381000" y="1466850"/>
            <a:ext cx="5181600" cy="255428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fontAlgn="auto" hangingPunct="1">
              <a:spcAft>
                <a:spcPts val="0"/>
              </a:spcAft>
              <a:buFontTx/>
              <a:buNone/>
              <a:defRPr/>
            </a:pPr>
            <a:r>
              <a:rPr lang="en-US" altLang="en-US" sz="4000" b="1" dirty="0">
                <a:solidFill>
                  <a:srgbClr val="FFFF00"/>
                </a:solidFill>
                <a:latin typeface="+mj-lt"/>
              </a:rPr>
              <a:t>अग्निशामक मीडिया की उपयुक्तता</a:t>
            </a:r>
            <a:endParaRPr lang="en-US" altLang="en-US" sz="4000" dirty="0">
              <a:solidFill>
                <a:srgbClr val="FFFF00"/>
              </a:solidFill>
              <a:latin typeface="+mj-lt"/>
            </a:endParaRPr>
          </a:p>
        </p:txBody>
      </p:sp>
      <p:pic>
        <p:nvPicPr>
          <p:cNvPr id="45062"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8"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25421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0C4DF09-D0F9-46D9-A6ED-79C04D7F3C79}"/>
              </a:ext>
            </a:extLst>
          </p:cNvPr>
          <p:cNvSpPr txBox="1"/>
          <p:nvPr/>
        </p:nvSpPr>
        <p:spPr>
          <a:xfrm>
            <a:off x="6019800" y="0"/>
            <a:ext cx="61722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52227" name="Rectangle 2">
            <a:extLst>
              <a:ext uri="{FF2B5EF4-FFF2-40B4-BE49-F238E27FC236}">
                <a16:creationId xmlns:a16="http://schemas.microsoft.com/office/drawing/2014/main" id="{EB89FCEE-16D4-4DA4-8DF4-4917292B818A}"/>
              </a:ext>
            </a:extLst>
          </p:cNvPr>
          <p:cNvSpPr>
            <a:spLocks noGrp="1" noChangeArrowheads="1"/>
          </p:cNvSpPr>
          <p:nvPr>
            <p:ph idx="1"/>
          </p:nvPr>
        </p:nvSpPr>
        <p:spPr>
          <a:xfrm>
            <a:off x="6324600" y="1676400"/>
            <a:ext cx="5257800" cy="3886200"/>
          </a:xfrm>
        </p:spPr>
        <p:txBody>
          <a:bodyPr rtlCol="0">
            <a:normAutofit lnSpcReduction="10000"/>
          </a:bodyPr>
          <a:lstStyle/>
          <a:p>
            <a:pPr eaLnBrk="1" fontAlgn="auto" hangingPunct="1">
              <a:spcAft>
                <a:spcPts val="0"/>
              </a:spcAft>
              <a:buFontTx/>
              <a:buNone/>
              <a:defRPr/>
            </a:pPr>
            <a:r>
              <a:rPr lang="en-US" altLang="en-US" dirty="0">
                <a:latin typeface="+mj-lt"/>
              </a:rPr>
              <a:t>क्लास C:</a:t>
            </a:r>
          </a:p>
          <a:p>
            <a:pPr marL="1771650" lvl="4" eaLnBrk="1" fontAlgn="auto" hangingPunct="1">
              <a:spcAft>
                <a:spcPts val="0"/>
              </a:spcAft>
              <a:defRPr/>
            </a:pPr>
            <a:r>
              <a:rPr lang="en-US" altLang="en-US" sz="2400" dirty="0">
                <a:latin typeface="+mj-lt"/>
              </a:rPr>
              <a:t>कार्बन डाइऑक्साइड</a:t>
            </a:r>
          </a:p>
          <a:p>
            <a:pPr marL="1771650" lvl="4" eaLnBrk="1" fontAlgn="auto" hangingPunct="1">
              <a:spcAft>
                <a:spcPts val="0"/>
              </a:spcAft>
              <a:defRPr/>
            </a:pPr>
            <a:r>
              <a:rPr lang="en-US" altLang="en-US" sz="2400" dirty="0">
                <a:latin typeface="+mj-lt"/>
              </a:rPr>
              <a:t>सूखी रासायनिक</a:t>
            </a:r>
          </a:p>
          <a:p>
            <a:pPr eaLnBrk="1" fontAlgn="auto" hangingPunct="1">
              <a:spcAft>
                <a:spcPts val="0"/>
              </a:spcAft>
              <a:buFontTx/>
              <a:buNone/>
              <a:defRPr/>
            </a:pPr>
            <a:r>
              <a:rPr lang="en-US" altLang="en-US" dirty="0">
                <a:latin typeface="+mj-lt"/>
              </a:rPr>
              <a:t> </a:t>
            </a:r>
          </a:p>
          <a:p>
            <a:pPr eaLnBrk="1" fontAlgn="auto" hangingPunct="1">
              <a:spcAft>
                <a:spcPts val="0"/>
              </a:spcAft>
              <a:buFontTx/>
              <a:buNone/>
              <a:defRPr/>
            </a:pPr>
            <a:endParaRPr lang="en-US" altLang="en-US" dirty="0">
              <a:latin typeface="+mj-lt"/>
            </a:endParaRPr>
          </a:p>
          <a:p>
            <a:pPr eaLnBrk="1" fontAlgn="auto" hangingPunct="1">
              <a:spcAft>
                <a:spcPts val="0"/>
              </a:spcAft>
              <a:buFontTx/>
              <a:buNone/>
              <a:defRPr/>
            </a:pPr>
            <a:endParaRPr lang="en-US" altLang="en-US" dirty="0">
              <a:latin typeface="+mj-lt"/>
            </a:endParaRPr>
          </a:p>
          <a:p>
            <a:pPr eaLnBrk="1" fontAlgn="auto" hangingPunct="1">
              <a:spcAft>
                <a:spcPts val="0"/>
              </a:spcAft>
              <a:buFontTx/>
              <a:buNone/>
              <a:defRPr/>
            </a:pPr>
            <a:r>
              <a:rPr lang="en-US" altLang="en-US" dirty="0">
                <a:latin typeface="+mj-lt"/>
              </a:rPr>
              <a:t>क्लास D :</a:t>
            </a:r>
          </a:p>
          <a:p>
            <a:pPr marL="1771650" lvl="4" eaLnBrk="1" fontAlgn="auto" hangingPunct="1">
              <a:spcAft>
                <a:spcPts val="0"/>
              </a:spcAft>
              <a:defRPr/>
            </a:pPr>
            <a:r>
              <a:rPr lang="en-US" altLang="en-US" sz="2400" dirty="0">
                <a:latin typeface="+mj-lt"/>
              </a:rPr>
              <a:t>विशेष सूखी पाउडर</a:t>
            </a:r>
          </a:p>
          <a:p>
            <a:pPr marL="1771650" lvl="4" eaLnBrk="1" fontAlgn="auto" hangingPunct="1">
              <a:spcAft>
                <a:spcPts val="0"/>
              </a:spcAft>
              <a:buFontTx/>
              <a:buNone/>
              <a:defRPr/>
            </a:pPr>
            <a:r>
              <a:rPr lang="en-US" altLang="en-US" sz="2400" dirty="0">
                <a:latin typeface="+mj-lt"/>
              </a:rPr>
              <a:t>	</a:t>
            </a:r>
          </a:p>
        </p:txBody>
      </p:sp>
      <p:sp>
        <p:nvSpPr>
          <p:cNvPr id="52226" name="Slide Number Placeholder 5">
            <a:extLst>
              <a:ext uri="{FF2B5EF4-FFF2-40B4-BE49-F238E27FC236}">
                <a16:creationId xmlns:a16="http://schemas.microsoft.com/office/drawing/2014/main" id="{4238038C-326F-426A-A48A-BFF0DA1123F2}"/>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0EEC43DC-8654-4FAF-9827-F3DCD98656C7}" type="slidenum">
              <a:rPr lang="en-US" altLang="en-US" sz="1400" smtClean="0">
                <a:latin typeface="+mj-lt"/>
              </a:rPr>
              <a:pPr>
                <a:spcBef>
                  <a:spcPct val="0"/>
                </a:spcBef>
                <a:buFontTx/>
                <a:buNone/>
                <a:defRPr/>
              </a:pPr>
              <a:t>25</a:t>
            </a:fld>
            <a:endParaRPr lang="en-US" altLang="en-US" sz="1400">
              <a:latin typeface="+mj-lt"/>
            </a:endParaRPr>
          </a:p>
        </p:txBody>
      </p:sp>
      <p:sp>
        <p:nvSpPr>
          <p:cNvPr id="52228" name="Text Box 5">
            <a:extLst>
              <a:ext uri="{FF2B5EF4-FFF2-40B4-BE49-F238E27FC236}">
                <a16:creationId xmlns:a16="http://schemas.microsoft.com/office/drawing/2014/main" id="{265DEFC1-A19E-4C43-9FCB-CBB5AD486E69}"/>
              </a:ext>
            </a:extLst>
          </p:cNvPr>
          <p:cNvSpPr txBox="1">
            <a:spLocks noChangeArrowheads="1"/>
          </p:cNvSpPr>
          <p:nvPr/>
        </p:nvSpPr>
        <p:spPr bwMode="auto">
          <a:xfrm>
            <a:off x="2667000" y="304800"/>
            <a:ext cx="6934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fontAlgn="auto" hangingPunct="1">
              <a:spcBef>
                <a:spcPct val="50000"/>
              </a:spcBef>
              <a:spcAft>
                <a:spcPts val="0"/>
              </a:spcAft>
              <a:buFontTx/>
              <a:buNone/>
              <a:defRPr/>
            </a:pPr>
            <a:endParaRPr lang="en-US" altLang="en-US" sz="1800">
              <a:latin typeface="+mj-lt"/>
            </a:endParaRPr>
          </a:p>
        </p:txBody>
      </p:sp>
      <p:sp>
        <p:nvSpPr>
          <p:cNvPr id="52229" name="Text Box 6">
            <a:extLst>
              <a:ext uri="{FF2B5EF4-FFF2-40B4-BE49-F238E27FC236}">
                <a16:creationId xmlns:a16="http://schemas.microsoft.com/office/drawing/2014/main" id="{160B8142-CC90-4BC2-9059-811640236EE3}"/>
              </a:ext>
            </a:extLst>
          </p:cNvPr>
          <p:cNvSpPr txBox="1">
            <a:spLocks noChangeArrowheads="1"/>
          </p:cNvSpPr>
          <p:nvPr/>
        </p:nvSpPr>
        <p:spPr bwMode="auto">
          <a:xfrm>
            <a:off x="3429000" y="381000"/>
            <a:ext cx="6400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fontAlgn="auto" hangingPunct="1">
              <a:spcBef>
                <a:spcPct val="50000"/>
              </a:spcBef>
              <a:spcAft>
                <a:spcPts val="0"/>
              </a:spcAft>
              <a:buFontTx/>
              <a:buNone/>
              <a:defRPr/>
            </a:pPr>
            <a:endParaRPr lang="en-US" altLang="en-US" sz="1800">
              <a:latin typeface="+mj-lt"/>
            </a:endParaRPr>
          </a:p>
        </p:txBody>
      </p:sp>
      <p:sp>
        <p:nvSpPr>
          <p:cNvPr id="52230" name="Text Box 7">
            <a:extLst>
              <a:ext uri="{FF2B5EF4-FFF2-40B4-BE49-F238E27FC236}">
                <a16:creationId xmlns:a16="http://schemas.microsoft.com/office/drawing/2014/main" id="{4B4342E7-35A9-4C37-8545-688FA662F28F}"/>
              </a:ext>
            </a:extLst>
          </p:cNvPr>
          <p:cNvSpPr txBox="1">
            <a:spLocks noChangeArrowheads="1"/>
          </p:cNvSpPr>
          <p:nvPr/>
        </p:nvSpPr>
        <p:spPr bwMode="auto">
          <a:xfrm>
            <a:off x="304800" y="1554163"/>
            <a:ext cx="5410200" cy="1938337"/>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fontAlgn="auto" hangingPunct="1">
              <a:spcAft>
                <a:spcPts val="0"/>
              </a:spcAft>
              <a:buFontTx/>
              <a:buNone/>
              <a:defRPr/>
            </a:pPr>
            <a:r>
              <a:rPr lang="en-US" altLang="en-US" sz="4000" b="1" dirty="0">
                <a:solidFill>
                  <a:srgbClr val="FFFF00"/>
                </a:solidFill>
                <a:latin typeface="+mj-lt"/>
              </a:rPr>
              <a:t>आग बुझाने के माध्यम की उपयुक्तता</a:t>
            </a:r>
            <a:endParaRPr lang="en-US" altLang="en-US" sz="4000" dirty="0">
              <a:solidFill>
                <a:srgbClr val="FFFF00"/>
              </a:solidFill>
              <a:latin typeface="+mj-lt"/>
            </a:endParaRPr>
          </a:p>
        </p:txBody>
      </p:sp>
      <p:pic>
        <p:nvPicPr>
          <p:cNvPr id="47112" name="Picture 9"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3" name="Picture 10"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843231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CF0DC23-972B-4255-9D18-E3503872D25C}"/>
              </a:ext>
            </a:extLst>
          </p:cNvPr>
          <p:cNvSpPr txBox="1"/>
          <p:nvPr/>
        </p:nvSpPr>
        <p:spPr>
          <a:xfrm>
            <a:off x="6019800" y="0"/>
            <a:ext cx="61722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49155" name="Rectangle 2"/>
          <p:cNvSpPr>
            <a:spLocks noGrp="1" noChangeArrowheads="1"/>
          </p:cNvSpPr>
          <p:nvPr>
            <p:ph type="title"/>
          </p:nvPr>
        </p:nvSpPr>
        <p:spPr>
          <a:xfrm>
            <a:off x="304800" y="1676400"/>
            <a:ext cx="5181600" cy="1752600"/>
          </a:xfrm>
          <a:solidFill>
            <a:srgbClr val="002060"/>
          </a:solidFill>
        </p:spPr>
        <p:txBody>
          <a:bodyPr/>
          <a:lstStyle/>
          <a:p>
            <a:pPr eaLnBrk="1" hangingPunct="1"/>
            <a:r>
              <a:rPr lang="en-US" altLang="en-US" sz="4000" b="1">
                <a:solidFill>
                  <a:srgbClr val="FFFF00"/>
                </a:solidFill>
              </a:rPr>
              <a:t>पोर्टेबल अग्निशामक के प्रकार</a:t>
            </a:r>
            <a:endParaRPr lang="en-US" altLang="en-US" sz="2800" b="1">
              <a:solidFill>
                <a:srgbClr val="FF0000"/>
              </a:solidFill>
            </a:endParaRPr>
          </a:p>
        </p:txBody>
      </p:sp>
      <p:sp>
        <p:nvSpPr>
          <p:cNvPr id="54276" name="Rectangle 3">
            <a:extLst>
              <a:ext uri="{FF2B5EF4-FFF2-40B4-BE49-F238E27FC236}">
                <a16:creationId xmlns:a16="http://schemas.microsoft.com/office/drawing/2014/main" id="{500EEB59-9D55-4B7B-90FC-66D548A2D2D2}"/>
              </a:ext>
            </a:extLst>
          </p:cNvPr>
          <p:cNvSpPr>
            <a:spLocks noGrp="1" noChangeArrowheads="1"/>
          </p:cNvSpPr>
          <p:nvPr>
            <p:ph idx="1"/>
          </p:nvPr>
        </p:nvSpPr>
        <p:spPr>
          <a:xfrm>
            <a:off x="6324600" y="1600200"/>
            <a:ext cx="5257800" cy="4953000"/>
          </a:xfrm>
        </p:spPr>
        <p:txBody>
          <a:bodyPr rtlCol="0">
            <a:normAutofit/>
          </a:bodyPr>
          <a:lstStyle/>
          <a:p>
            <a:pPr algn="just" eaLnBrk="1" fontAlgn="auto" hangingPunct="1">
              <a:spcAft>
                <a:spcPts val="0"/>
              </a:spcAft>
              <a:defRPr/>
            </a:pPr>
            <a:r>
              <a:rPr lang="en-US" altLang="en-US" dirty="0">
                <a:latin typeface="+mj-lt"/>
              </a:rPr>
              <a:t>जल</a:t>
            </a:r>
          </a:p>
          <a:p>
            <a:pPr lvl="4" algn="just" eaLnBrk="1" fontAlgn="auto" hangingPunct="1">
              <a:spcAft>
                <a:spcPts val="0"/>
              </a:spcAft>
              <a:defRPr/>
            </a:pPr>
            <a:r>
              <a:rPr lang="en-US" altLang="en-US" sz="2800" dirty="0">
                <a:latin typeface="+mj-lt"/>
              </a:rPr>
              <a:t>गैस कारतूस</a:t>
            </a:r>
          </a:p>
          <a:p>
            <a:pPr lvl="4" algn="just" eaLnBrk="1" fontAlgn="auto" hangingPunct="1">
              <a:spcAft>
                <a:spcPts val="0"/>
              </a:spcAft>
              <a:defRPr/>
            </a:pPr>
            <a:r>
              <a:rPr lang="en-US" altLang="en-US" sz="2800" dirty="0">
                <a:latin typeface="+mj-lt"/>
              </a:rPr>
              <a:t>संग्रहीत दबाव</a:t>
            </a:r>
          </a:p>
          <a:p>
            <a:pPr algn="just" eaLnBrk="1" fontAlgn="auto" hangingPunct="1">
              <a:spcAft>
                <a:spcPts val="0"/>
              </a:spcAft>
              <a:defRPr/>
            </a:pPr>
            <a:endParaRPr lang="en-US" altLang="en-US" dirty="0">
              <a:latin typeface="+mj-lt"/>
            </a:endParaRPr>
          </a:p>
          <a:p>
            <a:pPr algn="just" eaLnBrk="1" fontAlgn="auto" hangingPunct="1">
              <a:spcAft>
                <a:spcPts val="0"/>
              </a:spcAft>
              <a:defRPr/>
            </a:pPr>
            <a:endParaRPr lang="en-US" altLang="en-US" dirty="0">
              <a:latin typeface="+mj-lt"/>
            </a:endParaRPr>
          </a:p>
          <a:p>
            <a:pPr algn="just" eaLnBrk="1" fontAlgn="auto" hangingPunct="1">
              <a:spcAft>
                <a:spcPts val="0"/>
              </a:spcAft>
              <a:defRPr/>
            </a:pPr>
            <a:r>
              <a:rPr lang="en-US" altLang="en-US" dirty="0">
                <a:latin typeface="+mj-lt"/>
              </a:rPr>
              <a:t>सांकेतिक फोम</a:t>
            </a:r>
          </a:p>
          <a:p>
            <a:pPr lvl="4" algn="just" eaLnBrk="1" fontAlgn="auto" hangingPunct="1">
              <a:spcAft>
                <a:spcPts val="0"/>
              </a:spcAft>
              <a:defRPr/>
            </a:pPr>
            <a:r>
              <a:rPr lang="en-US" altLang="en-US" sz="2800" dirty="0">
                <a:latin typeface="+mj-lt"/>
              </a:rPr>
              <a:t>गैस कारतूस</a:t>
            </a:r>
          </a:p>
          <a:p>
            <a:pPr lvl="4" algn="just" eaLnBrk="1" fontAlgn="auto" hangingPunct="1">
              <a:spcAft>
                <a:spcPts val="0"/>
              </a:spcAft>
              <a:defRPr/>
            </a:pPr>
            <a:r>
              <a:rPr lang="en-US" altLang="en-US" sz="2800" dirty="0">
                <a:latin typeface="+mj-lt"/>
              </a:rPr>
              <a:t>संग्रहीत दबाव</a:t>
            </a:r>
          </a:p>
        </p:txBody>
      </p:sp>
      <p:sp>
        <p:nvSpPr>
          <p:cNvPr id="54274" name="Slide Number Placeholder 5">
            <a:extLst>
              <a:ext uri="{FF2B5EF4-FFF2-40B4-BE49-F238E27FC236}">
                <a16:creationId xmlns:a16="http://schemas.microsoft.com/office/drawing/2014/main" id="{4DEF235A-6516-48FB-8A24-26A719CD78AA}"/>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B6BF8A3F-58CA-49B2-90E5-A236F1749EE4}" type="slidenum">
              <a:rPr lang="en-US" altLang="en-US" sz="1400" smtClean="0">
                <a:latin typeface="+mj-lt"/>
              </a:rPr>
              <a:pPr>
                <a:spcBef>
                  <a:spcPct val="0"/>
                </a:spcBef>
                <a:buFontTx/>
                <a:buNone/>
                <a:defRPr/>
              </a:pPr>
              <a:t>26</a:t>
            </a:fld>
            <a:endParaRPr lang="en-US" altLang="en-US" sz="1400">
              <a:latin typeface="+mj-lt"/>
            </a:endParaRPr>
          </a:p>
        </p:txBody>
      </p:sp>
      <p:pic>
        <p:nvPicPr>
          <p:cNvPr id="49158"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9"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8457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79789F4-F04D-4D43-AFC9-92A3CB1A2262}"/>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51203" name="Rectangle 4"/>
          <p:cNvSpPr>
            <a:spLocks noGrp="1" noChangeArrowheads="1"/>
          </p:cNvSpPr>
          <p:nvPr>
            <p:ph type="title"/>
          </p:nvPr>
        </p:nvSpPr>
        <p:spPr>
          <a:xfrm>
            <a:off x="457200" y="1600200"/>
            <a:ext cx="5029200" cy="1600200"/>
          </a:xfrm>
          <a:solidFill>
            <a:srgbClr val="002060"/>
          </a:solidFill>
        </p:spPr>
        <p:txBody>
          <a:bodyPr/>
          <a:lstStyle/>
          <a:p>
            <a:pPr eaLnBrk="1" hangingPunct="1"/>
            <a:r>
              <a:rPr lang="en-US" altLang="en-US" sz="4000" b="1">
                <a:solidFill>
                  <a:srgbClr val="FFFF00"/>
                </a:solidFill>
              </a:rPr>
              <a:t>पोर्टेबल अग्निशामक के प्रकार…</a:t>
            </a:r>
          </a:p>
        </p:txBody>
      </p:sp>
      <p:sp>
        <p:nvSpPr>
          <p:cNvPr id="56323" name="Rectangle 3">
            <a:extLst>
              <a:ext uri="{FF2B5EF4-FFF2-40B4-BE49-F238E27FC236}">
                <a16:creationId xmlns:a16="http://schemas.microsoft.com/office/drawing/2014/main" id="{23335F38-6996-4AAD-9DD2-12969EE26EAB}"/>
              </a:ext>
            </a:extLst>
          </p:cNvPr>
          <p:cNvSpPr>
            <a:spLocks noGrp="1" noChangeArrowheads="1"/>
          </p:cNvSpPr>
          <p:nvPr>
            <p:ph idx="1"/>
          </p:nvPr>
        </p:nvSpPr>
        <p:spPr>
          <a:xfrm>
            <a:off x="6400800" y="1828800"/>
            <a:ext cx="5410200" cy="4527550"/>
          </a:xfrm>
        </p:spPr>
        <p:txBody>
          <a:bodyPr rtlCol="0">
            <a:normAutofit/>
          </a:bodyPr>
          <a:lstStyle/>
          <a:p>
            <a:pPr eaLnBrk="1" fontAlgn="auto" hangingPunct="1">
              <a:spcAft>
                <a:spcPts val="0"/>
              </a:spcAft>
              <a:defRPr/>
            </a:pPr>
            <a:r>
              <a:rPr lang="en-US" altLang="en-US" dirty="0">
                <a:latin typeface="+mj-lt"/>
              </a:rPr>
              <a:t>सूखा रासायनिक</a:t>
            </a:r>
          </a:p>
          <a:p>
            <a:pPr lvl="4" eaLnBrk="1" fontAlgn="auto" hangingPunct="1">
              <a:spcAft>
                <a:spcPts val="0"/>
              </a:spcAft>
              <a:defRPr/>
            </a:pPr>
            <a:r>
              <a:rPr lang="en-US" altLang="en-US" sz="2800" dirty="0">
                <a:latin typeface="+mj-lt"/>
              </a:rPr>
              <a:t>गैस कारतूस</a:t>
            </a:r>
          </a:p>
          <a:p>
            <a:pPr lvl="4" eaLnBrk="1" fontAlgn="auto" hangingPunct="1">
              <a:spcAft>
                <a:spcPts val="0"/>
              </a:spcAft>
              <a:defRPr/>
            </a:pPr>
            <a:r>
              <a:rPr lang="en-US" altLang="en-US" sz="2800" dirty="0">
                <a:latin typeface="+mj-lt"/>
              </a:rPr>
              <a:t>संग्रहीत दबाव</a:t>
            </a:r>
          </a:p>
          <a:p>
            <a:pPr eaLnBrk="1" fontAlgn="auto" hangingPunct="1">
              <a:spcAft>
                <a:spcPts val="0"/>
              </a:spcAft>
              <a:defRPr/>
            </a:pPr>
            <a:endParaRPr lang="en-US" altLang="en-US" dirty="0">
              <a:latin typeface="+mj-lt"/>
            </a:endParaRPr>
          </a:p>
          <a:p>
            <a:pPr eaLnBrk="1" fontAlgn="auto" hangingPunct="1">
              <a:spcAft>
                <a:spcPts val="0"/>
              </a:spcAft>
              <a:defRPr/>
            </a:pPr>
            <a:endParaRPr lang="en-US" altLang="en-US" dirty="0">
              <a:latin typeface="+mj-lt"/>
            </a:endParaRPr>
          </a:p>
          <a:p>
            <a:pPr eaLnBrk="1" fontAlgn="auto" hangingPunct="1">
              <a:spcAft>
                <a:spcPts val="0"/>
              </a:spcAft>
              <a:defRPr/>
            </a:pPr>
            <a:endParaRPr lang="en-US" altLang="en-US" dirty="0">
              <a:latin typeface="+mj-lt"/>
            </a:endParaRPr>
          </a:p>
          <a:p>
            <a:pPr eaLnBrk="1" fontAlgn="auto" hangingPunct="1">
              <a:spcAft>
                <a:spcPts val="0"/>
              </a:spcAft>
              <a:defRPr/>
            </a:pPr>
            <a:r>
              <a:rPr lang="en-US" altLang="en-US" dirty="0">
                <a:latin typeface="+mj-lt"/>
              </a:rPr>
              <a:t>कार्बन डाइऑक्साइड/स्वच्छ प्रदूषक</a:t>
            </a:r>
          </a:p>
          <a:p>
            <a:pPr lvl="4" eaLnBrk="1" fontAlgn="auto" hangingPunct="1">
              <a:spcAft>
                <a:spcPts val="0"/>
              </a:spcAft>
              <a:defRPr/>
            </a:pPr>
            <a:r>
              <a:rPr lang="en-US" altLang="en-US" sz="2800" dirty="0">
                <a:latin typeface="+mj-lt"/>
              </a:rPr>
              <a:t>संग्रहीत दबाव</a:t>
            </a:r>
          </a:p>
        </p:txBody>
      </p:sp>
      <p:sp>
        <p:nvSpPr>
          <p:cNvPr id="56322" name="Slide Number Placeholder 5">
            <a:extLst>
              <a:ext uri="{FF2B5EF4-FFF2-40B4-BE49-F238E27FC236}">
                <a16:creationId xmlns:a16="http://schemas.microsoft.com/office/drawing/2014/main" id="{AC1FE089-245C-4751-A9CE-C5EB1BCFC06A}"/>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67357BB8-F537-4D3C-B9AC-66D4A8A123DC}" type="slidenum">
              <a:rPr lang="en-US" altLang="en-US" sz="1400" smtClean="0">
                <a:latin typeface="+mj-lt"/>
              </a:rPr>
              <a:pPr>
                <a:spcBef>
                  <a:spcPct val="0"/>
                </a:spcBef>
                <a:buFontTx/>
                <a:buNone/>
                <a:defRPr/>
              </a:pPr>
              <a:t>27</a:t>
            </a:fld>
            <a:endParaRPr lang="en-US" altLang="en-US" sz="1400">
              <a:latin typeface="+mj-lt"/>
            </a:endParaRPr>
          </a:p>
        </p:txBody>
      </p:sp>
      <p:pic>
        <p:nvPicPr>
          <p:cNvPr id="51206"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8"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55199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909B1F9-DEF0-41E2-8531-59490FBFD329}"/>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53251" name="Title 1"/>
          <p:cNvSpPr>
            <a:spLocks noGrp="1" noChangeArrowheads="1"/>
          </p:cNvSpPr>
          <p:nvPr>
            <p:ph type="title"/>
          </p:nvPr>
        </p:nvSpPr>
        <p:spPr>
          <a:xfrm>
            <a:off x="304800" y="1295400"/>
            <a:ext cx="5334000" cy="1600200"/>
          </a:xfrm>
          <a:solidFill>
            <a:srgbClr val="002060"/>
          </a:solidFill>
        </p:spPr>
        <p:txBody>
          <a:bodyPr/>
          <a:lstStyle/>
          <a:p>
            <a:pPr eaLnBrk="1" hangingPunct="1"/>
            <a:r>
              <a:rPr lang="en-US" altLang="en-US" sz="4000" b="1">
                <a:solidFill>
                  <a:srgbClr val="FFFF00"/>
                </a:solidFill>
              </a:rPr>
              <a:t>अग्निशामक के विशेषताएँ:</a:t>
            </a:r>
          </a:p>
        </p:txBody>
      </p:sp>
      <p:sp>
        <p:nvSpPr>
          <p:cNvPr id="3" name="Content Placeholder 2">
            <a:extLst>
              <a:ext uri="{FF2B5EF4-FFF2-40B4-BE49-F238E27FC236}">
                <a16:creationId xmlns:a16="http://schemas.microsoft.com/office/drawing/2014/main" id="{50C43010-0CB2-4DC5-8F82-5605D1B6D85D}"/>
              </a:ext>
            </a:extLst>
          </p:cNvPr>
          <p:cNvSpPr>
            <a:spLocks noGrp="1"/>
          </p:cNvSpPr>
          <p:nvPr>
            <p:ph idx="1"/>
          </p:nvPr>
        </p:nvSpPr>
        <p:spPr>
          <a:xfrm>
            <a:off x="6324600" y="1220788"/>
            <a:ext cx="5334000" cy="5148262"/>
          </a:xfrm>
        </p:spPr>
        <p:txBody>
          <a:bodyPr rtlCol="0">
            <a:normAutofit/>
          </a:bodyPr>
          <a:lstStyle/>
          <a:p>
            <a:pPr marL="0" indent="0" eaLnBrk="1" fontAlgn="auto" hangingPunct="1">
              <a:lnSpc>
                <a:spcPct val="150000"/>
              </a:lnSpc>
              <a:spcAft>
                <a:spcPts val="0"/>
              </a:spcAft>
              <a:buFontTx/>
              <a:buNone/>
              <a:defRPr/>
            </a:pPr>
            <a:r>
              <a:rPr lang="en-US" sz="2600" dirty="0" err="1">
                <a:latin typeface="+mj-lt"/>
              </a:rPr>
              <a:t>अग्निशामक</a:t>
            </a:r>
            <a:r>
              <a:rPr lang="en-US" sz="2600" dirty="0">
                <a:latin typeface="+mj-lt"/>
              </a:rPr>
              <a:t> प्रभावी हों, उन्हें चाहिए:</a:t>
            </a:r>
          </a:p>
          <a:p>
            <a:pPr marL="514350" indent="-514350" eaLnBrk="1" fontAlgn="auto" hangingPunct="1">
              <a:lnSpc>
                <a:spcPct val="150000"/>
              </a:lnSpc>
              <a:spcAft>
                <a:spcPts val="0"/>
              </a:spcAft>
              <a:buFontTx/>
              <a:buAutoNum type="alphaLcParenR"/>
              <a:defRPr/>
            </a:pPr>
            <a:r>
              <a:rPr lang="en-US" sz="2600" dirty="0">
                <a:latin typeface="+mj-lt"/>
              </a:rPr>
              <a:t>पोर्टेबल/हल्का होना,</a:t>
            </a:r>
          </a:p>
          <a:p>
            <a:pPr marL="514350" indent="-514350" eaLnBrk="1" fontAlgn="auto" hangingPunct="1">
              <a:lnSpc>
                <a:spcPct val="150000"/>
              </a:lnSpc>
              <a:spcAft>
                <a:spcPts val="0"/>
              </a:spcAft>
              <a:buFontTx/>
              <a:buAutoNum type="alphaLcParenR"/>
              <a:defRPr/>
            </a:pPr>
            <a:r>
              <a:rPr lang="en-US" sz="2600" dirty="0">
                <a:latin typeface="+mj-lt"/>
              </a:rPr>
              <a:t>तुरंत काम करना,</a:t>
            </a:r>
          </a:p>
          <a:p>
            <a:pPr marL="514350" indent="-514350" eaLnBrk="1" fontAlgn="auto" hangingPunct="1">
              <a:lnSpc>
                <a:spcPct val="150000"/>
              </a:lnSpc>
              <a:spcAft>
                <a:spcPts val="0"/>
              </a:spcAft>
              <a:buFontTx/>
              <a:buAutoNum type="alphaLcParenR"/>
              <a:defRPr/>
            </a:pPr>
            <a:r>
              <a:rPr lang="en-US" sz="2600" dirty="0">
                <a:latin typeface="+mj-lt"/>
              </a:rPr>
              <a:t>पर्याप्त फेंकना होना,</a:t>
            </a:r>
          </a:p>
          <a:p>
            <a:pPr marL="514350" indent="-514350" eaLnBrk="1" fontAlgn="auto" hangingPunct="1">
              <a:lnSpc>
                <a:spcPct val="150000"/>
              </a:lnSpc>
              <a:spcAft>
                <a:spcPts val="0"/>
              </a:spcAft>
              <a:buFontTx/>
              <a:buAutoNum type="alphaLcParenR"/>
              <a:defRPr/>
            </a:pPr>
            <a:r>
              <a:rPr lang="en-US" sz="2600" dirty="0">
                <a:latin typeface="+mj-lt"/>
              </a:rPr>
              <a:t>अग्निशामक की पर्याप्त मात्रा होना, और</a:t>
            </a:r>
          </a:p>
          <a:p>
            <a:pPr marL="514350" indent="-514350" eaLnBrk="1" fontAlgn="auto" hangingPunct="1">
              <a:lnSpc>
                <a:spcPct val="150000"/>
              </a:lnSpc>
              <a:spcAft>
                <a:spcPts val="0"/>
              </a:spcAft>
              <a:buFontTx/>
              <a:buAutoNum type="alphaLcParenR"/>
              <a:defRPr/>
            </a:pPr>
            <a:r>
              <a:rPr lang="en-US" sz="2600" dirty="0">
                <a:latin typeface="+mj-lt"/>
              </a:rPr>
              <a:t>दीर्घकालिक जीवन होना।</a:t>
            </a:r>
          </a:p>
          <a:p>
            <a:pPr marL="514350" indent="-514350" eaLnBrk="1" fontAlgn="auto" hangingPunct="1">
              <a:spcAft>
                <a:spcPts val="0"/>
              </a:spcAft>
              <a:buFontTx/>
              <a:buAutoNum type="alphaLcParenR"/>
              <a:defRPr/>
            </a:pPr>
            <a:endParaRPr lang="en-US" dirty="0">
              <a:latin typeface="+mj-lt"/>
            </a:endParaRPr>
          </a:p>
          <a:p>
            <a:pPr marL="0" indent="0" algn="ctr" eaLnBrk="1" fontAlgn="auto" hangingPunct="1">
              <a:spcAft>
                <a:spcPts val="0"/>
              </a:spcAft>
              <a:buFontTx/>
              <a:buNone/>
              <a:defRPr/>
            </a:pPr>
            <a:endParaRPr lang="en-US" b="1" dirty="0">
              <a:solidFill>
                <a:srgbClr val="002060"/>
              </a:solidFill>
              <a:latin typeface="+mj-lt"/>
            </a:endParaRPr>
          </a:p>
        </p:txBody>
      </p:sp>
      <p:pic>
        <p:nvPicPr>
          <p:cNvPr id="53253"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2550679"/>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DA3C0B0-65C5-4EBC-A059-61BDCDD5A1F8}"/>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54275" name="Title 1"/>
          <p:cNvSpPr>
            <a:spLocks noGrp="1" noChangeArrowheads="1"/>
          </p:cNvSpPr>
          <p:nvPr>
            <p:ph type="title"/>
          </p:nvPr>
        </p:nvSpPr>
        <p:spPr>
          <a:xfrm>
            <a:off x="396875" y="1219200"/>
            <a:ext cx="4403725" cy="2362200"/>
          </a:xfrm>
          <a:solidFill>
            <a:srgbClr val="002060"/>
          </a:solidFill>
        </p:spPr>
        <p:txBody>
          <a:bodyPr>
            <a:normAutofit/>
          </a:bodyPr>
          <a:lstStyle/>
          <a:p>
            <a:pPr eaLnBrk="1" hangingPunct="1"/>
            <a:r>
              <a:rPr lang="en-US" altLang="en-US" sz="4000" b="1">
                <a:solidFill>
                  <a:srgbClr val="FFFF00"/>
                </a:solidFill>
              </a:rPr>
              <a:t>आग बुझाने के यंत्र का चयन: (बीआईएस के अनुसार)</a:t>
            </a:r>
            <a:br>
              <a:rPr lang="en-US" altLang="en-US" sz="4000" b="1">
                <a:solidFill>
                  <a:srgbClr val="FF3300"/>
                </a:solidFill>
              </a:rPr>
            </a:br>
            <a:endParaRPr lang="en-US" altLang="en-US" sz="4000" b="1">
              <a:solidFill>
                <a:srgbClr val="FF3300"/>
              </a:solidFill>
            </a:endParaRPr>
          </a:p>
        </p:txBody>
      </p:sp>
      <p:sp>
        <p:nvSpPr>
          <p:cNvPr id="60419" name="Content Placeholder 2">
            <a:extLst>
              <a:ext uri="{FF2B5EF4-FFF2-40B4-BE49-F238E27FC236}">
                <a16:creationId xmlns:a16="http://schemas.microsoft.com/office/drawing/2014/main" id="{79B30E24-3C66-4E82-BF45-FD7C173D932E}"/>
              </a:ext>
            </a:extLst>
          </p:cNvPr>
          <p:cNvSpPr>
            <a:spLocks noGrp="1" noChangeArrowheads="1"/>
          </p:cNvSpPr>
          <p:nvPr>
            <p:ph idx="1"/>
          </p:nvPr>
        </p:nvSpPr>
        <p:spPr>
          <a:xfrm>
            <a:off x="6324600" y="1066800"/>
            <a:ext cx="5524500" cy="5562600"/>
          </a:xfrm>
        </p:spPr>
        <p:txBody>
          <a:bodyPr rtlCol="0">
            <a:normAutofit fontScale="92500"/>
          </a:bodyPr>
          <a:lstStyle/>
          <a:p>
            <a:pPr marL="0" indent="0" algn="just" eaLnBrk="1" fontAlgn="auto" hangingPunct="1">
              <a:lnSpc>
                <a:spcPct val="110000"/>
              </a:lnSpc>
              <a:spcAft>
                <a:spcPts val="0"/>
              </a:spcAft>
              <a:buFontTx/>
              <a:buNone/>
              <a:defRPr/>
            </a:pPr>
            <a:r>
              <a:rPr lang="en-US" altLang="en-US" dirty="0">
                <a:solidFill>
                  <a:srgbClr val="002060"/>
                </a:solidFill>
                <a:latin typeface="+mj-lt"/>
              </a:rPr>
              <a:t>आग के मूल प्रकारों को निम्नलिखित चार वर्गों में श्रेणीबद्ध किया जा सकता है:</a:t>
            </a:r>
          </a:p>
          <a:p>
            <a:pPr marL="0" indent="0" algn="just" eaLnBrk="1" fontAlgn="auto" hangingPunct="1">
              <a:lnSpc>
                <a:spcPct val="110000"/>
              </a:lnSpc>
              <a:spcAft>
                <a:spcPts val="0"/>
              </a:spcAft>
              <a:buFontTx/>
              <a:buAutoNum type="alphaLcParenR"/>
              <a:defRPr/>
            </a:pPr>
            <a:r>
              <a:rPr lang="en-US" altLang="en-US" sz="2400" b="1" dirty="0">
                <a:solidFill>
                  <a:srgbClr val="002060"/>
                </a:solidFill>
                <a:latin typeface="+mj-lt"/>
              </a:rPr>
              <a:t>क्लास ए आग: </a:t>
            </a:r>
            <a:r>
              <a:rPr lang="en-US" altLang="en-US" sz="2400" dirty="0">
                <a:solidFill>
                  <a:srgbClr val="002060"/>
                </a:solidFill>
                <a:latin typeface="+mj-lt"/>
              </a:rPr>
              <a:t>ठोस ज्वलनशील सामग्री जैसे लकड़ी, कागज, रबड़, plastics आदि शामिल करने वाली आग,</a:t>
            </a:r>
            <a:endParaRPr lang="en-US" altLang="en-US" sz="2400" dirty="0">
              <a:solidFill>
                <a:srgbClr val="002060"/>
              </a:solidFill>
              <a:latin typeface="+mj-lt"/>
              <a:ea typeface="Cambria" panose="02040503050406030204" pitchFamily="18" charset="0"/>
              <a:cs typeface="Cambria" panose="02040503050406030204" pitchFamily="18" charset="0"/>
            </a:endParaRPr>
          </a:p>
          <a:p>
            <a:pPr marL="0" indent="0" algn="just" eaLnBrk="1" fontAlgn="auto" hangingPunct="1">
              <a:lnSpc>
                <a:spcPct val="110000"/>
              </a:lnSpc>
              <a:spcAft>
                <a:spcPts val="0"/>
              </a:spcAft>
              <a:buFontTx/>
              <a:buAutoNum type="alphaLcParenR"/>
              <a:defRPr/>
            </a:pPr>
            <a:r>
              <a:rPr lang="en-US" altLang="en-US" sz="2400" b="1" dirty="0">
                <a:solidFill>
                  <a:srgbClr val="002060"/>
                </a:solidFill>
                <a:latin typeface="+mj-lt"/>
              </a:rPr>
              <a:t>क्लास बी आग: </a:t>
            </a:r>
            <a:r>
              <a:rPr lang="en-US" altLang="en-US" sz="2400" dirty="0">
                <a:solidFill>
                  <a:srgbClr val="002060"/>
                </a:solidFill>
                <a:latin typeface="+mj-lt"/>
              </a:rPr>
              <a:t>ज्वलनशील तरल या द्रवीकरण योग्य ठोस या समान सामग्री शामिल करने वाली आग जहाँ एक कंबल प्रभाव आवश्यक है।</a:t>
            </a:r>
          </a:p>
          <a:p>
            <a:pPr marL="0" indent="0" algn="just" eaLnBrk="1" fontAlgn="auto" hangingPunct="1">
              <a:lnSpc>
                <a:spcPct val="110000"/>
              </a:lnSpc>
              <a:spcAft>
                <a:spcPts val="0"/>
              </a:spcAft>
              <a:buFontTx/>
              <a:buAutoNum type="alphaLcParenR"/>
              <a:defRPr/>
            </a:pPr>
            <a:r>
              <a:rPr lang="en-US" altLang="en-US" sz="2400" b="1" dirty="0">
                <a:solidFill>
                  <a:srgbClr val="002060"/>
                </a:solidFill>
                <a:latin typeface="+mj-lt"/>
              </a:rPr>
              <a:t>क्लास सी आग: </a:t>
            </a:r>
            <a:r>
              <a:rPr lang="en-US" altLang="en-US" sz="2400" dirty="0">
                <a:solidFill>
                  <a:srgbClr val="002060"/>
                </a:solidFill>
                <a:latin typeface="+mj-lt"/>
              </a:rPr>
              <a:t>दबाव में ज्वलनशील गैसों सहित द्रवीकरण गैसों को शामिल करने वाली आग।</a:t>
            </a:r>
          </a:p>
          <a:p>
            <a:pPr marL="0" indent="0" algn="just" eaLnBrk="1" fontAlgn="auto" hangingPunct="1">
              <a:lnSpc>
                <a:spcPct val="110000"/>
              </a:lnSpc>
              <a:spcAft>
                <a:spcPts val="0"/>
              </a:spcAft>
              <a:buFontTx/>
              <a:buAutoNum type="alphaLcParenR"/>
              <a:defRPr/>
            </a:pPr>
            <a:r>
              <a:rPr lang="en-US" altLang="en-US" sz="2400" b="1" dirty="0">
                <a:solidFill>
                  <a:srgbClr val="002060"/>
                </a:solidFill>
                <a:latin typeface="+mj-lt"/>
              </a:rPr>
              <a:t>क्लास डी आग: </a:t>
            </a:r>
            <a:r>
              <a:rPr lang="en-US" altLang="en-US" sz="2400" dirty="0">
                <a:solidFill>
                  <a:srgbClr val="002060"/>
                </a:solidFill>
                <a:latin typeface="+mj-lt"/>
              </a:rPr>
              <a:t>ज्वलनशील धातुओं की आग, जैसे मैग्नीशियम, एल्युमिनियम, जस्त, सोडियम, पोटेशियम आदि।</a:t>
            </a:r>
          </a:p>
        </p:txBody>
      </p:sp>
      <p:pic>
        <p:nvPicPr>
          <p:cNvPr id="54277" name="Picture 5"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6"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0242512"/>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9358B74-D0F4-49AD-B80F-AEEAFE36EDA6}"/>
              </a:ext>
            </a:extLst>
          </p:cNvPr>
          <p:cNvSpPr txBox="1"/>
          <p:nvPr/>
        </p:nvSpPr>
        <p:spPr>
          <a:xfrm>
            <a:off x="5943600" y="0"/>
            <a:ext cx="62484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61442" name="Slide Number Placeholder 3">
            <a:extLst>
              <a:ext uri="{FF2B5EF4-FFF2-40B4-BE49-F238E27FC236}">
                <a16:creationId xmlns:a16="http://schemas.microsoft.com/office/drawing/2014/main" id="{1B92A529-1EE3-4318-BF3E-C555FF8BC34E}"/>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C099D8FE-9D0F-44F3-AA96-6729D8F4D93C}" type="slidenum">
              <a:rPr lang="en-US" altLang="en-US" sz="1400" smtClean="0">
                <a:latin typeface="+mj-lt"/>
              </a:rPr>
              <a:pPr>
                <a:spcBef>
                  <a:spcPct val="0"/>
                </a:spcBef>
                <a:buFontTx/>
                <a:buNone/>
                <a:defRPr/>
              </a:pPr>
              <a:t>30</a:t>
            </a:fld>
            <a:endParaRPr lang="en-US" altLang="en-US" sz="1400">
              <a:latin typeface="+mj-lt"/>
            </a:endParaRPr>
          </a:p>
        </p:txBody>
      </p:sp>
      <p:sp>
        <p:nvSpPr>
          <p:cNvPr id="5" name="Rectangle 4">
            <a:extLst>
              <a:ext uri="{FF2B5EF4-FFF2-40B4-BE49-F238E27FC236}">
                <a16:creationId xmlns:a16="http://schemas.microsoft.com/office/drawing/2014/main" id="{1AF1ABFB-586F-4772-BC7B-A959B0483AD7}"/>
              </a:ext>
            </a:extLst>
          </p:cNvPr>
          <p:cNvSpPr/>
          <p:nvPr/>
        </p:nvSpPr>
        <p:spPr>
          <a:xfrm>
            <a:off x="304800" y="1447800"/>
            <a:ext cx="5410200" cy="762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b="1" dirty="0">
                <a:solidFill>
                  <a:srgbClr val="FFFF00"/>
                </a:solidFill>
                <a:latin typeface="+mj-lt"/>
              </a:rPr>
              <a:t>आग बुझाने वाला यंत्र  </a:t>
            </a:r>
          </a:p>
        </p:txBody>
      </p:sp>
      <p:graphicFrame>
        <p:nvGraphicFramePr>
          <p:cNvPr id="6" name="Table 5">
            <a:extLst>
              <a:ext uri="{FF2B5EF4-FFF2-40B4-BE49-F238E27FC236}">
                <a16:creationId xmlns:a16="http://schemas.microsoft.com/office/drawing/2014/main" id="{190B5333-1376-440A-B5FF-DFF72FF1DF44}"/>
              </a:ext>
            </a:extLst>
          </p:cNvPr>
          <p:cNvGraphicFramePr>
            <a:graphicFrameLocks noGrp="1"/>
          </p:cNvGraphicFramePr>
          <p:nvPr>
            <p:extLst>
              <p:ext uri="{D42A27DB-BD31-4B8C-83A1-F6EECF244321}">
                <p14:modId xmlns:p14="http://schemas.microsoft.com/office/powerpoint/2010/main" val="17494276"/>
              </p:ext>
            </p:extLst>
          </p:nvPr>
        </p:nvGraphicFramePr>
        <p:xfrm>
          <a:off x="6172200" y="831850"/>
          <a:ext cx="6019801" cy="6079567"/>
        </p:xfrm>
        <a:graphic>
          <a:graphicData uri="http://schemas.openxmlformats.org/drawingml/2006/table">
            <a:tbl>
              <a:tblPr firstRow="1" bandRow="1">
                <a:tableStyleId>{912C8C85-51F0-491E-9774-3900AFEF0FD7}</a:tableStyleId>
              </a:tblPr>
              <a:tblGrid>
                <a:gridCol w="1725571">
                  <a:extLst>
                    <a:ext uri="{9D8B030D-6E8A-4147-A177-3AD203B41FA5}">
                      <a16:colId xmlns:a16="http://schemas.microsoft.com/office/drawing/2014/main" val="20000"/>
                    </a:ext>
                  </a:extLst>
                </a:gridCol>
                <a:gridCol w="984915">
                  <a:extLst>
                    <a:ext uri="{9D8B030D-6E8A-4147-A177-3AD203B41FA5}">
                      <a16:colId xmlns:a16="http://schemas.microsoft.com/office/drawing/2014/main" val="20001"/>
                    </a:ext>
                  </a:extLst>
                </a:gridCol>
                <a:gridCol w="1142501">
                  <a:extLst>
                    <a:ext uri="{9D8B030D-6E8A-4147-A177-3AD203B41FA5}">
                      <a16:colId xmlns:a16="http://schemas.microsoft.com/office/drawing/2014/main" val="20002"/>
                    </a:ext>
                  </a:extLst>
                </a:gridCol>
                <a:gridCol w="965217">
                  <a:extLst>
                    <a:ext uri="{9D8B030D-6E8A-4147-A177-3AD203B41FA5}">
                      <a16:colId xmlns:a16="http://schemas.microsoft.com/office/drawing/2014/main" val="20003"/>
                    </a:ext>
                  </a:extLst>
                </a:gridCol>
                <a:gridCol w="1201597">
                  <a:extLst>
                    <a:ext uri="{9D8B030D-6E8A-4147-A177-3AD203B41FA5}">
                      <a16:colId xmlns:a16="http://schemas.microsoft.com/office/drawing/2014/main" val="20004"/>
                    </a:ext>
                  </a:extLst>
                </a:gridCol>
              </a:tblGrid>
              <a:tr h="822936">
                <a:tc>
                  <a:txBody>
                    <a:bodyPr/>
                    <a:lstStyle/>
                    <a:p>
                      <a:r>
                        <a:rPr lang="en-US" sz="1600" dirty="0"/>
                        <a:t>आग में सामग्री  </a:t>
                      </a:r>
                      <a:endParaRPr lang="en-US" sz="1600" dirty="0">
                        <a:solidFill>
                          <a:schemeClr val="tx1"/>
                        </a:solidFill>
                      </a:endParaRPr>
                    </a:p>
                  </a:txBody>
                  <a:tcPr marL="91435" marR="91435">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भारतीय मानक  </a:t>
                      </a:r>
                      <a:endParaRPr lang="en-US" sz="1600" dirty="0">
                        <a:solidFill>
                          <a:schemeClr val="tx1"/>
                        </a:solidFill>
                      </a:endParaRP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यूके/ यूरोप  </a:t>
                      </a:r>
                      <a:endParaRPr lang="en-US" sz="1600" dirty="0">
                        <a:solidFill>
                          <a:schemeClr val="tx1"/>
                        </a:solidFill>
                      </a:endParaRP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dirty="0"/>
                        <a:t>संयुक्त राज्य  </a:t>
                      </a:r>
                      <a:endParaRPr lang="en-US" sz="1600" dirty="0">
                        <a:solidFill>
                          <a:schemeClr val="tx1"/>
                        </a:solidFill>
                      </a:endParaRP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dirty="0">
                          <a:solidFill>
                            <a:schemeClr val="bg1"/>
                          </a:solidFill>
                        </a:rPr>
                        <a:t>ऑस्ट्रेलिया  </a:t>
                      </a:r>
                    </a:p>
                  </a:txBody>
                  <a:tcPr marL="91435" marR="9143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1066768">
                <a:tc>
                  <a:txBody>
                    <a:bodyPr/>
                    <a:lstStyle/>
                    <a:p>
                      <a:r>
                        <a:rPr lang="en-US" sz="1600" b="0" dirty="0"/>
                        <a:t>कार्बनिक स्वभाव की ठोस ज्वलनशील सामग्री  </a:t>
                      </a:r>
                    </a:p>
                  </a:txBody>
                  <a:tcPr marL="91435" marR="91435">
                    <a:lnR w="12700" cap="flat" cmpd="sng" algn="ctr">
                      <a:solidFill>
                        <a:schemeClr val="tx1"/>
                      </a:solidFill>
                      <a:prstDash val="solid"/>
                      <a:round/>
                      <a:headEnd type="none" w="med" len="med"/>
                      <a:tailEnd type="none" w="med" len="med"/>
                    </a:lnR>
                  </a:tcPr>
                </a:tc>
                <a:tc>
                  <a:txBody>
                    <a:bodyPr/>
                    <a:lstStyle/>
                    <a:p>
                      <a:r>
                        <a:rPr lang="en-US" sz="1600" b="0"/>
                        <a:t>क्लास ए  </a:t>
                      </a:r>
                      <a:endParaRPr lang="en-US" sz="1600" b="0" dirty="0"/>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0" dirty="0"/>
                        <a:t>क्लास ए  </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0" dirty="0"/>
                        <a:t>क्लास ए  </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0" dirty="0"/>
                        <a:t>क्लास ए  </a:t>
                      </a:r>
                    </a:p>
                  </a:txBody>
                  <a:tcPr marL="91435" marR="9143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579104">
                <a:tc>
                  <a:txBody>
                    <a:bodyPr/>
                    <a:lstStyle/>
                    <a:p>
                      <a:r>
                        <a:rPr lang="en-US" sz="1600" b="0" i="0" kern="1200" dirty="0">
                          <a:solidFill>
                            <a:schemeClr val="tx1"/>
                          </a:solidFill>
                          <a:effectLst/>
                          <a:latin typeface="+mn-lt"/>
                          <a:ea typeface="+mn-ea"/>
                          <a:cs typeface="+mn-cs"/>
                        </a:rPr>
                        <a:t>ज्वलनशील तरल  </a:t>
                      </a:r>
                      <a:endParaRPr lang="en-US" sz="1600" b="0" dirty="0"/>
                    </a:p>
                  </a:txBody>
                  <a:tcPr marL="91435" marR="91435">
                    <a:lnR w="12700" cap="flat" cmpd="sng" algn="ctr">
                      <a:solidFill>
                        <a:schemeClr val="tx1"/>
                      </a:solidFill>
                      <a:prstDash val="solid"/>
                      <a:round/>
                      <a:headEnd type="none" w="med" len="med"/>
                      <a:tailEnd type="none" w="med" len="med"/>
                    </a:lnR>
                  </a:tcPr>
                </a:tc>
                <a:tc>
                  <a:txBody>
                    <a:bodyPr/>
                    <a:lstStyle/>
                    <a:p>
                      <a:r>
                        <a:rPr lang="en-US" sz="1600" b="0"/>
                        <a:t>क्लास बी  </a:t>
                      </a:r>
                      <a:endParaRPr lang="en-US" sz="1600" b="0" dirty="0"/>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0" dirty="0" err="1"/>
                        <a:t>क्लास</a:t>
                      </a:r>
                      <a:r>
                        <a:rPr lang="en-US" sz="1600" b="0" dirty="0"/>
                        <a:t> </a:t>
                      </a:r>
                      <a:r>
                        <a:rPr lang="en-US" sz="1600" b="0" dirty="0" err="1"/>
                        <a:t>बी</a:t>
                      </a:r>
                      <a:r>
                        <a:rPr lang="en-US" sz="1600" b="0" dirty="0"/>
                        <a:t>  </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0" dirty="0"/>
                        <a:t>क्लास बी  </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0" dirty="0"/>
                        <a:t>क्लास बी  </a:t>
                      </a:r>
                    </a:p>
                  </a:txBody>
                  <a:tcPr marL="91435" marR="9143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822936">
                <a:tc>
                  <a:txBody>
                    <a:bodyPr/>
                    <a:lstStyle/>
                    <a:p>
                      <a:r>
                        <a:rPr lang="en-US" sz="1600" b="0" i="0" kern="1200" dirty="0">
                          <a:solidFill>
                            <a:schemeClr val="tx1"/>
                          </a:solidFill>
                          <a:effectLst/>
                          <a:latin typeface="+mn-lt"/>
                          <a:ea typeface="+mn-ea"/>
                          <a:cs typeface="+mn-cs"/>
                        </a:rPr>
                        <a:t>दाब के अधीन ज्वलनशील गैसें  </a:t>
                      </a:r>
                    </a:p>
                    <a:p>
                      <a:r>
                        <a:rPr lang="en-US" sz="1600" b="0" i="0" kern="1200" dirty="0">
                          <a:solidFill>
                            <a:schemeClr val="tx1"/>
                          </a:solidFill>
                          <a:effectLst/>
                          <a:latin typeface="+mn-lt"/>
                          <a:ea typeface="+mn-ea"/>
                          <a:cs typeface="+mn-cs"/>
                        </a:rPr>
                        <a:t>क्लास सी  </a:t>
                      </a:r>
                      <a:endParaRPr lang="en-US" sz="1600" b="0" dirty="0"/>
                    </a:p>
                  </a:txBody>
                  <a:tcPr marL="91435" marR="91435">
                    <a:lnR w="12700" cap="flat" cmpd="sng" algn="ctr">
                      <a:solidFill>
                        <a:schemeClr val="tx1"/>
                      </a:solidFill>
                      <a:prstDash val="solid"/>
                      <a:round/>
                      <a:headEnd type="none" w="med" len="med"/>
                      <a:tailEnd type="none" w="med" len="med"/>
                    </a:lnR>
                  </a:tcPr>
                </a:tc>
                <a:tc>
                  <a:txBody>
                    <a:bodyPr/>
                    <a:lstStyle/>
                    <a:p>
                      <a:r>
                        <a:rPr lang="en-US" sz="1600" b="0" dirty="0"/>
                        <a:t>क्लास सी  </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0" dirty="0"/>
                        <a:t>क्लास बी  </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0" dirty="0"/>
                        <a:t>क्लास बी  </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0" dirty="0" err="1"/>
                        <a:t>ज्वलनशील धातुएं  </a:t>
                      </a:r>
                      <a:endParaRPr lang="en-US" sz="1600" b="0" dirty="0"/>
                    </a:p>
                  </a:txBody>
                  <a:tcPr marL="91435" marR="9143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r h="579104">
                <a:tc>
                  <a:txBody>
                    <a:bodyPr/>
                    <a:lstStyle/>
                    <a:p>
                      <a:r>
                        <a:rPr lang="en-US" sz="1600" b="0" i="0" kern="1200" dirty="0">
                          <a:solidFill>
                            <a:schemeClr val="tx1"/>
                          </a:solidFill>
                          <a:effectLst/>
                          <a:latin typeface="+mn-lt"/>
                          <a:ea typeface="+mn-ea"/>
                          <a:cs typeface="+mn-cs"/>
                        </a:rPr>
                        <a:t>क्लास डी  </a:t>
                      </a:r>
                      <a:endParaRPr lang="en-US" sz="1600" b="0" dirty="0"/>
                    </a:p>
                  </a:txBody>
                  <a:tcPr marL="91435" marR="91435">
                    <a:lnR w="12700" cap="flat" cmpd="sng" algn="ctr">
                      <a:solidFill>
                        <a:schemeClr val="tx1"/>
                      </a:solidFill>
                      <a:prstDash val="solid"/>
                      <a:round/>
                      <a:headEnd type="none" w="med" len="med"/>
                      <a:tailEnd type="none" w="med" len="med"/>
                    </a:lnR>
                  </a:tcPr>
                </a:tc>
                <a:tc>
                  <a:txBody>
                    <a:bodyPr/>
                    <a:lstStyle/>
                    <a:p>
                      <a:r>
                        <a:rPr lang="en-US" sz="1600" b="0" dirty="0"/>
                        <a:t>क्लास डी  </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0" dirty="0"/>
                        <a:t>क्लास डी  </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0" dirty="0"/>
                        <a:t>क्लास डी  </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0" dirty="0" err="1"/>
                        <a:t>पकाने के माध्यम (रसोई आग)  </a:t>
                      </a:r>
                      <a:endParaRPr lang="en-US" sz="1600" b="0" dirty="0"/>
                    </a:p>
                  </a:txBody>
                  <a:tcPr marL="91435" marR="9143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4"/>
                  </a:ext>
                </a:extLst>
              </a:tr>
              <a:tr h="776119">
                <a:tc>
                  <a:txBody>
                    <a:bodyPr/>
                    <a:lstStyle/>
                    <a:p>
                      <a:r>
                        <a:rPr lang="en-US" sz="1600" b="0" i="0" dirty="0">
                          <a:solidFill>
                            <a:srgbClr val="212529"/>
                          </a:solidFill>
                          <a:effectLst/>
                          <a:latin typeface="roboto"/>
                        </a:rPr>
                        <a:t>क्लास एफ  </a:t>
                      </a:r>
                      <a:endParaRPr lang="en-US" sz="1600" b="0" dirty="0"/>
                    </a:p>
                  </a:txBody>
                  <a:tcPr marL="91435" marR="91435">
                    <a:lnR w="12700" cap="flat" cmpd="sng" algn="ctr">
                      <a:solidFill>
                        <a:schemeClr val="tx1"/>
                      </a:solidFill>
                      <a:prstDash val="solid"/>
                      <a:round/>
                      <a:headEnd type="none" w="med" len="med"/>
                      <a:tailEnd type="none" w="med" len="med"/>
                    </a:lnR>
                  </a:tcPr>
                </a:tc>
                <a:tc>
                  <a:txBody>
                    <a:bodyPr/>
                    <a:lstStyle/>
                    <a:p>
                      <a:r>
                        <a:rPr lang="en-US" sz="1600" b="0" dirty="0"/>
                        <a:t>क्लास एफ  </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0" dirty="0"/>
                        <a:t>क्लास के  </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0" dirty="0"/>
                        <a:t>क्लास एफ  </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0" dirty="0"/>
                        <a:t>ऊर्जा से युक्त  </a:t>
                      </a:r>
                    </a:p>
                  </a:txBody>
                  <a:tcPr marL="91435" marR="9143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5"/>
                  </a:ext>
                </a:extLst>
              </a:tr>
              <a:tr h="1188684">
                <a:tc>
                  <a:txBody>
                    <a:bodyPr/>
                    <a:lstStyle/>
                    <a:p>
                      <a:r>
                        <a:rPr lang="en-US" sz="1800" b="0" i="0" dirty="0" err="1">
                          <a:solidFill>
                            <a:srgbClr val="212529"/>
                          </a:solidFill>
                          <a:effectLst/>
                          <a:latin typeface="roboto"/>
                        </a:rPr>
                        <a:t>इलेक्ट्रिकल कंडक्टर/उपकरण  </a:t>
                      </a:r>
                      <a:r>
                        <a:rPr lang="en-US" sz="1800" b="0" i="0" dirty="0">
                          <a:solidFill>
                            <a:srgbClr val="212529"/>
                          </a:solidFill>
                          <a:effectLst/>
                          <a:latin typeface="roboto"/>
                        </a:rPr>
                        <a:t>कोई श्रेणी नहीं  </a:t>
                      </a:r>
                    </a:p>
                    <a:p>
                      <a:r>
                        <a:rPr lang="en-US" sz="1800" b="0" i="0" dirty="0">
                          <a:solidFill>
                            <a:srgbClr val="212529"/>
                          </a:solidFill>
                          <a:effectLst/>
                          <a:latin typeface="roboto"/>
                        </a:rPr>
                        <a:t>कोई श्रेणी नहीं  </a:t>
                      </a:r>
                    </a:p>
                  </a:txBody>
                  <a:tcPr marL="91435" marR="91435">
                    <a:lnR w="12700" cap="flat" cmpd="sng" algn="ctr">
                      <a:solidFill>
                        <a:schemeClr val="tx1"/>
                      </a:solidFill>
                      <a:prstDash val="solid"/>
                      <a:round/>
                      <a:headEnd type="none" w="med" len="med"/>
                      <a:tailEnd type="none" w="med" len="med"/>
                    </a:lnR>
                  </a:tcPr>
                </a:tc>
                <a:tc>
                  <a:txBody>
                    <a:bodyPr/>
                    <a:lstStyle/>
                    <a:p>
                      <a:r>
                        <a:rPr lang="en-US" sz="1800" b="0" dirty="0"/>
                        <a:t>क्लास सी  </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800" b="0" dirty="0"/>
                        <a:t>क्लास ई  </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800" b="0" dirty="0"/>
                        <a:t>Class C</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800" b="0" dirty="0"/>
                        <a:t>Class E</a:t>
                      </a:r>
                    </a:p>
                  </a:txBody>
                  <a:tcPr marL="91435" marR="9143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6"/>
                  </a:ext>
                </a:extLst>
              </a:tr>
            </a:tbl>
          </a:graphicData>
        </a:graphic>
      </p:graphicFrame>
      <p:pic>
        <p:nvPicPr>
          <p:cNvPr id="55351"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2"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72800" y="0"/>
            <a:ext cx="1066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58974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D7BC1A7-B83E-4FA2-9B85-45D3ECF94F94}"/>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56323" name="Rectangle 2"/>
          <p:cNvSpPr>
            <a:spLocks noGrp="1" noChangeArrowheads="1"/>
          </p:cNvSpPr>
          <p:nvPr>
            <p:ph type="title"/>
          </p:nvPr>
        </p:nvSpPr>
        <p:spPr>
          <a:xfrm>
            <a:off x="457200" y="1447800"/>
            <a:ext cx="5486400" cy="1524000"/>
          </a:xfrm>
          <a:solidFill>
            <a:srgbClr val="002060"/>
          </a:solidFill>
        </p:spPr>
        <p:txBody>
          <a:bodyPr/>
          <a:lstStyle/>
          <a:p>
            <a:pPr eaLnBrk="1" hangingPunct="1"/>
            <a:r>
              <a:rPr lang="en-US" altLang="en-US" sz="4000" b="1">
                <a:solidFill>
                  <a:srgbClr val="FFFF00"/>
                </a:solidFill>
              </a:rPr>
              <a:t>आग बुझाने वालों की संख्या और आकार</a:t>
            </a:r>
          </a:p>
        </p:txBody>
      </p:sp>
      <p:sp>
        <p:nvSpPr>
          <p:cNvPr id="64516" name="Rectangle 3">
            <a:extLst>
              <a:ext uri="{FF2B5EF4-FFF2-40B4-BE49-F238E27FC236}">
                <a16:creationId xmlns:a16="http://schemas.microsoft.com/office/drawing/2014/main" id="{295CCA3E-C73F-4DD5-9870-53B3D4AF71EE}"/>
              </a:ext>
            </a:extLst>
          </p:cNvPr>
          <p:cNvSpPr>
            <a:spLocks noGrp="1" noChangeArrowheads="1"/>
          </p:cNvSpPr>
          <p:nvPr>
            <p:ph idx="1"/>
          </p:nvPr>
        </p:nvSpPr>
        <p:spPr>
          <a:xfrm>
            <a:off x="6324600" y="685800"/>
            <a:ext cx="5257800" cy="6035675"/>
          </a:xfrm>
        </p:spPr>
        <p:txBody>
          <a:bodyPr rtlCol="0">
            <a:normAutofit/>
          </a:bodyPr>
          <a:lstStyle/>
          <a:p>
            <a:pPr algn="just" eaLnBrk="1" fontAlgn="auto" hangingPunct="1">
              <a:spcAft>
                <a:spcPts val="0"/>
              </a:spcAft>
              <a:buFontTx/>
              <a:buNone/>
              <a:defRPr/>
            </a:pPr>
            <a:r>
              <a:rPr lang="en-US" altLang="en-US" u="sng" dirty="0">
                <a:solidFill>
                  <a:srgbClr val="FF0000"/>
                </a:solidFill>
                <a:latin typeface="+mj-lt"/>
              </a:rPr>
              <a:t>विचार:</a:t>
            </a:r>
          </a:p>
          <a:p>
            <a:pPr algn="just" eaLnBrk="1" fontAlgn="auto" hangingPunct="1">
              <a:spcAft>
                <a:spcPts val="0"/>
              </a:spcAft>
              <a:defRPr/>
            </a:pPr>
            <a:r>
              <a:rPr lang="en-US" altLang="en-US" sz="2400" dirty="0">
                <a:latin typeface="+mj-lt"/>
              </a:rPr>
              <a:t>प्रारंभिक आग की गंभीरता जो अपेक्षित है</a:t>
            </a:r>
          </a:p>
          <a:p>
            <a:pPr algn="just" eaLnBrk="1" fontAlgn="auto" hangingPunct="1">
              <a:spcAft>
                <a:spcPts val="0"/>
              </a:spcAft>
              <a:defRPr/>
            </a:pPr>
            <a:r>
              <a:rPr lang="en-US" altLang="en-US" sz="2400" dirty="0">
                <a:latin typeface="+mj-lt"/>
              </a:rPr>
              <a:t>आग के फैलने की गति</a:t>
            </a:r>
          </a:p>
          <a:p>
            <a:pPr algn="just" eaLnBrk="1" fontAlgn="auto" hangingPunct="1">
              <a:spcAft>
                <a:spcPts val="0"/>
              </a:spcAft>
              <a:defRPr/>
            </a:pPr>
            <a:r>
              <a:rPr lang="en-US" altLang="en-US" sz="2400" dirty="0">
                <a:latin typeface="+mj-lt"/>
              </a:rPr>
              <a:t>ताप की तीव्रता</a:t>
            </a:r>
          </a:p>
          <a:p>
            <a:pPr algn="just" eaLnBrk="1" fontAlgn="auto" hangingPunct="1">
              <a:spcAft>
                <a:spcPts val="0"/>
              </a:spcAft>
              <a:defRPr/>
            </a:pPr>
            <a:r>
              <a:rPr lang="en-US" altLang="en-US" sz="2400" dirty="0">
                <a:latin typeface="+mj-lt"/>
              </a:rPr>
              <a:t>आग तक पहुंचने की सुलभता</a:t>
            </a:r>
          </a:p>
          <a:p>
            <a:pPr algn="just" eaLnBrk="1" fontAlgn="auto" hangingPunct="1">
              <a:spcAft>
                <a:spcPts val="0"/>
              </a:spcAft>
              <a:defRPr/>
            </a:pPr>
            <a:r>
              <a:rPr lang="en-US" altLang="en-US" sz="2400" dirty="0">
                <a:latin typeface="+mj-lt"/>
              </a:rPr>
              <a:t>बुझाने वालों का प्रकार</a:t>
            </a:r>
          </a:p>
          <a:p>
            <a:pPr algn="just" eaLnBrk="1" fontAlgn="auto" hangingPunct="1">
              <a:spcAft>
                <a:spcPts val="0"/>
              </a:spcAft>
              <a:defRPr/>
            </a:pPr>
            <a:r>
              <a:rPr lang="en-US" altLang="en-US" sz="2400" dirty="0">
                <a:latin typeface="+mj-lt"/>
              </a:rPr>
              <a:t>जलती सामग्रियों द्वारा योगदान दिया गया धुंआ</a:t>
            </a:r>
          </a:p>
          <a:p>
            <a:pPr algn="just" eaLnBrk="1" fontAlgn="auto" hangingPunct="1">
              <a:spcAft>
                <a:spcPts val="0"/>
              </a:spcAft>
              <a:defRPr/>
            </a:pPr>
            <a:r>
              <a:rPr lang="en-US" altLang="en-US" sz="2400" dirty="0">
                <a:latin typeface="+mj-lt"/>
              </a:rPr>
              <a:t>भवन निर्माण की विशेष विशेषताएँ</a:t>
            </a:r>
          </a:p>
          <a:p>
            <a:pPr algn="just" eaLnBrk="1" fontAlgn="auto" hangingPunct="1">
              <a:spcAft>
                <a:spcPts val="0"/>
              </a:spcAft>
              <a:defRPr/>
            </a:pPr>
            <a:r>
              <a:rPr lang="en-US" altLang="en-US" sz="2400" dirty="0">
                <a:latin typeface="+mj-lt"/>
              </a:rPr>
              <a:t>निवास का प्रकार (एकल या मिश्रित)</a:t>
            </a:r>
          </a:p>
          <a:p>
            <a:pPr algn="just" eaLnBrk="1" fontAlgn="auto" hangingPunct="1">
              <a:spcAft>
                <a:spcPts val="0"/>
              </a:spcAft>
              <a:defRPr/>
            </a:pPr>
            <a:r>
              <a:rPr lang="en-US" altLang="en-US" sz="2400" dirty="0">
                <a:latin typeface="+mj-lt"/>
              </a:rPr>
              <a:t>इलेक्ट्रिकल फिटिंग, उपकरण स्थापित किए गए</a:t>
            </a:r>
            <a:endParaRPr lang="en-US" altLang="en-US" sz="4400" dirty="0">
              <a:latin typeface="+mj-lt"/>
            </a:endParaRPr>
          </a:p>
        </p:txBody>
      </p:sp>
      <p:pic>
        <p:nvPicPr>
          <p:cNvPr id="56325"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36113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B727E67-4084-46B8-B6A0-637ABC6D3487}"/>
              </a:ext>
            </a:extLst>
          </p:cNvPr>
          <p:cNvSpPr txBox="1"/>
          <p:nvPr/>
        </p:nvSpPr>
        <p:spPr>
          <a:xfrm>
            <a:off x="5943600" y="0"/>
            <a:ext cx="62484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13314" name="Title 1">
            <a:extLst>
              <a:ext uri="{FF2B5EF4-FFF2-40B4-BE49-F238E27FC236}">
                <a16:creationId xmlns:a16="http://schemas.microsoft.com/office/drawing/2014/main" id="{23831437-3EAF-4DA9-8E43-0B8BB3A40257}"/>
              </a:ext>
            </a:extLst>
          </p:cNvPr>
          <p:cNvSpPr>
            <a:spLocks noGrp="1"/>
          </p:cNvSpPr>
          <p:nvPr>
            <p:ph type="title"/>
          </p:nvPr>
        </p:nvSpPr>
        <p:spPr>
          <a:xfrm>
            <a:off x="1905000" y="1371600"/>
            <a:ext cx="2557463" cy="639763"/>
          </a:xfrm>
          <a:solidFill>
            <a:srgbClr val="002060"/>
          </a:solidFill>
        </p:spPr>
        <p:txBody>
          <a:bodyPr rtlCol="0">
            <a:normAutofit fontScale="90000"/>
          </a:bodyPr>
          <a:lstStyle/>
          <a:p>
            <a:pPr eaLnBrk="1" fontAlgn="auto" hangingPunct="1">
              <a:spcAft>
                <a:spcPts val="0"/>
              </a:spcAft>
              <a:defRPr/>
            </a:pPr>
            <a:r>
              <a:rPr lang="en-US" b="1" dirty="0">
                <a:solidFill>
                  <a:srgbClr val="FFFF00"/>
                </a:solidFill>
              </a:rPr>
              <a:t>पानी</a:t>
            </a:r>
            <a:endParaRPr lang="en-IN" dirty="0">
              <a:solidFill>
                <a:schemeClr val="tx1">
                  <a:lumMod val="65000"/>
                  <a:lumOff val="35000"/>
                </a:schemeClr>
              </a:solidFill>
            </a:endParaRPr>
          </a:p>
        </p:txBody>
      </p:sp>
      <p:sp>
        <p:nvSpPr>
          <p:cNvPr id="71683" name="Content Placeholder 2">
            <a:extLst>
              <a:ext uri="{FF2B5EF4-FFF2-40B4-BE49-F238E27FC236}">
                <a16:creationId xmlns:a16="http://schemas.microsoft.com/office/drawing/2014/main" id="{2A4BD1BE-63D6-476B-8D8F-9B1174A03E55}"/>
              </a:ext>
            </a:extLst>
          </p:cNvPr>
          <p:cNvSpPr>
            <a:spLocks noGrp="1" noChangeArrowheads="1"/>
          </p:cNvSpPr>
          <p:nvPr>
            <p:ph idx="1"/>
          </p:nvPr>
        </p:nvSpPr>
        <p:spPr>
          <a:xfrm>
            <a:off x="6324600" y="1219200"/>
            <a:ext cx="5638800" cy="5638800"/>
          </a:xfrm>
        </p:spPr>
        <p:txBody>
          <a:bodyPr rtlCol="0">
            <a:normAutofit/>
          </a:bodyPr>
          <a:lstStyle/>
          <a:p>
            <a:pPr algn="just" eaLnBrk="1" fontAlgn="auto" hangingPunct="1">
              <a:lnSpc>
                <a:spcPct val="100000"/>
              </a:lnSpc>
              <a:spcAft>
                <a:spcPts val="0"/>
              </a:spcAft>
              <a:defRPr/>
            </a:pPr>
            <a:r>
              <a:rPr lang="en-IN" altLang="en-US" sz="2400" dirty="0">
                <a:latin typeface="+mj-lt"/>
              </a:rPr>
              <a:t>क्लास ए की आग पर प्रभावी</a:t>
            </a:r>
          </a:p>
          <a:p>
            <a:pPr algn="just" eaLnBrk="1" fontAlgn="auto" hangingPunct="1">
              <a:lnSpc>
                <a:spcPct val="100000"/>
              </a:lnSpc>
              <a:spcAft>
                <a:spcPts val="0"/>
              </a:spcAft>
              <a:defRPr/>
            </a:pPr>
            <a:r>
              <a:rPr lang="en-IN" altLang="en-US" sz="2400" dirty="0">
                <a:latin typeface="+mj-lt"/>
              </a:rPr>
              <a:t>कम लागत, हानिरहित, और अपेक्षाकृत साफ करने में आसान होने का लाभ</a:t>
            </a:r>
          </a:p>
          <a:p>
            <a:pPr algn="just" eaLnBrk="1" fontAlgn="auto" hangingPunct="1">
              <a:lnSpc>
                <a:spcPct val="100000"/>
              </a:lnSpc>
              <a:spcAft>
                <a:spcPts val="0"/>
              </a:spcAft>
              <a:defRPr/>
            </a:pPr>
            <a:r>
              <a:rPr lang="en-IN" altLang="en-US" sz="2400" dirty="0">
                <a:latin typeface="+mj-lt"/>
              </a:rPr>
              <a:t>उच्च ताप क्षमता (4.2 J/g•K) और उच्च विलायक गर्मी (2442 J/g) रखता है, जो आग और ईंधनों से महत्वपूर्ण मात्रा में गर्मी अवशोषित कर सकता है (ठंडा करना)</a:t>
            </a:r>
          </a:p>
          <a:p>
            <a:pPr algn="just" eaLnBrk="1" fontAlgn="auto" hangingPunct="1">
              <a:lnSpc>
                <a:spcPct val="100000"/>
              </a:lnSpc>
              <a:spcAft>
                <a:spcPts val="0"/>
              </a:spcAft>
              <a:defRPr/>
            </a:pPr>
            <a:r>
              <a:rPr lang="en-IN" altLang="en-US" sz="2400" dirty="0">
                <a:latin typeface="+mj-lt"/>
              </a:rPr>
              <a:t>पानी जब भाप में परिवर्तित होता है तो 1700 गुना फैलता है, जिससे आसपास के ऑक्सीजन और ईंधन भाप का पतला होना होता है</a:t>
            </a:r>
            <a:endParaRPr lang="en-IN" altLang="en-US" sz="2600" dirty="0">
              <a:latin typeface="+mj-lt"/>
            </a:endParaRPr>
          </a:p>
        </p:txBody>
      </p:sp>
      <p:sp>
        <p:nvSpPr>
          <p:cNvPr id="71684" name="Slide Number Placeholder 3">
            <a:extLst>
              <a:ext uri="{FF2B5EF4-FFF2-40B4-BE49-F238E27FC236}">
                <a16:creationId xmlns:a16="http://schemas.microsoft.com/office/drawing/2014/main" id="{C1A3E96B-CB67-4ACF-B01A-DC08A21545FC}"/>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7BAD528C-5459-4D1F-BA3B-8999684A2E47}" type="slidenum">
              <a:rPr lang="en-US" altLang="en-US" sz="1400" smtClean="0">
                <a:latin typeface="+mj-lt"/>
              </a:rPr>
              <a:pPr>
                <a:spcBef>
                  <a:spcPct val="0"/>
                </a:spcBef>
                <a:buFontTx/>
                <a:buNone/>
                <a:defRPr/>
              </a:pPr>
              <a:t>32</a:t>
            </a:fld>
            <a:endParaRPr lang="en-US" altLang="en-US" sz="1400">
              <a:latin typeface="+mj-lt"/>
            </a:endParaRPr>
          </a:p>
        </p:txBody>
      </p:sp>
      <p:pic>
        <p:nvPicPr>
          <p:cNvPr id="58374"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5"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14010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D3A0C15-783F-4CD8-858B-CFC45CBBA6DB}"/>
              </a:ext>
            </a:extLst>
          </p:cNvPr>
          <p:cNvSpPr txBox="1"/>
          <p:nvPr/>
        </p:nvSpPr>
        <p:spPr>
          <a:xfrm>
            <a:off x="6019800" y="0"/>
            <a:ext cx="61722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59395" name="Title 1"/>
          <p:cNvSpPr>
            <a:spLocks noGrp="1" noChangeArrowheads="1"/>
          </p:cNvSpPr>
          <p:nvPr>
            <p:ph type="title"/>
          </p:nvPr>
        </p:nvSpPr>
        <p:spPr>
          <a:xfrm>
            <a:off x="1752600" y="1524000"/>
            <a:ext cx="1905000" cy="609600"/>
          </a:xfrm>
          <a:solidFill>
            <a:srgbClr val="002060"/>
          </a:solidFill>
        </p:spPr>
        <p:txBody>
          <a:bodyPr>
            <a:normAutofit fontScale="90000"/>
          </a:bodyPr>
          <a:lstStyle/>
          <a:p>
            <a:pPr eaLnBrk="1" hangingPunct="1"/>
            <a:r>
              <a:rPr lang="en-US" altLang="en-US" sz="4000" b="1">
                <a:solidFill>
                  <a:srgbClr val="FFFF00"/>
                </a:solidFill>
              </a:rPr>
              <a:t>फोम</a:t>
            </a:r>
            <a:endParaRPr lang="en-IN" altLang="en-US" sz="4000" b="1">
              <a:solidFill>
                <a:srgbClr val="FFFF00"/>
              </a:solidFill>
            </a:endParaRPr>
          </a:p>
        </p:txBody>
      </p:sp>
      <p:sp>
        <p:nvSpPr>
          <p:cNvPr id="14339" name="Content Placeholder 2">
            <a:extLst>
              <a:ext uri="{FF2B5EF4-FFF2-40B4-BE49-F238E27FC236}">
                <a16:creationId xmlns:a16="http://schemas.microsoft.com/office/drawing/2014/main" id="{DF424348-D00C-46C7-A15B-ECF6971CCF9A}"/>
              </a:ext>
            </a:extLst>
          </p:cNvPr>
          <p:cNvSpPr>
            <a:spLocks noGrp="1"/>
          </p:cNvSpPr>
          <p:nvPr>
            <p:ph idx="1"/>
          </p:nvPr>
        </p:nvSpPr>
        <p:spPr>
          <a:xfrm>
            <a:off x="6172200" y="1220788"/>
            <a:ext cx="5638800" cy="5332412"/>
          </a:xfrm>
        </p:spPr>
        <p:txBody>
          <a:bodyPr rtlCol="0">
            <a:normAutofit/>
          </a:bodyPr>
          <a:lstStyle/>
          <a:p>
            <a:pPr algn="just" eaLnBrk="1" fontAlgn="auto" hangingPunct="1">
              <a:lnSpc>
                <a:spcPct val="150000"/>
              </a:lnSpc>
              <a:spcAft>
                <a:spcPts val="0"/>
              </a:spcAft>
              <a:defRPr/>
            </a:pPr>
            <a:r>
              <a:rPr lang="en-IN" sz="2400" dirty="0">
                <a:latin typeface="+mj-lt"/>
              </a:rPr>
              <a:t>ईंधन की आग पर या तो एक एस्पिरेटेड (वायु में मिश्रित और विस्तारित) के रूप में या;</a:t>
            </a:r>
          </a:p>
          <a:p>
            <a:pPr algn="just" eaLnBrk="1" fontAlgn="auto" hangingPunct="1">
              <a:lnSpc>
                <a:spcPct val="150000"/>
              </a:lnSpc>
              <a:spcAft>
                <a:spcPts val="0"/>
              </a:spcAft>
              <a:defRPr/>
            </a:pPr>
            <a:r>
              <a:rPr lang="en-IN" sz="2400" dirty="0">
                <a:latin typeface="+mj-lt"/>
              </a:rPr>
              <a:t>गैर-एस्पिरेटेड रूप में ईंधन पर एक फूजी चादर या सील बनाने के लिए,</a:t>
            </a:r>
          </a:p>
          <a:p>
            <a:pPr algn="just" eaLnBrk="1" fontAlgn="auto" hangingPunct="1">
              <a:lnSpc>
                <a:spcPct val="150000"/>
              </a:lnSpc>
              <a:spcAft>
                <a:spcPts val="0"/>
              </a:spcAft>
              <a:defRPr/>
            </a:pPr>
            <a:r>
              <a:rPr lang="en-IN" sz="2400" dirty="0">
                <a:latin typeface="+mj-lt"/>
              </a:rPr>
              <a:t>ऑक्सीजन को वहां पहुँचने से रोकना (स्मोथरिंग)</a:t>
            </a:r>
          </a:p>
          <a:p>
            <a:pPr algn="just" eaLnBrk="1" fontAlgn="auto" hangingPunct="1">
              <a:lnSpc>
                <a:spcPct val="150000"/>
              </a:lnSpc>
              <a:spcAft>
                <a:spcPts val="0"/>
              </a:spcAft>
              <a:defRPr/>
            </a:pPr>
            <a:r>
              <a:rPr lang="en-IN" sz="2400" dirty="0">
                <a:latin typeface="+mj-lt"/>
              </a:rPr>
              <a:t>फोम को प्रगतिशील रूप से आग बुझाने के लिए उपयोग किया जा सकता है बिना फ्लैशबैक के।</a:t>
            </a:r>
          </a:p>
          <a:p>
            <a:pPr algn="just" eaLnBrk="1" fontAlgn="auto" hangingPunct="1">
              <a:spcAft>
                <a:spcPts val="0"/>
              </a:spcAft>
              <a:defRPr/>
            </a:pPr>
            <a:endParaRPr lang="en-IN" dirty="0">
              <a:solidFill>
                <a:schemeClr val="tx1">
                  <a:lumMod val="65000"/>
                  <a:lumOff val="35000"/>
                </a:schemeClr>
              </a:solidFill>
              <a:latin typeface="+mj-lt"/>
            </a:endParaRPr>
          </a:p>
        </p:txBody>
      </p:sp>
      <p:sp>
        <p:nvSpPr>
          <p:cNvPr id="72708" name="Slide Number Placeholder 3">
            <a:extLst>
              <a:ext uri="{FF2B5EF4-FFF2-40B4-BE49-F238E27FC236}">
                <a16:creationId xmlns:a16="http://schemas.microsoft.com/office/drawing/2014/main" id="{05C0A972-231A-47E9-A2E6-5F0F904C2BC4}"/>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7D538E68-8F6A-4EF5-A71A-8D5B118D4ACA}" type="slidenum">
              <a:rPr lang="en-US" altLang="en-US" sz="1400" smtClean="0">
                <a:latin typeface="+mj-lt"/>
              </a:rPr>
              <a:pPr>
                <a:spcBef>
                  <a:spcPct val="0"/>
                </a:spcBef>
                <a:buFontTx/>
                <a:buNone/>
                <a:defRPr/>
              </a:pPr>
              <a:t>33</a:t>
            </a:fld>
            <a:endParaRPr lang="en-US" altLang="en-US" sz="1400">
              <a:latin typeface="+mj-lt"/>
            </a:endParaRPr>
          </a:p>
        </p:txBody>
      </p:sp>
      <p:pic>
        <p:nvPicPr>
          <p:cNvPr id="59398"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41943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6F0F2F5-21B0-4AA7-AAEB-926249982F65}"/>
              </a:ext>
            </a:extLst>
          </p:cNvPr>
          <p:cNvSpPr txBox="1"/>
          <p:nvPr/>
        </p:nvSpPr>
        <p:spPr>
          <a:xfrm>
            <a:off x="5715000" y="0"/>
            <a:ext cx="6477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60419" name="Rectangle 2"/>
          <p:cNvSpPr>
            <a:spLocks noGrp="1" noChangeArrowheads="1"/>
          </p:cNvSpPr>
          <p:nvPr>
            <p:ph type="title"/>
          </p:nvPr>
        </p:nvSpPr>
        <p:spPr>
          <a:xfrm>
            <a:off x="685800" y="1371600"/>
            <a:ext cx="4114800" cy="2209800"/>
          </a:xfrm>
          <a:solidFill>
            <a:srgbClr val="002060"/>
          </a:solidFill>
        </p:spPr>
        <p:txBody>
          <a:bodyPr/>
          <a:lstStyle/>
          <a:p>
            <a:pPr eaLnBrk="1" hangingPunct="1"/>
            <a:r>
              <a:rPr lang="en-US" altLang="en-US" sz="4000" b="1">
                <a:solidFill>
                  <a:srgbClr val="FFFF00"/>
                </a:solidFill>
              </a:rPr>
              <a:t>पानी/फोम (गैस कारतूस) अग्निशामक</a:t>
            </a:r>
            <a:endParaRPr lang="en-US" altLang="en-US" sz="4000" b="1" i="1">
              <a:solidFill>
                <a:srgbClr val="FFFF00"/>
              </a:solidFill>
            </a:endParaRPr>
          </a:p>
        </p:txBody>
      </p:sp>
      <p:sp>
        <p:nvSpPr>
          <p:cNvPr id="75778" name="Content Placeholder 2">
            <a:extLst>
              <a:ext uri="{FF2B5EF4-FFF2-40B4-BE49-F238E27FC236}">
                <a16:creationId xmlns:a16="http://schemas.microsoft.com/office/drawing/2014/main" id="{8473F272-9BAC-475F-A9A5-B2A57B4653E2}"/>
              </a:ext>
            </a:extLst>
          </p:cNvPr>
          <p:cNvSpPr>
            <a:spLocks noGrp="1" noChangeArrowheads="1"/>
          </p:cNvSpPr>
          <p:nvPr>
            <p:ph idx="1"/>
          </p:nvPr>
        </p:nvSpPr>
        <p:spPr>
          <a:xfrm>
            <a:off x="5943600" y="1143000"/>
            <a:ext cx="5943600" cy="5578475"/>
          </a:xfrm>
        </p:spPr>
        <p:txBody>
          <a:bodyPr rtlCol="0">
            <a:normAutofit/>
          </a:bodyPr>
          <a:lstStyle/>
          <a:p>
            <a:pPr algn="just" eaLnBrk="1" fontAlgn="auto" hangingPunct="1">
              <a:spcAft>
                <a:spcPts val="0"/>
              </a:spcAft>
              <a:defRPr/>
            </a:pPr>
            <a:r>
              <a:rPr lang="en-US" altLang="en-US" sz="2400" dirty="0">
                <a:latin typeface="+mj-lt"/>
              </a:rPr>
              <a:t>क्लास ए की आग के लिए पानी और क्लास ए और बी की आग के लिए AFFF।</a:t>
            </a:r>
          </a:p>
          <a:p>
            <a:pPr algn="just" eaLnBrk="1" fontAlgn="auto" hangingPunct="1">
              <a:spcAft>
                <a:spcPts val="0"/>
              </a:spcAft>
              <a:defRPr/>
            </a:pPr>
            <a:r>
              <a:rPr lang="en-US" altLang="en-US" sz="2400" dirty="0">
                <a:latin typeface="+mj-lt"/>
              </a:rPr>
              <a:t>स्प्रे नोजल</a:t>
            </a:r>
          </a:p>
          <a:p>
            <a:pPr algn="just" eaLnBrk="1" fontAlgn="auto" hangingPunct="1">
              <a:spcAft>
                <a:spcPts val="0"/>
              </a:spcAft>
              <a:defRPr/>
            </a:pPr>
            <a:r>
              <a:rPr lang="en-US" altLang="en-US" sz="2400" b="1" dirty="0">
                <a:latin typeface="+mj-lt"/>
              </a:rPr>
              <a:t>पॉलीएस्टर पाउडर कोटिंग</a:t>
            </a:r>
          </a:p>
          <a:p>
            <a:pPr algn="just" eaLnBrk="1" fontAlgn="auto" hangingPunct="1">
              <a:spcAft>
                <a:spcPts val="0"/>
              </a:spcAft>
              <a:defRPr/>
            </a:pPr>
            <a:r>
              <a:rPr lang="en-US" altLang="en-US" sz="2400" dirty="0">
                <a:latin typeface="+mj-lt"/>
              </a:rPr>
              <a:t>नियंत्रित विमोचन</a:t>
            </a:r>
          </a:p>
          <a:p>
            <a:pPr algn="just" eaLnBrk="1" fontAlgn="auto" hangingPunct="1">
              <a:spcAft>
                <a:spcPts val="0"/>
              </a:spcAft>
              <a:defRPr/>
            </a:pPr>
            <a:r>
              <a:rPr lang="en-US" altLang="en-US" sz="2400" dirty="0">
                <a:latin typeface="+mj-lt"/>
              </a:rPr>
              <a:t>साधारण निचोड़ने की प्रक्रिया के साथ कांस्य निकल-चढ़ा हुआ हेड वाल्व</a:t>
            </a:r>
          </a:p>
          <a:p>
            <a:pPr algn="just" eaLnBrk="1" fontAlgn="auto" hangingPunct="1">
              <a:spcAft>
                <a:spcPts val="0"/>
              </a:spcAft>
              <a:defRPr/>
            </a:pPr>
            <a:r>
              <a:rPr lang="en-US" altLang="en-US" sz="2400" dirty="0">
                <a:latin typeface="+mj-lt"/>
              </a:rPr>
              <a:t>रीचार्जेबल और आसान रखरखाव</a:t>
            </a:r>
          </a:p>
          <a:p>
            <a:pPr algn="just" eaLnBrk="1" fontAlgn="auto" hangingPunct="1">
              <a:spcAft>
                <a:spcPts val="0"/>
              </a:spcAft>
              <a:defRPr/>
            </a:pPr>
            <a:r>
              <a:rPr lang="en-US" altLang="en-US" sz="2400" dirty="0">
                <a:latin typeface="+mj-lt"/>
              </a:rPr>
              <a:t>क्षमता 9 लीटर, बेलनाकार आकार</a:t>
            </a:r>
          </a:p>
          <a:p>
            <a:pPr algn="just" eaLnBrk="1" fontAlgn="auto" hangingPunct="1">
              <a:spcAft>
                <a:spcPts val="0"/>
              </a:spcAft>
              <a:defRPr/>
            </a:pPr>
            <a:r>
              <a:rPr lang="en-US" altLang="en-US" sz="2400" b="1" dirty="0">
                <a:latin typeface="+mj-lt"/>
              </a:rPr>
              <a:t>सीधे खड़े होकर कार्य करने वाला</a:t>
            </a:r>
          </a:p>
          <a:p>
            <a:pPr algn="just" eaLnBrk="1" fontAlgn="auto" hangingPunct="1">
              <a:spcAft>
                <a:spcPts val="0"/>
              </a:spcAft>
              <a:defRPr/>
            </a:pPr>
            <a:r>
              <a:rPr lang="en-US" altLang="en-US" sz="2400" dirty="0">
                <a:latin typeface="+mj-lt"/>
              </a:rPr>
              <a:t>रबर की ब्रेडेड नली</a:t>
            </a:r>
          </a:p>
        </p:txBody>
      </p:sp>
      <p:sp>
        <p:nvSpPr>
          <p:cNvPr id="75779" name="Slide Number Placeholder 3">
            <a:extLst>
              <a:ext uri="{FF2B5EF4-FFF2-40B4-BE49-F238E27FC236}">
                <a16:creationId xmlns:a16="http://schemas.microsoft.com/office/drawing/2014/main" id="{F88DA3B5-2C69-47B3-8646-ED647C49B86F}"/>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FFC47D30-F8B4-4776-9FD6-61AE705CA816}" type="slidenum">
              <a:rPr lang="en-US" altLang="en-US" sz="1400" smtClean="0">
                <a:latin typeface="+mj-lt"/>
              </a:rPr>
              <a:pPr>
                <a:spcBef>
                  <a:spcPct val="0"/>
                </a:spcBef>
                <a:buFontTx/>
                <a:buNone/>
                <a:defRPr/>
              </a:pPr>
              <a:t>34</a:t>
            </a:fld>
            <a:endParaRPr lang="en-US" altLang="en-US" sz="1400">
              <a:latin typeface="+mj-lt"/>
            </a:endParaRPr>
          </a:p>
        </p:txBody>
      </p:sp>
      <p:pic>
        <p:nvPicPr>
          <p:cNvPr id="60422"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3"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641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6159129-BA07-4D20-BABA-CB21719CC3D9}"/>
              </a:ext>
            </a:extLst>
          </p:cNvPr>
          <p:cNvSpPr txBox="1"/>
          <p:nvPr/>
        </p:nvSpPr>
        <p:spPr>
          <a:xfrm>
            <a:off x="5867400" y="-38100"/>
            <a:ext cx="6324600" cy="68961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61443" name="Rectangle 2"/>
          <p:cNvSpPr>
            <a:spLocks noGrp="1" noChangeArrowheads="1"/>
          </p:cNvSpPr>
          <p:nvPr>
            <p:ph type="title"/>
          </p:nvPr>
        </p:nvSpPr>
        <p:spPr>
          <a:xfrm>
            <a:off x="762000" y="1295400"/>
            <a:ext cx="4800600" cy="2209800"/>
          </a:xfrm>
          <a:solidFill>
            <a:srgbClr val="002060"/>
          </a:solidFill>
        </p:spPr>
        <p:txBody>
          <a:bodyPr/>
          <a:lstStyle/>
          <a:p>
            <a:pPr eaLnBrk="1" hangingPunct="1"/>
            <a:r>
              <a:rPr lang="en-US" altLang="en-US" sz="4000" b="1">
                <a:solidFill>
                  <a:srgbClr val="FFFF00"/>
                </a:solidFill>
              </a:rPr>
              <a:t>पानी/फोम (गैस कारतूस) अग्निशामक</a:t>
            </a:r>
            <a:endParaRPr lang="en-US" altLang="en-US" sz="4000" b="1" i="1">
              <a:solidFill>
                <a:srgbClr val="FFFF00"/>
              </a:solidFill>
            </a:endParaRPr>
          </a:p>
        </p:txBody>
      </p:sp>
      <p:sp>
        <p:nvSpPr>
          <p:cNvPr id="76804" name="Content Placeholder 2">
            <a:extLst>
              <a:ext uri="{FF2B5EF4-FFF2-40B4-BE49-F238E27FC236}">
                <a16:creationId xmlns:a16="http://schemas.microsoft.com/office/drawing/2014/main" id="{9450922E-09C3-478B-94A1-A49CAF6E5F35}"/>
              </a:ext>
            </a:extLst>
          </p:cNvPr>
          <p:cNvSpPr>
            <a:spLocks noGrp="1" noChangeArrowheads="1"/>
          </p:cNvSpPr>
          <p:nvPr>
            <p:ph idx="1"/>
          </p:nvPr>
        </p:nvSpPr>
        <p:spPr>
          <a:xfrm>
            <a:off x="6096000" y="1371600"/>
            <a:ext cx="5715000" cy="5410200"/>
          </a:xfrm>
        </p:spPr>
        <p:txBody>
          <a:bodyPr rtlCol="0">
            <a:normAutofit/>
          </a:bodyPr>
          <a:lstStyle/>
          <a:p>
            <a:pPr marL="514350" indent="-514350" eaLnBrk="1" fontAlgn="auto" hangingPunct="1">
              <a:lnSpc>
                <a:spcPct val="100000"/>
              </a:lnSpc>
              <a:spcAft>
                <a:spcPts val="0"/>
              </a:spcAft>
              <a:buFontTx/>
              <a:buAutoNum type="arabicPeriod"/>
              <a:defRPr/>
            </a:pPr>
            <a:r>
              <a:rPr lang="en-US" altLang="en-US" dirty="0">
                <a:latin typeface="+mj-lt"/>
              </a:rPr>
              <a:t>वाल्व/एक्सटेंशन लीवर</a:t>
            </a:r>
          </a:p>
          <a:p>
            <a:pPr marL="514350" indent="-514350" eaLnBrk="1" fontAlgn="auto" hangingPunct="1">
              <a:lnSpc>
                <a:spcPct val="100000"/>
              </a:lnSpc>
              <a:spcAft>
                <a:spcPts val="0"/>
              </a:spcAft>
              <a:buFontTx/>
              <a:buAutoNum type="arabicPeriod"/>
              <a:defRPr/>
            </a:pPr>
            <a:r>
              <a:rPr lang="en-US" altLang="en-US" dirty="0">
                <a:latin typeface="+mj-lt"/>
              </a:rPr>
              <a:t>लॉक्सिंग उपकरण के साथ सुरक्षा पिन</a:t>
            </a:r>
          </a:p>
          <a:p>
            <a:pPr marL="514350" indent="-514350" eaLnBrk="1" fontAlgn="auto" hangingPunct="1">
              <a:lnSpc>
                <a:spcPct val="100000"/>
              </a:lnSpc>
              <a:spcAft>
                <a:spcPts val="0"/>
              </a:spcAft>
              <a:buFontTx/>
              <a:buAutoNum type="arabicPeriod"/>
              <a:defRPr/>
            </a:pPr>
            <a:r>
              <a:rPr lang="en-US" altLang="en-US" dirty="0">
                <a:latin typeface="+mj-lt"/>
              </a:rPr>
              <a:t>वाल्व हैंडल</a:t>
            </a:r>
          </a:p>
          <a:p>
            <a:pPr marL="514350" indent="-514350" eaLnBrk="1" fontAlgn="auto" hangingPunct="1">
              <a:lnSpc>
                <a:spcPct val="100000"/>
              </a:lnSpc>
              <a:spcAft>
                <a:spcPts val="0"/>
              </a:spcAft>
              <a:buFontTx/>
              <a:buAutoNum type="arabicPeriod"/>
              <a:defRPr/>
            </a:pPr>
            <a:r>
              <a:rPr lang="en-US" altLang="en-US" dirty="0">
                <a:latin typeface="+mj-lt"/>
              </a:rPr>
              <a:t>गैस कारतूस</a:t>
            </a:r>
          </a:p>
          <a:p>
            <a:pPr marL="514350" indent="-514350" eaLnBrk="1" fontAlgn="auto" hangingPunct="1">
              <a:lnSpc>
                <a:spcPct val="100000"/>
              </a:lnSpc>
              <a:spcAft>
                <a:spcPts val="0"/>
              </a:spcAft>
              <a:buFontTx/>
              <a:buAutoNum type="arabicPeriod"/>
              <a:defRPr/>
            </a:pPr>
            <a:r>
              <a:rPr lang="en-US" altLang="en-US" dirty="0">
                <a:latin typeface="+mj-lt"/>
              </a:rPr>
              <a:t>विमोचन नली</a:t>
            </a:r>
          </a:p>
          <a:p>
            <a:pPr marL="514350" indent="-514350" eaLnBrk="1" fontAlgn="auto" hangingPunct="1">
              <a:lnSpc>
                <a:spcPct val="100000"/>
              </a:lnSpc>
              <a:spcAft>
                <a:spcPts val="0"/>
              </a:spcAft>
              <a:buFontTx/>
              <a:buAutoNum type="arabicPeriod"/>
              <a:defRPr/>
            </a:pPr>
            <a:r>
              <a:rPr lang="en-US" altLang="en-US" dirty="0">
                <a:latin typeface="+mj-lt"/>
              </a:rPr>
              <a:t>साइफन ट्यूब</a:t>
            </a:r>
          </a:p>
          <a:p>
            <a:pPr marL="514350" indent="-514350" eaLnBrk="1" fontAlgn="auto" hangingPunct="1">
              <a:lnSpc>
                <a:spcPct val="100000"/>
              </a:lnSpc>
              <a:spcAft>
                <a:spcPts val="0"/>
              </a:spcAft>
              <a:buFontTx/>
              <a:buAutoNum type="arabicPeriod"/>
              <a:defRPr/>
            </a:pPr>
            <a:r>
              <a:rPr lang="en-US" altLang="en-US" dirty="0">
                <a:latin typeface="+mj-lt"/>
              </a:rPr>
              <a:t>नली धारक</a:t>
            </a:r>
          </a:p>
          <a:p>
            <a:pPr marL="514350" indent="-514350" eaLnBrk="1" fontAlgn="auto" hangingPunct="1">
              <a:lnSpc>
                <a:spcPct val="100000"/>
              </a:lnSpc>
              <a:spcAft>
                <a:spcPts val="0"/>
              </a:spcAft>
              <a:buFontTx/>
              <a:buAutoNum type="arabicPeriod"/>
              <a:defRPr/>
            </a:pPr>
            <a:r>
              <a:rPr lang="en-US" altLang="en-US" dirty="0">
                <a:latin typeface="+mj-lt"/>
              </a:rPr>
              <a:t>विमोचन नोजल/फोम ब्रांच पाइप</a:t>
            </a:r>
          </a:p>
        </p:txBody>
      </p:sp>
      <p:pic>
        <p:nvPicPr>
          <p:cNvPr id="61445" name="Picture 2"/>
          <p:cNvPicPr>
            <a:picLocks noChangeAspect="1" noChangeArrowheads="1"/>
          </p:cNvPicPr>
          <p:nvPr/>
        </p:nvPicPr>
        <p:blipFill>
          <a:blip r:embed="rId3">
            <a:lum contrast="40000"/>
            <a:extLst>
              <a:ext uri="{28A0092B-C50C-407E-A947-70E740481C1C}">
                <a14:useLocalDpi xmlns:a14="http://schemas.microsoft.com/office/drawing/2010/main" val="0"/>
              </a:ext>
            </a:extLst>
          </a:blip>
          <a:srcRect l="5357" t="68858" r="69643" b="6488"/>
          <a:stretch>
            <a:fillRect/>
          </a:stretch>
        </p:blipFill>
        <p:spPr bwMode="auto">
          <a:xfrm>
            <a:off x="838200" y="3505200"/>
            <a:ext cx="46482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Picture 6" descr="C:\Users\Acer\Downloads\WhatsApp Image 2025-09-04 at 17.24.38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7" name="Picture 7" descr="C:\Users\Acer\Downloads\WhatsApp Image 2025-09-04 at 17.24.38 (3).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34336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C8D4C43-8E28-4DD8-80AD-85E25F5A4D26}"/>
              </a:ext>
            </a:extLst>
          </p:cNvPr>
          <p:cNvSpPr txBox="1"/>
          <p:nvPr/>
        </p:nvSpPr>
        <p:spPr>
          <a:xfrm>
            <a:off x="5486400" y="0"/>
            <a:ext cx="67056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63491" name="Rectangle 4"/>
          <p:cNvSpPr>
            <a:spLocks noGrp="1" noChangeArrowheads="1"/>
          </p:cNvSpPr>
          <p:nvPr>
            <p:ph type="title"/>
          </p:nvPr>
        </p:nvSpPr>
        <p:spPr>
          <a:xfrm>
            <a:off x="457200" y="1447800"/>
            <a:ext cx="4191000" cy="2743200"/>
          </a:xfrm>
          <a:solidFill>
            <a:srgbClr val="002060"/>
          </a:solidFill>
        </p:spPr>
        <p:txBody>
          <a:bodyPr/>
          <a:lstStyle/>
          <a:p>
            <a:pPr eaLnBrk="1" hangingPunct="1"/>
            <a:r>
              <a:rPr lang="en-US" altLang="en-US" sz="4000" b="1">
                <a:solidFill>
                  <a:srgbClr val="FFFF00"/>
                </a:solidFill>
              </a:rPr>
              <a:t>पानी/फोम (गैस कारतूस) अग्निशामक</a:t>
            </a:r>
          </a:p>
        </p:txBody>
      </p:sp>
      <p:graphicFrame>
        <p:nvGraphicFramePr>
          <p:cNvPr id="27676" name="Group 28">
            <a:extLst>
              <a:ext uri="{FF2B5EF4-FFF2-40B4-BE49-F238E27FC236}">
                <a16:creationId xmlns:a16="http://schemas.microsoft.com/office/drawing/2014/main" id="{017CD024-09C4-4A23-BCA5-F03EA469405D}"/>
              </a:ext>
            </a:extLst>
          </p:cNvPr>
          <p:cNvGraphicFramePr>
            <a:graphicFrameLocks noGrp="1"/>
          </p:cNvGraphicFramePr>
          <p:nvPr>
            <p:ph sz="quarter" idx="2"/>
          </p:nvPr>
        </p:nvGraphicFramePr>
        <p:xfrm>
          <a:off x="5638800" y="1220788"/>
          <a:ext cx="6553200" cy="5543548"/>
        </p:xfrm>
        <a:graphic>
          <a:graphicData uri="http://schemas.openxmlformats.org/drawingml/2006/table">
            <a:tbl>
              <a:tblPr/>
              <a:tblGrid>
                <a:gridCol w="3276600">
                  <a:extLst>
                    <a:ext uri="{9D8B030D-6E8A-4147-A177-3AD203B41FA5}">
                      <a16:colId xmlns:a16="http://schemas.microsoft.com/office/drawing/2014/main" val="20000"/>
                    </a:ext>
                  </a:extLst>
                </a:gridCol>
                <a:gridCol w="1716315">
                  <a:extLst>
                    <a:ext uri="{9D8B030D-6E8A-4147-A177-3AD203B41FA5}">
                      <a16:colId xmlns:a16="http://schemas.microsoft.com/office/drawing/2014/main" val="20001"/>
                    </a:ext>
                  </a:extLst>
                </a:gridCol>
                <a:gridCol w="1560285">
                  <a:extLst>
                    <a:ext uri="{9D8B030D-6E8A-4147-A177-3AD203B41FA5}">
                      <a16:colId xmlns:a16="http://schemas.microsoft.com/office/drawing/2014/main" val="20002"/>
                    </a:ext>
                  </a:extLst>
                </a:gridCol>
              </a:tblGrid>
              <a:tr h="64385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lumMod val="65000"/>
                              <a:lumOff val="35000"/>
                            </a:schemeClr>
                          </a:solidFill>
                          <a:effectLst/>
                          <a:latin typeface="+mj-lt"/>
                        </a:rPr>
                        <a:t>Data</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lumMod val="65000"/>
                              <a:lumOff val="35000"/>
                            </a:schemeClr>
                          </a:solidFill>
                          <a:effectLst/>
                          <a:latin typeface="+mj-lt"/>
                        </a:rPr>
                        <a:t>Water </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lumMod val="65000"/>
                              <a:lumOff val="35000"/>
                            </a:schemeClr>
                          </a:solidFill>
                          <a:effectLst/>
                          <a:latin typeface="+mj-lt"/>
                        </a:rPr>
                        <a:t>Foam</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extLst>
                  <a:ext uri="{0D108BD9-81ED-4DB2-BD59-A6C34878D82A}">
                    <a16:rowId xmlns:a16="http://schemas.microsoft.com/office/drawing/2014/main" val="10000"/>
                  </a:ext>
                </a:extLst>
              </a:tr>
              <a:tr h="6438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Capacity </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9 </a:t>
                      </a:r>
                      <a:r>
                        <a:rPr kumimoji="0" lang="en-US" sz="2400" b="0" i="1" u="none" strike="noStrike" cap="none" normalizeH="0" baseline="0" dirty="0" err="1">
                          <a:ln>
                            <a:noFill/>
                          </a:ln>
                          <a:solidFill>
                            <a:schemeClr val="tx1"/>
                          </a:solidFill>
                          <a:effectLst/>
                          <a:latin typeface="+mj-lt"/>
                        </a:rPr>
                        <a:t>litre</a:t>
                      </a:r>
                      <a:endParaRPr kumimoji="0" lang="en-US" sz="2400" b="0" i="1" u="none" strike="noStrike" cap="none" normalizeH="0" baseline="0" dirty="0">
                        <a:ln>
                          <a:noFill/>
                        </a:ln>
                        <a:solidFill>
                          <a:schemeClr val="tx1"/>
                        </a:solidFill>
                        <a:effectLst/>
                        <a:latin typeface="+mj-lt"/>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9 </a:t>
                      </a:r>
                      <a:r>
                        <a:rPr kumimoji="0" lang="en-US" sz="2400" b="0" i="1" u="none" strike="noStrike" cap="none" normalizeH="0" baseline="0" dirty="0" err="1">
                          <a:ln>
                            <a:noFill/>
                          </a:ln>
                          <a:solidFill>
                            <a:schemeClr val="tx1"/>
                          </a:solidFill>
                          <a:effectLst/>
                          <a:latin typeface="+mj-lt"/>
                        </a:rPr>
                        <a:t>litre</a:t>
                      </a:r>
                      <a:endParaRPr kumimoji="0" lang="en-US" sz="2400" b="0" i="1" u="none" strike="noStrike" cap="none" normalizeH="0" baseline="0" dirty="0">
                        <a:ln>
                          <a:noFill/>
                        </a:ln>
                        <a:solidFill>
                          <a:schemeClr val="tx1"/>
                        </a:solidFill>
                        <a:effectLst/>
                        <a:latin typeface="+mj-lt"/>
                      </a:endParaRP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1"/>
                  </a:ext>
                </a:extLst>
              </a:tr>
              <a:tr h="8402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Average discharge time</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42 seconds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40 seconds</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2"/>
                  </a:ext>
                </a:extLst>
              </a:tr>
              <a:tr h="6438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Jet Length </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 6  meters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 6  meters</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3"/>
                  </a:ext>
                </a:extLst>
              </a:tr>
              <a:tr h="6438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Working pressure</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14 Bars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14 Bars</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4"/>
                  </a:ext>
                </a:extLst>
              </a:tr>
              <a:tr h="6438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Empty weight</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6.20 </a:t>
                      </a:r>
                      <a:r>
                        <a:rPr kumimoji="0" lang="en-US" sz="2400" b="0" i="1" u="none" strike="noStrike" cap="none" normalizeH="0" baseline="0" dirty="0" err="1">
                          <a:ln>
                            <a:noFill/>
                          </a:ln>
                          <a:solidFill>
                            <a:schemeClr val="tx1"/>
                          </a:solidFill>
                          <a:effectLst/>
                          <a:latin typeface="+mj-lt"/>
                        </a:rPr>
                        <a:t>Kgs</a:t>
                      </a:r>
                      <a:r>
                        <a:rPr kumimoji="0" lang="en-US" sz="2400" b="0" i="1" u="none" strike="noStrike" cap="none" normalizeH="0" baseline="0" dirty="0">
                          <a:ln>
                            <a:noFill/>
                          </a:ln>
                          <a:solidFill>
                            <a:schemeClr val="tx1"/>
                          </a:solidFill>
                          <a:effectLst/>
                          <a:latin typeface="+mj-lt"/>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6.20 </a:t>
                      </a:r>
                      <a:r>
                        <a:rPr kumimoji="0" lang="en-US" sz="2400" b="0" i="1" u="none" strike="noStrike" cap="none" normalizeH="0" baseline="0" dirty="0" err="1">
                          <a:ln>
                            <a:noFill/>
                          </a:ln>
                          <a:solidFill>
                            <a:schemeClr val="tx1"/>
                          </a:solidFill>
                          <a:effectLst/>
                          <a:latin typeface="+mj-lt"/>
                        </a:rPr>
                        <a:t>Kgs</a:t>
                      </a:r>
                      <a:r>
                        <a:rPr kumimoji="0" lang="en-US" sz="2400" b="0" i="1" u="none" strike="noStrike" cap="none" normalizeH="0" baseline="0" dirty="0">
                          <a:ln>
                            <a:noFill/>
                          </a:ln>
                          <a:solidFill>
                            <a:schemeClr val="tx1"/>
                          </a:solidFill>
                          <a:effectLst/>
                          <a:latin typeface="+mj-lt"/>
                        </a:rPr>
                        <a:t>.</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5"/>
                  </a:ext>
                </a:extLst>
              </a:tr>
              <a:tr h="8402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Filled weight</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15.20 </a:t>
                      </a:r>
                      <a:r>
                        <a:rPr kumimoji="0" lang="en-US" sz="2400" b="0" i="1" u="none" strike="noStrike" cap="none" normalizeH="0" baseline="0" dirty="0" err="1">
                          <a:ln>
                            <a:noFill/>
                          </a:ln>
                          <a:solidFill>
                            <a:schemeClr val="tx1"/>
                          </a:solidFill>
                          <a:effectLst/>
                          <a:latin typeface="+mj-lt"/>
                        </a:rPr>
                        <a:t>Kgs</a:t>
                      </a:r>
                      <a:r>
                        <a:rPr kumimoji="0" lang="en-US" sz="2400" b="0" i="1" u="none" strike="noStrike" cap="none" normalizeH="0" baseline="0" dirty="0">
                          <a:ln>
                            <a:noFill/>
                          </a:ln>
                          <a:solidFill>
                            <a:schemeClr val="tx1"/>
                          </a:solidFill>
                          <a:effectLst/>
                          <a:latin typeface="+mj-lt"/>
                        </a:rPr>
                        <a: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15.20 </a:t>
                      </a:r>
                      <a:r>
                        <a:rPr kumimoji="0" lang="en-US" sz="2400" b="0" i="1" u="none" strike="noStrike" cap="none" normalizeH="0" baseline="0" dirty="0" err="1">
                          <a:ln>
                            <a:noFill/>
                          </a:ln>
                          <a:solidFill>
                            <a:schemeClr val="tx1"/>
                          </a:solidFill>
                          <a:effectLst/>
                          <a:latin typeface="+mj-lt"/>
                        </a:rPr>
                        <a:t>Kgs</a:t>
                      </a:r>
                      <a:r>
                        <a:rPr kumimoji="0" lang="en-US" sz="2400" b="0" i="1" u="none" strike="noStrike" cap="none" normalizeH="0" baseline="0" dirty="0">
                          <a:ln>
                            <a:noFill/>
                          </a:ln>
                          <a:solidFill>
                            <a:schemeClr val="tx1"/>
                          </a:solidFill>
                          <a:effectLst/>
                          <a:latin typeface="+mj-lt"/>
                        </a:rPr>
                        <a:t>.</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6"/>
                  </a:ext>
                </a:extLst>
              </a:tr>
              <a:tr h="6438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Test pressure</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35 Bars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mj-lt"/>
                        </a:rPr>
                        <a:t>35 Bars</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7"/>
                  </a:ext>
                </a:extLst>
              </a:tr>
            </a:tbl>
          </a:graphicData>
        </a:graphic>
      </p:graphicFrame>
      <p:sp>
        <p:nvSpPr>
          <p:cNvPr id="78850" name="Slide Number Placeholder 7">
            <a:extLst>
              <a:ext uri="{FF2B5EF4-FFF2-40B4-BE49-F238E27FC236}">
                <a16:creationId xmlns:a16="http://schemas.microsoft.com/office/drawing/2014/main" id="{905D9BC0-E2EC-43E6-B3E7-ECECA570728F}"/>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875D3982-17B6-4B94-A01C-629EA1B52B90}" type="slidenum">
              <a:rPr lang="en-US" altLang="en-US" sz="1400" smtClean="0">
                <a:latin typeface="+mj-lt"/>
              </a:rPr>
              <a:pPr>
                <a:spcBef>
                  <a:spcPct val="0"/>
                </a:spcBef>
                <a:buFontTx/>
                <a:buNone/>
                <a:defRPr/>
              </a:pPr>
              <a:t>36</a:t>
            </a:fld>
            <a:endParaRPr lang="en-US" altLang="en-US" sz="1400">
              <a:latin typeface="+mj-lt"/>
            </a:endParaRPr>
          </a:p>
        </p:txBody>
      </p:sp>
      <p:sp>
        <p:nvSpPr>
          <p:cNvPr id="78890" name="Text Box 23">
            <a:extLst>
              <a:ext uri="{FF2B5EF4-FFF2-40B4-BE49-F238E27FC236}">
                <a16:creationId xmlns:a16="http://schemas.microsoft.com/office/drawing/2014/main" id="{545DED7E-F76B-41EB-92D5-357A15CE1206}"/>
              </a:ext>
            </a:extLst>
          </p:cNvPr>
          <p:cNvSpPr txBox="1">
            <a:spLocks noChangeArrowheads="1"/>
          </p:cNvSpPr>
          <p:nvPr/>
        </p:nvSpPr>
        <p:spPr bwMode="auto">
          <a:xfrm>
            <a:off x="6477000" y="5029200"/>
            <a:ext cx="2057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fontAlgn="auto" hangingPunct="1">
              <a:spcBef>
                <a:spcPct val="50000"/>
              </a:spcBef>
              <a:spcAft>
                <a:spcPts val="0"/>
              </a:spcAft>
              <a:buFontTx/>
              <a:buNone/>
              <a:defRPr/>
            </a:pPr>
            <a:endParaRPr lang="en-US" altLang="en-US" sz="2000">
              <a:latin typeface="+mj-lt"/>
            </a:endParaRPr>
          </a:p>
        </p:txBody>
      </p:sp>
      <p:pic>
        <p:nvPicPr>
          <p:cNvPr id="63532"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33" name="Picture 8"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8315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32562D1-4F2C-4158-A636-E763538E1E56}"/>
              </a:ext>
            </a:extLst>
          </p:cNvPr>
          <p:cNvSpPr txBox="1"/>
          <p:nvPr/>
        </p:nvSpPr>
        <p:spPr>
          <a:xfrm>
            <a:off x="5943600" y="0"/>
            <a:ext cx="62484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82946" name="Slide Number Placeholder 1">
            <a:extLst>
              <a:ext uri="{FF2B5EF4-FFF2-40B4-BE49-F238E27FC236}">
                <a16:creationId xmlns:a16="http://schemas.microsoft.com/office/drawing/2014/main" id="{A110E65D-F4E4-4BB4-9F07-5824C5188C0C}"/>
              </a:ext>
            </a:extLst>
          </p:cNvPr>
          <p:cNvSpPr>
            <a:spLocks noGrp="1"/>
          </p:cNvSpPr>
          <p:nvPr>
            <p:ph type="sldNum" sz="quarter" idx="12"/>
          </p:nvPr>
        </p:nvSpPr>
        <p:spPr>
          <a:xfrm>
            <a:off x="8077200" y="6229350"/>
            <a:ext cx="2133600" cy="476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665EFD06-E842-4FA7-ACB4-90093086A450}" type="slidenum">
              <a:rPr lang="en-US" altLang="en-US" sz="1400" smtClean="0">
                <a:latin typeface="+mj-lt"/>
              </a:rPr>
              <a:pPr>
                <a:spcBef>
                  <a:spcPct val="0"/>
                </a:spcBef>
                <a:buFontTx/>
                <a:buNone/>
                <a:defRPr/>
              </a:pPr>
              <a:t>37</a:t>
            </a:fld>
            <a:endParaRPr lang="en-US" altLang="en-US" sz="1400">
              <a:latin typeface="+mj-lt"/>
            </a:endParaRPr>
          </a:p>
        </p:txBody>
      </p:sp>
      <p:pic>
        <p:nvPicPr>
          <p:cNvPr id="65540" name="Picture 2"/>
          <p:cNvPicPr>
            <a:picLocks noChangeAspect="1" noChangeArrowheads="1"/>
          </p:cNvPicPr>
          <p:nvPr/>
        </p:nvPicPr>
        <p:blipFill>
          <a:blip r:embed="rId3">
            <a:lum contrast="30000"/>
            <a:extLst>
              <a:ext uri="{28A0092B-C50C-407E-A947-70E740481C1C}">
                <a14:useLocalDpi xmlns:a14="http://schemas.microsoft.com/office/drawing/2010/main" val="0"/>
              </a:ext>
            </a:extLst>
          </a:blip>
          <a:srcRect l="5128" t="69511" r="68384" b="6097"/>
          <a:stretch>
            <a:fillRect/>
          </a:stretch>
        </p:blipFill>
        <p:spPr bwMode="auto">
          <a:xfrm>
            <a:off x="9658350" y="1676400"/>
            <a:ext cx="2228850" cy="497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a:extLst>
              <a:ext uri="{FF2B5EF4-FFF2-40B4-BE49-F238E27FC236}">
                <a16:creationId xmlns:a16="http://schemas.microsoft.com/office/drawing/2014/main" id="{52E76FAE-0734-4050-9297-AF5F51E837D7}"/>
              </a:ext>
            </a:extLst>
          </p:cNvPr>
          <p:cNvSpPr txBox="1">
            <a:spLocks noChangeArrowheads="1"/>
          </p:cNvSpPr>
          <p:nvPr/>
        </p:nvSpPr>
        <p:spPr>
          <a:xfrm>
            <a:off x="533400" y="1549400"/>
            <a:ext cx="5200650" cy="2489200"/>
          </a:xfrm>
          <a:prstGeom prst="rect">
            <a:avLst/>
          </a:prstGeom>
          <a:solidFill>
            <a:srgbClr val="002060"/>
          </a:solidFill>
        </p:spPr>
        <p:txBody>
          <a:bodyPr/>
          <a:lstStyle/>
          <a:p>
            <a:pPr eaLnBrk="1" fontAlgn="auto" hangingPunct="1">
              <a:spcBef>
                <a:spcPts val="0"/>
              </a:spcBef>
              <a:spcAft>
                <a:spcPts val="0"/>
              </a:spcAft>
              <a:defRPr/>
            </a:pPr>
            <a:r>
              <a:rPr lang="en-US" sz="4000" b="1" kern="0" dirty="0">
                <a:solidFill>
                  <a:srgbClr val="FFFF00"/>
                </a:solidFill>
                <a:latin typeface="+mj-lt"/>
                <a:ea typeface="+mj-ea"/>
                <a:cs typeface="+mj-cs"/>
              </a:rPr>
              <a:t>पानी/फोम (स्टोर प्रेसर) अग्निशामक</a:t>
            </a:r>
            <a:endParaRPr lang="en-US" sz="3600" b="1" i="1" kern="0" dirty="0">
              <a:solidFill>
                <a:srgbClr val="FFFF00"/>
              </a:solidFill>
              <a:latin typeface="+mj-lt"/>
              <a:ea typeface="+mj-ea"/>
              <a:cs typeface="+mj-cs"/>
            </a:endParaRPr>
          </a:p>
        </p:txBody>
      </p:sp>
      <p:sp>
        <p:nvSpPr>
          <p:cNvPr id="5" name="Content Placeholder 2">
            <a:extLst>
              <a:ext uri="{FF2B5EF4-FFF2-40B4-BE49-F238E27FC236}">
                <a16:creationId xmlns:a16="http://schemas.microsoft.com/office/drawing/2014/main" id="{126BD2B8-A2D4-41BB-A53D-60FB15E4B331}"/>
              </a:ext>
            </a:extLst>
          </p:cNvPr>
          <p:cNvSpPr txBox="1">
            <a:spLocks/>
          </p:cNvSpPr>
          <p:nvPr/>
        </p:nvSpPr>
        <p:spPr>
          <a:xfrm flipH="1">
            <a:off x="6553200" y="1600200"/>
            <a:ext cx="3124200" cy="5181600"/>
          </a:xfrm>
          <a:prstGeom prst="rect">
            <a:avLst/>
          </a:prstGeom>
        </p:spPr>
        <p:txBody>
          <a:bodyPr/>
          <a:lstStyle/>
          <a:p>
            <a:pPr marL="514350" indent="-514350" eaLnBrk="1" fontAlgn="auto" hangingPunct="1">
              <a:spcBef>
                <a:spcPct val="20000"/>
              </a:spcBef>
              <a:spcAft>
                <a:spcPts val="0"/>
              </a:spcAft>
              <a:buFontTx/>
              <a:buAutoNum type="arabicPeriod"/>
              <a:defRPr/>
            </a:pPr>
            <a:r>
              <a:rPr lang="en-US" sz="2400" kern="0" dirty="0">
                <a:latin typeface="+mj-lt"/>
              </a:rPr>
              <a:t>वाल्व/एक्सटेंशन लीवर</a:t>
            </a:r>
          </a:p>
          <a:p>
            <a:pPr marL="514350" indent="-514350" eaLnBrk="1" fontAlgn="auto" hangingPunct="1">
              <a:spcBef>
                <a:spcPct val="20000"/>
              </a:spcBef>
              <a:spcAft>
                <a:spcPts val="0"/>
              </a:spcAft>
              <a:buFontTx/>
              <a:buAutoNum type="arabicPeriod"/>
              <a:defRPr/>
            </a:pPr>
            <a:r>
              <a:rPr lang="en-US" sz="2400" kern="0" dirty="0">
                <a:latin typeface="+mj-lt"/>
              </a:rPr>
              <a:t>लॉक्सिंग उपकरण के साथ सुरक्षा पिन</a:t>
            </a:r>
          </a:p>
          <a:p>
            <a:pPr marL="514350" indent="-514350" eaLnBrk="1" fontAlgn="auto" hangingPunct="1">
              <a:spcBef>
                <a:spcPct val="20000"/>
              </a:spcBef>
              <a:spcAft>
                <a:spcPts val="0"/>
              </a:spcAft>
              <a:buFontTx/>
              <a:buAutoNum type="arabicPeriod"/>
              <a:defRPr/>
            </a:pPr>
            <a:r>
              <a:rPr lang="en-US" sz="2400" kern="0" dirty="0">
                <a:latin typeface="+mj-lt"/>
              </a:rPr>
              <a:t>वाल्व हैंडल</a:t>
            </a:r>
          </a:p>
          <a:p>
            <a:pPr marL="514350" indent="-514350" eaLnBrk="1" fontAlgn="auto" hangingPunct="1">
              <a:spcBef>
                <a:spcPct val="20000"/>
              </a:spcBef>
              <a:spcAft>
                <a:spcPts val="0"/>
              </a:spcAft>
              <a:buFontTx/>
              <a:buAutoNum type="arabicPeriod"/>
              <a:defRPr/>
            </a:pPr>
            <a:r>
              <a:rPr lang="en-US" sz="2400" kern="0" dirty="0">
                <a:latin typeface="+mj-lt"/>
              </a:rPr>
              <a:t>प्रेशर गेज</a:t>
            </a:r>
          </a:p>
          <a:p>
            <a:pPr marL="514350" indent="-514350" eaLnBrk="1" fontAlgn="auto" hangingPunct="1">
              <a:spcBef>
                <a:spcPct val="20000"/>
              </a:spcBef>
              <a:spcAft>
                <a:spcPts val="0"/>
              </a:spcAft>
              <a:buFontTx/>
              <a:buAutoNum type="arabicPeriod"/>
              <a:defRPr/>
            </a:pPr>
            <a:r>
              <a:rPr lang="en-US" sz="2400" kern="0" dirty="0">
                <a:latin typeface="+mj-lt"/>
              </a:rPr>
              <a:t>विमोचन नली</a:t>
            </a:r>
          </a:p>
          <a:p>
            <a:pPr marL="514350" indent="-514350" eaLnBrk="1" fontAlgn="auto" hangingPunct="1">
              <a:spcBef>
                <a:spcPct val="20000"/>
              </a:spcBef>
              <a:spcAft>
                <a:spcPts val="0"/>
              </a:spcAft>
              <a:buFontTx/>
              <a:buAutoNum type="arabicPeriod"/>
              <a:defRPr/>
            </a:pPr>
            <a:r>
              <a:rPr lang="en-US" sz="2400" kern="0" dirty="0">
                <a:latin typeface="+mj-lt"/>
              </a:rPr>
              <a:t>साइफन ट्यूब</a:t>
            </a:r>
          </a:p>
          <a:p>
            <a:pPr marL="514350" indent="-514350" eaLnBrk="1" fontAlgn="auto" hangingPunct="1">
              <a:spcBef>
                <a:spcPct val="20000"/>
              </a:spcBef>
              <a:spcAft>
                <a:spcPts val="0"/>
              </a:spcAft>
              <a:buFontTx/>
              <a:buAutoNum type="arabicPeriod"/>
              <a:defRPr/>
            </a:pPr>
            <a:r>
              <a:rPr lang="en-US" sz="2400" kern="0" dirty="0">
                <a:latin typeface="+mj-lt"/>
              </a:rPr>
              <a:t>नली धारक/बेल्ट</a:t>
            </a:r>
          </a:p>
          <a:p>
            <a:pPr marL="514350" indent="-514350" eaLnBrk="1" fontAlgn="auto" hangingPunct="1">
              <a:spcBef>
                <a:spcPct val="20000"/>
              </a:spcBef>
              <a:spcAft>
                <a:spcPts val="0"/>
              </a:spcAft>
              <a:buFontTx/>
              <a:buAutoNum type="arabicPeriod"/>
              <a:defRPr/>
            </a:pPr>
            <a:r>
              <a:rPr lang="en-US" sz="2400" kern="0" dirty="0">
                <a:latin typeface="+mj-lt"/>
              </a:rPr>
              <a:t>फिल्टर</a:t>
            </a:r>
          </a:p>
          <a:p>
            <a:pPr marL="514350" indent="-514350" eaLnBrk="1" fontAlgn="auto" hangingPunct="1">
              <a:spcBef>
                <a:spcPts val="0"/>
              </a:spcBef>
              <a:spcAft>
                <a:spcPts val="0"/>
              </a:spcAft>
              <a:buFontTx/>
              <a:buAutoNum type="arabicPeriod"/>
              <a:defRPr/>
            </a:pPr>
            <a:r>
              <a:rPr lang="en-US" sz="2400" dirty="0">
                <a:latin typeface="+mj-lt"/>
              </a:rPr>
              <a:t>विमोचन नोजल/फोम ब्रांच पाइप</a:t>
            </a:r>
          </a:p>
        </p:txBody>
      </p:sp>
      <p:pic>
        <p:nvPicPr>
          <p:cNvPr id="65543" name="Picture 7" descr="C:\Users\Acer\Downloads\WhatsApp Image 2025-09-04 at 17.24.38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11239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4" name="Picture 9" descr="C:\Users\Acer\Downloads\WhatsApp Image 2025-09-04 at 17.24.38 (3).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6962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3DB59F5-C42D-490E-A568-6AAC9E842BD5}"/>
              </a:ext>
            </a:extLst>
          </p:cNvPr>
          <p:cNvSpPr txBox="1"/>
          <p:nvPr/>
        </p:nvSpPr>
        <p:spPr>
          <a:xfrm>
            <a:off x="5943600" y="0"/>
            <a:ext cx="62484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66563" name="Rectangle 4"/>
          <p:cNvSpPr>
            <a:spLocks noGrp="1" noChangeArrowheads="1"/>
          </p:cNvSpPr>
          <p:nvPr>
            <p:ph type="title"/>
          </p:nvPr>
        </p:nvSpPr>
        <p:spPr>
          <a:xfrm>
            <a:off x="533400" y="1477963"/>
            <a:ext cx="5105400" cy="2103437"/>
          </a:xfrm>
          <a:solidFill>
            <a:srgbClr val="002060"/>
          </a:solidFill>
        </p:spPr>
        <p:txBody>
          <a:bodyPr/>
          <a:lstStyle/>
          <a:p>
            <a:pPr eaLnBrk="1" hangingPunct="1"/>
            <a:r>
              <a:rPr lang="en-US" altLang="en-US" sz="4000" b="1">
                <a:solidFill>
                  <a:srgbClr val="FFFF00"/>
                </a:solidFill>
              </a:rPr>
              <a:t>पानी/फोम (स्टोर प्रेसर) अग्निशामक</a:t>
            </a:r>
          </a:p>
        </p:txBody>
      </p:sp>
      <p:graphicFrame>
        <p:nvGraphicFramePr>
          <p:cNvPr id="27676" name="Group 28">
            <a:extLst>
              <a:ext uri="{FF2B5EF4-FFF2-40B4-BE49-F238E27FC236}">
                <a16:creationId xmlns:a16="http://schemas.microsoft.com/office/drawing/2014/main" id="{9EE8469F-6C29-47B0-ABBF-6ABEA2FF6779}"/>
              </a:ext>
            </a:extLst>
          </p:cNvPr>
          <p:cNvGraphicFramePr>
            <a:graphicFrameLocks noGrp="1"/>
          </p:cNvGraphicFramePr>
          <p:nvPr>
            <p:ph sz="quarter" idx="2"/>
          </p:nvPr>
        </p:nvGraphicFramePr>
        <p:xfrm>
          <a:off x="6096000" y="1295400"/>
          <a:ext cx="5943601" cy="5426074"/>
        </p:xfrm>
        <a:graphic>
          <a:graphicData uri="http://schemas.openxmlformats.org/drawingml/2006/table">
            <a:tbl>
              <a:tblPr/>
              <a:tblGrid>
                <a:gridCol w="2855259">
                  <a:extLst>
                    <a:ext uri="{9D8B030D-6E8A-4147-A177-3AD203B41FA5}">
                      <a16:colId xmlns:a16="http://schemas.microsoft.com/office/drawing/2014/main" val="20000"/>
                    </a:ext>
                  </a:extLst>
                </a:gridCol>
                <a:gridCol w="1515036">
                  <a:extLst>
                    <a:ext uri="{9D8B030D-6E8A-4147-A177-3AD203B41FA5}">
                      <a16:colId xmlns:a16="http://schemas.microsoft.com/office/drawing/2014/main" val="20001"/>
                    </a:ext>
                  </a:extLst>
                </a:gridCol>
                <a:gridCol w="1573306">
                  <a:extLst>
                    <a:ext uri="{9D8B030D-6E8A-4147-A177-3AD203B41FA5}">
                      <a16:colId xmlns:a16="http://schemas.microsoft.com/office/drawing/2014/main" val="20002"/>
                    </a:ext>
                  </a:extLst>
                </a:gridCol>
              </a:tblGrid>
              <a:tr h="6137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chemeClr val="tx1">
                              <a:lumMod val="65000"/>
                              <a:lumOff val="35000"/>
                            </a:schemeClr>
                          </a:solidFill>
                          <a:effectLst/>
                          <a:latin typeface="+mj-lt"/>
                        </a:rPr>
                        <a:t>Data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chemeClr val="tx1">
                              <a:lumMod val="65000"/>
                              <a:lumOff val="35000"/>
                            </a:schemeClr>
                          </a:solidFill>
                          <a:effectLst/>
                          <a:latin typeface="+mj-lt"/>
                        </a:rPr>
                        <a:t>Water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chemeClr val="tx1">
                              <a:lumMod val="65000"/>
                              <a:lumOff val="35000"/>
                            </a:schemeClr>
                          </a:solidFill>
                          <a:effectLst/>
                          <a:latin typeface="+mj-lt"/>
                        </a:rPr>
                        <a:t>Foam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extLst>
                  <a:ext uri="{0D108BD9-81ED-4DB2-BD59-A6C34878D82A}">
                    <a16:rowId xmlns:a16="http://schemas.microsoft.com/office/drawing/2014/main" val="10000"/>
                  </a:ext>
                </a:extLst>
              </a:tr>
              <a:tr h="5491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Capacity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9 </a:t>
                      </a:r>
                      <a:r>
                        <a:rPr kumimoji="0" lang="en-US" sz="2400" b="0" i="0" u="none" strike="noStrike" cap="none" normalizeH="0" baseline="0" dirty="0" err="1">
                          <a:ln>
                            <a:noFill/>
                          </a:ln>
                          <a:solidFill>
                            <a:schemeClr val="tx1"/>
                          </a:solidFill>
                          <a:effectLst/>
                          <a:latin typeface="+mj-lt"/>
                        </a:rPr>
                        <a:t>litre</a:t>
                      </a:r>
                      <a:endParaRPr kumimoji="0" lang="en-US" sz="2400" b="0" i="0" u="none" strike="noStrike" cap="none" normalizeH="0" baseline="0" dirty="0">
                        <a:ln>
                          <a:noFill/>
                        </a:ln>
                        <a:solidFill>
                          <a:schemeClr val="tx1"/>
                        </a:solidFill>
                        <a:effectLst/>
                        <a:latin typeface="+mj-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9 </a:t>
                      </a:r>
                      <a:r>
                        <a:rPr kumimoji="0" lang="en-US" sz="2400" b="0" i="0" u="none" strike="noStrike" cap="none" normalizeH="0" baseline="0" dirty="0" err="1">
                          <a:ln>
                            <a:noFill/>
                          </a:ln>
                          <a:solidFill>
                            <a:schemeClr val="tx1"/>
                          </a:solidFill>
                          <a:effectLst/>
                          <a:latin typeface="+mj-lt"/>
                        </a:rPr>
                        <a:t>litre</a:t>
                      </a:r>
                      <a:endParaRPr kumimoji="0" lang="en-US" sz="2400" b="0" i="0" u="none" strike="noStrike" cap="none" normalizeH="0" baseline="0" dirty="0">
                        <a:ln>
                          <a:noFill/>
                        </a:ln>
                        <a:solidFill>
                          <a:schemeClr val="tx1"/>
                        </a:solidFill>
                        <a:effectLst/>
                        <a:latin typeface="+mj-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1"/>
                  </a:ext>
                </a:extLst>
              </a:tr>
              <a:tr h="8719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Average discharge time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42 seconds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40 seconds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2"/>
                  </a:ext>
                </a:extLst>
              </a:tr>
              <a:tr h="8719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Jet Length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 6  meters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 6  meters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3"/>
                  </a:ext>
                </a:extLst>
              </a:tr>
              <a:tr h="5491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Working pressure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14 Bars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14 Bars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4"/>
                  </a:ext>
                </a:extLst>
              </a:tr>
              <a:tr h="5491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Empty  weight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4.18 </a:t>
                      </a:r>
                      <a:r>
                        <a:rPr kumimoji="0" lang="en-US" sz="2400" b="0" i="0" u="none" strike="noStrike" cap="none" normalizeH="0" baseline="0" dirty="0" err="1">
                          <a:ln>
                            <a:noFill/>
                          </a:ln>
                          <a:solidFill>
                            <a:schemeClr val="tx1"/>
                          </a:solidFill>
                          <a:effectLst/>
                          <a:latin typeface="+mj-lt"/>
                        </a:rPr>
                        <a:t>Kgs</a:t>
                      </a:r>
                      <a:r>
                        <a:rPr kumimoji="0" lang="en-US" sz="2400" b="0" i="0" u="none" strike="noStrike" cap="none" normalizeH="0" baseline="0" dirty="0">
                          <a:ln>
                            <a:noFill/>
                          </a:ln>
                          <a:solidFill>
                            <a:schemeClr val="tx1"/>
                          </a:solidFill>
                          <a:effectLst/>
                          <a:latin typeface="+mj-lt"/>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cap="none" normalizeH="0" baseline="0" dirty="0">
                          <a:ln>
                            <a:noFill/>
                          </a:ln>
                          <a:solidFill>
                            <a:schemeClr val="tx1"/>
                          </a:solidFill>
                          <a:effectLst/>
                          <a:latin typeface="+mj-lt"/>
                        </a:rPr>
                        <a:t>4.18 </a:t>
                      </a:r>
                      <a:r>
                        <a:rPr kumimoji="0" lang="en-US" sz="2400" b="0" i="0" u="none" strike="noStrike" cap="none" normalizeH="0" baseline="0" dirty="0" err="1">
                          <a:ln>
                            <a:noFill/>
                          </a:ln>
                          <a:solidFill>
                            <a:schemeClr val="tx1"/>
                          </a:solidFill>
                          <a:effectLst/>
                          <a:latin typeface="+mj-lt"/>
                        </a:rPr>
                        <a:t>Kgs</a:t>
                      </a:r>
                      <a:r>
                        <a:rPr kumimoji="0" lang="en-US" sz="2400" b="0" i="0" u="none" strike="noStrike" cap="none" normalizeH="0" baseline="0" dirty="0">
                          <a:ln>
                            <a:noFill/>
                          </a:ln>
                          <a:solidFill>
                            <a:schemeClr val="tx1"/>
                          </a:solidFill>
                          <a:effectLst/>
                          <a:latin typeface="+mj-lt"/>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5"/>
                  </a:ext>
                </a:extLst>
              </a:tr>
              <a:tr h="8719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Filled weight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13.18 </a:t>
                      </a:r>
                      <a:r>
                        <a:rPr kumimoji="0" lang="en-US" sz="2400" b="0" i="0" u="none" strike="noStrike" cap="none" normalizeH="0" baseline="0" dirty="0" err="1">
                          <a:ln>
                            <a:noFill/>
                          </a:ln>
                          <a:solidFill>
                            <a:schemeClr val="tx1"/>
                          </a:solidFill>
                          <a:effectLst/>
                          <a:latin typeface="+mj-lt"/>
                        </a:rPr>
                        <a:t>Kgs</a:t>
                      </a:r>
                      <a:r>
                        <a:rPr kumimoji="0" lang="en-US" sz="2400" b="0" i="0" u="none" strike="noStrike" cap="none" normalizeH="0" baseline="0" dirty="0">
                          <a:ln>
                            <a:noFill/>
                          </a:ln>
                          <a:solidFill>
                            <a:schemeClr val="tx1"/>
                          </a:solidFill>
                          <a:effectLst/>
                          <a:latin typeface="+mj-lt"/>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13.18 </a:t>
                      </a:r>
                      <a:r>
                        <a:rPr kumimoji="0" lang="en-US" sz="2400" b="0" i="0" u="none" strike="noStrike" cap="none" normalizeH="0" baseline="0" dirty="0" err="1">
                          <a:ln>
                            <a:noFill/>
                          </a:ln>
                          <a:solidFill>
                            <a:schemeClr val="tx1"/>
                          </a:solidFill>
                          <a:effectLst/>
                          <a:latin typeface="+mj-lt"/>
                        </a:rPr>
                        <a:t>Kgs</a:t>
                      </a:r>
                      <a:r>
                        <a:rPr kumimoji="0" lang="en-US" sz="2400" b="0" i="0" u="none" strike="noStrike" cap="none" normalizeH="0" baseline="0" dirty="0">
                          <a:ln>
                            <a:noFill/>
                          </a:ln>
                          <a:solidFill>
                            <a:schemeClr val="tx1"/>
                          </a:solidFill>
                          <a:effectLst/>
                          <a:latin typeface="+mj-lt"/>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6"/>
                  </a:ext>
                </a:extLst>
              </a:tr>
              <a:tr h="5491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Test pressure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35 Bars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rPr>
                        <a:t>35 Bars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7"/>
                  </a:ext>
                </a:extLst>
              </a:tr>
            </a:tbl>
          </a:graphicData>
        </a:graphic>
      </p:graphicFrame>
      <p:sp>
        <p:nvSpPr>
          <p:cNvPr id="83970" name="Slide Number Placeholder 7">
            <a:extLst>
              <a:ext uri="{FF2B5EF4-FFF2-40B4-BE49-F238E27FC236}">
                <a16:creationId xmlns:a16="http://schemas.microsoft.com/office/drawing/2014/main" id="{3949B7EC-FFEF-4DFA-8183-EC17DE99DD12}"/>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8800AA00-FF47-4DF5-9979-5EAC3CD0C265}" type="slidenum">
              <a:rPr lang="en-US" altLang="en-US" sz="1400" smtClean="0">
                <a:latin typeface="+mj-lt"/>
              </a:rPr>
              <a:pPr>
                <a:spcBef>
                  <a:spcPct val="0"/>
                </a:spcBef>
                <a:buFontTx/>
                <a:buNone/>
                <a:defRPr/>
              </a:pPr>
              <a:t>38</a:t>
            </a:fld>
            <a:endParaRPr lang="en-US" altLang="en-US" sz="1400">
              <a:latin typeface="+mj-lt"/>
            </a:endParaRPr>
          </a:p>
        </p:txBody>
      </p:sp>
      <p:sp>
        <p:nvSpPr>
          <p:cNvPr id="84010" name="Text Box 23">
            <a:extLst>
              <a:ext uri="{FF2B5EF4-FFF2-40B4-BE49-F238E27FC236}">
                <a16:creationId xmlns:a16="http://schemas.microsoft.com/office/drawing/2014/main" id="{12C12A66-38D8-4F11-90D1-1A4ED68FA5EC}"/>
              </a:ext>
            </a:extLst>
          </p:cNvPr>
          <p:cNvSpPr txBox="1">
            <a:spLocks noChangeArrowheads="1"/>
          </p:cNvSpPr>
          <p:nvPr/>
        </p:nvSpPr>
        <p:spPr bwMode="auto">
          <a:xfrm>
            <a:off x="6477000" y="5029200"/>
            <a:ext cx="2057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fontAlgn="auto" hangingPunct="1">
              <a:spcBef>
                <a:spcPct val="50000"/>
              </a:spcBef>
              <a:spcAft>
                <a:spcPts val="0"/>
              </a:spcAft>
              <a:buFontTx/>
              <a:buNone/>
              <a:defRPr/>
            </a:pPr>
            <a:endParaRPr lang="en-US" altLang="en-US" sz="2000">
              <a:latin typeface="+mj-lt"/>
            </a:endParaRPr>
          </a:p>
        </p:txBody>
      </p:sp>
      <p:pic>
        <p:nvPicPr>
          <p:cNvPr id="66604"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9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05" name="Picture 8"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9908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97C48D5-ADA5-4ECE-9BA7-758159E9521C}"/>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68611" name="Title 1"/>
          <p:cNvSpPr>
            <a:spLocks noGrp="1" noChangeArrowheads="1"/>
          </p:cNvSpPr>
          <p:nvPr>
            <p:ph type="title"/>
          </p:nvPr>
        </p:nvSpPr>
        <p:spPr>
          <a:xfrm>
            <a:off x="685800" y="1371600"/>
            <a:ext cx="4953000" cy="1066800"/>
          </a:xfrm>
          <a:solidFill>
            <a:srgbClr val="002060"/>
          </a:solidFill>
        </p:spPr>
        <p:txBody>
          <a:bodyPr>
            <a:normAutofit/>
          </a:bodyPr>
          <a:lstStyle/>
          <a:p>
            <a:pPr eaLnBrk="1" hangingPunct="1"/>
            <a:r>
              <a:rPr lang="en-US" altLang="en-US" sz="4000" b="1">
                <a:solidFill>
                  <a:srgbClr val="FFFF00"/>
                </a:solidFill>
              </a:rPr>
              <a:t>सूखी रासायनिक पाउडर</a:t>
            </a:r>
            <a:endParaRPr lang="en-IN" altLang="en-US" sz="3600" b="1">
              <a:solidFill>
                <a:srgbClr val="FFFF00"/>
              </a:solidFill>
            </a:endParaRPr>
          </a:p>
        </p:txBody>
      </p:sp>
      <p:sp>
        <p:nvSpPr>
          <p:cNvPr id="86019" name="Content Placeholder 2">
            <a:extLst>
              <a:ext uri="{FF2B5EF4-FFF2-40B4-BE49-F238E27FC236}">
                <a16:creationId xmlns:a16="http://schemas.microsoft.com/office/drawing/2014/main" id="{507EFDFE-ACD9-47CF-B496-312D79A79B3A}"/>
              </a:ext>
            </a:extLst>
          </p:cNvPr>
          <p:cNvSpPr>
            <a:spLocks noGrp="1" noChangeArrowheads="1"/>
          </p:cNvSpPr>
          <p:nvPr>
            <p:ph idx="1"/>
          </p:nvPr>
        </p:nvSpPr>
        <p:spPr>
          <a:xfrm>
            <a:off x="6324600" y="1219200"/>
            <a:ext cx="5715000" cy="5502275"/>
          </a:xfrm>
        </p:spPr>
        <p:txBody>
          <a:bodyPr rtlCol="0">
            <a:normAutofit/>
          </a:bodyPr>
          <a:lstStyle/>
          <a:p>
            <a:pPr algn="just" eaLnBrk="1" fontAlgn="auto" hangingPunct="1">
              <a:lnSpc>
                <a:spcPct val="150000"/>
              </a:lnSpc>
              <a:spcAft>
                <a:spcPts val="0"/>
              </a:spcAft>
              <a:defRPr/>
            </a:pPr>
            <a:r>
              <a:rPr lang="en-IN" altLang="en-US" sz="2400" dirty="0">
                <a:latin typeface="+mj-lt"/>
              </a:rPr>
              <a:t>यह एक पाउडर आधारित एजेंट है जो आग के चार भागों को अलग करके बुझाता है टेट्राहेड्रन।</a:t>
            </a:r>
          </a:p>
          <a:p>
            <a:pPr algn="just" eaLnBrk="1" fontAlgn="auto" hangingPunct="1">
              <a:lnSpc>
                <a:spcPct val="150000"/>
              </a:lnSpc>
              <a:spcAft>
                <a:spcPts val="0"/>
              </a:spcAft>
              <a:defRPr/>
            </a:pPr>
            <a:r>
              <a:rPr lang="en-IN" altLang="en-US" sz="2400" dirty="0">
                <a:latin typeface="+mj-lt"/>
              </a:rPr>
              <a:t>यह गर्मी, ईंधन और ऑक्सीजन से संबंधित रासायनिक प्रतिक्रियाओं को रोकता है और आग को बनाए रखने वाले "फ्री-रेडिकल्स" के उत्पादन को रोकता है, इस प्रकार आग को बुझाता है।</a:t>
            </a:r>
          </a:p>
          <a:p>
            <a:pPr algn="just" eaLnBrk="1" fontAlgn="auto" hangingPunct="1">
              <a:lnSpc>
                <a:spcPct val="150000"/>
              </a:lnSpc>
              <a:spcAft>
                <a:spcPts val="0"/>
              </a:spcAft>
              <a:defRPr/>
            </a:pPr>
            <a:r>
              <a:rPr lang="en-IN" altLang="en-US" sz="2400" dirty="0">
                <a:latin typeface="+mj-lt"/>
              </a:rPr>
              <a:t>सूखे रासायनिक और सूखे पाउडर के विभिन्न प्रकार हैं।</a:t>
            </a:r>
          </a:p>
          <a:p>
            <a:pPr algn="just" eaLnBrk="1" fontAlgn="auto" hangingPunct="1">
              <a:spcAft>
                <a:spcPts val="0"/>
              </a:spcAft>
              <a:defRPr/>
            </a:pPr>
            <a:endParaRPr lang="en-IN" altLang="en-US" sz="4400" dirty="0">
              <a:latin typeface="+mj-lt"/>
            </a:endParaRPr>
          </a:p>
        </p:txBody>
      </p:sp>
      <p:sp>
        <p:nvSpPr>
          <p:cNvPr id="86020" name="Slide Number Placeholder 3">
            <a:extLst>
              <a:ext uri="{FF2B5EF4-FFF2-40B4-BE49-F238E27FC236}">
                <a16:creationId xmlns:a16="http://schemas.microsoft.com/office/drawing/2014/main" id="{F35D26C1-49A1-4A9D-91E9-5B661C909735}"/>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EC73A221-8E4B-49DD-B2CA-ACAEF945A82B}" type="slidenum">
              <a:rPr lang="en-US" altLang="en-US" sz="1400" smtClean="0">
                <a:latin typeface="+mj-lt"/>
              </a:rPr>
              <a:pPr>
                <a:spcBef>
                  <a:spcPct val="0"/>
                </a:spcBef>
                <a:buFontTx/>
                <a:buNone/>
                <a:defRPr/>
              </a:pPr>
              <a:t>39</a:t>
            </a:fld>
            <a:endParaRPr lang="en-US" altLang="en-US" sz="1400">
              <a:latin typeface="+mj-lt"/>
            </a:endParaRPr>
          </a:p>
        </p:txBody>
      </p:sp>
      <p:pic>
        <p:nvPicPr>
          <p:cNvPr id="68614"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5"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6" name="Picture 8"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02832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46BC07C-4FC2-49E3-82B1-3359C26E8EDD}"/>
              </a:ext>
            </a:extLst>
          </p:cNvPr>
          <p:cNvSpPr txBox="1"/>
          <p:nvPr/>
        </p:nvSpPr>
        <p:spPr>
          <a:xfrm>
            <a:off x="5638800" y="0"/>
            <a:ext cx="65532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69635" name="Title 1"/>
          <p:cNvSpPr>
            <a:spLocks noGrp="1" noChangeArrowheads="1"/>
          </p:cNvSpPr>
          <p:nvPr>
            <p:ph type="title"/>
          </p:nvPr>
        </p:nvSpPr>
        <p:spPr>
          <a:xfrm>
            <a:off x="228600" y="1676400"/>
            <a:ext cx="4953000" cy="1447800"/>
          </a:xfrm>
          <a:solidFill>
            <a:srgbClr val="002060"/>
          </a:solidFill>
        </p:spPr>
        <p:txBody>
          <a:bodyPr/>
          <a:lstStyle/>
          <a:p>
            <a:pPr eaLnBrk="1" hangingPunct="1"/>
            <a:r>
              <a:rPr lang="en-US" altLang="en-US" sz="4000" b="1">
                <a:solidFill>
                  <a:srgbClr val="FFFF00"/>
                </a:solidFill>
              </a:rPr>
              <a:t>सूखा रासायनिक पाउडर</a:t>
            </a:r>
            <a:endParaRPr lang="en-IN" altLang="en-US" sz="4000" b="1">
              <a:solidFill>
                <a:srgbClr val="FFFF00"/>
              </a:solidFill>
            </a:endParaRPr>
          </a:p>
        </p:txBody>
      </p:sp>
      <p:sp>
        <p:nvSpPr>
          <p:cNvPr id="87043" name="Content Placeholder 2">
            <a:extLst>
              <a:ext uri="{FF2B5EF4-FFF2-40B4-BE49-F238E27FC236}">
                <a16:creationId xmlns:a16="http://schemas.microsoft.com/office/drawing/2014/main" id="{F3518C2F-1EC1-4311-BF55-C760340904E4}"/>
              </a:ext>
            </a:extLst>
          </p:cNvPr>
          <p:cNvSpPr>
            <a:spLocks noGrp="1" noChangeArrowheads="1"/>
          </p:cNvSpPr>
          <p:nvPr>
            <p:ph idx="1"/>
          </p:nvPr>
        </p:nvSpPr>
        <p:spPr>
          <a:xfrm>
            <a:off x="6324600" y="1447800"/>
            <a:ext cx="5410200" cy="5273675"/>
          </a:xfrm>
        </p:spPr>
        <p:txBody>
          <a:bodyPr rtlCol="0">
            <a:normAutofit/>
          </a:bodyPr>
          <a:lstStyle/>
          <a:p>
            <a:pPr eaLnBrk="1" fontAlgn="auto" hangingPunct="1">
              <a:lnSpc>
                <a:spcPct val="150000"/>
              </a:lnSpc>
              <a:spcAft>
                <a:spcPts val="0"/>
              </a:spcAft>
              <a:defRPr/>
            </a:pPr>
            <a:r>
              <a:rPr lang="en-US" altLang="en-US" dirty="0">
                <a:latin typeface="+mj-lt"/>
              </a:rPr>
              <a:t>मोно-अमोनियम फोस्फेट</a:t>
            </a:r>
          </a:p>
          <a:p>
            <a:pPr eaLnBrk="1" fontAlgn="auto" hangingPunct="1">
              <a:lnSpc>
                <a:spcPct val="150000"/>
              </a:lnSpc>
              <a:spcAft>
                <a:spcPts val="0"/>
              </a:spcAft>
              <a:defRPr/>
            </a:pPr>
            <a:r>
              <a:rPr lang="en-US" altLang="en-US" dirty="0">
                <a:latin typeface="+mj-lt"/>
              </a:rPr>
              <a:t>सोडियम बाइकार्बोनेट</a:t>
            </a:r>
          </a:p>
          <a:p>
            <a:pPr eaLnBrk="1" fontAlgn="auto" hangingPunct="1">
              <a:lnSpc>
                <a:spcPct val="150000"/>
              </a:lnSpc>
              <a:spcAft>
                <a:spcPts val="0"/>
              </a:spcAft>
              <a:defRPr/>
            </a:pPr>
            <a:r>
              <a:rPr lang="en-US" altLang="en-US" dirty="0">
                <a:latin typeface="+mj-lt"/>
              </a:rPr>
              <a:t>पोटेशियम बाइकार्बोनेट</a:t>
            </a:r>
          </a:p>
          <a:p>
            <a:pPr eaLnBrk="1" fontAlgn="auto" hangingPunct="1">
              <a:lnSpc>
                <a:spcPct val="150000"/>
              </a:lnSpc>
              <a:spcAft>
                <a:spcPts val="0"/>
              </a:spcAft>
              <a:defRPr/>
            </a:pPr>
            <a:r>
              <a:rPr lang="en-US" altLang="en-US" dirty="0">
                <a:latin typeface="+mj-lt"/>
              </a:rPr>
              <a:t>पोटेशियम बाइकार्बोनेट और यूरिया (मॉननेक्स/पॉवरेक्स)</a:t>
            </a:r>
          </a:p>
          <a:p>
            <a:pPr eaLnBrk="1" fontAlgn="auto" hangingPunct="1">
              <a:lnSpc>
                <a:spcPct val="150000"/>
              </a:lnSpc>
              <a:spcAft>
                <a:spcPts val="0"/>
              </a:spcAft>
              <a:defRPr/>
            </a:pPr>
            <a:r>
              <a:rPr lang="en-US" altLang="en-US" dirty="0">
                <a:latin typeface="+mj-lt"/>
              </a:rPr>
              <a:t>मेट-एल-कायल/पाइरोकिल</a:t>
            </a:r>
          </a:p>
          <a:p>
            <a:pPr eaLnBrk="1" fontAlgn="auto" hangingPunct="1">
              <a:lnSpc>
                <a:spcPct val="150000"/>
              </a:lnSpc>
              <a:spcAft>
                <a:spcPts val="0"/>
              </a:spcAft>
              <a:defRPr/>
            </a:pPr>
            <a:endParaRPr lang="en-US" altLang="en-US" dirty="0">
              <a:latin typeface="+mj-lt"/>
            </a:endParaRPr>
          </a:p>
          <a:p>
            <a:pPr eaLnBrk="1" fontAlgn="auto" hangingPunct="1">
              <a:spcAft>
                <a:spcPts val="0"/>
              </a:spcAft>
              <a:defRPr/>
            </a:pPr>
            <a:endParaRPr lang="en-US" altLang="en-US" sz="2400" dirty="0">
              <a:solidFill>
                <a:srgbClr val="FF0000"/>
              </a:solidFill>
              <a:latin typeface="+mj-lt"/>
            </a:endParaRPr>
          </a:p>
          <a:p>
            <a:pPr algn="just" eaLnBrk="1" fontAlgn="auto" hangingPunct="1">
              <a:spcAft>
                <a:spcPts val="0"/>
              </a:spcAft>
              <a:defRPr/>
            </a:pPr>
            <a:endParaRPr lang="en-IN" altLang="en-US" dirty="0">
              <a:latin typeface="+mj-lt"/>
            </a:endParaRPr>
          </a:p>
        </p:txBody>
      </p:sp>
      <p:sp>
        <p:nvSpPr>
          <p:cNvPr id="87044" name="Slide Number Placeholder 3">
            <a:extLst>
              <a:ext uri="{FF2B5EF4-FFF2-40B4-BE49-F238E27FC236}">
                <a16:creationId xmlns:a16="http://schemas.microsoft.com/office/drawing/2014/main" id="{9135403E-695C-44FB-86C8-506A348A45F7}"/>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12456637-0C48-4BA9-890B-EA45A73AEB96}" type="slidenum">
              <a:rPr lang="en-US" altLang="en-US" sz="1400" smtClean="0">
                <a:latin typeface="+mj-lt"/>
              </a:rPr>
              <a:pPr>
                <a:spcBef>
                  <a:spcPct val="0"/>
                </a:spcBef>
                <a:buFontTx/>
                <a:buNone/>
                <a:defRPr/>
              </a:pPr>
              <a:t>40</a:t>
            </a:fld>
            <a:endParaRPr lang="en-US" altLang="en-US" sz="1400">
              <a:latin typeface="+mj-lt"/>
            </a:endParaRPr>
          </a:p>
        </p:txBody>
      </p:sp>
      <p:pic>
        <p:nvPicPr>
          <p:cNvPr id="69638"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9"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0307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C61460C-C3EA-4A1E-BA20-F1013891D2DF}"/>
              </a:ext>
            </a:extLst>
          </p:cNvPr>
          <p:cNvSpPr txBox="1"/>
          <p:nvPr/>
        </p:nvSpPr>
        <p:spPr>
          <a:xfrm>
            <a:off x="5791200" y="0"/>
            <a:ext cx="64008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70659" name="Title 1"/>
          <p:cNvSpPr>
            <a:spLocks noGrp="1" noChangeArrowheads="1"/>
          </p:cNvSpPr>
          <p:nvPr>
            <p:ph type="title"/>
          </p:nvPr>
        </p:nvSpPr>
        <p:spPr>
          <a:xfrm>
            <a:off x="152400" y="1828800"/>
            <a:ext cx="5486400" cy="1219200"/>
          </a:xfrm>
          <a:solidFill>
            <a:srgbClr val="97F3EA"/>
          </a:solidFill>
        </p:spPr>
        <p:txBody>
          <a:bodyPr/>
          <a:lstStyle/>
          <a:p>
            <a:pPr eaLnBrk="1" hangingPunct="1"/>
            <a:r>
              <a:rPr lang="en-US" altLang="en-US" sz="4000" b="1">
                <a:solidFill>
                  <a:srgbClr val="002060"/>
                </a:solidFill>
              </a:rPr>
              <a:t>सूखा रासायनिक पाउडर</a:t>
            </a:r>
            <a:endParaRPr lang="en-IN" altLang="en-US" sz="4000" b="1">
              <a:solidFill>
                <a:srgbClr val="002060"/>
              </a:solidFill>
            </a:endParaRPr>
          </a:p>
        </p:txBody>
      </p:sp>
      <p:sp>
        <p:nvSpPr>
          <p:cNvPr id="88066" name="Content Placeholder 2">
            <a:extLst>
              <a:ext uri="{FF2B5EF4-FFF2-40B4-BE49-F238E27FC236}">
                <a16:creationId xmlns:a16="http://schemas.microsoft.com/office/drawing/2014/main" id="{41399605-FC30-4300-A07E-ED5BFA681216}"/>
              </a:ext>
            </a:extLst>
          </p:cNvPr>
          <p:cNvSpPr>
            <a:spLocks noGrp="1" noChangeArrowheads="1"/>
          </p:cNvSpPr>
          <p:nvPr>
            <p:ph idx="1"/>
          </p:nvPr>
        </p:nvSpPr>
        <p:spPr>
          <a:xfrm>
            <a:off x="5943600" y="1447800"/>
            <a:ext cx="6019800" cy="5273675"/>
          </a:xfrm>
        </p:spPr>
        <p:txBody>
          <a:bodyPr rtlCol="0">
            <a:normAutofit/>
          </a:bodyPr>
          <a:lstStyle/>
          <a:p>
            <a:pPr algn="just" eaLnBrk="1" fontAlgn="auto" hangingPunct="1">
              <a:lnSpc>
                <a:spcPct val="100000"/>
              </a:lnSpc>
              <a:spcAft>
                <a:spcPts val="0"/>
              </a:spcAft>
              <a:buFontTx/>
              <a:buNone/>
              <a:defRPr/>
            </a:pPr>
            <a:r>
              <a:rPr lang="en-US" altLang="en-US" dirty="0">
                <a:solidFill>
                  <a:srgbClr val="FF0000"/>
                </a:solidFill>
                <a:latin typeface="+mj-lt"/>
              </a:rPr>
              <a:t>क. मोनो-अमोनियम फोस्फेट, जिसे "त्रि-क्लास", "बहुउद्देशीय" या "एबीसी" सूखे रासायनिक के रूप में जाना जाता है,</a:t>
            </a:r>
          </a:p>
          <a:p>
            <a:pPr lvl="2" algn="just" eaLnBrk="1" fontAlgn="auto" hangingPunct="1">
              <a:lnSpc>
                <a:spcPct val="100000"/>
              </a:lnSpc>
              <a:spcAft>
                <a:spcPts val="0"/>
              </a:spcAft>
              <a:defRPr/>
            </a:pPr>
            <a:r>
              <a:rPr lang="en-US" altLang="en-US" sz="2800" i="1" dirty="0">
                <a:solidFill>
                  <a:srgbClr val="7030A0"/>
                </a:solidFill>
                <a:latin typeface="+mj-lt"/>
              </a:rPr>
              <a:t>क्लास ए, बी और सी की आग पर उपयोग किया जाता है।</a:t>
            </a:r>
          </a:p>
          <a:p>
            <a:pPr lvl="2" algn="just" eaLnBrk="1" fontAlgn="auto" hangingPunct="1">
              <a:lnSpc>
                <a:spcPct val="100000"/>
              </a:lnSpc>
              <a:spcAft>
                <a:spcPts val="0"/>
              </a:spcAft>
              <a:defRPr/>
            </a:pPr>
            <a:r>
              <a:rPr lang="en-US" altLang="en-US" sz="2800" i="1" dirty="0">
                <a:solidFill>
                  <a:srgbClr val="C00000"/>
                </a:solidFill>
                <a:latin typeface="+mj-lt"/>
              </a:rPr>
              <a:t>अन्य सूखे रासायनिक एजेंटों की तुलना में अधिक संक्षारक।</a:t>
            </a:r>
          </a:p>
          <a:p>
            <a:pPr lvl="2" algn="just" eaLnBrk="1" fontAlgn="auto" hangingPunct="1">
              <a:lnSpc>
                <a:spcPct val="100000"/>
              </a:lnSpc>
              <a:spcAft>
                <a:spcPts val="0"/>
              </a:spcAft>
              <a:defRPr/>
            </a:pPr>
            <a:r>
              <a:rPr lang="en-US" altLang="en-US" sz="2800" i="1" dirty="0">
                <a:solidFill>
                  <a:srgbClr val="002060"/>
                </a:solidFill>
                <a:latin typeface="+mj-lt"/>
              </a:rPr>
              <a:t>पीले रंग का।</a:t>
            </a:r>
            <a:endParaRPr lang="en-IN" altLang="en-US" sz="2800" i="1" dirty="0">
              <a:solidFill>
                <a:srgbClr val="002060"/>
              </a:solidFill>
              <a:latin typeface="+mj-lt"/>
            </a:endParaRPr>
          </a:p>
        </p:txBody>
      </p:sp>
      <p:sp>
        <p:nvSpPr>
          <p:cNvPr id="88067" name="Slide Number Placeholder 3">
            <a:extLst>
              <a:ext uri="{FF2B5EF4-FFF2-40B4-BE49-F238E27FC236}">
                <a16:creationId xmlns:a16="http://schemas.microsoft.com/office/drawing/2014/main" id="{AE30E15C-99C2-4EF1-B279-06CAB84729CF}"/>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8FD05E21-45F4-480A-9A2A-6FBF3FAAE263}" type="slidenum">
              <a:rPr lang="en-US" altLang="en-US" sz="1400" smtClean="0">
                <a:latin typeface="+mj-lt"/>
              </a:rPr>
              <a:pPr>
                <a:spcBef>
                  <a:spcPct val="0"/>
                </a:spcBef>
                <a:buFontTx/>
                <a:buNone/>
                <a:defRPr/>
              </a:pPr>
              <a:t>41</a:t>
            </a:fld>
            <a:endParaRPr lang="en-US" altLang="en-US" sz="1400">
              <a:latin typeface="+mj-lt"/>
            </a:endParaRPr>
          </a:p>
        </p:txBody>
      </p:sp>
      <p:pic>
        <p:nvPicPr>
          <p:cNvPr id="70662"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3"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1440479"/>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CECFE29-5890-46E5-BA59-1E56649D1710}"/>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71683" name="Title 1"/>
          <p:cNvSpPr>
            <a:spLocks noGrp="1" noChangeArrowheads="1"/>
          </p:cNvSpPr>
          <p:nvPr>
            <p:ph type="title"/>
          </p:nvPr>
        </p:nvSpPr>
        <p:spPr>
          <a:xfrm>
            <a:off x="685800" y="1433513"/>
            <a:ext cx="4876800" cy="1157287"/>
          </a:xfrm>
          <a:solidFill>
            <a:srgbClr val="97F3EA"/>
          </a:solidFill>
        </p:spPr>
        <p:txBody>
          <a:bodyPr>
            <a:normAutofit/>
          </a:bodyPr>
          <a:lstStyle/>
          <a:p>
            <a:pPr eaLnBrk="1" hangingPunct="1"/>
            <a:r>
              <a:rPr lang="en-US" altLang="en-US" sz="4000" b="1">
                <a:solidFill>
                  <a:srgbClr val="002060"/>
                </a:solidFill>
              </a:rPr>
              <a:t>सूखा रासायनिक पाउडर</a:t>
            </a:r>
            <a:endParaRPr lang="en-IN" altLang="en-US" sz="4000" b="1">
              <a:solidFill>
                <a:srgbClr val="002060"/>
              </a:solidFill>
            </a:endParaRPr>
          </a:p>
        </p:txBody>
      </p:sp>
      <p:sp>
        <p:nvSpPr>
          <p:cNvPr id="89090" name="Content Placeholder 2">
            <a:extLst>
              <a:ext uri="{FF2B5EF4-FFF2-40B4-BE49-F238E27FC236}">
                <a16:creationId xmlns:a16="http://schemas.microsoft.com/office/drawing/2014/main" id="{08364636-940C-4680-AA84-623D798CF2B1}"/>
              </a:ext>
            </a:extLst>
          </p:cNvPr>
          <p:cNvSpPr>
            <a:spLocks noGrp="1" noChangeArrowheads="1"/>
          </p:cNvSpPr>
          <p:nvPr>
            <p:ph idx="1"/>
          </p:nvPr>
        </p:nvSpPr>
        <p:spPr>
          <a:xfrm>
            <a:off x="6324600" y="1447800"/>
            <a:ext cx="5638800" cy="4967288"/>
          </a:xfrm>
        </p:spPr>
        <p:txBody>
          <a:bodyPr rtlCol="0">
            <a:normAutofit/>
          </a:bodyPr>
          <a:lstStyle/>
          <a:p>
            <a:pPr algn="just" eaLnBrk="1" fontAlgn="auto" hangingPunct="1">
              <a:lnSpc>
                <a:spcPct val="150000"/>
              </a:lnSpc>
              <a:spcAft>
                <a:spcPts val="0"/>
              </a:spcAft>
              <a:buFontTx/>
              <a:buNone/>
              <a:defRPr/>
            </a:pPr>
            <a:r>
              <a:rPr lang="en-US" altLang="en-US" sz="2400" b="1" dirty="0">
                <a:solidFill>
                  <a:srgbClr val="C00000"/>
                </a:solidFill>
                <a:latin typeface="+mj-lt"/>
              </a:rPr>
              <a:t>ख. सोडियम बाइकार्बोनेट, "नियमित" या "साधारण" क्लास बी और सी की आग पर उपयोग किया जाता है।</a:t>
            </a:r>
          </a:p>
          <a:p>
            <a:pPr lvl="2" algn="just" eaLnBrk="1" fontAlgn="auto" hangingPunct="1">
              <a:lnSpc>
                <a:spcPct val="150000"/>
              </a:lnSpc>
              <a:spcAft>
                <a:spcPts val="0"/>
              </a:spcAft>
              <a:defRPr/>
            </a:pPr>
            <a:r>
              <a:rPr lang="en-US" altLang="en-US" sz="2400" i="1" dirty="0">
                <a:solidFill>
                  <a:srgbClr val="002060"/>
                </a:solidFill>
                <a:latin typeface="+mj-lt"/>
              </a:rPr>
              <a:t>आग की गर्मी में, यह एक कार्बन डाइऑक्साइड का बादल छोड़ता है जो आग को बुझा देता है।</a:t>
            </a:r>
          </a:p>
          <a:p>
            <a:pPr lvl="2" algn="just" eaLnBrk="1" fontAlgn="auto" hangingPunct="1">
              <a:lnSpc>
                <a:spcPct val="150000"/>
              </a:lnSpc>
              <a:spcAft>
                <a:spcPts val="0"/>
              </a:spcAft>
              <a:defRPr/>
            </a:pPr>
            <a:r>
              <a:rPr lang="en-US" altLang="en-US" sz="2400" i="1" dirty="0">
                <a:solidFill>
                  <a:srgbClr val="002060"/>
                </a:solidFill>
                <a:latin typeface="+mj-lt"/>
              </a:rPr>
              <a:t>सफेद या नीले रंग का।</a:t>
            </a:r>
          </a:p>
          <a:p>
            <a:pPr algn="just" eaLnBrk="1" fontAlgn="auto" hangingPunct="1">
              <a:spcAft>
                <a:spcPts val="0"/>
              </a:spcAft>
              <a:buFontTx/>
              <a:buNone/>
              <a:defRPr/>
            </a:pPr>
            <a:endParaRPr lang="en-US" altLang="en-US" i="1" dirty="0">
              <a:solidFill>
                <a:srgbClr val="0000FF"/>
              </a:solidFill>
              <a:latin typeface="+mj-lt"/>
            </a:endParaRPr>
          </a:p>
          <a:p>
            <a:pPr algn="just" eaLnBrk="1" fontAlgn="auto" hangingPunct="1">
              <a:spcAft>
                <a:spcPts val="0"/>
              </a:spcAft>
              <a:defRPr/>
            </a:pPr>
            <a:endParaRPr lang="en-IN" altLang="en-US" dirty="0">
              <a:latin typeface="+mj-lt"/>
            </a:endParaRPr>
          </a:p>
        </p:txBody>
      </p:sp>
      <p:sp>
        <p:nvSpPr>
          <p:cNvPr id="89091" name="Slide Number Placeholder 3">
            <a:extLst>
              <a:ext uri="{FF2B5EF4-FFF2-40B4-BE49-F238E27FC236}">
                <a16:creationId xmlns:a16="http://schemas.microsoft.com/office/drawing/2014/main" id="{CE34DBDD-0DB8-42FA-A9A4-31CC92BF5E81}"/>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740C77AE-EA89-4304-9DD9-63F9F0649685}" type="slidenum">
              <a:rPr lang="en-US" altLang="en-US" sz="1400" smtClean="0">
                <a:latin typeface="+mj-lt"/>
              </a:rPr>
              <a:pPr>
                <a:spcBef>
                  <a:spcPct val="0"/>
                </a:spcBef>
                <a:buFontTx/>
                <a:buNone/>
                <a:defRPr/>
              </a:pPr>
              <a:t>42</a:t>
            </a:fld>
            <a:endParaRPr lang="en-US" altLang="en-US" sz="1400">
              <a:latin typeface="+mj-lt"/>
            </a:endParaRPr>
          </a:p>
        </p:txBody>
      </p:sp>
      <p:pic>
        <p:nvPicPr>
          <p:cNvPr id="71686"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7"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6312827"/>
      </p:ext>
    </p:extLst>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FB8CCD-1C52-4A97-A9F0-C03A50F44501}"/>
              </a:ext>
            </a:extLst>
          </p:cNvPr>
          <p:cNvSpPr txBox="1"/>
          <p:nvPr/>
        </p:nvSpPr>
        <p:spPr>
          <a:xfrm>
            <a:off x="5334000" y="0"/>
            <a:ext cx="6858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44036" name="Title 1">
            <a:extLst>
              <a:ext uri="{FF2B5EF4-FFF2-40B4-BE49-F238E27FC236}">
                <a16:creationId xmlns:a16="http://schemas.microsoft.com/office/drawing/2014/main" id="{0111F641-430D-4F8A-BD14-EE5C31940753}"/>
              </a:ext>
            </a:extLst>
          </p:cNvPr>
          <p:cNvSpPr>
            <a:spLocks noGrp="1"/>
          </p:cNvSpPr>
          <p:nvPr>
            <p:ph type="title"/>
          </p:nvPr>
        </p:nvSpPr>
        <p:spPr>
          <a:xfrm>
            <a:off x="533400" y="1570038"/>
            <a:ext cx="4267200" cy="1173162"/>
          </a:xfrm>
          <a:solidFill>
            <a:srgbClr val="97F3EA"/>
          </a:solidFill>
        </p:spPr>
        <p:txBody>
          <a:bodyPr rtlCol="0">
            <a:noAutofit/>
          </a:bodyPr>
          <a:lstStyle/>
          <a:p>
            <a:pPr eaLnBrk="1" fontAlgn="auto" hangingPunct="1">
              <a:spcAft>
                <a:spcPts val="0"/>
              </a:spcAft>
              <a:defRPr/>
            </a:pPr>
            <a:r>
              <a:rPr lang="en-US" sz="3733" b="1" dirty="0">
                <a:solidFill>
                  <a:srgbClr val="002060"/>
                </a:solidFill>
              </a:rPr>
              <a:t>सूखा रासायनिक पाउडर</a:t>
            </a:r>
            <a:endParaRPr lang="en-IN" sz="3733" b="1" dirty="0">
              <a:solidFill>
                <a:srgbClr val="002060"/>
              </a:solidFill>
            </a:endParaRPr>
          </a:p>
        </p:txBody>
      </p:sp>
      <p:sp>
        <p:nvSpPr>
          <p:cNvPr id="22531" name="Content Placeholder 2">
            <a:extLst>
              <a:ext uri="{FF2B5EF4-FFF2-40B4-BE49-F238E27FC236}">
                <a16:creationId xmlns:a16="http://schemas.microsoft.com/office/drawing/2014/main" id="{B1E9F83F-A95E-4E59-9F67-6EB94DAA1323}"/>
              </a:ext>
            </a:extLst>
          </p:cNvPr>
          <p:cNvSpPr>
            <a:spLocks noGrp="1"/>
          </p:cNvSpPr>
          <p:nvPr>
            <p:ph idx="1"/>
          </p:nvPr>
        </p:nvSpPr>
        <p:spPr>
          <a:xfrm>
            <a:off x="6324600" y="1220788"/>
            <a:ext cx="5638800" cy="5332412"/>
          </a:xfrm>
        </p:spPr>
        <p:txBody>
          <a:bodyPr rtlCol="0">
            <a:normAutofit lnSpcReduction="10000"/>
          </a:bodyPr>
          <a:lstStyle/>
          <a:p>
            <a:pPr algn="just" eaLnBrk="1" fontAlgn="auto" hangingPunct="1">
              <a:lnSpc>
                <a:spcPct val="150000"/>
              </a:lnSpc>
              <a:spcAft>
                <a:spcPts val="0"/>
              </a:spcAft>
              <a:buFontTx/>
              <a:buNone/>
              <a:defRPr/>
            </a:pPr>
            <a:r>
              <a:rPr lang="en-US" sz="2400" b="1" dirty="0">
                <a:solidFill>
                  <a:srgbClr val="C00000"/>
                </a:solidFill>
                <a:latin typeface="+mj-lt"/>
              </a:rPr>
              <a:t>ग. पोटेशियम बाइकार्बोनेट</a:t>
            </a:r>
          </a:p>
          <a:p>
            <a:pPr algn="just" eaLnBrk="1" fontAlgn="auto" hangingPunct="1">
              <a:lnSpc>
                <a:spcPct val="150000"/>
              </a:lnSpc>
              <a:spcAft>
                <a:spcPts val="0"/>
              </a:spcAft>
              <a:buFontTx/>
              <a:buNone/>
              <a:defRPr/>
            </a:pPr>
            <a:r>
              <a:rPr lang="en-US" sz="2400" dirty="0">
                <a:latin typeface="+mj-lt"/>
              </a:rPr>
              <a:t>(पर्पल-के), क्लास बी और सी की आग पर उपयोग किया जाता है।</a:t>
            </a:r>
          </a:p>
          <a:p>
            <a:pPr lvl="2" algn="just" eaLnBrk="1" fontAlgn="auto" hangingPunct="1">
              <a:lnSpc>
                <a:spcPct val="150000"/>
              </a:lnSpc>
              <a:spcAft>
                <a:spcPts val="0"/>
              </a:spcAft>
              <a:defRPr/>
            </a:pPr>
            <a:r>
              <a:rPr lang="en-US" sz="2400" dirty="0">
                <a:solidFill>
                  <a:srgbClr val="002060"/>
                </a:solidFill>
                <a:latin typeface="+mj-lt"/>
              </a:rPr>
              <a:t>सो्डियम बाइकार्बोनेट के मुकाबले क्लास बी की आग पर लगभग दो गुना अधिक प्रभावी।</a:t>
            </a:r>
          </a:p>
          <a:p>
            <a:pPr lvl="2" algn="just" eaLnBrk="1" fontAlgn="auto" hangingPunct="1">
              <a:lnSpc>
                <a:spcPct val="150000"/>
              </a:lnSpc>
              <a:spcAft>
                <a:spcPts val="0"/>
              </a:spcAft>
              <a:defRPr/>
            </a:pPr>
            <a:r>
              <a:rPr lang="en-US" sz="2400" dirty="0">
                <a:solidFill>
                  <a:srgbClr val="002060"/>
                </a:solidFill>
                <a:latin typeface="+mj-lt"/>
              </a:rPr>
              <a:t>तेल और गैस उद्योग का पसंदीदा सूखा रासायनिक एजेंट।</a:t>
            </a:r>
          </a:p>
          <a:p>
            <a:pPr lvl="2" algn="just" eaLnBrk="1" fontAlgn="auto" hangingPunct="1">
              <a:lnSpc>
                <a:spcPct val="150000"/>
              </a:lnSpc>
              <a:spcAft>
                <a:spcPts val="0"/>
              </a:spcAft>
              <a:defRPr/>
            </a:pPr>
            <a:r>
              <a:rPr lang="en-US" sz="2400" dirty="0">
                <a:solidFill>
                  <a:srgbClr val="002060"/>
                </a:solidFill>
                <a:latin typeface="+mj-lt"/>
              </a:rPr>
              <a:t>इसे पहचानने के लिए बैंगनी रंग का।</a:t>
            </a:r>
          </a:p>
          <a:p>
            <a:pPr algn="just" eaLnBrk="1" fontAlgn="auto" hangingPunct="1">
              <a:spcAft>
                <a:spcPts val="0"/>
              </a:spcAft>
              <a:defRPr/>
            </a:pPr>
            <a:endParaRPr lang="en-IN" dirty="0">
              <a:solidFill>
                <a:srgbClr val="002060"/>
              </a:solidFill>
              <a:latin typeface="+mj-lt"/>
            </a:endParaRPr>
          </a:p>
        </p:txBody>
      </p:sp>
      <p:sp>
        <p:nvSpPr>
          <p:cNvPr id="90115" name="Slide Number Placeholder 3">
            <a:extLst>
              <a:ext uri="{FF2B5EF4-FFF2-40B4-BE49-F238E27FC236}">
                <a16:creationId xmlns:a16="http://schemas.microsoft.com/office/drawing/2014/main" id="{B27C1FE7-C889-484C-ADCF-9DCDB1B6B0FD}"/>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14B7FF2D-8A73-4A98-A1DA-B7F33BFA7FE4}" type="slidenum">
              <a:rPr lang="en-US" altLang="en-US" sz="1400" smtClean="0">
                <a:latin typeface="+mj-lt"/>
              </a:rPr>
              <a:pPr>
                <a:spcBef>
                  <a:spcPct val="0"/>
                </a:spcBef>
                <a:buFontTx/>
                <a:buNone/>
                <a:defRPr/>
              </a:pPr>
              <a:t>43</a:t>
            </a:fld>
            <a:endParaRPr lang="en-US" altLang="en-US" sz="1400">
              <a:latin typeface="+mj-lt"/>
            </a:endParaRPr>
          </a:p>
        </p:txBody>
      </p:sp>
      <p:pic>
        <p:nvPicPr>
          <p:cNvPr id="72710"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102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1"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6701821"/>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4AD6125-FA0D-4731-8A40-5263C7C7AF42}"/>
              </a:ext>
            </a:extLst>
          </p:cNvPr>
          <p:cNvSpPr txBox="1"/>
          <p:nvPr/>
        </p:nvSpPr>
        <p:spPr>
          <a:xfrm>
            <a:off x="5791200" y="0"/>
            <a:ext cx="64008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73731" name="Title 1"/>
          <p:cNvSpPr>
            <a:spLocks noGrp="1" noChangeArrowheads="1"/>
          </p:cNvSpPr>
          <p:nvPr>
            <p:ph type="title"/>
          </p:nvPr>
        </p:nvSpPr>
        <p:spPr>
          <a:xfrm>
            <a:off x="304800" y="1752600"/>
            <a:ext cx="4724400" cy="1447800"/>
          </a:xfrm>
          <a:solidFill>
            <a:srgbClr val="97F3EA"/>
          </a:solidFill>
        </p:spPr>
        <p:txBody>
          <a:bodyPr/>
          <a:lstStyle/>
          <a:p>
            <a:pPr eaLnBrk="1" hangingPunct="1"/>
            <a:r>
              <a:rPr lang="en-US" altLang="en-US" sz="4000" b="1">
                <a:solidFill>
                  <a:srgbClr val="002060"/>
                </a:solidFill>
              </a:rPr>
              <a:t>सूखा रासायनिक पाउडर</a:t>
            </a:r>
            <a:endParaRPr lang="en-IN" altLang="en-US" sz="4000" b="1">
              <a:solidFill>
                <a:srgbClr val="002060"/>
              </a:solidFill>
            </a:endParaRPr>
          </a:p>
        </p:txBody>
      </p:sp>
      <p:sp>
        <p:nvSpPr>
          <p:cNvPr id="91138" name="Content Placeholder 2">
            <a:extLst>
              <a:ext uri="{FF2B5EF4-FFF2-40B4-BE49-F238E27FC236}">
                <a16:creationId xmlns:a16="http://schemas.microsoft.com/office/drawing/2014/main" id="{A227B7D9-95F0-41E6-94E0-CB895500B778}"/>
              </a:ext>
            </a:extLst>
          </p:cNvPr>
          <p:cNvSpPr>
            <a:spLocks noGrp="1" noChangeArrowheads="1"/>
          </p:cNvSpPr>
          <p:nvPr>
            <p:ph idx="1"/>
          </p:nvPr>
        </p:nvSpPr>
        <p:spPr>
          <a:xfrm>
            <a:off x="6019800" y="1371600"/>
            <a:ext cx="5943600" cy="5257800"/>
          </a:xfrm>
        </p:spPr>
        <p:txBody>
          <a:bodyPr rtlCol="0">
            <a:normAutofit fontScale="92500" lnSpcReduction="20000"/>
          </a:bodyPr>
          <a:lstStyle/>
          <a:p>
            <a:pPr algn="just" eaLnBrk="1" fontAlgn="auto" hangingPunct="1">
              <a:lnSpc>
                <a:spcPct val="150000"/>
              </a:lnSpc>
              <a:spcAft>
                <a:spcPts val="0"/>
              </a:spcAft>
              <a:buFontTx/>
              <a:buNone/>
              <a:defRPr/>
            </a:pPr>
            <a:r>
              <a:rPr lang="en-US" altLang="en-US" sz="3600" b="1" dirty="0">
                <a:solidFill>
                  <a:srgbClr val="C00000"/>
                </a:solidFill>
                <a:latin typeface="+mj-lt"/>
              </a:rPr>
              <a:t>घ. पोटेशियम बाइकार्बोनेट और यूरिया</a:t>
            </a:r>
          </a:p>
          <a:p>
            <a:pPr algn="just" eaLnBrk="1" fontAlgn="auto" hangingPunct="1">
              <a:lnSpc>
                <a:spcPct val="150000"/>
              </a:lnSpc>
              <a:spcAft>
                <a:spcPts val="0"/>
              </a:spcAft>
              <a:buFontTx/>
              <a:buNone/>
              <a:defRPr/>
            </a:pPr>
            <a:r>
              <a:rPr lang="en-US" altLang="en-US" sz="2400" dirty="0">
                <a:latin typeface="+mj-lt"/>
              </a:rPr>
              <a:t>(मॉननेक्स/पॉवरेक्स)</a:t>
            </a:r>
          </a:p>
          <a:p>
            <a:pPr lvl="2" algn="just" eaLnBrk="1" fontAlgn="auto" hangingPunct="1">
              <a:lnSpc>
                <a:spcPct val="150000"/>
              </a:lnSpc>
              <a:spcAft>
                <a:spcPts val="0"/>
              </a:spcAft>
              <a:defRPr/>
            </a:pPr>
            <a:r>
              <a:rPr lang="en-US" altLang="en-US" sz="2400" dirty="0">
                <a:solidFill>
                  <a:srgbClr val="002060"/>
                </a:solidFill>
                <a:latin typeface="+mj-lt"/>
              </a:rPr>
              <a:t>क्लास बी और सी की आग पर उपयोग किया जाता है।</a:t>
            </a:r>
          </a:p>
          <a:p>
            <a:pPr lvl="2" algn="just" eaLnBrk="1" fontAlgn="auto" hangingPunct="1">
              <a:lnSpc>
                <a:spcPct val="150000"/>
              </a:lnSpc>
              <a:spcAft>
                <a:spcPts val="0"/>
              </a:spcAft>
              <a:defRPr/>
            </a:pPr>
            <a:r>
              <a:rPr lang="en-US" altLang="en-US" sz="2400" dirty="0">
                <a:solidFill>
                  <a:srgbClr val="002060"/>
                </a:solidFill>
                <a:latin typeface="+mj-lt"/>
              </a:rPr>
              <a:t>यह अपनी क्षमता के कारण सभी अन्य पाउडरों की तुलना में अधिक प्रभावी है, अग्नि क्षेत्र में फ्री रेडिकल अवरोध के लिए एक बड़ा सतह क्षेत्र बनाता है।</a:t>
            </a:r>
          </a:p>
          <a:p>
            <a:pPr lvl="2" algn="just" eaLnBrk="1" fontAlgn="auto" hangingPunct="1">
              <a:lnSpc>
                <a:spcPct val="150000"/>
              </a:lnSpc>
              <a:spcAft>
                <a:spcPts val="0"/>
              </a:spcAft>
              <a:defRPr/>
            </a:pPr>
            <a:r>
              <a:rPr lang="en-US" altLang="en-US" sz="2400" dirty="0">
                <a:solidFill>
                  <a:srgbClr val="002060"/>
                </a:solidFill>
                <a:latin typeface="+mj-lt"/>
              </a:rPr>
              <a:t>ग्रे रंग का।</a:t>
            </a:r>
            <a:endParaRPr lang="en-IN" altLang="en-US" sz="3600" dirty="0">
              <a:solidFill>
                <a:srgbClr val="002060"/>
              </a:solidFill>
              <a:latin typeface="+mj-lt"/>
            </a:endParaRPr>
          </a:p>
        </p:txBody>
      </p:sp>
      <p:sp>
        <p:nvSpPr>
          <p:cNvPr id="91139" name="Slide Number Placeholder 3">
            <a:extLst>
              <a:ext uri="{FF2B5EF4-FFF2-40B4-BE49-F238E27FC236}">
                <a16:creationId xmlns:a16="http://schemas.microsoft.com/office/drawing/2014/main" id="{92B9FEA5-1874-42B6-B325-CA15DDA995EB}"/>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893F0711-710D-45D6-972D-50093D12666D}" type="slidenum">
              <a:rPr lang="en-US" altLang="en-US" sz="1400" smtClean="0">
                <a:latin typeface="+mj-lt"/>
              </a:rPr>
              <a:pPr>
                <a:spcBef>
                  <a:spcPct val="0"/>
                </a:spcBef>
                <a:buFontTx/>
                <a:buNone/>
                <a:defRPr/>
              </a:pPr>
              <a:t>44</a:t>
            </a:fld>
            <a:endParaRPr lang="en-US" altLang="en-US" sz="1400">
              <a:latin typeface="+mj-lt"/>
            </a:endParaRPr>
          </a:p>
        </p:txBody>
      </p:sp>
      <p:pic>
        <p:nvPicPr>
          <p:cNvPr id="73734"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21920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5"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9275199"/>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D191143-7319-4660-8B87-6D91B4D08C1A}"/>
              </a:ext>
            </a:extLst>
          </p:cNvPr>
          <p:cNvSpPr txBox="1"/>
          <p:nvPr/>
        </p:nvSpPr>
        <p:spPr>
          <a:xfrm>
            <a:off x="5562600" y="0"/>
            <a:ext cx="66294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74755" name="Title 1"/>
          <p:cNvSpPr>
            <a:spLocks noGrp="1" noChangeArrowheads="1"/>
          </p:cNvSpPr>
          <p:nvPr>
            <p:ph type="title"/>
          </p:nvPr>
        </p:nvSpPr>
        <p:spPr>
          <a:xfrm>
            <a:off x="304800" y="1600200"/>
            <a:ext cx="4876800" cy="1295400"/>
          </a:xfrm>
          <a:solidFill>
            <a:srgbClr val="97F3EA"/>
          </a:solidFill>
        </p:spPr>
        <p:txBody>
          <a:bodyPr/>
          <a:lstStyle/>
          <a:p>
            <a:pPr eaLnBrk="1" hangingPunct="1"/>
            <a:r>
              <a:rPr lang="en-US" altLang="en-US" sz="4000" b="1">
                <a:solidFill>
                  <a:srgbClr val="002060"/>
                </a:solidFill>
              </a:rPr>
              <a:t>सूखा रासायनिक पाउडर</a:t>
            </a:r>
            <a:endParaRPr lang="en-IN" altLang="en-US" sz="4000" b="1">
              <a:solidFill>
                <a:srgbClr val="002060"/>
              </a:solidFill>
            </a:endParaRPr>
          </a:p>
        </p:txBody>
      </p:sp>
      <p:sp>
        <p:nvSpPr>
          <p:cNvPr id="92162" name="Content Placeholder 2">
            <a:extLst>
              <a:ext uri="{FF2B5EF4-FFF2-40B4-BE49-F238E27FC236}">
                <a16:creationId xmlns:a16="http://schemas.microsoft.com/office/drawing/2014/main" id="{ACB938FE-D9CA-49E1-A6E1-9256965EED26}"/>
              </a:ext>
            </a:extLst>
          </p:cNvPr>
          <p:cNvSpPr>
            <a:spLocks noGrp="1" noChangeArrowheads="1"/>
          </p:cNvSpPr>
          <p:nvPr>
            <p:ph idx="1"/>
          </p:nvPr>
        </p:nvSpPr>
        <p:spPr>
          <a:xfrm>
            <a:off x="5791200" y="1066800"/>
            <a:ext cx="6400800" cy="5410200"/>
          </a:xfrm>
        </p:spPr>
        <p:txBody>
          <a:bodyPr rtlCol="0">
            <a:normAutofit fontScale="85000" lnSpcReduction="10000"/>
          </a:bodyPr>
          <a:lstStyle/>
          <a:p>
            <a:pPr eaLnBrk="1" fontAlgn="auto" hangingPunct="1">
              <a:lnSpc>
                <a:spcPct val="150000"/>
              </a:lnSpc>
              <a:spcAft>
                <a:spcPts val="0"/>
              </a:spcAft>
              <a:buFontTx/>
              <a:buNone/>
              <a:defRPr/>
            </a:pPr>
            <a:r>
              <a:rPr lang="en-US" altLang="en-US" sz="2400" b="1" dirty="0">
                <a:solidFill>
                  <a:srgbClr val="C00000"/>
                </a:solidFill>
                <a:latin typeface="+mj-lt"/>
              </a:rPr>
              <a:t>ङ. मेट-एल-कायल/पाइरोकिल: यह सोडियम बाइकार्बोनेट का एक विशेषता संस्करण है।</a:t>
            </a:r>
          </a:p>
          <a:p>
            <a:pPr lvl="2" eaLnBrk="1" fontAlgn="auto" hangingPunct="1">
              <a:lnSpc>
                <a:spcPct val="150000"/>
              </a:lnSpc>
              <a:spcAft>
                <a:spcPts val="0"/>
              </a:spcAft>
              <a:defRPr/>
            </a:pPr>
            <a:r>
              <a:rPr lang="en-US" altLang="en-US" sz="2400" dirty="0">
                <a:solidFill>
                  <a:srgbClr val="002060"/>
                </a:solidFill>
                <a:latin typeface="+mj-lt"/>
              </a:rPr>
              <a:t>यह आग लगाने वाले तरल आग को लड़ने के लिए उपयोग किया जाता है (वायु के संपर्क में आकर जल जाते हैं)।</a:t>
            </a:r>
          </a:p>
          <a:p>
            <a:pPr lvl="2" eaLnBrk="1" fontAlgn="auto" hangingPunct="1">
              <a:lnSpc>
                <a:spcPct val="150000"/>
              </a:lnSpc>
              <a:spcAft>
                <a:spcPts val="0"/>
              </a:spcAft>
              <a:defRPr/>
            </a:pPr>
            <a:r>
              <a:rPr lang="en-US" altLang="en-US" sz="2400" dirty="0">
                <a:solidFill>
                  <a:srgbClr val="002060"/>
                </a:solidFill>
                <a:latin typeface="+mj-lt"/>
              </a:rPr>
              <a:t>इसमें सिलिका जेल के कण भी होते हैं।</a:t>
            </a:r>
          </a:p>
          <a:p>
            <a:pPr lvl="2" eaLnBrk="1" fontAlgn="auto" hangingPunct="1">
              <a:lnSpc>
                <a:spcPct val="150000"/>
              </a:lnSpc>
              <a:spcAft>
                <a:spcPts val="0"/>
              </a:spcAft>
              <a:defRPr/>
            </a:pPr>
            <a:r>
              <a:rPr lang="en-US" altLang="en-US" sz="2400" dirty="0">
                <a:solidFill>
                  <a:srgbClr val="002060"/>
                </a:solidFill>
                <a:latin typeface="+mj-lt"/>
              </a:rPr>
              <a:t>सोडियम बाइकार्बोनेट ईंधन की श्रृंखला प्रतिक्रिया को बाधित करता है और सिलिका किसी भी अवशिष्ट ईंधन को सोख लेता है, जो हवा के संपर्क को रोकता है।</a:t>
            </a:r>
          </a:p>
          <a:p>
            <a:pPr lvl="2" eaLnBrk="1" fontAlgn="auto" hangingPunct="1">
              <a:lnSpc>
                <a:spcPct val="150000"/>
              </a:lnSpc>
              <a:spcAft>
                <a:spcPts val="0"/>
              </a:spcAft>
              <a:defRPr/>
            </a:pPr>
            <a:r>
              <a:rPr lang="en-US" altLang="en-US" sz="2400" dirty="0">
                <a:solidFill>
                  <a:srgbClr val="002060"/>
                </a:solidFill>
                <a:latin typeface="+mj-lt"/>
              </a:rPr>
              <a:t>यह अन्य क्लास बी ईंधनों पर भी प्रभावी है।</a:t>
            </a:r>
          </a:p>
          <a:p>
            <a:pPr lvl="2" eaLnBrk="1" fontAlgn="auto" hangingPunct="1">
              <a:lnSpc>
                <a:spcPct val="150000"/>
              </a:lnSpc>
              <a:spcAft>
                <a:spcPts val="0"/>
              </a:spcAft>
              <a:defRPr/>
            </a:pPr>
            <a:r>
              <a:rPr lang="en-US" altLang="en-US" sz="2400" b="1" dirty="0">
                <a:solidFill>
                  <a:srgbClr val="002060"/>
                </a:solidFill>
                <a:latin typeface="+mj-lt"/>
              </a:rPr>
              <a:t>नीला/लाल रंग का।</a:t>
            </a:r>
            <a:endParaRPr lang="en-IN" altLang="en-US" sz="2400" dirty="0">
              <a:solidFill>
                <a:srgbClr val="002060"/>
              </a:solidFill>
              <a:latin typeface="+mj-lt"/>
            </a:endParaRPr>
          </a:p>
        </p:txBody>
      </p:sp>
      <p:sp>
        <p:nvSpPr>
          <p:cNvPr id="92163" name="Slide Number Placeholder 3">
            <a:extLst>
              <a:ext uri="{FF2B5EF4-FFF2-40B4-BE49-F238E27FC236}">
                <a16:creationId xmlns:a16="http://schemas.microsoft.com/office/drawing/2014/main" id="{3A656C97-C2FE-4D6A-9425-BCEB7FED5DBF}"/>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7B34B5CA-DA6C-4D3E-95EA-42ED379E01C9}" type="slidenum">
              <a:rPr lang="en-US" altLang="en-US" sz="1400" smtClean="0">
                <a:latin typeface="+mj-lt"/>
              </a:rPr>
              <a:pPr>
                <a:spcBef>
                  <a:spcPct val="0"/>
                </a:spcBef>
                <a:buFontTx/>
                <a:buNone/>
                <a:defRPr/>
              </a:pPr>
              <a:t>45</a:t>
            </a:fld>
            <a:endParaRPr lang="en-US" altLang="en-US" sz="1400">
              <a:latin typeface="+mj-lt"/>
            </a:endParaRPr>
          </a:p>
        </p:txBody>
      </p:sp>
      <p:pic>
        <p:nvPicPr>
          <p:cNvPr id="74758"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3988"/>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9"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1210033"/>
      </p:ext>
    </p:extLst>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5D92008E-F18B-4B5A-9A65-A7DD7DDA7B5E}"/>
              </a:ext>
            </a:extLst>
          </p:cNvPr>
          <p:cNvSpPr txBox="1"/>
          <p:nvPr/>
        </p:nvSpPr>
        <p:spPr>
          <a:xfrm>
            <a:off x="5943600" y="0"/>
            <a:ext cx="62484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75779" name="Title 1"/>
          <p:cNvSpPr>
            <a:spLocks noGrp="1" noChangeArrowheads="1"/>
          </p:cNvSpPr>
          <p:nvPr>
            <p:ph type="title"/>
          </p:nvPr>
        </p:nvSpPr>
        <p:spPr>
          <a:xfrm>
            <a:off x="381000" y="1600200"/>
            <a:ext cx="5334000" cy="1219200"/>
          </a:xfrm>
          <a:solidFill>
            <a:srgbClr val="97F3EA"/>
          </a:solidFill>
        </p:spPr>
        <p:txBody>
          <a:bodyPr/>
          <a:lstStyle/>
          <a:p>
            <a:pPr eaLnBrk="1" hangingPunct="1"/>
            <a:r>
              <a:rPr lang="en-US" altLang="en-US" sz="4000" b="1">
                <a:solidFill>
                  <a:srgbClr val="002060"/>
                </a:solidFill>
              </a:rPr>
              <a:t>धातु की आग के लिए सूखा पाउडर</a:t>
            </a:r>
            <a:endParaRPr lang="en-IN" altLang="en-US" sz="4000" b="1">
              <a:solidFill>
                <a:srgbClr val="002060"/>
              </a:solidFill>
            </a:endParaRPr>
          </a:p>
        </p:txBody>
      </p:sp>
      <p:sp>
        <p:nvSpPr>
          <p:cNvPr id="3" name="Content Placeholder 2">
            <a:extLst>
              <a:ext uri="{FF2B5EF4-FFF2-40B4-BE49-F238E27FC236}">
                <a16:creationId xmlns:a16="http://schemas.microsoft.com/office/drawing/2014/main" id="{E2C4E9D1-1CA4-4CEF-B87F-CDDBC42AB382}"/>
              </a:ext>
            </a:extLst>
          </p:cNvPr>
          <p:cNvSpPr>
            <a:spLocks noGrp="1"/>
          </p:cNvSpPr>
          <p:nvPr>
            <p:ph idx="1"/>
          </p:nvPr>
        </p:nvSpPr>
        <p:spPr>
          <a:xfrm>
            <a:off x="6324600" y="1296988"/>
            <a:ext cx="5334000" cy="5424487"/>
          </a:xfrm>
        </p:spPr>
        <p:txBody>
          <a:bodyPr rtlCol="0">
            <a:normAutofit/>
          </a:bodyPr>
          <a:lstStyle/>
          <a:p>
            <a:pPr algn="just" eaLnBrk="1" fontAlgn="auto" hangingPunct="1">
              <a:spcAft>
                <a:spcPts val="0"/>
              </a:spcAft>
              <a:buFontTx/>
              <a:buAutoNum type="alphaLcPeriod"/>
              <a:defRPr/>
            </a:pPr>
            <a:r>
              <a:rPr lang="en-IN" sz="2400" dirty="0">
                <a:latin typeface="+mj-lt"/>
                <a:cs typeface="Times New Roman" panose="02020603050405020304" pitchFamily="18" charset="0"/>
              </a:rPr>
              <a:t>सोडियम क्लोराइड (सुपर-डी, मेट-एल-एक्स) में सोडियम क्लोराइड नमक होता है, जो धातु के ऊपर ऑक्सीजन-बहिष्कृत आवरण बनाने के लिए पिघलता है।</a:t>
            </a:r>
          </a:p>
          <a:p>
            <a:pPr marL="1257238" lvl="2" indent="-457178" algn="just" eaLnBrk="1" fontAlgn="auto" hangingPunct="1">
              <a:spcAft>
                <a:spcPts val="0"/>
              </a:spcAft>
              <a:defRPr/>
            </a:pPr>
            <a:r>
              <a:rPr lang="en-IN" sz="2400" dirty="0">
                <a:latin typeface="+mj-lt"/>
                <a:cs typeface="Times New Roman" panose="02020603050405020304" pitchFamily="18" charset="0"/>
              </a:rPr>
              <a:t>यह सोडियम और पोटेशियम सहित अधिकांश क्षारीय धातुओं और मैग्नीशियम, टाइटेनियम, एल्यूमीनियम और जिरकोनियम जैसी अन्य धातुओं पर उपयोगी है।</a:t>
            </a:r>
          </a:p>
          <a:p>
            <a:pPr algn="just" eaLnBrk="1" fontAlgn="auto" hangingPunct="1">
              <a:spcAft>
                <a:spcPts val="0"/>
              </a:spcAft>
              <a:buFontTx/>
              <a:buAutoNum type="alphaLcPeriod"/>
              <a:defRPr/>
            </a:pPr>
            <a:r>
              <a:rPr lang="en-IN" sz="2400" dirty="0">
                <a:latin typeface="+mj-lt"/>
                <a:cs typeface="Times New Roman" panose="02020603050405020304" pitchFamily="18" charset="0"/>
              </a:rPr>
              <a:t>तीन-घातीय युतेक्टिक क्लोराइड (TEC) में बैरियम, सोडियम और पोटेशियम के क्लोराइड होते हैं, जो आग में जलते हुए धातु पर पिघलकर एक फ्यूज्ड त्वचा बना देते हैं और गर्मी को अवशोषित करते हैं और आग के लिए ऑक्सीजन को काट देते हैं।</a:t>
            </a:r>
          </a:p>
          <a:p>
            <a:pPr algn="just" eaLnBrk="1" fontAlgn="auto" hangingPunct="1">
              <a:spcAft>
                <a:spcPts val="0"/>
              </a:spcAft>
              <a:buFontTx/>
              <a:buNone/>
              <a:defRPr/>
            </a:pPr>
            <a:endParaRPr lang="en-US" sz="2400" dirty="0">
              <a:solidFill>
                <a:srgbClr val="002060"/>
              </a:solidFill>
              <a:latin typeface="+mj-lt"/>
            </a:endParaRPr>
          </a:p>
        </p:txBody>
      </p:sp>
      <p:sp>
        <p:nvSpPr>
          <p:cNvPr id="93187" name="Slide Number Placeholder 3">
            <a:extLst>
              <a:ext uri="{FF2B5EF4-FFF2-40B4-BE49-F238E27FC236}">
                <a16:creationId xmlns:a16="http://schemas.microsoft.com/office/drawing/2014/main" id="{10DC51B1-0795-45E2-B160-D245DD82FC26}"/>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284DC2B5-8589-4BC9-85D7-3C610A84DA60}" type="slidenum">
              <a:rPr lang="en-US" altLang="en-US" sz="1400" smtClean="0">
                <a:latin typeface="+mj-lt"/>
              </a:rPr>
              <a:pPr>
                <a:spcBef>
                  <a:spcPct val="0"/>
                </a:spcBef>
                <a:buFontTx/>
                <a:buNone/>
                <a:defRPr/>
              </a:pPr>
              <a:t>46</a:t>
            </a:fld>
            <a:endParaRPr lang="en-US" altLang="en-US" sz="1400">
              <a:latin typeface="+mj-lt"/>
            </a:endParaRPr>
          </a:p>
        </p:txBody>
      </p:sp>
      <p:pic>
        <p:nvPicPr>
          <p:cNvPr id="75782"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3"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4" name="Picture 8"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5" name="Picture 9"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6" name="Picture 10"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7" name="Picture 11"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8" name="Picture 12"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9" name="Picture 15"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49000" y="3063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0308525"/>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A6BEDD8-27A1-4FA8-8094-1EA381A5111D}"/>
              </a:ext>
            </a:extLst>
          </p:cNvPr>
          <p:cNvSpPr txBox="1"/>
          <p:nvPr/>
        </p:nvSpPr>
        <p:spPr>
          <a:xfrm>
            <a:off x="6019800" y="0"/>
            <a:ext cx="61722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76803" name="Title 1"/>
          <p:cNvSpPr>
            <a:spLocks noGrp="1" noChangeArrowheads="1"/>
          </p:cNvSpPr>
          <p:nvPr>
            <p:ph type="title"/>
          </p:nvPr>
        </p:nvSpPr>
        <p:spPr>
          <a:xfrm>
            <a:off x="457200" y="1616075"/>
            <a:ext cx="4953000" cy="1279525"/>
          </a:xfrm>
          <a:solidFill>
            <a:srgbClr val="97F3EA"/>
          </a:solidFill>
        </p:spPr>
        <p:txBody>
          <a:bodyPr/>
          <a:lstStyle/>
          <a:p>
            <a:pPr eaLnBrk="1" hangingPunct="1"/>
            <a:r>
              <a:rPr lang="en-US" altLang="en-US" sz="4000" b="1">
                <a:solidFill>
                  <a:srgbClr val="002060"/>
                </a:solidFill>
              </a:rPr>
              <a:t>धातु की आग के लिए सूखी पाउडर</a:t>
            </a:r>
            <a:endParaRPr lang="en-IN" altLang="en-US" sz="4000" b="1">
              <a:solidFill>
                <a:srgbClr val="002060"/>
              </a:solidFill>
            </a:endParaRPr>
          </a:p>
        </p:txBody>
      </p:sp>
      <p:sp>
        <p:nvSpPr>
          <p:cNvPr id="3" name="Content Placeholder 2">
            <a:extLst>
              <a:ext uri="{FF2B5EF4-FFF2-40B4-BE49-F238E27FC236}">
                <a16:creationId xmlns:a16="http://schemas.microsoft.com/office/drawing/2014/main" id="{B22B2A79-E33C-466B-9A7D-10E96253C139}"/>
              </a:ext>
            </a:extLst>
          </p:cNvPr>
          <p:cNvSpPr>
            <a:spLocks noGrp="1"/>
          </p:cNvSpPr>
          <p:nvPr>
            <p:ph idx="1"/>
          </p:nvPr>
        </p:nvSpPr>
        <p:spPr>
          <a:xfrm>
            <a:off x="6400800" y="1295400"/>
            <a:ext cx="5562600" cy="5181600"/>
          </a:xfrm>
        </p:spPr>
        <p:txBody>
          <a:bodyPr rtlCol="0">
            <a:normAutofit/>
          </a:bodyPr>
          <a:lstStyle/>
          <a:p>
            <a:pPr algn="just" eaLnBrk="1" fontAlgn="auto" hangingPunct="1">
              <a:spcAft>
                <a:spcPts val="0"/>
              </a:spcAft>
              <a:buFontTx/>
              <a:buNone/>
              <a:defRPr/>
            </a:pPr>
            <a:r>
              <a:rPr lang="en-IN" sz="2400" b="1" dirty="0">
                <a:solidFill>
                  <a:srgbClr val="002060"/>
                </a:solidFill>
                <a:latin typeface="+mj-lt"/>
                <a:cs typeface="Times New Roman" panose="02020603050405020304" pitchFamily="18" charset="0"/>
              </a:rPr>
              <a:t>C. ग्रेफाइट-आधारित-</a:t>
            </a:r>
          </a:p>
          <a:p>
            <a:pPr algn="just" eaLnBrk="1" fontAlgn="auto" hangingPunct="1">
              <a:spcAft>
                <a:spcPts val="0"/>
              </a:spcAft>
              <a:buFontTx/>
              <a:buNone/>
              <a:defRPr/>
            </a:pPr>
            <a:r>
              <a:rPr lang="en-IN" sz="2400" b="1" dirty="0">
                <a:solidFill>
                  <a:srgbClr val="003300"/>
                </a:solidFill>
                <a:latin typeface="+mj-lt"/>
                <a:cs typeface="Times New Roman" panose="02020603050405020304" pitchFamily="18" charset="0"/>
              </a:rPr>
              <a:t>जलती हुई धातुओं को दबाने के लिए सूखा ग्रेफाइट शामिल है</a:t>
            </a:r>
          </a:p>
          <a:p>
            <a:pPr lvl="2" algn="just" eaLnBrk="1" fontAlgn="auto" hangingPunct="1">
              <a:spcAft>
                <a:spcPts val="0"/>
              </a:spcAft>
              <a:defRPr/>
            </a:pPr>
            <a:r>
              <a:rPr lang="en-IN" sz="2400" dirty="0">
                <a:solidFill>
                  <a:srgbClr val="002060"/>
                </a:solidFill>
                <a:latin typeface="+mj-lt"/>
                <a:cs typeface="Times New Roman" panose="02020603050405020304" pitchFamily="18" charset="0"/>
              </a:rPr>
              <a:t>मैग्नीशियम के लिए विकसित, डिज़ाइन किया गया, अन्य धातुओं पर भी कार्य करता है</a:t>
            </a:r>
          </a:p>
          <a:p>
            <a:pPr lvl="2" algn="just" eaLnBrk="1" fontAlgn="auto" hangingPunct="1">
              <a:spcAft>
                <a:spcPts val="0"/>
              </a:spcAft>
              <a:defRPr/>
            </a:pPr>
            <a:r>
              <a:rPr lang="en-IN" sz="2400" dirty="0">
                <a:solidFill>
                  <a:srgbClr val="002060"/>
                </a:solidFill>
                <a:latin typeface="+mj-lt"/>
                <a:cs typeface="Times New Roman" panose="02020603050405020304" pitchFamily="18" charset="0"/>
              </a:rPr>
              <a:t>बहुत गर्म जलती धातु की आग जैसे कि लिथियम पर उपयोग किया जा सकता है</a:t>
            </a:r>
          </a:p>
          <a:p>
            <a:pPr lvl="2" algn="just" eaLnBrk="1" fontAlgn="auto" hangingPunct="1">
              <a:spcAft>
                <a:spcPts val="0"/>
              </a:spcAft>
              <a:defRPr/>
            </a:pPr>
            <a:r>
              <a:rPr lang="en-IN" sz="2400" dirty="0">
                <a:solidFill>
                  <a:srgbClr val="002060"/>
                </a:solidFill>
                <a:latin typeface="+mj-lt"/>
                <a:cs typeface="Times New Roman" panose="02020603050405020304" pitchFamily="18" charset="0"/>
              </a:rPr>
              <a:t>धातु की आग को बुझाने के साथ-साथ गर्मी को दूर करने के लिए गर्मी कुंडल की तरह कार्य करता है।</a:t>
            </a:r>
            <a:endParaRPr lang="en-US" sz="2400" dirty="0">
              <a:solidFill>
                <a:srgbClr val="002060"/>
              </a:solidFill>
              <a:latin typeface="+mj-lt"/>
              <a:cs typeface="Times New Roman" panose="02020603050405020304" pitchFamily="18" charset="0"/>
            </a:endParaRPr>
          </a:p>
          <a:p>
            <a:pPr algn="just" eaLnBrk="1" fontAlgn="auto" hangingPunct="1">
              <a:spcAft>
                <a:spcPts val="0"/>
              </a:spcAft>
              <a:defRPr/>
            </a:pPr>
            <a:endParaRPr lang="en-US" dirty="0">
              <a:latin typeface="+mj-lt"/>
              <a:cs typeface="Times New Roman" panose="02020603050405020304" pitchFamily="18" charset="0"/>
            </a:endParaRPr>
          </a:p>
        </p:txBody>
      </p:sp>
      <p:sp>
        <p:nvSpPr>
          <p:cNvPr id="94211" name="Slide Number Placeholder 3">
            <a:extLst>
              <a:ext uri="{FF2B5EF4-FFF2-40B4-BE49-F238E27FC236}">
                <a16:creationId xmlns:a16="http://schemas.microsoft.com/office/drawing/2014/main" id="{78FD5A24-EF0F-4126-AFD4-50040FE36CC2}"/>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9509A21A-5C06-4976-B5C4-1C61C54DFA38}" type="slidenum">
              <a:rPr lang="en-US" altLang="en-US" sz="1400" smtClean="0">
                <a:latin typeface="+mj-lt"/>
              </a:rPr>
              <a:pPr>
                <a:spcBef>
                  <a:spcPct val="0"/>
                </a:spcBef>
                <a:buFontTx/>
                <a:buNone/>
                <a:defRPr/>
              </a:pPr>
              <a:t>47</a:t>
            </a:fld>
            <a:endParaRPr lang="en-US" altLang="en-US" sz="1400">
              <a:latin typeface="+mj-lt"/>
            </a:endParaRPr>
          </a:p>
        </p:txBody>
      </p:sp>
      <p:pic>
        <p:nvPicPr>
          <p:cNvPr id="76806"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7"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8" name="Picture 8"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339341"/>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431FE90-7128-463F-BAF0-92AC9D004DD7}"/>
              </a:ext>
            </a:extLst>
          </p:cNvPr>
          <p:cNvSpPr txBox="1"/>
          <p:nvPr/>
        </p:nvSpPr>
        <p:spPr>
          <a:xfrm>
            <a:off x="6019800" y="0"/>
            <a:ext cx="61722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77827" name="Title 1"/>
          <p:cNvSpPr>
            <a:spLocks noGrp="1" noChangeArrowheads="1"/>
          </p:cNvSpPr>
          <p:nvPr>
            <p:ph type="title"/>
          </p:nvPr>
        </p:nvSpPr>
        <p:spPr>
          <a:xfrm>
            <a:off x="1066800" y="1447800"/>
            <a:ext cx="3886200" cy="1931988"/>
          </a:xfrm>
          <a:solidFill>
            <a:srgbClr val="97F3EA"/>
          </a:solidFill>
        </p:spPr>
        <p:txBody>
          <a:bodyPr/>
          <a:lstStyle/>
          <a:p>
            <a:pPr eaLnBrk="1" hangingPunct="1"/>
            <a:r>
              <a:rPr lang="en-US" altLang="en-US" sz="4000" b="1">
                <a:solidFill>
                  <a:srgbClr val="002060"/>
                </a:solidFill>
              </a:rPr>
              <a:t>धातु की आग के लिए सूखी पाउडर</a:t>
            </a:r>
            <a:endParaRPr lang="en-IN" altLang="en-US" sz="4000" b="1">
              <a:solidFill>
                <a:srgbClr val="002060"/>
              </a:solidFill>
            </a:endParaRPr>
          </a:p>
        </p:txBody>
      </p:sp>
      <p:sp>
        <p:nvSpPr>
          <p:cNvPr id="95234" name="Content Placeholder 2">
            <a:extLst>
              <a:ext uri="{FF2B5EF4-FFF2-40B4-BE49-F238E27FC236}">
                <a16:creationId xmlns:a16="http://schemas.microsoft.com/office/drawing/2014/main" id="{120A60A4-DD60-432E-A2E1-21D8990AE123}"/>
              </a:ext>
            </a:extLst>
          </p:cNvPr>
          <p:cNvSpPr>
            <a:spLocks noGrp="1" noChangeArrowheads="1"/>
          </p:cNvSpPr>
          <p:nvPr>
            <p:ph idx="1"/>
          </p:nvPr>
        </p:nvSpPr>
        <p:spPr>
          <a:xfrm>
            <a:off x="6400800" y="1268413"/>
            <a:ext cx="5181600" cy="5087937"/>
          </a:xfrm>
        </p:spPr>
        <p:txBody>
          <a:bodyPr rtlCol="0">
            <a:normAutofit/>
          </a:bodyPr>
          <a:lstStyle/>
          <a:p>
            <a:pPr algn="just" eaLnBrk="1" fontAlgn="auto" hangingPunct="1">
              <a:spcAft>
                <a:spcPts val="0"/>
              </a:spcAft>
              <a:buFontTx/>
              <a:buNone/>
              <a:defRPr/>
            </a:pPr>
            <a:r>
              <a:rPr lang="en-IN" altLang="en-US" sz="2400" b="1" dirty="0">
                <a:latin typeface="+mj-lt"/>
              </a:rPr>
              <a:t>d. सोडियम कार्बोनेट-आधारित (Na-X)</a:t>
            </a:r>
          </a:p>
          <a:p>
            <a:pPr algn="just" eaLnBrk="1" fontAlgn="auto" hangingPunct="1">
              <a:lnSpc>
                <a:spcPct val="150000"/>
              </a:lnSpc>
              <a:spcAft>
                <a:spcPts val="0"/>
              </a:spcAft>
              <a:buFont typeface="Wingdings" panose="05000000000000000000" pitchFamily="2" charset="2"/>
              <a:buChar char="Ø"/>
              <a:defRPr/>
            </a:pPr>
            <a:r>
              <a:rPr lang="en-IN" altLang="en-US" sz="2400" dirty="0">
                <a:solidFill>
                  <a:srgbClr val="002060"/>
                </a:solidFill>
                <a:latin typeface="+mj-lt"/>
                <a:cs typeface="Times New Roman" panose="02020603050405020304" pitchFamily="18" charset="0"/>
              </a:rPr>
              <a:t>जहां स्टेनलेस स्टील की पाइपलाइन और उपकरणों को सोडियम क्लोराइड आधारित एजेंटों द्वारा नुकसान हो सकता है, वहां उपयोग किया जाता है ताकि सोडियम, पोटेशियम और सोडियम-पोटेशियम मिश्र धातु की आग को नियंत्रित किया जा सके।</a:t>
            </a:r>
          </a:p>
          <a:p>
            <a:pPr algn="just" eaLnBrk="1" fontAlgn="auto" hangingPunct="1">
              <a:lnSpc>
                <a:spcPct val="150000"/>
              </a:lnSpc>
              <a:spcAft>
                <a:spcPts val="0"/>
              </a:spcAft>
              <a:buFont typeface="Wingdings" panose="05000000000000000000" pitchFamily="2" charset="2"/>
              <a:buChar char="Ø"/>
              <a:defRPr/>
            </a:pPr>
            <a:r>
              <a:rPr lang="en-IN" altLang="en-US" sz="2400" dirty="0">
                <a:solidFill>
                  <a:srgbClr val="002060"/>
                </a:solidFill>
                <a:latin typeface="+mj-lt"/>
                <a:cs typeface="Times New Roman" panose="02020603050405020304" pitchFamily="18" charset="0"/>
              </a:rPr>
              <a:t>अन्य धातुओं पर सीमित उपयोग। यह जलाता है और एक चमड़ी बनाता है।</a:t>
            </a:r>
            <a:endParaRPr lang="en-US" altLang="en-US" sz="2400" dirty="0">
              <a:solidFill>
                <a:srgbClr val="002060"/>
              </a:solidFill>
              <a:latin typeface="+mj-lt"/>
              <a:cs typeface="Times New Roman" panose="02020603050405020304" pitchFamily="18" charset="0"/>
            </a:endParaRPr>
          </a:p>
        </p:txBody>
      </p:sp>
      <p:sp>
        <p:nvSpPr>
          <p:cNvPr id="95235" name="Slide Number Placeholder 3">
            <a:extLst>
              <a:ext uri="{FF2B5EF4-FFF2-40B4-BE49-F238E27FC236}">
                <a16:creationId xmlns:a16="http://schemas.microsoft.com/office/drawing/2014/main" id="{EC00C23D-6676-4462-B84D-91F4D1270D44}"/>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CD2B3777-218B-4E47-A526-D75D29818611}" type="slidenum">
              <a:rPr lang="en-US" altLang="en-US" sz="1400" smtClean="0">
                <a:latin typeface="+mj-lt"/>
              </a:rPr>
              <a:pPr>
                <a:spcBef>
                  <a:spcPct val="0"/>
                </a:spcBef>
                <a:buFontTx/>
                <a:buNone/>
                <a:defRPr/>
              </a:pPr>
              <a:t>48</a:t>
            </a:fld>
            <a:endParaRPr lang="en-US" altLang="en-US" sz="1400">
              <a:latin typeface="+mj-lt"/>
            </a:endParaRPr>
          </a:p>
        </p:txBody>
      </p:sp>
      <p:pic>
        <p:nvPicPr>
          <p:cNvPr id="77830"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76200"/>
            <a:ext cx="1066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1" name="Picture 8"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904849"/>
      </p:ext>
    </p:extLst>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741BD3D-203D-49A2-9F31-B222CE19A928}"/>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78851" name="Title 1"/>
          <p:cNvSpPr>
            <a:spLocks noGrp="1" noChangeArrowheads="1"/>
          </p:cNvSpPr>
          <p:nvPr>
            <p:ph type="title"/>
          </p:nvPr>
        </p:nvSpPr>
        <p:spPr>
          <a:xfrm>
            <a:off x="1066800" y="1800225"/>
            <a:ext cx="4038600" cy="1704975"/>
          </a:xfrm>
          <a:solidFill>
            <a:srgbClr val="002060"/>
          </a:solidFill>
        </p:spPr>
        <p:txBody>
          <a:bodyPr/>
          <a:lstStyle/>
          <a:p>
            <a:pPr eaLnBrk="1" hangingPunct="1"/>
            <a:r>
              <a:rPr lang="en-US" altLang="en-US" sz="3600" b="1">
                <a:solidFill>
                  <a:srgbClr val="FFFF00"/>
                </a:solidFill>
              </a:rPr>
              <a:t>सूखी रासायनिक (गैस कारतूस) अग्निशामक</a:t>
            </a:r>
            <a:endParaRPr lang="en-IN" altLang="en-US" sz="3600" b="1">
              <a:solidFill>
                <a:srgbClr val="FFFF00"/>
              </a:solidFill>
            </a:endParaRPr>
          </a:p>
        </p:txBody>
      </p:sp>
      <p:sp>
        <p:nvSpPr>
          <p:cNvPr id="32770" name="Content Placeholder 2">
            <a:extLst>
              <a:ext uri="{FF2B5EF4-FFF2-40B4-BE49-F238E27FC236}">
                <a16:creationId xmlns:a16="http://schemas.microsoft.com/office/drawing/2014/main" id="{CBC2E578-8D14-41BB-9213-ADD9BB7FE2EB}"/>
              </a:ext>
            </a:extLst>
          </p:cNvPr>
          <p:cNvSpPr>
            <a:spLocks noGrp="1"/>
          </p:cNvSpPr>
          <p:nvPr>
            <p:ph idx="1"/>
          </p:nvPr>
        </p:nvSpPr>
        <p:spPr>
          <a:xfrm>
            <a:off x="6400800" y="914400"/>
            <a:ext cx="5181600" cy="5519738"/>
          </a:xfrm>
        </p:spPr>
        <p:txBody>
          <a:bodyPr rtlCol="0">
            <a:normAutofit fontScale="92500"/>
          </a:bodyPr>
          <a:lstStyle/>
          <a:p>
            <a:pPr eaLnBrk="1" fontAlgn="auto" hangingPunct="1">
              <a:lnSpc>
                <a:spcPct val="150000"/>
              </a:lnSpc>
              <a:spcAft>
                <a:spcPts val="0"/>
              </a:spcAft>
              <a:defRPr/>
            </a:pPr>
            <a:r>
              <a:rPr lang="en-US" sz="2400" dirty="0">
                <a:solidFill>
                  <a:schemeClr val="tx1">
                    <a:lumMod val="85000"/>
                    <a:lumOff val="15000"/>
                  </a:schemeClr>
                </a:solidFill>
                <a:latin typeface="+mj-lt"/>
              </a:rPr>
              <a:t>पॉलीस्टर पाउडर कोटिंग</a:t>
            </a:r>
          </a:p>
          <a:p>
            <a:pPr eaLnBrk="1" fontAlgn="auto" hangingPunct="1">
              <a:lnSpc>
                <a:spcPct val="150000"/>
              </a:lnSpc>
              <a:spcAft>
                <a:spcPts val="0"/>
              </a:spcAft>
              <a:defRPr/>
            </a:pPr>
            <a:r>
              <a:rPr lang="en-US" sz="2400" dirty="0">
                <a:solidFill>
                  <a:schemeClr val="tx1">
                    <a:lumMod val="85000"/>
                    <a:lumOff val="15000"/>
                  </a:schemeClr>
                </a:solidFill>
                <a:latin typeface="+mj-lt"/>
              </a:rPr>
              <a:t>नियंत्रित निर्वहन</a:t>
            </a:r>
          </a:p>
          <a:p>
            <a:pPr eaLnBrk="1" fontAlgn="auto" hangingPunct="1">
              <a:lnSpc>
                <a:spcPct val="150000"/>
              </a:lnSpc>
              <a:spcAft>
                <a:spcPts val="0"/>
              </a:spcAft>
              <a:defRPr/>
            </a:pPr>
            <a:r>
              <a:rPr lang="en-US" sz="2400" dirty="0">
                <a:solidFill>
                  <a:schemeClr val="tx1">
                    <a:lumMod val="85000"/>
                    <a:lumOff val="15000"/>
                  </a:schemeClr>
                </a:solidFill>
                <a:latin typeface="+mj-lt"/>
              </a:rPr>
              <a:t>सरल निचोड़ संचालन के साथ पीतल निकेल प्लेटेड हेड वाल्व</a:t>
            </a:r>
          </a:p>
          <a:p>
            <a:pPr eaLnBrk="1" fontAlgn="auto" hangingPunct="1">
              <a:lnSpc>
                <a:spcPct val="150000"/>
              </a:lnSpc>
              <a:spcAft>
                <a:spcPts val="0"/>
              </a:spcAft>
              <a:defRPr/>
            </a:pPr>
            <a:r>
              <a:rPr lang="en-US" sz="2400" dirty="0">
                <a:solidFill>
                  <a:schemeClr val="tx1">
                    <a:lumMod val="85000"/>
                    <a:lumOff val="15000"/>
                  </a:schemeClr>
                </a:solidFill>
                <a:latin typeface="+mj-lt"/>
              </a:rPr>
              <a:t>पुनः चार्ज करने योग्य और आसान रखरखाव</a:t>
            </a:r>
          </a:p>
          <a:p>
            <a:pPr eaLnBrk="1" fontAlgn="auto" hangingPunct="1">
              <a:lnSpc>
                <a:spcPct val="150000"/>
              </a:lnSpc>
              <a:spcAft>
                <a:spcPts val="0"/>
              </a:spcAft>
              <a:defRPr/>
            </a:pPr>
            <a:r>
              <a:rPr lang="en-US" sz="2400" dirty="0">
                <a:solidFill>
                  <a:schemeClr val="tx1">
                    <a:lumMod val="85000"/>
                    <a:lumOff val="15000"/>
                  </a:schemeClr>
                </a:solidFill>
                <a:latin typeface="+mj-lt"/>
              </a:rPr>
              <a:t>1 से 9 किलोग्राम की क्षमता, बेलनाकार आकार</a:t>
            </a:r>
          </a:p>
          <a:p>
            <a:pPr eaLnBrk="1" fontAlgn="auto" hangingPunct="1">
              <a:lnSpc>
                <a:spcPct val="150000"/>
              </a:lnSpc>
              <a:spcAft>
                <a:spcPts val="0"/>
              </a:spcAft>
              <a:defRPr/>
            </a:pPr>
            <a:r>
              <a:rPr lang="en-US" sz="2400" dirty="0">
                <a:solidFill>
                  <a:schemeClr val="tx1">
                    <a:lumMod val="85000"/>
                    <a:lumOff val="15000"/>
                  </a:schemeClr>
                </a:solidFill>
                <a:latin typeface="+mj-lt"/>
              </a:rPr>
              <a:t>रबर की ब्रेडेड होज़</a:t>
            </a:r>
          </a:p>
          <a:p>
            <a:pPr eaLnBrk="1" fontAlgn="auto" hangingPunct="1">
              <a:lnSpc>
                <a:spcPct val="150000"/>
              </a:lnSpc>
              <a:spcAft>
                <a:spcPts val="0"/>
              </a:spcAft>
              <a:defRPr/>
            </a:pPr>
            <a:r>
              <a:rPr lang="en-US" sz="2400" dirty="0">
                <a:solidFill>
                  <a:schemeClr val="tx1">
                    <a:lumMod val="85000"/>
                    <a:lumOff val="15000"/>
                  </a:schemeClr>
                </a:solidFill>
                <a:latin typeface="+mj-lt"/>
              </a:rPr>
              <a:t>सीधी प्रचालन</a:t>
            </a:r>
          </a:p>
          <a:p>
            <a:pPr eaLnBrk="1" fontAlgn="auto" hangingPunct="1">
              <a:spcAft>
                <a:spcPts val="0"/>
              </a:spcAft>
              <a:buFontTx/>
              <a:buNone/>
              <a:defRPr/>
            </a:pPr>
            <a:endParaRPr lang="en-US" dirty="0">
              <a:solidFill>
                <a:srgbClr val="FF0066"/>
              </a:solidFill>
              <a:latin typeface="+mj-lt"/>
            </a:endParaRPr>
          </a:p>
        </p:txBody>
      </p:sp>
      <p:sp>
        <p:nvSpPr>
          <p:cNvPr id="97283" name="Slide Number Placeholder 3">
            <a:extLst>
              <a:ext uri="{FF2B5EF4-FFF2-40B4-BE49-F238E27FC236}">
                <a16:creationId xmlns:a16="http://schemas.microsoft.com/office/drawing/2014/main" id="{46EE47CC-03A0-4B7F-93EF-3A2E1C9561DF}"/>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CDCC1835-A0CC-4FE0-9C18-DC77EBD83C63}" type="slidenum">
              <a:rPr lang="en-US" altLang="en-US" sz="1400" smtClean="0">
                <a:latin typeface="+mj-lt"/>
              </a:rPr>
              <a:pPr>
                <a:spcBef>
                  <a:spcPct val="0"/>
                </a:spcBef>
                <a:buFontTx/>
                <a:buNone/>
                <a:defRPr/>
              </a:pPr>
              <a:t>49</a:t>
            </a:fld>
            <a:endParaRPr lang="en-US" altLang="en-US" sz="1400">
              <a:latin typeface="+mj-lt"/>
            </a:endParaRPr>
          </a:p>
        </p:txBody>
      </p:sp>
      <p:pic>
        <p:nvPicPr>
          <p:cNvPr id="78854"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5"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98734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C86C03F-5A19-4F01-AED7-1EF0D89763F5}"/>
              </a:ext>
            </a:extLst>
          </p:cNvPr>
          <p:cNvSpPr txBox="1"/>
          <p:nvPr/>
        </p:nvSpPr>
        <p:spPr>
          <a:xfrm>
            <a:off x="6096000" y="-17463"/>
            <a:ext cx="6096000" cy="6875463"/>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79875" name="Title 1"/>
          <p:cNvSpPr>
            <a:spLocks noGrp="1" noChangeArrowheads="1"/>
          </p:cNvSpPr>
          <p:nvPr>
            <p:ph type="title"/>
          </p:nvPr>
        </p:nvSpPr>
        <p:spPr>
          <a:xfrm>
            <a:off x="1371600" y="1752600"/>
            <a:ext cx="4267200" cy="1828800"/>
          </a:xfrm>
          <a:solidFill>
            <a:srgbClr val="002060"/>
          </a:solidFill>
        </p:spPr>
        <p:txBody>
          <a:bodyPr/>
          <a:lstStyle/>
          <a:p>
            <a:pPr eaLnBrk="1" hangingPunct="1"/>
            <a:r>
              <a:rPr lang="en-US" altLang="en-US" sz="4000" b="1">
                <a:solidFill>
                  <a:srgbClr val="FFFF00"/>
                </a:solidFill>
              </a:rPr>
              <a:t>सूखी रासायनिक (गैस कारतूस) अग्निशामक</a:t>
            </a:r>
            <a:endParaRPr lang="en-IN" altLang="en-US" sz="4000">
              <a:solidFill>
                <a:srgbClr val="FFFF00"/>
              </a:solidFill>
            </a:endParaRPr>
          </a:p>
        </p:txBody>
      </p:sp>
      <p:sp>
        <p:nvSpPr>
          <p:cNvPr id="98307" name="Slide Number Placeholder 2">
            <a:extLst>
              <a:ext uri="{FF2B5EF4-FFF2-40B4-BE49-F238E27FC236}">
                <a16:creationId xmlns:a16="http://schemas.microsoft.com/office/drawing/2014/main" id="{07884C27-52F4-464F-911B-FD892AF1BF5D}"/>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9D76A065-47F8-4125-8C6B-A86AD4AF2A4C}" type="slidenum">
              <a:rPr lang="en-US" altLang="en-US" sz="1400" smtClean="0">
                <a:latin typeface="+mj-lt"/>
              </a:rPr>
              <a:pPr>
                <a:spcBef>
                  <a:spcPct val="0"/>
                </a:spcBef>
                <a:buFontTx/>
                <a:buNone/>
                <a:defRPr/>
              </a:pPr>
              <a:t>50</a:t>
            </a:fld>
            <a:endParaRPr lang="en-US" altLang="en-US" sz="1400">
              <a:latin typeface="+mj-lt"/>
            </a:endParaRPr>
          </a:p>
        </p:txBody>
      </p:sp>
      <p:pic>
        <p:nvPicPr>
          <p:cNvPr id="79877" name="Picture 2"/>
          <p:cNvPicPr>
            <a:picLocks noChangeAspect="1" noChangeArrowheads="1"/>
          </p:cNvPicPr>
          <p:nvPr/>
        </p:nvPicPr>
        <p:blipFill>
          <a:blip r:embed="rId3">
            <a:lum contrast="40000"/>
            <a:extLst>
              <a:ext uri="{28A0092B-C50C-407E-A947-70E740481C1C}">
                <a14:useLocalDpi xmlns:a14="http://schemas.microsoft.com/office/drawing/2010/main" val="0"/>
              </a:ext>
            </a:extLst>
          </a:blip>
          <a:srcRect l="5455" t="68889" r="69684" b="5556"/>
          <a:stretch>
            <a:fillRect/>
          </a:stretch>
        </p:blipFill>
        <p:spPr bwMode="auto">
          <a:xfrm>
            <a:off x="9982200" y="1447800"/>
            <a:ext cx="1976438"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a:extLst>
              <a:ext uri="{FF2B5EF4-FFF2-40B4-BE49-F238E27FC236}">
                <a16:creationId xmlns:a16="http://schemas.microsoft.com/office/drawing/2014/main" id="{74477842-EEBC-48CC-856D-8FAB4E302F3C}"/>
              </a:ext>
            </a:extLst>
          </p:cNvPr>
          <p:cNvSpPr txBox="1">
            <a:spLocks/>
          </p:cNvSpPr>
          <p:nvPr/>
        </p:nvSpPr>
        <p:spPr>
          <a:xfrm>
            <a:off x="6400800" y="1447800"/>
            <a:ext cx="3200400" cy="4800600"/>
          </a:xfrm>
          <a:prstGeom prst="rect">
            <a:avLst/>
          </a:prstGeom>
        </p:spPr>
        <p:txBody>
          <a:bodyPr/>
          <a:lstStyle/>
          <a:p>
            <a:pPr marL="514350" indent="-514350" eaLnBrk="1" fontAlgn="auto" hangingPunct="1">
              <a:spcBef>
                <a:spcPct val="20000"/>
              </a:spcBef>
              <a:spcAft>
                <a:spcPts val="0"/>
              </a:spcAft>
              <a:buFontTx/>
              <a:buAutoNum type="arabicPeriod"/>
              <a:defRPr/>
            </a:pPr>
            <a:r>
              <a:rPr lang="en-US" sz="2400" kern="0" dirty="0">
                <a:solidFill>
                  <a:schemeClr val="tx1">
                    <a:lumMod val="85000"/>
                    <a:lumOff val="15000"/>
                  </a:schemeClr>
                </a:solidFill>
                <a:latin typeface="+mj-lt"/>
              </a:rPr>
              <a:t>वाल्व/एक्सटेंशन लीवर</a:t>
            </a:r>
          </a:p>
          <a:p>
            <a:pPr marL="514350" indent="-514350" eaLnBrk="1" fontAlgn="auto" hangingPunct="1">
              <a:spcBef>
                <a:spcPct val="20000"/>
              </a:spcBef>
              <a:spcAft>
                <a:spcPts val="0"/>
              </a:spcAft>
              <a:buFontTx/>
              <a:buAutoNum type="arabicPeriod"/>
              <a:defRPr/>
            </a:pPr>
            <a:r>
              <a:rPr lang="en-US" sz="2400" kern="0" dirty="0">
                <a:solidFill>
                  <a:schemeClr val="tx1">
                    <a:lumMod val="85000"/>
                    <a:lumOff val="15000"/>
                  </a:schemeClr>
                </a:solidFill>
                <a:latin typeface="+mj-lt"/>
              </a:rPr>
              <a:t>लॉकिंग डिवाइस के साथ सुरक्षा पिन</a:t>
            </a:r>
          </a:p>
          <a:p>
            <a:pPr marL="514350" indent="-514350" eaLnBrk="1" fontAlgn="auto" hangingPunct="1">
              <a:spcBef>
                <a:spcPct val="20000"/>
              </a:spcBef>
              <a:spcAft>
                <a:spcPts val="0"/>
              </a:spcAft>
              <a:buFontTx/>
              <a:buAutoNum type="arabicPeriod"/>
              <a:defRPr/>
            </a:pPr>
            <a:r>
              <a:rPr lang="en-US" sz="2400" kern="0" dirty="0">
                <a:solidFill>
                  <a:schemeClr val="tx1">
                    <a:lumMod val="85000"/>
                    <a:lumOff val="15000"/>
                  </a:schemeClr>
                </a:solidFill>
                <a:latin typeface="+mj-lt"/>
              </a:rPr>
              <a:t>वाल्व हैंडल</a:t>
            </a:r>
          </a:p>
          <a:p>
            <a:pPr marL="514350" indent="-514350" eaLnBrk="1" fontAlgn="auto" hangingPunct="1">
              <a:spcBef>
                <a:spcPct val="20000"/>
              </a:spcBef>
              <a:spcAft>
                <a:spcPts val="0"/>
              </a:spcAft>
              <a:buFontTx/>
              <a:buAutoNum type="arabicPeriod"/>
              <a:defRPr/>
            </a:pPr>
            <a:r>
              <a:rPr lang="en-US" sz="2400" kern="0" dirty="0">
                <a:solidFill>
                  <a:schemeClr val="tx1">
                    <a:lumMod val="85000"/>
                    <a:lumOff val="15000"/>
                  </a:schemeClr>
                </a:solidFill>
                <a:latin typeface="+mj-lt"/>
              </a:rPr>
              <a:t>गैस कारतूस</a:t>
            </a:r>
          </a:p>
          <a:p>
            <a:pPr marL="514350" indent="-514350" eaLnBrk="1" fontAlgn="auto" hangingPunct="1">
              <a:spcBef>
                <a:spcPct val="20000"/>
              </a:spcBef>
              <a:spcAft>
                <a:spcPts val="0"/>
              </a:spcAft>
              <a:buFontTx/>
              <a:buAutoNum type="arabicPeriod"/>
              <a:defRPr/>
            </a:pPr>
            <a:r>
              <a:rPr lang="en-US" sz="2400" kern="0" dirty="0">
                <a:solidFill>
                  <a:schemeClr val="tx1">
                    <a:lumMod val="85000"/>
                    <a:lumOff val="15000"/>
                  </a:schemeClr>
                </a:solidFill>
                <a:latin typeface="+mj-lt"/>
              </a:rPr>
              <a:t>निर्वहन नली</a:t>
            </a:r>
          </a:p>
          <a:p>
            <a:pPr marL="514350" indent="-514350" eaLnBrk="1" fontAlgn="auto" hangingPunct="1">
              <a:spcBef>
                <a:spcPct val="20000"/>
              </a:spcBef>
              <a:spcAft>
                <a:spcPts val="0"/>
              </a:spcAft>
              <a:buFontTx/>
              <a:buAutoNum type="arabicPeriod"/>
              <a:defRPr/>
            </a:pPr>
            <a:r>
              <a:rPr lang="en-US" sz="2400" kern="0" dirty="0">
                <a:solidFill>
                  <a:schemeClr val="tx1">
                    <a:lumMod val="85000"/>
                    <a:lumOff val="15000"/>
                  </a:schemeClr>
                </a:solidFill>
                <a:latin typeface="+mj-lt"/>
              </a:rPr>
              <a:t>साइफन ट्यूब इनलेट</a:t>
            </a:r>
          </a:p>
          <a:p>
            <a:pPr marL="514350" indent="-514350" eaLnBrk="1" fontAlgn="auto" hangingPunct="1">
              <a:spcBef>
                <a:spcPct val="20000"/>
              </a:spcBef>
              <a:spcAft>
                <a:spcPts val="0"/>
              </a:spcAft>
              <a:buFontTx/>
              <a:buAutoNum type="arabicPeriod"/>
              <a:defRPr/>
            </a:pPr>
            <a:r>
              <a:rPr lang="en-US" sz="2400" kern="0" dirty="0">
                <a:solidFill>
                  <a:schemeClr val="tx1">
                    <a:lumMod val="85000"/>
                    <a:lumOff val="15000"/>
                  </a:schemeClr>
                </a:solidFill>
                <a:latin typeface="+mj-lt"/>
              </a:rPr>
              <a:t>साइफन ट्यूब आउटलेट</a:t>
            </a:r>
          </a:p>
          <a:p>
            <a:pPr marL="514350" indent="-514350" eaLnBrk="1" fontAlgn="auto" hangingPunct="1">
              <a:spcBef>
                <a:spcPct val="20000"/>
              </a:spcBef>
              <a:spcAft>
                <a:spcPts val="0"/>
              </a:spcAft>
              <a:buFontTx/>
              <a:buAutoNum type="arabicPeriod"/>
              <a:defRPr/>
            </a:pPr>
            <a:r>
              <a:rPr lang="en-US" sz="2400" kern="0" dirty="0">
                <a:solidFill>
                  <a:schemeClr val="tx1">
                    <a:lumMod val="85000"/>
                    <a:lumOff val="15000"/>
                  </a:schemeClr>
                </a:solidFill>
                <a:latin typeface="+mj-lt"/>
              </a:rPr>
              <a:t>नली धारक/पट्टा</a:t>
            </a:r>
          </a:p>
          <a:p>
            <a:pPr marL="514350" indent="-514350" eaLnBrk="1" fontAlgn="auto" hangingPunct="1">
              <a:spcBef>
                <a:spcPct val="20000"/>
              </a:spcBef>
              <a:spcAft>
                <a:spcPts val="0"/>
              </a:spcAft>
              <a:buFontTx/>
              <a:buAutoNum type="arabicPeriod"/>
              <a:defRPr/>
            </a:pPr>
            <a:r>
              <a:rPr lang="en-US" sz="2400" kern="0" dirty="0">
                <a:solidFill>
                  <a:schemeClr val="tx1">
                    <a:lumMod val="85000"/>
                    <a:lumOff val="15000"/>
                  </a:schemeClr>
                </a:solidFill>
                <a:latin typeface="+mj-lt"/>
              </a:rPr>
              <a:t>निर्वहन नोज़ल</a:t>
            </a:r>
          </a:p>
        </p:txBody>
      </p:sp>
      <p:pic>
        <p:nvPicPr>
          <p:cNvPr id="79879" name="Picture 7" descr="C:\Users\Acer\Downloads\WhatsApp Image 2025-09-04 at 17.24.38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0" name="Picture 8" descr="C:\Users\Acer\Downloads\WhatsApp Image 2025-09-04 at 17.24.38 (3).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41662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A61DDDF-AA40-4954-B717-B1B13312E860}"/>
              </a:ext>
            </a:extLst>
          </p:cNvPr>
          <p:cNvSpPr txBox="1"/>
          <p:nvPr/>
        </p:nvSpPr>
        <p:spPr>
          <a:xfrm>
            <a:off x="5943600" y="0"/>
            <a:ext cx="62484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80899" name="Title 1"/>
          <p:cNvSpPr>
            <a:spLocks noGrp="1" noChangeArrowheads="1"/>
          </p:cNvSpPr>
          <p:nvPr>
            <p:ph type="title"/>
          </p:nvPr>
        </p:nvSpPr>
        <p:spPr>
          <a:xfrm>
            <a:off x="457200" y="1371600"/>
            <a:ext cx="4724400" cy="1752600"/>
          </a:xfrm>
          <a:solidFill>
            <a:srgbClr val="002060"/>
          </a:solidFill>
        </p:spPr>
        <p:txBody>
          <a:bodyPr/>
          <a:lstStyle/>
          <a:p>
            <a:pPr eaLnBrk="1" hangingPunct="1"/>
            <a:r>
              <a:rPr lang="en-US" altLang="en-US" sz="4000" b="1">
                <a:solidFill>
                  <a:srgbClr val="FFFF00"/>
                </a:solidFill>
              </a:rPr>
              <a:t>सूखी रासायनिक (गैस कारतूस) अग्निशामक</a:t>
            </a:r>
            <a:endParaRPr lang="en-IN" altLang="en-US" sz="4000">
              <a:solidFill>
                <a:srgbClr val="FFFF00"/>
              </a:solidFill>
            </a:endParaRPr>
          </a:p>
        </p:txBody>
      </p:sp>
      <p:sp>
        <p:nvSpPr>
          <p:cNvPr id="99330" name="Slide Number Placeholder 2">
            <a:extLst>
              <a:ext uri="{FF2B5EF4-FFF2-40B4-BE49-F238E27FC236}">
                <a16:creationId xmlns:a16="http://schemas.microsoft.com/office/drawing/2014/main" id="{682F999D-2D63-4394-BCDF-889E26C4D9BF}"/>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F710243B-C2FE-408F-8422-8ABA35039FE7}" type="slidenum">
              <a:rPr lang="en-US" altLang="en-US" sz="1400" smtClean="0">
                <a:latin typeface="+mj-lt"/>
              </a:rPr>
              <a:pPr>
                <a:spcBef>
                  <a:spcPct val="0"/>
                </a:spcBef>
                <a:buFontTx/>
                <a:buNone/>
                <a:defRPr/>
              </a:pPr>
              <a:t>51</a:t>
            </a:fld>
            <a:endParaRPr lang="en-US" altLang="en-US" sz="1400">
              <a:latin typeface="+mj-lt"/>
            </a:endParaRPr>
          </a:p>
        </p:txBody>
      </p:sp>
      <p:graphicFrame>
        <p:nvGraphicFramePr>
          <p:cNvPr id="4" name="Group 28">
            <a:extLst>
              <a:ext uri="{FF2B5EF4-FFF2-40B4-BE49-F238E27FC236}">
                <a16:creationId xmlns:a16="http://schemas.microsoft.com/office/drawing/2014/main" id="{7F16CF0B-632F-4D45-B343-3AA38D54FB54}"/>
              </a:ext>
            </a:extLst>
          </p:cNvPr>
          <p:cNvGraphicFramePr>
            <a:graphicFrameLocks/>
          </p:cNvGraphicFramePr>
          <p:nvPr/>
        </p:nvGraphicFramePr>
        <p:xfrm>
          <a:off x="6172200" y="1371600"/>
          <a:ext cx="5867400" cy="5257803"/>
        </p:xfrm>
        <a:graphic>
          <a:graphicData uri="http://schemas.openxmlformats.org/drawingml/2006/table">
            <a:tbl>
              <a:tblPr/>
              <a:tblGrid>
                <a:gridCol w="2389550">
                  <a:extLst>
                    <a:ext uri="{9D8B030D-6E8A-4147-A177-3AD203B41FA5}">
                      <a16:colId xmlns:a16="http://schemas.microsoft.com/office/drawing/2014/main" val="20000"/>
                    </a:ext>
                  </a:extLst>
                </a:gridCol>
                <a:gridCol w="1234076">
                  <a:extLst>
                    <a:ext uri="{9D8B030D-6E8A-4147-A177-3AD203B41FA5}">
                      <a16:colId xmlns:a16="http://schemas.microsoft.com/office/drawing/2014/main" val="20001"/>
                    </a:ext>
                  </a:extLst>
                </a:gridCol>
                <a:gridCol w="1009698">
                  <a:extLst>
                    <a:ext uri="{9D8B030D-6E8A-4147-A177-3AD203B41FA5}">
                      <a16:colId xmlns:a16="http://schemas.microsoft.com/office/drawing/2014/main" val="20002"/>
                    </a:ext>
                  </a:extLst>
                </a:gridCol>
                <a:gridCol w="1234076">
                  <a:extLst>
                    <a:ext uri="{9D8B030D-6E8A-4147-A177-3AD203B41FA5}">
                      <a16:colId xmlns:a16="http://schemas.microsoft.com/office/drawing/2014/main" val="20003"/>
                    </a:ext>
                  </a:extLst>
                </a:gridCol>
              </a:tblGrid>
              <a:tr h="473050">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w Cen MT" panose="020B0602020104020603" pitchFamily="34" charset="0"/>
                        </a:rPr>
                        <a:t>Dry Chemical (GC) Extinguisher Data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1" i="1" u="none" strike="noStrike" cap="none" normalizeH="0" baseline="0" dirty="0">
                        <a:ln>
                          <a:noFill/>
                        </a:ln>
                        <a:solidFill>
                          <a:srgbClr val="00B0F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1" i="1" u="none" strike="noStrike" cap="none" normalizeH="0" baseline="0" dirty="0">
                        <a:ln>
                          <a:noFill/>
                        </a:ln>
                        <a:solidFill>
                          <a:srgbClr val="00B0F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1" i="1" u="none" strike="noStrike" cap="none" normalizeH="0" baseline="0" dirty="0">
                        <a:ln>
                          <a:noFill/>
                        </a:ln>
                        <a:solidFill>
                          <a:srgbClr val="FFC0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0"/>
                  </a:ext>
                </a:extLst>
              </a:tr>
              <a:tr h="5232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Capacity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4 Kg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6 kg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9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71024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Ave. discharge time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18 sec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21 sec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23 sec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71024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Jet Length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 2  meters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4 </a:t>
                      </a:r>
                      <a:r>
                        <a:rPr kumimoji="0" lang="en-US" sz="2000" b="0" i="0" u="none" strike="noStrike" cap="none" normalizeH="0" baseline="0" dirty="0" err="1">
                          <a:ln>
                            <a:noFill/>
                          </a:ln>
                          <a:solidFill>
                            <a:schemeClr val="tx1"/>
                          </a:solidFill>
                          <a:effectLst/>
                          <a:latin typeface="Tw Cen MT" panose="020B0602020104020603" pitchFamily="34" charset="0"/>
                        </a:rPr>
                        <a:t>metres</a:t>
                      </a:r>
                      <a:endParaRPr kumimoji="0" lang="en-US" sz="2000" b="0" i="0" u="none" strike="noStrike" cap="none" normalizeH="0" baseline="0" dirty="0">
                        <a:ln>
                          <a:noFill/>
                        </a:ln>
                        <a:solidFill>
                          <a:schemeClr val="tx1"/>
                        </a:solidFill>
                        <a:effectLst/>
                        <a:latin typeface="Tw Cen MT" panose="020B0602020104020603"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 6  meters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3"/>
                  </a:ext>
                </a:extLst>
              </a:tr>
              <a:tr h="71024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Working pressure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15 Bars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cap="none" normalizeH="0" baseline="0" dirty="0">
                          <a:ln>
                            <a:noFill/>
                          </a:ln>
                          <a:solidFill>
                            <a:schemeClr val="tx1"/>
                          </a:solidFill>
                          <a:effectLst/>
                          <a:latin typeface="Tw Cen MT" panose="020B0602020104020603" pitchFamily="34" charset="0"/>
                        </a:rPr>
                        <a:t>15 Bars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15 Bars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4"/>
                  </a:ext>
                </a:extLst>
              </a:tr>
              <a:tr h="71024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Empty  weight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4.6 </a:t>
                      </a:r>
                      <a:r>
                        <a:rPr kumimoji="0" lang="en-US" sz="2000" b="0" i="0" u="none" strike="noStrike" cap="none" normalizeH="0" baseline="0" dirty="0" err="1">
                          <a:ln>
                            <a:noFill/>
                          </a:ln>
                          <a:solidFill>
                            <a:schemeClr val="tx1"/>
                          </a:solidFill>
                          <a:effectLst/>
                          <a:latin typeface="Tw Cen MT" panose="020B0602020104020603" pitchFamily="34" charset="0"/>
                        </a:rPr>
                        <a:t>Kgs</a:t>
                      </a:r>
                      <a:r>
                        <a:rPr kumimoji="0" lang="en-US" sz="2000" b="0" i="0" u="none" strike="noStrike" cap="none" normalizeH="0" baseline="0" dirty="0">
                          <a:ln>
                            <a:noFill/>
                          </a:ln>
                          <a:solidFill>
                            <a:schemeClr val="tx1"/>
                          </a:solidFill>
                          <a:effectLst/>
                          <a:latin typeface="Tw Cen MT" panose="020B0602020104020603"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4.8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cap="none" normalizeH="0" baseline="0" dirty="0">
                          <a:ln>
                            <a:noFill/>
                          </a:ln>
                          <a:solidFill>
                            <a:schemeClr val="tx1"/>
                          </a:solidFill>
                          <a:effectLst/>
                          <a:latin typeface="Tw Cen MT" panose="020B0602020104020603" pitchFamily="34" charset="0"/>
                        </a:rPr>
                        <a:t>6.20 </a:t>
                      </a:r>
                      <a:r>
                        <a:rPr kumimoji="0" lang="en-US" sz="2000" b="0" i="0" u="none" strike="noStrike" cap="none" normalizeH="0" baseline="0" dirty="0" err="1">
                          <a:ln>
                            <a:noFill/>
                          </a:ln>
                          <a:solidFill>
                            <a:schemeClr val="tx1"/>
                          </a:solidFill>
                          <a:effectLst/>
                          <a:latin typeface="Tw Cen MT" panose="020B0602020104020603" pitchFamily="34" charset="0"/>
                        </a:rPr>
                        <a:t>Kgs</a:t>
                      </a:r>
                      <a:r>
                        <a:rPr kumimoji="0" lang="en-US" sz="2000" b="0" i="0" u="none" strike="noStrike" cap="none" normalizeH="0" baseline="0" dirty="0">
                          <a:ln>
                            <a:noFill/>
                          </a:ln>
                          <a:solidFill>
                            <a:schemeClr val="tx1"/>
                          </a:solidFill>
                          <a:effectLst/>
                          <a:latin typeface="Tw Cen MT" panose="020B0602020104020603" pitchFamily="34"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5"/>
                  </a:ext>
                </a:extLst>
              </a:tr>
              <a:tr h="71024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Filled weight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8.6 </a:t>
                      </a:r>
                      <a:r>
                        <a:rPr kumimoji="0" lang="en-US" sz="2000" b="0" i="0" u="none" strike="noStrike" cap="none" normalizeH="0" baseline="0" dirty="0" err="1">
                          <a:ln>
                            <a:noFill/>
                          </a:ln>
                          <a:solidFill>
                            <a:schemeClr val="tx1"/>
                          </a:solidFill>
                          <a:effectLst/>
                          <a:latin typeface="Tw Cen MT" panose="020B0602020104020603" pitchFamily="34" charset="0"/>
                        </a:rPr>
                        <a:t>Kgs</a:t>
                      </a:r>
                      <a:r>
                        <a:rPr kumimoji="0" lang="en-US" sz="2000" b="0" i="0" u="none" strike="noStrike" cap="none" normalizeH="0" baseline="0" dirty="0">
                          <a:ln>
                            <a:noFill/>
                          </a:ln>
                          <a:solidFill>
                            <a:schemeClr val="tx1"/>
                          </a:solidFill>
                          <a:effectLst/>
                          <a:latin typeface="Tw Cen MT" panose="020B0602020104020603"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10.8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15.20 </a:t>
                      </a:r>
                      <a:r>
                        <a:rPr kumimoji="0" lang="en-US" sz="2000" b="0" i="0" u="none" strike="noStrike" cap="none" normalizeH="0" baseline="0" dirty="0" err="1">
                          <a:ln>
                            <a:noFill/>
                          </a:ln>
                          <a:solidFill>
                            <a:schemeClr val="tx1"/>
                          </a:solidFill>
                          <a:effectLst/>
                          <a:latin typeface="Tw Cen MT" panose="020B0602020104020603" pitchFamily="34" charset="0"/>
                        </a:rPr>
                        <a:t>Kgs</a:t>
                      </a:r>
                      <a:r>
                        <a:rPr kumimoji="0" lang="en-US" sz="2000" b="0" i="0" u="none" strike="noStrike" cap="none" normalizeH="0" baseline="0" dirty="0">
                          <a:ln>
                            <a:noFill/>
                          </a:ln>
                          <a:solidFill>
                            <a:schemeClr val="tx1"/>
                          </a:solidFill>
                          <a:effectLst/>
                          <a:latin typeface="Tw Cen MT" panose="020B0602020104020603" pitchFamily="34"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6"/>
                  </a:ext>
                </a:extLst>
              </a:tr>
              <a:tr h="71024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Test pressure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35 Bars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9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35 Bars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w Cen MT" panose="020B0602020104020603" pitchFamily="34" charset="0"/>
                        </a:rPr>
                        <a:t>35 Bars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7"/>
                  </a:ext>
                </a:extLst>
              </a:tr>
            </a:tbl>
          </a:graphicData>
        </a:graphic>
      </p:graphicFrame>
      <p:sp>
        <p:nvSpPr>
          <p:cNvPr id="6" name="Rectangle 3">
            <a:extLst>
              <a:ext uri="{FF2B5EF4-FFF2-40B4-BE49-F238E27FC236}">
                <a16:creationId xmlns:a16="http://schemas.microsoft.com/office/drawing/2014/main" id="{D9B86F35-E284-4031-9569-7C03AB9DB78C}"/>
              </a:ext>
            </a:extLst>
          </p:cNvPr>
          <p:cNvSpPr txBox="1">
            <a:spLocks noChangeArrowheads="1"/>
          </p:cNvSpPr>
          <p:nvPr/>
        </p:nvSpPr>
        <p:spPr>
          <a:xfrm>
            <a:off x="6705600" y="838200"/>
            <a:ext cx="4114800" cy="396875"/>
          </a:xfrm>
          <a:prstGeom prst="rect">
            <a:avLst/>
          </a:prstGeom>
        </p:spPr>
        <p:txBody>
          <a:bodyPr/>
          <a:lstStyle/>
          <a:p>
            <a:pPr marL="342900" indent="-342900" algn="ctr" eaLnBrk="1" fontAlgn="auto" hangingPunct="1">
              <a:spcBef>
                <a:spcPct val="20000"/>
              </a:spcBef>
              <a:spcAft>
                <a:spcPts val="0"/>
              </a:spcAft>
              <a:defRPr/>
            </a:pPr>
            <a:r>
              <a:rPr lang="en-US" sz="2400" b="1" kern="0" dirty="0">
                <a:solidFill>
                  <a:srgbClr val="FF0000"/>
                </a:solidFill>
                <a:latin typeface="+mj-lt"/>
              </a:rPr>
              <a:t>विशिष्टताएँ</a:t>
            </a:r>
          </a:p>
          <a:p>
            <a:pPr marL="342900" indent="-342900" algn="ctr" eaLnBrk="1" fontAlgn="auto" hangingPunct="1">
              <a:spcBef>
                <a:spcPct val="20000"/>
              </a:spcBef>
              <a:spcAft>
                <a:spcPts val="0"/>
              </a:spcAft>
              <a:buFontTx/>
              <a:buChar char="•"/>
              <a:defRPr/>
            </a:pPr>
            <a:endParaRPr lang="en-US" sz="3600" b="1" kern="0" dirty="0">
              <a:solidFill>
                <a:srgbClr val="336600"/>
              </a:solidFill>
              <a:latin typeface="+mj-lt"/>
            </a:endParaRPr>
          </a:p>
        </p:txBody>
      </p:sp>
      <p:pic>
        <p:nvPicPr>
          <p:cNvPr id="80946"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47" name="Picture 8"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85199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A024C0D1-09E0-4C6F-BA01-DA7B7345E874}"/>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81923" name="Title 1"/>
          <p:cNvSpPr>
            <a:spLocks noGrp="1" noChangeArrowheads="1"/>
          </p:cNvSpPr>
          <p:nvPr>
            <p:ph type="title"/>
          </p:nvPr>
        </p:nvSpPr>
        <p:spPr>
          <a:xfrm>
            <a:off x="1371600" y="1319213"/>
            <a:ext cx="4267200" cy="2185987"/>
          </a:xfrm>
          <a:solidFill>
            <a:srgbClr val="002060"/>
          </a:solidFill>
        </p:spPr>
        <p:txBody>
          <a:bodyPr/>
          <a:lstStyle/>
          <a:p>
            <a:pPr eaLnBrk="1" hangingPunct="1"/>
            <a:r>
              <a:rPr lang="en-US" altLang="en-US" sz="4000" b="1">
                <a:solidFill>
                  <a:srgbClr val="FFFF00"/>
                </a:solidFill>
              </a:rPr>
              <a:t>सूखी रासायनिक (भंडारित दबाव) अग्निशामक</a:t>
            </a:r>
            <a:endParaRPr lang="en-IN" altLang="en-US" sz="4000" b="1">
              <a:solidFill>
                <a:srgbClr val="FFFF00"/>
              </a:solidFill>
            </a:endParaRPr>
          </a:p>
        </p:txBody>
      </p:sp>
      <p:sp>
        <p:nvSpPr>
          <p:cNvPr id="101378" name="Slide Number Placeholder 2">
            <a:extLst>
              <a:ext uri="{FF2B5EF4-FFF2-40B4-BE49-F238E27FC236}">
                <a16:creationId xmlns:a16="http://schemas.microsoft.com/office/drawing/2014/main" id="{DD661945-23B3-40D7-B6E0-D8F1FF1BB017}"/>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E299052C-B6D9-4C7C-8228-E5320BEBAE24}" type="slidenum">
              <a:rPr lang="en-US" altLang="en-US" sz="1400" smtClean="0">
                <a:latin typeface="+mj-lt"/>
              </a:rPr>
              <a:pPr>
                <a:spcBef>
                  <a:spcPct val="0"/>
                </a:spcBef>
                <a:buFontTx/>
                <a:buNone/>
                <a:defRPr/>
              </a:pPr>
              <a:t>52</a:t>
            </a:fld>
            <a:endParaRPr lang="en-US" altLang="en-US" sz="1400">
              <a:latin typeface="+mj-lt"/>
            </a:endParaRPr>
          </a:p>
        </p:txBody>
      </p:sp>
      <p:pic>
        <p:nvPicPr>
          <p:cNvPr id="81925" name="Picture 2"/>
          <p:cNvPicPr>
            <a:picLocks noChangeAspect="1" noChangeArrowheads="1"/>
          </p:cNvPicPr>
          <p:nvPr/>
        </p:nvPicPr>
        <p:blipFill>
          <a:blip r:embed="rId3">
            <a:lum contrast="40000"/>
            <a:extLst>
              <a:ext uri="{28A0092B-C50C-407E-A947-70E740481C1C}">
                <a14:useLocalDpi xmlns:a14="http://schemas.microsoft.com/office/drawing/2010/main" val="0"/>
              </a:ext>
            </a:extLst>
          </a:blip>
          <a:srcRect l="5350" t="70233" r="69269" b="6712"/>
          <a:stretch>
            <a:fillRect/>
          </a:stretch>
        </p:blipFill>
        <p:spPr bwMode="auto">
          <a:xfrm>
            <a:off x="9753600" y="1319213"/>
            <a:ext cx="2209800" cy="492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a:extLst>
              <a:ext uri="{FF2B5EF4-FFF2-40B4-BE49-F238E27FC236}">
                <a16:creationId xmlns:a16="http://schemas.microsoft.com/office/drawing/2014/main" id="{D472F2C6-C8C5-4456-B411-935168EBD7ED}"/>
              </a:ext>
            </a:extLst>
          </p:cNvPr>
          <p:cNvSpPr txBox="1">
            <a:spLocks/>
          </p:cNvSpPr>
          <p:nvPr/>
        </p:nvSpPr>
        <p:spPr>
          <a:xfrm>
            <a:off x="6477000" y="1292225"/>
            <a:ext cx="3200400" cy="4927600"/>
          </a:xfrm>
          <a:prstGeom prst="rect">
            <a:avLst/>
          </a:prstGeom>
        </p:spPr>
        <p:txBody>
          <a:bodyPr/>
          <a:lstStyle/>
          <a:p>
            <a:pPr marL="514350" indent="-514350" eaLnBrk="1" fontAlgn="auto" hangingPunct="1">
              <a:spcBef>
                <a:spcPct val="20000"/>
              </a:spcBef>
              <a:spcAft>
                <a:spcPts val="0"/>
              </a:spcAft>
              <a:buFontTx/>
              <a:buAutoNum type="arabicPeriod"/>
              <a:defRPr/>
            </a:pPr>
            <a:r>
              <a:rPr lang="en-US" sz="2800" kern="0" dirty="0">
                <a:latin typeface="+mj-lt"/>
              </a:rPr>
              <a:t>वाल्व/एक्सटेंशन लीवर</a:t>
            </a:r>
          </a:p>
          <a:p>
            <a:pPr marL="514350" indent="-514350" eaLnBrk="1" fontAlgn="auto" hangingPunct="1">
              <a:spcBef>
                <a:spcPct val="20000"/>
              </a:spcBef>
              <a:spcAft>
                <a:spcPts val="0"/>
              </a:spcAft>
              <a:buFontTx/>
              <a:buAutoNum type="arabicPeriod"/>
              <a:defRPr/>
            </a:pPr>
            <a:r>
              <a:rPr lang="en-US" sz="2800" kern="0" dirty="0">
                <a:latin typeface="+mj-lt"/>
              </a:rPr>
              <a:t>लॉकिंग डिवाइस के साथ सुरक्षा पिन</a:t>
            </a:r>
          </a:p>
          <a:p>
            <a:pPr marL="514350" indent="-514350" eaLnBrk="1" fontAlgn="auto" hangingPunct="1">
              <a:spcBef>
                <a:spcPct val="20000"/>
              </a:spcBef>
              <a:spcAft>
                <a:spcPts val="0"/>
              </a:spcAft>
              <a:buFontTx/>
              <a:buAutoNum type="arabicPeriod"/>
              <a:defRPr/>
            </a:pPr>
            <a:r>
              <a:rPr lang="en-US" sz="2800" kern="0" dirty="0">
                <a:latin typeface="+mj-lt"/>
              </a:rPr>
              <a:t>वाल्व हैंडल</a:t>
            </a:r>
          </a:p>
          <a:p>
            <a:pPr marL="514350" indent="-514350" eaLnBrk="1" fontAlgn="auto" hangingPunct="1">
              <a:spcBef>
                <a:spcPct val="20000"/>
              </a:spcBef>
              <a:spcAft>
                <a:spcPts val="0"/>
              </a:spcAft>
              <a:buFontTx/>
              <a:buAutoNum type="arabicPeriod"/>
              <a:defRPr/>
            </a:pPr>
            <a:r>
              <a:rPr lang="en-US" sz="2800" kern="0" dirty="0">
                <a:latin typeface="+mj-lt"/>
              </a:rPr>
              <a:t>दबाव मापने वाला यंत्र</a:t>
            </a:r>
          </a:p>
          <a:p>
            <a:pPr marL="514350" indent="-514350" eaLnBrk="1" fontAlgn="auto" hangingPunct="1">
              <a:spcBef>
                <a:spcPct val="20000"/>
              </a:spcBef>
              <a:spcAft>
                <a:spcPts val="0"/>
              </a:spcAft>
              <a:buFontTx/>
              <a:buAutoNum type="arabicPeriod"/>
              <a:defRPr/>
            </a:pPr>
            <a:r>
              <a:rPr lang="en-US" sz="2800" kern="0" dirty="0">
                <a:latin typeface="+mj-lt"/>
              </a:rPr>
              <a:t>निर्वहन नली</a:t>
            </a:r>
          </a:p>
          <a:p>
            <a:pPr marL="514350" indent="-514350" eaLnBrk="1" fontAlgn="auto" hangingPunct="1">
              <a:spcBef>
                <a:spcPct val="20000"/>
              </a:spcBef>
              <a:spcAft>
                <a:spcPts val="0"/>
              </a:spcAft>
              <a:buFontTx/>
              <a:buAutoNum type="arabicPeriod"/>
              <a:defRPr/>
            </a:pPr>
            <a:r>
              <a:rPr lang="en-US" sz="2800" kern="0" dirty="0">
                <a:latin typeface="+mj-lt"/>
              </a:rPr>
              <a:t>साइफन ट्यूब</a:t>
            </a:r>
          </a:p>
          <a:p>
            <a:pPr marL="514350" indent="-514350" eaLnBrk="1" fontAlgn="auto" hangingPunct="1">
              <a:spcBef>
                <a:spcPct val="20000"/>
              </a:spcBef>
              <a:spcAft>
                <a:spcPts val="0"/>
              </a:spcAft>
              <a:buFontTx/>
              <a:buAutoNum type="arabicPeriod"/>
              <a:defRPr/>
            </a:pPr>
            <a:r>
              <a:rPr lang="en-US" sz="2800" kern="0" dirty="0">
                <a:latin typeface="+mj-lt"/>
              </a:rPr>
              <a:t>नली धारक/पट्टा</a:t>
            </a:r>
          </a:p>
          <a:p>
            <a:pPr marL="514350" indent="-514350" eaLnBrk="1" fontAlgn="auto" hangingPunct="1">
              <a:spcBef>
                <a:spcPct val="20000"/>
              </a:spcBef>
              <a:spcAft>
                <a:spcPts val="0"/>
              </a:spcAft>
              <a:buFontTx/>
              <a:buAutoNum type="arabicPeriod"/>
              <a:defRPr/>
            </a:pPr>
            <a:r>
              <a:rPr lang="en-US" sz="2800" kern="0" dirty="0">
                <a:latin typeface="+mj-lt"/>
              </a:rPr>
              <a:t>निर्वहन नोज़ल</a:t>
            </a:r>
          </a:p>
        </p:txBody>
      </p:sp>
      <p:pic>
        <p:nvPicPr>
          <p:cNvPr id="81927" name="Picture 7" descr="C:\Users\Acer\Downloads\WhatsApp Image 2025-09-04 at 17.24.38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86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8" name="Picture 8" descr="C:\Users\Acer\Downloads\WhatsApp Image 2025-09-04 at 17.24.38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86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9" name="Picture 9" descr="C:\Users\Acer\Downloads\WhatsApp Image 2025-09-04 at 17.24.38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86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30" name="Picture 10" descr="C:\Users\Acer\Downloads\WhatsApp Image 2025-09-04 at 17.24.38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04800"/>
            <a:ext cx="106680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31" name="Picture 14" descr="C:\Users\Acer\Downloads\WhatsApp Image 2025-09-04 at 17.24.38 (3).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5324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A39B8656-21B7-43BE-A23C-293D73772229}"/>
              </a:ext>
            </a:extLst>
          </p:cNvPr>
          <p:cNvSpPr txBox="1"/>
          <p:nvPr/>
        </p:nvSpPr>
        <p:spPr>
          <a:xfrm>
            <a:off x="5867400" y="0"/>
            <a:ext cx="6324600" cy="6834188"/>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82947" name="Title 1"/>
          <p:cNvSpPr>
            <a:spLocks noGrp="1" noChangeArrowheads="1"/>
          </p:cNvSpPr>
          <p:nvPr>
            <p:ph type="title"/>
          </p:nvPr>
        </p:nvSpPr>
        <p:spPr>
          <a:xfrm>
            <a:off x="1066800" y="1447800"/>
            <a:ext cx="3962400" cy="2133600"/>
          </a:xfrm>
          <a:solidFill>
            <a:srgbClr val="002060"/>
          </a:solidFill>
        </p:spPr>
        <p:txBody>
          <a:bodyPr>
            <a:normAutofit/>
          </a:bodyPr>
          <a:lstStyle/>
          <a:p>
            <a:pPr eaLnBrk="1" hangingPunct="1"/>
            <a:r>
              <a:rPr lang="en-US" altLang="en-US" sz="4000" b="1">
                <a:solidFill>
                  <a:srgbClr val="FFFF00"/>
                </a:solidFill>
              </a:rPr>
              <a:t>सूखी रासायनिक (भंडारित दबाव) अग्निशामक</a:t>
            </a:r>
            <a:endParaRPr lang="en-IN" altLang="en-US" sz="3200" b="1">
              <a:solidFill>
                <a:srgbClr val="FFFF00"/>
              </a:solidFill>
            </a:endParaRPr>
          </a:p>
        </p:txBody>
      </p:sp>
      <p:sp>
        <p:nvSpPr>
          <p:cNvPr id="102402" name="Slide Number Placeholder 2">
            <a:extLst>
              <a:ext uri="{FF2B5EF4-FFF2-40B4-BE49-F238E27FC236}">
                <a16:creationId xmlns:a16="http://schemas.microsoft.com/office/drawing/2014/main" id="{217289D8-A7ED-4D26-9DD8-C50897C1A27E}"/>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56604E9E-DA8D-46AC-88A7-3E39D25B1739}" type="slidenum">
              <a:rPr lang="en-US" altLang="en-US" sz="1400" smtClean="0">
                <a:latin typeface="+mj-lt"/>
              </a:rPr>
              <a:pPr>
                <a:spcBef>
                  <a:spcPct val="0"/>
                </a:spcBef>
                <a:buFontTx/>
                <a:buNone/>
                <a:defRPr/>
              </a:pPr>
              <a:t>53</a:t>
            </a:fld>
            <a:endParaRPr lang="en-US" altLang="en-US" sz="1400">
              <a:latin typeface="+mj-lt"/>
            </a:endParaRPr>
          </a:p>
        </p:txBody>
      </p:sp>
      <p:graphicFrame>
        <p:nvGraphicFramePr>
          <p:cNvPr id="4" name="Group 28">
            <a:extLst>
              <a:ext uri="{FF2B5EF4-FFF2-40B4-BE49-F238E27FC236}">
                <a16:creationId xmlns:a16="http://schemas.microsoft.com/office/drawing/2014/main" id="{13EC2416-B1E5-415A-9AD1-F1A6F66DB4B3}"/>
              </a:ext>
            </a:extLst>
          </p:cNvPr>
          <p:cNvGraphicFramePr>
            <a:graphicFrameLocks/>
          </p:cNvGraphicFramePr>
          <p:nvPr/>
        </p:nvGraphicFramePr>
        <p:xfrm>
          <a:off x="6096000" y="1219200"/>
          <a:ext cx="5867401" cy="5484813"/>
        </p:xfrm>
        <a:graphic>
          <a:graphicData uri="http://schemas.openxmlformats.org/drawingml/2006/table">
            <a:tbl>
              <a:tblPr/>
              <a:tblGrid>
                <a:gridCol w="1553135">
                  <a:extLst>
                    <a:ext uri="{9D8B030D-6E8A-4147-A177-3AD203B41FA5}">
                      <a16:colId xmlns:a16="http://schemas.microsoft.com/office/drawing/2014/main" val="20000"/>
                    </a:ext>
                  </a:extLst>
                </a:gridCol>
                <a:gridCol w="805330">
                  <a:extLst>
                    <a:ext uri="{9D8B030D-6E8A-4147-A177-3AD203B41FA5}">
                      <a16:colId xmlns:a16="http://schemas.microsoft.com/office/drawing/2014/main" val="20001"/>
                    </a:ext>
                  </a:extLst>
                </a:gridCol>
                <a:gridCol w="805330">
                  <a:extLst>
                    <a:ext uri="{9D8B030D-6E8A-4147-A177-3AD203B41FA5}">
                      <a16:colId xmlns:a16="http://schemas.microsoft.com/office/drawing/2014/main" val="20002"/>
                    </a:ext>
                  </a:extLst>
                </a:gridCol>
                <a:gridCol w="805330">
                  <a:extLst>
                    <a:ext uri="{9D8B030D-6E8A-4147-A177-3AD203B41FA5}">
                      <a16:colId xmlns:a16="http://schemas.microsoft.com/office/drawing/2014/main" val="20003"/>
                    </a:ext>
                  </a:extLst>
                </a:gridCol>
                <a:gridCol w="862853">
                  <a:extLst>
                    <a:ext uri="{9D8B030D-6E8A-4147-A177-3AD203B41FA5}">
                      <a16:colId xmlns:a16="http://schemas.microsoft.com/office/drawing/2014/main" val="20004"/>
                    </a:ext>
                  </a:extLst>
                </a:gridCol>
                <a:gridCol w="1035423">
                  <a:extLst>
                    <a:ext uri="{9D8B030D-6E8A-4147-A177-3AD203B41FA5}">
                      <a16:colId xmlns:a16="http://schemas.microsoft.com/office/drawing/2014/main" val="20005"/>
                    </a:ext>
                  </a:extLst>
                </a:gridCol>
              </a:tblGrid>
              <a:tr h="510165">
                <a:tc gridSpan="6">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dirty="0">
                          <a:ln>
                            <a:noFill/>
                          </a:ln>
                          <a:solidFill>
                            <a:schemeClr val="bg1"/>
                          </a:solidFill>
                          <a:effectLst/>
                          <a:latin typeface="Tw Cen MT" panose="020B0602020104020603" pitchFamily="34" charset="0"/>
                        </a:rPr>
                        <a:t>Dry Chemical (SP) Extinguisher Data </a:t>
                      </a:r>
                    </a:p>
                  </a:txBody>
                  <a:tcPr marT="45703" marB="4570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1" i="1" u="none" strike="noStrike" cap="none" normalizeH="0" baseline="0" dirty="0">
                        <a:ln>
                          <a:noFill/>
                        </a:ln>
                        <a:solidFill>
                          <a:srgbClr val="00B0F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tc hMerge="1">
                  <a:txBody>
                    <a:bodyPr/>
                    <a:lstStyle/>
                    <a:p>
                      <a:endParaRPr lang="en-IN"/>
                    </a:p>
                  </a:txBody>
                  <a:tcPr/>
                </a:tc>
                <a:tc hMerge="1">
                  <a:txBody>
                    <a:bodyPr/>
                    <a:lstStyle/>
                    <a:p>
                      <a:endParaRPr lang="en-IN"/>
                    </a:p>
                  </a:txBody>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1" i="1" u="none" strike="noStrike" cap="none" normalizeH="0" baseline="0" dirty="0">
                        <a:ln>
                          <a:noFill/>
                        </a:ln>
                        <a:solidFill>
                          <a:srgbClr val="00B0F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1" i="1" u="none" strike="noStrike" cap="none" normalizeH="0" baseline="0" dirty="0">
                        <a:ln>
                          <a:noFill/>
                        </a:ln>
                        <a:solidFill>
                          <a:srgbClr val="FFC0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0"/>
                  </a:ext>
                </a:extLst>
              </a:tr>
              <a:tr h="45645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Capacity </a:t>
                      </a:r>
                    </a:p>
                  </a:txBody>
                  <a:tcPr marT="45703" marB="4570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2000" b="1" i="1" dirty="0">
                          <a:solidFill>
                            <a:schemeClr val="tx1"/>
                          </a:solidFill>
                          <a:latin typeface="Tw Cen MT" panose="020B0602020104020603" pitchFamily="34" charset="0"/>
                        </a:rPr>
                        <a:t>1 Kg</a:t>
                      </a:r>
                      <a:endParaRPr lang="en-IN" sz="2000" b="1" i="1" dirty="0">
                        <a:solidFill>
                          <a:schemeClr val="tx1"/>
                        </a:solidFill>
                        <a:latin typeface="Tw Cen MT" panose="020B0602020104020603" pitchFamily="34" charset="0"/>
                      </a:endParaRP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1" u="none" strike="noStrike" cap="none" normalizeH="0" baseline="0" dirty="0">
                          <a:ln>
                            <a:noFill/>
                          </a:ln>
                          <a:solidFill>
                            <a:schemeClr val="tx1"/>
                          </a:solidFill>
                          <a:effectLst/>
                          <a:latin typeface="Tw Cen MT" panose="020B0602020104020603" pitchFamily="34" charset="0"/>
                        </a:rPr>
                        <a:t>2 kg</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1" u="none" strike="noStrike" cap="none" normalizeH="0" baseline="0" dirty="0">
                          <a:ln>
                            <a:noFill/>
                          </a:ln>
                          <a:solidFill>
                            <a:schemeClr val="tx1"/>
                          </a:solidFill>
                          <a:effectLst/>
                          <a:latin typeface="Tw Cen MT" panose="020B0602020104020603" pitchFamily="34" charset="0"/>
                        </a:rPr>
                        <a:t>4 Kg</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1" u="none" strike="noStrike" cap="none" normalizeH="0" baseline="0" dirty="0">
                          <a:ln>
                            <a:noFill/>
                          </a:ln>
                          <a:solidFill>
                            <a:schemeClr val="tx1"/>
                          </a:solidFill>
                          <a:effectLst/>
                          <a:latin typeface="Tw Cen MT" panose="020B0602020104020603" pitchFamily="34" charset="0"/>
                        </a:rPr>
                        <a:t>6 kg</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1" u="none" strike="noStrike" cap="none" normalizeH="0" baseline="0" dirty="0">
                          <a:ln>
                            <a:noFill/>
                          </a:ln>
                          <a:solidFill>
                            <a:schemeClr val="tx1"/>
                          </a:solidFill>
                          <a:effectLst/>
                          <a:latin typeface="Tw Cen MT" panose="020B0602020104020603" pitchFamily="34" charset="0"/>
                        </a:rPr>
                        <a:t>9 Kg</a:t>
                      </a:r>
                    </a:p>
                  </a:txBody>
                  <a:tcPr marT="45703" marB="4570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10447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Ave. discharge time</a:t>
                      </a:r>
                    </a:p>
                  </a:txBody>
                  <a:tcPr marT="45703" marB="4570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2000" dirty="0">
                          <a:solidFill>
                            <a:schemeClr val="tx1"/>
                          </a:solidFill>
                          <a:latin typeface="Tw Cen MT" panose="020B0602020104020603" pitchFamily="34" charset="0"/>
                        </a:rPr>
                        <a:t>9 s</a:t>
                      </a:r>
                      <a:endParaRPr lang="en-IN" sz="2000" dirty="0">
                        <a:solidFill>
                          <a:schemeClr val="tx1"/>
                        </a:solidFill>
                        <a:latin typeface="Tw Cen MT" panose="020B0602020104020603" pitchFamily="34" charset="0"/>
                      </a:endParaRP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14 s</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18 s</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21 s</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23 s</a:t>
                      </a:r>
                    </a:p>
                  </a:txBody>
                  <a:tcPr marT="45703" marB="4570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5645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Jet Length </a:t>
                      </a:r>
                    </a:p>
                  </a:txBody>
                  <a:tcPr marT="45703" marB="4570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2000" dirty="0">
                          <a:solidFill>
                            <a:schemeClr val="tx1"/>
                          </a:solidFill>
                          <a:latin typeface="Tw Cen MT" panose="020B0602020104020603" pitchFamily="34" charset="0"/>
                        </a:rPr>
                        <a:t>1 m</a:t>
                      </a:r>
                      <a:endParaRPr lang="en-IN" sz="2000" dirty="0">
                        <a:solidFill>
                          <a:schemeClr val="tx1"/>
                        </a:solidFill>
                        <a:latin typeface="Tw Cen MT" panose="020B0602020104020603" pitchFamily="34" charset="0"/>
                      </a:endParaRP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1 m</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 2  m</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4 m</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 6  m</a:t>
                      </a:r>
                    </a:p>
                  </a:txBody>
                  <a:tcPr marT="45703" marB="4570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3"/>
                  </a:ext>
                </a:extLst>
              </a:tr>
              <a:tr h="8323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Working pressure</a:t>
                      </a:r>
                    </a:p>
                  </a:txBody>
                  <a:tcPr marT="45703" marB="4570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15 Bars</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000" b="0" i="1" u="none" strike="noStrike" cap="none" normalizeH="0" baseline="0" dirty="0">
                          <a:ln>
                            <a:noFill/>
                          </a:ln>
                          <a:solidFill>
                            <a:schemeClr val="tx1"/>
                          </a:solidFill>
                          <a:effectLst/>
                          <a:latin typeface="Tw Cen MT" panose="020B0602020104020603" pitchFamily="34" charset="0"/>
                        </a:rPr>
                        <a:t>15 Bars</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15 Bars</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000" b="0" i="1" u="none" strike="noStrike" cap="none" normalizeH="0" baseline="0" dirty="0">
                          <a:ln>
                            <a:noFill/>
                          </a:ln>
                          <a:solidFill>
                            <a:schemeClr val="tx1"/>
                          </a:solidFill>
                          <a:effectLst/>
                          <a:latin typeface="Tw Cen MT" panose="020B0602020104020603" pitchFamily="34" charset="0"/>
                        </a:rPr>
                        <a:t>15 Bars</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15 Bars</a:t>
                      </a:r>
                    </a:p>
                  </a:txBody>
                  <a:tcPr marT="45703" marB="4570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4"/>
                  </a:ext>
                </a:extLst>
              </a:tr>
              <a:tr h="7281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Empty  weight</a:t>
                      </a:r>
                    </a:p>
                  </a:txBody>
                  <a:tcPr marT="45703" marB="4570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2000" dirty="0">
                          <a:solidFill>
                            <a:schemeClr val="tx1"/>
                          </a:solidFill>
                          <a:latin typeface="Tw Cen MT" panose="020B0602020104020603" pitchFamily="34" charset="0"/>
                        </a:rPr>
                        <a:t>1.1 kg</a:t>
                      </a:r>
                      <a:endParaRPr lang="en-IN" sz="2000" dirty="0">
                        <a:solidFill>
                          <a:schemeClr val="tx1"/>
                        </a:solidFill>
                        <a:latin typeface="Tw Cen MT" panose="020B0602020104020603" pitchFamily="34" charset="0"/>
                      </a:endParaRP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1.4</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2.7 Kg.</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3 kg</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000" b="0" i="1" u="none" strike="noStrike" cap="none" normalizeH="0" baseline="0" dirty="0">
                          <a:ln>
                            <a:noFill/>
                          </a:ln>
                          <a:solidFill>
                            <a:schemeClr val="tx1"/>
                          </a:solidFill>
                          <a:effectLst/>
                          <a:latin typeface="Tw Cen MT" panose="020B0602020104020603" pitchFamily="34" charset="0"/>
                        </a:rPr>
                        <a:t>4.18 Kg.</a:t>
                      </a:r>
                    </a:p>
                  </a:txBody>
                  <a:tcPr marT="45703" marB="4570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5"/>
                  </a:ext>
                </a:extLst>
              </a:tr>
              <a:tr h="7281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Filled weight</a:t>
                      </a:r>
                    </a:p>
                  </a:txBody>
                  <a:tcPr marT="45703" marB="4570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2000" dirty="0">
                          <a:solidFill>
                            <a:schemeClr val="tx1"/>
                          </a:solidFill>
                          <a:latin typeface="Tw Cen MT" panose="020B0602020104020603" pitchFamily="34" charset="0"/>
                        </a:rPr>
                        <a:t>2.1 kg</a:t>
                      </a:r>
                      <a:endParaRPr lang="en-IN" sz="2000" dirty="0">
                        <a:solidFill>
                          <a:schemeClr val="tx1"/>
                        </a:solidFill>
                        <a:latin typeface="Tw Cen MT" panose="020B0602020104020603" pitchFamily="34" charset="0"/>
                      </a:endParaRP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3.4 kg</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6.7 Kg.</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9 kg</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13.18 Kg.</a:t>
                      </a:r>
                    </a:p>
                  </a:txBody>
                  <a:tcPr marT="45703" marB="4570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6"/>
                  </a:ext>
                </a:extLst>
              </a:tr>
              <a:tr h="7281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Test pressure</a:t>
                      </a:r>
                    </a:p>
                  </a:txBody>
                  <a:tcPr marT="45703" marB="4570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000" b="0" i="1" u="none" strike="noStrike" cap="none" normalizeH="0" baseline="0" dirty="0">
                          <a:ln>
                            <a:noFill/>
                          </a:ln>
                          <a:solidFill>
                            <a:schemeClr val="tx1"/>
                          </a:solidFill>
                          <a:effectLst/>
                          <a:latin typeface="Tw Cen MT" panose="020B0602020104020603" pitchFamily="34" charset="0"/>
                        </a:rPr>
                        <a:t>35 Bars</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35 Bars</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000" b="0" i="1" u="none" strike="noStrike" cap="none" normalizeH="0" baseline="0" dirty="0">
                          <a:ln>
                            <a:noFill/>
                          </a:ln>
                          <a:solidFill>
                            <a:schemeClr val="tx1"/>
                          </a:solidFill>
                          <a:effectLst/>
                          <a:latin typeface="Tw Cen MT" panose="020B0602020104020603" pitchFamily="34" charset="0"/>
                        </a:rPr>
                        <a:t>35 Bars</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35 Bars</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a:ln>
                            <a:noFill/>
                          </a:ln>
                          <a:solidFill>
                            <a:schemeClr val="tx1"/>
                          </a:solidFill>
                          <a:effectLst/>
                          <a:latin typeface="Tw Cen MT" panose="020B0602020104020603" pitchFamily="34" charset="0"/>
                        </a:rPr>
                        <a:t>35 Bars</a:t>
                      </a:r>
                    </a:p>
                  </a:txBody>
                  <a:tcPr marT="45703" marB="4570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7"/>
                  </a:ext>
                </a:extLst>
              </a:tr>
            </a:tbl>
          </a:graphicData>
        </a:graphic>
      </p:graphicFrame>
      <p:sp>
        <p:nvSpPr>
          <p:cNvPr id="5" name="Rectangle 3">
            <a:extLst>
              <a:ext uri="{FF2B5EF4-FFF2-40B4-BE49-F238E27FC236}">
                <a16:creationId xmlns:a16="http://schemas.microsoft.com/office/drawing/2014/main" id="{7BED80B6-28A7-4102-903F-9748429C70F8}"/>
              </a:ext>
            </a:extLst>
          </p:cNvPr>
          <p:cNvSpPr txBox="1">
            <a:spLocks noChangeArrowheads="1"/>
          </p:cNvSpPr>
          <p:nvPr/>
        </p:nvSpPr>
        <p:spPr>
          <a:xfrm>
            <a:off x="6629400" y="609600"/>
            <a:ext cx="4495800" cy="457200"/>
          </a:xfrm>
          <a:prstGeom prst="rect">
            <a:avLst/>
          </a:prstGeom>
        </p:spPr>
        <p:txBody>
          <a:bodyPr/>
          <a:lstStyle/>
          <a:p>
            <a:pPr marL="342900" indent="-342900" algn="ctr" eaLnBrk="1" fontAlgn="auto" hangingPunct="1">
              <a:spcBef>
                <a:spcPct val="20000"/>
              </a:spcBef>
              <a:spcAft>
                <a:spcPts val="0"/>
              </a:spcAft>
              <a:defRPr/>
            </a:pPr>
            <a:r>
              <a:rPr lang="en-US" sz="2800" b="1" kern="0" dirty="0">
                <a:solidFill>
                  <a:srgbClr val="FF0000"/>
                </a:solidFill>
                <a:latin typeface="+mj-lt"/>
              </a:rPr>
              <a:t>विशिष्टताएँ</a:t>
            </a:r>
          </a:p>
        </p:txBody>
      </p:sp>
      <p:pic>
        <p:nvPicPr>
          <p:cNvPr id="83010"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011" name="Picture 8"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106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012" name="Picture 9"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013" name="Picture 1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42639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E79C969-BBBC-4EC3-AFE9-E6DE9B20F0BD}"/>
              </a:ext>
            </a:extLst>
          </p:cNvPr>
          <p:cNvSpPr txBox="1"/>
          <p:nvPr/>
        </p:nvSpPr>
        <p:spPr>
          <a:xfrm>
            <a:off x="5943600" y="0"/>
            <a:ext cx="62484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84995" name="Title 1"/>
          <p:cNvSpPr>
            <a:spLocks noGrp="1" noChangeArrowheads="1"/>
          </p:cNvSpPr>
          <p:nvPr>
            <p:ph type="title"/>
          </p:nvPr>
        </p:nvSpPr>
        <p:spPr>
          <a:xfrm>
            <a:off x="1447800" y="1341438"/>
            <a:ext cx="3962400" cy="1706562"/>
          </a:xfrm>
          <a:solidFill>
            <a:srgbClr val="002060"/>
          </a:solidFill>
        </p:spPr>
        <p:txBody>
          <a:bodyPr>
            <a:normAutofit fontScale="90000"/>
          </a:bodyPr>
          <a:lstStyle/>
          <a:p>
            <a:pPr eaLnBrk="1" hangingPunct="1"/>
            <a:r>
              <a:rPr lang="en-US" altLang="en-US" sz="4000" b="1">
                <a:solidFill>
                  <a:srgbClr val="FFFF00"/>
                </a:solidFill>
              </a:rPr>
              <a:t>कार्बन डाइऑक्साइड अग्निशामक</a:t>
            </a:r>
            <a:endParaRPr lang="en-IN" altLang="en-US" sz="4000" b="1">
              <a:solidFill>
                <a:srgbClr val="FFFF00"/>
              </a:solidFill>
            </a:endParaRPr>
          </a:p>
        </p:txBody>
      </p:sp>
      <p:sp>
        <p:nvSpPr>
          <p:cNvPr id="104450" name="Content Placeholder 2">
            <a:extLst>
              <a:ext uri="{FF2B5EF4-FFF2-40B4-BE49-F238E27FC236}">
                <a16:creationId xmlns:a16="http://schemas.microsoft.com/office/drawing/2014/main" id="{356B99D8-4FE8-46BE-AC6C-97D05AA70A82}"/>
              </a:ext>
            </a:extLst>
          </p:cNvPr>
          <p:cNvSpPr>
            <a:spLocks noGrp="1" noChangeArrowheads="1"/>
          </p:cNvSpPr>
          <p:nvPr>
            <p:ph idx="1"/>
          </p:nvPr>
        </p:nvSpPr>
        <p:spPr>
          <a:xfrm>
            <a:off x="6553200" y="1828800"/>
            <a:ext cx="5105400" cy="4648200"/>
          </a:xfrm>
        </p:spPr>
        <p:txBody>
          <a:bodyPr rtlCol="0">
            <a:normAutofit/>
          </a:bodyPr>
          <a:lstStyle/>
          <a:p>
            <a:pPr algn="just" eaLnBrk="1" fontAlgn="auto" hangingPunct="1">
              <a:spcAft>
                <a:spcPts val="0"/>
              </a:spcAft>
              <a:defRPr/>
            </a:pPr>
            <a:r>
              <a:rPr lang="en-IN" altLang="en-US" sz="2400" dirty="0">
                <a:latin typeface="+mj-lt"/>
              </a:rPr>
              <a:t>यह मानक तापमान और दबाव पर एक गैस है</a:t>
            </a:r>
            <a:endParaRPr lang="en-US" altLang="en-US" sz="2400" dirty="0">
              <a:latin typeface="+mj-lt"/>
            </a:endParaRPr>
          </a:p>
          <a:p>
            <a:pPr algn="just" eaLnBrk="1" fontAlgn="auto" hangingPunct="1">
              <a:spcAft>
                <a:spcPts val="0"/>
              </a:spcAft>
              <a:defRPr/>
            </a:pPr>
            <a:r>
              <a:rPr lang="en-US" altLang="en-US" sz="2400" dirty="0">
                <a:latin typeface="+mj-lt"/>
              </a:rPr>
              <a:t>कार्बन डाइऑक्साइड रंगहीन, गैर-हानिकारक और गंधहीन है,</a:t>
            </a:r>
          </a:p>
          <a:p>
            <a:pPr algn="just" eaLnBrk="1" fontAlgn="auto" hangingPunct="1">
              <a:spcAft>
                <a:spcPts val="0"/>
              </a:spcAft>
              <a:defRPr/>
            </a:pPr>
            <a:r>
              <a:rPr lang="en-US" altLang="en-US" sz="2400" dirty="0">
                <a:latin typeface="+mj-lt"/>
              </a:rPr>
              <a:t>हवा से भारी, ऑक्सीजन को विस्थापित करता है (दबाने वाला)</a:t>
            </a:r>
          </a:p>
          <a:p>
            <a:pPr algn="just" eaLnBrk="1" fontAlgn="auto" hangingPunct="1">
              <a:spcAft>
                <a:spcPts val="0"/>
              </a:spcAft>
              <a:defRPr/>
            </a:pPr>
            <a:r>
              <a:rPr lang="en-US" altLang="en-US" sz="2400" dirty="0">
                <a:latin typeface="+mj-lt"/>
              </a:rPr>
              <a:t>बिजली का गैर-परवाहक,</a:t>
            </a:r>
          </a:p>
          <a:p>
            <a:pPr algn="just" eaLnBrk="1" fontAlgn="auto" hangingPunct="1">
              <a:spcAft>
                <a:spcPts val="0"/>
              </a:spcAft>
              <a:defRPr/>
            </a:pPr>
            <a:r>
              <a:rPr lang="en-US" altLang="en-US" sz="2400" dirty="0">
                <a:latin typeface="+mj-lt"/>
              </a:rPr>
              <a:t>गैर-स्थायी गैस - (स्वच्छ एजेंट) क्योंकि यह निर्वहन के बाद कोई अवशेष नहीं छोड़ता</a:t>
            </a:r>
          </a:p>
          <a:p>
            <a:pPr algn="just" eaLnBrk="1" fontAlgn="auto" hangingPunct="1">
              <a:spcAft>
                <a:spcPts val="0"/>
              </a:spcAft>
              <a:buFontTx/>
              <a:buNone/>
              <a:defRPr/>
            </a:pPr>
            <a:endParaRPr lang="en-IN" altLang="en-US" dirty="0">
              <a:latin typeface="+mj-lt"/>
            </a:endParaRPr>
          </a:p>
        </p:txBody>
      </p:sp>
      <p:sp>
        <p:nvSpPr>
          <p:cNvPr id="104451" name="Slide Number Placeholder 3">
            <a:extLst>
              <a:ext uri="{FF2B5EF4-FFF2-40B4-BE49-F238E27FC236}">
                <a16:creationId xmlns:a16="http://schemas.microsoft.com/office/drawing/2014/main" id="{FD9A4037-EEC8-484C-9A7D-B33597F3291C}"/>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1745D556-F763-4920-919F-07BF8FD674F3}" type="slidenum">
              <a:rPr lang="en-US" altLang="en-US" sz="1400" smtClean="0">
                <a:latin typeface="+mj-lt"/>
              </a:rPr>
              <a:pPr>
                <a:spcBef>
                  <a:spcPct val="0"/>
                </a:spcBef>
                <a:buFontTx/>
                <a:buNone/>
                <a:defRPr/>
              </a:pPr>
              <a:t>54</a:t>
            </a:fld>
            <a:endParaRPr lang="en-US" altLang="en-US" sz="1400">
              <a:latin typeface="+mj-lt"/>
            </a:endParaRPr>
          </a:p>
        </p:txBody>
      </p:sp>
      <p:sp>
        <p:nvSpPr>
          <p:cNvPr id="104453" name="TextBox 4">
            <a:extLst>
              <a:ext uri="{FF2B5EF4-FFF2-40B4-BE49-F238E27FC236}">
                <a16:creationId xmlns:a16="http://schemas.microsoft.com/office/drawing/2014/main" id="{E3E265A2-950E-40D2-BC79-65CA2DBFD7AA}"/>
              </a:ext>
            </a:extLst>
          </p:cNvPr>
          <p:cNvSpPr txBox="1">
            <a:spLocks noChangeArrowheads="1"/>
          </p:cNvSpPr>
          <p:nvPr/>
        </p:nvSpPr>
        <p:spPr bwMode="auto">
          <a:xfrm>
            <a:off x="6553200" y="1143000"/>
            <a:ext cx="3581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fontAlgn="auto" hangingPunct="1">
              <a:spcBef>
                <a:spcPct val="0"/>
              </a:spcBef>
              <a:spcAft>
                <a:spcPts val="0"/>
              </a:spcAft>
              <a:buFontTx/>
              <a:buNone/>
              <a:defRPr/>
            </a:pPr>
            <a:r>
              <a:rPr lang="en-US" altLang="en-US" sz="2800" b="1" dirty="0">
                <a:solidFill>
                  <a:srgbClr val="FF0000"/>
                </a:solidFill>
                <a:latin typeface="+mj-lt"/>
              </a:rPr>
              <a:t>विशेषताएँ:</a:t>
            </a:r>
          </a:p>
        </p:txBody>
      </p:sp>
      <p:pic>
        <p:nvPicPr>
          <p:cNvPr id="84999"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000" name="Picture 8"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74200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4886500-6C79-4C50-9DAB-30BF2C12D79A}"/>
              </a:ext>
            </a:extLst>
          </p:cNvPr>
          <p:cNvSpPr txBox="1"/>
          <p:nvPr/>
        </p:nvSpPr>
        <p:spPr>
          <a:xfrm>
            <a:off x="5943600" y="0"/>
            <a:ext cx="62484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86019" name="Title 1"/>
          <p:cNvSpPr>
            <a:spLocks noGrp="1" noChangeArrowheads="1"/>
          </p:cNvSpPr>
          <p:nvPr>
            <p:ph type="title"/>
          </p:nvPr>
        </p:nvSpPr>
        <p:spPr>
          <a:xfrm>
            <a:off x="381000" y="1570038"/>
            <a:ext cx="4953000" cy="1477962"/>
          </a:xfrm>
          <a:solidFill>
            <a:srgbClr val="002060"/>
          </a:solidFill>
        </p:spPr>
        <p:txBody>
          <a:bodyPr/>
          <a:lstStyle/>
          <a:p>
            <a:pPr eaLnBrk="1" hangingPunct="1"/>
            <a:r>
              <a:rPr lang="en-US" altLang="en-US" sz="4000" b="1">
                <a:solidFill>
                  <a:srgbClr val="FFFF00"/>
                </a:solidFill>
              </a:rPr>
              <a:t>कार्बन डाइऑक्साइड अग्निशामक</a:t>
            </a:r>
            <a:endParaRPr lang="en-IN" altLang="en-US" sz="4000" b="1">
              <a:solidFill>
                <a:srgbClr val="FFFF00"/>
              </a:solidFill>
            </a:endParaRPr>
          </a:p>
        </p:txBody>
      </p:sp>
      <p:sp>
        <p:nvSpPr>
          <p:cNvPr id="105474" name="Content Placeholder 2">
            <a:extLst>
              <a:ext uri="{FF2B5EF4-FFF2-40B4-BE49-F238E27FC236}">
                <a16:creationId xmlns:a16="http://schemas.microsoft.com/office/drawing/2014/main" id="{62BFBFE3-0B10-4EC3-A35F-13C653C01DA0}"/>
              </a:ext>
            </a:extLst>
          </p:cNvPr>
          <p:cNvSpPr>
            <a:spLocks noGrp="1" noChangeArrowheads="1"/>
          </p:cNvSpPr>
          <p:nvPr>
            <p:ph idx="1"/>
          </p:nvPr>
        </p:nvSpPr>
        <p:spPr>
          <a:xfrm>
            <a:off x="6096000" y="1752600"/>
            <a:ext cx="5486400" cy="4648200"/>
          </a:xfrm>
        </p:spPr>
        <p:txBody>
          <a:bodyPr rtlCol="0">
            <a:normAutofit/>
          </a:bodyPr>
          <a:lstStyle/>
          <a:p>
            <a:pPr algn="just" eaLnBrk="1" fontAlgn="auto" hangingPunct="1">
              <a:lnSpc>
                <a:spcPct val="100000"/>
              </a:lnSpc>
              <a:spcAft>
                <a:spcPts val="0"/>
              </a:spcAft>
              <a:defRPr/>
            </a:pPr>
            <a:r>
              <a:rPr lang="en-IN" altLang="en-US" sz="2400" dirty="0">
                <a:latin typeface="+mj-lt"/>
              </a:rPr>
              <a:t>यह संवेदनशील इलेक्ट्रॉनिक्स और दस्तावेजों के लिए आदर्श है।</a:t>
            </a:r>
          </a:p>
          <a:p>
            <a:pPr algn="just" eaLnBrk="1" fontAlgn="auto" hangingPunct="1">
              <a:lnSpc>
                <a:spcPct val="100000"/>
              </a:lnSpc>
              <a:spcAft>
                <a:spcPts val="0"/>
              </a:spcAft>
              <a:defRPr/>
            </a:pPr>
            <a:r>
              <a:rPr lang="en-IN" altLang="en-US" sz="2400" dirty="0">
                <a:latin typeface="+mj-lt"/>
              </a:rPr>
              <a:t>यह कक्षा ए की आग के लिए नहीं है, क्योंकि गैस का उच्च दबाव वाला बादल जलती हुई सामग्रियों को बिखेर सकता है।</a:t>
            </a:r>
          </a:p>
          <a:p>
            <a:pPr algn="just" eaLnBrk="1" fontAlgn="auto" hangingPunct="1">
              <a:lnSpc>
                <a:spcPct val="100000"/>
              </a:lnSpc>
              <a:spcAft>
                <a:spcPts val="0"/>
              </a:spcAft>
              <a:defRPr/>
            </a:pPr>
            <a:r>
              <a:rPr lang="en-IN" altLang="en-US" sz="2400" dirty="0">
                <a:latin typeface="+mj-lt"/>
              </a:rPr>
              <a:t>CO2 आग में अपने ऑक्सीजन स्रोत, धातुओं या खाना पकाने के माध्यमों के साथ उपयोग के लिए उपयुक्त नहीं है</a:t>
            </a:r>
          </a:p>
          <a:p>
            <a:pPr algn="just" eaLnBrk="1" fontAlgn="auto" hangingPunct="1">
              <a:lnSpc>
                <a:spcPct val="100000"/>
              </a:lnSpc>
              <a:spcAft>
                <a:spcPts val="0"/>
              </a:spcAft>
              <a:defRPr/>
            </a:pPr>
            <a:r>
              <a:rPr lang="en-IN" altLang="en-US" sz="2400" dirty="0">
                <a:latin typeface="+mj-lt"/>
              </a:rPr>
              <a:t>हालांकि यह जलती हुई व्यक्ति पर काफी सफल हो सकता है</a:t>
            </a:r>
          </a:p>
        </p:txBody>
      </p:sp>
      <p:sp>
        <p:nvSpPr>
          <p:cNvPr id="105475" name="Slide Number Placeholder 3">
            <a:extLst>
              <a:ext uri="{FF2B5EF4-FFF2-40B4-BE49-F238E27FC236}">
                <a16:creationId xmlns:a16="http://schemas.microsoft.com/office/drawing/2014/main" id="{DB35FF78-3D31-47AF-BBDE-FE6CDB02D376}"/>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ACECA8CC-B6B4-4455-8E08-F0530FAB2298}" type="slidenum">
              <a:rPr lang="en-US" altLang="en-US" sz="1400" smtClean="0">
                <a:latin typeface="+mj-lt"/>
              </a:rPr>
              <a:pPr>
                <a:spcBef>
                  <a:spcPct val="0"/>
                </a:spcBef>
                <a:buFontTx/>
                <a:buNone/>
                <a:defRPr/>
              </a:pPr>
              <a:t>55</a:t>
            </a:fld>
            <a:endParaRPr lang="en-US" altLang="en-US" sz="1400">
              <a:latin typeface="+mj-lt"/>
            </a:endParaRPr>
          </a:p>
        </p:txBody>
      </p:sp>
      <p:sp>
        <p:nvSpPr>
          <p:cNvPr id="105477" name="TextBox 4">
            <a:extLst>
              <a:ext uri="{FF2B5EF4-FFF2-40B4-BE49-F238E27FC236}">
                <a16:creationId xmlns:a16="http://schemas.microsoft.com/office/drawing/2014/main" id="{893209CA-DA49-4E5B-B9D1-EA5245ADA3F4}"/>
              </a:ext>
            </a:extLst>
          </p:cNvPr>
          <p:cNvSpPr txBox="1">
            <a:spLocks noChangeArrowheads="1"/>
          </p:cNvSpPr>
          <p:nvPr/>
        </p:nvSpPr>
        <p:spPr bwMode="auto">
          <a:xfrm>
            <a:off x="6553200" y="1143000"/>
            <a:ext cx="3505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fontAlgn="auto" hangingPunct="1">
              <a:spcBef>
                <a:spcPct val="0"/>
              </a:spcBef>
              <a:spcAft>
                <a:spcPts val="0"/>
              </a:spcAft>
              <a:buFontTx/>
              <a:buNone/>
              <a:defRPr/>
            </a:pPr>
            <a:r>
              <a:rPr lang="en-US" altLang="en-US" sz="2800" b="1" dirty="0">
                <a:solidFill>
                  <a:srgbClr val="FF0000"/>
                </a:solidFill>
                <a:latin typeface="+mj-lt"/>
              </a:rPr>
              <a:t>विशेषताएँ:</a:t>
            </a:r>
          </a:p>
        </p:txBody>
      </p:sp>
      <p:pic>
        <p:nvPicPr>
          <p:cNvPr id="86023"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4" name="Picture 8"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2400"/>
            <a:ext cx="1066800"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23777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6182A7D-5AB7-4E7D-A027-FF74C32E5C13}"/>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87043" name="Title 1"/>
          <p:cNvSpPr>
            <a:spLocks noGrp="1" noChangeArrowheads="1"/>
          </p:cNvSpPr>
          <p:nvPr>
            <p:ph type="title"/>
          </p:nvPr>
        </p:nvSpPr>
        <p:spPr>
          <a:xfrm>
            <a:off x="1447800" y="1570038"/>
            <a:ext cx="4038600" cy="1782762"/>
          </a:xfrm>
          <a:solidFill>
            <a:srgbClr val="002060"/>
          </a:solidFill>
        </p:spPr>
        <p:txBody>
          <a:bodyPr/>
          <a:lstStyle/>
          <a:p>
            <a:pPr eaLnBrk="1" hangingPunct="1"/>
            <a:r>
              <a:rPr lang="en-US" altLang="en-US" sz="4000" b="1">
                <a:solidFill>
                  <a:srgbClr val="FFFF00"/>
                </a:solidFill>
              </a:rPr>
              <a:t>कार्बन डाइऑक्साइड अग्निशामक</a:t>
            </a:r>
            <a:endParaRPr lang="en-IN" altLang="en-US" sz="4000" b="1">
              <a:solidFill>
                <a:srgbClr val="FFFF00"/>
              </a:solidFill>
            </a:endParaRPr>
          </a:p>
        </p:txBody>
      </p:sp>
      <p:sp>
        <p:nvSpPr>
          <p:cNvPr id="41986" name="Content Placeholder 2">
            <a:extLst>
              <a:ext uri="{FF2B5EF4-FFF2-40B4-BE49-F238E27FC236}">
                <a16:creationId xmlns:a16="http://schemas.microsoft.com/office/drawing/2014/main" id="{E427FCE3-AD33-4434-A040-190652E93C32}"/>
              </a:ext>
            </a:extLst>
          </p:cNvPr>
          <p:cNvSpPr>
            <a:spLocks noGrp="1"/>
          </p:cNvSpPr>
          <p:nvPr>
            <p:ph idx="1"/>
          </p:nvPr>
        </p:nvSpPr>
        <p:spPr>
          <a:xfrm>
            <a:off x="6477000" y="1524000"/>
            <a:ext cx="5105400" cy="4800600"/>
          </a:xfrm>
        </p:spPr>
        <p:txBody>
          <a:bodyPr rtlCol="0">
            <a:normAutofit/>
          </a:bodyPr>
          <a:lstStyle/>
          <a:p>
            <a:pPr eaLnBrk="1" fontAlgn="auto" hangingPunct="1">
              <a:lnSpc>
                <a:spcPct val="100000"/>
              </a:lnSpc>
              <a:spcAft>
                <a:spcPts val="0"/>
              </a:spcAft>
              <a:defRPr/>
            </a:pPr>
            <a:r>
              <a:rPr lang="en-US" sz="2400" dirty="0">
                <a:solidFill>
                  <a:schemeClr val="tx1">
                    <a:lumMod val="85000"/>
                    <a:lumOff val="15000"/>
                  </a:schemeClr>
                </a:solidFill>
                <a:latin typeface="+mj-lt"/>
              </a:rPr>
              <a:t>मैंगनीज स्टील से बना</a:t>
            </a:r>
          </a:p>
          <a:p>
            <a:pPr eaLnBrk="1" fontAlgn="auto" hangingPunct="1">
              <a:lnSpc>
                <a:spcPct val="100000"/>
              </a:lnSpc>
              <a:spcAft>
                <a:spcPts val="0"/>
              </a:spcAft>
              <a:defRPr/>
            </a:pPr>
            <a:r>
              <a:rPr lang="en-US" sz="2400" dirty="0">
                <a:solidFill>
                  <a:schemeClr val="tx1">
                    <a:lumMod val="85000"/>
                    <a:lumOff val="15000"/>
                  </a:schemeClr>
                </a:solidFill>
                <a:latin typeface="+mj-lt"/>
              </a:rPr>
              <a:t>नियंत्रित डिस्चार्ज</a:t>
            </a:r>
          </a:p>
          <a:p>
            <a:pPr eaLnBrk="1" fontAlgn="auto" hangingPunct="1">
              <a:lnSpc>
                <a:spcPct val="100000"/>
              </a:lnSpc>
              <a:spcAft>
                <a:spcPts val="0"/>
              </a:spcAft>
              <a:defRPr/>
            </a:pPr>
            <a:r>
              <a:rPr lang="en-US" sz="2400" dirty="0">
                <a:solidFill>
                  <a:schemeClr val="tx1">
                    <a:lumMod val="85000"/>
                    <a:lumOff val="15000"/>
                  </a:schemeClr>
                </a:solidFill>
                <a:latin typeface="+mj-lt"/>
              </a:rPr>
              <a:t>साधारण निचोड़ संचालन के साथ पीतल की निकेल कोटेड सिर वाल्व</a:t>
            </a:r>
          </a:p>
          <a:p>
            <a:pPr eaLnBrk="1" fontAlgn="auto" hangingPunct="1">
              <a:lnSpc>
                <a:spcPct val="100000"/>
              </a:lnSpc>
              <a:spcAft>
                <a:spcPts val="0"/>
              </a:spcAft>
              <a:defRPr/>
            </a:pPr>
            <a:r>
              <a:rPr lang="en-US" sz="2400" dirty="0">
                <a:solidFill>
                  <a:schemeClr val="tx1">
                    <a:lumMod val="85000"/>
                    <a:lumOff val="15000"/>
                  </a:schemeClr>
                </a:solidFill>
                <a:latin typeface="+mj-lt"/>
              </a:rPr>
              <a:t>रीचार्ज करने योग्य और आसान रखरखाव</a:t>
            </a:r>
          </a:p>
          <a:p>
            <a:pPr eaLnBrk="1" fontAlgn="auto" hangingPunct="1">
              <a:lnSpc>
                <a:spcPct val="100000"/>
              </a:lnSpc>
              <a:spcAft>
                <a:spcPts val="0"/>
              </a:spcAft>
              <a:defRPr/>
            </a:pPr>
            <a:r>
              <a:rPr lang="en-US" sz="2400" dirty="0">
                <a:solidFill>
                  <a:schemeClr val="tx1">
                    <a:lumMod val="85000"/>
                    <a:lumOff val="15000"/>
                  </a:schemeClr>
                </a:solidFill>
                <a:latin typeface="+mj-lt"/>
              </a:rPr>
              <a:t>क्षमता 2 से 4.5 किलोग्राम, बेलनाकार आकार</a:t>
            </a:r>
          </a:p>
          <a:p>
            <a:pPr eaLnBrk="1" fontAlgn="auto" hangingPunct="1">
              <a:lnSpc>
                <a:spcPct val="100000"/>
              </a:lnSpc>
              <a:spcAft>
                <a:spcPts val="0"/>
              </a:spcAft>
              <a:defRPr/>
            </a:pPr>
            <a:r>
              <a:rPr lang="en-US" sz="2400" dirty="0">
                <a:solidFill>
                  <a:schemeClr val="tx1">
                    <a:lumMod val="85000"/>
                    <a:lumOff val="15000"/>
                  </a:schemeClr>
                </a:solidFill>
                <a:latin typeface="+mj-lt"/>
              </a:rPr>
              <a:t>खड़े संचालन</a:t>
            </a:r>
          </a:p>
          <a:p>
            <a:pPr eaLnBrk="1" fontAlgn="auto" hangingPunct="1">
              <a:lnSpc>
                <a:spcPct val="100000"/>
              </a:lnSpc>
              <a:spcAft>
                <a:spcPts val="0"/>
              </a:spcAft>
              <a:defRPr/>
            </a:pPr>
            <a:r>
              <a:rPr lang="en-US" sz="2400" dirty="0">
                <a:solidFill>
                  <a:schemeClr val="tx1">
                    <a:lumMod val="85000"/>
                    <a:lumOff val="15000"/>
                  </a:schemeClr>
                </a:solidFill>
                <a:latin typeface="+mj-lt"/>
              </a:rPr>
              <a:t>स्विवेल हॉर्न जिसमें ठंडी जलन नहीं होती</a:t>
            </a:r>
            <a:endParaRPr lang="en-IN" sz="2400" dirty="0">
              <a:solidFill>
                <a:schemeClr val="tx1">
                  <a:lumMod val="85000"/>
                  <a:lumOff val="15000"/>
                </a:schemeClr>
              </a:solidFill>
              <a:latin typeface="+mj-lt"/>
            </a:endParaRPr>
          </a:p>
        </p:txBody>
      </p:sp>
      <p:sp>
        <p:nvSpPr>
          <p:cNvPr id="106499" name="Slide Number Placeholder 3">
            <a:extLst>
              <a:ext uri="{FF2B5EF4-FFF2-40B4-BE49-F238E27FC236}">
                <a16:creationId xmlns:a16="http://schemas.microsoft.com/office/drawing/2014/main" id="{B86DA85B-5A9C-4E84-8CE8-12AC97D9F834}"/>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63165B20-DB35-4E7C-84AA-DEBC4E28D37D}" type="slidenum">
              <a:rPr lang="en-US" altLang="en-US" sz="1400" smtClean="0">
                <a:latin typeface="+mj-lt"/>
              </a:rPr>
              <a:pPr>
                <a:spcBef>
                  <a:spcPct val="0"/>
                </a:spcBef>
                <a:buFontTx/>
                <a:buNone/>
                <a:defRPr/>
              </a:pPr>
              <a:t>56</a:t>
            </a:fld>
            <a:endParaRPr lang="en-US" altLang="en-US" sz="1400">
              <a:latin typeface="+mj-lt"/>
            </a:endParaRPr>
          </a:p>
        </p:txBody>
      </p:sp>
      <p:pic>
        <p:nvPicPr>
          <p:cNvPr id="87046"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7"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90143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70E8E92-297D-49D2-932C-1B441838807F}"/>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88067" name="Title 1"/>
          <p:cNvSpPr>
            <a:spLocks noGrp="1" noChangeArrowheads="1"/>
          </p:cNvSpPr>
          <p:nvPr>
            <p:ph type="title"/>
          </p:nvPr>
        </p:nvSpPr>
        <p:spPr>
          <a:xfrm>
            <a:off x="1524000" y="1570038"/>
            <a:ext cx="3962400" cy="2239962"/>
          </a:xfrm>
          <a:solidFill>
            <a:srgbClr val="002060"/>
          </a:solidFill>
        </p:spPr>
        <p:txBody>
          <a:bodyPr/>
          <a:lstStyle/>
          <a:p>
            <a:pPr eaLnBrk="1" hangingPunct="1"/>
            <a:r>
              <a:rPr lang="en-US" altLang="en-US" sz="4000" b="1">
                <a:solidFill>
                  <a:srgbClr val="FFFF00"/>
                </a:solidFill>
              </a:rPr>
              <a:t>कार्बन डाइऑक्साइड अग्निशामक</a:t>
            </a:r>
            <a:endParaRPr lang="en-IN" altLang="en-US" sz="4000" b="1">
              <a:solidFill>
                <a:srgbClr val="FFFF00"/>
              </a:solidFill>
            </a:endParaRPr>
          </a:p>
        </p:txBody>
      </p:sp>
      <p:sp>
        <p:nvSpPr>
          <p:cNvPr id="107522" name="Slide Number Placeholder 2">
            <a:extLst>
              <a:ext uri="{FF2B5EF4-FFF2-40B4-BE49-F238E27FC236}">
                <a16:creationId xmlns:a16="http://schemas.microsoft.com/office/drawing/2014/main" id="{B5E258BD-3DE6-4C73-BAB1-319F711DCB59}"/>
              </a:ext>
            </a:extLst>
          </p:cNvPr>
          <p:cNvSpPr>
            <a:spLocks noGrp="1"/>
          </p:cNvSpPr>
          <p:nvPr>
            <p:ph type="sldNum" sz="quarter" idx="12"/>
          </p:nvPr>
        </p:nvSpPr>
        <p:spPr>
          <a:xfrm>
            <a:off x="8077200" y="6172200"/>
            <a:ext cx="2133600" cy="476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CBBA2965-5F38-4A51-8734-55C9295C9756}" type="slidenum">
              <a:rPr lang="en-US" altLang="en-US" sz="1400" smtClean="0">
                <a:latin typeface="+mj-lt"/>
              </a:rPr>
              <a:pPr>
                <a:spcBef>
                  <a:spcPct val="0"/>
                </a:spcBef>
                <a:buFontTx/>
                <a:buNone/>
                <a:defRPr/>
              </a:pPr>
              <a:t>57</a:t>
            </a:fld>
            <a:endParaRPr lang="en-US" altLang="en-US" sz="1400">
              <a:latin typeface="+mj-lt"/>
            </a:endParaRPr>
          </a:p>
        </p:txBody>
      </p:sp>
      <p:pic>
        <p:nvPicPr>
          <p:cNvPr id="88069" name="Picture 2"/>
          <p:cNvPicPr>
            <a:picLocks noChangeAspect="1" noChangeArrowheads="1"/>
          </p:cNvPicPr>
          <p:nvPr/>
        </p:nvPicPr>
        <p:blipFill>
          <a:blip r:embed="rId3">
            <a:lum contrast="40000"/>
            <a:extLst>
              <a:ext uri="{28A0092B-C50C-407E-A947-70E740481C1C}">
                <a14:useLocalDpi xmlns:a14="http://schemas.microsoft.com/office/drawing/2010/main" val="0"/>
              </a:ext>
            </a:extLst>
          </a:blip>
          <a:srcRect l="6087" t="68965" r="67599" b="3812"/>
          <a:stretch>
            <a:fillRect/>
          </a:stretch>
        </p:blipFill>
        <p:spPr bwMode="auto">
          <a:xfrm>
            <a:off x="10210800" y="1320800"/>
            <a:ext cx="1752600" cy="508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a:extLst>
              <a:ext uri="{FF2B5EF4-FFF2-40B4-BE49-F238E27FC236}">
                <a16:creationId xmlns:a16="http://schemas.microsoft.com/office/drawing/2014/main" id="{863D9AA0-6E56-45A8-AF2D-00975892BE1B}"/>
              </a:ext>
            </a:extLst>
          </p:cNvPr>
          <p:cNvSpPr txBox="1">
            <a:spLocks/>
          </p:cNvSpPr>
          <p:nvPr/>
        </p:nvSpPr>
        <p:spPr>
          <a:xfrm>
            <a:off x="6553200" y="1320800"/>
            <a:ext cx="2819400" cy="5089525"/>
          </a:xfrm>
          <a:prstGeom prst="rect">
            <a:avLst/>
          </a:prstGeom>
        </p:spPr>
        <p:txBody>
          <a:bodyPr/>
          <a:lstStyle/>
          <a:p>
            <a:pPr marL="514350" indent="-514350" eaLnBrk="1" fontAlgn="auto" hangingPunct="1">
              <a:lnSpc>
                <a:spcPct val="200000"/>
              </a:lnSpc>
              <a:spcBef>
                <a:spcPct val="20000"/>
              </a:spcBef>
              <a:spcAft>
                <a:spcPts val="0"/>
              </a:spcAft>
              <a:buFontTx/>
              <a:buAutoNum type="arabicPeriod"/>
              <a:defRPr/>
            </a:pPr>
            <a:r>
              <a:rPr lang="en-US" sz="2400" kern="0" dirty="0">
                <a:latin typeface="+mj-lt"/>
              </a:rPr>
              <a:t>वाल्व/एक्सटेंशन लीवर</a:t>
            </a:r>
          </a:p>
          <a:p>
            <a:pPr marL="514350" indent="-514350" eaLnBrk="1" fontAlgn="auto" hangingPunct="1">
              <a:lnSpc>
                <a:spcPct val="200000"/>
              </a:lnSpc>
              <a:spcBef>
                <a:spcPct val="20000"/>
              </a:spcBef>
              <a:spcAft>
                <a:spcPts val="0"/>
              </a:spcAft>
              <a:buFontTx/>
              <a:buAutoNum type="arabicPeriod"/>
              <a:defRPr/>
            </a:pPr>
            <a:r>
              <a:rPr lang="en-US" sz="2400" kern="0" dirty="0">
                <a:latin typeface="+mj-lt"/>
              </a:rPr>
              <a:t>लॉकिंग डिवाइस के साथ सुरक्षा पिन</a:t>
            </a:r>
          </a:p>
          <a:p>
            <a:pPr marL="514350" indent="-514350" eaLnBrk="1" fontAlgn="auto" hangingPunct="1">
              <a:lnSpc>
                <a:spcPct val="200000"/>
              </a:lnSpc>
              <a:spcBef>
                <a:spcPct val="20000"/>
              </a:spcBef>
              <a:spcAft>
                <a:spcPts val="0"/>
              </a:spcAft>
              <a:buFontTx/>
              <a:buAutoNum type="arabicPeriod"/>
              <a:defRPr/>
            </a:pPr>
            <a:r>
              <a:rPr lang="en-US" sz="2400" kern="0" dirty="0">
                <a:latin typeface="+mj-lt"/>
              </a:rPr>
              <a:t>वाल्व हैंडल</a:t>
            </a:r>
          </a:p>
          <a:p>
            <a:pPr marL="514350" indent="-514350" eaLnBrk="1" fontAlgn="auto" hangingPunct="1">
              <a:lnSpc>
                <a:spcPct val="200000"/>
              </a:lnSpc>
              <a:spcBef>
                <a:spcPct val="20000"/>
              </a:spcBef>
              <a:spcAft>
                <a:spcPts val="0"/>
              </a:spcAft>
              <a:buFontTx/>
              <a:buAutoNum type="arabicPeriod"/>
              <a:defRPr/>
            </a:pPr>
            <a:r>
              <a:rPr lang="en-US" sz="2400" kern="0" dirty="0">
                <a:latin typeface="+mj-lt"/>
              </a:rPr>
              <a:t>डिस्चार्ज होज़ और हॉर्न</a:t>
            </a:r>
          </a:p>
          <a:p>
            <a:pPr marL="514350" indent="-514350" eaLnBrk="1" fontAlgn="auto" hangingPunct="1">
              <a:lnSpc>
                <a:spcPct val="200000"/>
              </a:lnSpc>
              <a:spcBef>
                <a:spcPct val="20000"/>
              </a:spcBef>
              <a:spcAft>
                <a:spcPts val="0"/>
              </a:spcAft>
              <a:buFontTx/>
              <a:buAutoNum type="arabicPeriod"/>
              <a:defRPr/>
            </a:pPr>
            <a:r>
              <a:rPr lang="en-US" sz="2400" kern="0" dirty="0">
                <a:latin typeface="+mj-lt"/>
              </a:rPr>
              <a:t>साइफन ट्यूब</a:t>
            </a:r>
          </a:p>
        </p:txBody>
      </p:sp>
      <p:pic>
        <p:nvPicPr>
          <p:cNvPr id="88071" name="Picture 7" descr="C:\Users\Acer\Downloads\WhatsApp Image 2025-09-04 at 17.24.38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8600"/>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2" name="Picture 8" descr="C:\Users\Acer\Downloads\WhatsApp Image 2025-09-04 at 17.24.38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3" name="Picture 9" descr="C:\Users\Acer\Downloads\WhatsApp Image 2025-09-04 at 17.24.38 (3).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2489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AEF3D4B-30A0-47E8-ADD9-E8240ECAE282}"/>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89091" name="Title 1"/>
          <p:cNvSpPr>
            <a:spLocks noGrp="1" noChangeArrowheads="1"/>
          </p:cNvSpPr>
          <p:nvPr>
            <p:ph type="title"/>
          </p:nvPr>
        </p:nvSpPr>
        <p:spPr>
          <a:xfrm>
            <a:off x="990600" y="1570038"/>
            <a:ext cx="4191000" cy="1782762"/>
          </a:xfrm>
        </p:spPr>
        <p:txBody>
          <a:bodyPr/>
          <a:lstStyle/>
          <a:p>
            <a:pPr eaLnBrk="1" hangingPunct="1"/>
            <a:r>
              <a:rPr lang="en-US" altLang="en-US" sz="4000" b="1">
                <a:solidFill>
                  <a:srgbClr val="FF0066"/>
                </a:solidFill>
              </a:rPr>
              <a:t>कार्बन डाइऑक्साइड अग्निशामक</a:t>
            </a:r>
            <a:endParaRPr lang="en-IN" altLang="en-US" sz="4000" b="1">
              <a:solidFill>
                <a:srgbClr val="FF0066"/>
              </a:solidFill>
            </a:endParaRPr>
          </a:p>
        </p:txBody>
      </p:sp>
      <p:sp>
        <p:nvSpPr>
          <p:cNvPr id="108546" name="Slide Number Placeholder 2">
            <a:extLst>
              <a:ext uri="{FF2B5EF4-FFF2-40B4-BE49-F238E27FC236}">
                <a16:creationId xmlns:a16="http://schemas.microsoft.com/office/drawing/2014/main" id="{EC736598-0C5F-47C2-B5CA-F128587FA7CE}"/>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3FB5529E-92ED-4829-8B03-32EF55E6D45D}" type="slidenum">
              <a:rPr lang="en-US" altLang="en-US" sz="1400" smtClean="0">
                <a:latin typeface="+mj-lt"/>
              </a:rPr>
              <a:pPr>
                <a:spcBef>
                  <a:spcPct val="0"/>
                </a:spcBef>
                <a:buFontTx/>
                <a:buNone/>
                <a:defRPr/>
              </a:pPr>
              <a:t>58</a:t>
            </a:fld>
            <a:endParaRPr lang="en-US" altLang="en-US" sz="1400">
              <a:latin typeface="+mj-lt"/>
            </a:endParaRPr>
          </a:p>
        </p:txBody>
      </p:sp>
      <p:graphicFrame>
        <p:nvGraphicFramePr>
          <p:cNvPr id="5" name="Group 28">
            <a:extLst>
              <a:ext uri="{FF2B5EF4-FFF2-40B4-BE49-F238E27FC236}">
                <a16:creationId xmlns:a16="http://schemas.microsoft.com/office/drawing/2014/main" id="{5BFF39A4-A58B-4481-BAD2-EECFA9E9D3AD}"/>
              </a:ext>
            </a:extLst>
          </p:cNvPr>
          <p:cNvGraphicFramePr>
            <a:graphicFrameLocks/>
          </p:cNvGraphicFramePr>
          <p:nvPr/>
        </p:nvGraphicFramePr>
        <p:xfrm>
          <a:off x="6248400" y="1692275"/>
          <a:ext cx="5410199" cy="5089781"/>
        </p:xfrm>
        <a:graphic>
          <a:graphicData uri="http://schemas.openxmlformats.org/drawingml/2006/table">
            <a:tbl>
              <a:tblPr/>
              <a:tblGrid>
                <a:gridCol w="1680838">
                  <a:extLst>
                    <a:ext uri="{9D8B030D-6E8A-4147-A177-3AD203B41FA5}">
                      <a16:colId xmlns:a16="http://schemas.microsoft.com/office/drawing/2014/main" val="20000"/>
                    </a:ext>
                  </a:extLst>
                </a:gridCol>
                <a:gridCol w="1103051">
                  <a:extLst>
                    <a:ext uri="{9D8B030D-6E8A-4147-A177-3AD203B41FA5}">
                      <a16:colId xmlns:a16="http://schemas.microsoft.com/office/drawing/2014/main" val="20001"/>
                    </a:ext>
                  </a:extLst>
                </a:gridCol>
                <a:gridCol w="1313155">
                  <a:extLst>
                    <a:ext uri="{9D8B030D-6E8A-4147-A177-3AD203B41FA5}">
                      <a16:colId xmlns:a16="http://schemas.microsoft.com/office/drawing/2014/main" val="20002"/>
                    </a:ext>
                  </a:extLst>
                </a:gridCol>
                <a:gridCol w="1313155">
                  <a:extLst>
                    <a:ext uri="{9D8B030D-6E8A-4147-A177-3AD203B41FA5}">
                      <a16:colId xmlns:a16="http://schemas.microsoft.com/office/drawing/2014/main" val="20003"/>
                    </a:ext>
                  </a:extLst>
                </a:gridCol>
              </a:tblGrid>
              <a:tr h="601508">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Carbon Dioxide Fire Extinguisher Data</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hMerge="1">
                  <a:txBody>
                    <a:bodyPr/>
                    <a:lstStyle/>
                    <a:p>
                      <a:endParaRPr lang="en-IN"/>
                    </a:p>
                  </a:txBody>
                  <a:tcPr/>
                </a:tc>
                <a:tc hMerge="1">
                  <a:txBody>
                    <a:bodyPr/>
                    <a:lstStyle/>
                    <a:p>
                      <a:endParaRPr lang="en-IN"/>
                    </a:p>
                  </a:txBody>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1" i="1" u="none" strike="noStrike" cap="none" normalizeH="0" baseline="0" dirty="0">
                        <a:ln>
                          <a:noFill/>
                        </a:ln>
                        <a:solidFill>
                          <a:srgbClr val="00B0F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0"/>
                  </a:ext>
                </a:extLst>
              </a:tr>
              <a:tr h="4597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Capacity </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2 kg</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3 Kg</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4.5 kg</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1"/>
                  </a:ext>
                </a:extLst>
              </a:tr>
              <a:tr h="100574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Ave. discharge time</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9.5 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10.5 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12 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597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Jet Length </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1 m</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 2  m</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3 m</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3"/>
                  </a:ext>
                </a:extLst>
              </a:tr>
              <a:tr h="70097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Working pressure</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cap="none" normalizeH="0" baseline="0" dirty="0">
                          <a:ln>
                            <a:noFill/>
                          </a:ln>
                          <a:solidFill>
                            <a:schemeClr val="tx1"/>
                          </a:solidFill>
                          <a:effectLst/>
                          <a:latin typeface="Arial" charset="0"/>
                        </a:rPr>
                        <a:t>60-70 Bars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60-70 Bars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cap="none" normalizeH="0" baseline="0" dirty="0">
                          <a:ln>
                            <a:noFill/>
                          </a:ln>
                          <a:solidFill>
                            <a:schemeClr val="tx1"/>
                          </a:solidFill>
                          <a:effectLst/>
                          <a:latin typeface="Arial" charset="0"/>
                        </a:rPr>
                        <a:t>60-70 Bars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4"/>
                  </a:ext>
                </a:extLst>
              </a:tr>
              <a:tr h="70097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Empty  weight</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6.5 kg</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8.7 kg</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12.1 kg</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5"/>
                  </a:ext>
                </a:extLst>
              </a:tr>
              <a:tr h="4597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Filled weight</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8.5 kg</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11.7 kg</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16.6 kg</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6"/>
                  </a:ext>
                </a:extLst>
              </a:tr>
              <a:tr h="70097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Test pressure</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250 Bars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cap="none" normalizeH="0" baseline="0" dirty="0">
                          <a:ln>
                            <a:noFill/>
                          </a:ln>
                          <a:solidFill>
                            <a:schemeClr val="tx1"/>
                          </a:solidFill>
                          <a:effectLst/>
                          <a:latin typeface="Arial" charset="0"/>
                        </a:rPr>
                        <a:t>250 Bars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250 Bars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7"/>
                  </a:ext>
                </a:extLst>
              </a:tr>
            </a:tbl>
          </a:graphicData>
        </a:graphic>
      </p:graphicFrame>
      <p:sp>
        <p:nvSpPr>
          <p:cNvPr id="6" name="Rectangle 3">
            <a:extLst>
              <a:ext uri="{FF2B5EF4-FFF2-40B4-BE49-F238E27FC236}">
                <a16:creationId xmlns:a16="http://schemas.microsoft.com/office/drawing/2014/main" id="{70FF1D39-8042-4C31-8DE2-AF0456A11F11}"/>
              </a:ext>
            </a:extLst>
          </p:cNvPr>
          <p:cNvSpPr txBox="1">
            <a:spLocks noChangeArrowheads="1"/>
          </p:cNvSpPr>
          <p:nvPr/>
        </p:nvSpPr>
        <p:spPr>
          <a:xfrm>
            <a:off x="6400800" y="990600"/>
            <a:ext cx="4495800" cy="609600"/>
          </a:xfrm>
          <a:prstGeom prst="rect">
            <a:avLst/>
          </a:prstGeom>
        </p:spPr>
        <p:txBody>
          <a:bodyPr/>
          <a:lstStyle/>
          <a:p>
            <a:pPr marL="342900" indent="-342900" algn="ctr" eaLnBrk="1" fontAlgn="auto" hangingPunct="1">
              <a:spcBef>
                <a:spcPct val="20000"/>
              </a:spcBef>
              <a:spcAft>
                <a:spcPts val="0"/>
              </a:spcAft>
              <a:defRPr/>
            </a:pPr>
            <a:r>
              <a:rPr lang="en-US" sz="2800" b="1" kern="0" dirty="0">
                <a:solidFill>
                  <a:srgbClr val="FF0000"/>
                </a:solidFill>
                <a:latin typeface="+mj-lt"/>
              </a:rPr>
              <a:t>विशेष विवरण</a:t>
            </a:r>
          </a:p>
        </p:txBody>
      </p:sp>
      <p:pic>
        <p:nvPicPr>
          <p:cNvPr id="89139"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40" name="Picture 10"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23571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C6AA47C-A2AC-42C8-9A83-767594FF41ED}"/>
              </a:ext>
            </a:extLst>
          </p:cNvPr>
          <p:cNvSpPr txBox="1"/>
          <p:nvPr/>
        </p:nvSpPr>
        <p:spPr>
          <a:xfrm>
            <a:off x="5867400" y="0"/>
            <a:ext cx="63246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90115" name="Title 1"/>
          <p:cNvSpPr>
            <a:spLocks noGrp="1" noChangeArrowheads="1"/>
          </p:cNvSpPr>
          <p:nvPr>
            <p:ph type="title"/>
          </p:nvPr>
        </p:nvSpPr>
        <p:spPr>
          <a:xfrm>
            <a:off x="1143000" y="1722438"/>
            <a:ext cx="4114800" cy="2087562"/>
          </a:xfrm>
          <a:solidFill>
            <a:srgbClr val="002060"/>
          </a:solidFill>
        </p:spPr>
        <p:txBody>
          <a:bodyPr/>
          <a:lstStyle/>
          <a:p>
            <a:pPr eaLnBrk="1" hangingPunct="1"/>
            <a:r>
              <a:rPr lang="en-US" altLang="en-US" sz="4000" b="1">
                <a:solidFill>
                  <a:srgbClr val="FFFF00"/>
                </a:solidFill>
              </a:rPr>
              <a:t>साफ एजेंट अग्निशामक</a:t>
            </a:r>
            <a:endParaRPr lang="en-US" altLang="en-US" sz="4000">
              <a:solidFill>
                <a:srgbClr val="FFFF00"/>
              </a:solidFill>
            </a:endParaRPr>
          </a:p>
        </p:txBody>
      </p:sp>
      <p:sp>
        <p:nvSpPr>
          <p:cNvPr id="109571" name="Content Placeholder 2">
            <a:extLst>
              <a:ext uri="{FF2B5EF4-FFF2-40B4-BE49-F238E27FC236}">
                <a16:creationId xmlns:a16="http://schemas.microsoft.com/office/drawing/2014/main" id="{028DF73F-EAC9-4C9D-BB30-F746F03D098D}"/>
              </a:ext>
            </a:extLst>
          </p:cNvPr>
          <p:cNvSpPr>
            <a:spLocks noGrp="1" noChangeArrowheads="1"/>
          </p:cNvSpPr>
          <p:nvPr>
            <p:ph idx="1"/>
          </p:nvPr>
        </p:nvSpPr>
        <p:spPr>
          <a:xfrm>
            <a:off x="6400800" y="1219200"/>
            <a:ext cx="5257800" cy="5029200"/>
          </a:xfrm>
        </p:spPr>
        <p:txBody>
          <a:bodyPr rtlCol="0">
            <a:normAutofit/>
          </a:bodyPr>
          <a:lstStyle/>
          <a:p>
            <a:pPr algn="just" eaLnBrk="1" fontAlgn="auto" hangingPunct="1">
              <a:lnSpc>
                <a:spcPct val="150000"/>
              </a:lnSpc>
              <a:spcAft>
                <a:spcPts val="0"/>
              </a:spcAft>
              <a:defRPr/>
            </a:pPr>
            <a:r>
              <a:rPr lang="en-IN" altLang="en-US" sz="2400" dirty="0">
                <a:latin typeface="+mj-lt"/>
              </a:rPr>
              <a:t>उन्हें साफ एजेंट कहा जाता है क्योंकि वे डिस्चार्ज के बाद कोई अवशेष नहीं छोड़ते, जो संवेदनशील इलेक्ट्रॉनिक्स और दस्तावेजों के लिए आदर्श है।</a:t>
            </a:r>
          </a:p>
          <a:p>
            <a:pPr algn="just" eaLnBrk="1" fontAlgn="auto" hangingPunct="1">
              <a:lnSpc>
                <a:spcPct val="150000"/>
              </a:lnSpc>
              <a:spcAft>
                <a:spcPts val="0"/>
              </a:spcAft>
              <a:defRPr/>
            </a:pPr>
            <a:r>
              <a:rPr lang="en-IN" altLang="en-US" sz="2400" dirty="0">
                <a:latin typeface="+mj-lt"/>
              </a:rPr>
              <a:t> combustion क्षेत्र से गर्मी को हटा देता है (हैलोत्रोन, FE-36)</a:t>
            </a:r>
          </a:p>
          <a:p>
            <a:pPr algn="just" eaLnBrk="1" fontAlgn="auto" hangingPunct="1">
              <a:lnSpc>
                <a:spcPct val="150000"/>
              </a:lnSpc>
              <a:spcAft>
                <a:spcPts val="0"/>
              </a:spcAft>
              <a:defRPr/>
            </a:pPr>
            <a:r>
              <a:rPr lang="en-IN" altLang="en-US" sz="2400" dirty="0">
                <a:latin typeface="+mj-lt"/>
              </a:rPr>
              <a:t>रासायनिक श्रृंखला प्रतिक्रिया को अवरुद्ध करता है (हालन्स)</a:t>
            </a:r>
            <a:endParaRPr lang="en-US" altLang="en-US" sz="2400" b="1" dirty="0">
              <a:solidFill>
                <a:srgbClr val="C00000"/>
              </a:solidFill>
              <a:latin typeface="+mj-lt"/>
            </a:endParaRPr>
          </a:p>
          <a:p>
            <a:pPr algn="just" eaLnBrk="1" fontAlgn="auto" hangingPunct="1">
              <a:spcAft>
                <a:spcPts val="0"/>
              </a:spcAft>
              <a:defRPr/>
            </a:pPr>
            <a:endParaRPr lang="en-US" altLang="en-US" dirty="0">
              <a:latin typeface="+mj-lt"/>
            </a:endParaRPr>
          </a:p>
        </p:txBody>
      </p:sp>
      <p:sp>
        <p:nvSpPr>
          <p:cNvPr id="109572" name="Slide Number Placeholder 3">
            <a:extLst>
              <a:ext uri="{FF2B5EF4-FFF2-40B4-BE49-F238E27FC236}">
                <a16:creationId xmlns:a16="http://schemas.microsoft.com/office/drawing/2014/main" id="{8B5AACD5-659E-4FDC-A4CD-F20F3548950B}"/>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1E8EE923-30F8-4CD4-BC5F-9238B09ADA55}" type="slidenum">
              <a:rPr lang="en-US" altLang="en-US" sz="1400" smtClean="0">
                <a:latin typeface="+mj-lt"/>
              </a:rPr>
              <a:pPr>
                <a:spcBef>
                  <a:spcPct val="0"/>
                </a:spcBef>
                <a:buFontTx/>
                <a:buNone/>
                <a:defRPr/>
              </a:pPr>
              <a:t>59</a:t>
            </a:fld>
            <a:endParaRPr lang="en-US" altLang="en-US" sz="1400">
              <a:latin typeface="+mj-lt"/>
            </a:endParaRPr>
          </a:p>
        </p:txBody>
      </p:sp>
      <p:pic>
        <p:nvPicPr>
          <p:cNvPr id="90118"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9"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10187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8BF9DC9-044A-4F99-AF8A-FFC81FBF4D8B}"/>
              </a:ext>
            </a:extLst>
          </p:cNvPr>
          <p:cNvSpPr txBox="1"/>
          <p:nvPr/>
        </p:nvSpPr>
        <p:spPr>
          <a:xfrm>
            <a:off x="5638800" y="-58738"/>
            <a:ext cx="6553200" cy="6934201"/>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91139" name="Title 1"/>
          <p:cNvSpPr>
            <a:spLocks noGrp="1" noChangeArrowheads="1"/>
          </p:cNvSpPr>
          <p:nvPr>
            <p:ph type="title"/>
          </p:nvPr>
        </p:nvSpPr>
        <p:spPr>
          <a:xfrm>
            <a:off x="1066800" y="1341438"/>
            <a:ext cx="3657600" cy="1858962"/>
          </a:xfrm>
          <a:solidFill>
            <a:srgbClr val="002060"/>
          </a:solidFill>
        </p:spPr>
        <p:txBody>
          <a:bodyPr/>
          <a:lstStyle/>
          <a:p>
            <a:pPr eaLnBrk="1" hangingPunct="1"/>
            <a:r>
              <a:rPr lang="en-US" altLang="en-US" sz="4000" b="1">
                <a:solidFill>
                  <a:srgbClr val="FFFF00"/>
                </a:solidFill>
              </a:rPr>
              <a:t>साफ एजेंट अग्निशामक</a:t>
            </a:r>
            <a:endParaRPr lang="en-IN" altLang="en-US" sz="4000" b="1">
              <a:solidFill>
                <a:srgbClr val="FFFF00"/>
              </a:solidFill>
            </a:endParaRPr>
          </a:p>
        </p:txBody>
      </p:sp>
      <p:sp>
        <p:nvSpPr>
          <p:cNvPr id="111618" name="Slide Number Placeholder 2">
            <a:extLst>
              <a:ext uri="{FF2B5EF4-FFF2-40B4-BE49-F238E27FC236}">
                <a16:creationId xmlns:a16="http://schemas.microsoft.com/office/drawing/2014/main" id="{B5A4740A-6A7C-4301-99B1-BF37C1247F17}"/>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3A6925D7-93E7-43AE-BDBB-B648DD1C7D71}" type="slidenum">
              <a:rPr lang="en-US" altLang="en-US" sz="1400" smtClean="0">
                <a:latin typeface="+mj-lt"/>
              </a:rPr>
              <a:pPr>
                <a:spcBef>
                  <a:spcPct val="0"/>
                </a:spcBef>
                <a:buFontTx/>
                <a:buNone/>
                <a:defRPr/>
              </a:pPr>
              <a:t>60</a:t>
            </a:fld>
            <a:endParaRPr lang="en-US" altLang="en-US" sz="1400">
              <a:latin typeface="+mj-lt"/>
            </a:endParaRPr>
          </a:p>
        </p:txBody>
      </p:sp>
      <p:graphicFrame>
        <p:nvGraphicFramePr>
          <p:cNvPr id="4" name="Group 28">
            <a:extLst>
              <a:ext uri="{FF2B5EF4-FFF2-40B4-BE49-F238E27FC236}">
                <a16:creationId xmlns:a16="http://schemas.microsoft.com/office/drawing/2014/main" id="{7163D933-E52C-4971-BC6B-C3D611D9222B}"/>
              </a:ext>
            </a:extLst>
          </p:cNvPr>
          <p:cNvGraphicFramePr>
            <a:graphicFrameLocks/>
          </p:cNvGraphicFramePr>
          <p:nvPr/>
        </p:nvGraphicFramePr>
        <p:xfrm>
          <a:off x="6096000" y="1676400"/>
          <a:ext cx="5486400" cy="4906964"/>
        </p:xfrm>
        <a:graphic>
          <a:graphicData uri="http://schemas.openxmlformats.org/drawingml/2006/table">
            <a:tbl>
              <a:tblPr/>
              <a:tblGrid>
                <a:gridCol w="1763485">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79715">
                  <a:extLst>
                    <a:ext uri="{9D8B030D-6E8A-4147-A177-3AD203B41FA5}">
                      <a16:colId xmlns:a16="http://schemas.microsoft.com/office/drawing/2014/main" val="20004"/>
                    </a:ext>
                  </a:extLst>
                </a:gridCol>
              </a:tblGrid>
              <a:tr h="591292">
                <a:tc gridSpan="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a:ln>
                            <a:noFill/>
                          </a:ln>
                          <a:solidFill>
                            <a:schemeClr val="tx1"/>
                          </a:solidFill>
                          <a:effectLst/>
                          <a:latin typeface="+mj-lt"/>
                        </a:rPr>
                        <a:t>Clean Agent (SP) Extinguisher Data </a:t>
                      </a:r>
                    </a:p>
                  </a:txBody>
                  <a:tcPr marT="44808" marB="4480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1" i="1" u="none" strike="noStrike" cap="none" normalizeH="0" baseline="0" dirty="0">
                        <a:ln>
                          <a:noFill/>
                        </a:ln>
                        <a:solidFill>
                          <a:srgbClr val="00B0F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tc hMerge="1">
                  <a:txBody>
                    <a:bodyPr/>
                    <a:lstStyle/>
                    <a:p>
                      <a:endParaRPr lang="en-IN"/>
                    </a:p>
                  </a:txBody>
                  <a:tcPr/>
                </a:tc>
                <a:tc hMerge="1">
                  <a:txBody>
                    <a:bodyPr/>
                    <a:lstStyle/>
                    <a:p>
                      <a:endParaRPr lang="en-IN"/>
                    </a:p>
                  </a:txBody>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1" i="1" u="none" strike="noStrike" cap="none" normalizeH="0" baseline="0" dirty="0">
                        <a:ln>
                          <a:noFill/>
                        </a:ln>
                        <a:solidFill>
                          <a:srgbClr val="00B0F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0"/>
                  </a:ext>
                </a:extLst>
              </a:tr>
              <a:tr h="52905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Capacity </a:t>
                      </a:r>
                    </a:p>
                  </a:txBody>
                  <a:tcPr marT="44808" marB="448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800" b="1" i="0" dirty="0">
                          <a:solidFill>
                            <a:schemeClr val="tx1"/>
                          </a:solidFill>
                          <a:latin typeface="+mj-lt"/>
                        </a:rPr>
                        <a:t>1 Kg</a:t>
                      </a:r>
                      <a:endParaRPr lang="en-IN" sz="1800" b="1" i="0" dirty="0">
                        <a:solidFill>
                          <a:schemeClr val="tx1"/>
                        </a:solidFill>
                        <a:latin typeface="+mj-lt"/>
                      </a:endParaRP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a:ln>
                            <a:noFill/>
                          </a:ln>
                          <a:solidFill>
                            <a:schemeClr val="tx1"/>
                          </a:solidFill>
                          <a:effectLst/>
                          <a:latin typeface="+mj-lt"/>
                        </a:rPr>
                        <a:t>2 kg</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a:ln>
                            <a:noFill/>
                          </a:ln>
                          <a:solidFill>
                            <a:schemeClr val="tx1"/>
                          </a:solidFill>
                          <a:effectLst/>
                          <a:latin typeface="+mj-lt"/>
                        </a:rPr>
                        <a:t>4 Kg</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a:ln>
                            <a:noFill/>
                          </a:ln>
                          <a:solidFill>
                            <a:schemeClr val="tx1"/>
                          </a:solidFill>
                          <a:effectLst/>
                          <a:latin typeface="+mj-lt"/>
                        </a:rPr>
                        <a:t>6 kg</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extLst>
                  <a:ext uri="{0D108BD9-81ED-4DB2-BD59-A6C34878D82A}">
                    <a16:rowId xmlns:a16="http://schemas.microsoft.com/office/drawing/2014/main" val="10001"/>
                  </a:ext>
                </a:extLst>
              </a:tr>
              <a:tr h="91865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Ave. discharge time</a:t>
                      </a:r>
                    </a:p>
                  </a:txBody>
                  <a:tcPr marT="44808" marB="448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800" i="0" dirty="0">
                          <a:solidFill>
                            <a:schemeClr val="tx1"/>
                          </a:solidFill>
                          <a:latin typeface="+mj-lt"/>
                        </a:rPr>
                        <a:t>11 s</a:t>
                      </a:r>
                      <a:endParaRPr lang="en-IN" sz="1800" i="0" dirty="0">
                        <a:solidFill>
                          <a:schemeClr val="tx1"/>
                        </a:solidFill>
                        <a:latin typeface="+mj-lt"/>
                      </a:endParaRP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12 s</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14 s</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22 s</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extLst>
                  <a:ext uri="{0D108BD9-81ED-4DB2-BD59-A6C34878D82A}">
                    <a16:rowId xmlns:a16="http://schemas.microsoft.com/office/drawing/2014/main" val="10002"/>
                  </a:ext>
                </a:extLst>
              </a:tr>
              <a:tr h="52905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Jet Length </a:t>
                      </a:r>
                    </a:p>
                  </a:txBody>
                  <a:tcPr marT="44808" marB="448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800" i="0" dirty="0">
                          <a:solidFill>
                            <a:schemeClr val="tx1"/>
                          </a:solidFill>
                          <a:latin typeface="+mj-lt"/>
                        </a:rPr>
                        <a:t>1 m</a:t>
                      </a:r>
                      <a:endParaRPr lang="en-IN" sz="1800" i="0" dirty="0">
                        <a:solidFill>
                          <a:schemeClr val="tx1"/>
                        </a:solidFill>
                        <a:latin typeface="+mj-lt"/>
                      </a:endParaRP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1 m</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 2  m</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4 m</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extLst>
                  <a:ext uri="{0D108BD9-81ED-4DB2-BD59-A6C34878D82A}">
                    <a16:rowId xmlns:a16="http://schemas.microsoft.com/office/drawing/2014/main" val="10003"/>
                  </a:ext>
                </a:extLst>
              </a:tr>
              <a:tr h="65353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Working pressure</a:t>
                      </a:r>
                    </a:p>
                  </a:txBody>
                  <a:tcPr marT="44808" marB="448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9 Bars</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9 Bars</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9 Bars</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9 Bars</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extLst>
                  <a:ext uri="{0D108BD9-81ED-4DB2-BD59-A6C34878D82A}">
                    <a16:rowId xmlns:a16="http://schemas.microsoft.com/office/drawing/2014/main" val="10004"/>
                  </a:ext>
                </a:extLst>
              </a:tr>
              <a:tr h="52905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Empty  weight</a:t>
                      </a:r>
                    </a:p>
                  </a:txBody>
                  <a:tcPr marT="44808" marB="448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800" i="0" dirty="0">
                          <a:solidFill>
                            <a:schemeClr val="tx1"/>
                          </a:solidFill>
                          <a:latin typeface="+mj-lt"/>
                        </a:rPr>
                        <a:t>1.1 kg</a:t>
                      </a:r>
                      <a:endParaRPr lang="en-IN" sz="1800" i="0" dirty="0">
                        <a:solidFill>
                          <a:schemeClr val="tx1"/>
                        </a:solidFill>
                        <a:latin typeface="+mj-lt"/>
                      </a:endParaRP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1.4</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2.7 Kg.</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3 kg</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extLst>
                  <a:ext uri="{0D108BD9-81ED-4DB2-BD59-A6C34878D82A}">
                    <a16:rowId xmlns:a16="http://schemas.microsoft.com/office/drawing/2014/main" val="10005"/>
                  </a:ext>
                </a:extLst>
              </a:tr>
              <a:tr h="52905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Filled weight</a:t>
                      </a:r>
                    </a:p>
                  </a:txBody>
                  <a:tcPr marT="44808" marB="448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800" i="0" dirty="0">
                          <a:solidFill>
                            <a:schemeClr val="tx1"/>
                          </a:solidFill>
                          <a:latin typeface="+mj-lt"/>
                        </a:rPr>
                        <a:t>2.1 kg</a:t>
                      </a:r>
                      <a:endParaRPr lang="en-IN" sz="1800" i="0" dirty="0">
                        <a:solidFill>
                          <a:schemeClr val="tx1"/>
                        </a:solidFill>
                        <a:latin typeface="+mj-lt"/>
                      </a:endParaRP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3.4 kg</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6.7 Kg.</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9 kg</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extLst>
                  <a:ext uri="{0D108BD9-81ED-4DB2-BD59-A6C34878D82A}">
                    <a16:rowId xmlns:a16="http://schemas.microsoft.com/office/drawing/2014/main" val="10006"/>
                  </a:ext>
                </a:extLst>
              </a:tr>
              <a:tr h="6272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Test pressure</a:t>
                      </a:r>
                    </a:p>
                  </a:txBody>
                  <a:tcPr marT="44808" marB="448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chemeClr val="tx1"/>
                          </a:solidFill>
                          <a:effectLst/>
                          <a:latin typeface="+mj-lt"/>
                        </a:rPr>
                        <a:t>35 Bars</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35 Bars</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chemeClr val="tx1"/>
                          </a:solidFill>
                          <a:effectLst/>
                          <a:latin typeface="+mj-lt"/>
                        </a:rPr>
                        <a:t>35 Bars</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mj-lt"/>
                        </a:rPr>
                        <a:t>35 Bars</a:t>
                      </a:r>
                    </a:p>
                  </a:txBody>
                  <a:tcPr marT="44808" marB="448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CC"/>
                    </a:solidFill>
                  </a:tcPr>
                </a:tc>
                <a:extLst>
                  <a:ext uri="{0D108BD9-81ED-4DB2-BD59-A6C34878D82A}">
                    <a16:rowId xmlns:a16="http://schemas.microsoft.com/office/drawing/2014/main" val="10007"/>
                  </a:ext>
                </a:extLst>
              </a:tr>
            </a:tbl>
          </a:graphicData>
        </a:graphic>
      </p:graphicFrame>
      <p:sp>
        <p:nvSpPr>
          <p:cNvPr id="5" name="Rectangle 3">
            <a:extLst>
              <a:ext uri="{FF2B5EF4-FFF2-40B4-BE49-F238E27FC236}">
                <a16:creationId xmlns:a16="http://schemas.microsoft.com/office/drawing/2014/main" id="{239C1313-21C2-4DB5-908E-32FAF8190B4C}"/>
              </a:ext>
            </a:extLst>
          </p:cNvPr>
          <p:cNvSpPr txBox="1">
            <a:spLocks noChangeArrowheads="1"/>
          </p:cNvSpPr>
          <p:nvPr/>
        </p:nvSpPr>
        <p:spPr>
          <a:xfrm>
            <a:off x="6172200" y="1066800"/>
            <a:ext cx="4495800" cy="473075"/>
          </a:xfrm>
          <a:prstGeom prst="rect">
            <a:avLst/>
          </a:prstGeom>
        </p:spPr>
        <p:txBody>
          <a:bodyPr/>
          <a:lstStyle/>
          <a:p>
            <a:pPr marL="342900" indent="-342900" algn="ctr" eaLnBrk="1" fontAlgn="auto" hangingPunct="1">
              <a:spcBef>
                <a:spcPct val="20000"/>
              </a:spcBef>
              <a:spcAft>
                <a:spcPts val="0"/>
              </a:spcAft>
              <a:defRPr/>
            </a:pPr>
            <a:r>
              <a:rPr lang="en-US" sz="2400" b="1" kern="0" dirty="0">
                <a:solidFill>
                  <a:srgbClr val="FF0000"/>
                </a:solidFill>
                <a:latin typeface="+mj-lt"/>
              </a:rPr>
              <a:t>विशेष विवरण</a:t>
            </a:r>
          </a:p>
        </p:txBody>
      </p:sp>
      <p:pic>
        <p:nvPicPr>
          <p:cNvPr id="91195"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96" name="Picture 8"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78277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B18FED2D-43E1-4282-AAE3-4EB3D0A4016F}"/>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92163" name="Title 1"/>
          <p:cNvSpPr>
            <a:spLocks noGrp="1" noChangeArrowheads="1"/>
          </p:cNvSpPr>
          <p:nvPr>
            <p:ph type="title"/>
          </p:nvPr>
        </p:nvSpPr>
        <p:spPr>
          <a:xfrm>
            <a:off x="914400" y="1874838"/>
            <a:ext cx="4724400" cy="563562"/>
          </a:xfrm>
          <a:solidFill>
            <a:srgbClr val="002060"/>
          </a:solidFill>
        </p:spPr>
        <p:txBody>
          <a:bodyPr>
            <a:normAutofit fontScale="90000"/>
          </a:bodyPr>
          <a:lstStyle/>
          <a:p>
            <a:pPr eaLnBrk="1" hangingPunct="1"/>
            <a:r>
              <a:rPr lang="en-US" altLang="en-US" sz="4000" b="1">
                <a:solidFill>
                  <a:srgbClr val="FFFF00"/>
                </a:solidFill>
              </a:rPr>
              <a:t>वाटर मिस्ट + CAFS</a:t>
            </a:r>
            <a:endParaRPr lang="en-IN" altLang="en-US" sz="4000" b="1">
              <a:solidFill>
                <a:srgbClr val="FFFF00"/>
              </a:solidFill>
            </a:endParaRPr>
          </a:p>
        </p:txBody>
      </p:sp>
      <p:sp>
        <p:nvSpPr>
          <p:cNvPr id="113667" name="Content Placeholder 2">
            <a:extLst>
              <a:ext uri="{FF2B5EF4-FFF2-40B4-BE49-F238E27FC236}">
                <a16:creationId xmlns:a16="http://schemas.microsoft.com/office/drawing/2014/main" id="{1485B488-CB56-434A-9F4D-D1564DA5FA36}"/>
              </a:ext>
            </a:extLst>
          </p:cNvPr>
          <p:cNvSpPr>
            <a:spLocks noGrp="1" noChangeArrowheads="1"/>
          </p:cNvSpPr>
          <p:nvPr>
            <p:ph idx="1"/>
          </p:nvPr>
        </p:nvSpPr>
        <p:spPr>
          <a:xfrm>
            <a:off x="6400800" y="1524000"/>
            <a:ext cx="5486400" cy="5105400"/>
          </a:xfrm>
        </p:spPr>
        <p:txBody>
          <a:bodyPr rtlCol="0">
            <a:normAutofit/>
          </a:bodyPr>
          <a:lstStyle/>
          <a:p>
            <a:pPr algn="just" eaLnBrk="1" fontAlgn="auto" hangingPunct="1">
              <a:spcAft>
                <a:spcPts val="0"/>
              </a:spcAft>
              <a:defRPr/>
            </a:pPr>
            <a:r>
              <a:rPr lang="en-IN" altLang="en-US" sz="2400" dirty="0">
                <a:latin typeface="+mj-lt"/>
              </a:rPr>
              <a:t>शब्द "जल मिस्ट" उन बारीक पानी के छिड़काव को संदर्भित करता है जिसमें स्प्रे की 99% मात्रा 1000 माइक्रोन से कम व्यास की बूंदों में होती है</a:t>
            </a:r>
          </a:p>
          <a:p>
            <a:pPr algn="just" eaLnBrk="1" fontAlgn="auto" hangingPunct="1">
              <a:spcAft>
                <a:spcPts val="0"/>
              </a:spcAft>
              <a:defRPr/>
            </a:pPr>
            <a:r>
              <a:rPr lang="en-IN" altLang="en-US" sz="2400" dirty="0">
                <a:latin typeface="+mj-lt"/>
              </a:rPr>
              <a:t>तरल और ठोस ईंधन की आग पर नियंत्रण में बहुत प्रभावी है, और हाइड्रोकार्बन मिस्ट विस्फोटों और 1000 वोल्ट तक के लाइव इलेक्ट्रिकल फायर को दबाने में</a:t>
            </a:r>
          </a:p>
          <a:p>
            <a:pPr algn="just" eaLnBrk="1" fontAlgn="auto" hangingPunct="1">
              <a:spcAft>
                <a:spcPts val="0"/>
              </a:spcAft>
              <a:defRPr/>
            </a:pPr>
            <a:r>
              <a:rPr lang="en-IN" altLang="en-US" sz="2400" dirty="0">
                <a:latin typeface="+mj-lt"/>
              </a:rPr>
              <a:t>कोई विषाक्तता, दम घुटने और पर्यावरणीय समस्याएँ नहीं;</a:t>
            </a:r>
          </a:p>
          <a:p>
            <a:pPr algn="just" eaLnBrk="1" fontAlgn="auto" hangingPunct="1">
              <a:spcAft>
                <a:spcPts val="0"/>
              </a:spcAft>
              <a:defRPr/>
            </a:pPr>
            <a:r>
              <a:rPr lang="en-IN" altLang="en-US" sz="2400" dirty="0">
                <a:latin typeface="+mj-lt"/>
              </a:rPr>
              <a:t>निम्न प्रणाली लागत; सीमित या कोई पानी का क्षति नहीं</a:t>
            </a:r>
          </a:p>
          <a:p>
            <a:pPr algn="just" eaLnBrk="1" fontAlgn="auto" hangingPunct="1">
              <a:spcAft>
                <a:spcPts val="0"/>
              </a:spcAft>
              <a:defRPr/>
            </a:pPr>
            <a:r>
              <a:rPr lang="en-IN" altLang="en-US" sz="2400" dirty="0">
                <a:latin typeface="+mj-lt"/>
              </a:rPr>
              <a:t>कुछ आग को दबाने में उच्च दक्षता।</a:t>
            </a:r>
          </a:p>
        </p:txBody>
      </p:sp>
      <p:sp>
        <p:nvSpPr>
          <p:cNvPr id="113668" name="Slide Number Placeholder 3">
            <a:extLst>
              <a:ext uri="{FF2B5EF4-FFF2-40B4-BE49-F238E27FC236}">
                <a16:creationId xmlns:a16="http://schemas.microsoft.com/office/drawing/2014/main" id="{595697D3-54A0-4A46-A33E-D0BC34E94CBF}"/>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A925598B-0C94-4F31-8341-541F5C6140A2}" type="slidenum">
              <a:rPr lang="en-US" altLang="en-US" sz="1400" smtClean="0">
                <a:latin typeface="+mj-lt"/>
              </a:rPr>
              <a:pPr>
                <a:spcBef>
                  <a:spcPct val="0"/>
                </a:spcBef>
                <a:buFontTx/>
                <a:buNone/>
                <a:defRPr/>
              </a:pPr>
              <a:t>61</a:t>
            </a:fld>
            <a:endParaRPr lang="en-US" altLang="en-US" sz="1400">
              <a:latin typeface="+mj-lt"/>
            </a:endParaRPr>
          </a:p>
        </p:txBody>
      </p:sp>
      <p:sp>
        <p:nvSpPr>
          <p:cNvPr id="2" name="Rectangle 1">
            <a:extLst>
              <a:ext uri="{FF2B5EF4-FFF2-40B4-BE49-F238E27FC236}">
                <a16:creationId xmlns:a16="http://schemas.microsoft.com/office/drawing/2014/main" id="{F9D6EB48-D5E0-4C1E-A1FA-63655CB1829A}"/>
              </a:ext>
            </a:extLst>
          </p:cNvPr>
          <p:cNvSpPr/>
          <p:nvPr/>
        </p:nvSpPr>
        <p:spPr>
          <a:xfrm>
            <a:off x="6400800" y="990600"/>
            <a:ext cx="43434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latin typeface="+mj-lt"/>
              </a:rPr>
              <a:t>CAFS—संवृद्धित वायु फोम प्रणाली</a:t>
            </a:r>
          </a:p>
        </p:txBody>
      </p:sp>
      <p:pic>
        <p:nvPicPr>
          <p:cNvPr id="92167" name="Picture 7"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8" name="Picture 8"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3073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CAFC172-6C12-4BB8-9CF3-105B8EADB7AF}"/>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93187" name="Title 1"/>
          <p:cNvSpPr>
            <a:spLocks noGrp="1" noChangeArrowheads="1"/>
          </p:cNvSpPr>
          <p:nvPr>
            <p:ph type="title"/>
          </p:nvPr>
        </p:nvSpPr>
        <p:spPr>
          <a:xfrm>
            <a:off x="609600" y="1752600"/>
            <a:ext cx="5029200" cy="1295400"/>
          </a:xfrm>
          <a:solidFill>
            <a:srgbClr val="002060"/>
          </a:solidFill>
        </p:spPr>
        <p:txBody>
          <a:bodyPr/>
          <a:lstStyle/>
          <a:p>
            <a:pPr eaLnBrk="1" hangingPunct="1"/>
            <a:r>
              <a:rPr lang="en-US" altLang="en-US" sz="4000" b="1">
                <a:solidFill>
                  <a:srgbClr val="FFFF00"/>
                </a:solidFill>
              </a:rPr>
              <a:t>वाटर मिस्ट + CAFS…</a:t>
            </a:r>
            <a:endParaRPr lang="en-IN" altLang="en-US" sz="4000" b="1">
              <a:solidFill>
                <a:srgbClr val="FFFF00"/>
              </a:solidFill>
            </a:endParaRPr>
          </a:p>
        </p:txBody>
      </p:sp>
      <p:sp>
        <p:nvSpPr>
          <p:cNvPr id="3" name="Content Placeholder 2">
            <a:extLst>
              <a:ext uri="{FF2B5EF4-FFF2-40B4-BE49-F238E27FC236}">
                <a16:creationId xmlns:a16="http://schemas.microsoft.com/office/drawing/2014/main" id="{BEFE13E5-D888-4E6A-8033-36CC935EA1C8}"/>
              </a:ext>
            </a:extLst>
          </p:cNvPr>
          <p:cNvSpPr>
            <a:spLocks noGrp="1"/>
          </p:cNvSpPr>
          <p:nvPr>
            <p:ph idx="1"/>
          </p:nvPr>
        </p:nvSpPr>
        <p:spPr>
          <a:xfrm>
            <a:off x="6400800" y="1524000"/>
            <a:ext cx="5105400" cy="4695825"/>
          </a:xfrm>
        </p:spPr>
        <p:txBody>
          <a:bodyPr rtlCol="0">
            <a:normAutofit lnSpcReduction="10000"/>
          </a:bodyPr>
          <a:lstStyle/>
          <a:p>
            <a:pPr eaLnBrk="1" fontAlgn="auto" hangingPunct="1">
              <a:spcAft>
                <a:spcPts val="0"/>
              </a:spcAft>
              <a:defRPr/>
            </a:pPr>
            <a:r>
              <a:rPr lang="en-US" sz="2400" dirty="0">
                <a:latin typeface="+mj-lt"/>
              </a:rPr>
              <a:t>प्राथमिक अग्निशामक तंत्र</a:t>
            </a:r>
            <a:endParaRPr lang="en-IN" sz="2400" dirty="0">
              <a:latin typeface="+mj-lt"/>
            </a:endParaRPr>
          </a:p>
          <a:p>
            <a:pPr lvl="2" eaLnBrk="1" fontAlgn="auto" hangingPunct="1">
              <a:spcAft>
                <a:spcPts val="0"/>
              </a:spcAft>
              <a:defRPr/>
            </a:pPr>
            <a:endParaRPr lang="en-IN" sz="2400" i="1" dirty="0">
              <a:solidFill>
                <a:schemeClr val="accent6">
                  <a:lumMod val="75000"/>
                </a:schemeClr>
              </a:solidFill>
              <a:latin typeface="+mj-lt"/>
            </a:endParaRPr>
          </a:p>
          <a:p>
            <a:pPr lvl="2" eaLnBrk="1" fontAlgn="auto" hangingPunct="1">
              <a:spcAft>
                <a:spcPts val="0"/>
              </a:spcAft>
              <a:defRPr/>
            </a:pPr>
            <a:r>
              <a:rPr lang="en-IN" sz="2400" i="1" dirty="0">
                <a:solidFill>
                  <a:schemeClr val="accent6">
                    <a:lumMod val="75000"/>
                  </a:schemeClr>
                </a:solidFill>
                <a:latin typeface="+mj-lt"/>
              </a:rPr>
              <a:t>गर्मी निकालना</a:t>
            </a:r>
          </a:p>
          <a:p>
            <a:pPr lvl="4" eaLnBrk="1" fontAlgn="auto" hangingPunct="1">
              <a:spcAft>
                <a:spcPts val="0"/>
              </a:spcAft>
              <a:defRPr/>
            </a:pPr>
            <a:r>
              <a:rPr lang="en-IN" sz="2400" dirty="0">
                <a:latin typeface="+mj-lt"/>
              </a:rPr>
              <a:t>आग के धुएँ को ठंडा करना</a:t>
            </a:r>
          </a:p>
          <a:p>
            <a:pPr lvl="4" eaLnBrk="1" fontAlgn="auto" hangingPunct="1">
              <a:spcAft>
                <a:spcPts val="0"/>
              </a:spcAft>
              <a:defRPr/>
            </a:pPr>
            <a:r>
              <a:rPr lang="en-IN" sz="2400" dirty="0">
                <a:latin typeface="+mj-lt"/>
              </a:rPr>
              <a:t>ईंधन की सतह को गीला करना/ठंडा करना</a:t>
            </a:r>
          </a:p>
          <a:p>
            <a:pPr lvl="2" eaLnBrk="1" fontAlgn="auto" hangingPunct="1">
              <a:spcAft>
                <a:spcPts val="0"/>
              </a:spcAft>
              <a:defRPr/>
            </a:pPr>
            <a:endParaRPr lang="en-IN" sz="2400" i="1" dirty="0">
              <a:solidFill>
                <a:srgbClr val="FF0000"/>
              </a:solidFill>
              <a:latin typeface="+mj-lt"/>
            </a:endParaRPr>
          </a:p>
          <a:p>
            <a:pPr lvl="2" eaLnBrk="1" fontAlgn="auto" hangingPunct="1">
              <a:spcAft>
                <a:spcPts val="0"/>
              </a:spcAft>
              <a:defRPr/>
            </a:pPr>
            <a:endParaRPr lang="en-IN" sz="2400" i="1" dirty="0">
              <a:solidFill>
                <a:srgbClr val="FF0000"/>
              </a:solidFill>
              <a:latin typeface="+mj-lt"/>
            </a:endParaRPr>
          </a:p>
          <a:p>
            <a:pPr lvl="2" eaLnBrk="1" fontAlgn="auto" hangingPunct="1">
              <a:spcAft>
                <a:spcPts val="0"/>
              </a:spcAft>
              <a:defRPr/>
            </a:pPr>
            <a:r>
              <a:rPr lang="en-IN" sz="2400" i="1" dirty="0">
                <a:solidFill>
                  <a:srgbClr val="FF0000"/>
                </a:solidFill>
                <a:latin typeface="+mj-lt"/>
              </a:rPr>
              <a:t>स्थानांतरण</a:t>
            </a:r>
          </a:p>
          <a:p>
            <a:pPr lvl="4" eaLnBrk="1" fontAlgn="auto" hangingPunct="1">
              <a:spcAft>
                <a:spcPts val="0"/>
              </a:spcAft>
              <a:defRPr/>
            </a:pPr>
            <a:r>
              <a:rPr lang="en-IN" sz="2400" dirty="0">
                <a:latin typeface="+mj-lt"/>
              </a:rPr>
              <a:t>ऑक्सीजन का विस्थापन</a:t>
            </a:r>
          </a:p>
          <a:p>
            <a:pPr lvl="4" eaLnBrk="1" fontAlgn="auto" hangingPunct="1">
              <a:spcAft>
                <a:spcPts val="0"/>
              </a:spcAft>
              <a:defRPr/>
            </a:pPr>
            <a:r>
              <a:rPr lang="en-IN" sz="2400" dirty="0">
                <a:latin typeface="+mj-lt"/>
              </a:rPr>
              <a:t>ईंधन के वाष्प का पतला होना</a:t>
            </a:r>
          </a:p>
          <a:p>
            <a:pPr eaLnBrk="1" fontAlgn="auto" hangingPunct="1">
              <a:spcAft>
                <a:spcPts val="0"/>
              </a:spcAft>
              <a:defRPr/>
            </a:pPr>
            <a:endParaRPr lang="en-IN" b="1" dirty="0">
              <a:latin typeface="+mj-lt"/>
            </a:endParaRPr>
          </a:p>
        </p:txBody>
      </p:sp>
      <p:sp>
        <p:nvSpPr>
          <p:cNvPr id="114692" name="Slide Number Placeholder 3">
            <a:extLst>
              <a:ext uri="{FF2B5EF4-FFF2-40B4-BE49-F238E27FC236}">
                <a16:creationId xmlns:a16="http://schemas.microsoft.com/office/drawing/2014/main" id="{F02167BC-356D-4DF2-89D3-1BDC988A3E01}"/>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6160639C-96E5-4B38-9DF4-4D22E3BB006E}" type="slidenum">
              <a:rPr lang="en-US" altLang="en-US" sz="1400" smtClean="0">
                <a:latin typeface="+mj-lt"/>
              </a:rPr>
              <a:pPr>
                <a:spcBef>
                  <a:spcPct val="0"/>
                </a:spcBef>
                <a:buFontTx/>
                <a:buNone/>
                <a:defRPr/>
              </a:pPr>
              <a:t>62</a:t>
            </a:fld>
            <a:endParaRPr lang="en-US" altLang="en-US" sz="1400">
              <a:latin typeface="+mj-lt"/>
            </a:endParaRPr>
          </a:p>
        </p:txBody>
      </p:sp>
      <p:pic>
        <p:nvPicPr>
          <p:cNvPr id="93190"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1"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0348410"/>
      </p:ext>
    </p:extLst>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BBA9DF4-B19A-4AA2-A8A0-A496A21922CE}"/>
              </a:ext>
            </a:extLst>
          </p:cNvPr>
          <p:cNvSpPr txBox="1"/>
          <p:nvPr/>
        </p:nvSpPr>
        <p:spPr>
          <a:xfrm>
            <a:off x="6019800" y="0"/>
            <a:ext cx="61722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2" name="Title 1">
            <a:extLst>
              <a:ext uri="{FF2B5EF4-FFF2-40B4-BE49-F238E27FC236}">
                <a16:creationId xmlns:a16="http://schemas.microsoft.com/office/drawing/2014/main" id="{E6742D55-EA39-46B1-8EBF-698EF80AC109}"/>
              </a:ext>
            </a:extLst>
          </p:cNvPr>
          <p:cNvSpPr>
            <a:spLocks noGrp="1"/>
          </p:cNvSpPr>
          <p:nvPr>
            <p:ph type="title"/>
          </p:nvPr>
        </p:nvSpPr>
        <p:spPr>
          <a:xfrm>
            <a:off x="457200" y="1524000"/>
            <a:ext cx="5562600" cy="1447800"/>
          </a:xfrm>
          <a:solidFill>
            <a:srgbClr val="002060"/>
          </a:solidFill>
        </p:spPr>
        <p:txBody>
          <a:bodyPr rtlCol="0">
            <a:normAutofit/>
          </a:bodyPr>
          <a:lstStyle/>
          <a:p>
            <a:pPr eaLnBrk="1" fontAlgn="auto" hangingPunct="1">
              <a:spcAft>
                <a:spcPts val="0"/>
              </a:spcAft>
              <a:defRPr/>
            </a:pPr>
            <a:r>
              <a:rPr lang="en-US" sz="4000" b="1" dirty="0">
                <a:solidFill>
                  <a:srgbClr val="FFFF00"/>
                </a:solidFill>
                <a:effectLst>
                  <a:outerShdw blurRad="38100" dist="38100" dir="2700000" algn="tl">
                    <a:srgbClr val="000000">
                      <a:alpha val="43137"/>
                    </a:srgbClr>
                  </a:outerShdw>
                </a:effectLst>
              </a:rPr>
              <a:t>मॉड्यूलर अग्निशामक</a:t>
            </a:r>
            <a:endParaRPr lang="en-IN" sz="4000" dirty="0">
              <a:solidFill>
                <a:srgbClr val="FFFF00"/>
              </a:solidFill>
            </a:endParaRPr>
          </a:p>
        </p:txBody>
      </p:sp>
      <p:sp>
        <p:nvSpPr>
          <p:cNvPr id="116739" name="Content Placeholder 2">
            <a:extLst>
              <a:ext uri="{FF2B5EF4-FFF2-40B4-BE49-F238E27FC236}">
                <a16:creationId xmlns:a16="http://schemas.microsoft.com/office/drawing/2014/main" id="{A26443A5-E194-4A3E-B9EB-CEA1F4F04D9D}"/>
              </a:ext>
            </a:extLst>
          </p:cNvPr>
          <p:cNvSpPr>
            <a:spLocks noGrp="1" noChangeArrowheads="1"/>
          </p:cNvSpPr>
          <p:nvPr>
            <p:ph idx="1"/>
          </p:nvPr>
        </p:nvSpPr>
        <p:spPr>
          <a:xfrm>
            <a:off x="6400800" y="1493838"/>
            <a:ext cx="4991100" cy="4906962"/>
          </a:xfrm>
        </p:spPr>
        <p:txBody>
          <a:bodyPr rtlCol="0">
            <a:normAutofit/>
          </a:bodyPr>
          <a:lstStyle/>
          <a:p>
            <a:pPr algn="just" eaLnBrk="1" fontAlgn="auto" hangingPunct="1">
              <a:spcAft>
                <a:spcPts val="0"/>
              </a:spcAft>
              <a:defRPr/>
            </a:pPr>
            <a:r>
              <a:rPr lang="en-US" altLang="en-US" sz="2400" dirty="0">
                <a:latin typeface="+mj-lt"/>
              </a:rPr>
              <a:t>महत्वपूर्ण उपकरण के लिए केंद्रित अग्नि सुरक्षा प्रदान करता है</a:t>
            </a:r>
          </a:p>
          <a:p>
            <a:pPr algn="just" eaLnBrk="1" fontAlgn="auto" hangingPunct="1">
              <a:spcAft>
                <a:spcPts val="0"/>
              </a:spcAft>
              <a:defRPr/>
            </a:pPr>
            <a:r>
              <a:rPr lang="en-US" altLang="en-US" sz="2400" dirty="0">
                <a:latin typeface="+mj-lt"/>
              </a:rPr>
              <a:t>स्थायी अग्नि सुरक्षा प्रणाली की तुलना में अत्यधिक cost प्रभावी</a:t>
            </a:r>
          </a:p>
          <a:p>
            <a:pPr algn="just" eaLnBrk="1" fontAlgn="auto" hangingPunct="1">
              <a:spcAft>
                <a:spcPts val="0"/>
              </a:spcAft>
              <a:defRPr/>
            </a:pPr>
            <a:r>
              <a:rPr lang="en-US" altLang="en-US" sz="2400" dirty="0">
                <a:latin typeface="+mj-lt"/>
              </a:rPr>
              <a:t>पोर्टेबल यूनिट</a:t>
            </a:r>
          </a:p>
          <a:p>
            <a:pPr algn="just" eaLnBrk="1" fontAlgn="auto" hangingPunct="1">
              <a:spcAft>
                <a:spcPts val="0"/>
              </a:spcAft>
              <a:defRPr/>
            </a:pPr>
            <a:r>
              <a:rPr lang="en-US" altLang="en-US" sz="2400" dirty="0">
                <a:latin typeface="+mj-lt"/>
              </a:rPr>
              <a:t>दिन-रात स्वचालित और विश्वसनीय सुरक्षा प्रदान करता है</a:t>
            </a:r>
          </a:p>
          <a:p>
            <a:pPr algn="just" eaLnBrk="1" fontAlgn="auto" hangingPunct="1">
              <a:spcAft>
                <a:spcPts val="0"/>
              </a:spcAft>
              <a:defRPr/>
            </a:pPr>
            <a:r>
              <a:rPr lang="en-US" altLang="en-US" sz="2400" dirty="0">
                <a:latin typeface="+mj-lt"/>
              </a:rPr>
              <a:t>बिजली नहीं होने पर आग और शक्ति विफलता के मामले में सुरक्षा प्रदान करता है</a:t>
            </a:r>
          </a:p>
          <a:p>
            <a:pPr algn="just" eaLnBrk="1" fontAlgn="auto" hangingPunct="1">
              <a:spcAft>
                <a:spcPts val="0"/>
              </a:spcAft>
              <a:defRPr/>
            </a:pPr>
            <a:r>
              <a:rPr lang="en-US" altLang="en-US" sz="2400" dirty="0">
                <a:latin typeface="+mj-lt"/>
              </a:rPr>
              <a:t>रीचार्ज करने योग्य और सेवा में आसान</a:t>
            </a:r>
          </a:p>
          <a:p>
            <a:pPr algn="just" eaLnBrk="1" fontAlgn="auto" hangingPunct="1">
              <a:spcAft>
                <a:spcPts val="0"/>
              </a:spcAft>
              <a:defRPr/>
            </a:pPr>
            <a:endParaRPr lang="en-US" altLang="en-US" dirty="0">
              <a:latin typeface="+mj-lt"/>
            </a:endParaRPr>
          </a:p>
        </p:txBody>
      </p:sp>
      <p:sp>
        <p:nvSpPr>
          <p:cNvPr id="116740" name="Slide Number Placeholder 3">
            <a:extLst>
              <a:ext uri="{FF2B5EF4-FFF2-40B4-BE49-F238E27FC236}">
                <a16:creationId xmlns:a16="http://schemas.microsoft.com/office/drawing/2014/main" id="{59DAD4FD-CA78-484E-B44D-36BD6D794FFF}"/>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612A8A3A-B6E4-425E-902C-4CA87D4F019F}" type="slidenum">
              <a:rPr lang="en-US" altLang="en-US" sz="1400" smtClean="0">
                <a:latin typeface="+mj-lt"/>
              </a:rPr>
              <a:pPr>
                <a:spcBef>
                  <a:spcPct val="0"/>
                </a:spcBef>
                <a:buFontTx/>
                <a:buNone/>
                <a:defRPr/>
              </a:pPr>
              <a:t>63</a:t>
            </a:fld>
            <a:endParaRPr lang="en-US" altLang="en-US" sz="1400">
              <a:latin typeface="+mj-lt"/>
            </a:endParaRPr>
          </a:p>
        </p:txBody>
      </p:sp>
      <p:pic>
        <p:nvPicPr>
          <p:cNvPr id="94214"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53988"/>
            <a:ext cx="1104900"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5"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2433353"/>
      </p:ext>
    </p:extLst>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E009AD5-EAC1-472C-9AE5-94F6905BF889}"/>
              </a:ext>
            </a:extLst>
          </p:cNvPr>
          <p:cNvSpPr txBox="1"/>
          <p:nvPr/>
        </p:nvSpPr>
        <p:spPr>
          <a:xfrm>
            <a:off x="6019800" y="0"/>
            <a:ext cx="61722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118786" name="Title 1">
            <a:extLst>
              <a:ext uri="{FF2B5EF4-FFF2-40B4-BE49-F238E27FC236}">
                <a16:creationId xmlns:a16="http://schemas.microsoft.com/office/drawing/2014/main" id="{A14E815F-10A7-4F8C-A03B-A3905907B549}"/>
              </a:ext>
            </a:extLst>
          </p:cNvPr>
          <p:cNvSpPr>
            <a:spLocks noGrp="1" noChangeArrowheads="1"/>
          </p:cNvSpPr>
          <p:nvPr>
            <p:ph type="title"/>
          </p:nvPr>
        </p:nvSpPr>
        <p:spPr>
          <a:xfrm>
            <a:off x="1143000" y="1570038"/>
            <a:ext cx="3581400" cy="1706562"/>
          </a:xfrm>
          <a:solidFill>
            <a:srgbClr val="002060"/>
          </a:solidFill>
        </p:spPr>
        <p:txBody>
          <a:bodyPr rtlCol="0">
            <a:normAutofit/>
          </a:bodyPr>
          <a:lstStyle/>
          <a:p>
            <a:pPr eaLnBrk="1" fontAlgn="auto" hangingPunct="1">
              <a:spcAft>
                <a:spcPts val="0"/>
              </a:spcAft>
              <a:defRPr/>
            </a:pPr>
            <a:r>
              <a:rPr lang="en-IN" altLang="en-US" b="1" dirty="0">
                <a:solidFill>
                  <a:srgbClr val="FFFF00"/>
                </a:solidFill>
              </a:rPr>
              <a:t>अग्निशामक बॉल</a:t>
            </a:r>
            <a:endParaRPr lang="en-US" altLang="en-US" dirty="0">
              <a:solidFill>
                <a:srgbClr val="FFFF00"/>
              </a:solidFill>
            </a:endParaRPr>
          </a:p>
        </p:txBody>
      </p:sp>
      <p:sp>
        <p:nvSpPr>
          <p:cNvPr id="118787" name="Content Placeholder 2">
            <a:extLst>
              <a:ext uri="{FF2B5EF4-FFF2-40B4-BE49-F238E27FC236}">
                <a16:creationId xmlns:a16="http://schemas.microsoft.com/office/drawing/2014/main" id="{88B06C79-C4A4-4FF7-A155-C94A2879FD68}"/>
              </a:ext>
            </a:extLst>
          </p:cNvPr>
          <p:cNvSpPr>
            <a:spLocks noGrp="1" noChangeArrowheads="1"/>
          </p:cNvSpPr>
          <p:nvPr>
            <p:ph idx="1"/>
          </p:nvPr>
        </p:nvSpPr>
        <p:spPr>
          <a:xfrm>
            <a:off x="6248400" y="1371600"/>
            <a:ext cx="5334000" cy="5211763"/>
          </a:xfrm>
        </p:spPr>
        <p:txBody>
          <a:bodyPr rtlCol="0">
            <a:normAutofit lnSpcReduction="10000"/>
          </a:bodyPr>
          <a:lstStyle/>
          <a:p>
            <a:pPr algn="just" eaLnBrk="1" fontAlgn="auto" hangingPunct="1">
              <a:lnSpc>
                <a:spcPct val="150000"/>
              </a:lnSpc>
              <a:spcAft>
                <a:spcPts val="0"/>
              </a:spcAft>
              <a:defRPr/>
            </a:pPr>
            <a:r>
              <a:rPr lang="en-IN" altLang="en-US" sz="2400" dirty="0">
                <a:solidFill>
                  <a:srgbClr val="003300"/>
                </a:solidFill>
                <a:latin typeface="+mj-lt"/>
              </a:rPr>
              <a:t>बाजार में कई आधुनिक बॉल या "हाथग्रेनेड" शैली के अग्निशामक उपलब्ध हैं।</a:t>
            </a:r>
          </a:p>
          <a:p>
            <a:pPr algn="just" eaLnBrk="1" fontAlgn="auto" hangingPunct="1">
              <a:lnSpc>
                <a:spcPct val="150000"/>
              </a:lnSpc>
              <a:spcAft>
                <a:spcPts val="0"/>
              </a:spcAft>
              <a:defRPr/>
            </a:pPr>
            <a:r>
              <a:rPr lang="en-IN" altLang="en-US" sz="2400" dirty="0">
                <a:solidFill>
                  <a:srgbClr val="003300"/>
                </a:solidFill>
                <a:latin typeface="+mj-lt"/>
              </a:rPr>
              <a:t>वे मैन्युअल रूप से आग में रोल करने या फेंकने द्वारा संचालित होते हैं।</a:t>
            </a:r>
          </a:p>
          <a:p>
            <a:pPr algn="just" eaLnBrk="1" fontAlgn="auto" hangingPunct="1">
              <a:lnSpc>
                <a:spcPct val="150000"/>
              </a:lnSpc>
              <a:spcAft>
                <a:spcPts val="0"/>
              </a:spcAft>
              <a:defRPr/>
            </a:pPr>
            <a:r>
              <a:rPr lang="en-IN" altLang="en-US" sz="2400" dirty="0">
                <a:solidFill>
                  <a:srgbClr val="003300"/>
                </a:solidFill>
                <a:latin typeface="+mj-lt"/>
              </a:rPr>
              <a:t>गेंद का आधुनिक संस्करण एक बार आग की लपटों के संपर्क में आने पर आत्म-विनाश कर जाएगा, जिससे आग पर ABC सूखे रासायनिक पाउडर का बादल फैलता है जो लपट को बुझा देता है।</a:t>
            </a:r>
            <a:endParaRPr lang="en-IN" altLang="en-US" sz="1800" dirty="0">
              <a:solidFill>
                <a:srgbClr val="003300"/>
              </a:solidFill>
              <a:latin typeface="+mj-lt"/>
            </a:endParaRPr>
          </a:p>
        </p:txBody>
      </p:sp>
      <p:sp>
        <p:nvSpPr>
          <p:cNvPr id="118788" name="Slide Number Placeholder 3">
            <a:extLst>
              <a:ext uri="{FF2B5EF4-FFF2-40B4-BE49-F238E27FC236}">
                <a16:creationId xmlns:a16="http://schemas.microsoft.com/office/drawing/2014/main" id="{7BB2A949-A933-4FBA-B48C-F5E9A30E064E}"/>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515F8F9B-F1E9-4002-B2F1-723E6F90C5FA}" type="slidenum">
              <a:rPr lang="en-US" altLang="en-US" sz="1400" smtClean="0">
                <a:latin typeface="+mj-lt"/>
              </a:rPr>
              <a:pPr>
                <a:spcBef>
                  <a:spcPct val="0"/>
                </a:spcBef>
                <a:buFontTx/>
                <a:buNone/>
                <a:defRPr/>
              </a:pPr>
              <a:t>64</a:t>
            </a:fld>
            <a:endParaRPr lang="en-US" altLang="en-US" sz="1400">
              <a:latin typeface="+mj-lt"/>
            </a:endParaRPr>
          </a:p>
        </p:txBody>
      </p:sp>
      <p:pic>
        <p:nvPicPr>
          <p:cNvPr id="95238"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9"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23872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275BBC4-9A5A-41A3-A653-8E0E5688823E}"/>
              </a:ext>
            </a:extLst>
          </p:cNvPr>
          <p:cNvSpPr txBox="1"/>
          <p:nvPr/>
        </p:nvSpPr>
        <p:spPr>
          <a:xfrm>
            <a:off x="5943600" y="0"/>
            <a:ext cx="62484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119810" name="Title 1">
            <a:extLst>
              <a:ext uri="{FF2B5EF4-FFF2-40B4-BE49-F238E27FC236}">
                <a16:creationId xmlns:a16="http://schemas.microsoft.com/office/drawing/2014/main" id="{D5ABDCE5-1615-4B1E-85D1-A7EAD8FD201D}"/>
              </a:ext>
            </a:extLst>
          </p:cNvPr>
          <p:cNvSpPr>
            <a:spLocks noGrp="1" noChangeArrowheads="1"/>
          </p:cNvSpPr>
          <p:nvPr>
            <p:ph type="title"/>
          </p:nvPr>
        </p:nvSpPr>
        <p:spPr>
          <a:xfrm>
            <a:off x="1447800" y="1752600"/>
            <a:ext cx="2971800" cy="1447800"/>
          </a:xfrm>
          <a:solidFill>
            <a:srgbClr val="002060"/>
          </a:solidFill>
        </p:spPr>
        <p:txBody>
          <a:bodyPr rtlCol="0">
            <a:normAutofit/>
          </a:bodyPr>
          <a:lstStyle/>
          <a:p>
            <a:pPr eaLnBrk="1" fontAlgn="auto" hangingPunct="1">
              <a:spcAft>
                <a:spcPts val="0"/>
              </a:spcAft>
              <a:defRPr/>
            </a:pPr>
            <a:r>
              <a:rPr lang="en-IN" altLang="en-US" sz="4000" b="1" dirty="0">
                <a:solidFill>
                  <a:srgbClr val="FFFF00"/>
                </a:solidFill>
              </a:rPr>
              <a:t>आग बुझाने वाली गेंद…</a:t>
            </a:r>
            <a:endParaRPr lang="en-US" altLang="en-US" sz="4000" dirty="0">
              <a:solidFill>
                <a:srgbClr val="FFFF00"/>
              </a:solidFill>
            </a:endParaRPr>
          </a:p>
        </p:txBody>
      </p:sp>
      <p:sp>
        <p:nvSpPr>
          <p:cNvPr id="119811" name="Content Placeholder 2">
            <a:extLst>
              <a:ext uri="{FF2B5EF4-FFF2-40B4-BE49-F238E27FC236}">
                <a16:creationId xmlns:a16="http://schemas.microsoft.com/office/drawing/2014/main" id="{8084E0A3-E66F-49DC-B897-8EB6B2E9BCA7}"/>
              </a:ext>
            </a:extLst>
          </p:cNvPr>
          <p:cNvSpPr>
            <a:spLocks noGrp="1" noChangeArrowheads="1"/>
          </p:cNvSpPr>
          <p:nvPr>
            <p:ph idx="1"/>
          </p:nvPr>
        </p:nvSpPr>
        <p:spPr>
          <a:xfrm>
            <a:off x="6172200" y="1219200"/>
            <a:ext cx="5715000" cy="5137150"/>
          </a:xfrm>
        </p:spPr>
        <p:txBody>
          <a:bodyPr rtlCol="0">
            <a:normAutofit/>
          </a:bodyPr>
          <a:lstStyle/>
          <a:p>
            <a:pPr algn="just" eaLnBrk="1" fontAlgn="auto" hangingPunct="1">
              <a:lnSpc>
                <a:spcPct val="100000"/>
              </a:lnSpc>
              <a:spcAft>
                <a:spcPts val="0"/>
              </a:spcAft>
              <a:defRPr/>
            </a:pPr>
            <a:r>
              <a:rPr lang="en-IN" altLang="en-US" sz="2400" dirty="0">
                <a:solidFill>
                  <a:srgbClr val="003300"/>
                </a:solidFill>
                <a:latin typeface="+mj-lt"/>
              </a:rPr>
              <a:t>कवरेज क्षेत्र लगभग 5 वर्ग मीटर है।</a:t>
            </a:r>
          </a:p>
          <a:p>
            <a:pPr algn="just" eaLnBrk="1" fontAlgn="auto" hangingPunct="1">
              <a:lnSpc>
                <a:spcPct val="100000"/>
              </a:lnSpc>
              <a:spcAft>
                <a:spcPts val="0"/>
              </a:spcAft>
              <a:defRPr/>
            </a:pPr>
            <a:r>
              <a:rPr lang="en-IN" altLang="en-US" sz="2400" dirty="0">
                <a:solidFill>
                  <a:srgbClr val="003300"/>
                </a:solidFill>
                <a:latin typeface="+mj-lt"/>
              </a:rPr>
              <a:t>इस प्रकार का एक लाभ यह है कि इसे निष्क्रिय दमन के लिए उपयोग किया जा सकता है। गेंद को आग के प्रति संवेदनशील क्षेत्र में रखा जा सकता है और यदि आग विकसित होती है, तो यह गर्मी द्वारा सक्रिय हो जाती है।</a:t>
            </a:r>
          </a:p>
          <a:p>
            <a:pPr algn="just" eaLnBrk="1" fontAlgn="auto" hangingPunct="1">
              <a:lnSpc>
                <a:spcPct val="100000"/>
              </a:lnSpc>
              <a:spcAft>
                <a:spcPts val="0"/>
              </a:spcAft>
              <a:defRPr/>
            </a:pPr>
            <a:r>
              <a:rPr lang="en-IN" altLang="en-US" sz="2400" dirty="0">
                <a:solidFill>
                  <a:srgbClr val="003300"/>
                </a:solidFill>
                <a:latin typeface="+mj-lt"/>
              </a:rPr>
              <a:t>इस प्रकार के अधिकांश आधुनिक अग्निशामक तैनाती पर तेज शोर करने के लिए डिजाइन किए जाते हैं।</a:t>
            </a:r>
            <a:endParaRPr lang="en-US" altLang="en-US" sz="2400" dirty="0">
              <a:solidFill>
                <a:srgbClr val="003300"/>
              </a:solidFill>
              <a:latin typeface="+mj-lt"/>
            </a:endParaRPr>
          </a:p>
        </p:txBody>
      </p:sp>
      <p:sp>
        <p:nvSpPr>
          <p:cNvPr id="119812" name="Slide Number Placeholder 3">
            <a:extLst>
              <a:ext uri="{FF2B5EF4-FFF2-40B4-BE49-F238E27FC236}">
                <a16:creationId xmlns:a16="http://schemas.microsoft.com/office/drawing/2014/main" id="{19443D7B-35EE-4D48-BBCE-180FC8FCCB1C}"/>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A2137668-5926-4FA8-ABF6-6F54468FC04D}" type="slidenum">
              <a:rPr lang="en-US" altLang="en-US" sz="1400" smtClean="0">
                <a:latin typeface="+mj-lt"/>
              </a:rPr>
              <a:pPr>
                <a:spcBef>
                  <a:spcPct val="0"/>
                </a:spcBef>
                <a:buFontTx/>
                <a:buNone/>
                <a:defRPr/>
              </a:pPr>
              <a:t>65</a:t>
            </a:fld>
            <a:endParaRPr lang="en-US" altLang="en-US" sz="1400">
              <a:latin typeface="+mj-lt"/>
            </a:endParaRPr>
          </a:p>
        </p:txBody>
      </p:sp>
      <p:pic>
        <p:nvPicPr>
          <p:cNvPr id="96262"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3"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20488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008E301-277F-4F4F-A461-4C699A7C2CE9}"/>
              </a:ext>
            </a:extLst>
          </p:cNvPr>
          <p:cNvSpPr txBox="1"/>
          <p:nvPr/>
        </p:nvSpPr>
        <p:spPr>
          <a:xfrm>
            <a:off x="5943600" y="0"/>
            <a:ext cx="62484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97283" name="Title 1"/>
          <p:cNvSpPr>
            <a:spLocks noGrp="1" noChangeArrowheads="1"/>
          </p:cNvSpPr>
          <p:nvPr>
            <p:ph type="title"/>
          </p:nvPr>
        </p:nvSpPr>
        <p:spPr>
          <a:xfrm>
            <a:off x="685800" y="1524000"/>
            <a:ext cx="4572000" cy="1600200"/>
          </a:xfrm>
          <a:solidFill>
            <a:srgbClr val="002060"/>
          </a:solidFill>
        </p:spPr>
        <p:txBody>
          <a:bodyPr/>
          <a:lstStyle/>
          <a:p>
            <a:pPr eaLnBrk="1" hangingPunct="1"/>
            <a:r>
              <a:rPr lang="en-IN" altLang="en-US" sz="4000" b="1">
                <a:solidFill>
                  <a:srgbClr val="FFFF00"/>
                </a:solidFill>
              </a:rPr>
              <a:t>अग्निशामकों के लाभ</a:t>
            </a:r>
            <a:endParaRPr lang="en-US" altLang="en-US" sz="4000">
              <a:solidFill>
                <a:srgbClr val="FFFF00"/>
              </a:solidFill>
            </a:endParaRPr>
          </a:p>
        </p:txBody>
      </p:sp>
      <p:graphicFrame>
        <p:nvGraphicFramePr>
          <p:cNvPr id="2" name="Content Placeholder 1">
            <a:extLst>
              <a:ext uri="{FF2B5EF4-FFF2-40B4-BE49-F238E27FC236}">
                <a16:creationId xmlns:a16="http://schemas.microsoft.com/office/drawing/2014/main" id="{362818DA-4EEB-4809-B201-247AE7907B48}"/>
              </a:ext>
            </a:extLst>
          </p:cNvPr>
          <p:cNvGraphicFramePr>
            <a:graphicFrameLocks noGrp="1"/>
          </p:cNvGraphicFramePr>
          <p:nvPr>
            <p:ph idx="1"/>
          </p:nvPr>
        </p:nvGraphicFramePr>
        <p:xfrm>
          <a:off x="6096000" y="1371600"/>
          <a:ext cx="6019800" cy="5181600"/>
        </p:xfrm>
        <a:graphic>
          <a:graphicData uri="http://schemas.openxmlformats.org/drawingml/2006/table">
            <a:tbl>
              <a:tblPr firstRow="1" bandRow="1">
                <a:tableStyleId>{5C22544A-7EE6-4342-B048-85BDC9FD1C3A}</a:tableStyleId>
              </a:tblPr>
              <a:tblGrid>
                <a:gridCol w="637859">
                  <a:extLst>
                    <a:ext uri="{9D8B030D-6E8A-4147-A177-3AD203B41FA5}">
                      <a16:colId xmlns:a16="http://schemas.microsoft.com/office/drawing/2014/main" val="20000"/>
                    </a:ext>
                  </a:extLst>
                </a:gridCol>
                <a:gridCol w="4121037">
                  <a:extLst>
                    <a:ext uri="{9D8B030D-6E8A-4147-A177-3AD203B41FA5}">
                      <a16:colId xmlns:a16="http://schemas.microsoft.com/office/drawing/2014/main" val="20001"/>
                    </a:ext>
                  </a:extLst>
                </a:gridCol>
                <a:gridCol w="1260904">
                  <a:extLst>
                    <a:ext uri="{9D8B030D-6E8A-4147-A177-3AD203B41FA5}">
                      <a16:colId xmlns:a16="http://schemas.microsoft.com/office/drawing/2014/main" val="20002"/>
                    </a:ext>
                  </a:extLst>
                </a:gridCol>
              </a:tblGrid>
              <a:tr h="896820">
                <a:tc>
                  <a:txBody>
                    <a:bodyPr/>
                    <a:lstStyle/>
                    <a:p>
                      <a:r>
                        <a:rPr lang="en-US" sz="2400" dirty="0" err="1">
                          <a:solidFill>
                            <a:schemeClr val="tx1"/>
                          </a:solidFill>
                        </a:rPr>
                        <a:t>Sl</a:t>
                      </a:r>
                      <a:r>
                        <a:rPr lang="en-US" sz="2400" baseline="0" dirty="0">
                          <a:solidFill>
                            <a:schemeClr val="tx1"/>
                          </a:solidFill>
                        </a:rPr>
                        <a:t> No</a:t>
                      </a:r>
                      <a:endParaRPr lang="en-US" sz="2400" dirty="0">
                        <a:solidFill>
                          <a:schemeClr val="tx1"/>
                        </a:solidFill>
                      </a:endParaRPr>
                    </a:p>
                  </a:txBody>
                  <a:tcPr marT="45715" marB="45715">
                    <a:solidFill>
                      <a:srgbClr val="FF99CC"/>
                    </a:solidFill>
                  </a:tcPr>
                </a:tc>
                <a:tc>
                  <a:txBody>
                    <a:bodyPr/>
                    <a:lstStyle/>
                    <a:p>
                      <a:r>
                        <a:rPr lang="en-US" sz="2400" dirty="0">
                          <a:solidFill>
                            <a:schemeClr val="tx1"/>
                          </a:solidFill>
                        </a:rPr>
                        <a:t>Advantages</a:t>
                      </a:r>
                    </a:p>
                  </a:txBody>
                  <a:tcPr marT="45715" marB="45715">
                    <a:solidFill>
                      <a:srgbClr val="FF99CC"/>
                    </a:solidFill>
                  </a:tcPr>
                </a:tc>
                <a:tc>
                  <a:txBody>
                    <a:bodyPr/>
                    <a:lstStyle/>
                    <a:p>
                      <a:r>
                        <a:rPr lang="en-US" sz="2400" dirty="0">
                          <a:solidFill>
                            <a:schemeClr val="tx1"/>
                          </a:solidFill>
                        </a:rPr>
                        <a:t>Remarks</a:t>
                      </a:r>
                    </a:p>
                  </a:txBody>
                  <a:tcPr marT="45715" marB="45715">
                    <a:solidFill>
                      <a:srgbClr val="FF99CC"/>
                    </a:solidFill>
                  </a:tcPr>
                </a:tc>
                <a:extLst>
                  <a:ext uri="{0D108BD9-81ED-4DB2-BD59-A6C34878D82A}">
                    <a16:rowId xmlns:a16="http://schemas.microsoft.com/office/drawing/2014/main" val="10000"/>
                  </a:ext>
                </a:extLst>
              </a:tr>
              <a:tr h="564660">
                <a:tc>
                  <a:txBody>
                    <a:bodyPr/>
                    <a:lstStyle/>
                    <a:p>
                      <a:pPr algn="ctr"/>
                      <a:r>
                        <a:rPr lang="en-US" sz="2400" dirty="0"/>
                        <a:t>1.</a:t>
                      </a:r>
                    </a:p>
                  </a:txBody>
                  <a:tcPr marT="45715" marB="45715"/>
                </a:tc>
                <a:tc>
                  <a:txBody>
                    <a:bodyPr/>
                    <a:lstStyle/>
                    <a:p>
                      <a:r>
                        <a:rPr lang="en-US" sz="2400" dirty="0"/>
                        <a:t>Portable</a:t>
                      </a:r>
                    </a:p>
                  </a:txBody>
                  <a:tcPr marT="45715" marB="45715"/>
                </a:tc>
                <a:tc>
                  <a:txBody>
                    <a:bodyPr/>
                    <a:lstStyle/>
                    <a:p>
                      <a:endParaRPr lang="en-US" sz="2800" dirty="0"/>
                    </a:p>
                  </a:txBody>
                  <a:tcPr marT="45715" marB="45715"/>
                </a:tc>
                <a:extLst>
                  <a:ext uri="{0D108BD9-81ED-4DB2-BD59-A6C34878D82A}">
                    <a16:rowId xmlns:a16="http://schemas.microsoft.com/office/drawing/2014/main" val="10001"/>
                  </a:ext>
                </a:extLst>
              </a:tr>
              <a:tr h="564660">
                <a:tc>
                  <a:txBody>
                    <a:bodyPr/>
                    <a:lstStyle/>
                    <a:p>
                      <a:pPr algn="ctr"/>
                      <a:r>
                        <a:rPr lang="en-US" sz="2400" dirty="0"/>
                        <a:t>2.</a:t>
                      </a:r>
                    </a:p>
                  </a:txBody>
                  <a:tcPr marT="45715" marB="45715"/>
                </a:tc>
                <a:tc>
                  <a:txBody>
                    <a:bodyPr/>
                    <a:lstStyle/>
                    <a:p>
                      <a:r>
                        <a:rPr lang="en-US" sz="2400" dirty="0"/>
                        <a:t>Easy to use</a:t>
                      </a:r>
                    </a:p>
                  </a:txBody>
                  <a:tcPr marT="45715" marB="45715"/>
                </a:tc>
                <a:tc>
                  <a:txBody>
                    <a:bodyPr/>
                    <a:lstStyle/>
                    <a:p>
                      <a:endParaRPr lang="en-US" sz="2800" dirty="0"/>
                    </a:p>
                  </a:txBody>
                  <a:tcPr marT="45715" marB="45715"/>
                </a:tc>
                <a:extLst>
                  <a:ext uri="{0D108BD9-81ED-4DB2-BD59-A6C34878D82A}">
                    <a16:rowId xmlns:a16="http://schemas.microsoft.com/office/drawing/2014/main" val="10002"/>
                  </a:ext>
                </a:extLst>
              </a:tr>
              <a:tr h="896820">
                <a:tc>
                  <a:txBody>
                    <a:bodyPr/>
                    <a:lstStyle/>
                    <a:p>
                      <a:pPr algn="ctr"/>
                      <a:r>
                        <a:rPr lang="en-US" sz="2400" dirty="0"/>
                        <a:t>3</a:t>
                      </a:r>
                    </a:p>
                  </a:txBody>
                  <a:tcPr marT="45715" marB="45715"/>
                </a:tc>
                <a:tc>
                  <a:txBody>
                    <a:bodyPr/>
                    <a:lstStyle/>
                    <a:p>
                      <a:r>
                        <a:rPr lang="en-US" sz="2400" dirty="0"/>
                        <a:t>They’re better for the environment</a:t>
                      </a:r>
                    </a:p>
                  </a:txBody>
                  <a:tcPr marT="45715" marB="45715"/>
                </a:tc>
                <a:tc>
                  <a:txBody>
                    <a:bodyPr/>
                    <a:lstStyle/>
                    <a:p>
                      <a:endParaRPr lang="en-US" sz="2800" dirty="0"/>
                    </a:p>
                  </a:txBody>
                  <a:tcPr marT="45715" marB="45715"/>
                </a:tc>
                <a:extLst>
                  <a:ext uri="{0D108BD9-81ED-4DB2-BD59-A6C34878D82A}">
                    <a16:rowId xmlns:a16="http://schemas.microsoft.com/office/drawing/2014/main" val="10003"/>
                  </a:ext>
                </a:extLst>
              </a:tr>
              <a:tr h="564660">
                <a:tc>
                  <a:txBody>
                    <a:bodyPr/>
                    <a:lstStyle/>
                    <a:p>
                      <a:pPr algn="ctr"/>
                      <a:r>
                        <a:rPr lang="en-US" sz="2400" dirty="0"/>
                        <a:t>4.</a:t>
                      </a:r>
                    </a:p>
                  </a:txBody>
                  <a:tcPr marT="45715" marB="45715"/>
                </a:tc>
                <a:tc>
                  <a:txBody>
                    <a:bodyPr/>
                    <a:lstStyle/>
                    <a:p>
                      <a:r>
                        <a:rPr lang="en-US" sz="2400" dirty="0"/>
                        <a:t>Life-saving</a:t>
                      </a:r>
                    </a:p>
                  </a:txBody>
                  <a:tcPr marT="45715" marB="45715"/>
                </a:tc>
                <a:tc>
                  <a:txBody>
                    <a:bodyPr/>
                    <a:lstStyle/>
                    <a:p>
                      <a:endParaRPr lang="en-US" sz="2800" dirty="0"/>
                    </a:p>
                  </a:txBody>
                  <a:tcPr marT="45715" marB="45715"/>
                </a:tc>
                <a:extLst>
                  <a:ext uri="{0D108BD9-81ED-4DB2-BD59-A6C34878D82A}">
                    <a16:rowId xmlns:a16="http://schemas.microsoft.com/office/drawing/2014/main" val="10004"/>
                  </a:ext>
                </a:extLst>
              </a:tr>
              <a:tr h="564660">
                <a:tc>
                  <a:txBody>
                    <a:bodyPr/>
                    <a:lstStyle/>
                    <a:p>
                      <a:pPr algn="ctr"/>
                      <a:r>
                        <a:rPr lang="en-US" sz="2400" dirty="0"/>
                        <a:t>5.</a:t>
                      </a:r>
                    </a:p>
                  </a:txBody>
                  <a:tcPr marT="45715" marB="45715"/>
                </a:tc>
                <a:tc>
                  <a:txBody>
                    <a:bodyPr/>
                    <a:lstStyle/>
                    <a:p>
                      <a:r>
                        <a:rPr lang="en-US" sz="2400" dirty="0"/>
                        <a:t>Quick response</a:t>
                      </a:r>
                    </a:p>
                  </a:txBody>
                  <a:tcPr marT="45715" marB="45715"/>
                </a:tc>
                <a:tc>
                  <a:txBody>
                    <a:bodyPr/>
                    <a:lstStyle/>
                    <a:p>
                      <a:endParaRPr lang="en-US" sz="2800" dirty="0"/>
                    </a:p>
                  </a:txBody>
                  <a:tcPr marT="45715" marB="45715"/>
                </a:tc>
                <a:extLst>
                  <a:ext uri="{0D108BD9-81ED-4DB2-BD59-A6C34878D82A}">
                    <a16:rowId xmlns:a16="http://schemas.microsoft.com/office/drawing/2014/main" val="10005"/>
                  </a:ext>
                </a:extLst>
              </a:tr>
              <a:tr h="564660">
                <a:tc>
                  <a:txBody>
                    <a:bodyPr/>
                    <a:lstStyle/>
                    <a:p>
                      <a:pPr algn="ctr"/>
                      <a:r>
                        <a:rPr lang="en-US" sz="2400" dirty="0"/>
                        <a:t>6.</a:t>
                      </a:r>
                    </a:p>
                  </a:txBody>
                  <a:tcPr marT="45715" marB="45715"/>
                </a:tc>
                <a:tc>
                  <a:txBody>
                    <a:bodyPr/>
                    <a:lstStyle/>
                    <a:p>
                      <a:r>
                        <a:rPr lang="en-US" sz="2400" dirty="0"/>
                        <a:t>Versatile</a:t>
                      </a:r>
                    </a:p>
                  </a:txBody>
                  <a:tcPr marT="45715" marB="45715"/>
                </a:tc>
                <a:tc>
                  <a:txBody>
                    <a:bodyPr/>
                    <a:lstStyle/>
                    <a:p>
                      <a:endParaRPr lang="en-US" sz="2800" dirty="0"/>
                    </a:p>
                  </a:txBody>
                  <a:tcPr marT="45715" marB="45715"/>
                </a:tc>
                <a:extLst>
                  <a:ext uri="{0D108BD9-81ED-4DB2-BD59-A6C34878D82A}">
                    <a16:rowId xmlns:a16="http://schemas.microsoft.com/office/drawing/2014/main" val="10006"/>
                  </a:ext>
                </a:extLst>
              </a:tr>
              <a:tr h="564660">
                <a:tc>
                  <a:txBody>
                    <a:bodyPr/>
                    <a:lstStyle/>
                    <a:p>
                      <a:pPr algn="ctr"/>
                      <a:r>
                        <a:rPr lang="en-US" sz="2400" dirty="0"/>
                        <a:t>7.</a:t>
                      </a:r>
                    </a:p>
                  </a:txBody>
                  <a:tcPr marT="45715" marB="45715"/>
                </a:tc>
                <a:tc>
                  <a:txBody>
                    <a:bodyPr/>
                    <a:lstStyle/>
                    <a:p>
                      <a:r>
                        <a:rPr lang="en-US" sz="2400" dirty="0"/>
                        <a:t>Cost-effective</a:t>
                      </a:r>
                    </a:p>
                  </a:txBody>
                  <a:tcPr marT="45715" marB="45715"/>
                </a:tc>
                <a:tc>
                  <a:txBody>
                    <a:bodyPr/>
                    <a:lstStyle/>
                    <a:p>
                      <a:endParaRPr lang="en-US" sz="2800" dirty="0"/>
                    </a:p>
                  </a:txBody>
                  <a:tcPr marT="45715" marB="45715"/>
                </a:tc>
                <a:extLst>
                  <a:ext uri="{0D108BD9-81ED-4DB2-BD59-A6C34878D82A}">
                    <a16:rowId xmlns:a16="http://schemas.microsoft.com/office/drawing/2014/main" val="10007"/>
                  </a:ext>
                </a:extLst>
              </a:tr>
            </a:tbl>
          </a:graphicData>
        </a:graphic>
      </p:graphicFrame>
      <p:sp>
        <p:nvSpPr>
          <p:cNvPr id="120873" name="Slide Number Placeholder 3">
            <a:extLst>
              <a:ext uri="{FF2B5EF4-FFF2-40B4-BE49-F238E27FC236}">
                <a16:creationId xmlns:a16="http://schemas.microsoft.com/office/drawing/2014/main" id="{DD77DF8C-C208-4242-89A5-39747B63B2F6}"/>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888E7FA0-226D-46BD-ADDA-54741D2EA120}" type="slidenum">
              <a:rPr lang="en-US" altLang="en-US" sz="1400" smtClean="0">
                <a:latin typeface="+mj-lt"/>
              </a:rPr>
              <a:pPr>
                <a:spcBef>
                  <a:spcPct val="0"/>
                </a:spcBef>
                <a:buFontTx/>
                <a:buNone/>
                <a:defRPr/>
              </a:pPr>
              <a:t>66</a:t>
            </a:fld>
            <a:endParaRPr lang="en-US" altLang="en-US" sz="1400">
              <a:latin typeface="+mj-lt"/>
            </a:endParaRPr>
          </a:p>
        </p:txBody>
      </p:sp>
      <p:pic>
        <p:nvPicPr>
          <p:cNvPr id="97323"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324"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91084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FA54A26-EB6F-43E6-A99E-88D4671F7FD2}"/>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98307" name="Title 1"/>
          <p:cNvSpPr>
            <a:spLocks noGrp="1" noChangeArrowheads="1"/>
          </p:cNvSpPr>
          <p:nvPr>
            <p:ph type="title"/>
          </p:nvPr>
        </p:nvSpPr>
        <p:spPr>
          <a:xfrm>
            <a:off x="990600" y="1676400"/>
            <a:ext cx="4495800" cy="1752600"/>
          </a:xfrm>
          <a:solidFill>
            <a:srgbClr val="002060"/>
          </a:solidFill>
        </p:spPr>
        <p:txBody>
          <a:bodyPr/>
          <a:lstStyle/>
          <a:p>
            <a:pPr eaLnBrk="1" hangingPunct="1"/>
            <a:r>
              <a:rPr lang="en-IN" altLang="en-US" sz="4000" b="1">
                <a:solidFill>
                  <a:srgbClr val="FFFF00"/>
                </a:solidFill>
              </a:rPr>
              <a:t>अग्निशामकों के हानियाँ</a:t>
            </a:r>
            <a:endParaRPr lang="en-US" altLang="en-US" sz="4000">
              <a:solidFill>
                <a:srgbClr val="FFFF00"/>
              </a:solidFill>
            </a:endParaRPr>
          </a:p>
        </p:txBody>
      </p:sp>
      <p:graphicFrame>
        <p:nvGraphicFramePr>
          <p:cNvPr id="2" name="Content Placeholder 1">
            <a:extLst>
              <a:ext uri="{FF2B5EF4-FFF2-40B4-BE49-F238E27FC236}">
                <a16:creationId xmlns:a16="http://schemas.microsoft.com/office/drawing/2014/main" id="{BC3629F4-529A-4154-A661-0283AFA39294}"/>
              </a:ext>
            </a:extLst>
          </p:cNvPr>
          <p:cNvGraphicFramePr>
            <a:graphicFrameLocks noGrp="1"/>
          </p:cNvGraphicFramePr>
          <p:nvPr>
            <p:ph idx="1"/>
          </p:nvPr>
        </p:nvGraphicFramePr>
        <p:xfrm>
          <a:off x="6324600" y="1220788"/>
          <a:ext cx="5562600" cy="5059360"/>
        </p:xfrm>
        <a:graphic>
          <a:graphicData uri="http://schemas.openxmlformats.org/drawingml/2006/table">
            <a:tbl>
              <a:tblPr firstRow="1" bandRow="1">
                <a:tableStyleId>{5C22544A-7EE6-4342-B048-85BDC9FD1C3A}</a:tableStyleId>
              </a:tblPr>
              <a:tblGrid>
                <a:gridCol w="747215">
                  <a:extLst>
                    <a:ext uri="{9D8B030D-6E8A-4147-A177-3AD203B41FA5}">
                      <a16:colId xmlns:a16="http://schemas.microsoft.com/office/drawing/2014/main" val="20000"/>
                    </a:ext>
                  </a:extLst>
                </a:gridCol>
                <a:gridCol w="2961185">
                  <a:extLst>
                    <a:ext uri="{9D8B030D-6E8A-4147-A177-3AD203B41FA5}">
                      <a16:colId xmlns:a16="http://schemas.microsoft.com/office/drawing/2014/main" val="20001"/>
                    </a:ext>
                  </a:extLst>
                </a:gridCol>
                <a:gridCol w="1854200">
                  <a:extLst>
                    <a:ext uri="{9D8B030D-6E8A-4147-A177-3AD203B41FA5}">
                      <a16:colId xmlns:a16="http://schemas.microsoft.com/office/drawing/2014/main" val="20002"/>
                    </a:ext>
                  </a:extLst>
                </a:gridCol>
              </a:tblGrid>
              <a:tr h="1033932">
                <a:tc>
                  <a:txBody>
                    <a:bodyPr/>
                    <a:lstStyle/>
                    <a:p>
                      <a:pPr algn="ctr"/>
                      <a:r>
                        <a:rPr lang="en-US" sz="2400" dirty="0" err="1">
                          <a:solidFill>
                            <a:schemeClr val="tx1"/>
                          </a:solidFill>
                        </a:rPr>
                        <a:t>Sl</a:t>
                      </a:r>
                      <a:r>
                        <a:rPr lang="en-US" sz="2400" baseline="0" dirty="0">
                          <a:solidFill>
                            <a:schemeClr val="tx1"/>
                          </a:solidFill>
                        </a:rPr>
                        <a:t> No</a:t>
                      </a:r>
                      <a:endParaRPr lang="en-US" sz="2400" dirty="0">
                        <a:solidFill>
                          <a:schemeClr val="tx1"/>
                        </a:solidFill>
                      </a:endParaRPr>
                    </a:p>
                  </a:txBody>
                  <a:tcPr>
                    <a:solidFill>
                      <a:srgbClr val="FF99CC"/>
                    </a:solidFill>
                  </a:tcPr>
                </a:tc>
                <a:tc>
                  <a:txBody>
                    <a:bodyPr/>
                    <a:lstStyle/>
                    <a:p>
                      <a:r>
                        <a:rPr lang="en-US" sz="2400" dirty="0">
                          <a:solidFill>
                            <a:schemeClr val="tx1"/>
                          </a:solidFill>
                        </a:rPr>
                        <a:t>Advantages</a:t>
                      </a:r>
                    </a:p>
                  </a:txBody>
                  <a:tcPr>
                    <a:solidFill>
                      <a:srgbClr val="FF99CC"/>
                    </a:solidFill>
                  </a:tcPr>
                </a:tc>
                <a:tc>
                  <a:txBody>
                    <a:bodyPr/>
                    <a:lstStyle/>
                    <a:p>
                      <a:r>
                        <a:rPr lang="en-US" sz="2400" dirty="0">
                          <a:solidFill>
                            <a:schemeClr val="tx1"/>
                          </a:solidFill>
                        </a:rPr>
                        <a:t>Remarks</a:t>
                      </a:r>
                    </a:p>
                  </a:txBody>
                  <a:tcPr>
                    <a:solidFill>
                      <a:srgbClr val="FF99CC"/>
                    </a:solidFill>
                  </a:tcPr>
                </a:tc>
                <a:extLst>
                  <a:ext uri="{0D108BD9-81ED-4DB2-BD59-A6C34878D82A}">
                    <a16:rowId xmlns:a16="http://schemas.microsoft.com/office/drawing/2014/main" val="10000"/>
                  </a:ext>
                </a:extLst>
              </a:tr>
              <a:tr h="747874">
                <a:tc>
                  <a:txBody>
                    <a:bodyPr/>
                    <a:lstStyle/>
                    <a:p>
                      <a:pPr algn="ctr"/>
                      <a:r>
                        <a:rPr lang="en-US" sz="2400" dirty="0"/>
                        <a:t>1.</a:t>
                      </a:r>
                    </a:p>
                  </a:txBody>
                  <a:tcPr/>
                </a:tc>
                <a:tc>
                  <a:txBody>
                    <a:bodyPr/>
                    <a:lstStyle/>
                    <a:p>
                      <a:r>
                        <a:rPr lang="en-US" sz="2400" dirty="0"/>
                        <a:t>Limited coverage</a:t>
                      </a:r>
                    </a:p>
                  </a:txBody>
                  <a:tcPr/>
                </a:tc>
                <a:tc>
                  <a:txBody>
                    <a:bodyPr/>
                    <a:lstStyle/>
                    <a:p>
                      <a:endParaRPr lang="en-US" sz="2400"/>
                    </a:p>
                  </a:txBody>
                  <a:tcPr/>
                </a:tc>
                <a:extLst>
                  <a:ext uri="{0D108BD9-81ED-4DB2-BD59-A6C34878D82A}">
                    <a16:rowId xmlns:a16="http://schemas.microsoft.com/office/drawing/2014/main" val="10001"/>
                  </a:ext>
                </a:extLst>
              </a:tr>
              <a:tr h="747874">
                <a:tc>
                  <a:txBody>
                    <a:bodyPr/>
                    <a:lstStyle/>
                    <a:p>
                      <a:pPr algn="ctr"/>
                      <a:r>
                        <a:rPr lang="en-US" sz="2400" dirty="0"/>
                        <a:t>2.</a:t>
                      </a:r>
                    </a:p>
                  </a:txBody>
                  <a:tcPr/>
                </a:tc>
                <a:tc>
                  <a:txBody>
                    <a:bodyPr/>
                    <a:lstStyle/>
                    <a:p>
                      <a:r>
                        <a:rPr lang="en-US" sz="2400" dirty="0"/>
                        <a:t>Limited use</a:t>
                      </a:r>
                    </a:p>
                  </a:txBody>
                  <a:tcPr/>
                </a:tc>
                <a:tc>
                  <a:txBody>
                    <a:bodyPr/>
                    <a:lstStyle/>
                    <a:p>
                      <a:endParaRPr lang="en-US" sz="2400" dirty="0"/>
                    </a:p>
                  </a:txBody>
                  <a:tcPr/>
                </a:tc>
                <a:extLst>
                  <a:ext uri="{0D108BD9-81ED-4DB2-BD59-A6C34878D82A}">
                    <a16:rowId xmlns:a16="http://schemas.microsoft.com/office/drawing/2014/main" val="10002"/>
                  </a:ext>
                </a:extLst>
              </a:tr>
              <a:tr h="747874">
                <a:tc>
                  <a:txBody>
                    <a:bodyPr/>
                    <a:lstStyle/>
                    <a:p>
                      <a:pPr algn="ctr"/>
                      <a:r>
                        <a:rPr lang="en-US" sz="2400" dirty="0"/>
                        <a:t>3</a:t>
                      </a:r>
                    </a:p>
                  </a:txBody>
                  <a:tcPr/>
                </a:tc>
                <a:tc>
                  <a:txBody>
                    <a:bodyPr/>
                    <a:lstStyle/>
                    <a:p>
                      <a:r>
                        <a:rPr lang="en-US" sz="2400" dirty="0"/>
                        <a:t>Limited capacity</a:t>
                      </a:r>
                    </a:p>
                  </a:txBody>
                  <a:tcPr/>
                </a:tc>
                <a:tc>
                  <a:txBody>
                    <a:bodyPr/>
                    <a:lstStyle/>
                    <a:p>
                      <a:endParaRPr lang="en-US" sz="2400" dirty="0"/>
                    </a:p>
                  </a:txBody>
                  <a:tcPr/>
                </a:tc>
                <a:extLst>
                  <a:ext uri="{0D108BD9-81ED-4DB2-BD59-A6C34878D82A}">
                    <a16:rowId xmlns:a16="http://schemas.microsoft.com/office/drawing/2014/main" val="10003"/>
                  </a:ext>
                </a:extLst>
              </a:tr>
              <a:tr h="1033932">
                <a:tc>
                  <a:txBody>
                    <a:bodyPr/>
                    <a:lstStyle/>
                    <a:p>
                      <a:pPr algn="ctr"/>
                      <a:r>
                        <a:rPr lang="en-US" sz="2400" dirty="0"/>
                        <a:t>4.</a:t>
                      </a:r>
                    </a:p>
                  </a:txBody>
                  <a:tcPr/>
                </a:tc>
                <a:tc>
                  <a:txBody>
                    <a:bodyPr/>
                    <a:lstStyle/>
                    <a:p>
                      <a:r>
                        <a:rPr lang="en-US" sz="2400" dirty="0"/>
                        <a:t>Requires maintenance</a:t>
                      </a:r>
                    </a:p>
                  </a:txBody>
                  <a:tcPr/>
                </a:tc>
                <a:tc>
                  <a:txBody>
                    <a:bodyPr/>
                    <a:lstStyle/>
                    <a:p>
                      <a:endParaRPr lang="en-US" sz="2400" dirty="0"/>
                    </a:p>
                  </a:txBody>
                  <a:tcPr/>
                </a:tc>
                <a:extLst>
                  <a:ext uri="{0D108BD9-81ED-4DB2-BD59-A6C34878D82A}">
                    <a16:rowId xmlns:a16="http://schemas.microsoft.com/office/drawing/2014/main" val="10004"/>
                  </a:ext>
                </a:extLst>
              </a:tr>
              <a:tr h="747874">
                <a:tc>
                  <a:txBody>
                    <a:bodyPr/>
                    <a:lstStyle/>
                    <a:p>
                      <a:pPr algn="ctr"/>
                      <a:r>
                        <a:rPr lang="en-US" sz="2400" dirty="0"/>
                        <a:t>5.</a:t>
                      </a:r>
                    </a:p>
                  </a:txBody>
                  <a:tcPr/>
                </a:tc>
                <a:tc>
                  <a:txBody>
                    <a:bodyPr/>
                    <a:lstStyle/>
                    <a:p>
                      <a:r>
                        <a:rPr lang="en-US" sz="2400" dirty="0"/>
                        <a:t>Limited protection</a:t>
                      </a:r>
                    </a:p>
                  </a:txBody>
                  <a:tcPr/>
                </a:tc>
                <a:tc>
                  <a:txBody>
                    <a:bodyPr/>
                    <a:lstStyle/>
                    <a:p>
                      <a:endParaRPr lang="en-US" sz="2400" dirty="0"/>
                    </a:p>
                  </a:txBody>
                  <a:tcPr/>
                </a:tc>
                <a:extLst>
                  <a:ext uri="{0D108BD9-81ED-4DB2-BD59-A6C34878D82A}">
                    <a16:rowId xmlns:a16="http://schemas.microsoft.com/office/drawing/2014/main" val="10005"/>
                  </a:ext>
                </a:extLst>
              </a:tr>
            </a:tbl>
          </a:graphicData>
        </a:graphic>
      </p:graphicFrame>
      <p:sp>
        <p:nvSpPr>
          <p:cNvPr id="121889" name="Slide Number Placeholder 3">
            <a:extLst>
              <a:ext uri="{FF2B5EF4-FFF2-40B4-BE49-F238E27FC236}">
                <a16:creationId xmlns:a16="http://schemas.microsoft.com/office/drawing/2014/main" id="{182CF480-6854-4EFA-B0CA-0A63FDE38546}"/>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B6A322C2-9C04-49DF-8E62-1C25C1CD37E9}" type="slidenum">
              <a:rPr lang="en-US" altLang="en-US" sz="1400" smtClean="0">
                <a:latin typeface="+mj-lt"/>
              </a:rPr>
              <a:pPr>
                <a:spcBef>
                  <a:spcPct val="0"/>
                </a:spcBef>
                <a:buFontTx/>
                <a:buNone/>
                <a:defRPr/>
              </a:pPr>
              <a:t>67</a:t>
            </a:fld>
            <a:endParaRPr lang="en-US" altLang="en-US" sz="1400">
              <a:latin typeface="+mj-lt"/>
            </a:endParaRPr>
          </a:p>
        </p:txBody>
      </p:sp>
      <p:pic>
        <p:nvPicPr>
          <p:cNvPr id="98339"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40"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28050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560EB99-F067-4DD2-9C63-9871F42B143A}"/>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99331" name="Title 1"/>
          <p:cNvSpPr>
            <a:spLocks noGrp="1" noChangeArrowheads="1"/>
          </p:cNvSpPr>
          <p:nvPr>
            <p:ph type="title"/>
          </p:nvPr>
        </p:nvSpPr>
        <p:spPr>
          <a:xfrm>
            <a:off x="1143000" y="1752600"/>
            <a:ext cx="3886200" cy="1600200"/>
          </a:xfrm>
          <a:solidFill>
            <a:srgbClr val="002060"/>
          </a:solidFill>
        </p:spPr>
        <p:txBody>
          <a:bodyPr>
            <a:normAutofit/>
          </a:bodyPr>
          <a:lstStyle/>
          <a:p>
            <a:pPr eaLnBrk="1" hangingPunct="1"/>
            <a:r>
              <a:rPr lang="en-US" altLang="en-US" sz="4000" b="1">
                <a:solidFill>
                  <a:srgbClr val="FFFF00"/>
                </a:solidFill>
              </a:rPr>
              <a:t>अग्निशामकों की रीफिलिंग कार्यक्रम</a:t>
            </a:r>
            <a:endParaRPr lang="en-IN" altLang="en-US" sz="4000" b="1">
              <a:solidFill>
                <a:srgbClr val="FFFF00"/>
              </a:solidFill>
            </a:endParaRPr>
          </a:p>
        </p:txBody>
      </p:sp>
      <p:sp>
        <p:nvSpPr>
          <p:cNvPr id="122883" name="Slide Number Placeholder 3">
            <a:extLst>
              <a:ext uri="{FF2B5EF4-FFF2-40B4-BE49-F238E27FC236}">
                <a16:creationId xmlns:a16="http://schemas.microsoft.com/office/drawing/2014/main" id="{3EC2B2EF-8B3B-43D2-BDAD-DAE237742CDF}"/>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6D209574-394A-4FFB-86CD-AEDCD5AB532E}" type="slidenum">
              <a:rPr lang="en-US" altLang="en-US" sz="1400" smtClean="0">
                <a:latin typeface="+mj-lt"/>
              </a:rPr>
              <a:pPr>
                <a:spcBef>
                  <a:spcPct val="0"/>
                </a:spcBef>
                <a:buFontTx/>
                <a:buNone/>
                <a:defRPr/>
              </a:pPr>
              <a:t>68</a:t>
            </a:fld>
            <a:endParaRPr lang="en-US" altLang="en-US" sz="1400">
              <a:latin typeface="+mj-lt"/>
            </a:endParaRPr>
          </a:p>
        </p:txBody>
      </p:sp>
      <p:graphicFrame>
        <p:nvGraphicFramePr>
          <p:cNvPr id="5" name="Table 4">
            <a:extLst>
              <a:ext uri="{FF2B5EF4-FFF2-40B4-BE49-F238E27FC236}">
                <a16:creationId xmlns:a16="http://schemas.microsoft.com/office/drawing/2014/main" id="{D016276D-B532-4BFA-96A5-E4BE7383F48A}"/>
              </a:ext>
            </a:extLst>
          </p:cNvPr>
          <p:cNvGraphicFramePr>
            <a:graphicFrameLocks noGrp="1"/>
          </p:cNvGraphicFramePr>
          <p:nvPr/>
        </p:nvGraphicFramePr>
        <p:xfrm>
          <a:off x="6248400" y="1219200"/>
          <a:ext cx="5715000" cy="5316541"/>
        </p:xfrm>
        <a:graphic>
          <a:graphicData uri="http://schemas.openxmlformats.org/drawingml/2006/table">
            <a:tbl>
              <a:tblPr firstRow="1" bandRow="1">
                <a:tableStyleId>{5C22544A-7EE6-4342-B048-85BDC9FD1C3A}</a:tableStyleId>
              </a:tblPr>
              <a:tblGrid>
                <a:gridCol w="605119">
                  <a:extLst>
                    <a:ext uri="{9D8B030D-6E8A-4147-A177-3AD203B41FA5}">
                      <a16:colId xmlns:a16="http://schemas.microsoft.com/office/drawing/2014/main" val="20000"/>
                    </a:ext>
                  </a:extLst>
                </a:gridCol>
                <a:gridCol w="3865030">
                  <a:extLst>
                    <a:ext uri="{9D8B030D-6E8A-4147-A177-3AD203B41FA5}">
                      <a16:colId xmlns:a16="http://schemas.microsoft.com/office/drawing/2014/main" val="20001"/>
                    </a:ext>
                  </a:extLst>
                </a:gridCol>
                <a:gridCol w="1244851">
                  <a:extLst>
                    <a:ext uri="{9D8B030D-6E8A-4147-A177-3AD203B41FA5}">
                      <a16:colId xmlns:a16="http://schemas.microsoft.com/office/drawing/2014/main" val="20002"/>
                    </a:ext>
                  </a:extLst>
                </a:gridCol>
              </a:tblGrid>
              <a:tr h="860037">
                <a:tc>
                  <a:txBody>
                    <a:bodyPr/>
                    <a:lstStyle/>
                    <a:p>
                      <a:pPr algn="ctr"/>
                      <a:r>
                        <a:rPr lang="en-US" sz="2400" b="1" dirty="0">
                          <a:solidFill>
                            <a:schemeClr val="tx1"/>
                          </a:solidFill>
                          <a:latin typeface="+mj-lt"/>
                        </a:rPr>
                        <a:t>Sl. No</a:t>
                      </a:r>
                      <a:endParaRPr lang="en-IN" sz="2400" b="1" dirty="0">
                        <a:solidFill>
                          <a:schemeClr val="tx1"/>
                        </a:solidFill>
                        <a:latin typeface="+mj-lt"/>
                      </a:endParaRPr>
                    </a:p>
                  </a:txBody>
                  <a:tcPr marT="45725" marB="45725">
                    <a:solidFill>
                      <a:srgbClr val="FF99CC"/>
                    </a:solidFill>
                  </a:tcPr>
                </a:tc>
                <a:tc>
                  <a:txBody>
                    <a:bodyPr/>
                    <a:lstStyle/>
                    <a:p>
                      <a:pPr algn="ctr"/>
                      <a:r>
                        <a:rPr lang="en-US" sz="2000" b="1" dirty="0">
                          <a:solidFill>
                            <a:schemeClr val="tx1"/>
                          </a:solidFill>
                          <a:latin typeface="+mj-lt"/>
                        </a:rPr>
                        <a:t>Types of Extinguishers</a:t>
                      </a:r>
                      <a:endParaRPr lang="en-IN" sz="2000" b="1" dirty="0">
                        <a:solidFill>
                          <a:schemeClr val="tx1"/>
                        </a:solidFill>
                        <a:latin typeface="+mj-lt"/>
                      </a:endParaRPr>
                    </a:p>
                  </a:txBody>
                  <a:tcPr marT="45725" marB="45725">
                    <a:solidFill>
                      <a:srgbClr val="FF99CC"/>
                    </a:solidFill>
                  </a:tcPr>
                </a:tc>
                <a:tc>
                  <a:txBody>
                    <a:bodyPr/>
                    <a:lstStyle/>
                    <a:p>
                      <a:pPr algn="ctr"/>
                      <a:r>
                        <a:rPr lang="en-US" sz="2000" b="1" dirty="0">
                          <a:solidFill>
                            <a:schemeClr val="tx1"/>
                          </a:solidFill>
                          <a:latin typeface="+mj-lt"/>
                        </a:rPr>
                        <a:t>Time </a:t>
                      </a:r>
                      <a:endParaRPr lang="en-IN" sz="2000" b="1" dirty="0">
                        <a:solidFill>
                          <a:schemeClr val="tx1"/>
                        </a:solidFill>
                        <a:latin typeface="+mj-lt"/>
                      </a:endParaRPr>
                    </a:p>
                  </a:txBody>
                  <a:tcPr marT="45725" marB="45725">
                    <a:solidFill>
                      <a:srgbClr val="FF99CC"/>
                    </a:solidFill>
                  </a:tcPr>
                </a:tc>
                <a:extLst>
                  <a:ext uri="{0D108BD9-81ED-4DB2-BD59-A6C34878D82A}">
                    <a16:rowId xmlns:a16="http://schemas.microsoft.com/office/drawing/2014/main" val="10000"/>
                  </a:ext>
                </a:extLst>
              </a:tr>
              <a:tr h="557063">
                <a:tc>
                  <a:txBody>
                    <a:bodyPr/>
                    <a:lstStyle/>
                    <a:p>
                      <a:pPr algn="ctr"/>
                      <a:r>
                        <a:rPr lang="en-US" sz="2400" b="1" dirty="0">
                          <a:solidFill>
                            <a:schemeClr val="tx1"/>
                          </a:solidFill>
                          <a:latin typeface="+mj-lt"/>
                        </a:rPr>
                        <a:t>1</a:t>
                      </a:r>
                      <a:endParaRPr lang="en-IN" sz="2400" b="1" dirty="0">
                        <a:solidFill>
                          <a:schemeClr val="tx1"/>
                        </a:solidFill>
                        <a:latin typeface="+mj-lt"/>
                      </a:endParaRPr>
                    </a:p>
                  </a:txBody>
                  <a:tcPr marT="45725" marB="45725">
                    <a:solidFill>
                      <a:srgbClr val="97F3EA"/>
                    </a:solidFill>
                  </a:tcPr>
                </a:tc>
                <a:tc>
                  <a:txBody>
                    <a:bodyPr/>
                    <a:lstStyle/>
                    <a:p>
                      <a:r>
                        <a:rPr lang="en-US" sz="2000" b="1" dirty="0">
                          <a:solidFill>
                            <a:schemeClr val="tx1"/>
                          </a:solidFill>
                          <a:latin typeface="+mj-lt"/>
                        </a:rPr>
                        <a:t>Water  (gas cartridge) type</a:t>
                      </a:r>
                      <a:endParaRPr lang="en-IN" sz="2000" b="1" dirty="0">
                        <a:solidFill>
                          <a:schemeClr val="tx1"/>
                        </a:solidFill>
                        <a:latin typeface="+mj-lt"/>
                      </a:endParaRPr>
                    </a:p>
                  </a:txBody>
                  <a:tcPr marT="45725" marB="45725">
                    <a:solidFill>
                      <a:srgbClr val="97F3EA"/>
                    </a:solidFill>
                  </a:tcPr>
                </a:tc>
                <a:tc>
                  <a:txBody>
                    <a:bodyPr/>
                    <a:lstStyle/>
                    <a:p>
                      <a:pPr algn="ctr"/>
                      <a:r>
                        <a:rPr lang="en-US" sz="2000" b="1" dirty="0">
                          <a:solidFill>
                            <a:schemeClr val="tx1"/>
                          </a:solidFill>
                          <a:latin typeface="+mj-lt"/>
                        </a:rPr>
                        <a:t>5 years</a:t>
                      </a:r>
                      <a:endParaRPr lang="en-IN" sz="2000" b="1" dirty="0">
                        <a:solidFill>
                          <a:schemeClr val="tx1"/>
                        </a:solidFill>
                        <a:latin typeface="+mj-lt"/>
                      </a:endParaRPr>
                    </a:p>
                  </a:txBody>
                  <a:tcPr marT="45725" marB="45725">
                    <a:solidFill>
                      <a:srgbClr val="CCFFCC"/>
                    </a:solidFill>
                  </a:tcPr>
                </a:tc>
                <a:extLst>
                  <a:ext uri="{0D108BD9-81ED-4DB2-BD59-A6C34878D82A}">
                    <a16:rowId xmlns:a16="http://schemas.microsoft.com/office/drawing/2014/main" val="10001"/>
                  </a:ext>
                </a:extLst>
              </a:tr>
              <a:tr h="557063">
                <a:tc>
                  <a:txBody>
                    <a:bodyPr/>
                    <a:lstStyle/>
                    <a:p>
                      <a:pPr algn="ctr"/>
                      <a:r>
                        <a:rPr lang="en-US" sz="2400" b="1" dirty="0">
                          <a:solidFill>
                            <a:schemeClr val="tx1"/>
                          </a:solidFill>
                          <a:latin typeface="+mj-lt"/>
                        </a:rPr>
                        <a:t>2</a:t>
                      </a:r>
                      <a:endParaRPr lang="en-IN" sz="2400" b="1" dirty="0">
                        <a:solidFill>
                          <a:schemeClr val="tx1"/>
                        </a:solidFill>
                        <a:latin typeface="+mj-lt"/>
                      </a:endParaRPr>
                    </a:p>
                  </a:txBody>
                  <a:tcPr marT="45725" marB="45725">
                    <a:solidFill>
                      <a:srgbClr val="FFFF99"/>
                    </a:solidFill>
                  </a:tcPr>
                </a:tc>
                <a:tc>
                  <a:txBody>
                    <a:bodyPr/>
                    <a:lstStyle/>
                    <a:p>
                      <a:r>
                        <a:rPr lang="en-US" sz="2000" b="1" dirty="0">
                          <a:solidFill>
                            <a:schemeClr val="tx1"/>
                          </a:solidFill>
                          <a:latin typeface="+mj-lt"/>
                        </a:rPr>
                        <a:t>Water  (stored pressure) type</a:t>
                      </a:r>
                      <a:endParaRPr lang="en-IN" sz="2000" b="1" dirty="0">
                        <a:solidFill>
                          <a:schemeClr val="tx1"/>
                        </a:solidFill>
                        <a:latin typeface="+mj-lt"/>
                      </a:endParaRPr>
                    </a:p>
                  </a:txBody>
                  <a:tcPr marT="45725" marB="45725">
                    <a:solidFill>
                      <a:srgbClr val="FFFF99"/>
                    </a:solidFill>
                  </a:tcPr>
                </a:tc>
                <a:tc>
                  <a:txBody>
                    <a:bodyPr/>
                    <a:lstStyle/>
                    <a:p>
                      <a:pPr algn="ctr"/>
                      <a:r>
                        <a:rPr lang="en-US" sz="2000" b="1" dirty="0">
                          <a:solidFill>
                            <a:schemeClr val="tx1"/>
                          </a:solidFill>
                          <a:latin typeface="+mj-lt"/>
                        </a:rPr>
                        <a:t>2 years</a:t>
                      </a:r>
                      <a:endParaRPr lang="en-IN" sz="2000" b="1" dirty="0">
                        <a:solidFill>
                          <a:schemeClr val="tx1"/>
                        </a:solidFill>
                        <a:latin typeface="+mj-lt"/>
                      </a:endParaRPr>
                    </a:p>
                  </a:txBody>
                  <a:tcPr marT="45725" marB="45725">
                    <a:solidFill>
                      <a:srgbClr val="FFFF99"/>
                    </a:solidFill>
                  </a:tcPr>
                </a:tc>
                <a:extLst>
                  <a:ext uri="{0D108BD9-81ED-4DB2-BD59-A6C34878D82A}">
                    <a16:rowId xmlns:a16="http://schemas.microsoft.com/office/drawing/2014/main" val="10002"/>
                  </a:ext>
                </a:extLst>
              </a:tr>
              <a:tr h="557063">
                <a:tc>
                  <a:txBody>
                    <a:bodyPr/>
                    <a:lstStyle/>
                    <a:p>
                      <a:pPr algn="ctr"/>
                      <a:r>
                        <a:rPr lang="en-US" sz="2400" b="1" dirty="0">
                          <a:solidFill>
                            <a:schemeClr val="tx1"/>
                          </a:solidFill>
                          <a:latin typeface="+mj-lt"/>
                        </a:rPr>
                        <a:t>3</a:t>
                      </a:r>
                      <a:endParaRPr lang="en-IN" sz="2400" b="1" dirty="0">
                        <a:solidFill>
                          <a:schemeClr val="tx1"/>
                        </a:solidFill>
                        <a:latin typeface="+mj-lt"/>
                      </a:endParaRPr>
                    </a:p>
                  </a:txBody>
                  <a:tcPr marT="45725" marB="45725">
                    <a:solidFill>
                      <a:srgbClr val="FF99CC"/>
                    </a:solidFill>
                  </a:tcPr>
                </a:tc>
                <a:tc>
                  <a:txBody>
                    <a:bodyPr/>
                    <a:lstStyle/>
                    <a:p>
                      <a:r>
                        <a:rPr lang="en-US" sz="2000" b="1" dirty="0">
                          <a:solidFill>
                            <a:schemeClr val="tx1"/>
                          </a:solidFill>
                          <a:latin typeface="+mj-lt"/>
                        </a:rPr>
                        <a:t>Foam</a:t>
                      </a:r>
                      <a:r>
                        <a:rPr lang="en-US" sz="2000" b="1" baseline="0" dirty="0">
                          <a:solidFill>
                            <a:schemeClr val="tx1"/>
                          </a:solidFill>
                          <a:latin typeface="+mj-lt"/>
                        </a:rPr>
                        <a:t> </a:t>
                      </a:r>
                      <a:r>
                        <a:rPr lang="en-US" sz="2000" b="1" dirty="0">
                          <a:solidFill>
                            <a:schemeClr val="tx1"/>
                          </a:solidFill>
                          <a:latin typeface="+mj-lt"/>
                        </a:rPr>
                        <a:t> (gas cartridge) type</a:t>
                      </a:r>
                      <a:endParaRPr lang="en-IN" sz="2000" b="1" dirty="0">
                        <a:solidFill>
                          <a:schemeClr val="tx1"/>
                        </a:solidFill>
                        <a:latin typeface="+mj-lt"/>
                      </a:endParaRPr>
                    </a:p>
                  </a:txBody>
                  <a:tcPr marT="45725" marB="45725">
                    <a:solidFill>
                      <a:srgbClr val="FF99CC"/>
                    </a:solidFill>
                  </a:tcPr>
                </a:tc>
                <a:tc>
                  <a:txBody>
                    <a:bodyPr/>
                    <a:lstStyle/>
                    <a:p>
                      <a:pPr algn="ctr"/>
                      <a:r>
                        <a:rPr lang="en-US" sz="2000" b="1" dirty="0">
                          <a:solidFill>
                            <a:schemeClr val="tx1"/>
                          </a:solidFill>
                          <a:latin typeface="+mj-lt"/>
                        </a:rPr>
                        <a:t>5 years</a:t>
                      </a:r>
                      <a:endParaRPr lang="en-IN" sz="2000" b="1" dirty="0">
                        <a:solidFill>
                          <a:schemeClr val="tx1"/>
                        </a:solidFill>
                        <a:latin typeface="+mj-lt"/>
                      </a:endParaRPr>
                    </a:p>
                  </a:txBody>
                  <a:tcPr marT="45725" marB="45725">
                    <a:solidFill>
                      <a:srgbClr val="FF99CC"/>
                    </a:solidFill>
                  </a:tcPr>
                </a:tc>
                <a:extLst>
                  <a:ext uri="{0D108BD9-81ED-4DB2-BD59-A6C34878D82A}">
                    <a16:rowId xmlns:a16="http://schemas.microsoft.com/office/drawing/2014/main" val="10003"/>
                  </a:ext>
                </a:extLst>
              </a:tr>
              <a:tr h="557063">
                <a:tc>
                  <a:txBody>
                    <a:bodyPr/>
                    <a:lstStyle/>
                    <a:p>
                      <a:pPr algn="ctr"/>
                      <a:r>
                        <a:rPr lang="en-US" sz="2400" b="1" dirty="0">
                          <a:solidFill>
                            <a:schemeClr val="tx1"/>
                          </a:solidFill>
                          <a:latin typeface="+mj-lt"/>
                        </a:rPr>
                        <a:t>4</a:t>
                      </a:r>
                      <a:endParaRPr lang="en-IN" sz="2400" b="1" dirty="0">
                        <a:solidFill>
                          <a:schemeClr val="tx1"/>
                        </a:solidFill>
                        <a:latin typeface="+mj-lt"/>
                      </a:endParaRPr>
                    </a:p>
                  </a:txBody>
                  <a:tcPr marT="45725" marB="45725">
                    <a:solidFill>
                      <a:srgbClr val="FFFF99"/>
                    </a:solidFill>
                  </a:tcPr>
                </a:tc>
                <a:tc>
                  <a:txBody>
                    <a:bodyPr/>
                    <a:lstStyle/>
                    <a:p>
                      <a:r>
                        <a:rPr lang="en-US" sz="2000" b="1" dirty="0">
                          <a:solidFill>
                            <a:schemeClr val="tx1"/>
                          </a:solidFill>
                          <a:latin typeface="+mj-lt"/>
                        </a:rPr>
                        <a:t>Foam (stored pressure) type</a:t>
                      </a:r>
                      <a:endParaRPr lang="en-IN" sz="2000" b="1" dirty="0">
                        <a:solidFill>
                          <a:schemeClr val="tx1"/>
                        </a:solidFill>
                        <a:latin typeface="+mj-lt"/>
                      </a:endParaRPr>
                    </a:p>
                  </a:txBody>
                  <a:tcPr marT="45725" marB="45725">
                    <a:solidFill>
                      <a:srgbClr val="FFFF99"/>
                    </a:solidFill>
                  </a:tcPr>
                </a:tc>
                <a:tc>
                  <a:txBody>
                    <a:bodyPr/>
                    <a:lstStyle/>
                    <a:p>
                      <a:pPr algn="ctr"/>
                      <a:r>
                        <a:rPr lang="en-US" sz="2000" b="1" dirty="0">
                          <a:solidFill>
                            <a:schemeClr val="tx1"/>
                          </a:solidFill>
                          <a:latin typeface="+mj-lt"/>
                        </a:rPr>
                        <a:t>2 years</a:t>
                      </a:r>
                      <a:endParaRPr lang="en-IN" sz="2000" b="1" dirty="0">
                        <a:solidFill>
                          <a:schemeClr val="tx1"/>
                        </a:solidFill>
                        <a:latin typeface="+mj-lt"/>
                      </a:endParaRPr>
                    </a:p>
                  </a:txBody>
                  <a:tcPr marT="45725" marB="45725">
                    <a:solidFill>
                      <a:srgbClr val="FFFF99"/>
                    </a:solidFill>
                  </a:tcPr>
                </a:tc>
                <a:extLst>
                  <a:ext uri="{0D108BD9-81ED-4DB2-BD59-A6C34878D82A}">
                    <a16:rowId xmlns:a16="http://schemas.microsoft.com/office/drawing/2014/main" val="10004"/>
                  </a:ext>
                </a:extLst>
              </a:tr>
              <a:tr h="557063">
                <a:tc>
                  <a:txBody>
                    <a:bodyPr/>
                    <a:lstStyle/>
                    <a:p>
                      <a:pPr algn="ctr"/>
                      <a:r>
                        <a:rPr lang="en-US" sz="2400" b="1" dirty="0">
                          <a:solidFill>
                            <a:schemeClr val="tx1"/>
                          </a:solidFill>
                          <a:latin typeface="+mj-lt"/>
                        </a:rPr>
                        <a:t>5</a:t>
                      </a:r>
                      <a:endParaRPr lang="en-IN" sz="2400" b="1" dirty="0">
                        <a:solidFill>
                          <a:schemeClr val="tx1"/>
                        </a:solidFill>
                        <a:latin typeface="+mj-lt"/>
                      </a:endParaRPr>
                    </a:p>
                  </a:txBody>
                  <a:tcPr marT="45725" marB="45725">
                    <a:solidFill>
                      <a:srgbClr val="97F3EA"/>
                    </a:solidFill>
                  </a:tcPr>
                </a:tc>
                <a:tc>
                  <a:txBody>
                    <a:bodyPr/>
                    <a:lstStyle/>
                    <a:p>
                      <a:r>
                        <a:rPr lang="en-US" sz="2000" b="1" dirty="0">
                          <a:solidFill>
                            <a:schemeClr val="tx1"/>
                          </a:solidFill>
                          <a:latin typeface="+mj-lt"/>
                        </a:rPr>
                        <a:t>Powder  (gas cartridge) type</a:t>
                      </a:r>
                      <a:endParaRPr lang="en-IN" sz="2000" b="1" dirty="0">
                        <a:solidFill>
                          <a:schemeClr val="tx1"/>
                        </a:solidFill>
                        <a:latin typeface="+mj-lt"/>
                      </a:endParaRPr>
                    </a:p>
                  </a:txBody>
                  <a:tcPr marT="45725" marB="45725">
                    <a:solidFill>
                      <a:srgbClr val="97F3E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tx1"/>
                          </a:solidFill>
                          <a:latin typeface="+mj-lt"/>
                        </a:rPr>
                        <a:t>3 years</a:t>
                      </a:r>
                      <a:endParaRPr lang="en-IN" sz="2000" b="1" dirty="0">
                        <a:solidFill>
                          <a:schemeClr val="tx1"/>
                        </a:solidFill>
                        <a:latin typeface="+mj-lt"/>
                      </a:endParaRPr>
                    </a:p>
                  </a:txBody>
                  <a:tcPr marT="45725" marB="45725">
                    <a:solidFill>
                      <a:srgbClr val="97F3EA"/>
                    </a:solidFill>
                  </a:tcPr>
                </a:tc>
                <a:extLst>
                  <a:ext uri="{0D108BD9-81ED-4DB2-BD59-A6C34878D82A}">
                    <a16:rowId xmlns:a16="http://schemas.microsoft.com/office/drawing/2014/main" val="10005"/>
                  </a:ext>
                </a:extLst>
              </a:tr>
              <a:tr h="557063">
                <a:tc>
                  <a:txBody>
                    <a:bodyPr/>
                    <a:lstStyle/>
                    <a:p>
                      <a:pPr algn="ctr"/>
                      <a:r>
                        <a:rPr lang="en-US" sz="2400" b="1" dirty="0">
                          <a:solidFill>
                            <a:schemeClr val="tx1"/>
                          </a:solidFill>
                          <a:latin typeface="+mj-lt"/>
                        </a:rPr>
                        <a:t>6</a:t>
                      </a:r>
                      <a:endParaRPr lang="en-IN" sz="2400" b="1" dirty="0">
                        <a:solidFill>
                          <a:schemeClr val="tx1"/>
                        </a:solidFill>
                        <a:latin typeface="+mj-lt"/>
                      </a:endParaRPr>
                    </a:p>
                  </a:txBody>
                  <a:tcPr marT="45725" marB="45725">
                    <a:solidFill>
                      <a:srgbClr val="FFFF99"/>
                    </a:solidFill>
                  </a:tcPr>
                </a:tc>
                <a:tc>
                  <a:txBody>
                    <a:bodyPr/>
                    <a:lstStyle/>
                    <a:p>
                      <a:r>
                        <a:rPr lang="en-US" sz="2000" b="1" dirty="0">
                          <a:solidFill>
                            <a:schemeClr val="tx1"/>
                          </a:solidFill>
                          <a:latin typeface="+mj-lt"/>
                        </a:rPr>
                        <a:t>Powder (stored pressure) type</a:t>
                      </a:r>
                      <a:endParaRPr lang="en-IN" sz="2000" b="1" dirty="0">
                        <a:solidFill>
                          <a:schemeClr val="tx1"/>
                        </a:solidFill>
                        <a:latin typeface="+mj-lt"/>
                      </a:endParaRPr>
                    </a:p>
                  </a:txBody>
                  <a:tcPr marT="45725" marB="45725">
                    <a:solidFill>
                      <a:srgbClr val="FFFF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tx1"/>
                          </a:solidFill>
                          <a:latin typeface="+mj-lt"/>
                        </a:rPr>
                        <a:t>3 years</a:t>
                      </a:r>
                      <a:endParaRPr lang="en-IN" sz="2000" b="1" dirty="0">
                        <a:solidFill>
                          <a:schemeClr val="tx1"/>
                        </a:solidFill>
                        <a:latin typeface="+mj-lt"/>
                      </a:endParaRPr>
                    </a:p>
                  </a:txBody>
                  <a:tcPr marT="45725" marB="45725">
                    <a:solidFill>
                      <a:srgbClr val="FFFF99"/>
                    </a:solidFill>
                  </a:tcPr>
                </a:tc>
                <a:extLst>
                  <a:ext uri="{0D108BD9-81ED-4DB2-BD59-A6C34878D82A}">
                    <a16:rowId xmlns:a16="http://schemas.microsoft.com/office/drawing/2014/main" val="10006"/>
                  </a:ext>
                </a:extLst>
              </a:tr>
              <a:tr h="557063">
                <a:tc>
                  <a:txBody>
                    <a:bodyPr/>
                    <a:lstStyle/>
                    <a:p>
                      <a:pPr algn="ctr"/>
                      <a:r>
                        <a:rPr lang="en-US" sz="2400" b="1" dirty="0">
                          <a:solidFill>
                            <a:schemeClr val="tx1"/>
                          </a:solidFill>
                          <a:latin typeface="+mj-lt"/>
                        </a:rPr>
                        <a:t>7</a:t>
                      </a:r>
                      <a:endParaRPr lang="en-IN" sz="2400" b="1" dirty="0">
                        <a:solidFill>
                          <a:schemeClr val="tx1"/>
                        </a:solidFill>
                        <a:latin typeface="+mj-lt"/>
                      </a:endParaRPr>
                    </a:p>
                  </a:txBody>
                  <a:tcPr marT="45725" marB="45725">
                    <a:solidFill>
                      <a:srgbClr val="FF99CC"/>
                    </a:solidFill>
                  </a:tcPr>
                </a:tc>
                <a:tc>
                  <a:txBody>
                    <a:bodyPr/>
                    <a:lstStyle/>
                    <a:p>
                      <a:r>
                        <a:rPr lang="en-US" sz="2000" b="1" dirty="0">
                          <a:solidFill>
                            <a:schemeClr val="tx1"/>
                          </a:solidFill>
                          <a:latin typeface="+mj-lt"/>
                        </a:rPr>
                        <a:t>Carbon dioxide type</a:t>
                      </a:r>
                      <a:endParaRPr lang="en-IN" sz="2000" b="1" dirty="0">
                        <a:solidFill>
                          <a:schemeClr val="tx1"/>
                        </a:solidFill>
                        <a:latin typeface="+mj-lt"/>
                      </a:endParaRPr>
                    </a:p>
                  </a:txBody>
                  <a:tcPr marT="45725" marB="45725">
                    <a:solidFill>
                      <a:srgbClr val="FF99C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tx1"/>
                          </a:solidFill>
                          <a:latin typeface="+mj-lt"/>
                        </a:rPr>
                        <a:t>5 years</a:t>
                      </a:r>
                      <a:endParaRPr lang="en-IN" sz="2000" b="1" dirty="0">
                        <a:solidFill>
                          <a:schemeClr val="tx1"/>
                        </a:solidFill>
                        <a:latin typeface="+mj-lt"/>
                      </a:endParaRPr>
                    </a:p>
                  </a:txBody>
                  <a:tcPr marT="45725" marB="45725">
                    <a:solidFill>
                      <a:srgbClr val="FF99CC"/>
                    </a:solidFill>
                  </a:tcPr>
                </a:tc>
                <a:extLst>
                  <a:ext uri="{0D108BD9-81ED-4DB2-BD59-A6C34878D82A}">
                    <a16:rowId xmlns:a16="http://schemas.microsoft.com/office/drawing/2014/main" val="10007"/>
                  </a:ext>
                </a:extLst>
              </a:tr>
              <a:tr h="557063">
                <a:tc>
                  <a:txBody>
                    <a:bodyPr/>
                    <a:lstStyle/>
                    <a:p>
                      <a:pPr algn="ctr"/>
                      <a:r>
                        <a:rPr lang="en-US" sz="2400" b="1" dirty="0">
                          <a:solidFill>
                            <a:schemeClr val="tx1"/>
                          </a:solidFill>
                          <a:latin typeface="+mj-lt"/>
                        </a:rPr>
                        <a:t>8</a:t>
                      </a:r>
                      <a:endParaRPr lang="en-IN" sz="2400" b="1" dirty="0">
                        <a:solidFill>
                          <a:schemeClr val="tx1"/>
                        </a:solidFill>
                        <a:latin typeface="+mj-lt"/>
                      </a:endParaRPr>
                    </a:p>
                  </a:txBody>
                  <a:tcPr marT="45725" marB="45725">
                    <a:solidFill>
                      <a:srgbClr val="FFFF99"/>
                    </a:solidFill>
                  </a:tcPr>
                </a:tc>
                <a:tc>
                  <a:txBody>
                    <a:bodyPr/>
                    <a:lstStyle/>
                    <a:p>
                      <a:r>
                        <a:rPr lang="en-US" sz="2000" b="1" dirty="0">
                          <a:solidFill>
                            <a:schemeClr val="tx1"/>
                          </a:solidFill>
                          <a:latin typeface="+mj-lt"/>
                        </a:rPr>
                        <a:t>Clean agent type</a:t>
                      </a:r>
                      <a:endParaRPr lang="en-IN" sz="2000" b="1" dirty="0">
                        <a:solidFill>
                          <a:schemeClr val="tx1"/>
                        </a:solidFill>
                        <a:latin typeface="+mj-lt"/>
                      </a:endParaRPr>
                    </a:p>
                  </a:txBody>
                  <a:tcPr marT="45725" marB="45725">
                    <a:solidFill>
                      <a:srgbClr val="FFFF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tx1"/>
                          </a:solidFill>
                          <a:latin typeface="+mj-lt"/>
                        </a:rPr>
                        <a:t>5 years</a:t>
                      </a:r>
                      <a:endParaRPr lang="en-IN" sz="2000" b="1" dirty="0">
                        <a:solidFill>
                          <a:schemeClr val="tx1"/>
                        </a:solidFill>
                        <a:latin typeface="+mj-lt"/>
                      </a:endParaRPr>
                    </a:p>
                  </a:txBody>
                  <a:tcPr marT="45725" marB="45725">
                    <a:solidFill>
                      <a:srgbClr val="FFFF99"/>
                    </a:solidFill>
                  </a:tcPr>
                </a:tc>
                <a:extLst>
                  <a:ext uri="{0D108BD9-81ED-4DB2-BD59-A6C34878D82A}">
                    <a16:rowId xmlns:a16="http://schemas.microsoft.com/office/drawing/2014/main" val="10008"/>
                  </a:ext>
                </a:extLst>
              </a:tr>
            </a:tbl>
          </a:graphicData>
        </a:graphic>
      </p:graphicFrame>
      <p:pic>
        <p:nvPicPr>
          <p:cNvPr id="99375"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76"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70593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E4E43AA-EF6E-4AAB-AE7E-E508779E7F21}"/>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101379" name="Title 1"/>
          <p:cNvSpPr>
            <a:spLocks noGrp="1" noChangeArrowheads="1"/>
          </p:cNvSpPr>
          <p:nvPr>
            <p:ph type="title"/>
          </p:nvPr>
        </p:nvSpPr>
        <p:spPr>
          <a:xfrm>
            <a:off x="1371600" y="1600200"/>
            <a:ext cx="3581400" cy="1706563"/>
          </a:xfrm>
          <a:solidFill>
            <a:srgbClr val="002060"/>
          </a:solidFill>
        </p:spPr>
        <p:txBody>
          <a:bodyPr/>
          <a:lstStyle/>
          <a:p>
            <a:pPr eaLnBrk="1" hangingPunct="1"/>
            <a:r>
              <a:rPr lang="en-US" altLang="en-US" sz="4000" b="1">
                <a:solidFill>
                  <a:srgbClr val="FFFF00"/>
                </a:solidFill>
              </a:rPr>
              <a:t>अग्निशामकों का जीवनकाल</a:t>
            </a:r>
            <a:endParaRPr lang="en-IN" altLang="en-US" sz="4000" b="1">
              <a:solidFill>
                <a:srgbClr val="FFFF00"/>
              </a:solidFill>
            </a:endParaRPr>
          </a:p>
        </p:txBody>
      </p:sp>
      <p:sp>
        <p:nvSpPr>
          <p:cNvPr id="124931" name="Slide Number Placeholder 3">
            <a:extLst>
              <a:ext uri="{FF2B5EF4-FFF2-40B4-BE49-F238E27FC236}">
                <a16:creationId xmlns:a16="http://schemas.microsoft.com/office/drawing/2014/main" id="{6CDA5D43-227B-4279-8F5E-A48FE2E3C5FA}"/>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8546E935-3C11-4364-B69E-329687CB6AC9}" type="slidenum">
              <a:rPr lang="en-US" altLang="en-US" sz="1400" smtClean="0">
                <a:latin typeface="+mj-lt"/>
              </a:rPr>
              <a:pPr>
                <a:spcBef>
                  <a:spcPct val="0"/>
                </a:spcBef>
                <a:buFontTx/>
                <a:buNone/>
                <a:defRPr/>
              </a:pPr>
              <a:t>69</a:t>
            </a:fld>
            <a:endParaRPr lang="en-US" altLang="en-US" sz="1400">
              <a:latin typeface="+mj-lt"/>
            </a:endParaRPr>
          </a:p>
        </p:txBody>
      </p:sp>
      <p:graphicFrame>
        <p:nvGraphicFramePr>
          <p:cNvPr id="5" name="Table 4">
            <a:extLst>
              <a:ext uri="{FF2B5EF4-FFF2-40B4-BE49-F238E27FC236}">
                <a16:creationId xmlns:a16="http://schemas.microsoft.com/office/drawing/2014/main" id="{C0CF0D51-E1C5-4A86-8E61-58E88ABE20F6}"/>
              </a:ext>
            </a:extLst>
          </p:cNvPr>
          <p:cNvGraphicFramePr>
            <a:graphicFrameLocks noGrp="1"/>
          </p:cNvGraphicFramePr>
          <p:nvPr/>
        </p:nvGraphicFramePr>
        <p:xfrm>
          <a:off x="6248400" y="1220788"/>
          <a:ext cx="5715000" cy="5483227"/>
        </p:xfrm>
        <a:graphic>
          <a:graphicData uri="http://schemas.openxmlformats.org/drawingml/2006/table">
            <a:tbl>
              <a:tblPr firstRow="1" bandRow="1">
                <a:tableStyleId>{5C22544A-7EE6-4342-B048-85BDC9FD1C3A}</a:tableStyleId>
              </a:tblPr>
              <a:tblGrid>
                <a:gridCol w="785812">
                  <a:extLst>
                    <a:ext uri="{9D8B030D-6E8A-4147-A177-3AD203B41FA5}">
                      <a16:colId xmlns:a16="http://schemas.microsoft.com/office/drawing/2014/main" val="20000"/>
                    </a:ext>
                  </a:extLst>
                </a:gridCol>
                <a:gridCol w="3429001">
                  <a:extLst>
                    <a:ext uri="{9D8B030D-6E8A-4147-A177-3AD203B41FA5}">
                      <a16:colId xmlns:a16="http://schemas.microsoft.com/office/drawing/2014/main" val="20001"/>
                    </a:ext>
                  </a:extLst>
                </a:gridCol>
                <a:gridCol w="1500187">
                  <a:extLst>
                    <a:ext uri="{9D8B030D-6E8A-4147-A177-3AD203B41FA5}">
                      <a16:colId xmlns:a16="http://schemas.microsoft.com/office/drawing/2014/main" val="20002"/>
                    </a:ext>
                  </a:extLst>
                </a:gridCol>
              </a:tblGrid>
              <a:tr h="1545407">
                <a:tc>
                  <a:txBody>
                    <a:bodyPr/>
                    <a:lstStyle/>
                    <a:p>
                      <a:pPr algn="ctr"/>
                      <a:r>
                        <a:rPr lang="en-US" sz="2400" b="1" dirty="0">
                          <a:solidFill>
                            <a:schemeClr val="tx1"/>
                          </a:solidFill>
                          <a:latin typeface="Tw Cen MT" panose="020B0602020104020603" pitchFamily="34" charset="0"/>
                        </a:rPr>
                        <a:t>Sl. No</a:t>
                      </a:r>
                      <a:endParaRPr lang="en-IN" sz="2400" b="1" dirty="0">
                        <a:solidFill>
                          <a:schemeClr val="tx1"/>
                        </a:solidFill>
                        <a:latin typeface="Tw Cen MT" panose="020B0602020104020603" pitchFamily="34" charset="0"/>
                      </a:endParaRPr>
                    </a:p>
                  </a:txBody>
                  <a:tcPr>
                    <a:solidFill>
                      <a:srgbClr val="97F3EA"/>
                    </a:solidFill>
                  </a:tcPr>
                </a:tc>
                <a:tc>
                  <a:txBody>
                    <a:bodyPr/>
                    <a:lstStyle/>
                    <a:p>
                      <a:r>
                        <a:rPr lang="en-US" sz="2400" b="1" dirty="0">
                          <a:solidFill>
                            <a:schemeClr val="tx1"/>
                          </a:solidFill>
                          <a:latin typeface="Tw Cen MT" panose="020B0602020104020603" pitchFamily="34" charset="0"/>
                        </a:rPr>
                        <a:t>Types of Extinguishers</a:t>
                      </a:r>
                      <a:endParaRPr lang="en-IN" sz="2400" b="1" dirty="0">
                        <a:solidFill>
                          <a:schemeClr val="tx1"/>
                        </a:solidFill>
                        <a:latin typeface="Tw Cen MT" panose="020B0602020104020603" pitchFamily="34" charset="0"/>
                      </a:endParaRPr>
                    </a:p>
                  </a:txBody>
                  <a:tcPr>
                    <a:solidFill>
                      <a:srgbClr val="97F3EA"/>
                    </a:solidFill>
                  </a:tcPr>
                </a:tc>
                <a:tc>
                  <a:txBody>
                    <a:bodyPr/>
                    <a:lstStyle/>
                    <a:p>
                      <a:r>
                        <a:rPr lang="en-US" sz="2400" b="1" dirty="0">
                          <a:solidFill>
                            <a:schemeClr val="tx1"/>
                          </a:solidFill>
                          <a:latin typeface="Tw Cen MT" panose="020B0602020104020603" pitchFamily="34" charset="0"/>
                        </a:rPr>
                        <a:t>Life time</a:t>
                      </a:r>
                      <a:endParaRPr lang="en-IN" sz="2400" b="1" dirty="0">
                        <a:solidFill>
                          <a:schemeClr val="tx1"/>
                        </a:solidFill>
                        <a:latin typeface="Tw Cen MT" panose="020B0602020104020603" pitchFamily="34" charset="0"/>
                      </a:endParaRPr>
                    </a:p>
                  </a:txBody>
                  <a:tcPr>
                    <a:solidFill>
                      <a:srgbClr val="97F3EA"/>
                    </a:solidFill>
                  </a:tcPr>
                </a:tc>
                <a:extLst>
                  <a:ext uri="{0D108BD9-81ED-4DB2-BD59-A6C34878D82A}">
                    <a16:rowId xmlns:a16="http://schemas.microsoft.com/office/drawing/2014/main" val="10000"/>
                  </a:ext>
                </a:extLst>
              </a:tr>
              <a:tr h="787564">
                <a:tc>
                  <a:txBody>
                    <a:bodyPr/>
                    <a:lstStyle/>
                    <a:p>
                      <a:pPr algn="ctr"/>
                      <a:r>
                        <a:rPr lang="en-US" sz="2400" b="1" dirty="0">
                          <a:solidFill>
                            <a:schemeClr val="tx1"/>
                          </a:solidFill>
                          <a:latin typeface="Tw Cen MT" panose="020B0602020104020603" pitchFamily="34" charset="0"/>
                        </a:rPr>
                        <a:t>1</a:t>
                      </a:r>
                      <a:endParaRPr lang="en-IN" sz="2400" b="1" dirty="0">
                        <a:solidFill>
                          <a:schemeClr val="tx1"/>
                        </a:solidFill>
                        <a:latin typeface="Tw Cen MT" panose="020B0602020104020603" pitchFamily="34" charset="0"/>
                      </a:endParaRPr>
                    </a:p>
                  </a:txBody>
                  <a:tcPr>
                    <a:solidFill>
                      <a:srgbClr val="FF99CC"/>
                    </a:solidFill>
                  </a:tcPr>
                </a:tc>
                <a:tc>
                  <a:txBody>
                    <a:bodyPr/>
                    <a:lstStyle/>
                    <a:p>
                      <a:r>
                        <a:rPr lang="en-US" sz="2400" b="1" dirty="0">
                          <a:solidFill>
                            <a:schemeClr val="tx1"/>
                          </a:solidFill>
                          <a:latin typeface="Tw Cen MT" panose="020B0602020104020603" pitchFamily="34" charset="0"/>
                        </a:rPr>
                        <a:t>Water type</a:t>
                      </a:r>
                      <a:endParaRPr lang="en-IN" sz="2400" b="1" dirty="0">
                        <a:solidFill>
                          <a:schemeClr val="tx1"/>
                        </a:solidFill>
                        <a:latin typeface="Tw Cen MT" panose="020B0602020104020603" pitchFamily="34" charset="0"/>
                      </a:endParaRPr>
                    </a:p>
                  </a:txBody>
                  <a:tcPr>
                    <a:solidFill>
                      <a:srgbClr val="FF99CC"/>
                    </a:solidFill>
                  </a:tcPr>
                </a:tc>
                <a:tc>
                  <a:txBody>
                    <a:bodyPr/>
                    <a:lstStyle/>
                    <a:p>
                      <a:r>
                        <a:rPr lang="en-US" sz="2400" b="1" dirty="0">
                          <a:solidFill>
                            <a:schemeClr val="tx1"/>
                          </a:solidFill>
                          <a:latin typeface="Tw Cen MT" panose="020B0602020104020603" pitchFamily="34" charset="0"/>
                        </a:rPr>
                        <a:t>10 years</a:t>
                      </a:r>
                      <a:endParaRPr lang="en-IN" sz="2400" b="1" dirty="0">
                        <a:solidFill>
                          <a:schemeClr val="tx1"/>
                        </a:solidFill>
                        <a:latin typeface="Tw Cen MT" panose="020B0602020104020603" pitchFamily="34" charset="0"/>
                      </a:endParaRPr>
                    </a:p>
                  </a:txBody>
                  <a:tcPr>
                    <a:solidFill>
                      <a:srgbClr val="FF99CC"/>
                    </a:solidFill>
                  </a:tcPr>
                </a:tc>
                <a:extLst>
                  <a:ext uri="{0D108BD9-81ED-4DB2-BD59-A6C34878D82A}">
                    <a16:rowId xmlns:a16="http://schemas.microsoft.com/office/drawing/2014/main" val="10001"/>
                  </a:ext>
                </a:extLst>
              </a:tr>
              <a:tr h="787564">
                <a:tc>
                  <a:txBody>
                    <a:bodyPr/>
                    <a:lstStyle/>
                    <a:p>
                      <a:pPr algn="ctr"/>
                      <a:r>
                        <a:rPr lang="en-US" sz="2400" b="1" dirty="0">
                          <a:solidFill>
                            <a:schemeClr val="tx1"/>
                          </a:solidFill>
                          <a:latin typeface="Tw Cen MT" panose="020B0602020104020603" pitchFamily="34" charset="0"/>
                        </a:rPr>
                        <a:t>2</a:t>
                      </a:r>
                      <a:endParaRPr lang="en-IN" sz="2400" b="1" dirty="0">
                        <a:solidFill>
                          <a:schemeClr val="tx1"/>
                        </a:solidFill>
                        <a:latin typeface="Tw Cen MT" panose="020B0602020104020603" pitchFamily="34" charset="0"/>
                      </a:endParaRPr>
                    </a:p>
                  </a:txBody>
                  <a:tcPr>
                    <a:solidFill>
                      <a:srgbClr val="FFFF99"/>
                    </a:solidFill>
                  </a:tcPr>
                </a:tc>
                <a:tc>
                  <a:txBody>
                    <a:bodyPr/>
                    <a:lstStyle/>
                    <a:p>
                      <a:r>
                        <a:rPr lang="en-US" sz="2400" b="1" dirty="0">
                          <a:solidFill>
                            <a:schemeClr val="tx1"/>
                          </a:solidFill>
                          <a:latin typeface="Tw Cen MT" panose="020B0602020104020603" pitchFamily="34" charset="0"/>
                        </a:rPr>
                        <a:t>Foam type</a:t>
                      </a:r>
                      <a:endParaRPr lang="en-IN" sz="2400" b="1" dirty="0">
                        <a:solidFill>
                          <a:schemeClr val="tx1"/>
                        </a:solidFill>
                        <a:latin typeface="Tw Cen MT" panose="020B0602020104020603" pitchFamily="34" charset="0"/>
                      </a:endParaRPr>
                    </a:p>
                  </a:txBody>
                  <a:tcPr>
                    <a:solidFill>
                      <a:srgbClr val="FFFF9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tx1"/>
                          </a:solidFill>
                          <a:latin typeface="Tw Cen MT" panose="020B0602020104020603" pitchFamily="34" charset="0"/>
                        </a:rPr>
                        <a:t>10 years</a:t>
                      </a:r>
                      <a:endParaRPr lang="en-IN" sz="2400" b="1" dirty="0">
                        <a:solidFill>
                          <a:schemeClr val="tx1"/>
                        </a:solidFill>
                        <a:latin typeface="Tw Cen MT" panose="020B0602020104020603" pitchFamily="34" charset="0"/>
                      </a:endParaRPr>
                    </a:p>
                  </a:txBody>
                  <a:tcPr>
                    <a:solidFill>
                      <a:srgbClr val="FFFF99"/>
                    </a:solidFill>
                  </a:tcPr>
                </a:tc>
                <a:extLst>
                  <a:ext uri="{0D108BD9-81ED-4DB2-BD59-A6C34878D82A}">
                    <a16:rowId xmlns:a16="http://schemas.microsoft.com/office/drawing/2014/main" val="10002"/>
                  </a:ext>
                </a:extLst>
              </a:tr>
              <a:tr h="787564">
                <a:tc>
                  <a:txBody>
                    <a:bodyPr/>
                    <a:lstStyle/>
                    <a:p>
                      <a:pPr algn="ctr"/>
                      <a:r>
                        <a:rPr lang="en-US" sz="2400" b="1" dirty="0">
                          <a:solidFill>
                            <a:schemeClr val="tx1"/>
                          </a:solidFill>
                          <a:latin typeface="Tw Cen MT" panose="020B0602020104020603" pitchFamily="34" charset="0"/>
                        </a:rPr>
                        <a:t>3</a:t>
                      </a:r>
                      <a:endParaRPr lang="en-IN" sz="2400" b="1" dirty="0">
                        <a:solidFill>
                          <a:schemeClr val="tx1"/>
                        </a:solidFill>
                        <a:latin typeface="Tw Cen MT" panose="020B0602020104020603" pitchFamily="34" charset="0"/>
                      </a:endParaRPr>
                    </a:p>
                  </a:txBody>
                  <a:tcPr>
                    <a:solidFill>
                      <a:srgbClr val="FF99CC"/>
                    </a:solidFill>
                  </a:tcPr>
                </a:tc>
                <a:tc>
                  <a:txBody>
                    <a:bodyPr/>
                    <a:lstStyle/>
                    <a:p>
                      <a:r>
                        <a:rPr lang="en-US" sz="2400" b="1" dirty="0">
                          <a:solidFill>
                            <a:schemeClr val="tx1"/>
                          </a:solidFill>
                          <a:latin typeface="Tw Cen MT" panose="020B0602020104020603" pitchFamily="34" charset="0"/>
                        </a:rPr>
                        <a:t>Powder type</a:t>
                      </a:r>
                      <a:endParaRPr lang="en-IN" sz="2400" b="1" dirty="0">
                        <a:solidFill>
                          <a:schemeClr val="tx1"/>
                        </a:solidFill>
                        <a:latin typeface="Tw Cen MT" panose="020B0602020104020603" pitchFamily="34" charset="0"/>
                      </a:endParaRPr>
                    </a:p>
                  </a:txBody>
                  <a:tcPr>
                    <a:solidFill>
                      <a:srgbClr val="FF99C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tx1"/>
                          </a:solidFill>
                          <a:latin typeface="Tw Cen MT" panose="020B0602020104020603" pitchFamily="34" charset="0"/>
                        </a:rPr>
                        <a:t>10 years</a:t>
                      </a:r>
                      <a:endParaRPr lang="en-IN" sz="2400" b="1" dirty="0">
                        <a:solidFill>
                          <a:schemeClr val="tx1"/>
                        </a:solidFill>
                        <a:latin typeface="Tw Cen MT" panose="020B0602020104020603" pitchFamily="34" charset="0"/>
                      </a:endParaRPr>
                    </a:p>
                  </a:txBody>
                  <a:tcPr>
                    <a:solidFill>
                      <a:srgbClr val="FF99CC"/>
                    </a:solidFill>
                  </a:tcPr>
                </a:tc>
                <a:extLst>
                  <a:ext uri="{0D108BD9-81ED-4DB2-BD59-A6C34878D82A}">
                    <a16:rowId xmlns:a16="http://schemas.microsoft.com/office/drawing/2014/main" val="10003"/>
                  </a:ext>
                </a:extLst>
              </a:tr>
              <a:tr h="787564">
                <a:tc>
                  <a:txBody>
                    <a:bodyPr/>
                    <a:lstStyle/>
                    <a:p>
                      <a:pPr algn="ctr"/>
                      <a:r>
                        <a:rPr lang="en-US" sz="2400" b="1" dirty="0">
                          <a:solidFill>
                            <a:schemeClr val="tx1"/>
                          </a:solidFill>
                          <a:latin typeface="Tw Cen MT" panose="020B0602020104020603" pitchFamily="34" charset="0"/>
                        </a:rPr>
                        <a:t>4</a:t>
                      </a:r>
                      <a:endParaRPr lang="en-IN" sz="2400" b="1" dirty="0">
                        <a:solidFill>
                          <a:schemeClr val="tx1"/>
                        </a:solidFill>
                        <a:latin typeface="Tw Cen MT" panose="020B0602020104020603" pitchFamily="34" charset="0"/>
                      </a:endParaRPr>
                    </a:p>
                  </a:txBody>
                  <a:tcPr>
                    <a:solidFill>
                      <a:srgbClr val="FFFF99"/>
                    </a:solidFill>
                  </a:tcPr>
                </a:tc>
                <a:tc>
                  <a:txBody>
                    <a:bodyPr/>
                    <a:lstStyle/>
                    <a:p>
                      <a:r>
                        <a:rPr lang="en-US" sz="2400" b="1" dirty="0">
                          <a:solidFill>
                            <a:schemeClr val="tx1"/>
                          </a:solidFill>
                          <a:latin typeface="Tw Cen MT" panose="020B0602020104020603" pitchFamily="34" charset="0"/>
                        </a:rPr>
                        <a:t>Carbon dioxide type</a:t>
                      </a:r>
                      <a:endParaRPr lang="en-IN" sz="2400" b="1" dirty="0">
                        <a:solidFill>
                          <a:schemeClr val="tx1"/>
                        </a:solidFill>
                        <a:latin typeface="Tw Cen MT" panose="020B0602020104020603" pitchFamily="34" charset="0"/>
                      </a:endParaRPr>
                    </a:p>
                  </a:txBody>
                  <a:tcPr>
                    <a:solidFill>
                      <a:srgbClr val="FFFF9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tx1"/>
                          </a:solidFill>
                          <a:latin typeface="Tw Cen MT" panose="020B0602020104020603" pitchFamily="34" charset="0"/>
                        </a:rPr>
                        <a:t>15 years</a:t>
                      </a:r>
                      <a:endParaRPr lang="en-IN" sz="2400" b="1" dirty="0">
                        <a:solidFill>
                          <a:schemeClr val="tx1"/>
                        </a:solidFill>
                        <a:latin typeface="Tw Cen MT" panose="020B0602020104020603" pitchFamily="34" charset="0"/>
                      </a:endParaRPr>
                    </a:p>
                  </a:txBody>
                  <a:tcPr>
                    <a:solidFill>
                      <a:srgbClr val="FFFF99"/>
                    </a:solidFill>
                  </a:tcPr>
                </a:tc>
                <a:extLst>
                  <a:ext uri="{0D108BD9-81ED-4DB2-BD59-A6C34878D82A}">
                    <a16:rowId xmlns:a16="http://schemas.microsoft.com/office/drawing/2014/main" val="10004"/>
                  </a:ext>
                </a:extLst>
              </a:tr>
              <a:tr h="787564">
                <a:tc>
                  <a:txBody>
                    <a:bodyPr/>
                    <a:lstStyle/>
                    <a:p>
                      <a:pPr algn="ctr"/>
                      <a:r>
                        <a:rPr lang="en-US" sz="2400" b="1" dirty="0">
                          <a:solidFill>
                            <a:schemeClr val="tx1"/>
                          </a:solidFill>
                          <a:latin typeface="Tw Cen MT" panose="020B0602020104020603" pitchFamily="34" charset="0"/>
                        </a:rPr>
                        <a:t>5</a:t>
                      </a:r>
                      <a:endParaRPr lang="en-IN" sz="2400" b="1" dirty="0">
                        <a:solidFill>
                          <a:schemeClr val="tx1"/>
                        </a:solidFill>
                        <a:latin typeface="Tw Cen MT" panose="020B0602020104020603" pitchFamily="34" charset="0"/>
                      </a:endParaRPr>
                    </a:p>
                  </a:txBody>
                  <a:tcPr>
                    <a:solidFill>
                      <a:srgbClr val="14AC9E"/>
                    </a:solidFill>
                  </a:tcPr>
                </a:tc>
                <a:tc>
                  <a:txBody>
                    <a:bodyPr/>
                    <a:lstStyle/>
                    <a:p>
                      <a:r>
                        <a:rPr lang="en-US" sz="2400" b="1" dirty="0">
                          <a:solidFill>
                            <a:schemeClr val="tx1"/>
                          </a:solidFill>
                          <a:latin typeface="Tw Cen MT" panose="020B0602020104020603" pitchFamily="34" charset="0"/>
                        </a:rPr>
                        <a:t>Clean agent type</a:t>
                      </a:r>
                      <a:endParaRPr lang="en-IN" sz="2400" b="1" dirty="0">
                        <a:solidFill>
                          <a:schemeClr val="tx1"/>
                        </a:solidFill>
                        <a:latin typeface="Tw Cen MT" panose="020B0602020104020603" pitchFamily="34" charset="0"/>
                      </a:endParaRPr>
                    </a:p>
                  </a:txBody>
                  <a:tcPr>
                    <a:solidFill>
                      <a:srgbClr val="14AC9E"/>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tx1"/>
                          </a:solidFill>
                          <a:latin typeface="Tw Cen MT" panose="020B0602020104020603" pitchFamily="34" charset="0"/>
                        </a:rPr>
                        <a:t>10 years</a:t>
                      </a:r>
                      <a:endParaRPr lang="en-IN" sz="2400" b="1" dirty="0">
                        <a:solidFill>
                          <a:schemeClr val="tx1"/>
                        </a:solidFill>
                        <a:latin typeface="Tw Cen MT" panose="020B0602020104020603" pitchFamily="34" charset="0"/>
                      </a:endParaRPr>
                    </a:p>
                  </a:txBody>
                  <a:tcPr>
                    <a:solidFill>
                      <a:srgbClr val="14AC9E"/>
                    </a:solidFill>
                  </a:tcPr>
                </a:tc>
                <a:extLst>
                  <a:ext uri="{0D108BD9-81ED-4DB2-BD59-A6C34878D82A}">
                    <a16:rowId xmlns:a16="http://schemas.microsoft.com/office/drawing/2014/main" val="10005"/>
                  </a:ext>
                </a:extLst>
              </a:tr>
            </a:tbl>
          </a:graphicData>
        </a:graphic>
      </p:graphicFrame>
      <p:pic>
        <p:nvPicPr>
          <p:cNvPr id="101411"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0668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412"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92829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F79DBA5-1438-4CA1-8BC2-70A70E4D52DE}"/>
              </a:ext>
            </a:extLst>
          </p:cNvPr>
          <p:cNvSpPr txBox="1"/>
          <p:nvPr/>
        </p:nvSpPr>
        <p:spPr>
          <a:xfrm>
            <a:off x="5867400" y="0"/>
            <a:ext cx="63246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102403" name="Rectangle 4"/>
          <p:cNvSpPr>
            <a:spLocks noGrp="1" noChangeArrowheads="1"/>
          </p:cNvSpPr>
          <p:nvPr>
            <p:ph type="title"/>
          </p:nvPr>
        </p:nvSpPr>
        <p:spPr>
          <a:xfrm>
            <a:off x="457200" y="1524000"/>
            <a:ext cx="5257800" cy="1295400"/>
          </a:xfrm>
          <a:solidFill>
            <a:srgbClr val="002060"/>
          </a:solidFill>
        </p:spPr>
        <p:txBody>
          <a:bodyPr/>
          <a:lstStyle/>
          <a:p>
            <a:pPr eaLnBrk="1" hangingPunct="1"/>
            <a:r>
              <a:rPr lang="en-US" altLang="en-US" sz="4000" b="1">
                <a:solidFill>
                  <a:srgbClr val="FFFF00"/>
                </a:solidFill>
              </a:rPr>
              <a:t>हाइड्रो प्रेशर परीक्षण</a:t>
            </a:r>
          </a:p>
        </p:txBody>
      </p:sp>
      <p:graphicFrame>
        <p:nvGraphicFramePr>
          <p:cNvPr id="42141" name="Group 157">
            <a:extLst>
              <a:ext uri="{FF2B5EF4-FFF2-40B4-BE49-F238E27FC236}">
                <a16:creationId xmlns:a16="http://schemas.microsoft.com/office/drawing/2014/main" id="{D39FC641-93F2-4EA2-AA44-6A3B94DC0317}"/>
              </a:ext>
            </a:extLst>
          </p:cNvPr>
          <p:cNvGraphicFramePr>
            <a:graphicFrameLocks noGrp="1"/>
          </p:cNvGraphicFramePr>
          <p:nvPr>
            <p:ph type="tbl" idx="1"/>
          </p:nvPr>
        </p:nvGraphicFramePr>
        <p:xfrm>
          <a:off x="6096000" y="1220788"/>
          <a:ext cx="5638799" cy="5408613"/>
        </p:xfrm>
        <a:graphic>
          <a:graphicData uri="http://schemas.openxmlformats.org/drawingml/2006/table">
            <a:tbl>
              <a:tblPr/>
              <a:tblGrid>
                <a:gridCol w="2077453">
                  <a:extLst>
                    <a:ext uri="{9D8B030D-6E8A-4147-A177-3AD203B41FA5}">
                      <a16:colId xmlns:a16="http://schemas.microsoft.com/office/drawing/2014/main" val="20000"/>
                    </a:ext>
                  </a:extLst>
                </a:gridCol>
                <a:gridCol w="964532">
                  <a:extLst>
                    <a:ext uri="{9D8B030D-6E8A-4147-A177-3AD203B41FA5}">
                      <a16:colId xmlns:a16="http://schemas.microsoft.com/office/drawing/2014/main" val="20001"/>
                    </a:ext>
                  </a:extLst>
                </a:gridCol>
                <a:gridCol w="1187114">
                  <a:extLst>
                    <a:ext uri="{9D8B030D-6E8A-4147-A177-3AD203B41FA5}">
                      <a16:colId xmlns:a16="http://schemas.microsoft.com/office/drawing/2014/main" val="20002"/>
                    </a:ext>
                  </a:extLst>
                </a:gridCol>
                <a:gridCol w="1409700">
                  <a:extLst>
                    <a:ext uri="{9D8B030D-6E8A-4147-A177-3AD203B41FA5}">
                      <a16:colId xmlns:a16="http://schemas.microsoft.com/office/drawing/2014/main" val="20003"/>
                    </a:ext>
                  </a:extLst>
                </a:gridCol>
              </a:tblGrid>
              <a:tr h="91150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tx1"/>
                          </a:solidFill>
                          <a:effectLst/>
                          <a:latin typeface="Tw Cen MT" panose="020B0602020104020603" pitchFamily="34" charset="0"/>
                        </a:rPr>
                        <a:t>Extinguisher</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F3EA"/>
                    </a:solid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tx1"/>
                          </a:solidFill>
                          <a:effectLst/>
                          <a:latin typeface="Tw Cen MT" panose="020B0602020104020603" pitchFamily="34" charset="0"/>
                        </a:rPr>
                        <a:t>Hydraulic pressure test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F3EA"/>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1" i="0" u="none" strike="noStrike" cap="none" normalizeH="0" baseline="0" dirty="0">
                        <a:ln>
                          <a:noFill/>
                        </a:ln>
                        <a:solidFill>
                          <a:srgbClr val="0066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800" b="1" i="0" u="none" strike="noStrike" cap="none" normalizeH="0" baseline="0" dirty="0">
                        <a:ln>
                          <a:noFill/>
                        </a:ln>
                        <a:solidFill>
                          <a:srgbClr val="0066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697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dirty="0">
                          <a:ln>
                            <a:noFill/>
                          </a:ln>
                          <a:solidFill>
                            <a:schemeClr val="tx1"/>
                          </a:solidFill>
                          <a:effectLst/>
                          <a:latin typeface="Tw Cen MT" panose="020B0602020104020603" pitchFamily="34" charset="0"/>
                        </a:rPr>
                        <a:t>Type</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dirty="0">
                          <a:ln>
                            <a:noFill/>
                          </a:ln>
                          <a:solidFill>
                            <a:srgbClr val="CC0000"/>
                          </a:solidFill>
                          <a:effectLst/>
                          <a:latin typeface="Tw Cen MT" panose="020B0602020104020603" pitchFamily="34" charset="0"/>
                        </a:rPr>
                        <a:t>Years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F3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400" b="1" i="1" u="none" strike="noStrike" cap="none" normalizeH="0" baseline="0" dirty="0">
                          <a:ln>
                            <a:noFill/>
                          </a:ln>
                          <a:solidFill>
                            <a:srgbClr val="CC0000"/>
                          </a:solidFill>
                          <a:effectLst/>
                          <a:latin typeface="Tw Cen MT" panose="020B0602020104020603" pitchFamily="34" charset="0"/>
                        </a:rPr>
                        <a:t>Kg/cm</a:t>
                      </a:r>
                      <a:r>
                        <a:rPr kumimoji="0" lang="en-US" sz="2400" b="1" i="1" u="none" strike="noStrike" cap="none" normalizeH="0" baseline="30000" dirty="0">
                          <a:ln>
                            <a:noFill/>
                          </a:ln>
                          <a:solidFill>
                            <a:srgbClr val="CC0000"/>
                          </a:solidFill>
                          <a:effectLst/>
                          <a:latin typeface="Tw Cen MT" panose="020B0602020104020603" pitchFamily="34" charset="0"/>
                        </a:rPr>
                        <a:t>2</a:t>
                      </a:r>
                      <a:endParaRPr kumimoji="0" lang="en-US" sz="2400" b="1" i="1" u="none" strike="noStrike" cap="none" normalizeH="0" baseline="0" dirty="0">
                        <a:ln>
                          <a:noFill/>
                        </a:ln>
                        <a:solidFill>
                          <a:srgbClr val="CC0000"/>
                        </a:solidFill>
                        <a:effectLst/>
                        <a:latin typeface="Tw Cen MT" panose="020B0602020104020603"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400" b="1" i="1" u="none" strike="noStrike" cap="none" normalizeH="0" baseline="0" dirty="0">
                          <a:ln>
                            <a:noFill/>
                          </a:ln>
                          <a:solidFill>
                            <a:srgbClr val="CC0000"/>
                          </a:solidFill>
                          <a:effectLst/>
                          <a:latin typeface="Tw Cen MT" panose="020B0602020104020603" pitchFamily="34" charset="0"/>
                        </a:rPr>
                        <a:t>Duration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F3EA"/>
                    </a:solidFill>
                  </a:tcPr>
                </a:tc>
                <a:extLst>
                  <a:ext uri="{0D108BD9-81ED-4DB2-BD59-A6C34878D82A}">
                    <a16:rowId xmlns:a16="http://schemas.microsoft.com/office/drawing/2014/main" val="10001"/>
                  </a:ext>
                </a:extLst>
              </a:tr>
              <a:tr h="7697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tx1"/>
                          </a:solidFill>
                          <a:effectLst/>
                          <a:latin typeface="Tw Cen MT" panose="020B0602020104020603" pitchFamily="34" charset="0"/>
                        </a:rPr>
                        <a:t>Water</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tx1"/>
                          </a:solidFill>
                          <a:effectLst/>
                          <a:latin typeface="Tw Cen MT" panose="020B0602020104020603" pitchFamily="34" charset="0"/>
                        </a:rPr>
                        <a:t>     3            </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F3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tx1"/>
                          </a:solidFill>
                          <a:effectLst/>
                          <a:latin typeface="Tw Cen MT" panose="020B0602020104020603" pitchFamily="34" charset="0"/>
                        </a:rPr>
                        <a:t>35</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tx1"/>
                          </a:solidFill>
                          <a:effectLst/>
                          <a:latin typeface="Tw Cen MT" panose="020B0602020104020603" pitchFamily="34" charset="0"/>
                        </a:rPr>
                        <a:t>2 min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F3EA"/>
                    </a:solidFill>
                  </a:tcPr>
                </a:tc>
                <a:extLst>
                  <a:ext uri="{0D108BD9-81ED-4DB2-BD59-A6C34878D82A}">
                    <a16:rowId xmlns:a16="http://schemas.microsoft.com/office/drawing/2014/main" val="10002"/>
                  </a:ext>
                </a:extLst>
              </a:tr>
              <a:tr h="1093877">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1" i="0" u="none" strike="noStrike" cap="none" normalizeH="0" baseline="0" dirty="0">
                          <a:ln>
                            <a:noFill/>
                          </a:ln>
                          <a:solidFill>
                            <a:schemeClr val="tx1"/>
                          </a:solidFill>
                          <a:effectLst/>
                          <a:latin typeface="Tw Cen MT" panose="020B0602020104020603" pitchFamily="34" charset="0"/>
                        </a:rPr>
                        <a:t>Mechanical foam</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tx1"/>
                          </a:solidFill>
                          <a:effectLst/>
                          <a:latin typeface="Tw Cen MT" panose="020B0602020104020603" pitchFamily="34" charset="0"/>
                        </a:rPr>
                        <a:t>     3            </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F3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400" b="1" i="0" u="none" strike="noStrike" cap="none" normalizeH="0" baseline="0" dirty="0">
                          <a:ln>
                            <a:noFill/>
                          </a:ln>
                          <a:solidFill>
                            <a:schemeClr val="tx1"/>
                          </a:solidFill>
                          <a:effectLst/>
                          <a:latin typeface="Tw Cen MT" panose="020B0602020104020603" pitchFamily="34" charset="0"/>
                        </a:rPr>
                        <a:t>35</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400" b="1" i="0" u="none" strike="noStrike" cap="none" normalizeH="0" baseline="0" dirty="0">
                          <a:ln>
                            <a:noFill/>
                          </a:ln>
                          <a:solidFill>
                            <a:schemeClr val="tx1"/>
                          </a:solidFill>
                          <a:effectLst/>
                          <a:latin typeface="Tw Cen MT" panose="020B0602020104020603" pitchFamily="34" charset="0"/>
                        </a:rPr>
                        <a:t>2 min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F3EA"/>
                    </a:solidFill>
                  </a:tcPr>
                </a:tc>
                <a:extLst>
                  <a:ext uri="{0D108BD9-81ED-4DB2-BD59-A6C34878D82A}">
                    <a16:rowId xmlns:a16="http://schemas.microsoft.com/office/drawing/2014/main" val="10003"/>
                  </a:ext>
                </a:extLst>
              </a:tr>
              <a:tr h="7697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tx1"/>
                          </a:solidFill>
                          <a:effectLst/>
                          <a:latin typeface="Tw Cen MT" panose="020B0602020104020603" pitchFamily="34" charset="0"/>
                        </a:rPr>
                        <a:t>Dry chemical</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tx1"/>
                          </a:solidFill>
                          <a:effectLst/>
                          <a:latin typeface="Tw Cen MT" panose="020B0602020104020603" pitchFamily="34" charset="0"/>
                        </a:rPr>
                        <a:t>     3             </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F3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400" b="1" i="0" u="none" strike="noStrike" cap="none" normalizeH="0" baseline="0" dirty="0">
                          <a:ln>
                            <a:noFill/>
                          </a:ln>
                          <a:solidFill>
                            <a:schemeClr val="tx1"/>
                          </a:solidFill>
                          <a:effectLst/>
                          <a:latin typeface="Tw Cen MT" panose="020B0602020104020603" pitchFamily="34" charset="0"/>
                        </a:rPr>
                        <a:t>35</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400" b="1" i="0" u="none" strike="noStrike" cap="none" normalizeH="0" baseline="0" dirty="0">
                          <a:ln>
                            <a:noFill/>
                          </a:ln>
                          <a:solidFill>
                            <a:schemeClr val="tx1"/>
                          </a:solidFill>
                          <a:effectLst/>
                          <a:latin typeface="Tw Cen MT" panose="020B0602020104020603" pitchFamily="34" charset="0"/>
                        </a:rPr>
                        <a:t>2 min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F3EA"/>
                    </a:solidFill>
                  </a:tcPr>
                </a:tc>
                <a:extLst>
                  <a:ext uri="{0D108BD9-81ED-4DB2-BD59-A6C34878D82A}">
                    <a16:rowId xmlns:a16="http://schemas.microsoft.com/office/drawing/2014/main" val="10004"/>
                  </a:ext>
                </a:extLst>
              </a:tr>
              <a:tr h="10938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tx1"/>
                          </a:solidFill>
                          <a:effectLst/>
                          <a:latin typeface="Tw Cen MT" panose="020B0602020104020603" pitchFamily="34" charset="0"/>
                        </a:rPr>
                        <a:t>Carbon Dioxide</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tx1"/>
                          </a:solidFill>
                          <a:effectLst/>
                          <a:latin typeface="Tw Cen MT" panose="020B0602020104020603" pitchFamily="34" charset="0"/>
                        </a:rPr>
                        <a:t>   5          </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F3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400" b="1" i="0" u="none" strike="noStrike" cap="none" normalizeH="0" baseline="0" dirty="0">
                          <a:ln>
                            <a:noFill/>
                          </a:ln>
                          <a:solidFill>
                            <a:schemeClr val="tx1"/>
                          </a:solidFill>
                          <a:effectLst/>
                          <a:latin typeface="Tw Cen MT" panose="020B0602020104020603" pitchFamily="34" charset="0"/>
                        </a:rPr>
                        <a:t>250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400" b="1" i="0" u="none" strike="noStrike" cap="none" normalizeH="0" baseline="0" dirty="0">
                          <a:ln>
                            <a:noFill/>
                          </a:ln>
                          <a:solidFill>
                            <a:schemeClr val="tx1"/>
                          </a:solidFill>
                          <a:effectLst/>
                          <a:latin typeface="Tw Cen MT" panose="020B0602020104020603" pitchFamily="34" charset="0"/>
                        </a:rPr>
                        <a:t>2 min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7F3EA"/>
                    </a:solidFill>
                  </a:tcPr>
                </a:tc>
                <a:extLst>
                  <a:ext uri="{0D108BD9-81ED-4DB2-BD59-A6C34878D82A}">
                    <a16:rowId xmlns:a16="http://schemas.microsoft.com/office/drawing/2014/main" val="10005"/>
                  </a:ext>
                </a:extLst>
              </a:tr>
            </a:tbl>
          </a:graphicData>
        </a:graphic>
      </p:graphicFrame>
      <p:sp>
        <p:nvSpPr>
          <p:cNvPr id="125954" name="Slide Number Placeholder 5">
            <a:extLst>
              <a:ext uri="{FF2B5EF4-FFF2-40B4-BE49-F238E27FC236}">
                <a16:creationId xmlns:a16="http://schemas.microsoft.com/office/drawing/2014/main" id="{85CA3E33-1E44-4A6A-9654-1E4B90EE438C}"/>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1182AB75-6BA6-460A-83F7-59D915C47863}" type="slidenum">
              <a:rPr lang="en-US" altLang="en-US" sz="1400" smtClean="0">
                <a:latin typeface="+mj-lt"/>
              </a:rPr>
              <a:pPr>
                <a:spcBef>
                  <a:spcPct val="0"/>
                </a:spcBef>
                <a:buFontTx/>
                <a:buNone/>
                <a:defRPr/>
              </a:pPr>
              <a:t>70</a:t>
            </a:fld>
            <a:endParaRPr lang="en-US" altLang="en-US" sz="1400">
              <a:latin typeface="+mj-lt"/>
            </a:endParaRPr>
          </a:p>
        </p:txBody>
      </p:sp>
      <p:pic>
        <p:nvPicPr>
          <p:cNvPr id="102440"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1143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1"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0618102"/>
      </p:ext>
    </p:extLst>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3928CE7-8621-42AD-A960-8F92F641723C}"/>
              </a:ext>
            </a:extLst>
          </p:cNvPr>
          <p:cNvSpPr txBox="1"/>
          <p:nvPr/>
        </p:nvSpPr>
        <p:spPr>
          <a:xfrm>
            <a:off x="6096000" y="0"/>
            <a:ext cx="6096000" cy="6858000"/>
          </a:xfrm>
          <a:prstGeom prst="rect">
            <a:avLst/>
          </a:prstGeom>
          <a:solidFill>
            <a:schemeClr val="accent4">
              <a:lumMod val="20000"/>
              <a:lumOff val="80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104451" name="Title 1"/>
          <p:cNvSpPr>
            <a:spLocks noGrp="1" noChangeArrowheads="1"/>
          </p:cNvSpPr>
          <p:nvPr>
            <p:ph type="title"/>
          </p:nvPr>
        </p:nvSpPr>
        <p:spPr>
          <a:xfrm>
            <a:off x="1905000" y="1371600"/>
            <a:ext cx="2438400" cy="715963"/>
          </a:xfrm>
          <a:solidFill>
            <a:srgbClr val="002060"/>
          </a:solidFill>
        </p:spPr>
        <p:txBody>
          <a:bodyPr/>
          <a:lstStyle/>
          <a:p>
            <a:pPr eaLnBrk="1" hangingPunct="1"/>
            <a:r>
              <a:rPr lang="en-US" altLang="en-US" sz="4000" b="1">
                <a:solidFill>
                  <a:srgbClr val="FFFF00"/>
                </a:solidFill>
              </a:rPr>
              <a:t>समीक्षा</a:t>
            </a:r>
          </a:p>
        </p:txBody>
      </p:sp>
      <p:sp>
        <p:nvSpPr>
          <p:cNvPr id="3" name="Content Placeholder 2">
            <a:extLst>
              <a:ext uri="{FF2B5EF4-FFF2-40B4-BE49-F238E27FC236}">
                <a16:creationId xmlns:a16="http://schemas.microsoft.com/office/drawing/2014/main" id="{4953D67E-4141-4F48-9E1F-7E690638B29B}"/>
              </a:ext>
            </a:extLst>
          </p:cNvPr>
          <p:cNvSpPr>
            <a:spLocks noGrp="1"/>
          </p:cNvSpPr>
          <p:nvPr>
            <p:ph idx="1"/>
          </p:nvPr>
        </p:nvSpPr>
        <p:spPr>
          <a:xfrm>
            <a:off x="6324600" y="1066800"/>
            <a:ext cx="5715000" cy="5562600"/>
          </a:xfrm>
        </p:spPr>
        <p:txBody>
          <a:bodyPr rtlCol="0">
            <a:normAutofit/>
          </a:bodyPr>
          <a:lstStyle/>
          <a:p>
            <a:pPr marL="0" indent="0" eaLnBrk="1" fontAlgn="auto" hangingPunct="1">
              <a:spcAft>
                <a:spcPts val="0"/>
              </a:spcAft>
              <a:buFontTx/>
              <a:buNone/>
              <a:defRPr/>
            </a:pPr>
            <a:r>
              <a:rPr lang="en-US" sz="2400" b="1" dirty="0">
                <a:latin typeface="+mj-lt"/>
                <a:cs typeface="Arial" panose="020B0604020202020204" pitchFamily="34" charset="0"/>
              </a:rPr>
              <a:t>इस पाठ को पूरा करने के बाद, अब आप सक्षम हैं:</a:t>
            </a:r>
          </a:p>
          <a:p>
            <a:pPr marL="1028700" lvl="1" indent="-571500" eaLnBrk="1" fontAlgn="auto" hangingPunct="1">
              <a:spcAft>
                <a:spcPts val="0"/>
              </a:spcAft>
              <a:buFontTx/>
              <a:buAutoNum type="romanUcPeriod"/>
              <a:defRPr/>
            </a:pPr>
            <a:r>
              <a:rPr lang="en-US" dirty="0">
                <a:latin typeface="+mj-lt"/>
                <a:cs typeface="Times New Roman" panose="02020603050405020304" pitchFamily="18" charset="0"/>
              </a:rPr>
              <a:t>आग और प्रकार क्या है</a:t>
            </a:r>
          </a:p>
          <a:p>
            <a:pPr marL="1028700" lvl="1" indent="-571500" eaLnBrk="1" fontAlgn="auto" hangingPunct="1">
              <a:spcAft>
                <a:spcPts val="0"/>
              </a:spcAft>
              <a:buFontTx/>
              <a:buAutoNum type="romanUcPeriod"/>
              <a:defRPr/>
            </a:pPr>
            <a:r>
              <a:rPr lang="en-US" dirty="0">
                <a:latin typeface="+mj-lt"/>
                <a:cs typeface="Times New Roman" panose="02020603050405020304" pitchFamily="18" charset="0"/>
              </a:rPr>
              <a:t>आग बुझाने की तकनीक</a:t>
            </a:r>
          </a:p>
          <a:p>
            <a:pPr marL="1028700" lvl="1" indent="-571500" eaLnBrk="1" fontAlgn="auto" hangingPunct="1">
              <a:spcAft>
                <a:spcPts val="0"/>
              </a:spcAft>
              <a:buFontTx/>
              <a:buAutoNum type="romanUcPeriod"/>
              <a:defRPr/>
            </a:pPr>
            <a:r>
              <a:rPr lang="en-IN" dirty="0">
                <a:latin typeface="+mj-lt"/>
                <a:cs typeface="Times New Roman" panose="02020603050405020304" pitchFamily="18" charset="0"/>
              </a:rPr>
              <a:t>दहन के प्रकार, आग फैलने का तरीका और जलने के चरण एवं चरण</a:t>
            </a:r>
            <a:endParaRPr lang="en-US" dirty="0">
              <a:latin typeface="+mj-lt"/>
              <a:cs typeface="Times New Roman" panose="02020603050405020304" pitchFamily="18" charset="0"/>
            </a:endParaRPr>
          </a:p>
          <a:p>
            <a:pPr marL="1028700" lvl="1" indent="-571500" eaLnBrk="1" fontAlgn="auto" hangingPunct="1">
              <a:spcAft>
                <a:spcPts val="0"/>
              </a:spcAft>
              <a:buFontTx/>
              <a:buAutoNum type="romanUcPeriod"/>
              <a:defRPr/>
            </a:pPr>
            <a:r>
              <a:rPr lang="en-US" dirty="0">
                <a:latin typeface="+mj-lt"/>
                <a:cs typeface="Times New Roman" panose="02020603050405020304" pitchFamily="18" charset="0"/>
              </a:rPr>
              <a:t>अग्निशामक का प्रकार विस्तार से</a:t>
            </a:r>
          </a:p>
          <a:p>
            <a:pPr marL="1028700" lvl="1" indent="-571500" eaLnBrk="1" fontAlgn="auto" hangingPunct="1">
              <a:spcAft>
                <a:spcPts val="0"/>
              </a:spcAft>
              <a:buFontTx/>
              <a:buAutoNum type="romanUcPeriod"/>
              <a:defRPr/>
            </a:pPr>
            <a:r>
              <a:rPr lang="en-US" altLang="en-US" dirty="0">
                <a:latin typeface="+mj-lt"/>
                <a:cs typeface="Times New Roman" panose="02020603050405020304" pitchFamily="18" charset="0"/>
              </a:rPr>
              <a:t>आग बुझाने की सुरक्षा तकनीक और प्रक्रिया</a:t>
            </a:r>
          </a:p>
          <a:p>
            <a:pPr marL="1028700" lvl="1" indent="-571500" eaLnBrk="1" fontAlgn="auto" hangingPunct="1">
              <a:spcAft>
                <a:spcPts val="0"/>
              </a:spcAft>
              <a:buFontTx/>
              <a:buAutoNum type="romanUcPeriod"/>
              <a:defRPr/>
            </a:pPr>
            <a:r>
              <a:rPr lang="en-US" dirty="0">
                <a:latin typeface="+mj-lt"/>
                <a:cs typeface="Times New Roman" panose="02020603050405020304" pitchFamily="18" charset="0"/>
              </a:rPr>
              <a:t>लाभ और हानियाँ</a:t>
            </a:r>
          </a:p>
          <a:p>
            <a:pPr marL="457200" lvl="1" indent="0" eaLnBrk="1" fontAlgn="auto" hangingPunct="1">
              <a:spcAft>
                <a:spcPts val="0"/>
              </a:spcAft>
              <a:buFontTx/>
              <a:buNone/>
              <a:defRPr/>
            </a:pPr>
            <a:r>
              <a:rPr lang="en-US" dirty="0">
                <a:latin typeface="+mj-lt"/>
                <a:cs typeface="Times New Roman" panose="02020603050405020304" pitchFamily="18" charset="0"/>
              </a:rPr>
              <a:t>IV. संचालन, देखभाल और रखरखाव, मानक परीक्षण,</a:t>
            </a:r>
          </a:p>
          <a:p>
            <a:pPr marL="457200" lvl="1" indent="0" eaLnBrk="1" fontAlgn="auto" hangingPunct="1">
              <a:spcAft>
                <a:spcPts val="0"/>
              </a:spcAft>
              <a:buFontTx/>
              <a:buNone/>
              <a:defRPr/>
            </a:pPr>
            <a:r>
              <a:rPr lang="en-US" dirty="0" err="1">
                <a:latin typeface="+mj-lt"/>
                <a:cs typeface="Times New Roman" panose="02020603050405020304" pitchFamily="18" charset="0"/>
              </a:rPr>
              <a:t>V. रिचार्जिंग की विधि का प्रदर्शनकर्ता</a:t>
            </a:r>
          </a:p>
          <a:p>
            <a:pPr marL="1028700" lvl="1" indent="-571500" eaLnBrk="1" fontAlgn="auto" hangingPunct="1">
              <a:spcAft>
                <a:spcPts val="0"/>
              </a:spcAft>
              <a:defRPr/>
            </a:pPr>
            <a:endParaRPr lang="en-US" sz="3200" dirty="0">
              <a:latin typeface="+mj-lt"/>
            </a:endParaRPr>
          </a:p>
          <a:p>
            <a:pPr marL="1028700" lvl="1" indent="-571500" eaLnBrk="1" fontAlgn="auto" hangingPunct="1">
              <a:spcAft>
                <a:spcPts val="0"/>
              </a:spcAft>
              <a:defRPr/>
            </a:pPr>
            <a:endParaRPr lang="en-US" sz="3600" dirty="0">
              <a:latin typeface="+mj-lt"/>
            </a:endParaRPr>
          </a:p>
        </p:txBody>
      </p:sp>
      <p:sp>
        <p:nvSpPr>
          <p:cNvPr id="128004" name="Slide Number Placeholder 3">
            <a:extLst>
              <a:ext uri="{FF2B5EF4-FFF2-40B4-BE49-F238E27FC236}">
                <a16:creationId xmlns:a16="http://schemas.microsoft.com/office/drawing/2014/main" id="{F52BA22B-F2EB-410F-8DC7-328E82BCD1DD}"/>
              </a:ext>
            </a:extLst>
          </p:cNvPr>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fld id="{957CE59F-AD98-4311-9D6C-B09CEFF0F268}" type="slidenum">
              <a:rPr lang="en-US" altLang="en-US" sz="1400" smtClean="0">
                <a:latin typeface="+mj-lt"/>
              </a:rPr>
              <a:pPr>
                <a:spcBef>
                  <a:spcPct val="0"/>
                </a:spcBef>
                <a:buFontTx/>
                <a:buNone/>
                <a:defRPr/>
              </a:pPr>
              <a:t>71</a:t>
            </a:fld>
            <a:endParaRPr lang="en-US" altLang="en-US" sz="1400">
              <a:latin typeface="+mj-lt"/>
            </a:endParaRPr>
          </a:p>
        </p:txBody>
      </p:sp>
      <p:pic>
        <p:nvPicPr>
          <p:cNvPr id="104454" name="Picture 6" descr="C:\Users\Acer\Downloads\WhatsApp Image 2025-09-04 at 17.24.38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990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5" name="Picture 7" descr="C:\Users\Acer\Downloads\WhatsApp Image 2025-09-04 at 17.24.38 (3).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6600" y="153988"/>
            <a:ext cx="1066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15554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3700</Words>
  <Application>Microsoft Office PowerPoint</Application>
  <PresentationFormat>Widescreen</PresentationFormat>
  <Paragraphs>833</Paragraphs>
  <Slides>71</Slides>
  <Notes>71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71</vt:i4>
      </vt:variant>
    </vt:vector>
  </HeadingPairs>
  <TitlesOfParts>
    <vt:vector size="84" baseType="lpstr">
      <vt:lpstr>Arial</vt:lpstr>
      <vt:lpstr>Calibri</vt:lpstr>
      <vt:lpstr>Calibri Light</vt:lpstr>
      <vt:lpstr>Georgia</vt:lpstr>
      <vt:lpstr>Kruti Dev 092</vt:lpstr>
      <vt:lpstr>Opensan</vt:lpstr>
      <vt:lpstr>roboto</vt:lpstr>
      <vt:lpstr>Tahoma</vt:lpstr>
      <vt:lpstr>Times New Roman</vt:lpstr>
      <vt:lpstr>Tw Cen MT</vt:lpstr>
      <vt:lpstr>Verdana</vt:lpstr>
      <vt:lpstr>Wingdings</vt:lpstr>
      <vt:lpstr>Office Theme</vt:lpstr>
      <vt:lpstr>PowerPoint Presentation</vt:lpstr>
      <vt:lpstr> उद्देश्य</vt:lpstr>
      <vt:lpstr>आग</vt:lpstr>
      <vt:lpstr>आग और इसके तत्व: आग त्रिकोण</vt:lpstr>
      <vt:lpstr>आग टेट्राहेड्रन</vt:lpstr>
      <vt:lpstr>PowerPoint Presentation</vt:lpstr>
      <vt:lpstr>PowerPoint Presentation</vt:lpstr>
      <vt:lpstr>आग बुझाने की तकनीक:</vt:lpstr>
      <vt:lpstr>PowerPoint Presentation</vt:lpstr>
      <vt:lpstr>दहन के प्रकार:</vt:lpstr>
      <vt:lpstr>दहन के प्रकार (Types of Combustion)</vt:lpstr>
      <vt:lpstr>RATE OF COMBUSTION</vt:lpstr>
      <vt:lpstr>RATE OF COMBUSTION (दहन की दर)</vt:lpstr>
      <vt:lpstr>PowerPoint Presentation</vt:lpstr>
      <vt:lpstr>संवहन  </vt:lpstr>
      <vt:lpstr>PowerPoint Presentation</vt:lpstr>
      <vt:lpstr>PowerPoint Presentation</vt:lpstr>
      <vt:lpstr>विकिरण  </vt:lpstr>
      <vt:lpstr>PowerPoint Presentation</vt:lpstr>
      <vt:lpstr>ज्वाला की चरण </vt:lpstr>
      <vt:lpstr>आरंभिक या प्रारंभिक चरण</vt:lpstr>
      <vt:lpstr>जलने का चरण</vt:lpstr>
      <vt:lpstr>धधकते चरण  </vt:lpstr>
      <vt:lpstr>PowerPoint Presentation</vt:lpstr>
      <vt:lpstr>PowerPoint Presentation</vt:lpstr>
      <vt:lpstr>पोर्टेबल अग्निशामक के प्रकार</vt:lpstr>
      <vt:lpstr>पोर्टेबल अग्निशामक के प्रकार…</vt:lpstr>
      <vt:lpstr>अग्निशामक के विशेषताएँ:</vt:lpstr>
      <vt:lpstr>आग बुझाने के यंत्र का चयन: (बीआईएस के अनुसार) </vt:lpstr>
      <vt:lpstr>PowerPoint Presentation</vt:lpstr>
      <vt:lpstr>आग बुझाने वालों की संख्या और आकार</vt:lpstr>
      <vt:lpstr>पानी</vt:lpstr>
      <vt:lpstr>फोम</vt:lpstr>
      <vt:lpstr>पानी/फोम (गैस कारतूस) अग्निशामक</vt:lpstr>
      <vt:lpstr>पानी/फोम (गैस कारतूस) अग्निशामक</vt:lpstr>
      <vt:lpstr>पानी/फोम (गैस कारतूस) अग्निशामक</vt:lpstr>
      <vt:lpstr>PowerPoint Presentation</vt:lpstr>
      <vt:lpstr>पानी/फोम (स्टोर प्रेसर) अग्निशामक</vt:lpstr>
      <vt:lpstr>सूखी रासायनिक पाउडर</vt:lpstr>
      <vt:lpstr>सूखा रासायनिक पाउडर</vt:lpstr>
      <vt:lpstr>सूखा रासायनिक पाउडर</vt:lpstr>
      <vt:lpstr>सूखा रासायनिक पाउडर</vt:lpstr>
      <vt:lpstr>सूखा रासायनिक पाउडर</vt:lpstr>
      <vt:lpstr>सूखा रासायनिक पाउडर</vt:lpstr>
      <vt:lpstr>सूखा रासायनिक पाउडर</vt:lpstr>
      <vt:lpstr>धातु की आग के लिए सूखा पाउडर</vt:lpstr>
      <vt:lpstr>धातु की आग के लिए सूखी पाउडर</vt:lpstr>
      <vt:lpstr>धातु की आग के लिए सूखी पाउडर</vt:lpstr>
      <vt:lpstr>सूखी रासायनिक (गैस कारतूस) अग्निशामक</vt:lpstr>
      <vt:lpstr>सूखी रासायनिक (गैस कारतूस) अग्निशामक</vt:lpstr>
      <vt:lpstr>सूखी रासायनिक (गैस कारतूस) अग्निशामक</vt:lpstr>
      <vt:lpstr>सूखी रासायनिक (भंडारित दबाव) अग्निशामक</vt:lpstr>
      <vt:lpstr>सूखी रासायनिक (भंडारित दबाव) अग्निशामक</vt:lpstr>
      <vt:lpstr>कार्बन डाइऑक्साइड अग्निशामक</vt:lpstr>
      <vt:lpstr>कार्बन डाइऑक्साइड अग्निशामक</vt:lpstr>
      <vt:lpstr>कार्बन डाइऑक्साइड अग्निशामक</vt:lpstr>
      <vt:lpstr>कार्बन डाइऑक्साइड अग्निशामक</vt:lpstr>
      <vt:lpstr>कार्बन डाइऑक्साइड अग्निशामक</vt:lpstr>
      <vt:lpstr>साफ एजेंट अग्निशामक</vt:lpstr>
      <vt:lpstr>साफ एजेंट अग्निशामक</vt:lpstr>
      <vt:lpstr>वाटर मिस्ट + CAFS</vt:lpstr>
      <vt:lpstr>वाटर मिस्ट + CAFS…</vt:lpstr>
      <vt:lpstr>मॉड्यूलर अग्निशामक</vt:lpstr>
      <vt:lpstr>अग्निशामक बॉल</vt:lpstr>
      <vt:lpstr>आग बुझाने वाली गेंद…</vt:lpstr>
      <vt:lpstr>अग्निशामकों के लाभ</vt:lpstr>
      <vt:lpstr>अग्निशामकों के हानियाँ</vt:lpstr>
      <vt:lpstr>अग्निशामकों की रीफिलिंग कार्यक्रम</vt:lpstr>
      <vt:lpstr>अग्निशामकों का जीवनकाल</vt:lpstr>
      <vt:lpstr>हाइड्रो प्रेशर परीक्षण</vt:lpstr>
      <vt:lpstr>समीक्षा</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TRG BR 2</dc:creator>
  <cp:lastModifiedBy>08 TH BN NDRF GHAZIABAD</cp:lastModifiedBy>
  <cp:revision>8</cp:revision>
  <dcterms:created xsi:type="dcterms:W3CDTF">2025-09-29T19:17:52Z</dcterms:created>
  <dcterms:modified xsi:type="dcterms:W3CDTF">2025-12-17T11:40:22Z</dcterms:modified>
</cp:coreProperties>
</file>