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5" r:id="rId30"/>
    <p:sldId id="286"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7" name="Google Shape;2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9" name="Google Shape;23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21" name="Google Shape;21;p2"/>
          <p:cNvPicPr preferRelativeResize="0"/>
          <p:nvPr/>
        </p:nvPicPr>
        <p:blipFill rotWithShape="1">
          <a:blip r:embed="rId2">
            <a:alphaModFix/>
          </a:blip>
          <a:srcRect/>
          <a:stretch/>
        </p:blipFill>
        <p:spPr>
          <a:xfrm>
            <a:off x="136525" y="92075"/>
            <a:ext cx="2384713" cy="1457325"/>
          </a:xfrm>
          <a:prstGeom prst="rect">
            <a:avLst/>
          </a:prstGeom>
          <a:noFill/>
          <a:ln>
            <a:noFill/>
          </a:ln>
        </p:spPr>
      </p:pic>
      <p:pic>
        <p:nvPicPr>
          <p:cNvPr id="22" name="Google Shape;22;p2"/>
          <p:cNvPicPr preferRelativeResize="0"/>
          <p:nvPr/>
        </p:nvPicPr>
        <p:blipFill rotWithShape="1">
          <a:blip r:embed="rId3">
            <a:alphaModFix/>
          </a:blip>
          <a:srcRect/>
          <a:stretch/>
        </p:blipFill>
        <p:spPr>
          <a:xfrm>
            <a:off x="9883775" y="92075"/>
            <a:ext cx="2171700" cy="14573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6" name="Google Shape;26;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2" name="Google Shape;3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0"/>
          <p:cNvSpPr>
            <a:spLocks noGrp="1"/>
          </p:cNvSpPr>
          <p:nvPr>
            <p:ph type="pic" idx="2"/>
          </p:nvPr>
        </p:nvSpPr>
        <p:spPr>
          <a:xfrm>
            <a:off x="5183188" y="987425"/>
            <a:ext cx="6172200" cy="4873625"/>
          </a:xfrm>
          <a:prstGeom prst="rect">
            <a:avLst/>
          </a:prstGeom>
          <a:noFill/>
          <a:ln>
            <a:noFill/>
          </a:ln>
        </p:spPr>
      </p:sp>
      <p:sp>
        <p:nvSpPr>
          <p:cNvPr id="70" name="Google Shape;70;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Times New Roman"/>
                <a:ea typeface="Times New Roman"/>
                <a:cs typeface="Times New Roman"/>
                <a:sym typeface="Times New Roman"/>
              </a:defRPr>
            </a:lvl1pPr>
            <a:lvl2pPr marL="0" marR="0" lvl="1" indent="0" algn="r" rtl="0">
              <a:spcBef>
                <a:spcPts val="0"/>
              </a:spcBef>
              <a:buNone/>
              <a:defRPr sz="1200" b="0" i="0" u="none" strike="noStrike" cap="none">
                <a:solidFill>
                  <a:srgbClr val="888888"/>
                </a:solidFill>
                <a:latin typeface="Times New Roman"/>
                <a:ea typeface="Times New Roman"/>
                <a:cs typeface="Times New Roman"/>
                <a:sym typeface="Times New Roman"/>
              </a:defRPr>
            </a:lvl2pPr>
            <a:lvl3pPr marL="0" marR="0" lvl="2" indent="0" algn="r" rtl="0">
              <a:spcBef>
                <a:spcPts val="0"/>
              </a:spcBef>
              <a:buNone/>
              <a:defRPr sz="1200" b="0" i="0" u="none" strike="noStrike" cap="none">
                <a:solidFill>
                  <a:srgbClr val="888888"/>
                </a:solidFill>
                <a:latin typeface="Times New Roman"/>
                <a:ea typeface="Times New Roman"/>
                <a:cs typeface="Times New Roman"/>
                <a:sym typeface="Times New Roman"/>
              </a:defRPr>
            </a:lvl3pPr>
            <a:lvl4pPr marL="0" marR="0" lvl="3" indent="0" algn="r" rtl="0">
              <a:spcBef>
                <a:spcPts val="0"/>
              </a:spcBef>
              <a:buNone/>
              <a:defRPr sz="1200" b="0" i="0" u="none" strike="noStrike" cap="none">
                <a:solidFill>
                  <a:srgbClr val="888888"/>
                </a:solidFill>
                <a:latin typeface="Times New Roman"/>
                <a:ea typeface="Times New Roman"/>
                <a:cs typeface="Times New Roman"/>
                <a:sym typeface="Times New Roman"/>
              </a:defRPr>
            </a:lvl4pPr>
            <a:lvl5pPr marL="0" marR="0" lvl="4" indent="0" algn="r" rtl="0">
              <a:spcBef>
                <a:spcPts val="0"/>
              </a:spcBef>
              <a:buNone/>
              <a:defRPr sz="1200" b="0" i="0" u="none" strike="noStrike" cap="none">
                <a:solidFill>
                  <a:srgbClr val="888888"/>
                </a:solidFill>
                <a:latin typeface="Times New Roman"/>
                <a:ea typeface="Times New Roman"/>
                <a:cs typeface="Times New Roman"/>
                <a:sym typeface="Times New Roman"/>
              </a:defRPr>
            </a:lvl5pPr>
            <a:lvl6pPr marL="0" marR="0" lvl="5" indent="0" algn="r" rtl="0">
              <a:spcBef>
                <a:spcPts val="0"/>
              </a:spcBef>
              <a:buNone/>
              <a:defRPr sz="1200" b="0" i="0" u="none" strike="noStrike" cap="none">
                <a:solidFill>
                  <a:srgbClr val="888888"/>
                </a:solidFill>
                <a:latin typeface="Times New Roman"/>
                <a:ea typeface="Times New Roman"/>
                <a:cs typeface="Times New Roman"/>
                <a:sym typeface="Times New Roman"/>
              </a:defRPr>
            </a:lvl6pPr>
            <a:lvl7pPr marL="0" marR="0" lvl="6" indent="0" algn="r" rtl="0">
              <a:spcBef>
                <a:spcPts val="0"/>
              </a:spcBef>
              <a:buNone/>
              <a:defRPr sz="1200" b="0" i="0" u="none" strike="noStrike" cap="none">
                <a:solidFill>
                  <a:srgbClr val="888888"/>
                </a:solidFill>
                <a:latin typeface="Times New Roman"/>
                <a:ea typeface="Times New Roman"/>
                <a:cs typeface="Times New Roman"/>
                <a:sym typeface="Times New Roman"/>
              </a:defRPr>
            </a:lvl7pPr>
            <a:lvl8pPr marL="0" marR="0" lvl="7" indent="0" algn="r" rtl="0">
              <a:spcBef>
                <a:spcPts val="0"/>
              </a:spcBef>
              <a:buNone/>
              <a:defRPr sz="1200" b="0" i="0" u="none" strike="noStrike" cap="none">
                <a:solidFill>
                  <a:srgbClr val="888888"/>
                </a:solidFill>
                <a:latin typeface="Times New Roman"/>
                <a:ea typeface="Times New Roman"/>
                <a:cs typeface="Times New Roman"/>
                <a:sym typeface="Times New Roman"/>
              </a:defRPr>
            </a:lvl8pPr>
            <a:lvl9pPr marL="0" marR="0" lvl="8" indent="0" algn="r" rtl="0">
              <a:spcBef>
                <a:spcPts val="0"/>
              </a:spcBef>
              <a:buNone/>
              <a:defRPr sz="12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www.bing.com/videos/search?q=complete+choking&amp;&amp;view=detail&amp;mid=FD6F04DCDDAC079587D6FD6F04DCDDAC079587D6&amp;&amp;FORM=VRDGAR&amp;ru=/videos/search?q=complete+choking&amp;FORM=HDRSC3"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3"/>
          <p:cNvSpPr txBox="1">
            <a:spLocks noGrp="1"/>
          </p:cNvSpPr>
          <p:nvPr>
            <p:ph type="title"/>
          </p:nvPr>
        </p:nvSpPr>
        <p:spPr>
          <a:xfrm>
            <a:off x="2665927" y="56831"/>
            <a:ext cx="6928834" cy="1631291"/>
          </a:xfrm>
          <a:prstGeom prst="rect">
            <a:avLst/>
          </a:prstGeom>
          <a:solidFill>
            <a:schemeClr val="lt1"/>
          </a:solid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Arial"/>
              <a:buNone/>
            </a:pPr>
            <a:r>
              <a:rPr lang="en-US" dirty="0"/>
              <a:t>Lesson-3</a:t>
            </a:r>
            <a:br>
              <a:rPr lang="en-US" dirty="0"/>
            </a:br>
            <a:r>
              <a:rPr lang="en-US" dirty="0" err="1"/>
              <a:t>प्राथमिक</a:t>
            </a:r>
            <a:r>
              <a:rPr lang="en-US" dirty="0"/>
              <a:t> </a:t>
            </a:r>
            <a:r>
              <a:rPr lang="en-US" dirty="0" err="1"/>
              <a:t>चिकित्सा</a:t>
            </a:r>
            <a:r>
              <a:rPr lang="en-US" dirty="0"/>
              <a:t> </a:t>
            </a:r>
            <a:r>
              <a:rPr lang="en-US" dirty="0" err="1"/>
              <a:t>और</a:t>
            </a:r>
            <a:r>
              <a:rPr lang="en-US" dirty="0"/>
              <a:t> </a:t>
            </a:r>
            <a:r>
              <a:rPr lang="en-US" dirty="0" err="1"/>
              <a:t>बेसिक</a:t>
            </a:r>
            <a:r>
              <a:rPr lang="en-US" dirty="0"/>
              <a:t> </a:t>
            </a:r>
            <a:r>
              <a:rPr lang="en-US" dirty="0" err="1"/>
              <a:t>लाइफ</a:t>
            </a:r>
            <a:r>
              <a:rPr lang="en-US" dirty="0"/>
              <a:t> </a:t>
            </a:r>
            <a:r>
              <a:rPr lang="en-US" dirty="0" err="1"/>
              <a:t>सपोर्ट</a:t>
            </a:r>
            <a:r>
              <a:rPr lang="en-US" dirty="0"/>
              <a:t> </a:t>
            </a:r>
            <a:endParaRPr dirty="0"/>
          </a:p>
        </p:txBody>
      </p:sp>
      <p:sp>
        <p:nvSpPr>
          <p:cNvPr id="92" name="Google Shape;92;p13"/>
          <p:cNvSpPr txBox="1"/>
          <p:nvPr/>
        </p:nvSpPr>
        <p:spPr>
          <a:xfrm>
            <a:off x="6310313" y="5429250"/>
            <a:ext cx="2857500" cy="523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p:txBody>
      </p:sp>
      <p:sp>
        <p:nvSpPr>
          <p:cNvPr id="93" name="Google Shape;93;p13"/>
          <p:cNvSpPr txBox="1"/>
          <p:nvPr/>
        </p:nvSpPr>
        <p:spPr>
          <a:xfrm>
            <a:off x="33338" y="5378450"/>
            <a:ext cx="12158662" cy="150810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0066"/>
              </a:buClr>
              <a:buSzPts val="4400"/>
              <a:buFont typeface="Arial"/>
              <a:buNone/>
            </a:pPr>
            <a:r>
              <a:rPr lang="en-US" sz="4400" b="1" i="0" u="none" strike="noStrike" cap="none" dirty="0">
                <a:solidFill>
                  <a:srgbClr val="FF0066"/>
                </a:solidFill>
                <a:latin typeface="Algerian"/>
                <a:ea typeface="Algerian"/>
                <a:cs typeface="Algerian"/>
                <a:sym typeface="Algerian"/>
              </a:rPr>
              <a:t>                                  	</a:t>
            </a:r>
            <a:r>
              <a:rPr lang="en-US" sz="2400" b="1" i="0" u="none" strike="noStrike" cap="none" dirty="0">
                <a:solidFill>
                  <a:schemeClr val="accent1"/>
                </a:solidFill>
                <a:latin typeface="Times New Roman"/>
                <a:ea typeface="Times New Roman"/>
                <a:cs typeface="Times New Roman"/>
                <a:sym typeface="Times New Roman"/>
              </a:rPr>
              <a:t> </a:t>
            </a:r>
            <a:endParaRPr sz="2400" b="1" i="0" u="none" strike="noStrike" cap="none" dirty="0">
              <a:solidFill>
                <a:schemeClr val="accent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accent1"/>
              </a:buClr>
              <a:buSzPts val="2400"/>
              <a:buFont typeface="Arial"/>
              <a:buNone/>
            </a:pPr>
            <a:r>
              <a:rPr lang="en-US" sz="2400" b="1" i="0" u="none" strike="noStrike" cap="none" dirty="0">
                <a:solidFill>
                  <a:schemeClr val="accent1"/>
                </a:solidFill>
                <a:latin typeface="Times New Roman"/>
                <a:ea typeface="Times New Roman"/>
                <a:cs typeface="Times New Roman"/>
                <a:sym typeface="Times New Roman"/>
              </a:rPr>
              <a:t>                                                                                  		</a:t>
            </a:r>
            <a:endParaRPr dirty="0"/>
          </a:p>
          <a:p>
            <a:pPr marL="0" marR="0" lvl="0" indent="0" algn="l" rtl="0">
              <a:lnSpc>
                <a:spcPct val="100000"/>
              </a:lnSpc>
              <a:spcBef>
                <a:spcPts val="0"/>
              </a:spcBef>
              <a:spcAft>
                <a:spcPts val="0"/>
              </a:spcAft>
              <a:buClr>
                <a:schemeClr val="accent1"/>
              </a:buClr>
              <a:buSzPts val="2400"/>
              <a:buFont typeface="Arial"/>
              <a:buNone/>
            </a:pPr>
            <a:r>
              <a:rPr lang="en-US" sz="2400" b="1" i="0" u="none" strike="noStrike" cap="none" dirty="0">
                <a:solidFill>
                  <a:schemeClr val="accent1"/>
                </a:solidFill>
                <a:latin typeface="Times New Roman"/>
                <a:ea typeface="Times New Roman"/>
                <a:cs typeface="Times New Roman"/>
                <a:sym typeface="Times New Roman"/>
              </a:rPr>
              <a:t>                                                                   </a:t>
            </a:r>
            <a:endParaRPr dirty="0"/>
          </a:p>
        </p:txBody>
      </p:sp>
      <p:pic>
        <p:nvPicPr>
          <p:cNvPr id="94" name="Google Shape;94;p13"/>
          <p:cNvPicPr preferRelativeResize="0"/>
          <p:nvPr/>
        </p:nvPicPr>
        <p:blipFill rotWithShape="1">
          <a:blip r:embed="rId3">
            <a:alphaModFix/>
          </a:blip>
          <a:srcRect t="8084"/>
          <a:stretch/>
        </p:blipFill>
        <p:spPr>
          <a:xfrm>
            <a:off x="2" y="1856935"/>
            <a:ext cx="6276974" cy="3248464"/>
          </a:xfrm>
          <a:prstGeom prst="rect">
            <a:avLst/>
          </a:prstGeom>
          <a:noFill/>
          <a:ln>
            <a:noFill/>
          </a:ln>
        </p:spPr>
      </p:pic>
      <p:pic>
        <p:nvPicPr>
          <p:cNvPr id="95" name="Google Shape;95;p13"/>
          <p:cNvPicPr preferRelativeResize="0"/>
          <p:nvPr/>
        </p:nvPicPr>
        <p:blipFill rotWithShape="1">
          <a:blip r:embed="rId4">
            <a:alphaModFix/>
          </a:blip>
          <a:srcRect t="4999"/>
          <a:stretch/>
        </p:blipFill>
        <p:spPr>
          <a:xfrm>
            <a:off x="6310312" y="1816558"/>
            <a:ext cx="5975643" cy="4356277"/>
          </a:xfrm>
          <a:prstGeom prst="rect">
            <a:avLst/>
          </a:prstGeom>
          <a:noFill/>
          <a:ln>
            <a:noFill/>
          </a:ln>
        </p:spPr>
      </p:pic>
      <p:pic>
        <p:nvPicPr>
          <p:cNvPr id="96" name="Google Shape;96;p13"/>
          <p:cNvPicPr preferRelativeResize="0"/>
          <p:nvPr/>
        </p:nvPicPr>
        <p:blipFill rotWithShape="1">
          <a:blip r:embed="rId5">
            <a:alphaModFix/>
          </a:blip>
          <a:srcRect/>
          <a:stretch/>
        </p:blipFill>
        <p:spPr>
          <a:xfrm>
            <a:off x="1" y="5105400"/>
            <a:ext cx="6276974" cy="1900238"/>
          </a:xfrm>
          <a:prstGeom prst="rect">
            <a:avLst/>
          </a:prstGeom>
          <a:noFill/>
          <a:ln>
            <a:noFill/>
          </a:ln>
        </p:spPr>
      </p:pic>
      <p:sp>
        <p:nvSpPr>
          <p:cNvPr id="97" name="Google Shape;9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graphicFrame>
        <p:nvGraphicFramePr>
          <p:cNvPr id="2" name="Table 1">
            <a:extLst>
              <a:ext uri="{FF2B5EF4-FFF2-40B4-BE49-F238E27FC236}">
                <a16:creationId xmlns:a16="http://schemas.microsoft.com/office/drawing/2014/main" id="{CFF24B68-46E4-45E3-AE82-1198C0937528}"/>
              </a:ext>
            </a:extLst>
          </p:cNvPr>
          <p:cNvGraphicFramePr>
            <a:graphicFrameLocks noGrp="1"/>
          </p:cNvGraphicFramePr>
          <p:nvPr>
            <p:extLst>
              <p:ext uri="{D42A27DB-BD31-4B8C-83A1-F6EECF244321}">
                <p14:modId xmlns:p14="http://schemas.microsoft.com/office/powerpoint/2010/main" val="3209976089"/>
              </p:ext>
            </p:extLst>
          </p:nvPr>
        </p:nvGraphicFramePr>
        <p:xfrm>
          <a:off x="7252734" y="6242220"/>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838200" y="136525"/>
            <a:ext cx="10515600" cy="806011"/>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en-US" b="1"/>
            </a:br>
            <a:r>
              <a:rPr lang="en-US" b="1"/>
              <a:t>परिचय</a:t>
            </a:r>
            <a:br>
              <a:rPr lang="en-US" sz="4000" b="1"/>
            </a:br>
            <a:r>
              <a:rPr lang="en-US" sz="4000" b="1">
                <a:solidFill>
                  <a:schemeClr val="accent1"/>
                </a:solidFill>
                <a:latin typeface="Arial"/>
                <a:ea typeface="Arial"/>
                <a:cs typeface="Arial"/>
                <a:sym typeface="Arial"/>
              </a:rPr>
              <a:t> </a:t>
            </a:r>
            <a:r>
              <a:rPr lang="en-US" sz="4000"/>
              <a:t> </a:t>
            </a:r>
            <a:endParaRPr/>
          </a:p>
        </p:txBody>
      </p:sp>
      <p:sp>
        <p:nvSpPr>
          <p:cNvPr id="103" name="Google Shape;103;p14"/>
          <p:cNvSpPr txBox="1">
            <a:spLocks noGrp="1"/>
          </p:cNvSpPr>
          <p:nvPr>
            <p:ph type="body" idx="1"/>
          </p:nvPr>
        </p:nvSpPr>
        <p:spPr>
          <a:xfrm>
            <a:off x="1294228" y="1674253"/>
            <a:ext cx="9945858" cy="480381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a:t> </a:t>
            </a:r>
            <a:r>
              <a:rPr lang="en-US" b="1" u="sng"/>
              <a:t>प्राथमिक चिकित्सा:-</a:t>
            </a:r>
            <a:endParaRPr b="1" u="sng"/>
          </a:p>
          <a:p>
            <a:pPr marL="228600" lvl="0" indent="-228600" algn="l" rtl="0">
              <a:lnSpc>
                <a:spcPct val="90000"/>
              </a:lnSpc>
              <a:spcBef>
                <a:spcPts val="1000"/>
              </a:spcBef>
              <a:spcAft>
                <a:spcPts val="0"/>
              </a:spcAft>
              <a:buClr>
                <a:schemeClr val="dk1"/>
              </a:buClr>
              <a:buSzPts val="2800"/>
              <a:buChar char="•"/>
            </a:pPr>
            <a:r>
              <a:rPr lang="en-US"/>
              <a:t>किसी घायल या बीमार व्यक्ति को तत्काल सहायता और प्रारंभिक देखभाल प्रदान की जाती है।</a:t>
            </a:r>
            <a:endParaRPr/>
          </a:p>
          <a:p>
            <a:pPr marL="228600" lvl="0" indent="-228600" algn="l" rtl="0">
              <a:lnSpc>
                <a:spcPct val="90000"/>
              </a:lnSpc>
              <a:spcBef>
                <a:spcPts val="1000"/>
              </a:spcBef>
              <a:spcAft>
                <a:spcPts val="0"/>
              </a:spcAft>
              <a:buClr>
                <a:schemeClr val="dk1"/>
              </a:buClr>
              <a:buSzPts val="2800"/>
              <a:buChar char="•"/>
            </a:pPr>
            <a:r>
              <a:rPr lang="en-US"/>
              <a:t> चिकित्सकीय सहायता आने तक स्थिति को स्थिर करने और बिगड़ने से रोकने तक का लक्ष्य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b="1" u="sng"/>
              <a:t>बेसिक लाइफ सपोर्ट (बीएलएस):-</a:t>
            </a:r>
            <a:endParaRPr b="1" u="sng"/>
          </a:p>
          <a:p>
            <a:pPr marL="228600" lvl="0" indent="-228600" algn="l" rtl="0">
              <a:lnSpc>
                <a:spcPct val="90000"/>
              </a:lnSpc>
              <a:spcBef>
                <a:spcPts val="1000"/>
              </a:spcBef>
              <a:spcAft>
                <a:spcPts val="0"/>
              </a:spcAft>
              <a:buClr>
                <a:schemeClr val="dk1"/>
              </a:buClr>
              <a:buSzPts val="2800"/>
              <a:buChar char="•"/>
            </a:pPr>
            <a:r>
              <a:rPr lang="en-US"/>
              <a:t>कार्डियक अरेस्ट और अन्य जीवन-घातक आपात स्थितियों का जवाब देने के लिए महत्वपूर्ण जीवन रक्षक कौशल।</a:t>
            </a:r>
            <a:endParaRPr/>
          </a:p>
          <a:p>
            <a:pPr marL="228600" lvl="0" indent="-228600" algn="l" rtl="0">
              <a:lnSpc>
                <a:spcPct val="90000"/>
              </a:lnSpc>
              <a:spcBef>
                <a:spcPts val="1000"/>
              </a:spcBef>
              <a:spcAft>
                <a:spcPts val="0"/>
              </a:spcAft>
              <a:buClr>
                <a:schemeClr val="dk1"/>
              </a:buClr>
              <a:buSzPts val="2800"/>
              <a:buChar char="•"/>
            </a:pPr>
            <a:r>
              <a:rPr lang="en-US"/>
              <a:t>इसमें छाती का संपीड़न, बचाव सांस और डेफिब्रिलेशन शामिल हैं।</a:t>
            </a:r>
            <a:endParaRPr/>
          </a:p>
          <a:p>
            <a:pPr marL="228600" lvl="0" indent="-25400" algn="just" rtl="0">
              <a:lnSpc>
                <a:spcPct val="100000"/>
              </a:lnSpc>
              <a:spcBef>
                <a:spcPts val="1000"/>
              </a:spcBef>
              <a:spcAft>
                <a:spcPts val="0"/>
              </a:spcAft>
              <a:buClr>
                <a:schemeClr val="dk1"/>
              </a:buClr>
              <a:buSzPts val="3200"/>
              <a:buNone/>
            </a:pPr>
            <a:endParaRPr sz="3200">
              <a:latin typeface="Times New Roman"/>
              <a:ea typeface="Times New Roman"/>
              <a:cs typeface="Times New Roman"/>
              <a:sym typeface="Times New Roman"/>
            </a:endParaRPr>
          </a:p>
          <a:p>
            <a:pPr marL="228600" lvl="0" indent="-25400" algn="l" rtl="0">
              <a:lnSpc>
                <a:spcPct val="90000"/>
              </a:lnSpc>
              <a:spcBef>
                <a:spcPts val="1000"/>
              </a:spcBef>
              <a:spcAft>
                <a:spcPts val="0"/>
              </a:spcAft>
              <a:buClr>
                <a:schemeClr val="dk1"/>
              </a:buClr>
              <a:buSzPts val="3200"/>
              <a:buNone/>
            </a:pPr>
            <a:endParaRPr sz="3200"/>
          </a:p>
        </p:txBody>
      </p:sp>
      <p:sp>
        <p:nvSpPr>
          <p:cNvPr id="104" name="Google Shape;10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5"/>
          <p:cNvSpPr txBox="1">
            <a:spLocks noGrp="1"/>
          </p:cNvSpPr>
          <p:nvPr>
            <p:ph type="title"/>
          </p:nvPr>
        </p:nvSpPr>
        <p:spPr>
          <a:xfrm>
            <a:off x="2575775" y="0"/>
            <a:ext cx="7018986" cy="1416676"/>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उद्देश्यों</a:t>
            </a:r>
            <a:endParaRPr b="1"/>
          </a:p>
        </p:txBody>
      </p:sp>
      <p:sp>
        <p:nvSpPr>
          <p:cNvPr id="110" name="Google Shape;110;p15"/>
          <p:cNvSpPr txBox="1">
            <a:spLocks noGrp="1"/>
          </p:cNvSpPr>
          <p:nvPr>
            <p:ph type="body" idx="1"/>
          </p:nvPr>
        </p:nvSpPr>
        <p:spPr>
          <a:xfrm>
            <a:off x="1219200" y="1609858"/>
            <a:ext cx="9982200" cy="4790941"/>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b="1"/>
              <a:t>इस पाठ के पूरा होने पर, आप निम्न में सक्षम होंगे:</a:t>
            </a:r>
            <a:endParaRPr/>
          </a:p>
          <a:p>
            <a:pPr marL="228600" lvl="0" indent="-228600" algn="l" rtl="0">
              <a:lnSpc>
                <a:spcPct val="90000"/>
              </a:lnSpc>
              <a:spcBef>
                <a:spcPts val="1000"/>
              </a:spcBef>
              <a:spcAft>
                <a:spcPts val="0"/>
              </a:spcAft>
              <a:buClr>
                <a:schemeClr val="dk1"/>
              </a:buClr>
              <a:buSzPts val="2800"/>
              <a:buChar char="•"/>
            </a:pPr>
            <a:r>
              <a:rPr lang="en-US" b="1"/>
              <a:t> </a:t>
            </a:r>
            <a:r>
              <a:rPr lang="en-US"/>
              <a:t>प्राथमिक चिकित्सा को परिभाषित करना </a:t>
            </a:r>
            <a:endParaRPr/>
          </a:p>
          <a:p>
            <a:pPr marL="228600" lvl="0" indent="-228600" algn="l" rtl="0">
              <a:lnSpc>
                <a:spcPct val="90000"/>
              </a:lnSpc>
              <a:spcBef>
                <a:spcPts val="1000"/>
              </a:spcBef>
              <a:spcAft>
                <a:spcPts val="0"/>
              </a:spcAft>
              <a:buClr>
                <a:schemeClr val="dk1"/>
              </a:buClr>
              <a:buSzPts val="2800"/>
              <a:buChar char="•"/>
            </a:pPr>
            <a:r>
              <a:rPr lang="en-US"/>
              <a:t>बीएलएस का वर्णन करना </a:t>
            </a:r>
            <a:endParaRPr/>
          </a:p>
          <a:p>
            <a:pPr marL="228600" lvl="0" indent="-228600" algn="l" rtl="0">
              <a:lnSpc>
                <a:spcPct val="90000"/>
              </a:lnSpc>
              <a:spcBef>
                <a:spcPts val="1000"/>
              </a:spcBef>
              <a:spcAft>
                <a:spcPts val="0"/>
              </a:spcAft>
              <a:buClr>
                <a:schemeClr val="dk1"/>
              </a:buClr>
              <a:buSzPts val="2800"/>
              <a:buChar char="•"/>
            </a:pPr>
            <a:r>
              <a:rPr lang="en-US"/>
              <a:t>फॉरेन बॉडी एयरवे ओबस्ट्रकशन (FBAO) का वर्णन करना </a:t>
            </a:r>
            <a:endParaRPr/>
          </a:p>
          <a:p>
            <a:pPr marL="228600" lvl="0" indent="-228600" algn="l" rtl="0">
              <a:lnSpc>
                <a:spcPct val="90000"/>
              </a:lnSpc>
              <a:spcBef>
                <a:spcPts val="1000"/>
              </a:spcBef>
              <a:spcAft>
                <a:spcPts val="0"/>
              </a:spcAft>
              <a:buClr>
                <a:schemeClr val="dk1"/>
              </a:buClr>
              <a:buSzPts val="2800"/>
              <a:buChar char="•"/>
            </a:pPr>
            <a:r>
              <a:rPr lang="en-US"/>
              <a:t>रक्तस्राव को नियंत्रित करने के चरणों को  सूचीबद्ध करना </a:t>
            </a:r>
            <a:endParaRPr/>
          </a:p>
          <a:p>
            <a:pPr marL="228600" lvl="0" indent="-228600" algn="l" rtl="0">
              <a:lnSpc>
                <a:spcPct val="90000"/>
              </a:lnSpc>
              <a:spcBef>
                <a:spcPts val="1000"/>
              </a:spcBef>
              <a:spcAft>
                <a:spcPts val="0"/>
              </a:spcAft>
              <a:buClr>
                <a:schemeClr val="dk1"/>
              </a:buClr>
              <a:buSzPts val="2800"/>
              <a:buChar char="•"/>
            </a:pPr>
            <a:r>
              <a:rPr lang="en-US"/>
              <a:t>फ्रैक्चर का वर्णन करना </a:t>
            </a:r>
            <a:endParaRPr/>
          </a:p>
          <a:p>
            <a:pPr marL="228600" lvl="0" indent="-228600" algn="l" rtl="0">
              <a:lnSpc>
                <a:spcPct val="90000"/>
              </a:lnSpc>
              <a:spcBef>
                <a:spcPts val="1000"/>
              </a:spcBef>
              <a:spcAft>
                <a:spcPts val="0"/>
              </a:spcAft>
              <a:buClr>
                <a:schemeClr val="dk1"/>
              </a:buClr>
              <a:buSzPts val="2800"/>
              <a:buChar char="•"/>
            </a:pPr>
            <a:r>
              <a:rPr lang="en-US"/>
              <a:t>स्प्लिंटिंग ( हड्डी को स्थिर करने की प्रक्रिया) का वर्णन करना </a:t>
            </a:r>
            <a:endParaRPr/>
          </a:p>
          <a:p>
            <a:pPr marL="228600" lvl="0" indent="-25400" algn="l" rtl="0">
              <a:lnSpc>
                <a:spcPct val="90000"/>
              </a:lnSpc>
              <a:spcBef>
                <a:spcPts val="1000"/>
              </a:spcBef>
              <a:spcAft>
                <a:spcPts val="0"/>
              </a:spcAft>
              <a:buClr>
                <a:schemeClr val="dk1"/>
              </a:buClr>
              <a:buSzPts val="3200"/>
              <a:buFont typeface="Noto Sans Symbols"/>
              <a:buNone/>
            </a:pPr>
            <a:endParaRPr sz="3200">
              <a:latin typeface="Times New Roman"/>
              <a:ea typeface="Times New Roman"/>
              <a:cs typeface="Times New Roman"/>
              <a:sym typeface="Times New Roman"/>
            </a:endParaRPr>
          </a:p>
        </p:txBody>
      </p:sp>
      <p:sp>
        <p:nvSpPr>
          <p:cNvPr id="111" name="Google Shape;11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6"/>
          <p:cNvSpPr txBox="1">
            <a:spLocks noGrp="1"/>
          </p:cNvSpPr>
          <p:nvPr>
            <p:ph type="title"/>
          </p:nvPr>
        </p:nvSpPr>
        <p:spPr>
          <a:xfrm>
            <a:off x="838200" y="207681"/>
            <a:ext cx="10515600" cy="104513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प्राथमिक चिकित्‍सा</a:t>
            </a:r>
            <a:endParaRPr/>
          </a:p>
        </p:txBody>
      </p:sp>
      <p:sp>
        <p:nvSpPr>
          <p:cNvPr id="117" name="Google Shape;117;p16"/>
          <p:cNvSpPr txBox="1">
            <a:spLocks noGrp="1"/>
          </p:cNvSpPr>
          <p:nvPr>
            <p:ph type="body" idx="1"/>
          </p:nvPr>
        </p:nvSpPr>
        <p:spPr>
          <a:xfrm>
            <a:off x="634182" y="1769806"/>
            <a:ext cx="7257794" cy="440715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600"/>
              <a:buChar char="•"/>
            </a:pPr>
            <a:r>
              <a:rPr lang="en-US" sz="3600"/>
              <a:t>प्राथमिक चिकित्सा किसी भी व्यक्ति को मामूली या गंभीर बीमारी या चोट पर दी जाने वाली पहली और तत्काल सहायता है, जिसमें जीवन की रक्षा करना, स्थिति को बिगड़ने से रोकना या चिकित्सा सेवाओं के आने तक सुरक्षा को बढ़ावा देना होता है।</a:t>
            </a:r>
            <a:endParaRPr sz="3600"/>
          </a:p>
          <a:p>
            <a:pPr marL="228600" lvl="0" indent="-50800" algn="just" rtl="0">
              <a:lnSpc>
                <a:spcPct val="90000"/>
              </a:lnSpc>
              <a:spcBef>
                <a:spcPts val="1000"/>
              </a:spcBef>
              <a:spcAft>
                <a:spcPts val="0"/>
              </a:spcAft>
              <a:buClr>
                <a:schemeClr val="dk1"/>
              </a:buClr>
              <a:buSzPts val="2800"/>
              <a:buNone/>
            </a:pPr>
            <a:endParaRPr>
              <a:latin typeface="Times New Roman"/>
              <a:ea typeface="Times New Roman"/>
              <a:cs typeface="Times New Roman"/>
              <a:sym typeface="Times New Roman"/>
            </a:endParaRPr>
          </a:p>
        </p:txBody>
      </p:sp>
      <p:pic>
        <p:nvPicPr>
          <p:cNvPr id="118" name="Google Shape;118;p16"/>
          <p:cNvPicPr preferRelativeResize="0"/>
          <p:nvPr/>
        </p:nvPicPr>
        <p:blipFill rotWithShape="1">
          <a:blip r:embed="rId3">
            <a:alphaModFix/>
          </a:blip>
          <a:srcRect/>
          <a:stretch/>
        </p:blipFill>
        <p:spPr>
          <a:xfrm>
            <a:off x="8032652" y="1558342"/>
            <a:ext cx="3840480" cy="4618619"/>
          </a:xfrm>
          <a:prstGeom prst="rect">
            <a:avLst/>
          </a:prstGeom>
          <a:noFill/>
          <a:ln>
            <a:noFill/>
          </a:ln>
        </p:spPr>
      </p:pic>
      <p:sp>
        <p:nvSpPr>
          <p:cNvPr id="119" name="Google Shape;11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2678805" y="943897"/>
            <a:ext cx="6361955" cy="434141"/>
          </a:xfrm>
          <a:prstGeom prst="rect">
            <a:avLst/>
          </a:prstGeom>
          <a:solidFill>
            <a:schemeClr val="lt1"/>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accent6"/>
              </a:buClr>
              <a:buSzPct val="110000"/>
              <a:buFont typeface="Times New Roman"/>
              <a:buNone/>
            </a:pPr>
            <a:r>
              <a:rPr lang="en-US" b="1">
                <a:solidFill>
                  <a:schemeClr val="accent6"/>
                </a:solidFill>
                <a:latin typeface="Times New Roman"/>
                <a:ea typeface="Times New Roman"/>
                <a:cs typeface="Times New Roman"/>
                <a:sym typeface="Times New Roman"/>
              </a:rPr>
              <a:t> </a:t>
            </a:r>
            <a:r>
              <a:rPr lang="en-US" b="1"/>
              <a:t>बीएलएस और सीपीआर</a:t>
            </a:r>
            <a:br>
              <a:rPr lang="en-US" b="1"/>
            </a:br>
            <a:endParaRPr sz="4000" b="1">
              <a:solidFill>
                <a:schemeClr val="accent1"/>
              </a:solidFill>
              <a:latin typeface="Arial"/>
              <a:ea typeface="Arial"/>
              <a:cs typeface="Arial"/>
              <a:sym typeface="Arial"/>
            </a:endParaRPr>
          </a:p>
        </p:txBody>
      </p:sp>
      <p:sp>
        <p:nvSpPr>
          <p:cNvPr id="125" name="Google Shape;125;p17"/>
          <p:cNvSpPr txBox="1">
            <a:spLocks noGrp="1"/>
          </p:cNvSpPr>
          <p:nvPr>
            <p:ph type="body" idx="1"/>
          </p:nvPr>
        </p:nvSpPr>
        <p:spPr>
          <a:xfrm>
            <a:off x="221226" y="1944710"/>
            <a:ext cx="6858000" cy="4411639"/>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90000"/>
              </a:lnSpc>
              <a:spcBef>
                <a:spcPts val="0"/>
              </a:spcBef>
              <a:spcAft>
                <a:spcPts val="0"/>
              </a:spcAft>
              <a:buClr>
                <a:schemeClr val="dk1"/>
              </a:buClr>
              <a:buSzPct val="100000"/>
              <a:buChar char="•"/>
            </a:pPr>
            <a:r>
              <a:rPr lang="en-US" dirty="0" err="1"/>
              <a:t>बीएलएस</a:t>
            </a:r>
            <a:r>
              <a:rPr lang="en-US" dirty="0"/>
              <a:t>- </a:t>
            </a:r>
            <a:r>
              <a:rPr lang="en-US" dirty="0" err="1"/>
              <a:t>बेसिक</a:t>
            </a:r>
            <a:r>
              <a:rPr lang="en-US" dirty="0"/>
              <a:t> </a:t>
            </a:r>
            <a:r>
              <a:rPr lang="en-US" dirty="0" err="1"/>
              <a:t>लाइफ</a:t>
            </a:r>
            <a:r>
              <a:rPr lang="en-US" dirty="0"/>
              <a:t> </a:t>
            </a:r>
            <a:r>
              <a:rPr lang="en-US" dirty="0" err="1"/>
              <a:t>सपोर्ट</a:t>
            </a:r>
            <a:r>
              <a:rPr lang="en-US" dirty="0"/>
              <a:t> </a:t>
            </a:r>
            <a:r>
              <a:rPr lang="en-US" dirty="0" err="1"/>
              <a:t>आम</a:t>
            </a:r>
            <a:r>
              <a:rPr lang="en-US" dirty="0"/>
              <a:t> </a:t>
            </a:r>
            <a:r>
              <a:rPr lang="en-US" dirty="0" err="1"/>
              <a:t>तौर</a:t>
            </a:r>
            <a:r>
              <a:rPr lang="en-US" dirty="0"/>
              <a:t> </a:t>
            </a:r>
            <a:r>
              <a:rPr lang="en-US" dirty="0" err="1"/>
              <a:t>पर</a:t>
            </a:r>
            <a:r>
              <a:rPr lang="en-US" dirty="0"/>
              <a:t> </a:t>
            </a:r>
            <a:r>
              <a:rPr lang="en-US" dirty="0" err="1"/>
              <a:t>उस</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प्रकार</a:t>
            </a:r>
            <a:r>
              <a:rPr lang="en-US" dirty="0"/>
              <a:t> </a:t>
            </a:r>
            <a:r>
              <a:rPr lang="en-US" dirty="0" err="1"/>
              <a:t>की</a:t>
            </a:r>
            <a:r>
              <a:rPr lang="en-US" dirty="0"/>
              <a:t> </a:t>
            </a:r>
            <a:r>
              <a:rPr lang="en-US" dirty="0" err="1"/>
              <a:t>देखभाल</a:t>
            </a:r>
            <a:r>
              <a:rPr lang="en-US" dirty="0"/>
              <a:t> </a:t>
            </a:r>
            <a:r>
              <a:rPr lang="en-US" dirty="0" err="1"/>
              <a:t>को</a:t>
            </a:r>
            <a:r>
              <a:rPr lang="en-US" dirty="0"/>
              <a:t> </a:t>
            </a:r>
            <a:r>
              <a:rPr lang="en-US" dirty="0" err="1"/>
              <a:t>संदर्भित</a:t>
            </a:r>
            <a:r>
              <a:rPr lang="en-US" dirty="0"/>
              <a:t> </a:t>
            </a:r>
            <a:r>
              <a:rPr lang="en-US" dirty="0" err="1"/>
              <a:t>करता</a:t>
            </a:r>
            <a:r>
              <a:rPr lang="en-US" dirty="0"/>
              <a:t> </a:t>
            </a:r>
            <a:r>
              <a:rPr lang="en-US" dirty="0" err="1"/>
              <a:t>है</a:t>
            </a:r>
            <a:r>
              <a:rPr lang="en-US" dirty="0"/>
              <a:t> </a:t>
            </a:r>
            <a:r>
              <a:rPr lang="en-US" dirty="0" err="1"/>
              <a:t>जो</a:t>
            </a:r>
            <a:r>
              <a:rPr lang="en-US" dirty="0"/>
              <a:t> </a:t>
            </a:r>
            <a:r>
              <a:rPr lang="en-US" dirty="0" err="1"/>
              <a:t>पहले</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प्रतिक्रिया</a:t>
            </a:r>
            <a:r>
              <a:rPr lang="en-US" dirty="0"/>
              <a:t> </a:t>
            </a:r>
            <a:r>
              <a:rPr lang="en-US" dirty="0" err="1"/>
              <a:t>देने</a:t>
            </a:r>
            <a:r>
              <a:rPr lang="en-US" dirty="0"/>
              <a:t> </a:t>
            </a:r>
            <a:r>
              <a:rPr lang="en-US" dirty="0" err="1"/>
              <a:t>वाले</a:t>
            </a:r>
            <a:r>
              <a:rPr lang="en-US" dirty="0"/>
              <a:t> (First Responders) </a:t>
            </a:r>
            <a:r>
              <a:rPr lang="en-US" dirty="0" err="1"/>
              <a:t>और</a:t>
            </a:r>
            <a:r>
              <a:rPr lang="en-US" dirty="0"/>
              <a:t> </a:t>
            </a:r>
            <a:r>
              <a:rPr lang="en-US" dirty="0" err="1"/>
              <a:t>स्वास्थ्य</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सेवा</a:t>
            </a:r>
            <a:r>
              <a:rPr lang="en-US" dirty="0"/>
              <a:t> </a:t>
            </a:r>
            <a:r>
              <a:rPr lang="en-US" dirty="0" err="1"/>
              <a:t>प्रदाता</a:t>
            </a:r>
            <a:r>
              <a:rPr lang="en-US" dirty="0"/>
              <a:t> </a:t>
            </a:r>
            <a:r>
              <a:rPr lang="en-US" dirty="0" err="1"/>
              <a:t>उन</a:t>
            </a:r>
            <a:r>
              <a:rPr lang="en-US" dirty="0"/>
              <a:t> </a:t>
            </a:r>
            <a:r>
              <a:rPr lang="en-US" dirty="0" err="1"/>
              <a:t>व्यक्तियो</a:t>
            </a:r>
            <a:r>
              <a:rPr lang="en-US" dirty="0"/>
              <a:t> </a:t>
            </a:r>
            <a:r>
              <a:rPr lang="en-US" dirty="0" err="1"/>
              <a:t>को</a:t>
            </a:r>
            <a:r>
              <a:rPr lang="en-US" dirty="0"/>
              <a:t> </a:t>
            </a:r>
            <a:r>
              <a:rPr lang="en-US" dirty="0" err="1"/>
              <a:t>प्रदान</a:t>
            </a:r>
            <a:r>
              <a:rPr lang="en-US" dirty="0"/>
              <a:t> </a:t>
            </a:r>
            <a:r>
              <a:rPr lang="en-US" dirty="0" err="1"/>
              <a:t>करते</a:t>
            </a:r>
            <a:r>
              <a:rPr lang="en-US" dirty="0"/>
              <a:t> </a:t>
            </a:r>
            <a:r>
              <a:rPr lang="en-US" dirty="0" err="1"/>
              <a:t>हैं</a:t>
            </a:r>
            <a:r>
              <a:rPr lang="en-US" dirty="0"/>
              <a:t> </a:t>
            </a:r>
            <a:r>
              <a:rPr lang="en-US" dirty="0" err="1"/>
              <a:t>जो</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कार्डियक</a:t>
            </a:r>
            <a:r>
              <a:rPr lang="en-US" dirty="0"/>
              <a:t> </a:t>
            </a:r>
            <a:r>
              <a:rPr lang="en-US" dirty="0" err="1"/>
              <a:t>अरेस्ट</a:t>
            </a:r>
            <a:r>
              <a:rPr lang="en-US" dirty="0"/>
              <a:t>, </a:t>
            </a:r>
            <a:r>
              <a:rPr lang="en-US" dirty="0" err="1"/>
              <a:t>श्वसन</a:t>
            </a:r>
            <a:r>
              <a:rPr lang="en-US" dirty="0"/>
              <a:t> </a:t>
            </a:r>
            <a:r>
              <a:rPr lang="en-US" dirty="0" err="1"/>
              <a:t>संकट</a:t>
            </a:r>
            <a:r>
              <a:rPr lang="en-US" dirty="0"/>
              <a:t> </a:t>
            </a:r>
            <a:r>
              <a:rPr lang="en-US" dirty="0" err="1"/>
              <a:t>या</a:t>
            </a:r>
            <a:r>
              <a:rPr lang="en-US" dirty="0"/>
              <a:t> </a:t>
            </a:r>
            <a:r>
              <a:rPr lang="en-US" dirty="0" err="1"/>
              <a:t>बाधित</a:t>
            </a:r>
            <a:r>
              <a:rPr lang="en-US" dirty="0"/>
              <a:t> </a:t>
            </a:r>
            <a:r>
              <a:rPr lang="en-US" dirty="0" err="1"/>
              <a:t>वायुमार्ग</a:t>
            </a:r>
            <a:r>
              <a:rPr lang="en-US" dirty="0"/>
              <a:t> </a:t>
            </a:r>
            <a:r>
              <a:rPr lang="en-US" dirty="0" err="1"/>
              <a:t>का</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अनुभव</a:t>
            </a:r>
            <a:r>
              <a:rPr lang="en-US" dirty="0"/>
              <a:t> </a:t>
            </a:r>
            <a:r>
              <a:rPr lang="en-US" dirty="0" err="1"/>
              <a:t>कर</a:t>
            </a:r>
            <a:r>
              <a:rPr lang="en-US" dirty="0"/>
              <a:t> </a:t>
            </a:r>
            <a:r>
              <a:rPr lang="en-US" dirty="0" err="1"/>
              <a:t>रहे</a:t>
            </a:r>
            <a:r>
              <a:rPr lang="en-US" dirty="0"/>
              <a:t>  </a:t>
            </a:r>
            <a:r>
              <a:rPr lang="en-US" dirty="0" err="1"/>
              <a:t>है</a:t>
            </a:r>
            <a:r>
              <a:rPr lang="en-US" dirty="0"/>
              <a:t>।</a:t>
            </a:r>
            <a:endParaRPr dirty="0"/>
          </a:p>
          <a:p>
            <a:pPr marL="228600" lvl="0" indent="-90804"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en-US" dirty="0" err="1"/>
              <a:t>सीपीआर</a:t>
            </a:r>
            <a:r>
              <a:rPr lang="en-US" dirty="0"/>
              <a:t>(Cardiopulmonary resuscitation) </a:t>
            </a:r>
            <a:r>
              <a:rPr lang="en-US" dirty="0" err="1"/>
              <a:t>बीएलएस</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का</a:t>
            </a:r>
            <a:r>
              <a:rPr lang="en-US" dirty="0"/>
              <a:t> </a:t>
            </a:r>
            <a:r>
              <a:rPr lang="en-US" dirty="0" err="1"/>
              <a:t>एक</a:t>
            </a:r>
            <a:r>
              <a:rPr lang="en-US" dirty="0"/>
              <a:t> </a:t>
            </a:r>
            <a:r>
              <a:rPr lang="en-US" dirty="0" err="1"/>
              <a:t>महत्वपूर्ण</a:t>
            </a:r>
            <a:r>
              <a:rPr lang="en-US" dirty="0"/>
              <a:t> </a:t>
            </a:r>
            <a:r>
              <a:rPr lang="en-US" dirty="0" err="1"/>
              <a:t>हिस्सा</a:t>
            </a:r>
            <a:r>
              <a:rPr lang="en-US" dirty="0"/>
              <a:t> </a:t>
            </a:r>
            <a:r>
              <a:rPr lang="en-US" dirty="0" err="1"/>
              <a:t>है</a:t>
            </a:r>
            <a:r>
              <a:rPr lang="en-US" dirty="0"/>
              <a:t> ।</a:t>
            </a:r>
            <a:endParaRPr dirty="0"/>
          </a:p>
          <a:p>
            <a:pPr marL="0" lvl="0" indent="0" algn="l" rtl="0">
              <a:lnSpc>
                <a:spcPct val="90000"/>
              </a:lnSpc>
              <a:spcBef>
                <a:spcPts val="1000"/>
              </a:spcBef>
              <a:spcAft>
                <a:spcPts val="0"/>
              </a:spcAft>
              <a:buClr>
                <a:schemeClr val="dk1"/>
              </a:buClr>
              <a:buSzPct val="100000"/>
              <a:buNone/>
            </a:pPr>
            <a:endParaRPr dirty="0"/>
          </a:p>
          <a:p>
            <a:pPr marL="228600" lvl="0" indent="-228600" algn="l" rtl="0">
              <a:lnSpc>
                <a:spcPct val="90000"/>
              </a:lnSpc>
              <a:spcBef>
                <a:spcPts val="1000"/>
              </a:spcBef>
              <a:spcAft>
                <a:spcPts val="0"/>
              </a:spcAft>
              <a:buClr>
                <a:schemeClr val="dk1"/>
              </a:buClr>
              <a:buSzPct val="100000"/>
              <a:buChar char="•"/>
            </a:pPr>
            <a:r>
              <a:rPr lang="en-US" dirty="0" err="1"/>
              <a:t>सामान्य</a:t>
            </a:r>
            <a:r>
              <a:rPr lang="en-US" dirty="0"/>
              <a:t> </a:t>
            </a:r>
            <a:r>
              <a:rPr lang="en-US" dirty="0" err="1"/>
              <a:t>आबादी</a:t>
            </a:r>
            <a:r>
              <a:rPr lang="en-US" dirty="0"/>
              <a:t> </a:t>
            </a:r>
            <a:r>
              <a:rPr lang="en-US" b="1" dirty="0">
                <a:latin typeface="Kruti Dev 010" pitchFamily="2" charset="0"/>
              </a:rPr>
              <a:t>d</a:t>
            </a:r>
            <a:r>
              <a:rPr lang="en-US" dirty="0">
                <a:latin typeface="Kruti Dev 010" pitchFamily="2" charset="0"/>
              </a:rPr>
              <a:t>s</a:t>
            </a:r>
            <a:r>
              <a:rPr lang="en-US" dirty="0"/>
              <a:t> </a:t>
            </a:r>
            <a:r>
              <a:rPr lang="en-US" dirty="0" err="1"/>
              <a:t>पास</a:t>
            </a:r>
            <a:r>
              <a:rPr lang="en-US" dirty="0"/>
              <a:t> </a:t>
            </a:r>
            <a:r>
              <a:rPr lang="en-US" dirty="0" err="1"/>
              <a:t>बीएलएस</a:t>
            </a:r>
            <a:r>
              <a:rPr lang="en-US" dirty="0"/>
              <a:t> </a:t>
            </a:r>
            <a:r>
              <a:rPr lang="en-US" dirty="0" err="1"/>
              <a:t>कौशल</a:t>
            </a:r>
            <a:r>
              <a:rPr lang="en-US" dirty="0"/>
              <a:t> </a:t>
            </a:r>
            <a:r>
              <a:rPr lang="en-US" dirty="0" err="1"/>
              <a:t>की</a:t>
            </a:r>
            <a:r>
              <a:rPr lang="en-US" dirty="0"/>
              <a:t> </a:t>
            </a:r>
            <a:r>
              <a:rPr lang="en-US" dirty="0" err="1"/>
              <a:t>जानकारी</a:t>
            </a:r>
            <a:r>
              <a:rPr lang="en-US" dirty="0"/>
              <a:t> </a:t>
            </a:r>
            <a:r>
              <a:rPr lang="en-US" dirty="0" err="1"/>
              <a:t>कम</a:t>
            </a:r>
            <a:r>
              <a:rPr lang="en-US" dirty="0"/>
              <a:t> </a:t>
            </a:r>
            <a:endParaRPr dirty="0"/>
          </a:p>
          <a:p>
            <a:pPr marL="0" lvl="0" indent="0" algn="l" rtl="0">
              <a:lnSpc>
                <a:spcPct val="90000"/>
              </a:lnSpc>
              <a:spcBef>
                <a:spcPts val="1000"/>
              </a:spcBef>
              <a:spcAft>
                <a:spcPts val="0"/>
              </a:spcAft>
              <a:buClr>
                <a:schemeClr val="dk1"/>
              </a:buClr>
              <a:buSzPct val="100000"/>
              <a:buNone/>
            </a:pPr>
            <a:r>
              <a:rPr lang="en-US" dirty="0"/>
              <a:t> </a:t>
            </a:r>
            <a:r>
              <a:rPr lang="en-US" dirty="0" err="1"/>
              <a:t>होती</a:t>
            </a:r>
            <a:r>
              <a:rPr lang="en-US" dirty="0"/>
              <a:t> </a:t>
            </a:r>
            <a:r>
              <a:rPr lang="en-US" dirty="0" err="1"/>
              <a:t>है</a:t>
            </a:r>
            <a:r>
              <a:rPr lang="en-US" dirty="0"/>
              <a:t> ।</a:t>
            </a:r>
            <a:endParaRPr dirty="0"/>
          </a:p>
          <a:p>
            <a:pPr marL="228600" lvl="0" indent="-90804" algn="l" rtl="0">
              <a:lnSpc>
                <a:spcPct val="90000"/>
              </a:lnSpc>
              <a:spcBef>
                <a:spcPts val="1000"/>
              </a:spcBef>
              <a:spcAft>
                <a:spcPts val="0"/>
              </a:spcAft>
              <a:buClr>
                <a:schemeClr val="dk1"/>
              </a:buClr>
              <a:buSzPct val="100000"/>
              <a:buNone/>
            </a:pPr>
            <a:endParaRPr dirty="0"/>
          </a:p>
        </p:txBody>
      </p:sp>
      <p:pic>
        <p:nvPicPr>
          <p:cNvPr id="126" name="Google Shape;126;p17" descr="Basic Life Support - CPR4LIFE"/>
          <p:cNvPicPr preferRelativeResize="0"/>
          <p:nvPr/>
        </p:nvPicPr>
        <p:blipFill rotWithShape="1">
          <a:blip r:embed="rId3">
            <a:alphaModFix/>
          </a:blip>
          <a:srcRect/>
          <a:stretch/>
        </p:blipFill>
        <p:spPr>
          <a:xfrm>
            <a:off x="7227887" y="1944710"/>
            <a:ext cx="4964113" cy="4411639"/>
          </a:xfrm>
          <a:prstGeom prst="rect">
            <a:avLst/>
          </a:prstGeom>
          <a:noFill/>
          <a:ln>
            <a:noFill/>
          </a:ln>
        </p:spPr>
      </p:pic>
      <p:sp>
        <p:nvSpPr>
          <p:cNvPr id="127" name="Google Shape;127;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5</a:t>
            </a:fld>
            <a:endParaRPr/>
          </a:p>
        </p:txBody>
      </p:sp>
      <p:sp>
        <p:nvSpPr>
          <p:cNvPr id="2" name="Rectangle 1">
            <a:extLst>
              <a:ext uri="{FF2B5EF4-FFF2-40B4-BE49-F238E27FC236}">
                <a16:creationId xmlns:a16="http://schemas.microsoft.com/office/drawing/2014/main" id="{5C6D8C9A-B73D-9887-7D9C-8BBCBBB7D62E}"/>
              </a:ext>
            </a:extLst>
          </p:cNvPr>
          <p:cNvSpPr>
            <a:spLocks noChangeArrowheads="1"/>
          </p:cNvSpPr>
          <p:nvPr/>
        </p:nvSpPr>
        <p:spPr bwMode="auto">
          <a:xfrm>
            <a:off x="0" y="0"/>
            <a:ext cx="12192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के</a:t>
            </a:r>
            <a:r>
              <a:rPr kumimoji="0" lang="hi-IN" altLang="en-US" sz="8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79E94F8B-2544-4BAC-F016-23427118B347}"/>
              </a:ext>
            </a:extLst>
          </p:cNvPr>
          <p:cNvSpPr>
            <a:spLocks noChangeArrowheads="1"/>
          </p:cNvSpPr>
          <p:nvPr/>
        </p:nvSpPr>
        <p:spPr bwMode="auto">
          <a:xfrm>
            <a:off x="152400" y="152400"/>
            <a:ext cx="12192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के</a:t>
            </a:r>
            <a:r>
              <a:rPr kumimoji="0" lang="hi-IN" altLang="en-US" sz="8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A964C603-924C-CFF7-6259-227ABA6BA990}"/>
              </a:ext>
            </a:extLst>
          </p:cNvPr>
          <p:cNvSpPr>
            <a:spLocks noChangeArrowheads="1"/>
          </p:cNvSpPr>
          <p:nvPr/>
        </p:nvSpPr>
        <p:spPr bwMode="auto">
          <a:xfrm>
            <a:off x="304800" y="304800"/>
            <a:ext cx="12192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के.ई</a:t>
            </a:r>
            <a:r>
              <a:rPr kumimoji="0" lang="hi-IN" altLang="en-US" sz="8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5">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5">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5">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25">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err="1"/>
              <a:t>सीपीआर</a:t>
            </a:r>
            <a:r>
              <a:rPr lang="en-US" b="1" dirty="0"/>
              <a:t> </a:t>
            </a:r>
            <a:r>
              <a:rPr lang="en-US" b="1" dirty="0" err="1"/>
              <a:t>प्रक्रिया</a:t>
            </a:r>
            <a:endParaRPr b="1" dirty="0"/>
          </a:p>
        </p:txBody>
      </p:sp>
      <p:sp>
        <p:nvSpPr>
          <p:cNvPr id="133" name="Google Shape;133;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685800" lvl="1" indent="-254000" algn="l" rtl="0">
              <a:lnSpc>
                <a:spcPct val="90000"/>
              </a:lnSpc>
              <a:spcBef>
                <a:spcPts val="0"/>
              </a:spcBef>
              <a:spcAft>
                <a:spcPts val="0"/>
              </a:spcAft>
              <a:buClr>
                <a:schemeClr val="dk1"/>
              </a:buClr>
              <a:buSzPts val="4000"/>
              <a:buChar char="•"/>
            </a:pPr>
            <a:r>
              <a:rPr lang="en-US" sz="4000" b="1"/>
              <a:t>परिसंचरण - </a:t>
            </a:r>
            <a:r>
              <a:rPr lang="en-US" sz="4000"/>
              <a:t>कैरोटिड पल्स की जाँच करें।</a:t>
            </a:r>
            <a:endParaRPr sz="4000"/>
          </a:p>
          <a:p>
            <a:pPr marL="0" lvl="0" indent="0" algn="l" rtl="0">
              <a:lnSpc>
                <a:spcPct val="90000"/>
              </a:lnSpc>
              <a:spcBef>
                <a:spcPts val="1000"/>
              </a:spcBef>
              <a:spcAft>
                <a:spcPts val="0"/>
              </a:spcAft>
              <a:buClr>
                <a:schemeClr val="dk1"/>
              </a:buClr>
              <a:buSzPts val="4000"/>
              <a:buNone/>
            </a:pPr>
            <a:r>
              <a:rPr lang="en-US" sz="4000"/>
              <a:t> </a:t>
            </a:r>
            <a:endParaRPr sz="4000"/>
          </a:p>
          <a:p>
            <a:pPr marL="685800" lvl="1" indent="-254000" algn="l" rtl="0">
              <a:lnSpc>
                <a:spcPct val="90000"/>
              </a:lnSpc>
              <a:spcBef>
                <a:spcPts val="500"/>
              </a:spcBef>
              <a:spcAft>
                <a:spcPts val="0"/>
              </a:spcAft>
              <a:buClr>
                <a:schemeClr val="dk1"/>
              </a:buClr>
              <a:buSzPts val="4000"/>
              <a:buChar char="•"/>
            </a:pPr>
            <a:r>
              <a:rPr lang="en-US" sz="4000" b="1"/>
              <a:t>एयरवे</a:t>
            </a:r>
            <a:r>
              <a:rPr lang="en-US" sz="4000"/>
              <a:t>- वायुमार्ग खोलें और किसी भी रुकावट की      			जांच करें।</a:t>
            </a:r>
            <a:endParaRPr sz="4000"/>
          </a:p>
          <a:p>
            <a:pPr marL="0" lvl="0" indent="0" algn="l" rtl="0">
              <a:lnSpc>
                <a:spcPct val="90000"/>
              </a:lnSpc>
              <a:spcBef>
                <a:spcPts val="1000"/>
              </a:spcBef>
              <a:spcAft>
                <a:spcPts val="0"/>
              </a:spcAft>
              <a:buClr>
                <a:schemeClr val="dk1"/>
              </a:buClr>
              <a:buSzPts val="4000"/>
              <a:buNone/>
            </a:pPr>
            <a:r>
              <a:rPr lang="en-US" sz="4000"/>
              <a:t> </a:t>
            </a:r>
            <a:endParaRPr sz="4000"/>
          </a:p>
          <a:p>
            <a:pPr marL="685800" lvl="1" indent="-254000" algn="l" rtl="0">
              <a:lnSpc>
                <a:spcPct val="90000"/>
              </a:lnSpc>
              <a:spcBef>
                <a:spcPts val="500"/>
              </a:spcBef>
              <a:spcAft>
                <a:spcPts val="0"/>
              </a:spcAft>
              <a:buClr>
                <a:schemeClr val="dk1"/>
              </a:buClr>
              <a:buSzPts val="4000"/>
              <a:buChar char="•"/>
            </a:pPr>
            <a:r>
              <a:rPr lang="en-US" sz="4000" b="1"/>
              <a:t>साँस लेना	</a:t>
            </a:r>
            <a:r>
              <a:rPr lang="en-US" sz="4000"/>
              <a:t>- देखे , सुने  और महसूस करे ।</a:t>
            </a:r>
            <a:endParaRPr sz="4000"/>
          </a:p>
          <a:p>
            <a:pPr marL="0" lvl="0" indent="0" algn="l" rtl="0">
              <a:lnSpc>
                <a:spcPct val="90000"/>
              </a:lnSpc>
              <a:spcBef>
                <a:spcPts val="1000"/>
              </a:spcBef>
              <a:spcAft>
                <a:spcPts val="0"/>
              </a:spcAft>
              <a:buClr>
                <a:schemeClr val="dk1"/>
              </a:buClr>
              <a:buSzPts val="2800"/>
              <a:buNone/>
            </a:pPr>
            <a:r>
              <a:rPr lang="en-US"/>
              <a:t> </a:t>
            </a:r>
            <a:endParaRPr sz="8800"/>
          </a:p>
          <a:p>
            <a:pPr marL="0" lvl="0" indent="0" algn="l" rtl="0">
              <a:lnSpc>
                <a:spcPct val="90000"/>
              </a:lnSpc>
              <a:spcBef>
                <a:spcPts val="1000"/>
              </a:spcBef>
              <a:spcAft>
                <a:spcPts val="0"/>
              </a:spcAft>
              <a:buClr>
                <a:schemeClr val="dk1"/>
              </a:buClr>
              <a:buSzPts val="2800"/>
              <a:buNone/>
            </a:pPr>
            <a:endParaRPr/>
          </a:p>
        </p:txBody>
      </p:sp>
      <p:sp>
        <p:nvSpPr>
          <p:cNvPr id="134" name="Google Shape;13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lgn="ctr">
              <a:buClr>
                <a:schemeClr val="accent1"/>
              </a:buClr>
              <a:buSzPts val="4000"/>
            </a:pPr>
            <a:r>
              <a:rPr lang="en-US" sz="4000" b="1" dirty="0" err="1"/>
              <a:t>सीपीआर</a:t>
            </a:r>
            <a:r>
              <a:rPr lang="en-US" sz="4000" b="1" dirty="0"/>
              <a:t> </a:t>
            </a:r>
            <a:r>
              <a:rPr lang="en-US" sz="4000" b="1" dirty="0" err="1"/>
              <a:t>प्रक्रिया</a:t>
            </a:r>
            <a:endParaRPr dirty="0"/>
          </a:p>
        </p:txBody>
      </p:sp>
      <p:sp>
        <p:nvSpPr>
          <p:cNvPr id="140" name="Google Shape;140;p19"/>
          <p:cNvSpPr txBox="1"/>
          <p:nvPr/>
        </p:nvSpPr>
        <p:spPr>
          <a:xfrm>
            <a:off x="838200" y="2438469"/>
            <a:ext cx="11177016" cy="6247864"/>
          </a:xfrm>
          <a:prstGeom prst="rect">
            <a:avLst/>
          </a:prstGeom>
          <a:noFill/>
          <a:ln>
            <a:noFill/>
          </a:ln>
        </p:spPr>
        <p:txBody>
          <a:bodyPr spcFirstLastPara="1" wrap="square" lIns="91425" tIns="45700" rIns="91425" bIns="45700" anchor="t" anchorCtr="0">
            <a:spAutoFit/>
          </a:bodyPr>
          <a:lstStyle/>
          <a:p>
            <a:pPr marL="571500" marR="0" lvl="0" indent="-571500" algn="l" rtl="0">
              <a:spcBef>
                <a:spcPts val="0"/>
              </a:spcBef>
              <a:spcAft>
                <a:spcPts val="0"/>
              </a:spcAft>
              <a:buClr>
                <a:schemeClr val="dk1"/>
              </a:buClr>
              <a:buSzPts val="4000"/>
              <a:buFont typeface="Arial"/>
              <a:buChar char="•"/>
            </a:pPr>
            <a:r>
              <a:rPr lang="en-US" sz="4000" b="0" i="0" u="none" strike="noStrike" cap="none" dirty="0">
                <a:solidFill>
                  <a:schemeClr val="dk1"/>
                </a:solidFill>
                <a:latin typeface="Times New Roman"/>
                <a:ea typeface="Times New Roman"/>
                <a:cs typeface="Times New Roman"/>
                <a:sym typeface="Times New Roman"/>
              </a:rPr>
              <a:t>5 </a:t>
            </a:r>
            <a:r>
              <a:rPr lang="en-US" sz="4000" b="0" i="0" u="none" strike="noStrike" cap="none" dirty="0" err="1">
                <a:solidFill>
                  <a:schemeClr val="dk1"/>
                </a:solidFill>
                <a:latin typeface="Times New Roman"/>
                <a:ea typeface="Times New Roman"/>
                <a:cs typeface="Times New Roman"/>
                <a:sym typeface="Times New Roman"/>
              </a:rPr>
              <a:t>चक्रों</a:t>
            </a:r>
            <a:r>
              <a:rPr lang="en-US" sz="4000" b="0" i="0" u="none" strike="noStrike" cap="none" dirty="0">
                <a:solidFill>
                  <a:schemeClr val="dk1"/>
                </a:solidFill>
                <a:latin typeface="Times New Roman"/>
                <a:ea typeface="Times New Roman"/>
                <a:cs typeface="Times New Roman"/>
                <a:sym typeface="Times New Roman"/>
              </a:rPr>
              <a:t> </a:t>
            </a:r>
            <a:r>
              <a:rPr lang="en-US" sz="4000" b="0" i="0" u="none" strike="noStrike" cap="none" dirty="0" err="1">
                <a:solidFill>
                  <a:schemeClr val="dk1"/>
                </a:solidFill>
                <a:latin typeface="Times New Roman"/>
                <a:ea typeface="Times New Roman"/>
                <a:cs typeface="Times New Roman"/>
                <a:sym typeface="Times New Roman"/>
              </a:rPr>
              <a:t>तक</a:t>
            </a:r>
            <a:r>
              <a:rPr lang="en-US" sz="4000" b="0" i="0" u="none" strike="noStrike" cap="none" dirty="0">
                <a:solidFill>
                  <a:schemeClr val="dk1"/>
                </a:solidFill>
                <a:latin typeface="Times New Roman"/>
                <a:ea typeface="Times New Roman"/>
                <a:cs typeface="Times New Roman"/>
                <a:sym typeface="Times New Roman"/>
              </a:rPr>
              <a:t> 30 </a:t>
            </a:r>
            <a:r>
              <a:rPr lang="en-US" sz="4000" b="0" i="0" u="none" strike="noStrike" cap="none" dirty="0" err="1">
                <a:solidFill>
                  <a:schemeClr val="dk1"/>
                </a:solidFill>
                <a:latin typeface="Times New Roman"/>
                <a:ea typeface="Times New Roman"/>
                <a:cs typeface="Times New Roman"/>
                <a:sym typeface="Times New Roman"/>
              </a:rPr>
              <a:t>दबाव</a:t>
            </a:r>
            <a:r>
              <a:rPr lang="en-US" sz="4000" b="0" i="0" u="none" strike="noStrike" cap="none" dirty="0">
                <a:solidFill>
                  <a:schemeClr val="dk1"/>
                </a:solidFill>
                <a:latin typeface="Times New Roman"/>
                <a:ea typeface="Times New Roman"/>
                <a:cs typeface="Times New Roman"/>
                <a:sym typeface="Times New Roman"/>
              </a:rPr>
              <a:t> (compressions) </a:t>
            </a:r>
            <a:r>
              <a:rPr lang="en-US" sz="4000" b="0" i="0" u="none" strike="noStrike" cap="none" dirty="0" err="1">
                <a:solidFill>
                  <a:schemeClr val="dk1"/>
                </a:solidFill>
                <a:latin typeface="Times New Roman"/>
                <a:ea typeface="Times New Roman"/>
                <a:cs typeface="Times New Roman"/>
                <a:sym typeface="Times New Roman"/>
              </a:rPr>
              <a:t>और</a:t>
            </a:r>
            <a:r>
              <a:rPr lang="en-US" sz="4000" b="0" i="0" u="none" strike="noStrike" cap="none" dirty="0">
                <a:solidFill>
                  <a:schemeClr val="dk1"/>
                </a:solidFill>
                <a:latin typeface="Times New Roman"/>
                <a:ea typeface="Times New Roman"/>
                <a:cs typeface="Times New Roman"/>
                <a:sym typeface="Times New Roman"/>
              </a:rPr>
              <a:t> 2 </a:t>
            </a:r>
            <a:r>
              <a:rPr lang="en-US" sz="4000" b="0" i="0" u="none" strike="noStrike" cap="none" dirty="0" err="1">
                <a:solidFill>
                  <a:schemeClr val="dk1"/>
                </a:solidFill>
                <a:latin typeface="Times New Roman"/>
                <a:ea typeface="Times New Roman"/>
                <a:cs typeface="Times New Roman"/>
                <a:sym typeface="Times New Roman"/>
              </a:rPr>
              <a:t>साँस</a:t>
            </a:r>
            <a:r>
              <a:rPr lang="en-US" sz="4000" b="0" i="0" u="none" strike="noStrike" cap="none" dirty="0">
                <a:solidFill>
                  <a:schemeClr val="dk1"/>
                </a:solidFill>
                <a:latin typeface="Times New Roman"/>
                <a:ea typeface="Times New Roman"/>
                <a:cs typeface="Times New Roman"/>
                <a:sym typeface="Times New Roman"/>
              </a:rPr>
              <a:t> (breaths) </a:t>
            </a:r>
            <a:r>
              <a:rPr lang="en-US" sz="4000" b="0" i="0" u="none" strike="noStrike" cap="none" dirty="0" err="1">
                <a:solidFill>
                  <a:schemeClr val="dk1"/>
                </a:solidFill>
                <a:latin typeface="Times New Roman"/>
                <a:ea typeface="Times New Roman"/>
                <a:cs typeface="Times New Roman"/>
                <a:sym typeface="Times New Roman"/>
              </a:rPr>
              <a:t>दें</a:t>
            </a:r>
            <a:r>
              <a:rPr lang="en-US" sz="4000" b="0" i="0" u="none" strike="noStrike" cap="none" dirty="0">
                <a:solidFill>
                  <a:schemeClr val="dk1"/>
                </a:solidFill>
                <a:latin typeface="Times New Roman"/>
                <a:ea typeface="Times New Roman"/>
                <a:cs typeface="Times New Roman"/>
                <a:sym typeface="Times New Roman"/>
              </a:rPr>
              <a:t>। </a:t>
            </a:r>
            <a:endParaRPr sz="40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4000" dirty="0">
              <a:solidFill>
                <a:schemeClr val="dk1"/>
              </a:solidFill>
              <a:latin typeface="Times New Roman"/>
              <a:ea typeface="Times New Roman"/>
              <a:cs typeface="Times New Roman"/>
              <a:sym typeface="Times New Roman"/>
            </a:endParaRPr>
          </a:p>
          <a:p>
            <a:pPr marL="571500" marR="0" lvl="0" indent="-571500" algn="l" rtl="0">
              <a:spcBef>
                <a:spcPts val="0"/>
              </a:spcBef>
              <a:spcAft>
                <a:spcPts val="0"/>
              </a:spcAft>
              <a:buClr>
                <a:schemeClr val="dk1"/>
              </a:buClr>
              <a:buSzPts val="4000"/>
              <a:buFont typeface="Arial"/>
              <a:buChar char="•"/>
            </a:pPr>
            <a:r>
              <a:rPr lang="en-US" sz="4000" dirty="0" err="1">
                <a:solidFill>
                  <a:schemeClr val="dk1"/>
                </a:solidFill>
                <a:latin typeface="Times New Roman"/>
                <a:ea typeface="Times New Roman"/>
                <a:cs typeface="Times New Roman"/>
                <a:sym typeface="Times New Roman"/>
              </a:rPr>
              <a:t>दबाव</a:t>
            </a:r>
            <a:r>
              <a:rPr lang="en-US" sz="4000" dirty="0">
                <a:solidFill>
                  <a:schemeClr val="dk1"/>
                </a:solidFill>
                <a:latin typeface="Times New Roman"/>
                <a:ea typeface="Times New Roman"/>
                <a:cs typeface="Times New Roman"/>
                <a:sym typeface="Times New Roman"/>
              </a:rPr>
              <a:t> </a:t>
            </a:r>
            <a:r>
              <a:rPr lang="en-US" sz="4000" dirty="0" err="1">
                <a:solidFill>
                  <a:schemeClr val="dk1"/>
                </a:solidFill>
                <a:latin typeface="Times New Roman"/>
                <a:ea typeface="Times New Roman"/>
                <a:cs typeface="Times New Roman"/>
                <a:sym typeface="Times New Roman"/>
              </a:rPr>
              <a:t>की</a:t>
            </a:r>
            <a:r>
              <a:rPr lang="en-US" sz="4000" dirty="0">
                <a:solidFill>
                  <a:schemeClr val="dk1"/>
                </a:solidFill>
                <a:latin typeface="Times New Roman"/>
                <a:ea typeface="Times New Roman"/>
                <a:cs typeface="Times New Roman"/>
                <a:sym typeface="Times New Roman"/>
              </a:rPr>
              <a:t>  </a:t>
            </a:r>
            <a:r>
              <a:rPr lang="en-US" sz="4000" dirty="0" err="1">
                <a:solidFill>
                  <a:schemeClr val="dk1"/>
                </a:solidFill>
                <a:latin typeface="Times New Roman"/>
                <a:ea typeface="Times New Roman"/>
                <a:cs typeface="Times New Roman"/>
                <a:sym typeface="Times New Roman"/>
              </a:rPr>
              <a:t>गहराई</a:t>
            </a:r>
            <a:r>
              <a:rPr lang="en-US" sz="4000" dirty="0">
                <a:solidFill>
                  <a:schemeClr val="dk1"/>
                </a:solidFill>
                <a:latin typeface="Times New Roman"/>
                <a:ea typeface="Times New Roman"/>
                <a:cs typeface="Times New Roman"/>
                <a:sym typeface="Times New Roman"/>
              </a:rPr>
              <a:t> 1 ½ - 2 </a:t>
            </a:r>
            <a:r>
              <a:rPr lang="en-US" sz="4000" dirty="0" err="1">
                <a:solidFill>
                  <a:schemeClr val="dk1"/>
                </a:solidFill>
                <a:latin typeface="Times New Roman"/>
                <a:ea typeface="Times New Roman"/>
                <a:cs typeface="Times New Roman"/>
                <a:sym typeface="Times New Roman"/>
              </a:rPr>
              <a:t>इंच</a:t>
            </a:r>
            <a:endParaRPr sz="40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4000" dirty="0">
              <a:solidFill>
                <a:schemeClr val="dk1"/>
              </a:solidFill>
              <a:latin typeface="Times New Roman"/>
              <a:ea typeface="Times New Roman"/>
              <a:cs typeface="Times New Roman"/>
              <a:sym typeface="Times New Roman"/>
            </a:endParaRPr>
          </a:p>
          <a:p>
            <a:pPr marL="571500" marR="0" lvl="0" indent="-571500" algn="l" rtl="0">
              <a:spcBef>
                <a:spcPts val="0"/>
              </a:spcBef>
              <a:spcAft>
                <a:spcPts val="0"/>
              </a:spcAft>
              <a:buClr>
                <a:schemeClr val="dk1"/>
              </a:buClr>
              <a:buSzPts val="4000"/>
              <a:buFont typeface="Arial"/>
              <a:buChar char="•"/>
            </a:pPr>
            <a:r>
              <a:rPr lang="en-US" sz="4000" dirty="0" err="1">
                <a:solidFill>
                  <a:schemeClr val="dk1"/>
                </a:solidFill>
                <a:latin typeface="Times New Roman"/>
                <a:ea typeface="Times New Roman"/>
                <a:cs typeface="Times New Roman"/>
                <a:sym typeface="Times New Roman"/>
              </a:rPr>
              <a:t>प्रति</a:t>
            </a:r>
            <a:r>
              <a:rPr lang="en-US" sz="4000" dirty="0">
                <a:solidFill>
                  <a:schemeClr val="dk1"/>
                </a:solidFill>
                <a:latin typeface="Times New Roman"/>
                <a:ea typeface="Times New Roman"/>
                <a:cs typeface="Times New Roman"/>
                <a:sym typeface="Times New Roman"/>
              </a:rPr>
              <a:t> </a:t>
            </a:r>
            <a:r>
              <a:rPr lang="en-US" sz="4000" dirty="0" err="1">
                <a:solidFill>
                  <a:schemeClr val="dk1"/>
                </a:solidFill>
                <a:latin typeface="Times New Roman"/>
                <a:ea typeface="Times New Roman"/>
                <a:cs typeface="Times New Roman"/>
                <a:sym typeface="Times New Roman"/>
              </a:rPr>
              <a:t>मिनट</a:t>
            </a:r>
            <a:r>
              <a:rPr lang="en-US" sz="4000" dirty="0">
                <a:solidFill>
                  <a:schemeClr val="dk1"/>
                </a:solidFill>
                <a:latin typeface="Times New Roman"/>
                <a:ea typeface="Times New Roman"/>
                <a:cs typeface="Times New Roman"/>
                <a:sym typeface="Times New Roman"/>
              </a:rPr>
              <a:t> </a:t>
            </a:r>
            <a:r>
              <a:rPr lang="en-US" sz="4000" dirty="0" err="1">
                <a:solidFill>
                  <a:schemeClr val="dk1"/>
                </a:solidFill>
                <a:latin typeface="Times New Roman"/>
                <a:ea typeface="Times New Roman"/>
                <a:cs typeface="Times New Roman"/>
                <a:sym typeface="Times New Roman"/>
              </a:rPr>
              <a:t>लगभग</a:t>
            </a:r>
            <a:r>
              <a:rPr lang="en-US" sz="4000" dirty="0">
                <a:solidFill>
                  <a:schemeClr val="dk1"/>
                </a:solidFill>
                <a:latin typeface="Times New Roman"/>
                <a:ea typeface="Times New Roman"/>
                <a:cs typeface="Times New Roman"/>
                <a:sym typeface="Times New Roman"/>
              </a:rPr>
              <a:t> 100 </a:t>
            </a:r>
            <a:r>
              <a:rPr lang="en-US" sz="4000" dirty="0" err="1">
                <a:solidFill>
                  <a:schemeClr val="dk1"/>
                </a:solidFill>
                <a:latin typeface="Times New Roman"/>
                <a:ea typeface="Times New Roman"/>
                <a:cs typeface="Times New Roman"/>
                <a:sym typeface="Times New Roman"/>
              </a:rPr>
              <a:t>दबाव</a:t>
            </a:r>
            <a:r>
              <a:rPr lang="en-US" sz="4000" dirty="0">
                <a:solidFill>
                  <a:schemeClr val="dk1"/>
                </a:solidFill>
                <a:latin typeface="Times New Roman"/>
                <a:ea typeface="Times New Roman"/>
                <a:cs typeface="Times New Roman"/>
                <a:sym typeface="Times New Roman"/>
              </a:rPr>
              <a:t> (compressions) </a:t>
            </a:r>
            <a:r>
              <a:rPr lang="en-US" sz="4000" dirty="0" err="1">
                <a:solidFill>
                  <a:schemeClr val="dk1"/>
                </a:solidFill>
                <a:latin typeface="Times New Roman"/>
                <a:ea typeface="Times New Roman"/>
                <a:cs typeface="Times New Roman"/>
                <a:sym typeface="Times New Roman"/>
              </a:rPr>
              <a:t>दें</a:t>
            </a:r>
            <a:r>
              <a:rPr lang="en-US" sz="4000" dirty="0">
                <a:solidFill>
                  <a:schemeClr val="dk1"/>
                </a:solidFill>
                <a:latin typeface="Times New Roman"/>
                <a:ea typeface="Times New Roman"/>
                <a:cs typeface="Times New Roman"/>
                <a:sym typeface="Times New Roman"/>
              </a:rPr>
              <a:t>।</a:t>
            </a:r>
            <a:endParaRPr sz="4000" dirty="0">
              <a:solidFill>
                <a:schemeClr val="dk1"/>
              </a:solidFill>
              <a:latin typeface="Times New Roman"/>
              <a:ea typeface="Times New Roman"/>
              <a:cs typeface="Times New Roman"/>
              <a:sym typeface="Times New Roman"/>
            </a:endParaRPr>
          </a:p>
          <a:p>
            <a:pPr marL="571500" marR="0" lvl="0" indent="-317500" algn="l" rtl="0">
              <a:spcBef>
                <a:spcPts val="0"/>
              </a:spcBef>
              <a:spcAft>
                <a:spcPts val="0"/>
              </a:spcAft>
              <a:buClr>
                <a:schemeClr val="dk1"/>
              </a:buClr>
              <a:buSzPts val="4000"/>
              <a:buFont typeface="Arial"/>
              <a:buNone/>
            </a:pPr>
            <a:endParaRPr sz="40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4000" b="1" dirty="0">
                <a:solidFill>
                  <a:schemeClr val="dk1"/>
                </a:solidFill>
                <a:latin typeface="Times New Roman"/>
                <a:ea typeface="Times New Roman"/>
                <a:cs typeface="Times New Roman"/>
                <a:sym typeface="Times New Roman"/>
              </a:rPr>
              <a:t>     </a:t>
            </a:r>
            <a:endParaRPr sz="4000" dirty="0">
              <a:solidFill>
                <a:schemeClr val="dk1"/>
              </a:solidFill>
              <a:latin typeface="Times New Roman"/>
              <a:ea typeface="Times New Roman"/>
              <a:cs typeface="Times New Roman"/>
              <a:sym typeface="Times New Roman"/>
            </a:endParaRPr>
          </a:p>
          <a:p>
            <a:pPr marL="571500" marR="0" lvl="0" indent="-317500" algn="l" rtl="0">
              <a:spcBef>
                <a:spcPts val="0"/>
              </a:spcBef>
              <a:spcAft>
                <a:spcPts val="0"/>
              </a:spcAft>
              <a:buClr>
                <a:schemeClr val="dk1"/>
              </a:buClr>
              <a:buSzPts val="4000"/>
              <a:buFont typeface="Arial"/>
              <a:buNone/>
            </a:pPr>
            <a:endParaRPr sz="4000"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4000" dirty="0">
              <a:solidFill>
                <a:schemeClr val="dk1"/>
              </a:solidFill>
              <a:latin typeface="Times New Roman"/>
              <a:ea typeface="Times New Roman"/>
              <a:cs typeface="Times New Roman"/>
              <a:sym typeface="Times New Roman"/>
            </a:endParaRPr>
          </a:p>
        </p:txBody>
      </p:sp>
      <p:sp>
        <p:nvSpPr>
          <p:cNvPr id="141" name="Google Shape;14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9" name="Google Shape;149;p20"/>
          <p:cNvSpPr/>
          <p:nvPr/>
        </p:nvSpPr>
        <p:spPr>
          <a:xfrm>
            <a:off x="3164538" y="1880500"/>
            <a:ext cx="63350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30:2</a:t>
            </a:r>
            <a:endParaRPr/>
          </a:p>
        </p:txBody>
      </p:sp>
      <p:sp>
        <p:nvSpPr>
          <p:cNvPr id="150" name="Google Shape;150;p20"/>
          <p:cNvSpPr/>
          <p:nvPr/>
        </p:nvSpPr>
        <p:spPr>
          <a:xfrm>
            <a:off x="3105708" y="3884717"/>
            <a:ext cx="633507"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30:2</a:t>
            </a:r>
            <a:endParaRPr/>
          </a:p>
        </p:txBody>
      </p:sp>
      <p:sp>
        <p:nvSpPr>
          <p:cNvPr id="151" name="Google Shape;151;p20"/>
          <p:cNvSpPr txBox="1"/>
          <p:nvPr/>
        </p:nvSpPr>
        <p:spPr>
          <a:xfrm>
            <a:off x="3164538" y="5304715"/>
            <a:ext cx="1447800" cy="7080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30:2</a:t>
            </a:r>
            <a:endParaRPr/>
          </a:p>
          <a:p>
            <a:pPr marL="0" marR="0" lvl="0" indent="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p:txBody>
      </p:sp>
      <p:sp>
        <p:nvSpPr>
          <p:cNvPr id="154" name="Google Shape;154;p20"/>
          <p:cNvSpPr/>
          <p:nvPr/>
        </p:nvSpPr>
        <p:spPr>
          <a:xfrm>
            <a:off x="4946416" y="5197062"/>
            <a:ext cx="2024435"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 breath every 5 sec. (12 breaths for 2 minutes</a:t>
            </a:r>
            <a:endParaRPr/>
          </a:p>
        </p:txBody>
      </p:sp>
      <p:sp>
        <p:nvSpPr>
          <p:cNvPr id="155" name="Google Shape;155;p20"/>
          <p:cNvSpPr txBox="1"/>
          <p:nvPr/>
        </p:nvSpPr>
        <p:spPr>
          <a:xfrm>
            <a:off x="7352919" y="1908369"/>
            <a:ext cx="2024434"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100 compression per minute</a:t>
            </a:r>
            <a:endParaRPr/>
          </a:p>
          <a:p>
            <a:pPr marL="0" marR="0" lvl="0" indent="0" algn="l" rtl="0">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p:txBody>
      </p:sp>
      <p:sp>
        <p:nvSpPr>
          <p:cNvPr id="156" name="Google Shape;156;p20"/>
          <p:cNvSpPr txBox="1"/>
          <p:nvPr/>
        </p:nvSpPr>
        <p:spPr>
          <a:xfrm>
            <a:off x="7360885" y="3740140"/>
            <a:ext cx="2024435"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100 compression per minute</a:t>
            </a:r>
            <a:endParaRPr/>
          </a:p>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7" name="Google Shape;157;p20"/>
          <p:cNvSpPr txBox="1"/>
          <p:nvPr/>
        </p:nvSpPr>
        <p:spPr>
          <a:xfrm>
            <a:off x="7398374" y="5221648"/>
            <a:ext cx="198694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80-100 compression per minute</a:t>
            </a:r>
            <a:endParaRPr/>
          </a:p>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58" name="Google Shape;158;p20"/>
          <p:cNvSpPr txBox="1"/>
          <p:nvPr/>
        </p:nvSpPr>
        <p:spPr>
          <a:xfrm>
            <a:off x="9720253" y="1825625"/>
            <a:ext cx="1804997"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½ to 1 inch</a:t>
            </a:r>
            <a:endParaRPr/>
          </a:p>
          <a:p>
            <a:pPr marL="0" marR="0" lvl="0" indent="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p:txBody>
      </p:sp>
      <p:sp>
        <p:nvSpPr>
          <p:cNvPr id="159" name="Google Shape;159;p20"/>
          <p:cNvSpPr txBox="1"/>
          <p:nvPr/>
        </p:nvSpPr>
        <p:spPr>
          <a:xfrm>
            <a:off x="9672265" y="3715440"/>
            <a:ext cx="2024435"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a:solidFill>
                  <a:schemeClr val="dk1"/>
                </a:solidFill>
                <a:latin typeface="Arial"/>
                <a:ea typeface="Arial"/>
                <a:cs typeface="Arial"/>
                <a:sym typeface="Arial"/>
              </a:rPr>
              <a:t>1 to 1 ½ inch</a:t>
            </a:r>
            <a:endParaRPr/>
          </a:p>
          <a:p>
            <a:pPr marL="0" marR="0" lvl="0" indent="0" algn="l" rtl="0">
              <a:spcBef>
                <a:spcPts val="0"/>
              </a:spcBef>
              <a:spcAft>
                <a:spcPts val="0"/>
              </a:spcAft>
              <a:buClr>
                <a:schemeClr val="dk1"/>
              </a:buClr>
              <a:buSzPts val="2000"/>
              <a:buFont typeface="Arial"/>
              <a:buNone/>
            </a:pPr>
            <a:endParaRPr sz="2000">
              <a:solidFill>
                <a:schemeClr val="dk1"/>
              </a:solidFill>
              <a:latin typeface="Arial"/>
              <a:ea typeface="Arial"/>
              <a:cs typeface="Arial"/>
              <a:sym typeface="Arial"/>
            </a:endParaRPr>
          </a:p>
        </p:txBody>
      </p:sp>
      <p:sp>
        <p:nvSpPr>
          <p:cNvPr id="160" name="Google Shape;160;p20"/>
          <p:cNvSpPr txBox="1"/>
          <p:nvPr/>
        </p:nvSpPr>
        <p:spPr>
          <a:xfrm>
            <a:off x="9767651" y="5304715"/>
            <a:ext cx="192904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1 ½ to 2 inch</a:t>
            </a:r>
            <a:endParaRPr/>
          </a:p>
        </p:txBody>
      </p:sp>
      <p:sp>
        <p:nvSpPr>
          <p:cNvPr id="161" name="Google Shape;16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8</a:t>
            </a:fld>
            <a:endParaRPr/>
          </a:p>
        </p:txBody>
      </p:sp>
      <p:pic>
        <p:nvPicPr>
          <p:cNvPr id="18" name="Google Shape;262;p43">
            <a:extLst>
              <a:ext uri="{FF2B5EF4-FFF2-40B4-BE49-F238E27FC236}">
                <a16:creationId xmlns:a16="http://schemas.microsoft.com/office/drawing/2014/main" id="{CA732D05-6E3B-4CD7-B8EC-4E86B923162B}"/>
              </a:ext>
            </a:extLst>
          </p:cNvPr>
          <p:cNvPicPr preferRelativeResize="0"/>
          <p:nvPr/>
        </p:nvPicPr>
        <p:blipFill rotWithShape="1">
          <a:blip r:embed="rId3">
            <a:alphaModFix/>
          </a:blip>
          <a:srcRect/>
          <a:stretch/>
        </p:blipFill>
        <p:spPr>
          <a:xfrm>
            <a:off x="693643" y="1450614"/>
            <a:ext cx="10580997" cy="537991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1"/>
          <p:cNvSpPr txBox="1">
            <a:spLocks noGrp="1"/>
          </p:cNvSpPr>
          <p:nvPr>
            <p:ph type="title"/>
          </p:nvPr>
        </p:nvSpPr>
        <p:spPr>
          <a:xfrm>
            <a:off x="838200" y="136525"/>
            <a:ext cx="10515600" cy="103109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एफ.बी.ए.ओ.</a:t>
            </a:r>
            <a:endParaRPr b="1"/>
          </a:p>
        </p:txBody>
      </p:sp>
      <p:sp>
        <p:nvSpPr>
          <p:cNvPr id="167" name="Google Shape;167;p21"/>
          <p:cNvSpPr txBox="1">
            <a:spLocks noGrp="1"/>
          </p:cNvSpPr>
          <p:nvPr>
            <p:ph type="body" idx="1"/>
          </p:nvPr>
        </p:nvSpPr>
        <p:spPr>
          <a:xfrm>
            <a:off x="838200" y="1639615"/>
            <a:ext cx="10515600" cy="5081860"/>
          </a:xfrm>
          <a:prstGeom prst="rect">
            <a:avLst/>
          </a:prstGeom>
          <a:noFill/>
          <a:ln>
            <a:noFill/>
          </a:ln>
        </p:spPr>
        <p:txBody>
          <a:bodyPr spcFirstLastPara="1" wrap="square" lIns="91425" tIns="45700" rIns="91425" bIns="45700" anchor="t" anchorCtr="0">
            <a:normAutofit fontScale="25000" lnSpcReduction="20000"/>
          </a:bodyPr>
          <a:lstStyle/>
          <a:p>
            <a:pPr marL="685800" lvl="1" indent="-228600" algn="l" rtl="0">
              <a:lnSpc>
                <a:spcPct val="90000"/>
              </a:lnSpc>
              <a:spcBef>
                <a:spcPts val="0"/>
              </a:spcBef>
              <a:spcAft>
                <a:spcPts val="0"/>
              </a:spcAft>
              <a:buClr>
                <a:schemeClr val="dk1"/>
              </a:buClr>
              <a:buSzPct val="100000"/>
              <a:buChar char="•"/>
            </a:pPr>
            <a:r>
              <a:rPr lang="en-US" sz="14400" b="1"/>
              <a:t>परिभाषा:</a:t>
            </a:r>
            <a:endParaRPr sz="14400"/>
          </a:p>
          <a:p>
            <a:pPr marL="0" lvl="0" indent="0" algn="l" rtl="0">
              <a:lnSpc>
                <a:spcPct val="90000"/>
              </a:lnSpc>
              <a:spcBef>
                <a:spcPts val="1000"/>
              </a:spcBef>
              <a:spcAft>
                <a:spcPts val="0"/>
              </a:spcAft>
              <a:buClr>
                <a:schemeClr val="dk1"/>
              </a:buClr>
              <a:buSzPct val="100000"/>
              <a:buNone/>
            </a:pPr>
            <a:r>
              <a:rPr lang="en-US" sz="14400"/>
              <a:t>FBAO (Foreign Body Airway Obstruction) एक जानलेवा </a:t>
            </a:r>
            <a:endParaRPr sz="14400"/>
          </a:p>
          <a:p>
            <a:pPr marL="0" lvl="0" indent="0" algn="l" rtl="0">
              <a:lnSpc>
                <a:spcPct val="90000"/>
              </a:lnSpc>
              <a:spcBef>
                <a:spcPts val="1000"/>
              </a:spcBef>
              <a:spcAft>
                <a:spcPts val="0"/>
              </a:spcAft>
              <a:buClr>
                <a:schemeClr val="dk1"/>
              </a:buClr>
              <a:buSzPct val="100000"/>
              <a:buNone/>
            </a:pPr>
            <a:r>
              <a:rPr lang="en-US" sz="14400"/>
              <a:t>आपात स्थिति है, जो यदि समय पर उपचार न किया जाए तो </a:t>
            </a:r>
            <a:endParaRPr sz="14400"/>
          </a:p>
          <a:p>
            <a:pPr marL="0" lvl="0" indent="0" algn="l" rtl="0">
              <a:lnSpc>
                <a:spcPct val="90000"/>
              </a:lnSpc>
              <a:spcBef>
                <a:spcPts val="1000"/>
              </a:spcBef>
              <a:spcAft>
                <a:spcPts val="0"/>
              </a:spcAft>
              <a:buClr>
                <a:schemeClr val="dk1"/>
              </a:buClr>
              <a:buSzPct val="100000"/>
              <a:buNone/>
            </a:pPr>
            <a:r>
              <a:rPr lang="en-US" sz="14400"/>
              <a:t>जल्दी ही घुटन (साँस रुकने) का कारण बन सकती है। </a:t>
            </a:r>
            <a:endParaRPr/>
          </a:p>
          <a:p>
            <a:pPr marL="0" lvl="0" indent="0" algn="l" rtl="0">
              <a:lnSpc>
                <a:spcPct val="90000"/>
              </a:lnSpc>
              <a:spcBef>
                <a:spcPts val="1000"/>
              </a:spcBef>
              <a:spcAft>
                <a:spcPts val="0"/>
              </a:spcAft>
              <a:buClr>
                <a:schemeClr val="dk1"/>
              </a:buClr>
              <a:buSzPct val="100000"/>
              <a:buNone/>
            </a:pPr>
            <a:endParaRPr sz="14400" b="1"/>
          </a:p>
          <a:p>
            <a:pPr marL="0" lvl="0" indent="0" algn="l" rtl="0">
              <a:lnSpc>
                <a:spcPct val="90000"/>
              </a:lnSpc>
              <a:spcBef>
                <a:spcPts val="1000"/>
              </a:spcBef>
              <a:spcAft>
                <a:spcPts val="0"/>
              </a:spcAft>
              <a:buClr>
                <a:schemeClr val="dk1"/>
              </a:buClr>
              <a:buSzPct val="100000"/>
              <a:buNone/>
            </a:pPr>
            <a:r>
              <a:rPr lang="en-US" sz="14400" b="1"/>
              <a:t>बच्चों में: </a:t>
            </a:r>
            <a:r>
              <a:rPr lang="en-US" sz="14400"/>
              <a:t>छोटे खिलौने, खाना या अन्य वस्तुएँ जिन्हें वे मुँह </a:t>
            </a:r>
            <a:endParaRPr sz="14400"/>
          </a:p>
          <a:p>
            <a:pPr marL="0" lvl="0" indent="0" algn="l" rtl="0">
              <a:lnSpc>
                <a:spcPct val="90000"/>
              </a:lnSpc>
              <a:spcBef>
                <a:spcPts val="1000"/>
              </a:spcBef>
              <a:spcAft>
                <a:spcPts val="0"/>
              </a:spcAft>
              <a:buClr>
                <a:schemeClr val="dk1"/>
              </a:buClr>
              <a:buSzPct val="100000"/>
              <a:buNone/>
            </a:pPr>
            <a:r>
              <a:rPr lang="en-US" sz="14400"/>
              <a:t>		में डाल सकते हैं।</a:t>
            </a:r>
            <a:endParaRPr sz="137600"/>
          </a:p>
          <a:p>
            <a:pPr marL="0" lvl="0" indent="0" algn="l" rtl="0">
              <a:lnSpc>
                <a:spcPct val="90000"/>
              </a:lnSpc>
              <a:spcBef>
                <a:spcPts val="1000"/>
              </a:spcBef>
              <a:spcAft>
                <a:spcPts val="0"/>
              </a:spcAft>
              <a:buClr>
                <a:schemeClr val="dk1"/>
              </a:buClr>
              <a:buSzPct val="100000"/>
              <a:buNone/>
            </a:pPr>
            <a:r>
              <a:rPr lang="en-US" sz="14400"/>
              <a:t> </a:t>
            </a:r>
            <a:endParaRPr/>
          </a:p>
          <a:p>
            <a:pPr marL="0" lvl="0" indent="0" algn="l" rtl="0">
              <a:lnSpc>
                <a:spcPct val="90000"/>
              </a:lnSpc>
              <a:spcBef>
                <a:spcPts val="1000"/>
              </a:spcBef>
              <a:spcAft>
                <a:spcPts val="0"/>
              </a:spcAft>
              <a:buClr>
                <a:schemeClr val="dk1"/>
              </a:buClr>
              <a:buSzPct val="100000"/>
              <a:buNone/>
            </a:pPr>
            <a:r>
              <a:rPr lang="en-US" sz="14400" b="1"/>
              <a:t>वयस्कों में: </a:t>
            </a:r>
            <a:r>
              <a:rPr lang="en-US" sz="14400"/>
              <a:t>भोजन के टुकड़े, छोटी वस्तुएं, या वस्तुओं का </a:t>
            </a:r>
            <a:endParaRPr/>
          </a:p>
          <a:p>
            <a:pPr marL="0" lvl="0" indent="0" algn="l" rtl="0">
              <a:lnSpc>
                <a:spcPct val="90000"/>
              </a:lnSpc>
              <a:spcBef>
                <a:spcPts val="1000"/>
              </a:spcBef>
              <a:spcAft>
                <a:spcPts val="0"/>
              </a:spcAft>
              <a:buClr>
                <a:schemeClr val="dk1"/>
              </a:buClr>
              <a:buSzPct val="100000"/>
              <a:buNone/>
            </a:pPr>
            <a:r>
              <a:rPr lang="en-US" sz="14400"/>
              <a:t>		अनजाने में श्वसन मार्ग में चले जाना।</a:t>
            </a:r>
            <a:br>
              <a:rPr lang="en-US"/>
            </a:br>
            <a:endParaRPr/>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228600" algn="l" rtl="0">
              <a:lnSpc>
                <a:spcPct val="90000"/>
              </a:lnSpc>
              <a:spcBef>
                <a:spcPts val="1000"/>
              </a:spcBef>
              <a:spcAft>
                <a:spcPts val="0"/>
              </a:spcAft>
              <a:buClr>
                <a:schemeClr val="dk1"/>
              </a:buClr>
              <a:buSzPct val="35000"/>
              <a:buChar char="•"/>
            </a:pPr>
            <a:r>
              <a:rPr lang="en-US"/>
              <a:t> </a:t>
            </a:r>
            <a:endParaRPr sz="8000"/>
          </a:p>
          <a:p>
            <a:pPr marL="228600" lvl="0" indent="-184150" algn="l" rtl="0">
              <a:lnSpc>
                <a:spcPct val="90000"/>
              </a:lnSpc>
              <a:spcBef>
                <a:spcPts val="1000"/>
              </a:spcBef>
              <a:spcAft>
                <a:spcPts val="0"/>
              </a:spcAft>
              <a:buClr>
                <a:schemeClr val="dk1"/>
              </a:buClr>
              <a:buSzPct val="100000"/>
              <a:buNone/>
            </a:pPr>
            <a:endParaRPr/>
          </a:p>
        </p:txBody>
      </p:sp>
      <p:sp>
        <p:nvSpPr>
          <p:cNvPr id="168" name="Google Shape;16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7">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7">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7">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7">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7">
                                            <p:txEl>
                                              <p:pRg st="11" end="1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67">
                                            <p:txEl>
                                              <p:pRg st="12" end="1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67">
                                            <p:txEl>
                                              <p:pRg st="13" end="1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7">
                                            <p:txEl>
                                              <p:pRg st="14" end="1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67">
                                            <p:txEl>
                                              <p:pRg st="15" end="15"/>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67">
                                            <p:txEl>
                                              <p:pRg st="16" end="16"/>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67">
                                            <p:txEl>
                                              <p:pRg st="17" end="17"/>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67">
                                            <p:txEl>
                                              <p:pRg st="18" end="18"/>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67">
                                            <p:txEl>
                                              <p:pRg st="19" end="19"/>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67">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2"/>
          <p:cNvSpPr txBox="1"/>
          <p:nvPr/>
        </p:nvSpPr>
        <p:spPr>
          <a:xfrm>
            <a:off x="22225" y="28575"/>
            <a:ext cx="1219200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Times New Roman"/>
                <a:ea typeface="Times New Roman"/>
                <a:cs typeface="Times New Roman"/>
                <a:sym typeface="Times New Roman"/>
              </a:rPr>
              <a:t>एफ.बी.ए.ओ.</a:t>
            </a:r>
            <a:endParaRPr sz="1800" b="1">
              <a:solidFill>
                <a:schemeClr val="dk1"/>
              </a:solidFill>
              <a:latin typeface="Times New Roman"/>
              <a:ea typeface="Times New Roman"/>
              <a:cs typeface="Times New Roman"/>
              <a:sym typeface="Times New Roman"/>
            </a:endParaRPr>
          </a:p>
        </p:txBody>
      </p:sp>
      <p:pic>
        <p:nvPicPr>
          <p:cNvPr id="174" name="Google Shape;174;p22"/>
          <p:cNvPicPr preferRelativeResize="0">
            <a:picLocks noGrp="1"/>
          </p:cNvPicPr>
          <p:nvPr>
            <p:ph type="body" idx="1"/>
          </p:nvPr>
        </p:nvPicPr>
        <p:blipFill rotWithShape="1">
          <a:blip r:embed="rId3">
            <a:alphaModFix/>
          </a:blip>
          <a:srcRect/>
          <a:stretch/>
        </p:blipFill>
        <p:spPr>
          <a:xfrm>
            <a:off x="144463" y="183596"/>
            <a:ext cx="5722937" cy="2571547"/>
          </a:xfrm>
          <a:prstGeom prst="rect">
            <a:avLst/>
          </a:prstGeom>
          <a:noFill/>
          <a:ln w="38100" cap="sq" cmpd="sng">
            <a:solidFill>
              <a:srgbClr val="00206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175" name="Google Shape;175;p22"/>
          <p:cNvPicPr preferRelativeResize="0"/>
          <p:nvPr/>
        </p:nvPicPr>
        <p:blipFill rotWithShape="1">
          <a:blip r:embed="rId4">
            <a:alphaModFix/>
          </a:blip>
          <a:srcRect/>
          <a:stretch/>
        </p:blipFill>
        <p:spPr>
          <a:xfrm>
            <a:off x="6159500" y="769938"/>
            <a:ext cx="5856288" cy="2220912"/>
          </a:xfrm>
          <a:prstGeom prst="rect">
            <a:avLst/>
          </a:prstGeom>
          <a:noFill/>
          <a:ln w="38100" cap="sq" cmpd="sng">
            <a:solidFill>
              <a:srgbClr val="00206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176" name="Google Shape;176;p22"/>
          <p:cNvPicPr preferRelativeResize="0"/>
          <p:nvPr/>
        </p:nvPicPr>
        <p:blipFill rotWithShape="1">
          <a:blip r:embed="rId5">
            <a:alphaModFix/>
          </a:blip>
          <a:srcRect/>
          <a:stretch/>
        </p:blipFill>
        <p:spPr>
          <a:xfrm>
            <a:off x="144463" y="3406775"/>
            <a:ext cx="5661025" cy="2659063"/>
          </a:xfrm>
          <a:prstGeom prst="rect">
            <a:avLst/>
          </a:prstGeom>
          <a:noFill/>
          <a:ln w="38100" cap="sq" cmpd="sng">
            <a:solidFill>
              <a:srgbClr val="002060"/>
            </a:solidFill>
            <a:prstDash val="solid"/>
            <a:miter lim="800000"/>
            <a:headEnd type="none" w="sm" len="sm"/>
            <a:tailEnd type="none" w="sm" len="sm"/>
          </a:ln>
          <a:effectLst>
            <a:outerShdw blurRad="50800" dist="38100" dir="2700000" algn="tl" rotWithShape="0">
              <a:srgbClr val="000000">
                <a:alpha val="42745"/>
              </a:srgbClr>
            </a:outerShdw>
          </a:effectLst>
        </p:spPr>
      </p:pic>
      <p:pic>
        <p:nvPicPr>
          <p:cNvPr id="177" name="Google Shape;177;p22"/>
          <p:cNvPicPr preferRelativeResize="0"/>
          <p:nvPr/>
        </p:nvPicPr>
        <p:blipFill rotWithShape="1">
          <a:blip r:embed="rId6">
            <a:alphaModFix/>
          </a:blip>
          <a:srcRect/>
          <a:stretch/>
        </p:blipFill>
        <p:spPr>
          <a:xfrm>
            <a:off x="6232525" y="3406775"/>
            <a:ext cx="5815013" cy="2659063"/>
          </a:xfrm>
          <a:prstGeom prst="rect">
            <a:avLst/>
          </a:prstGeom>
          <a:noFill/>
          <a:ln w="38100" cap="sq" cmpd="sng">
            <a:solidFill>
              <a:srgbClr val="00206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78" name="Google Shape;178;p22"/>
          <p:cNvSpPr txBox="1"/>
          <p:nvPr/>
        </p:nvSpPr>
        <p:spPr>
          <a:xfrm>
            <a:off x="176213" y="3006725"/>
            <a:ext cx="5524500" cy="4603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C00000"/>
                </a:solidFill>
                <a:latin typeface="Calibri"/>
                <a:ea typeface="Calibri"/>
                <a:cs typeface="Calibri"/>
                <a:sym typeface="Calibri"/>
              </a:rPr>
              <a:t>UNIVERSAL SIGN OF CHOKING</a:t>
            </a:r>
            <a:endParaRPr/>
          </a:p>
        </p:txBody>
      </p:sp>
      <p:sp>
        <p:nvSpPr>
          <p:cNvPr id="179" name="Google Shape;179;p22"/>
          <p:cNvSpPr txBox="1"/>
          <p:nvPr/>
        </p:nvSpPr>
        <p:spPr>
          <a:xfrm>
            <a:off x="6491288" y="2967038"/>
            <a:ext cx="5722937"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पीड़ित को खांसी के लिए प्रोत्साहित करें</a:t>
            </a:r>
            <a:endParaRPr sz="2400" b="1">
              <a:solidFill>
                <a:srgbClr val="C00000"/>
              </a:solidFill>
              <a:latin typeface="Calibri"/>
              <a:ea typeface="Calibri"/>
              <a:cs typeface="Calibri"/>
              <a:sym typeface="Calibri"/>
            </a:endParaRPr>
          </a:p>
        </p:txBody>
      </p:sp>
      <p:sp>
        <p:nvSpPr>
          <p:cNvPr id="180" name="Google Shape;180;p22"/>
          <p:cNvSpPr txBox="1"/>
          <p:nvPr/>
        </p:nvSpPr>
        <p:spPr>
          <a:xfrm>
            <a:off x="442119" y="6041196"/>
            <a:ext cx="5399087" cy="46196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C00000"/>
                </a:solidFill>
                <a:latin typeface="Times New Roman"/>
                <a:ea typeface="Times New Roman"/>
                <a:cs typeface="Times New Roman"/>
                <a:sym typeface="Times New Roman"/>
              </a:rPr>
              <a:t>REMOVE THE HAND FROM NECK</a:t>
            </a:r>
            <a:endParaRPr/>
          </a:p>
        </p:txBody>
      </p:sp>
      <p:sp>
        <p:nvSpPr>
          <p:cNvPr id="181" name="Google Shape;181;p22"/>
          <p:cNvSpPr txBox="1"/>
          <p:nvPr/>
        </p:nvSpPr>
        <p:spPr>
          <a:xfrm>
            <a:off x="6491288" y="6065838"/>
            <a:ext cx="5627687" cy="4603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C00000"/>
                </a:solidFill>
                <a:latin typeface="Calibri"/>
                <a:ea typeface="Calibri"/>
                <a:cs typeface="Calibri"/>
                <a:sym typeface="Calibri"/>
              </a:rPr>
              <a:t>APPLY HEIMLICH MANEUVER</a:t>
            </a:r>
            <a:endParaRPr/>
          </a:p>
        </p:txBody>
      </p:sp>
      <p:sp>
        <p:nvSpPr>
          <p:cNvPr id="182" name="Google Shape;182;p22">
            <a:hlinkClick r:id="rId7"/>
          </p:cNvPr>
          <p:cNvSpPr/>
          <p:nvPr/>
        </p:nvSpPr>
        <p:spPr>
          <a:xfrm>
            <a:off x="10018542" y="76200"/>
            <a:ext cx="1295400" cy="555625"/>
          </a:xfrm>
          <a:prstGeom prst="rightArrow">
            <a:avLst>
              <a:gd name="adj1" fmla="val 50000"/>
              <a:gd name="adj2" fmla="val 50000"/>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imes New Roman"/>
              <a:ea typeface="Times New Roman"/>
              <a:cs typeface="Times New Roman"/>
              <a:sym typeface="Times New Roman"/>
            </a:endParaRPr>
          </a:p>
        </p:txBody>
      </p:sp>
      <p:sp>
        <p:nvSpPr>
          <p:cNvPr id="183" name="Google Shape;18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10</a:t>
            </a:fld>
            <a:endParaRPr/>
          </a:p>
        </p:txBody>
      </p:sp>
      <p:sp>
        <p:nvSpPr>
          <p:cNvPr id="184" name="Google Shape;184;p22"/>
          <p:cNvSpPr txBox="1"/>
          <p:nvPr/>
        </p:nvSpPr>
        <p:spPr>
          <a:xfrm>
            <a:off x="-69850" y="-185737"/>
            <a:ext cx="12192000"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Times New Roman"/>
                <a:ea typeface="Times New Roman"/>
                <a:cs typeface="Times New Roman"/>
                <a:sym typeface="Times New Roman"/>
              </a:rPr>
              <a:t>एफ.बी.ए.ओ.</a:t>
            </a:r>
            <a:endParaRPr sz="1800" b="1">
              <a:solidFill>
                <a:schemeClr val="dk1"/>
              </a:solidFill>
              <a:latin typeface="Times New Roman"/>
              <a:ea typeface="Times New Roman"/>
              <a:cs typeface="Times New Roman"/>
              <a:sym typeface="Times New Roman"/>
            </a:endParaRPr>
          </a:p>
        </p:txBody>
      </p:sp>
      <p:pic>
        <p:nvPicPr>
          <p:cNvPr id="185" name="Google Shape;185;p22"/>
          <p:cNvPicPr preferRelativeResize="0"/>
          <p:nvPr/>
        </p:nvPicPr>
        <p:blipFill rotWithShape="1">
          <a:blip r:embed="rId5">
            <a:alphaModFix/>
          </a:blip>
          <a:srcRect/>
          <a:stretch/>
        </p:blipFill>
        <p:spPr>
          <a:xfrm>
            <a:off x="52388" y="3192463"/>
            <a:ext cx="5661025" cy="2659063"/>
          </a:xfrm>
          <a:prstGeom prst="rect">
            <a:avLst/>
          </a:prstGeom>
          <a:noFill/>
          <a:ln w="38100" cap="sq" cmpd="sng">
            <a:solidFill>
              <a:srgbClr val="002060"/>
            </a:solidFill>
            <a:prstDash val="solid"/>
            <a:miter lim="800000"/>
            <a:headEnd type="none" w="sm" len="sm"/>
            <a:tailEnd type="none" w="sm" len="sm"/>
          </a:ln>
          <a:effectLst>
            <a:outerShdw blurRad="50800" dist="38100" dir="2700000" algn="tl" rotWithShape="0">
              <a:srgbClr val="000000">
                <a:alpha val="42745"/>
              </a:srgbClr>
            </a:outerShdw>
          </a:effectLst>
        </p:spPr>
      </p:pic>
      <p:sp>
        <p:nvSpPr>
          <p:cNvPr id="186" name="Google Shape;186;p22"/>
          <p:cNvSpPr txBox="1"/>
          <p:nvPr/>
        </p:nvSpPr>
        <p:spPr>
          <a:xfrm>
            <a:off x="328613" y="3159125"/>
            <a:ext cx="5524500" cy="4603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C00000"/>
                </a:solidFill>
                <a:latin typeface="Calibri"/>
                <a:ea typeface="Calibri"/>
                <a:cs typeface="Calibri"/>
                <a:sym typeface="Calibri"/>
              </a:rPr>
              <a:t>UNIVERSAL SIGN OF CHOKING</a:t>
            </a:r>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3"/>
          <p:cNvSpPr txBox="1">
            <a:spLocks noGrp="1"/>
          </p:cNvSpPr>
          <p:nvPr>
            <p:ph type="title"/>
          </p:nvPr>
        </p:nvSpPr>
        <p:spPr>
          <a:xfrm>
            <a:off x="2756078" y="365125"/>
            <a:ext cx="6168981"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पूर्ण रुकावट के लक्षण</a:t>
            </a:r>
            <a:endParaRPr b="1"/>
          </a:p>
        </p:txBody>
      </p:sp>
      <p:sp>
        <p:nvSpPr>
          <p:cNvPr id="192" name="Google Shape;192;p23"/>
          <p:cNvSpPr txBox="1">
            <a:spLocks noGrp="1"/>
          </p:cNvSpPr>
          <p:nvPr>
            <p:ph type="body" idx="1"/>
          </p:nvPr>
        </p:nvSpPr>
        <p:spPr>
          <a:xfrm>
            <a:off x="516194" y="2033751"/>
            <a:ext cx="11444748" cy="4687723"/>
          </a:xfrm>
          <a:prstGeom prst="rect">
            <a:avLst/>
          </a:prstGeom>
          <a:noFill/>
          <a:ln>
            <a:noFill/>
          </a:ln>
        </p:spPr>
        <p:txBody>
          <a:bodyPr spcFirstLastPara="1" wrap="square" lIns="91425" tIns="45700" rIns="91425" bIns="45700" anchor="t" anchorCtr="0">
            <a:normAutofit fontScale="47500" lnSpcReduction="20000"/>
          </a:bodyPr>
          <a:lstStyle/>
          <a:p>
            <a:pPr marL="685800" lvl="1" indent="-107950" algn="l" rtl="0">
              <a:lnSpc>
                <a:spcPct val="90000"/>
              </a:lnSpc>
              <a:spcBef>
                <a:spcPts val="0"/>
              </a:spcBef>
              <a:spcAft>
                <a:spcPts val="0"/>
              </a:spcAft>
              <a:buClr>
                <a:schemeClr val="dk1"/>
              </a:buClr>
              <a:buSzPct val="100000"/>
              <a:buNone/>
            </a:pPr>
            <a:endParaRPr sz="4000" dirty="0"/>
          </a:p>
          <a:p>
            <a:pPr marL="685800" lvl="1" indent="-228600" algn="l" rtl="0">
              <a:lnSpc>
                <a:spcPct val="90000"/>
              </a:lnSpc>
              <a:spcBef>
                <a:spcPts val="500"/>
              </a:spcBef>
              <a:spcAft>
                <a:spcPts val="0"/>
              </a:spcAft>
              <a:buClr>
                <a:schemeClr val="dk1"/>
              </a:buClr>
              <a:buSzPct val="100000"/>
              <a:buChar char="•"/>
            </a:pPr>
            <a:r>
              <a:rPr lang="en-US" sz="5800" dirty="0" err="1"/>
              <a:t>चेहरा</a:t>
            </a:r>
            <a:r>
              <a:rPr lang="en-US" sz="5800" dirty="0"/>
              <a:t> </a:t>
            </a:r>
            <a:r>
              <a:rPr lang="en-US" sz="5800" dirty="0" err="1"/>
              <a:t>पीला</a:t>
            </a:r>
            <a:r>
              <a:rPr lang="en-US" sz="5800" dirty="0"/>
              <a:t> </a:t>
            </a:r>
            <a:r>
              <a:rPr lang="en-US" sz="5800" dirty="0" err="1"/>
              <a:t>होना</a:t>
            </a:r>
            <a:r>
              <a:rPr lang="en-US" sz="5800" dirty="0"/>
              <a:t> </a:t>
            </a:r>
            <a:r>
              <a:rPr lang="en-US" sz="5800" dirty="0" err="1"/>
              <a:t>और</a:t>
            </a:r>
            <a:r>
              <a:rPr lang="en-US" sz="5800" dirty="0"/>
              <a:t> </a:t>
            </a:r>
            <a:r>
              <a:rPr lang="en-US" sz="5800" dirty="0" err="1"/>
              <a:t>नीला</a:t>
            </a:r>
            <a:r>
              <a:rPr lang="en-US" sz="5800" dirty="0"/>
              <a:t> </a:t>
            </a:r>
            <a:r>
              <a:rPr lang="en-US" sz="5800" dirty="0" err="1"/>
              <a:t>पड़ना</a:t>
            </a:r>
            <a:r>
              <a:rPr lang="en-US" sz="5800" dirty="0"/>
              <a:t> (Pale skin </a:t>
            </a:r>
            <a:r>
              <a:rPr lang="en-US" sz="5800" dirty="0" err="1"/>
              <a:t>से</a:t>
            </a:r>
            <a:r>
              <a:rPr lang="en-US" sz="5800" dirty="0"/>
              <a:t> </a:t>
            </a:r>
            <a:r>
              <a:rPr lang="en-US" sz="5800" dirty="0" err="1"/>
              <a:t>नीलेपन</a:t>
            </a:r>
            <a:r>
              <a:rPr lang="en-US" sz="5800" dirty="0"/>
              <a:t> </a:t>
            </a:r>
            <a:r>
              <a:rPr lang="en-US" sz="5800" dirty="0" err="1"/>
              <a:t>तक</a:t>
            </a:r>
            <a:r>
              <a:rPr lang="en-US" sz="5800" dirty="0"/>
              <a:t> </a:t>
            </a:r>
            <a:r>
              <a:rPr lang="en-US" sz="5800" dirty="0" err="1"/>
              <a:t>का</a:t>
            </a:r>
            <a:r>
              <a:rPr lang="en-US" sz="5800" dirty="0"/>
              <a:t> </a:t>
            </a:r>
            <a:r>
              <a:rPr lang="en-US" sz="5800" dirty="0" err="1"/>
              <a:t>बदलाव</a:t>
            </a:r>
            <a:r>
              <a:rPr lang="en-US" sz="5800" dirty="0"/>
              <a:t>)</a:t>
            </a:r>
            <a:endParaRPr dirty="0"/>
          </a:p>
          <a:p>
            <a:pPr marL="685800" lvl="1" indent="-65722" algn="l" rtl="0">
              <a:lnSpc>
                <a:spcPct val="90000"/>
              </a:lnSpc>
              <a:spcBef>
                <a:spcPts val="500"/>
              </a:spcBef>
              <a:spcAft>
                <a:spcPts val="0"/>
              </a:spcAft>
              <a:buClr>
                <a:schemeClr val="dk1"/>
              </a:buClr>
              <a:buSzPct val="100000"/>
              <a:buNone/>
            </a:pPr>
            <a:endParaRPr sz="5400" dirty="0"/>
          </a:p>
          <a:p>
            <a:pPr marL="685800" lvl="1" indent="-228631" algn="l" rtl="0">
              <a:lnSpc>
                <a:spcPct val="90000"/>
              </a:lnSpc>
              <a:spcBef>
                <a:spcPts val="500"/>
              </a:spcBef>
              <a:spcAft>
                <a:spcPts val="0"/>
              </a:spcAft>
              <a:buClr>
                <a:schemeClr val="dk1"/>
              </a:buClr>
              <a:buSzPct val="100000"/>
              <a:buChar char="•"/>
            </a:pPr>
            <a:r>
              <a:rPr lang="en-US" sz="5900" dirty="0" err="1"/>
              <a:t>असामान्य</a:t>
            </a:r>
            <a:r>
              <a:rPr lang="en-US" sz="5900" dirty="0"/>
              <a:t> </a:t>
            </a:r>
            <a:r>
              <a:rPr lang="en-US" sz="5900" dirty="0" err="1"/>
              <a:t>आवाज़ें</a:t>
            </a:r>
            <a:r>
              <a:rPr lang="en-US" sz="5900" dirty="0"/>
              <a:t> </a:t>
            </a:r>
            <a:r>
              <a:rPr lang="en-US" sz="5900" dirty="0" err="1"/>
              <a:t>निकलना</a:t>
            </a:r>
            <a:r>
              <a:rPr lang="en-US" sz="5900" dirty="0"/>
              <a:t>, </a:t>
            </a:r>
            <a:r>
              <a:rPr lang="en-US" sz="5900" dirty="0" err="1"/>
              <a:t>तीखी</a:t>
            </a:r>
            <a:r>
              <a:rPr lang="en-US" sz="5900" dirty="0"/>
              <a:t> </a:t>
            </a:r>
            <a:r>
              <a:rPr lang="en-US" sz="5900" dirty="0" err="1"/>
              <a:t>या</a:t>
            </a:r>
            <a:r>
              <a:rPr lang="en-US" sz="5900" dirty="0"/>
              <a:t> </a:t>
            </a:r>
            <a:r>
              <a:rPr lang="en-US" sz="5900" dirty="0" err="1"/>
              <a:t>घरघराहट</a:t>
            </a:r>
            <a:r>
              <a:rPr lang="en-US" sz="5900" dirty="0"/>
              <a:t> </a:t>
            </a:r>
            <a:r>
              <a:rPr lang="en-US" sz="5900" dirty="0" err="1"/>
              <a:t>जैसी</a:t>
            </a:r>
            <a:r>
              <a:rPr lang="en-US" sz="5900" dirty="0"/>
              <a:t> </a:t>
            </a:r>
            <a:r>
              <a:rPr lang="en-US" sz="5900" dirty="0" err="1">
                <a:latin typeface="Kruti Dev 010" pitchFamily="2" charset="0"/>
              </a:rPr>
              <a:t>vkokt</a:t>
            </a:r>
            <a:endParaRPr dirty="0"/>
          </a:p>
          <a:p>
            <a:pPr marL="457200" lvl="1" indent="0" algn="l" rtl="0">
              <a:lnSpc>
                <a:spcPct val="90000"/>
              </a:lnSpc>
              <a:spcBef>
                <a:spcPts val="500"/>
              </a:spcBef>
              <a:spcAft>
                <a:spcPts val="0"/>
              </a:spcAft>
              <a:buClr>
                <a:schemeClr val="dk1"/>
              </a:buClr>
              <a:buSzPct val="100000"/>
              <a:buNone/>
            </a:pPr>
            <a:r>
              <a:rPr lang="en-US" sz="5800" dirty="0"/>
              <a:t>     </a:t>
            </a:r>
            <a:endParaRPr sz="5800" dirty="0"/>
          </a:p>
          <a:p>
            <a:pPr marL="685800" lvl="1" indent="-228631" algn="l" rtl="0">
              <a:lnSpc>
                <a:spcPct val="90000"/>
              </a:lnSpc>
              <a:spcBef>
                <a:spcPts val="500"/>
              </a:spcBef>
              <a:spcAft>
                <a:spcPts val="0"/>
              </a:spcAft>
              <a:buClr>
                <a:schemeClr val="dk1"/>
              </a:buClr>
              <a:buSzPct val="100000"/>
              <a:buChar char="•"/>
            </a:pPr>
            <a:r>
              <a:rPr lang="en-US" sz="5900" dirty="0" err="1"/>
              <a:t>खाँसने</a:t>
            </a:r>
            <a:r>
              <a:rPr lang="en-US" sz="5900" dirty="0"/>
              <a:t> </a:t>
            </a:r>
            <a:r>
              <a:rPr lang="en-US" sz="5900" dirty="0" err="1"/>
              <a:t>में</a:t>
            </a:r>
            <a:r>
              <a:rPr lang="en-US" sz="5900" dirty="0"/>
              <a:t> </a:t>
            </a:r>
            <a:r>
              <a:rPr lang="en-US" sz="5900" dirty="0" err="1"/>
              <a:t>असमर्थ</a:t>
            </a:r>
            <a:r>
              <a:rPr lang="en-US" sz="5900" dirty="0"/>
              <a:t> </a:t>
            </a:r>
            <a:r>
              <a:rPr lang="en-US" sz="5900" dirty="0" err="1"/>
              <a:t>होना</a:t>
            </a:r>
            <a:endParaRPr sz="5900" dirty="0"/>
          </a:p>
          <a:p>
            <a:pPr marL="685800" lvl="1" indent="-53657" algn="l" rtl="0">
              <a:lnSpc>
                <a:spcPct val="90000"/>
              </a:lnSpc>
              <a:spcBef>
                <a:spcPts val="500"/>
              </a:spcBef>
              <a:spcAft>
                <a:spcPts val="0"/>
              </a:spcAft>
              <a:buClr>
                <a:schemeClr val="dk1"/>
              </a:buClr>
              <a:buSzPct val="100000"/>
              <a:buNone/>
            </a:pPr>
            <a:endParaRPr sz="5800" dirty="0"/>
          </a:p>
          <a:p>
            <a:pPr marL="685800" lvl="1" indent="-228600" algn="l" rtl="0">
              <a:lnSpc>
                <a:spcPct val="90000"/>
              </a:lnSpc>
              <a:spcBef>
                <a:spcPts val="500"/>
              </a:spcBef>
              <a:spcAft>
                <a:spcPts val="0"/>
              </a:spcAft>
              <a:buClr>
                <a:schemeClr val="dk1"/>
              </a:buClr>
              <a:buSzPct val="100000"/>
              <a:buChar char="•"/>
            </a:pPr>
            <a:r>
              <a:rPr lang="en-US" sz="5800" dirty="0" err="1"/>
              <a:t>गले</a:t>
            </a:r>
            <a:r>
              <a:rPr lang="en-US" sz="5800" dirty="0"/>
              <a:t> </a:t>
            </a:r>
            <a:r>
              <a:rPr lang="en-US" sz="5800" dirty="0" err="1"/>
              <a:t>को</a:t>
            </a:r>
            <a:r>
              <a:rPr lang="en-US" sz="5800" dirty="0"/>
              <a:t> </a:t>
            </a:r>
            <a:r>
              <a:rPr lang="en-US" sz="5800" dirty="0" err="1"/>
              <a:t>अंगूठे</a:t>
            </a:r>
            <a:r>
              <a:rPr lang="en-US" sz="5800" dirty="0"/>
              <a:t> </a:t>
            </a:r>
            <a:r>
              <a:rPr lang="en-US" sz="5800" dirty="0" err="1"/>
              <a:t>और</a:t>
            </a:r>
            <a:r>
              <a:rPr lang="en-US" sz="5800" dirty="0"/>
              <a:t> </a:t>
            </a:r>
            <a:r>
              <a:rPr lang="en-US" sz="5800" dirty="0" err="1"/>
              <a:t>उंगली</a:t>
            </a:r>
            <a:r>
              <a:rPr lang="en-US" sz="5800" dirty="0"/>
              <a:t> </a:t>
            </a:r>
            <a:r>
              <a:rPr lang="en-US" sz="5800" dirty="0" err="1"/>
              <a:t>से</a:t>
            </a:r>
            <a:r>
              <a:rPr lang="en-US" sz="5800" dirty="0"/>
              <a:t> </a:t>
            </a:r>
            <a:r>
              <a:rPr lang="en-US" sz="5800" dirty="0" err="1"/>
              <a:t>पकड़ना</a:t>
            </a:r>
            <a:r>
              <a:rPr lang="en-US" sz="5800" dirty="0"/>
              <a:t> (</a:t>
            </a:r>
            <a:r>
              <a:rPr lang="en-US" sz="5800" dirty="0" err="1"/>
              <a:t>जिसे</a:t>
            </a:r>
            <a:r>
              <a:rPr lang="en-US" sz="5800" dirty="0"/>
              <a:t> choking </a:t>
            </a:r>
            <a:r>
              <a:rPr lang="en-US" sz="5800" dirty="0" err="1"/>
              <a:t>का</a:t>
            </a:r>
            <a:r>
              <a:rPr lang="en-US" sz="5800" dirty="0"/>
              <a:t> universal sign </a:t>
            </a:r>
            <a:r>
              <a:rPr lang="en-US" sz="5800" dirty="0" err="1"/>
              <a:t>कहा</a:t>
            </a:r>
            <a:r>
              <a:rPr lang="en-US" sz="5800" dirty="0"/>
              <a:t> </a:t>
            </a:r>
            <a:endParaRPr sz="5800" dirty="0"/>
          </a:p>
          <a:p>
            <a:pPr marL="457200" lvl="1" indent="0" algn="l" rtl="0">
              <a:lnSpc>
                <a:spcPct val="90000"/>
              </a:lnSpc>
              <a:spcBef>
                <a:spcPts val="500"/>
              </a:spcBef>
              <a:spcAft>
                <a:spcPts val="0"/>
              </a:spcAft>
              <a:buClr>
                <a:schemeClr val="dk1"/>
              </a:buClr>
              <a:buSzPct val="100000"/>
              <a:buNone/>
            </a:pPr>
            <a:r>
              <a:rPr lang="en-US" sz="5800" dirty="0"/>
              <a:t>  </a:t>
            </a:r>
            <a:r>
              <a:rPr lang="en-US" sz="5800" dirty="0" err="1"/>
              <a:t>जाता</a:t>
            </a:r>
            <a:r>
              <a:rPr lang="en-US" sz="5800" dirty="0"/>
              <a:t> </a:t>
            </a:r>
            <a:r>
              <a:rPr lang="en-US" sz="5800" dirty="0" err="1"/>
              <a:t>है</a:t>
            </a:r>
            <a:r>
              <a:rPr lang="en-US" sz="5800" dirty="0"/>
              <a:t>)</a:t>
            </a:r>
            <a:endParaRPr sz="5800" dirty="0"/>
          </a:p>
          <a:p>
            <a:pPr marL="457200" lvl="1" indent="0" algn="l" rtl="0">
              <a:lnSpc>
                <a:spcPct val="90000"/>
              </a:lnSpc>
              <a:spcBef>
                <a:spcPts val="500"/>
              </a:spcBef>
              <a:spcAft>
                <a:spcPts val="0"/>
              </a:spcAft>
              <a:buClr>
                <a:schemeClr val="dk1"/>
              </a:buClr>
              <a:buSzPct val="100000"/>
              <a:buNone/>
            </a:pPr>
            <a:endParaRPr sz="4000" dirty="0"/>
          </a:p>
          <a:p>
            <a:pPr marL="685800" lvl="1" indent="-107950" algn="l" rtl="0">
              <a:lnSpc>
                <a:spcPct val="90000"/>
              </a:lnSpc>
              <a:spcBef>
                <a:spcPts val="500"/>
              </a:spcBef>
              <a:spcAft>
                <a:spcPts val="0"/>
              </a:spcAft>
              <a:buClr>
                <a:schemeClr val="dk1"/>
              </a:buClr>
              <a:buSzPct val="100000"/>
              <a:buNone/>
            </a:pPr>
            <a:endParaRPr sz="4000" dirty="0"/>
          </a:p>
          <a:p>
            <a:pPr marL="457200" lvl="1" indent="0" algn="l" rtl="0">
              <a:lnSpc>
                <a:spcPct val="90000"/>
              </a:lnSpc>
              <a:spcBef>
                <a:spcPts val="500"/>
              </a:spcBef>
              <a:spcAft>
                <a:spcPts val="0"/>
              </a:spcAft>
              <a:buClr>
                <a:schemeClr val="dk1"/>
              </a:buClr>
              <a:buSzPct val="100000"/>
              <a:buNone/>
            </a:pPr>
            <a:r>
              <a:rPr lang="en-US" sz="4000" dirty="0"/>
              <a:t> </a:t>
            </a:r>
            <a:endParaRPr sz="3200" dirty="0"/>
          </a:p>
        </p:txBody>
      </p:sp>
      <p:sp>
        <p:nvSpPr>
          <p:cNvPr id="193" name="Google Shape;19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4"/>
          <p:cNvSpPr txBox="1">
            <a:spLocks noGrp="1"/>
          </p:cNvSpPr>
          <p:nvPr>
            <p:ph type="title"/>
          </p:nvPr>
        </p:nvSpPr>
        <p:spPr>
          <a:xfrm>
            <a:off x="2704562" y="-1"/>
            <a:ext cx="6490953" cy="1378039"/>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वायुमार्ग में रुकावट के कारण</a:t>
            </a:r>
            <a:endParaRPr b="1"/>
          </a:p>
        </p:txBody>
      </p:sp>
      <p:sp>
        <p:nvSpPr>
          <p:cNvPr id="199" name="Google Shape;199;p24"/>
          <p:cNvSpPr txBox="1">
            <a:spLocks noGrp="1"/>
          </p:cNvSpPr>
          <p:nvPr>
            <p:ph type="body" idx="1"/>
          </p:nvPr>
        </p:nvSpPr>
        <p:spPr>
          <a:xfrm>
            <a:off x="412124" y="2034862"/>
            <a:ext cx="11475076" cy="43659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600"/>
              <a:buNone/>
            </a:pPr>
            <a:endParaRPr sz="3600" b="1" dirty="0"/>
          </a:p>
          <a:p>
            <a:pPr marL="228600" lvl="0" indent="-228600" algn="l" rtl="0">
              <a:lnSpc>
                <a:spcPct val="90000"/>
              </a:lnSpc>
              <a:spcBef>
                <a:spcPts val="1000"/>
              </a:spcBef>
              <a:spcAft>
                <a:spcPts val="0"/>
              </a:spcAft>
              <a:buClr>
                <a:schemeClr val="dk1"/>
              </a:buClr>
              <a:buSzPts val="3600"/>
              <a:buChar char="•"/>
            </a:pPr>
            <a:r>
              <a:rPr lang="en-US" sz="3600" b="1" dirty="0" err="1"/>
              <a:t>बाहरी</a:t>
            </a:r>
            <a:r>
              <a:rPr lang="en-US" sz="3600" b="1" dirty="0"/>
              <a:t> </a:t>
            </a:r>
            <a:r>
              <a:rPr lang="en-US" sz="3600" b="1" dirty="0" err="1"/>
              <a:t>वस्तु</a:t>
            </a:r>
            <a:r>
              <a:rPr lang="en-US" sz="3600" b="1" dirty="0"/>
              <a:t> / </a:t>
            </a:r>
            <a:r>
              <a:rPr lang="en-US" sz="3600" b="1" dirty="0" err="1"/>
              <a:t>फँसी</a:t>
            </a:r>
            <a:r>
              <a:rPr lang="en-US" sz="3600" b="1" dirty="0"/>
              <a:t> </a:t>
            </a:r>
            <a:r>
              <a:rPr lang="en-US" sz="3600" b="1" dirty="0" err="1"/>
              <a:t>हुई</a:t>
            </a:r>
            <a:r>
              <a:rPr lang="en-US" sz="3600" b="1" dirty="0"/>
              <a:t> </a:t>
            </a:r>
            <a:r>
              <a:rPr lang="en-US" sz="3600" b="1" dirty="0" err="1"/>
              <a:t>वस्तु</a:t>
            </a:r>
            <a:endParaRPr sz="3600" b="1" dirty="0"/>
          </a:p>
          <a:p>
            <a:pPr marL="228600" lvl="0" indent="-228600" algn="l" rtl="0">
              <a:lnSpc>
                <a:spcPct val="90000"/>
              </a:lnSpc>
              <a:spcBef>
                <a:spcPts val="1000"/>
              </a:spcBef>
              <a:spcAft>
                <a:spcPts val="0"/>
              </a:spcAft>
              <a:buClr>
                <a:schemeClr val="dk1"/>
              </a:buClr>
              <a:buSzPts val="3600"/>
              <a:buChar char="•"/>
            </a:pPr>
            <a:r>
              <a:rPr lang="en-US" sz="3600" b="1" dirty="0" err="1"/>
              <a:t>जीभ</a:t>
            </a:r>
            <a:r>
              <a:rPr lang="en-US" sz="3600" b="1" dirty="0"/>
              <a:t> </a:t>
            </a:r>
            <a:endParaRPr sz="3600" b="1" dirty="0"/>
          </a:p>
          <a:p>
            <a:pPr marL="228600" lvl="0" indent="-228600" algn="l" rtl="0">
              <a:lnSpc>
                <a:spcPct val="90000"/>
              </a:lnSpc>
              <a:spcBef>
                <a:spcPts val="1000"/>
              </a:spcBef>
              <a:spcAft>
                <a:spcPts val="0"/>
              </a:spcAft>
              <a:buClr>
                <a:schemeClr val="dk1"/>
              </a:buClr>
              <a:buSzPts val="3600"/>
              <a:buChar char="•"/>
            </a:pPr>
            <a:r>
              <a:rPr lang="en-US" sz="3600" b="1" dirty="0" err="1"/>
              <a:t>ऊतक</a:t>
            </a:r>
            <a:r>
              <a:rPr lang="en-US" sz="3600" b="1" dirty="0"/>
              <a:t> </a:t>
            </a:r>
            <a:r>
              <a:rPr lang="en-US" sz="3600" b="1" dirty="0" err="1"/>
              <a:t>क्षति</a:t>
            </a:r>
            <a:endParaRPr sz="3600" dirty="0"/>
          </a:p>
          <a:p>
            <a:pPr marL="228600" lvl="0" indent="-228600" algn="l" rtl="0">
              <a:lnSpc>
                <a:spcPct val="90000"/>
              </a:lnSpc>
              <a:spcBef>
                <a:spcPts val="1000"/>
              </a:spcBef>
              <a:spcAft>
                <a:spcPts val="0"/>
              </a:spcAft>
              <a:buClr>
                <a:schemeClr val="dk1"/>
              </a:buClr>
              <a:buSzPts val="3600"/>
              <a:buChar char="•"/>
            </a:pPr>
            <a:r>
              <a:rPr lang="en-US" sz="3600" b="1" dirty="0" err="1"/>
              <a:t>तीव्र</a:t>
            </a:r>
            <a:r>
              <a:rPr lang="en-US" sz="3600" b="1" dirty="0"/>
              <a:t> </a:t>
            </a:r>
            <a:r>
              <a:rPr lang="en-US" sz="3600" b="1" dirty="0" err="1"/>
              <a:t>एपिग्लॉटिस</a:t>
            </a:r>
            <a:endParaRPr sz="3600" b="1" dirty="0"/>
          </a:p>
          <a:p>
            <a:pPr marL="0" lvl="0" indent="0" algn="l" rtl="0">
              <a:lnSpc>
                <a:spcPct val="90000"/>
              </a:lnSpc>
              <a:spcBef>
                <a:spcPts val="1000"/>
              </a:spcBef>
              <a:spcAft>
                <a:spcPts val="0"/>
              </a:spcAft>
              <a:buClr>
                <a:schemeClr val="dk1"/>
              </a:buClr>
              <a:buSzPts val="3600"/>
              <a:buNone/>
            </a:pPr>
            <a:r>
              <a:rPr lang="en-US" sz="3600" b="1" dirty="0"/>
              <a:t>(Acute epiglottis) </a:t>
            </a:r>
            <a:endParaRPr sz="3600" dirty="0"/>
          </a:p>
          <a:p>
            <a:pPr marL="228600" lvl="0" indent="-228600" algn="l" rtl="0">
              <a:lnSpc>
                <a:spcPct val="90000"/>
              </a:lnSpc>
              <a:spcBef>
                <a:spcPts val="1000"/>
              </a:spcBef>
              <a:spcAft>
                <a:spcPts val="0"/>
              </a:spcAft>
              <a:buClr>
                <a:schemeClr val="dk1"/>
              </a:buClr>
              <a:buSzPts val="3600"/>
              <a:buChar char="•"/>
            </a:pPr>
            <a:r>
              <a:rPr lang="en-US" sz="3600" b="1" dirty="0" err="1"/>
              <a:t>बीमारी</a:t>
            </a:r>
            <a:r>
              <a:rPr lang="en-US" sz="3600" b="1" dirty="0"/>
              <a:t>/ </a:t>
            </a:r>
            <a:r>
              <a:rPr lang="en-US" sz="3600" b="1" dirty="0" err="1"/>
              <a:t>रोग</a:t>
            </a:r>
            <a:r>
              <a:rPr lang="en-US" sz="3600" b="1" dirty="0"/>
              <a:t> </a:t>
            </a:r>
            <a:endParaRPr sz="3600" dirty="0"/>
          </a:p>
          <a:p>
            <a:pPr marL="228600" lvl="0" indent="-25400" algn="l" rtl="0">
              <a:lnSpc>
                <a:spcPct val="90000"/>
              </a:lnSpc>
              <a:spcBef>
                <a:spcPts val="1000"/>
              </a:spcBef>
              <a:spcAft>
                <a:spcPts val="0"/>
              </a:spcAft>
              <a:buClr>
                <a:schemeClr val="dk1"/>
              </a:buClr>
              <a:buSzPts val="3200"/>
              <a:buNone/>
            </a:pPr>
            <a:endParaRPr sz="3200" dirty="0"/>
          </a:p>
        </p:txBody>
      </p:sp>
      <p:pic>
        <p:nvPicPr>
          <p:cNvPr id="200" name="Google Shape;200;p24"/>
          <p:cNvPicPr preferRelativeResize="0"/>
          <p:nvPr/>
        </p:nvPicPr>
        <p:blipFill rotWithShape="1">
          <a:blip r:embed="rId3">
            <a:alphaModFix/>
          </a:blip>
          <a:srcRect/>
          <a:stretch/>
        </p:blipFill>
        <p:spPr>
          <a:xfrm>
            <a:off x="6632620" y="2034862"/>
            <a:ext cx="4984124" cy="4823138"/>
          </a:xfrm>
          <a:prstGeom prst="rect">
            <a:avLst/>
          </a:prstGeom>
          <a:noFill/>
          <a:ln>
            <a:noFill/>
          </a:ln>
        </p:spPr>
      </p:pic>
      <p:sp>
        <p:nvSpPr>
          <p:cNvPr id="201" name="Google Shape;20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12</a:t>
            </a:fld>
            <a:endParaRPr/>
          </a:p>
        </p:txBody>
      </p:sp>
      <p:sp>
        <p:nvSpPr>
          <p:cNvPr id="202" name="Google Shape;202;p24"/>
          <p:cNvSpPr/>
          <p:nvPr/>
        </p:nvSpPr>
        <p:spPr>
          <a:xfrm>
            <a:off x="7344697" y="5176684"/>
            <a:ext cx="2153264" cy="1017639"/>
          </a:xfrm>
          <a:prstGeom prst="rect">
            <a:avLst/>
          </a:prstGeom>
          <a:solidFill>
            <a:schemeClr val="accen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Times New Roman"/>
                <a:ea typeface="Times New Roman"/>
                <a:cs typeface="Times New Roman"/>
                <a:sym typeface="Times New Roman"/>
              </a:rPr>
              <a:t>रुकावट</a:t>
            </a:r>
            <a:endParaRPr sz="1800">
              <a:solidFill>
                <a:schemeClr val="lt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5"/>
          <p:cNvSpPr txBox="1">
            <a:spLocks noGrp="1"/>
          </p:cNvSpPr>
          <p:nvPr>
            <p:ph type="title"/>
          </p:nvPr>
        </p:nvSpPr>
        <p:spPr>
          <a:xfrm>
            <a:off x="2562896" y="-1"/>
            <a:ext cx="7276564" cy="1537729"/>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शिशुओं में FBAO का प्रबंधन</a:t>
            </a:r>
            <a:endParaRPr b="1"/>
          </a:p>
        </p:txBody>
      </p:sp>
      <p:pic>
        <p:nvPicPr>
          <p:cNvPr id="208" name="Google Shape;208;p25" descr="IFBLW gloves"/>
          <p:cNvPicPr preferRelativeResize="0">
            <a:picLocks noGrp="1"/>
          </p:cNvPicPr>
          <p:nvPr>
            <p:ph type="body" idx="1"/>
          </p:nvPr>
        </p:nvPicPr>
        <p:blipFill rotWithShape="1">
          <a:blip r:embed="rId3">
            <a:alphaModFix/>
          </a:blip>
          <a:srcRect/>
          <a:stretch/>
        </p:blipFill>
        <p:spPr>
          <a:xfrm>
            <a:off x="22225" y="1674254"/>
            <a:ext cx="5921375" cy="5183746"/>
          </a:xfrm>
          <a:prstGeom prst="rect">
            <a:avLst/>
          </a:prstGeom>
          <a:noFill/>
          <a:ln>
            <a:noFill/>
          </a:ln>
        </p:spPr>
      </p:pic>
      <p:pic>
        <p:nvPicPr>
          <p:cNvPr id="209" name="Google Shape;209;p25" descr="CPRCHILD"/>
          <p:cNvPicPr preferRelativeResize="0"/>
          <p:nvPr/>
        </p:nvPicPr>
        <p:blipFill rotWithShape="1">
          <a:blip r:embed="rId4">
            <a:alphaModFix/>
          </a:blip>
          <a:srcRect/>
          <a:stretch/>
        </p:blipFill>
        <p:spPr>
          <a:xfrm>
            <a:off x="5943600" y="1687133"/>
            <a:ext cx="6226175" cy="5183746"/>
          </a:xfrm>
          <a:prstGeom prst="rect">
            <a:avLst/>
          </a:prstGeom>
          <a:noFill/>
          <a:ln>
            <a:noFill/>
          </a:ln>
        </p:spPr>
      </p:pic>
      <p:sp>
        <p:nvSpPr>
          <p:cNvPr id="210" name="Google Shape;2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6"/>
          <p:cNvSpPr txBox="1">
            <a:spLocks noGrp="1"/>
          </p:cNvSpPr>
          <p:nvPr>
            <p:ph type="title"/>
          </p:nvPr>
        </p:nvSpPr>
        <p:spPr>
          <a:xfrm>
            <a:off x="838201" y="211015"/>
            <a:ext cx="10515599" cy="123795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रक्तस्राव का प्रकार</a:t>
            </a:r>
            <a:endParaRPr b="1"/>
          </a:p>
        </p:txBody>
      </p:sp>
      <p:pic>
        <p:nvPicPr>
          <p:cNvPr id="216" name="Google Shape;216;p26"/>
          <p:cNvPicPr preferRelativeResize="0"/>
          <p:nvPr/>
        </p:nvPicPr>
        <p:blipFill rotWithShape="1">
          <a:blip r:embed="rId3">
            <a:alphaModFix/>
          </a:blip>
          <a:srcRect/>
          <a:stretch/>
        </p:blipFill>
        <p:spPr>
          <a:xfrm>
            <a:off x="838200" y="1738648"/>
            <a:ext cx="10515599" cy="4754227"/>
          </a:xfrm>
          <a:prstGeom prst="rect">
            <a:avLst/>
          </a:prstGeom>
          <a:noFill/>
          <a:ln w="38100" cap="flat" cmpd="sng">
            <a:solidFill>
              <a:srgbClr val="CC00FF"/>
            </a:solidFill>
            <a:prstDash val="solid"/>
            <a:miter lim="800000"/>
            <a:headEnd type="none" w="sm" len="sm"/>
            <a:tailEnd type="none" w="sm" len="sm"/>
          </a:ln>
        </p:spPr>
      </p:pic>
      <p:sp>
        <p:nvSpPr>
          <p:cNvPr id="217" name="Google Shape;21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endParaRPr/>
          </a:p>
        </p:txBody>
      </p:sp>
      <p:pic>
        <p:nvPicPr>
          <p:cNvPr id="223" name="Google Shape;223;p27"/>
          <p:cNvPicPr preferRelativeResize="0">
            <a:picLocks noGrp="1"/>
          </p:cNvPicPr>
          <p:nvPr>
            <p:ph type="body" idx="1"/>
          </p:nvPr>
        </p:nvPicPr>
        <p:blipFill rotWithShape="1">
          <a:blip r:embed="rId3">
            <a:alphaModFix/>
          </a:blip>
          <a:srcRect/>
          <a:stretch/>
        </p:blipFill>
        <p:spPr>
          <a:xfrm>
            <a:off x="0" y="-17284"/>
            <a:ext cx="12192000" cy="6858001"/>
          </a:xfrm>
          <a:prstGeom prst="rect">
            <a:avLst/>
          </a:prstGeom>
          <a:noFill/>
          <a:ln>
            <a:noFill/>
          </a:ln>
        </p:spPr>
      </p:pic>
      <p:sp>
        <p:nvSpPr>
          <p:cNvPr id="224" name="Google Shape;22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28"/>
          <p:cNvSpPr txBox="1">
            <a:spLocks noGrp="1"/>
          </p:cNvSpPr>
          <p:nvPr>
            <p:ph type="title"/>
          </p:nvPr>
        </p:nvSpPr>
        <p:spPr>
          <a:xfrm>
            <a:off x="0" y="11113"/>
            <a:ext cx="12192000" cy="731837"/>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रक्तस्राव को नियंत्रित करने की प्रक्रिया</a:t>
            </a:r>
            <a:endParaRPr/>
          </a:p>
        </p:txBody>
      </p:sp>
      <p:sp>
        <p:nvSpPr>
          <p:cNvPr id="230" name="Google Shape;230;p28"/>
          <p:cNvSpPr/>
          <p:nvPr/>
        </p:nvSpPr>
        <p:spPr>
          <a:xfrm>
            <a:off x="685800" y="1869494"/>
            <a:ext cx="5410200" cy="649224"/>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None/>
            </a:pPr>
            <a:r>
              <a:rPr lang="en-US" sz="3800" b="1" dirty="0" err="1">
                <a:solidFill>
                  <a:schemeClr val="lt1"/>
                </a:solidFill>
                <a:latin typeface="Times New Roman"/>
                <a:ea typeface="Times New Roman"/>
                <a:cs typeface="Times New Roman"/>
                <a:sym typeface="Times New Roman"/>
              </a:rPr>
              <a:t>प्रत्यक्ष</a:t>
            </a:r>
            <a:r>
              <a:rPr lang="en-US" sz="3800" b="1" dirty="0">
                <a:solidFill>
                  <a:schemeClr val="lt1"/>
                </a:solidFill>
                <a:latin typeface="Times New Roman"/>
                <a:ea typeface="Times New Roman"/>
                <a:cs typeface="Times New Roman"/>
                <a:sym typeface="Times New Roman"/>
              </a:rPr>
              <a:t> </a:t>
            </a:r>
            <a:r>
              <a:rPr lang="en-US" sz="3800" b="1" dirty="0" err="1">
                <a:solidFill>
                  <a:schemeClr val="lt1"/>
                </a:solidFill>
                <a:latin typeface="Times New Roman"/>
                <a:ea typeface="Times New Roman"/>
                <a:cs typeface="Times New Roman"/>
                <a:sym typeface="Times New Roman"/>
              </a:rPr>
              <a:t>दबाव</a:t>
            </a:r>
            <a:r>
              <a:rPr lang="en-US" sz="3800" b="1" dirty="0">
                <a:solidFill>
                  <a:schemeClr val="lt1"/>
                </a:solidFill>
                <a:latin typeface="Times New Roman"/>
                <a:ea typeface="Times New Roman"/>
                <a:cs typeface="Times New Roman"/>
                <a:sym typeface="Times New Roman"/>
              </a:rPr>
              <a:t>/</a:t>
            </a:r>
            <a:r>
              <a:rPr lang="en-US" sz="3800" b="1" dirty="0" err="1">
                <a:solidFill>
                  <a:schemeClr val="lt1"/>
                </a:solidFill>
                <a:latin typeface="Times New Roman"/>
                <a:ea typeface="Times New Roman"/>
                <a:cs typeface="Times New Roman"/>
                <a:sym typeface="Times New Roman"/>
              </a:rPr>
              <a:t>सीधा</a:t>
            </a:r>
            <a:r>
              <a:rPr lang="en-US" sz="3800" b="1" dirty="0">
                <a:solidFill>
                  <a:schemeClr val="lt1"/>
                </a:solidFill>
                <a:latin typeface="Times New Roman"/>
                <a:ea typeface="Times New Roman"/>
                <a:cs typeface="Times New Roman"/>
                <a:sym typeface="Times New Roman"/>
              </a:rPr>
              <a:t> </a:t>
            </a:r>
            <a:r>
              <a:rPr lang="en-US" sz="3800" b="1" dirty="0" err="1">
                <a:solidFill>
                  <a:schemeClr val="lt1"/>
                </a:solidFill>
                <a:latin typeface="Times New Roman"/>
                <a:ea typeface="Times New Roman"/>
                <a:cs typeface="Times New Roman"/>
                <a:sym typeface="Times New Roman"/>
              </a:rPr>
              <a:t>दबाव</a:t>
            </a:r>
            <a:endParaRPr sz="3800" dirty="0">
              <a:solidFill>
                <a:schemeClr val="lt1"/>
              </a:solidFill>
              <a:latin typeface="Times New Roman"/>
              <a:ea typeface="Times New Roman"/>
              <a:cs typeface="Times New Roman"/>
              <a:sym typeface="Times New Roman"/>
            </a:endParaRPr>
          </a:p>
        </p:txBody>
      </p:sp>
      <p:sp>
        <p:nvSpPr>
          <p:cNvPr id="231" name="Google Shape;231;p28"/>
          <p:cNvSpPr/>
          <p:nvPr/>
        </p:nvSpPr>
        <p:spPr>
          <a:xfrm>
            <a:off x="685800" y="2926817"/>
            <a:ext cx="5410200" cy="649224"/>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85000"/>
              </a:lnSpc>
              <a:spcBef>
                <a:spcPts val="0"/>
              </a:spcBef>
              <a:spcAft>
                <a:spcPts val="0"/>
              </a:spcAft>
              <a:buNone/>
            </a:pPr>
            <a:r>
              <a:rPr lang="en-US" sz="3800" b="1" dirty="0" err="1">
                <a:solidFill>
                  <a:schemeClr val="lt1"/>
                </a:solidFill>
                <a:latin typeface="Times New Roman"/>
                <a:ea typeface="Times New Roman"/>
                <a:cs typeface="Times New Roman"/>
                <a:sym typeface="Times New Roman"/>
              </a:rPr>
              <a:t>ऊंचाई</a:t>
            </a:r>
            <a:r>
              <a:rPr lang="en-US" sz="3800" b="1" dirty="0">
                <a:solidFill>
                  <a:schemeClr val="lt1"/>
                </a:solidFill>
                <a:latin typeface="Times New Roman"/>
                <a:ea typeface="Times New Roman"/>
                <a:cs typeface="Times New Roman"/>
                <a:sym typeface="Times New Roman"/>
              </a:rPr>
              <a:t> </a:t>
            </a:r>
            <a:r>
              <a:rPr lang="en-US" sz="3800" b="1" dirty="0" err="1">
                <a:solidFill>
                  <a:schemeClr val="lt1"/>
                </a:solidFill>
                <a:latin typeface="Times New Roman"/>
                <a:ea typeface="Times New Roman"/>
                <a:cs typeface="Times New Roman"/>
                <a:sym typeface="Times New Roman"/>
              </a:rPr>
              <a:t>पर</a:t>
            </a:r>
            <a:r>
              <a:rPr lang="en-US" sz="3800" b="1" dirty="0">
                <a:solidFill>
                  <a:schemeClr val="lt1"/>
                </a:solidFill>
                <a:latin typeface="Times New Roman"/>
                <a:ea typeface="Times New Roman"/>
                <a:cs typeface="Times New Roman"/>
                <a:sym typeface="Times New Roman"/>
              </a:rPr>
              <a:t> </a:t>
            </a:r>
            <a:r>
              <a:rPr lang="en-US" sz="3800" b="1" dirty="0" err="1">
                <a:solidFill>
                  <a:schemeClr val="lt1"/>
                </a:solidFill>
                <a:latin typeface="Times New Roman"/>
                <a:ea typeface="Times New Roman"/>
                <a:cs typeface="Times New Roman"/>
                <a:sym typeface="Times New Roman"/>
              </a:rPr>
              <a:t>उठाना</a:t>
            </a:r>
            <a:r>
              <a:rPr lang="en-US" sz="3800" b="1" dirty="0">
                <a:solidFill>
                  <a:schemeClr val="lt1"/>
                </a:solidFill>
                <a:latin typeface="Times New Roman"/>
                <a:ea typeface="Times New Roman"/>
                <a:cs typeface="Times New Roman"/>
                <a:sym typeface="Times New Roman"/>
              </a:rPr>
              <a:t> </a:t>
            </a:r>
            <a:endParaRPr sz="3800" b="1" dirty="0">
              <a:solidFill>
                <a:schemeClr val="lt1"/>
              </a:solidFill>
              <a:latin typeface="Times New Roman"/>
              <a:ea typeface="Times New Roman"/>
              <a:cs typeface="Times New Roman"/>
              <a:sym typeface="Times New Roman"/>
            </a:endParaRPr>
          </a:p>
        </p:txBody>
      </p:sp>
      <p:sp>
        <p:nvSpPr>
          <p:cNvPr id="232" name="Google Shape;232;p28"/>
          <p:cNvSpPr/>
          <p:nvPr/>
        </p:nvSpPr>
        <p:spPr>
          <a:xfrm>
            <a:off x="685800" y="3984142"/>
            <a:ext cx="5410200" cy="649224"/>
          </a:xfrm>
          <a:prstGeom prst="roundRect">
            <a:avLst>
              <a:gd name="adj" fmla="val 16667"/>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lvl="0">
              <a:lnSpc>
                <a:spcPct val="85000"/>
              </a:lnSpc>
            </a:pPr>
            <a:r>
              <a:rPr lang="hi-IN" sz="3800" b="1" dirty="0">
                <a:solidFill>
                  <a:schemeClr val="lt1"/>
                </a:solidFill>
                <a:latin typeface="Kruti Dev 010" pitchFamily="2" charset="0"/>
                <a:ea typeface="Times New Roman"/>
                <a:cs typeface="Times New Roman"/>
                <a:sym typeface="Times New Roman"/>
              </a:rPr>
              <a:t>दबाव बिंदु</a:t>
            </a:r>
            <a:endParaRPr sz="3800" b="1" dirty="0">
              <a:solidFill>
                <a:schemeClr val="lt1"/>
              </a:solidFill>
              <a:latin typeface="Kruti Dev 010" pitchFamily="2" charset="0"/>
              <a:ea typeface="Times New Roman"/>
              <a:cs typeface="Times New Roman"/>
              <a:sym typeface="Times New Roman"/>
            </a:endParaRPr>
          </a:p>
        </p:txBody>
      </p:sp>
      <p:pic>
        <p:nvPicPr>
          <p:cNvPr id="233" name="Google Shape;233;p28"/>
          <p:cNvPicPr preferRelativeResize="0"/>
          <p:nvPr/>
        </p:nvPicPr>
        <p:blipFill rotWithShape="1">
          <a:blip r:embed="rId3">
            <a:alphaModFix/>
          </a:blip>
          <a:srcRect t="4436" b="10619"/>
          <a:stretch/>
        </p:blipFill>
        <p:spPr>
          <a:xfrm>
            <a:off x="7239000" y="742950"/>
            <a:ext cx="4953000" cy="1924050"/>
          </a:xfrm>
          <a:prstGeom prst="rect">
            <a:avLst/>
          </a:prstGeom>
          <a:noFill/>
          <a:ln>
            <a:noFill/>
          </a:ln>
        </p:spPr>
      </p:pic>
      <p:pic>
        <p:nvPicPr>
          <p:cNvPr id="234" name="Google Shape;234;p28"/>
          <p:cNvPicPr preferRelativeResize="0"/>
          <p:nvPr/>
        </p:nvPicPr>
        <p:blipFill rotWithShape="1">
          <a:blip r:embed="rId4">
            <a:alphaModFix/>
          </a:blip>
          <a:srcRect l="17493" t="-864" r="18712" b="4683"/>
          <a:stretch/>
        </p:blipFill>
        <p:spPr>
          <a:xfrm>
            <a:off x="7162800" y="2627313"/>
            <a:ext cx="5029200" cy="2114550"/>
          </a:xfrm>
          <a:prstGeom prst="rect">
            <a:avLst/>
          </a:prstGeom>
          <a:noFill/>
          <a:ln>
            <a:noFill/>
          </a:ln>
        </p:spPr>
      </p:pic>
      <p:pic>
        <p:nvPicPr>
          <p:cNvPr id="235" name="Google Shape;235;p28"/>
          <p:cNvPicPr preferRelativeResize="0"/>
          <p:nvPr/>
        </p:nvPicPr>
        <p:blipFill rotWithShape="1">
          <a:blip r:embed="rId5">
            <a:alphaModFix/>
          </a:blip>
          <a:srcRect t="3575" b="9176"/>
          <a:stretch/>
        </p:blipFill>
        <p:spPr>
          <a:xfrm>
            <a:off x="7239000" y="4741863"/>
            <a:ext cx="4953000" cy="2039937"/>
          </a:xfrm>
          <a:prstGeom prst="rect">
            <a:avLst/>
          </a:prstGeom>
          <a:noFill/>
          <a:ln>
            <a:noFill/>
          </a:ln>
        </p:spPr>
      </p:pic>
      <p:sp>
        <p:nvSpPr>
          <p:cNvPr id="236" name="Google Shape;23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9"/>
          <p:cNvSpPr txBox="1">
            <a:spLocks noGrp="1"/>
          </p:cNvSpPr>
          <p:nvPr>
            <p:ph type="title"/>
          </p:nvPr>
        </p:nvSpPr>
        <p:spPr>
          <a:xfrm>
            <a:off x="2678806" y="365125"/>
            <a:ext cx="6722771" cy="1643979"/>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Arial"/>
              <a:buNone/>
            </a:pPr>
            <a:r>
              <a:rPr lang="en-US" b="1"/>
              <a:t>सबसे अधिक बार उपयोग किए जाने वाले दबाव बिंदु हैं</a:t>
            </a:r>
            <a:endParaRPr/>
          </a:p>
        </p:txBody>
      </p:sp>
      <p:sp>
        <p:nvSpPr>
          <p:cNvPr id="242" name="Google Shape;242;p29"/>
          <p:cNvSpPr txBox="1">
            <a:spLocks noGrp="1"/>
          </p:cNvSpPr>
          <p:nvPr>
            <p:ph type="body" idx="1"/>
          </p:nvPr>
        </p:nvSpPr>
        <p:spPr>
          <a:xfrm>
            <a:off x="1730326" y="2391507"/>
            <a:ext cx="8736037" cy="3785455"/>
          </a:xfrm>
          <a:prstGeom prst="rect">
            <a:avLst/>
          </a:prstGeom>
          <a:noFill/>
          <a:ln>
            <a:noFill/>
          </a:ln>
        </p:spPr>
        <p:txBody>
          <a:bodyPr spcFirstLastPara="1" wrap="square" lIns="91425" tIns="45700" rIns="91425" bIns="45700" anchor="t" anchorCtr="0">
            <a:noAutofit/>
          </a:bodyPr>
          <a:lstStyle/>
          <a:p>
            <a:pPr marL="228600" lvl="0" indent="0" algn="l" rtl="0">
              <a:lnSpc>
                <a:spcPct val="90000"/>
              </a:lnSpc>
              <a:spcBef>
                <a:spcPts val="0"/>
              </a:spcBef>
              <a:spcAft>
                <a:spcPts val="0"/>
              </a:spcAft>
              <a:buClr>
                <a:schemeClr val="dk1"/>
              </a:buClr>
              <a:buSzPts val="3600"/>
              <a:buNone/>
            </a:pPr>
            <a:endParaRPr sz="3600" b="1"/>
          </a:p>
          <a:p>
            <a:pPr marL="228600" lvl="0" indent="-228600" algn="l" rtl="0">
              <a:lnSpc>
                <a:spcPct val="90000"/>
              </a:lnSpc>
              <a:spcBef>
                <a:spcPts val="1000"/>
              </a:spcBef>
              <a:spcAft>
                <a:spcPts val="0"/>
              </a:spcAft>
              <a:buClr>
                <a:schemeClr val="dk1"/>
              </a:buClr>
              <a:buSzPts val="3600"/>
              <a:buChar char="•"/>
            </a:pPr>
            <a:r>
              <a:rPr lang="en-US" sz="3600" b="1"/>
              <a:t>बांह में ब्रैकियल पॉइंट</a:t>
            </a:r>
            <a:endParaRPr sz="3600" b="1"/>
          </a:p>
          <a:p>
            <a:pPr marL="0" lvl="0" indent="0" algn="l" rtl="0">
              <a:lnSpc>
                <a:spcPct val="90000"/>
              </a:lnSpc>
              <a:spcBef>
                <a:spcPts val="1000"/>
              </a:spcBef>
              <a:spcAft>
                <a:spcPts val="0"/>
              </a:spcAft>
              <a:buClr>
                <a:schemeClr val="dk1"/>
              </a:buClr>
              <a:buSzPts val="3600"/>
              <a:buNone/>
            </a:pPr>
            <a:endParaRPr sz="3600" b="1"/>
          </a:p>
          <a:p>
            <a:pPr marL="228600" lvl="0" indent="-228600" algn="l" rtl="0">
              <a:lnSpc>
                <a:spcPct val="90000"/>
              </a:lnSpc>
              <a:spcBef>
                <a:spcPts val="1000"/>
              </a:spcBef>
              <a:spcAft>
                <a:spcPts val="0"/>
              </a:spcAft>
              <a:buClr>
                <a:schemeClr val="dk1"/>
              </a:buClr>
              <a:buSzPts val="3600"/>
              <a:buChar char="•"/>
            </a:pPr>
            <a:r>
              <a:rPr lang="en-US" sz="3600" b="1"/>
              <a:t>पैर में ऊरु बिंदु(</a:t>
            </a:r>
            <a:r>
              <a:rPr lang="en-US" sz="3600" b="1">
                <a:latin typeface="Times New Roman"/>
                <a:ea typeface="Times New Roman"/>
                <a:cs typeface="Times New Roman"/>
                <a:sym typeface="Times New Roman"/>
              </a:rPr>
              <a:t>Femoral point)</a:t>
            </a:r>
            <a:endParaRPr sz="7200" b="1"/>
          </a:p>
        </p:txBody>
      </p:sp>
      <p:sp>
        <p:nvSpPr>
          <p:cNvPr id="243" name="Google Shape;24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p30"/>
          <p:cNvPicPr preferRelativeResize="0">
            <a:picLocks noGrp="1"/>
          </p:cNvPicPr>
          <p:nvPr>
            <p:ph type="body" idx="1"/>
          </p:nvPr>
        </p:nvPicPr>
        <p:blipFill rotWithShape="1">
          <a:blip r:embed="rId3">
            <a:alphaModFix/>
          </a:blip>
          <a:srcRect/>
          <a:stretch/>
        </p:blipFill>
        <p:spPr>
          <a:xfrm>
            <a:off x="2588654" y="450761"/>
            <a:ext cx="7225047" cy="6273596"/>
          </a:xfrm>
          <a:prstGeom prst="rect">
            <a:avLst/>
          </a:prstGeom>
          <a:noFill/>
          <a:ln>
            <a:noFill/>
          </a:ln>
        </p:spPr>
      </p:pic>
      <p:sp>
        <p:nvSpPr>
          <p:cNvPr id="249" name="Google Shape;2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सदमे के लक्षण</a:t>
            </a:r>
            <a:endParaRPr b="1"/>
          </a:p>
        </p:txBody>
      </p:sp>
      <p:sp>
        <p:nvSpPr>
          <p:cNvPr id="255" name="Google Shape;255;p31"/>
          <p:cNvSpPr txBox="1">
            <a:spLocks noGrp="1"/>
          </p:cNvSpPr>
          <p:nvPr>
            <p:ph type="body" idx="1"/>
          </p:nvPr>
        </p:nvSpPr>
        <p:spPr>
          <a:xfrm>
            <a:off x="1325880" y="1825625"/>
            <a:ext cx="9342120" cy="4361815"/>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तेजी से और उथली श्वास।</a:t>
            </a:r>
            <a:endParaRPr/>
          </a:p>
          <a:p>
            <a:pPr marL="228600" lvl="0" indent="-161925" algn="l" rtl="0">
              <a:lnSpc>
                <a:spcPct val="90000"/>
              </a:lnSpc>
              <a:spcBef>
                <a:spcPts val="1000"/>
              </a:spcBef>
              <a:spcAft>
                <a:spcPts val="0"/>
              </a:spcAft>
              <a:buClr>
                <a:schemeClr val="dk1"/>
              </a:buClr>
              <a:buSzPts val="1050"/>
              <a:buNone/>
            </a:pPr>
            <a:endParaRPr sz="1050"/>
          </a:p>
          <a:p>
            <a:pPr marL="228600" lvl="0" indent="-228600" algn="l" rtl="0">
              <a:lnSpc>
                <a:spcPct val="90000"/>
              </a:lnSpc>
              <a:spcBef>
                <a:spcPts val="1000"/>
              </a:spcBef>
              <a:spcAft>
                <a:spcPts val="0"/>
              </a:spcAft>
              <a:buClr>
                <a:schemeClr val="dk1"/>
              </a:buClr>
              <a:buSzPts val="2800"/>
              <a:buChar char="•"/>
            </a:pPr>
            <a:r>
              <a:rPr lang="en-US"/>
              <a:t>2 सेकंड से अधिक की केशिका (</a:t>
            </a:r>
            <a:r>
              <a:rPr lang="en-US">
                <a:latin typeface="Times New Roman"/>
                <a:ea typeface="Times New Roman"/>
                <a:cs typeface="Times New Roman"/>
                <a:sym typeface="Times New Roman"/>
              </a:rPr>
              <a:t>Capillary)</a:t>
            </a:r>
            <a:r>
              <a:rPr lang="en-US"/>
              <a:t> रिफिल।</a:t>
            </a:r>
            <a:endParaRPr/>
          </a:p>
          <a:p>
            <a:pPr marL="228600" lvl="0" indent="-161925" algn="l" rtl="0">
              <a:lnSpc>
                <a:spcPct val="90000"/>
              </a:lnSpc>
              <a:spcBef>
                <a:spcPts val="1000"/>
              </a:spcBef>
              <a:spcAft>
                <a:spcPts val="0"/>
              </a:spcAft>
              <a:buClr>
                <a:schemeClr val="dk1"/>
              </a:buClr>
              <a:buSzPts val="1050"/>
              <a:buNone/>
            </a:pPr>
            <a:endParaRPr sz="1050"/>
          </a:p>
          <a:p>
            <a:pPr marL="228600" lvl="0" indent="-228600" algn="l" rtl="0">
              <a:lnSpc>
                <a:spcPct val="90000"/>
              </a:lnSpc>
              <a:spcBef>
                <a:spcPts val="1000"/>
              </a:spcBef>
              <a:spcAft>
                <a:spcPts val="0"/>
              </a:spcAft>
              <a:buClr>
                <a:schemeClr val="dk1"/>
              </a:buClr>
              <a:buSzPts val="2800"/>
              <a:buChar char="•"/>
            </a:pPr>
            <a:r>
              <a:rPr lang="en-US"/>
              <a:t>सरल आदेशों का पालन करने में विफलता, जैसे, "मेरा हाथ दबाओ” </a:t>
            </a:r>
            <a:endParaRPr/>
          </a:p>
          <a:p>
            <a:pPr marL="228600" lvl="0" indent="-161925" algn="l" rtl="0">
              <a:lnSpc>
                <a:spcPct val="90000"/>
              </a:lnSpc>
              <a:spcBef>
                <a:spcPts val="1000"/>
              </a:spcBef>
              <a:spcAft>
                <a:spcPts val="0"/>
              </a:spcAft>
              <a:buClr>
                <a:schemeClr val="dk1"/>
              </a:buClr>
              <a:buSzPts val="1050"/>
              <a:buNone/>
            </a:pPr>
            <a:endParaRPr sz="1050"/>
          </a:p>
          <a:p>
            <a:pPr marL="228600" lvl="0" indent="-228600" algn="l" rtl="0">
              <a:lnSpc>
                <a:spcPct val="90000"/>
              </a:lnSpc>
              <a:spcBef>
                <a:spcPts val="1000"/>
              </a:spcBef>
              <a:spcAft>
                <a:spcPts val="0"/>
              </a:spcAft>
              <a:buClr>
                <a:schemeClr val="dk1"/>
              </a:buClr>
              <a:buSzPts val="2800"/>
              <a:buChar char="•"/>
            </a:pPr>
            <a:r>
              <a:rPr lang="en-US"/>
              <a:t>त्वचा के रंग में परिवर्तन।</a:t>
            </a:r>
            <a:endParaRPr/>
          </a:p>
        </p:txBody>
      </p:sp>
      <p:sp>
        <p:nvSpPr>
          <p:cNvPr id="256" name="Google Shape;256;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सदमे का इलाज</a:t>
            </a:r>
            <a:endParaRPr b="1"/>
          </a:p>
        </p:txBody>
      </p:sp>
      <p:pic>
        <p:nvPicPr>
          <p:cNvPr id="262" name="Google Shape;262;p32"/>
          <p:cNvPicPr preferRelativeResize="0">
            <a:picLocks noGrp="1"/>
          </p:cNvPicPr>
          <p:nvPr>
            <p:ph type="body" idx="1"/>
          </p:nvPr>
        </p:nvPicPr>
        <p:blipFill rotWithShape="1">
          <a:blip r:embed="rId3">
            <a:alphaModFix/>
          </a:blip>
          <a:srcRect/>
          <a:stretch/>
        </p:blipFill>
        <p:spPr>
          <a:xfrm>
            <a:off x="1699846" y="1854559"/>
            <a:ext cx="8792308" cy="4501792"/>
          </a:xfrm>
          <a:prstGeom prst="rect">
            <a:avLst/>
          </a:prstGeom>
          <a:noFill/>
          <a:ln>
            <a:noFill/>
          </a:ln>
        </p:spPr>
      </p:pic>
      <p:sp>
        <p:nvSpPr>
          <p:cNvPr id="263" name="Google Shape;26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3"/>
          <p:cNvSpPr txBox="1">
            <a:spLocks noGrp="1"/>
          </p:cNvSpPr>
          <p:nvPr>
            <p:ph type="title"/>
          </p:nvPr>
        </p:nvSpPr>
        <p:spPr>
          <a:xfrm>
            <a:off x="0" y="0"/>
            <a:ext cx="11182004" cy="157941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घावों का इलाज</a:t>
            </a:r>
            <a:endParaRPr/>
          </a:p>
        </p:txBody>
      </p:sp>
      <p:sp>
        <p:nvSpPr>
          <p:cNvPr id="269" name="Google Shape;26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21</a:t>
            </a:fld>
            <a:endParaRPr/>
          </a:p>
        </p:txBody>
      </p:sp>
      <p:sp>
        <p:nvSpPr>
          <p:cNvPr id="270" name="Google Shape;270;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3600"/>
              <a:buChar char="•"/>
            </a:pPr>
            <a:r>
              <a:rPr lang="en-US" sz="3600"/>
              <a:t>खून बहने से रोकना ।</a:t>
            </a:r>
            <a:endParaRPr sz="3600"/>
          </a:p>
          <a:p>
            <a:pPr marL="0" lvl="0" indent="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3600"/>
              <a:buChar char="•"/>
            </a:pPr>
            <a:r>
              <a:rPr lang="en-US" sz="3600"/>
              <a:t>दुसरे संक्रमण को रोकना ।</a:t>
            </a:r>
            <a:endParaRPr sz="36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34"/>
          <p:cNvSpPr txBox="1">
            <a:spLocks noGrp="1"/>
          </p:cNvSpPr>
          <p:nvPr>
            <p:ph type="title"/>
          </p:nvPr>
        </p:nvSpPr>
        <p:spPr>
          <a:xfrm>
            <a:off x="2691685" y="365125"/>
            <a:ext cx="6684136"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अंतर एक ड्रेसिंग और एक पट्टी</a:t>
            </a:r>
            <a:endParaRPr/>
          </a:p>
        </p:txBody>
      </p:sp>
      <p:sp>
        <p:nvSpPr>
          <p:cNvPr id="276" name="Google Shape;276;p34"/>
          <p:cNvSpPr txBox="1">
            <a:spLocks noGrp="1"/>
          </p:cNvSpPr>
          <p:nvPr>
            <p:ph type="body" idx="1"/>
          </p:nvPr>
        </p:nvSpPr>
        <p:spPr>
          <a:xfrm>
            <a:off x="1533378" y="1825625"/>
            <a:ext cx="9242474"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latin typeface="Times New Roman"/>
              <a:ea typeface="Times New Roman"/>
              <a:cs typeface="Times New Roman"/>
              <a:sym typeface="Times New Roman"/>
            </a:endParaRPr>
          </a:p>
          <a:p>
            <a:pPr marL="0" lvl="0" indent="0" algn="l" rtl="0">
              <a:lnSpc>
                <a:spcPct val="90000"/>
              </a:lnSpc>
              <a:spcBef>
                <a:spcPts val="1000"/>
              </a:spcBef>
              <a:spcAft>
                <a:spcPts val="0"/>
              </a:spcAft>
              <a:buClr>
                <a:schemeClr val="dk1"/>
              </a:buClr>
              <a:buSzPts val="2800"/>
              <a:buNone/>
            </a:pPr>
            <a:endParaRPr b="1">
              <a:latin typeface="Times New Roman"/>
              <a:ea typeface="Times New Roman"/>
              <a:cs typeface="Times New Roman"/>
              <a:sym typeface="Times New Roman"/>
            </a:endParaRPr>
          </a:p>
          <a:p>
            <a:pPr marL="228600" lvl="0" indent="-228600" algn="l" rtl="0">
              <a:lnSpc>
                <a:spcPct val="90000"/>
              </a:lnSpc>
              <a:spcBef>
                <a:spcPts val="1000"/>
              </a:spcBef>
              <a:spcAft>
                <a:spcPts val="0"/>
              </a:spcAft>
              <a:buClr>
                <a:schemeClr val="dk1"/>
              </a:buClr>
              <a:buSzPts val="2800"/>
              <a:buChar char="•"/>
            </a:pPr>
            <a:r>
              <a:rPr lang="en-US" b="1"/>
              <a:t>एक ड्रेसिंग सीधे घाव पर लगाई जाती है।</a:t>
            </a:r>
            <a:endParaRPr b="1"/>
          </a:p>
          <a:p>
            <a:pPr marL="0" lvl="0" indent="0" algn="l" rtl="0">
              <a:lnSpc>
                <a:spcPct val="90000"/>
              </a:lnSpc>
              <a:spcBef>
                <a:spcPts val="1000"/>
              </a:spcBef>
              <a:spcAft>
                <a:spcPts val="0"/>
              </a:spcAft>
              <a:buClr>
                <a:schemeClr val="dk1"/>
              </a:buClr>
              <a:buSzPts val="2800"/>
              <a:buNone/>
            </a:pPr>
            <a:r>
              <a:rPr lang="en-US" b="1"/>
              <a:t> </a:t>
            </a:r>
            <a:endParaRPr b="1"/>
          </a:p>
          <a:p>
            <a:pPr marL="228600" lvl="0" indent="-228600" algn="l" rtl="0">
              <a:lnSpc>
                <a:spcPct val="90000"/>
              </a:lnSpc>
              <a:spcBef>
                <a:spcPts val="1000"/>
              </a:spcBef>
              <a:spcAft>
                <a:spcPts val="0"/>
              </a:spcAft>
              <a:buClr>
                <a:schemeClr val="dk1"/>
              </a:buClr>
              <a:buSzPts val="2800"/>
              <a:buChar char="•"/>
            </a:pPr>
            <a:r>
              <a:rPr lang="en-US" b="1"/>
              <a:t>एक पट्टी ड्रेसिंग को जगह में रखती है।</a:t>
            </a:r>
            <a:endParaRPr b="1"/>
          </a:p>
          <a:p>
            <a:pPr marL="228600" lvl="0" indent="-50800" algn="l" rtl="0">
              <a:lnSpc>
                <a:spcPct val="200000"/>
              </a:lnSpc>
              <a:spcBef>
                <a:spcPts val="1000"/>
              </a:spcBef>
              <a:spcAft>
                <a:spcPts val="0"/>
              </a:spcAft>
              <a:buClr>
                <a:schemeClr val="dk1"/>
              </a:buClr>
              <a:buSzPts val="2800"/>
              <a:buNone/>
            </a:pPr>
            <a:endParaRPr>
              <a:latin typeface="Times New Roman"/>
              <a:ea typeface="Times New Roman"/>
              <a:cs typeface="Times New Roman"/>
              <a:sym typeface="Times New Roman"/>
            </a:endParaRPr>
          </a:p>
        </p:txBody>
      </p:sp>
      <p:sp>
        <p:nvSpPr>
          <p:cNvPr id="277" name="Google Shape;27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5"/>
          <p:cNvSpPr txBox="1">
            <a:spLocks noGrp="1"/>
          </p:cNvSpPr>
          <p:nvPr>
            <p:ph type="title"/>
          </p:nvPr>
        </p:nvSpPr>
        <p:spPr>
          <a:xfrm>
            <a:off x="2653048" y="211015"/>
            <a:ext cx="6748529" cy="99880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बंद और खुले फ्रैक्चर</a:t>
            </a:r>
            <a:endParaRPr/>
          </a:p>
        </p:txBody>
      </p:sp>
      <p:pic>
        <p:nvPicPr>
          <p:cNvPr id="283" name="Google Shape;283;p35" descr="unit4_fracture2"/>
          <p:cNvPicPr preferRelativeResize="0">
            <a:picLocks noGrp="1"/>
          </p:cNvPicPr>
          <p:nvPr>
            <p:ph type="body" idx="1"/>
          </p:nvPr>
        </p:nvPicPr>
        <p:blipFill rotWithShape="1">
          <a:blip r:embed="rId3">
            <a:alphaModFix/>
          </a:blip>
          <a:srcRect/>
          <a:stretch/>
        </p:blipFill>
        <p:spPr>
          <a:xfrm>
            <a:off x="709131" y="1742146"/>
            <a:ext cx="5477021" cy="4614203"/>
          </a:xfrm>
          <a:prstGeom prst="rect">
            <a:avLst/>
          </a:prstGeom>
          <a:noFill/>
          <a:ln>
            <a:noFill/>
          </a:ln>
        </p:spPr>
      </p:pic>
      <p:pic>
        <p:nvPicPr>
          <p:cNvPr id="284" name="Google Shape;284;p35"/>
          <p:cNvPicPr preferRelativeResize="0"/>
          <p:nvPr/>
        </p:nvPicPr>
        <p:blipFill rotWithShape="1">
          <a:blip r:embed="rId4">
            <a:alphaModFix/>
          </a:blip>
          <a:srcRect/>
          <a:stretch/>
        </p:blipFill>
        <p:spPr>
          <a:xfrm>
            <a:off x="6096000" y="1742147"/>
            <a:ext cx="5748996" cy="4614203"/>
          </a:xfrm>
          <a:prstGeom prst="rect">
            <a:avLst/>
          </a:prstGeom>
          <a:noFill/>
          <a:ln>
            <a:noFill/>
          </a:ln>
        </p:spPr>
      </p:pic>
      <p:sp>
        <p:nvSpPr>
          <p:cNvPr id="285" name="Google Shape;285;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6"/>
          <p:cNvSpPr txBox="1">
            <a:spLocks noGrp="1"/>
          </p:cNvSpPr>
          <p:nvPr>
            <p:ph type="body" idx="1"/>
          </p:nvPr>
        </p:nvSpPr>
        <p:spPr>
          <a:xfrm>
            <a:off x="0" y="1609859"/>
            <a:ext cx="6977575" cy="469246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चोट को स्थिर करने की सबसे आम प्रक्रिया</a:t>
            </a:r>
            <a:endParaRPr/>
          </a:p>
          <a:p>
            <a:pPr marL="228600" lvl="0" indent="-228600" algn="l" rtl="0">
              <a:lnSpc>
                <a:spcPct val="90000"/>
              </a:lnSpc>
              <a:spcBef>
                <a:spcPts val="1000"/>
              </a:spcBef>
              <a:spcAft>
                <a:spcPts val="0"/>
              </a:spcAft>
              <a:buClr>
                <a:schemeClr val="dk1"/>
              </a:buClr>
              <a:buSzPts val="2800"/>
              <a:buChar char="•"/>
            </a:pPr>
            <a:r>
              <a:rPr lang="en-US"/>
              <a:t>कार्डबोर्ड वह सामग्री है जिसका उपयोग आमतौर </a:t>
            </a:r>
            <a:endParaRPr/>
          </a:p>
          <a:p>
            <a:pPr marL="0" lvl="0" indent="0" algn="l" rtl="0">
              <a:lnSpc>
                <a:spcPct val="90000"/>
              </a:lnSpc>
              <a:spcBef>
                <a:spcPts val="1000"/>
              </a:spcBef>
              <a:spcAft>
                <a:spcPts val="0"/>
              </a:spcAft>
              <a:buClr>
                <a:schemeClr val="dk1"/>
              </a:buClr>
              <a:buSzPts val="2800"/>
              <a:buNone/>
            </a:pPr>
            <a:r>
              <a:rPr lang="en-US"/>
              <a:t>   पर स्प्लिंट्स के लिए किया जाता है</a:t>
            </a:r>
            <a:endParaRPr/>
          </a:p>
          <a:p>
            <a:pPr marL="228600" lvl="0" indent="-228600" algn="l" rtl="0">
              <a:lnSpc>
                <a:spcPct val="90000"/>
              </a:lnSpc>
              <a:spcBef>
                <a:spcPts val="1000"/>
              </a:spcBef>
              <a:spcAft>
                <a:spcPts val="0"/>
              </a:spcAft>
              <a:buClr>
                <a:schemeClr val="dk1"/>
              </a:buClr>
              <a:buSzPts val="2800"/>
              <a:buChar char="•"/>
            </a:pPr>
            <a:r>
              <a:rPr lang="en-US" b="1"/>
              <a:t>नरम सामग्री:</a:t>
            </a:r>
            <a:r>
              <a:rPr lang="en-US"/>
              <a:t> तौलिए, कंबल, या तकिए, जिन्हें </a:t>
            </a:r>
            <a:endParaRPr/>
          </a:p>
          <a:p>
            <a:pPr marL="0" lvl="0" indent="0" algn="l" rtl="0">
              <a:lnSpc>
                <a:spcPct val="90000"/>
              </a:lnSpc>
              <a:spcBef>
                <a:spcPts val="1000"/>
              </a:spcBef>
              <a:spcAft>
                <a:spcPts val="0"/>
              </a:spcAft>
              <a:buClr>
                <a:schemeClr val="dk1"/>
              </a:buClr>
              <a:buSzPts val="2800"/>
              <a:buNone/>
            </a:pPr>
            <a:r>
              <a:rPr lang="en-US"/>
              <a:t>   नरम कपड़े की पट्टियों से बांधा जाता है</a:t>
            </a:r>
            <a:endParaRPr/>
          </a:p>
          <a:p>
            <a:pPr marL="228600" lvl="0" indent="-228600" algn="l" rtl="0">
              <a:lnSpc>
                <a:spcPct val="90000"/>
              </a:lnSpc>
              <a:spcBef>
                <a:spcPts val="1000"/>
              </a:spcBef>
              <a:spcAft>
                <a:spcPts val="0"/>
              </a:spcAft>
              <a:buClr>
                <a:schemeClr val="dk1"/>
              </a:buClr>
              <a:buSzPts val="2800"/>
              <a:buChar char="•"/>
            </a:pPr>
            <a:r>
              <a:rPr lang="en-US" b="1"/>
              <a:t>कठोर सामग्री:</a:t>
            </a:r>
            <a:r>
              <a:rPr lang="en-US"/>
              <a:t> लकड़ी की पट्टी, धातु की पट्टी, मोड़ा हुआ मैगजीन या अखबार, या अन्य कठोर </a:t>
            </a:r>
            <a:endParaRPr/>
          </a:p>
          <a:p>
            <a:pPr marL="0" lvl="0" indent="0" algn="l" rtl="0">
              <a:lnSpc>
                <a:spcPct val="90000"/>
              </a:lnSpc>
              <a:spcBef>
                <a:spcPts val="1000"/>
              </a:spcBef>
              <a:spcAft>
                <a:spcPts val="0"/>
              </a:spcAft>
              <a:buClr>
                <a:schemeClr val="dk1"/>
              </a:buClr>
              <a:buSzPts val="2800"/>
              <a:buNone/>
            </a:pPr>
            <a:r>
              <a:rPr lang="en-US"/>
              <a:t>  वस्तु</a:t>
            </a:r>
            <a:endParaRPr/>
          </a:p>
        </p:txBody>
      </p:sp>
      <p:sp>
        <p:nvSpPr>
          <p:cNvPr id="291" name="Google Shape;291;p36"/>
          <p:cNvSpPr txBox="1"/>
          <p:nvPr/>
        </p:nvSpPr>
        <p:spPr>
          <a:xfrm>
            <a:off x="2730321" y="356406"/>
            <a:ext cx="6684136" cy="480131"/>
          </a:xfrm>
          <a:prstGeom prst="rect">
            <a:avLst/>
          </a:prstGeom>
          <a:solidFill>
            <a:schemeClr val="lt1"/>
          </a:solidFill>
          <a:ln>
            <a:noFill/>
          </a:ln>
        </p:spPr>
        <p:txBody>
          <a:bodyPr spcFirstLastPara="1" wrap="square" lIns="91425" tIns="45700" rIns="91425" bIns="45700" anchor="t" anchorCtr="0">
            <a:spAutoFit/>
          </a:bodyPr>
          <a:lstStyle/>
          <a:p>
            <a:pPr marL="0" marR="0" lvl="0" indent="-177800" algn="ctr" rtl="0">
              <a:lnSpc>
                <a:spcPct val="90000"/>
              </a:lnSpc>
              <a:spcBef>
                <a:spcPts val="0"/>
              </a:spcBef>
              <a:spcAft>
                <a:spcPts val="0"/>
              </a:spcAft>
              <a:buClr>
                <a:schemeClr val="dk1"/>
              </a:buClr>
              <a:buSzPts val="2800"/>
              <a:buFont typeface="Arial"/>
              <a:buChar char="•"/>
            </a:pPr>
            <a:r>
              <a:rPr lang="en-US" sz="2800" b="1">
                <a:solidFill>
                  <a:schemeClr val="dk1"/>
                </a:solidFill>
                <a:latin typeface="Calibri"/>
                <a:ea typeface="Calibri"/>
                <a:cs typeface="Calibri"/>
                <a:sym typeface="Calibri"/>
              </a:rPr>
              <a:t>स्प्लिंटिंग</a:t>
            </a:r>
            <a:endParaRPr sz="2800" b="1">
              <a:solidFill>
                <a:schemeClr val="dk1"/>
              </a:solidFill>
              <a:latin typeface="Calibri"/>
              <a:ea typeface="Calibri"/>
              <a:cs typeface="Calibri"/>
              <a:sym typeface="Calibri"/>
            </a:endParaRPr>
          </a:p>
        </p:txBody>
      </p:sp>
      <p:pic>
        <p:nvPicPr>
          <p:cNvPr id="292" name="Google Shape;292;p36" descr="Regular SAM Splint"/>
          <p:cNvPicPr preferRelativeResize="0"/>
          <p:nvPr/>
        </p:nvPicPr>
        <p:blipFill rotWithShape="1">
          <a:blip r:embed="rId3">
            <a:alphaModFix/>
          </a:blip>
          <a:srcRect/>
          <a:stretch/>
        </p:blipFill>
        <p:spPr>
          <a:xfrm>
            <a:off x="7624292" y="1700011"/>
            <a:ext cx="4333245" cy="4447570"/>
          </a:xfrm>
          <a:prstGeom prst="rect">
            <a:avLst/>
          </a:prstGeom>
          <a:noFill/>
          <a:ln>
            <a:noFill/>
          </a:ln>
        </p:spPr>
      </p:pic>
      <p:sp>
        <p:nvSpPr>
          <p:cNvPr id="293" name="Google Shape;29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7"/>
          <p:cNvSpPr txBox="1">
            <a:spLocks noGrp="1"/>
          </p:cNvSpPr>
          <p:nvPr>
            <p:ph type="title"/>
          </p:nvPr>
        </p:nvSpPr>
        <p:spPr>
          <a:xfrm>
            <a:off x="2653048" y="365125"/>
            <a:ext cx="7134896"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पीड़ितों को इलाज से इनकार करने का अधिकार है। तब</a:t>
            </a:r>
            <a:endParaRPr/>
          </a:p>
        </p:txBody>
      </p:sp>
      <p:sp>
        <p:nvSpPr>
          <p:cNvPr id="299" name="Google Shape;299;p37"/>
          <p:cNvSpPr txBox="1">
            <a:spLocks noGrp="1"/>
          </p:cNvSpPr>
          <p:nvPr>
            <p:ph type="body" idx="1"/>
          </p:nvPr>
        </p:nvSpPr>
        <p:spPr>
          <a:xfrm>
            <a:off x="1364566" y="1825625"/>
            <a:ext cx="9467557"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a:p>
            <a:pPr marL="685800" lvl="1" indent="-76200" algn="l" rtl="0">
              <a:lnSpc>
                <a:spcPct val="90000"/>
              </a:lnSpc>
              <a:spcBef>
                <a:spcPts val="500"/>
              </a:spcBef>
              <a:spcAft>
                <a:spcPts val="0"/>
              </a:spcAft>
              <a:buClr>
                <a:schemeClr val="dk1"/>
              </a:buClr>
              <a:buSzPts val="2400"/>
              <a:buNone/>
            </a:pPr>
            <a:endParaRPr/>
          </a:p>
          <a:p>
            <a:pPr marL="685800" lvl="1" indent="-228600" algn="l" rtl="0">
              <a:lnSpc>
                <a:spcPct val="90000"/>
              </a:lnSpc>
              <a:spcBef>
                <a:spcPts val="500"/>
              </a:spcBef>
              <a:spcAft>
                <a:spcPts val="0"/>
              </a:spcAft>
              <a:buClr>
                <a:schemeClr val="dk1"/>
              </a:buClr>
              <a:buSzPts val="3600"/>
              <a:buChar char="•"/>
            </a:pPr>
            <a:r>
              <a:rPr lang="en-US" sz="3600"/>
              <a:t>ध्यानपूर्वक ध्यान दें। </a:t>
            </a:r>
            <a:endParaRPr sz="3600"/>
          </a:p>
          <a:p>
            <a:pPr marL="457200" lvl="1" indent="0" algn="l" rtl="0">
              <a:lnSpc>
                <a:spcPct val="90000"/>
              </a:lnSpc>
              <a:spcBef>
                <a:spcPts val="500"/>
              </a:spcBef>
              <a:spcAft>
                <a:spcPts val="0"/>
              </a:spcAft>
              <a:buClr>
                <a:schemeClr val="dk1"/>
              </a:buClr>
              <a:buSzPts val="2400"/>
              <a:buNone/>
            </a:pPr>
            <a:endParaRPr sz="2400"/>
          </a:p>
          <a:p>
            <a:pPr marL="685800" lvl="1" indent="-228600" algn="l" rtl="0">
              <a:lnSpc>
                <a:spcPct val="90000"/>
              </a:lnSpc>
              <a:spcBef>
                <a:spcPts val="500"/>
              </a:spcBef>
              <a:spcAft>
                <a:spcPts val="0"/>
              </a:spcAft>
              <a:buClr>
                <a:schemeClr val="dk1"/>
              </a:buClr>
              <a:buSzPts val="3600"/>
              <a:buChar char="•"/>
            </a:pPr>
            <a:r>
              <a:rPr lang="en-US" sz="3600"/>
              <a:t>किसी भी असामान्य चीज़ के लिए देखें, सुनें और </a:t>
            </a:r>
            <a:endParaRPr sz="3600"/>
          </a:p>
          <a:p>
            <a:pPr marL="457200" lvl="1" indent="0" algn="l" rtl="0">
              <a:lnSpc>
                <a:spcPct val="90000"/>
              </a:lnSpc>
              <a:spcBef>
                <a:spcPts val="500"/>
              </a:spcBef>
              <a:spcAft>
                <a:spcPts val="0"/>
              </a:spcAft>
              <a:buClr>
                <a:schemeClr val="dk1"/>
              </a:buClr>
              <a:buSzPts val="3600"/>
              <a:buNone/>
            </a:pPr>
            <a:r>
              <a:rPr lang="en-US" sz="3600"/>
              <a:t>   महसूस करें।</a:t>
            </a:r>
            <a:endParaRPr sz="3600"/>
          </a:p>
          <a:p>
            <a:pPr marL="0" lvl="0" indent="0" algn="l" rtl="0">
              <a:lnSpc>
                <a:spcPct val="90000"/>
              </a:lnSpc>
              <a:spcBef>
                <a:spcPts val="1000"/>
              </a:spcBef>
              <a:spcAft>
                <a:spcPts val="0"/>
              </a:spcAft>
              <a:buClr>
                <a:schemeClr val="dk1"/>
              </a:buClr>
              <a:buSzPts val="2800"/>
              <a:buNone/>
            </a:pPr>
            <a:endParaRPr/>
          </a:p>
        </p:txBody>
      </p:sp>
      <p:sp>
        <p:nvSpPr>
          <p:cNvPr id="300" name="Google Shape;30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8"/>
          <p:cNvSpPr txBox="1">
            <a:spLocks noGrp="1"/>
          </p:cNvSpPr>
          <p:nvPr>
            <p:ph type="title"/>
          </p:nvPr>
        </p:nvSpPr>
        <p:spPr>
          <a:xfrm>
            <a:off x="838200" y="365125"/>
            <a:ext cx="10515600" cy="90096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चल रहे आकलन</a:t>
            </a:r>
            <a:endParaRPr b="1"/>
          </a:p>
        </p:txBody>
      </p:sp>
      <p:sp>
        <p:nvSpPr>
          <p:cNvPr id="306" name="Google Shape;306;p38"/>
          <p:cNvSpPr txBox="1">
            <a:spLocks noGrp="1"/>
          </p:cNvSpPr>
          <p:nvPr>
            <p:ph type="body" idx="1"/>
          </p:nvPr>
        </p:nvSpPr>
        <p:spPr>
          <a:xfrm>
            <a:off x="838200" y="1558344"/>
            <a:ext cx="10515600" cy="4044434"/>
          </a:xfrm>
          <a:prstGeom prst="rect">
            <a:avLst/>
          </a:prstGeom>
          <a:noFill/>
          <a:ln>
            <a:noFill/>
          </a:ln>
        </p:spPr>
        <p:txBody>
          <a:bodyPr spcFirstLastPara="1" wrap="square" lIns="91425" tIns="45700" rIns="91425" bIns="45700" anchor="t" anchorCtr="0">
            <a:normAutofit fontScale="92500" lnSpcReduction="10000"/>
          </a:bodyPr>
          <a:lstStyle/>
          <a:p>
            <a:pPr marL="228600" lvl="0" indent="-64135" algn="l" rtl="0">
              <a:lnSpc>
                <a:spcPct val="90000"/>
              </a:lnSpc>
              <a:spcBef>
                <a:spcPts val="0"/>
              </a:spcBef>
              <a:spcAft>
                <a:spcPts val="0"/>
              </a:spcAft>
              <a:buClr>
                <a:schemeClr val="dk1"/>
              </a:buClr>
              <a:buSzPct val="100000"/>
              <a:buNone/>
            </a:pPr>
            <a:endParaRPr/>
          </a:p>
          <a:p>
            <a:pPr marL="228600" lvl="0" indent="-228600" algn="l" rtl="0">
              <a:lnSpc>
                <a:spcPct val="150000"/>
              </a:lnSpc>
              <a:spcBef>
                <a:spcPts val="1000"/>
              </a:spcBef>
              <a:spcAft>
                <a:spcPts val="0"/>
              </a:spcAft>
              <a:buClr>
                <a:schemeClr val="dk1"/>
              </a:buClr>
              <a:buSzPct val="100000"/>
              <a:buChar char="•"/>
            </a:pPr>
            <a:r>
              <a:rPr lang="en-US"/>
              <a:t>हर बार मूल्यांकन को एक ही तरीके से पूरा करना प्रक्रिया को तेज़ और </a:t>
            </a:r>
            <a:endParaRPr/>
          </a:p>
          <a:p>
            <a:pPr marL="0" lvl="0" indent="0" algn="l" rtl="0">
              <a:lnSpc>
                <a:spcPct val="150000"/>
              </a:lnSpc>
              <a:spcBef>
                <a:spcPts val="1000"/>
              </a:spcBef>
              <a:spcAft>
                <a:spcPts val="0"/>
              </a:spcAft>
              <a:buClr>
                <a:schemeClr val="dk1"/>
              </a:buClr>
              <a:buSzPct val="100000"/>
              <a:buNone/>
            </a:pPr>
            <a:r>
              <a:rPr lang="en-US"/>
              <a:t> अधिक सही बना देगा। सिर से पैर तक का आकलन पूरा करते समय रोगी के </a:t>
            </a:r>
            <a:endParaRPr/>
          </a:p>
          <a:p>
            <a:pPr marL="0" lvl="0" indent="0" algn="l" rtl="0">
              <a:lnSpc>
                <a:spcPct val="150000"/>
              </a:lnSpc>
              <a:spcBef>
                <a:spcPts val="1000"/>
              </a:spcBef>
              <a:spcAft>
                <a:spcPts val="0"/>
              </a:spcAft>
              <a:buClr>
                <a:schemeClr val="dk1"/>
              </a:buClr>
              <a:buSzPct val="100000"/>
              <a:buNone/>
            </a:pPr>
            <a:r>
              <a:rPr lang="en-US"/>
              <a:t> रक्तस्राव के लिए अपने हाथों की जाँच करें। किसी भी उपचार को शुरू करने </a:t>
            </a:r>
            <a:endParaRPr/>
          </a:p>
          <a:p>
            <a:pPr marL="0" lvl="0" indent="0" algn="l" rtl="0">
              <a:lnSpc>
                <a:spcPct val="150000"/>
              </a:lnSpc>
              <a:spcBef>
                <a:spcPts val="1000"/>
              </a:spcBef>
              <a:spcAft>
                <a:spcPts val="0"/>
              </a:spcAft>
              <a:buClr>
                <a:schemeClr val="dk1"/>
              </a:buClr>
              <a:buSzPct val="100000"/>
              <a:buNone/>
            </a:pPr>
            <a:r>
              <a:rPr lang="en-US"/>
              <a:t> से पहले एक पूरा मूल्यांकन करें। इसके अलावा सभी बेहोश पीड़ितों के साथ </a:t>
            </a:r>
            <a:endParaRPr/>
          </a:p>
          <a:p>
            <a:pPr marL="0" lvl="0" indent="0" algn="l" rtl="0">
              <a:lnSpc>
                <a:spcPct val="150000"/>
              </a:lnSpc>
              <a:spcBef>
                <a:spcPts val="1000"/>
              </a:spcBef>
              <a:spcAft>
                <a:spcPts val="0"/>
              </a:spcAft>
              <a:buClr>
                <a:schemeClr val="dk1"/>
              </a:buClr>
              <a:buSzPct val="100000"/>
              <a:buNone/>
            </a:pPr>
            <a:r>
              <a:rPr lang="en-US"/>
              <a:t> ऐसा व्यवहार करें जैसे कि उन्हें रीढ़ की हड्डी में चोट लगी हो।</a:t>
            </a:r>
            <a:endParaRPr/>
          </a:p>
        </p:txBody>
      </p:sp>
      <p:sp>
        <p:nvSpPr>
          <p:cNvPr id="307" name="Google Shape;307;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रीढ़ की हड्डी में चोट के लक्षण</a:t>
            </a:r>
            <a:endParaRPr b="1"/>
          </a:p>
        </p:txBody>
      </p:sp>
      <p:sp>
        <p:nvSpPr>
          <p:cNvPr id="313" name="Google Shape;313;p39"/>
          <p:cNvSpPr txBox="1">
            <a:spLocks noGrp="1"/>
          </p:cNvSpPr>
          <p:nvPr>
            <p:ph type="body" idx="1"/>
          </p:nvPr>
        </p:nvSpPr>
        <p:spPr>
          <a:xfrm>
            <a:off x="1674054" y="1690688"/>
            <a:ext cx="8778241" cy="44862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a:t> </a:t>
            </a:r>
            <a:endParaRPr sz="9600"/>
          </a:p>
          <a:p>
            <a:pPr marL="685800" lvl="1" indent="-228600" algn="l" rtl="0">
              <a:lnSpc>
                <a:spcPct val="90000"/>
              </a:lnSpc>
              <a:spcBef>
                <a:spcPts val="500"/>
              </a:spcBef>
              <a:spcAft>
                <a:spcPts val="0"/>
              </a:spcAft>
              <a:buClr>
                <a:schemeClr val="dk1"/>
              </a:buClr>
              <a:buSzPts val="2800"/>
              <a:buChar char="•"/>
            </a:pPr>
            <a:r>
              <a:rPr lang="en-US" sz="2800"/>
              <a:t>चेतना में अचानक बदलाव।</a:t>
            </a:r>
            <a:endParaRPr/>
          </a:p>
          <a:p>
            <a:pPr marL="685800" lvl="1" indent="-161925" algn="l" rtl="0">
              <a:lnSpc>
                <a:spcPct val="90000"/>
              </a:lnSpc>
              <a:spcBef>
                <a:spcPts val="500"/>
              </a:spcBef>
              <a:spcAft>
                <a:spcPts val="0"/>
              </a:spcAft>
              <a:buClr>
                <a:schemeClr val="dk1"/>
              </a:buClr>
              <a:buSzPts val="1050"/>
              <a:buNone/>
            </a:pPr>
            <a:endParaRPr sz="1050"/>
          </a:p>
          <a:p>
            <a:pPr marL="685800" lvl="1" indent="-228600" algn="l" rtl="0">
              <a:lnSpc>
                <a:spcPct val="90000"/>
              </a:lnSpc>
              <a:spcBef>
                <a:spcPts val="500"/>
              </a:spcBef>
              <a:spcAft>
                <a:spcPts val="0"/>
              </a:spcAft>
              <a:buClr>
                <a:schemeClr val="dk1"/>
              </a:buClr>
              <a:buSzPts val="2800"/>
              <a:buChar char="•"/>
            </a:pPr>
            <a:r>
              <a:rPr lang="en-US" sz="2800"/>
              <a:t>शरीर के एक या अधिक अंगों को हिलाने में असमर्थता।</a:t>
            </a:r>
            <a:endParaRPr/>
          </a:p>
          <a:p>
            <a:pPr marL="685800" lvl="1" indent="-161925" algn="l" rtl="0">
              <a:lnSpc>
                <a:spcPct val="90000"/>
              </a:lnSpc>
              <a:spcBef>
                <a:spcPts val="500"/>
              </a:spcBef>
              <a:spcAft>
                <a:spcPts val="0"/>
              </a:spcAft>
              <a:buClr>
                <a:schemeClr val="dk1"/>
              </a:buClr>
              <a:buSzPts val="1050"/>
              <a:buNone/>
            </a:pPr>
            <a:endParaRPr sz="1050"/>
          </a:p>
          <a:p>
            <a:pPr marL="685800" lvl="1" indent="-228600" algn="l" rtl="0">
              <a:lnSpc>
                <a:spcPct val="90000"/>
              </a:lnSpc>
              <a:spcBef>
                <a:spcPts val="500"/>
              </a:spcBef>
              <a:spcAft>
                <a:spcPts val="0"/>
              </a:spcAft>
              <a:buClr>
                <a:schemeClr val="dk1"/>
              </a:buClr>
              <a:buSzPts val="2800"/>
              <a:buChar char="•"/>
            </a:pPr>
            <a:r>
              <a:rPr lang="en-US" sz="2800"/>
              <a:t>सिर, गर्दन या पीठ में तेज दर्द या दबाव।</a:t>
            </a:r>
            <a:endParaRPr/>
          </a:p>
          <a:p>
            <a:pPr marL="685800" lvl="1" indent="-161925" algn="l" rtl="0">
              <a:lnSpc>
                <a:spcPct val="90000"/>
              </a:lnSpc>
              <a:spcBef>
                <a:spcPts val="500"/>
              </a:spcBef>
              <a:spcAft>
                <a:spcPts val="0"/>
              </a:spcAft>
              <a:buClr>
                <a:schemeClr val="dk1"/>
              </a:buClr>
              <a:buSzPts val="1050"/>
              <a:buNone/>
            </a:pPr>
            <a:endParaRPr sz="1050"/>
          </a:p>
          <a:p>
            <a:pPr marL="685800" lvl="1" indent="-228600" algn="l" rtl="0">
              <a:lnSpc>
                <a:spcPct val="90000"/>
              </a:lnSpc>
              <a:spcBef>
                <a:spcPts val="500"/>
              </a:spcBef>
              <a:spcAft>
                <a:spcPts val="0"/>
              </a:spcAft>
              <a:buClr>
                <a:schemeClr val="dk1"/>
              </a:buClr>
              <a:buSzPts val="2800"/>
              <a:buChar char="•"/>
            </a:pPr>
            <a:r>
              <a:rPr lang="en-US" sz="2800"/>
              <a:t>हाथ-पैरों में झुनझुनी या सुन्नपन।</a:t>
            </a:r>
            <a:endParaRPr/>
          </a:p>
          <a:p>
            <a:pPr marL="685800" lvl="1" indent="-161925" algn="l" rtl="0">
              <a:lnSpc>
                <a:spcPct val="90000"/>
              </a:lnSpc>
              <a:spcBef>
                <a:spcPts val="500"/>
              </a:spcBef>
              <a:spcAft>
                <a:spcPts val="0"/>
              </a:spcAft>
              <a:buClr>
                <a:schemeClr val="dk1"/>
              </a:buClr>
              <a:buSzPts val="1050"/>
              <a:buNone/>
            </a:pPr>
            <a:endParaRPr sz="1050"/>
          </a:p>
          <a:p>
            <a:pPr marL="685800" lvl="1" indent="-228600" algn="l" rtl="0">
              <a:lnSpc>
                <a:spcPct val="90000"/>
              </a:lnSpc>
              <a:spcBef>
                <a:spcPts val="500"/>
              </a:spcBef>
              <a:spcAft>
                <a:spcPts val="0"/>
              </a:spcAft>
              <a:buClr>
                <a:schemeClr val="dk1"/>
              </a:buClr>
              <a:buSzPts val="2800"/>
              <a:buChar char="•"/>
            </a:pPr>
            <a:r>
              <a:rPr lang="en-US" sz="2800"/>
              <a:t>सांस लेने या देखने में कठिनाई।</a:t>
            </a:r>
            <a:endParaRPr sz="1050"/>
          </a:p>
          <a:p>
            <a:pPr marL="0" lvl="0" indent="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314" name="Google Shape;3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0"/>
          <p:cNvSpPr txBox="1">
            <a:spLocks noGrp="1"/>
          </p:cNvSpPr>
          <p:nvPr>
            <p:ph type="title"/>
          </p:nvPr>
        </p:nvSpPr>
        <p:spPr>
          <a:xfrm>
            <a:off x="2604108" y="310564"/>
            <a:ext cx="6341109" cy="930275"/>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समीक्षा</a:t>
            </a:r>
            <a:endParaRPr b="1"/>
          </a:p>
        </p:txBody>
      </p:sp>
      <p:sp>
        <p:nvSpPr>
          <p:cNvPr id="320" name="Google Shape;320;p40"/>
          <p:cNvSpPr txBox="1">
            <a:spLocks noGrp="1"/>
          </p:cNvSpPr>
          <p:nvPr>
            <p:ph type="body" idx="1"/>
          </p:nvPr>
        </p:nvSpPr>
        <p:spPr>
          <a:xfrm>
            <a:off x="1219200" y="2163650"/>
            <a:ext cx="9982200" cy="4237149"/>
          </a:xfrm>
          <a:prstGeom prst="rect">
            <a:avLst/>
          </a:prstGeom>
          <a:noFill/>
          <a:ln>
            <a:noFill/>
          </a:ln>
        </p:spPr>
        <p:txBody>
          <a:bodyPr spcFirstLastPara="1" wrap="square" lIns="91425" tIns="45700" rIns="91425" bIns="45700" anchor="t" anchorCtr="0">
            <a:normAutofit/>
          </a:bodyPr>
          <a:lstStyle/>
          <a:p>
            <a:pPr marL="228600" lvl="0" indent="-50800" algn="l" rtl="0">
              <a:lnSpc>
                <a:spcPct val="100000"/>
              </a:lnSpc>
              <a:spcBef>
                <a:spcPts val="0"/>
              </a:spcBef>
              <a:spcAft>
                <a:spcPts val="0"/>
              </a:spcAft>
              <a:buClr>
                <a:schemeClr val="dk1"/>
              </a:buClr>
              <a:buSzPts val="2800"/>
              <a:buNone/>
            </a:pPr>
            <a:endParaRPr/>
          </a:p>
          <a:p>
            <a:pPr marL="228600" lvl="0" indent="-228600" algn="l" rtl="0">
              <a:lnSpc>
                <a:spcPct val="100000"/>
              </a:lnSpc>
              <a:spcBef>
                <a:spcPts val="1000"/>
              </a:spcBef>
              <a:spcAft>
                <a:spcPts val="0"/>
              </a:spcAft>
              <a:buClr>
                <a:schemeClr val="dk1"/>
              </a:buClr>
              <a:buSzPts val="2800"/>
              <a:buChar char="•"/>
            </a:pPr>
            <a:r>
              <a:rPr lang="en-US"/>
              <a:t>प्राथमिक चिकित्सा को परिभाषित करें</a:t>
            </a:r>
            <a:endParaRPr/>
          </a:p>
          <a:p>
            <a:pPr marL="228600" lvl="0" indent="-228600" algn="l" rtl="0">
              <a:lnSpc>
                <a:spcPct val="100000"/>
              </a:lnSpc>
              <a:spcBef>
                <a:spcPts val="1000"/>
              </a:spcBef>
              <a:spcAft>
                <a:spcPts val="0"/>
              </a:spcAft>
              <a:buClr>
                <a:schemeClr val="dk1"/>
              </a:buClr>
              <a:buSzPts val="2800"/>
              <a:buChar char="•"/>
            </a:pPr>
            <a:r>
              <a:rPr lang="en-US"/>
              <a:t>बीएलएस का वर्णन करें</a:t>
            </a:r>
            <a:endParaRPr/>
          </a:p>
          <a:p>
            <a:pPr marL="228600" lvl="0" indent="-228600" algn="l" rtl="0">
              <a:lnSpc>
                <a:spcPct val="100000"/>
              </a:lnSpc>
              <a:spcBef>
                <a:spcPts val="1000"/>
              </a:spcBef>
              <a:spcAft>
                <a:spcPts val="0"/>
              </a:spcAft>
              <a:buClr>
                <a:schemeClr val="dk1"/>
              </a:buClr>
              <a:buSzPts val="2800"/>
              <a:buChar char="•"/>
            </a:pPr>
            <a:r>
              <a:rPr lang="en-US"/>
              <a:t>FBAO का वर्णन करें</a:t>
            </a:r>
            <a:endParaRPr/>
          </a:p>
          <a:p>
            <a:pPr marL="228600" lvl="0" indent="-228600" algn="l" rtl="0">
              <a:lnSpc>
                <a:spcPct val="100000"/>
              </a:lnSpc>
              <a:spcBef>
                <a:spcPts val="1000"/>
              </a:spcBef>
              <a:spcAft>
                <a:spcPts val="0"/>
              </a:spcAft>
              <a:buClr>
                <a:schemeClr val="dk1"/>
              </a:buClr>
              <a:buSzPts val="2800"/>
              <a:buChar char="•"/>
            </a:pPr>
            <a:r>
              <a:rPr lang="en-US"/>
              <a:t>रक्तस्राव को नियंत्रित करने के चरणों की सूची बनाएं</a:t>
            </a:r>
            <a:endParaRPr/>
          </a:p>
          <a:p>
            <a:pPr marL="228600" lvl="0" indent="-228600" algn="l" rtl="0">
              <a:lnSpc>
                <a:spcPct val="100000"/>
              </a:lnSpc>
              <a:spcBef>
                <a:spcPts val="1000"/>
              </a:spcBef>
              <a:spcAft>
                <a:spcPts val="0"/>
              </a:spcAft>
              <a:buClr>
                <a:schemeClr val="dk1"/>
              </a:buClr>
              <a:buSzPts val="2800"/>
              <a:buChar char="•"/>
            </a:pPr>
            <a:r>
              <a:rPr lang="en-US"/>
              <a:t>फ्रैक्चर का वर्णन करें</a:t>
            </a:r>
            <a:endParaRPr/>
          </a:p>
          <a:p>
            <a:pPr marL="228600" lvl="0" indent="-228600" algn="l" rtl="0">
              <a:lnSpc>
                <a:spcPct val="100000"/>
              </a:lnSpc>
              <a:spcBef>
                <a:spcPts val="1000"/>
              </a:spcBef>
              <a:spcAft>
                <a:spcPts val="0"/>
              </a:spcAft>
              <a:buClr>
                <a:schemeClr val="dk1"/>
              </a:buClr>
              <a:buSzPts val="2800"/>
              <a:buChar char="•"/>
            </a:pPr>
            <a:r>
              <a:rPr lang="en-US"/>
              <a:t>स्प्लिंटिंग का वर्णन करें</a:t>
            </a:r>
            <a:endParaRPr/>
          </a:p>
          <a:p>
            <a:pPr marL="228600" lvl="0" indent="-25400" algn="l" rtl="0">
              <a:lnSpc>
                <a:spcPct val="90000"/>
              </a:lnSpc>
              <a:spcBef>
                <a:spcPts val="1000"/>
              </a:spcBef>
              <a:spcAft>
                <a:spcPts val="0"/>
              </a:spcAft>
              <a:buClr>
                <a:schemeClr val="dk1"/>
              </a:buClr>
              <a:buSzPts val="3200"/>
              <a:buFont typeface="Noto Sans Symbols"/>
              <a:buNone/>
            </a:pPr>
            <a:endParaRPr sz="3200">
              <a:latin typeface="Times New Roman"/>
              <a:ea typeface="Times New Roman"/>
              <a:cs typeface="Times New Roman"/>
              <a:sym typeface="Times New Roman"/>
            </a:endParaRPr>
          </a:p>
        </p:txBody>
      </p:sp>
      <p:sp>
        <p:nvSpPr>
          <p:cNvPr id="321" name="Google Shape;321;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2"/>
          <p:cNvSpPr txBox="1">
            <a:spLocks noGrp="1"/>
          </p:cNvSpPr>
          <p:nvPr>
            <p:ph type="title"/>
          </p:nvPr>
        </p:nvSpPr>
        <p:spPr>
          <a:xfrm>
            <a:off x="2601532" y="163892"/>
            <a:ext cx="6787167" cy="1187597"/>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a:t>मूल्यांकन</a:t>
            </a:r>
            <a:endParaRPr b="1"/>
          </a:p>
        </p:txBody>
      </p:sp>
      <p:sp>
        <p:nvSpPr>
          <p:cNvPr id="333" name="Google Shape;333;p42"/>
          <p:cNvSpPr txBox="1">
            <a:spLocks noGrp="1"/>
          </p:cNvSpPr>
          <p:nvPr>
            <p:ph type="body" idx="1"/>
          </p:nvPr>
        </p:nvSpPr>
        <p:spPr>
          <a:xfrm>
            <a:off x="1491175" y="2086376"/>
            <a:ext cx="8657377" cy="383228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प्रश्न 1. FBAO का पूर्ण रूप।</a:t>
            </a:r>
            <a:endParaRPr/>
          </a:p>
          <a:p>
            <a:pPr marL="228600" lvl="0" indent="-228600" algn="l" rtl="0">
              <a:lnSpc>
                <a:spcPct val="90000"/>
              </a:lnSpc>
              <a:spcBef>
                <a:spcPts val="1000"/>
              </a:spcBef>
              <a:spcAft>
                <a:spcPts val="0"/>
              </a:spcAft>
              <a:buClr>
                <a:schemeClr val="dk1"/>
              </a:buClr>
              <a:buSzPts val="2800"/>
              <a:buChar char="•"/>
            </a:pPr>
            <a:r>
              <a:rPr lang="en-US"/>
              <a:t>उत्तर:- बाहरी वस्तु द्वारा श्वास मार्ग में अवरोध </a:t>
            </a:r>
            <a:endParaRPr/>
          </a:p>
          <a:p>
            <a:pPr marL="0" lvl="0" indent="0" algn="l" rtl="0">
              <a:lnSpc>
                <a:spcPct val="90000"/>
              </a:lnSpc>
              <a:spcBef>
                <a:spcPts val="1000"/>
              </a:spcBef>
              <a:spcAft>
                <a:spcPts val="0"/>
              </a:spcAft>
              <a:buClr>
                <a:schemeClr val="dk1"/>
              </a:buClr>
              <a:buSzPts val="2800"/>
              <a:buNone/>
            </a:pPr>
            <a:r>
              <a:rPr lang="en-US"/>
              <a:t>	   (Foreign Body Airway Obstruction)</a:t>
            </a:r>
            <a:endParaRPr/>
          </a:p>
          <a:p>
            <a:pPr marL="0" lvl="0" indent="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प्रश्न 2. फ्रैक्चर कितने प्रकार के होते हैं? </a:t>
            </a:r>
            <a:endParaRPr/>
          </a:p>
          <a:p>
            <a:pPr marL="228600" lvl="0" indent="-228600" algn="l" rtl="0">
              <a:lnSpc>
                <a:spcPct val="90000"/>
              </a:lnSpc>
              <a:spcBef>
                <a:spcPts val="1000"/>
              </a:spcBef>
              <a:spcAft>
                <a:spcPts val="0"/>
              </a:spcAft>
              <a:buClr>
                <a:schemeClr val="dk1"/>
              </a:buClr>
              <a:buSzPts val="2800"/>
              <a:buChar char="•"/>
            </a:pPr>
            <a:r>
              <a:rPr lang="en-US"/>
              <a:t>उत्तर:- 2 प्रकार, बंद और खुला फ्रैक्चर </a:t>
            </a:r>
            <a:r>
              <a:rPr lang="en-US" sz="3200"/>
              <a:t>।</a:t>
            </a:r>
            <a:endParaRPr sz="3200"/>
          </a:p>
          <a:p>
            <a:pPr marL="0" lvl="0" indent="0" algn="l" rtl="0">
              <a:lnSpc>
                <a:spcPct val="90000"/>
              </a:lnSpc>
              <a:spcBef>
                <a:spcPts val="1000"/>
              </a:spcBef>
              <a:spcAft>
                <a:spcPts val="0"/>
              </a:spcAft>
              <a:buClr>
                <a:schemeClr val="dk1"/>
              </a:buClr>
              <a:buSzPts val="3200"/>
              <a:buNone/>
            </a:pPr>
            <a:endParaRPr sz="3200"/>
          </a:p>
        </p:txBody>
      </p:sp>
      <p:sp>
        <p:nvSpPr>
          <p:cNvPr id="334" name="Google Shape;33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30</a:t>
            </a:fld>
            <a:endParaRPr/>
          </a:p>
        </p:txBody>
      </p:sp>
      <p:sp>
        <p:nvSpPr>
          <p:cNvPr id="412" name="Google Shape;412;p64"/>
          <p:cNvSpPr txBox="1"/>
          <p:nvPr/>
        </p:nvSpPr>
        <p:spPr>
          <a:xfrm>
            <a:off x="3517215" y="2498016"/>
            <a:ext cx="4762500" cy="930984"/>
          </a:xfrm>
          <a:prstGeom prst="rect">
            <a:avLst/>
          </a:prstGeom>
          <a:solidFill>
            <a:srgbClr val="C00000"/>
          </a:solid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धन्यवाद</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1091</Words>
  <Application>Microsoft Office PowerPoint</Application>
  <PresentationFormat>Widescreen</PresentationFormat>
  <Paragraphs>229</Paragraphs>
  <Slides>30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Algerian</vt:lpstr>
      <vt:lpstr>Arial</vt:lpstr>
      <vt:lpstr>Calibri</vt:lpstr>
      <vt:lpstr>inherit</vt:lpstr>
      <vt:lpstr>Kruti Dev 010</vt:lpstr>
      <vt:lpstr>Noto Sans Symbols</vt:lpstr>
      <vt:lpstr>Times New Roman</vt:lpstr>
      <vt:lpstr>Office Theme</vt:lpstr>
      <vt:lpstr>Lesson-3 प्राथमिक चिकित्सा और बेसिक लाइफ सपोर्ट </vt:lpstr>
      <vt:lpstr> परिचय   </vt:lpstr>
      <vt:lpstr>उद्देश्यों</vt:lpstr>
      <vt:lpstr>प्राथमिक चिकित्‍सा</vt:lpstr>
      <vt:lpstr> बीएलएस और सीपीआर </vt:lpstr>
      <vt:lpstr>सीपीआर प्रक्रिया</vt:lpstr>
      <vt:lpstr>सीपीआर प्रक्रिया</vt:lpstr>
      <vt:lpstr>PowerPoint Presentation</vt:lpstr>
      <vt:lpstr>एफ.बी.ए.ओ.</vt:lpstr>
      <vt:lpstr>PowerPoint Presentation</vt:lpstr>
      <vt:lpstr>पूर्ण रुकावट के लक्षण</vt:lpstr>
      <vt:lpstr>वायुमार्ग में रुकावट के कारण</vt:lpstr>
      <vt:lpstr>शिशुओं में FBAO का प्रबंधन</vt:lpstr>
      <vt:lpstr>रक्तस्राव का प्रकार</vt:lpstr>
      <vt:lpstr>PowerPoint Presentation</vt:lpstr>
      <vt:lpstr>रक्तस्राव को नियंत्रित करने की प्रक्रिया</vt:lpstr>
      <vt:lpstr>सबसे अधिक बार उपयोग किए जाने वाले दबाव बिंदु हैं</vt:lpstr>
      <vt:lpstr>PowerPoint Presentation</vt:lpstr>
      <vt:lpstr>सदमे के लक्षण</vt:lpstr>
      <vt:lpstr>सदमे का इलाज</vt:lpstr>
      <vt:lpstr>घावों का इलाज</vt:lpstr>
      <vt:lpstr>अंतर एक ड्रेसिंग और एक पट्टी</vt:lpstr>
      <vt:lpstr>बंद और खुले फ्रैक्चर</vt:lpstr>
      <vt:lpstr>PowerPoint Presentation</vt:lpstr>
      <vt:lpstr>पीड़ितों को इलाज से इनकार करने का अधिकार है। तब</vt:lpstr>
      <vt:lpstr>चल रहे आकलन</vt:lpstr>
      <vt:lpstr>रीढ़ की हड्डी में चोट के लक्षण</vt:lpstr>
      <vt:lpstr>समीक्षा</vt:lpstr>
      <vt:lpstr>मूल्यांकन</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प्राथमिक चिकित्सा और बेसिक लाइफ सपोर्ट </dc:title>
  <cp:lastModifiedBy>DOG K9</cp:lastModifiedBy>
  <cp:revision>11</cp:revision>
  <dcterms:modified xsi:type="dcterms:W3CDTF">2025-12-18T07:35:20Z</dcterms:modified>
</cp:coreProperties>
</file>