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4"/>
  </p:notesMasterIdLst>
  <p:sldIdLst>
    <p:sldId id="998" r:id="rId2"/>
    <p:sldId id="290" r:id="rId3"/>
    <p:sldId id="292" r:id="rId4"/>
    <p:sldId id="295" r:id="rId5"/>
    <p:sldId id="296" r:id="rId6"/>
    <p:sldId id="297" r:id="rId7"/>
    <p:sldId id="298" r:id="rId8"/>
    <p:sldId id="270" r:id="rId9"/>
    <p:sldId id="271" r:id="rId10"/>
    <p:sldId id="332" r:id="rId11"/>
    <p:sldId id="336" r:id="rId12"/>
    <p:sldId id="352" r:id="rId13"/>
    <p:sldId id="351" r:id="rId14"/>
    <p:sldId id="348" r:id="rId15"/>
    <p:sldId id="337" r:id="rId16"/>
    <p:sldId id="338" r:id="rId17"/>
    <p:sldId id="309" r:id="rId18"/>
    <p:sldId id="1000" r:id="rId19"/>
    <p:sldId id="273" r:id="rId20"/>
    <p:sldId id="300" r:id="rId21"/>
    <p:sldId id="266" r:id="rId22"/>
    <p:sldId id="1188" r:id="rId23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660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76" autoAdjust="0"/>
    <p:restoredTop sz="94671" autoAdjust="0"/>
  </p:normalViewPr>
  <p:slideViewPr>
    <p:cSldViewPr>
      <p:cViewPr varScale="1">
        <p:scale>
          <a:sx n="93" d="100"/>
          <a:sy n="93" d="100"/>
        </p:scale>
        <p:origin x="966" y="90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1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E95B4-7AED-434E-BBEB-D6C88857598F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B3B5D-12CB-4672-8C26-790272F917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75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47094" rIns="94213" bIns="47094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704850"/>
            <a:ext cx="5632450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968C0-B3C3-D2D2-7D1D-D1CC6F517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E6A3A8-CC11-9063-4C7C-AC2480879D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31CF0-D25D-D0B2-CADC-971BF91F5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D6C1-B13D-93A4-076F-06EDE640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C23FB-8F05-8082-B2FB-4973BD365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37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2B41C-6BDB-A20F-0920-F48B8238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36822-BE75-BC51-13E4-ECD2DD7B9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64920-E74E-0693-27A0-071552FF0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4EC33-3705-D2A5-FCD9-C6276E630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31782-CE69-3DC6-AE58-F85C7906C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7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7835-71EA-0E4F-C96A-30D5C634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FF3DE-82D9-500F-F644-A693087C2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675CB-7E36-9F37-FB37-705A4DDB0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A45BB-4FBE-756D-1A48-C6FFA94F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ADDF7-5833-6C34-8D0E-D0E5CD736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52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602B0-59E5-B389-6C32-9D91D9D7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4DCA-0B72-C89E-CC41-E77F001C46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E48B9-482C-C5C9-E5ED-0161B6DC2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906ED-8625-C528-3AC2-F0446B266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30D1C-C7E5-71C6-6E7B-FE2B5672B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1BCEF-CB3C-90C4-3A98-7FD354D32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5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0451-2CD8-4218-E7E4-48D42CC66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F2818-CAB0-D0DD-8A6D-109EDD47A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77B0E-88E8-66E3-9029-499DD987EC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99BBE1-51C1-8BEE-264F-AFDD2C2545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3F13F-85A5-15AE-381C-4EBE1A4551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BDFAC-6267-F9DE-E622-F9027776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7BB52-1279-3B27-FEF2-84E35F017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F07D7D-2474-34A2-C10D-0A9DEBE45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3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74568-81F1-9CAB-50BE-A8214DC33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ABF430-A87E-E8E1-15E0-5ECD711BE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A2765-B15E-92F8-5942-20739D245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0AB9D8-4358-307E-0F44-A5F5526A0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3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7191C-019E-81DC-AEDF-4B5BD3C03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D3AC6D-0296-0246-0628-2D1AA42D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C18D5-DBD2-14A6-A82D-FD8F3312E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47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B778-8DEC-199A-358D-335895672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5AD76-6A2B-474D-8A28-7CF3470C9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E16AB-15B6-8C75-F03E-ED44C624AB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F2F49-7A4B-081E-9278-1679CCA6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0D804-E344-0B15-54B3-C968EB13C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4DAFAA-D36D-5CB4-1AAB-5204454B4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D205A-0897-7C5C-94F9-682012CDD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415EA5-E260-1E67-38A0-35F252F9D0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87C29-802E-270D-5F44-27E1F7C99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993B6-5A89-0470-6306-2CFC1BBB1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1EA1E-8F19-27E5-7570-AB5DCBF7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35C3F1-BDF5-8403-1CA8-D2CC8393A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2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B9D6-A795-E98B-4F9E-D78B38074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50331-DEC7-4E66-1138-64AADD30A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43940-910E-C698-8E2E-A23563A8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28BEB-9C3B-55E7-9CB5-559BF17C8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D93A-4E11-BE4B-D8EA-0CCF694A5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3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4D71F2-BA16-DD6C-3F28-9E8486BFE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28B6CE-D304-87F6-AB87-D9BA0FAE5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803EAA-0D42-F554-01BF-C7C281B83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5F436-42D0-92FC-75F4-7891EB23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D93B9B-8832-CB5A-29FD-7608F3D9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82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538421" y="5338891"/>
            <a:ext cx="226583" cy="28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8" y="235857"/>
            <a:ext cx="1144021" cy="86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68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B71934-FEB0-9A0F-203C-EFA37D130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F58D0-2FEB-593E-9092-2AB9AE924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276B1-C6D6-70B1-D4E4-A4C18D1BC2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EE88A-FDAD-2226-338B-913B5A2BCE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BCDED-E047-59EE-64CD-A25B25A3B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0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9525" y="261747"/>
            <a:ext cx="9163050" cy="519150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225897" y="5114564"/>
            <a:ext cx="1740959" cy="197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algn="ctr"/>
            <a:r>
              <a:rPr lang="en-US" sz="9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 sz="1350"/>
          </a:p>
        </p:txBody>
      </p:sp>
      <p:sp>
        <p:nvSpPr>
          <p:cNvPr id="96" name="Google Shape;96;p14"/>
          <p:cNvSpPr/>
          <p:nvPr/>
        </p:nvSpPr>
        <p:spPr>
          <a:xfrm>
            <a:off x="381000" y="5353050"/>
            <a:ext cx="1430752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8068176" y="5090752"/>
            <a:ext cx="522875" cy="23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algn="ctr"/>
            <a:r>
              <a:rPr lang="en-US" sz="1125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 sz="1350"/>
          </a:p>
        </p:txBody>
      </p:sp>
      <p:sp>
        <p:nvSpPr>
          <p:cNvPr id="98" name="Google Shape;98;p14"/>
          <p:cNvSpPr/>
          <p:nvPr/>
        </p:nvSpPr>
        <p:spPr>
          <a:xfrm>
            <a:off x="8077200" y="5353050"/>
            <a:ext cx="70485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8579198" y="5090752"/>
            <a:ext cx="145029" cy="2539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8706" tIns="58706" rIns="58706" bIns="58706" anchor="t" anchorCtr="0">
            <a:noAutofit/>
          </a:bodyPr>
          <a:lstStyle/>
          <a:p>
            <a:fld id="{00000000-1234-1234-1234-123412341234}" type="slidenum">
              <a:rPr lang="en-US"/>
              <a:pPr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59957" y="0"/>
            <a:ext cx="9014561" cy="5414773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18510" y="1816696"/>
            <a:ext cx="7357102" cy="11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4483448"/>
            <a:ext cx="9144000" cy="112589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29344" tIns="29344" rIns="29344" bIns="29344" anchor="t" anchorCtr="0">
            <a:noAutofit/>
          </a:bodyPr>
          <a:lstStyle/>
          <a:p>
            <a:endParaRPr sz="67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57269" y="1940243"/>
            <a:ext cx="7035059" cy="1598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344" tIns="29344" rIns="29344" bIns="29344" anchor="t" anchorCtr="0">
            <a:spAutoFit/>
          </a:bodyPr>
          <a:lstStyle/>
          <a:p>
            <a:pPr algn="ctr"/>
            <a:r>
              <a:rPr lang="en-US" sz="4000" b="1" cap="none" spc="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TABLE TOP EXERCISE  (TTX)</a:t>
            </a:r>
          </a:p>
          <a:p>
            <a:pPr lvl="0" algn="ctr"/>
            <a:br>
              <a:rPr lang="en-US" sz="3000" u="sng" dirty="0">
                <a:latin typeface="Cambria" pitchFamily="18" charset="0"/>
              </a:rPr>
            </a:br>
            <a:endParaRPr lang="en-US" sz="30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07" y="10566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8789" y="9525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E5A721-2B7B-8A4C-7C98-DB9F3F3C0D46}"/>
              </a:ext>
            </a:extLst>
          </p:cNvPr>
          <p:cNvSpPr txBox="1"/>
          <p:nvPr/>
        </p:nvSpPr>
        <p:spPr>
          <a:xfrm>
            <a:off x="5404919" y="4565336"/>
            <a:ext cx="38180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369600"/>
            <a:ext cx="2362200" cy="716500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000" spc="50" dirty="0">
                <a:ln w="11430"/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AIM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1714500"/>
            <a:ext cx="5715000" cy="2895600"/>
          </a:xfrm>
        </p:spPr>
        <p:txBody>
          <a:bodyPr>
            <a:noAutofit/>
          </a:bodyPr>
          <a:lstStyle/>
          <a:p>
            <a:pPr marL="514350" lvl="1" indent="-514350" algn="just">
              <a:lnSpc>
                <a:spcPct val="100000"/>
              </a:lnSpc>
              <a:buClrTx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discuss School Disaster Management Plan of School.</a:t>
            </a:r>
          </a:p>
          <a:p>
            <a:pPr marL="514350" lvl="1" indent="-514350" algn="just">
              <a:lnSpc>
                <a:spcPct val="100000"/>
              </a:lnSpc>
              <a:buClrTx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know the activation of response mechanism.</a:t>
            </a:r>
          </a:p>
          <a:p>
            <a:pPr marL="514350" lvl="1" indent="-514350" algn="just">
              <a:lnSpc>
                <a:spcPct val="100000"/>
              </a:lnSpc>
              <a:buClrTx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discuss the level of preparedness of different teams and their role &amp; tasks.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503F94-54AA-1B13-2171-E797B4751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19050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52E94F8-9E3C-9FB9-8368-5BCDA7227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14243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85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2237247"/>
            <a:ext cx="3276600" cy="629778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485900"/>
            <a:ext cx="5334000" cy="297180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understand the importance of school Disaster Management Plan in accordance with various guidelines.</a:t>
            </a:r>
          </a:p>
          <a:p>
            <a:pPr algn="just">
              <a:lnSpc>
                <a:spcPct val="10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know the role &amp; responsibilities of school disaster management team.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16979-8E14-ACF9-17B4-047CD2DD9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31" y="-1905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17340EC-F0A9-5744-7C0B-EACE5EDF1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9579" y="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1704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19600" y="1638300"/>
            <a:ext cx="4495800" cy="342900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Primary Briefing – Through events of the scenario.</a:t>
            </a:r>
          </a:p>
          <a:p>
            <a:pPr algn="just">
              <a:lnSpc>
                <a:spcPct val="10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Usage of written and verbal injects.</a:t>
            </a:r>
          </a:p>
          <a:p>
            <a:pPr marL="0" indent="0" algn="just">
              <a:lnSpc>
                <a:spcPct val="200000"/>
              </a:lnSpc>
              <a:buClrTx/>
              <a:buNone/>
            </a:pPr>
            <a:endParaRPr lang="en-IN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9482" y="2247900"/>
            <a:ext cx="4121518" cy="990600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spc="50" dirty="0">
                <a:ln w="11430"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METHODOLOGY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60A3B4-1A2C-0E44-EE16-43A61CFDE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906" y="19050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00683F-4FA4-28FB-68E5-85216A02D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7248" y="14243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31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0" y="1714500"/>
            <a:ext cx="4015680" cy="3048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sz="240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Representatives of</a:t>
            </a:r>
          </a:p>
          <a:p>
            <a:pPr lvl="1" algn="just">
              <a:lnSpc>
                <a:spcPct val="200000"/>
              </a:lnSpc>
            </a:pPr>
            <a:r>
              <a:rPr lang="en-IN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SDMC &amp; various teams of school.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1520" y="2552700"/>
            <a:ext cx="4168080" cy="838200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STAKEHOLDERS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8C268-1706-0356-F556-D3FF91BAD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" y="61161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D89730A-5A09-CE5F-88B8-E901DF923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7609" y="61161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04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399" y="266700"/>
            <a:ext cx="5934075" cy="5257800"/>
          </a:xfrm>
        </p:spPr>
        <p:txBody>
          <a:bodyPr>
            <a:noAutofit/>
          </a:bodyPr>
          <a:lstStyle/>
          <a:p>
            <a:pPr algn="just">
              <a:buClrTx/>
              <a:buFont typeface="Wingdings" pitchFamily="2" charset="2"/>
              <a:buChar char="ü"/>
            </a:pPr>
            <a:endParaRPr lang="en-US" sz="2000" dirty="0">
              <a:latin typeface="Bookman Old Style" pitchFamily="18" charset="0"/>
            </a:endParaRP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 fault/No blame environment.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 artificially design for exercise.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Maintain stress free environment.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Response should be based on the information provided in the scenario.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Respond as per your present capacity.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not limit your thinking, be open with new ideas.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Think fast &amp; take notes.</a:t>
            </a:r>
          </a:p>
          <a:p>
            <a:pPr algn="just"/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are looking for creative ideas for our improvement.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2171700"/>
            <a:ext cx="2743200" cy="2362200"/>
          </a:xfrm>
          <a:prstGeom prst="rect">
            <a:avLst/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EXERCISE GROUND RULES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CDCF3E-5DAB-28E3-9638-E86811B2A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5" y="-9525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BC9C567-C187-FBD2-118F-1B0A4EE46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8629" y="-9525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250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400300"/>
            <a:ext cx="3047999" cy="9906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SCENARIO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149B97-498E-687A-A8F6-FFA4D0953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11430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502992E-FE09-9B2A-1B7E-93F9AE6A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11430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7234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82" y="2247900"/>
            <a:ext cx="3359518" cy="1524000"/>
          </a:xfrm>
          <a:noFill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 GROUND</a:t>
            </a:r>
            <a:endParaRPr lang="en-US" sz="4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2" y="926935"/>
            <a:ext cx="6255116" cy="452136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16/09/2022, an Earthquake of intensity 6.8 on Richter scale struck Nagpur district of Maharashtra at 0940 Hrs. 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Epicenter of the earthquake was 150 km North West of Nagpur. 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Initial inputs indicate that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Bhavans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School, Nagpur is affected due to structural/non-structural damage. 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Duration of shock waves was approximately for 45 seconds in Nagpur.</a:t>
            </a:r>
          </a:p>
          <a:p>
            <a:pPr marL="0" indent="0" algn="just">
              <a:buClrTx/>
              <a:buNone/>
            </a:pPr>
            <a:endParaRPr lang="en-US" sz="2000" dirty="0">
              <a:latin typeface="Bookman Old Style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Bookman Old Style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ADF3EC-AD25-23DF-F993-62A3CCD1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2" y="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D6B3FA6-D58F-EE9A-C1D2-3885D7CB0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17247" y="11430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80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706500"/>
            <a:ext cx="4419600" cy="617078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OPENING NARRATIVE</a:t>
            </a:r>
            <a:endParaRPr lang="en-US" sz="4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1267579"/>
            <a:ext cx="5260848" cy="349492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Approximately 12 students sustained injuries.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Cause of injury is falling of structural/non structural elements. 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Others have been injured due to chaos, as few students ran over broken glass panes/fallen objects.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B1D65B-A4D6-EF08-345B-5D1ADFAF5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430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CA52F1D-D3EE-F020-C8AD-416974A83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4052" y="106904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97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" y="1943100"/>
            <a:ext cx="2607762" cy="2133600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BHAVANS SCHOOL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0" t="11189" r="22551" b="8826"/>
          <a:stretch/>
        </p:blipFill>
        <p:spPr bwMode="auto">
          <a:xfrm>
            <a:off x="2683962" y="1333499"/>
            <a:ext cx="5929741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276600" y="1943100"/>
            <a:ext cx="4800600" cy="2133600"/>
          </a:xfrm>
          <a:prstGeom prst="roundRect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4BA892-9BBC-04D3-94AD-5D8AB62FD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" y="82687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4D7B0F-55F6-7B69-0EEC-6CEB1FF50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2" y="44587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082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46245" y="2133600"/>
            <a:ext cx="2698571" cy="2558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4"/>
          <a:stretch/>
        </p:blipFill>
        <p:spPr bwMode="auto">
          <a:xfrm>
            <a:off x="6019799" y="2095500"/>
            <a:ext cx="2809875" cy="270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33800" y="4864223"/>
            <a:ext cx="1066800" cy="36933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LEFT SIDE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00925" y="5048889"/>
            <a:ext cx="1600200" cy="369332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RIGHT SIDE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C6C0C7-C185-FAB4-469C-CD51058A6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11430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ACEEFD2-D8F4-6F29-AA2D-3E3340118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9734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F7F591-3974-1003-B300-1CCB72D50A8A}"/>
              </a:ext>
            </a:extLst>
          </p:cNvPr>
          <p:cNvSpPr txBox="1"/>
          <p:nvPr/>
        </p:nvSpPr>
        <p:spPr>
          <a:xfrm rot="10800000" flipV="1">
            <a:off x="314326" y="2363568"/>
            <a:ext cx="276524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FRONT SIDE OF BUILDING</a:t>
            </a:r>
            <a:endParaRPr lang="en-IN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715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28"/>
          <a:stretch/>
        </p:blipFill>
        <p:spPr bwMode="auto">
          <a:xfrm>
            <a:off x="3391700" y="2171700"/>
            <a:ext cx="5304977" cy="26772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76200" y="2400300"/>
            <a:ext cx="3276600" cy="1828800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EXIT TOWARDS ASSEMBLY AREA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0B0176-E912-50EE-A8D4-224A54518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28575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B38DB1-AB02-2537-2EA2-835CCF343A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8154" y="77576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980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100" y="1866900"/>
            <a:ext cx="2712650" cy="2011900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LAB. SECTION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5961" y="1581150"/>
            <a:ext cx="2979346" cy="2924173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0518" y="1562100"/>
            <a:ext cx="3085382" cy="281940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DFE93F2-9486-9436-96C8-5F340AFBD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539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F04532-48D3-B1A7-3A8B-712E3871A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8154" y="139865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26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432" y="2247900"/>
            <a:ext cx="2626881" cy="2133600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GROUND FLOOR</a:t>
            </a:r>
          </a:p>
        </p:txBody>
      </p:sp>
      <p:pic>
        <p:nvPicPr>
          <p:cNvPr id="1029" name="Picture 5" descr="C:\Users\PANKAJ KUMAR\Desktop\bhavans\IMG_20190320_1113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83"/>
          <a:stretch/>
        </p:blipFill>
        <p:spPr bwMode="auto">
          <a:xfrm>
            <a:off x="5860783" y="1930565"/>
            <a:ext cx="3054617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ANKAJ KUMAR\Desktop\bhavans\IMG_20190320_11133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83"/>
          <a:stretch/>
        </p:blipFill>
        <p:spPr bwMode="auto">
          <a:xfrm>
            <a:off x="2819400" y="1972803"/>
            <a:ext cx="2899296" cy="266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7A02267-8CAE-8BE8-079A-C0D051ED4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32" y="67117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AD0AAC-B30F-0284-7AC3-9338B72DA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07722" y="1905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0158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2108783"/>
            <a:ext cx="2873666" cy="2272717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ASSEMBLY AREA (MAIN GROUND)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0" y="2055568"/>
            <a:ext cx="2873666" cy="21678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1275" y="2108783"/>
            <a:ext cx="2683244" cy="20614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09E7A9-112C-8384-5CF9-F944EE92C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9525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565F98-060E-78A1-83D3-860152907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11430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635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399114"/>
            <a:ext cx="3962400" cy="1982386"/>
          </a:xfr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FIRE EXTINGUISHER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191000" y="2607536"/>
            <a:ext cx="2502454" cy="2134213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0" y="2610314"/>
            <a:ext cx="2054430" cy="2109355"/>
          </a:xfrm>
          <a:prstGeom prst="rect">
            <a:avLst/>
          </a:prstGeom>
          <a:ln w="88900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2" t="11553" r="982" b="28412"/>
          <a:stretch/>
        </p:blipFill>
        <p:spPr bwMode="auto">
          <a:xfrm>
            <a:off x="4191000" y="1343778"/>
            <a:ext cx="4724400" cy="1055337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611B0FE-5352-BB75-5D20-502C2222F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" y="0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59AD02-6C83-0E2F-AB58-A8FA47559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9104" y="19226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577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57" y="2324100"/>
            <a:ext cx="2721343" cy="16002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ASPECTS</a:t>
            </a:r>
            <a:endParaRPr lang="en-US" sz="4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343780"/>
            <a:ext cx="6324600" cy="37997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Based on the situation what is your plan for response?     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(Activation)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are the procedures for response to an emergency?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your role and responsibility?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your level of preparedness and capability?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Discuss the evacuation plan of the School. </a:t>
            </a:r>
          </a:p>
          <a:p>
            <a:pPr algn="just">
              <a:lnSpc>
                <a:spcPct val="100000"/>
              </a:lnSpc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will you  coordinate with different agencies?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8F6A3E-6DE6-C475-5B64-500775A5D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2" y="9525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66A66CB-D4AD-1230-AC0C-C23AEBE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2" y="9525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34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2DB7F-B1A4-33F7-C5AC-C8C3E6CBF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CE32-7182-75DC-FC1D-94E9D1508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57" y="2324100"/>
            <a:ext cx="2721343" cy="1600200"/>
          </a:xfr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ASPECTS</a:t>
            </a:r>
            <a:endParaRPr lang="en-US" sz="4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B2739-E863-3360-D412-393A8205E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925" y="1333500"/>
            <a:ext cx="6400800" cy="41045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school authority will place requisition for help from other agencies?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course of action of School Disaster Management Teams.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will be the nodal officer to coordinate with other agencies &amp; How?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48C3B9-42F1-D2EA-0311-017F9EA0A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50" y="120814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8C4C068-CBAC-2846-DF91-8972E245C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0054" y="72746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54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0700"/>
            <a:ext cx="8077200" cy="21336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 TODAY </a:t>
            </a:r>
            <a:r>
              <a:rPr lang="en-US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</a:p>
          <a:p>
            <a:pPr marL="0" indent="0">
              <a:lnSpc>
                <a:spcPct val="150000"/>
              </a:lnSpc>
              <a:buClrTx/>
              <a:buNone/>
            </a:pPr>
            <a:r>
              <a:rPr lang="en-US" sz="24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 ready before, during and after disaster.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FC1B43-D436-B7FE-6BE8-7A736ED18A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61161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B0469D5-902C-9C68-D42D-1C43C2D6F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0098" y="114300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8529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877488"/>
            <a:ext cx="8610600" cy="4524315"/>
            <a:chOff x="733750" y="1453443"/>
            <a:chExt cx="8475000" cy="4932731"/>
          </a:xfrm>
          <a:solidFill>
            <a:srgbClr val="008080"/>
          </a:solidFill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3358750" y="1453443"/>
              <a:ext cx="5850000" cy="49327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800100" indent="-34290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257300" indent="-3429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714500" indent="-3429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171700" indent="-3429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0" hangingPunct="0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b="1" dirty="0">
                  <a:solidFill>
                    <a:srgbClr val="C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Issues to  consider after the Exercise</a:t>
              </a:r>
            </a:p>
            <a:p>
              <a:pPr eaLnBrk="0" hangingPunct="0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Unresolved issues (Responsibilities for follow up)</a:t>
              </a:r>
            </a:p>
            <a:p>
              <a:pPr eaLnBrk="0" hangingPunct="0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Suggested changes to plans, policies or procedures</a:t>
              </a:r>
            </a:p>
            <a:p>
              <a:pPr eaLnBrk="0" hangingPunct="0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Identified Resource needs and shortfalls</a:t>
              </a:r>
            </a:p>
            <a:p>
              <a:pPr eaLnBrk="0" hangingPunct="0">
                <a:spcBef>
                  <a:spcPct val="5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400" dirty="0">
                  <a:solidFill>
                    <a:srgbClr val="0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Additional Capacity building (Training and Exercise) needs</a:t>
              </a:r>
            </a:p>
          </p:txBody>
        </p:sp>
        <p:sp>
          <p:nvSpPr>
            <p:cNvPr id="4" name="Text Box 2"/>
            <p:cNvSpPr txBox="1">
              <a:spLocks noChangeArrowheads="1"/>
            </p:cNvSpPr>
            <p:nvPr/>
          </p:nvSpPr>
          <p:spPr bwMode="auto">
            <a:xfrm>
              <a:off x="733750" y="2947564"/>
              <a:ext cx="2100000" cy="2114027"/>
            </a:xfrm>
            <a:prstGeom prst="rect">
              <a:avLst/>
            </a:prstGeom>
            <a:noFill/>
            <a:ln/>
          </p:spPr>
          <p:style>
            <a:lnRef idx="1">
              <a:schemeClr val="accent1"/>
            </a:lnRef>
            <a:fillRef idx="1002">
              <a:schemeClr val="dk2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en-US" sz="4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HOT WASH_TTX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A68227BC-38FD-E956-28DB-53EDD2E2E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75" y="36277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910E9F7-C782-3C01-53DA-21396F1BFD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0054" y="45802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852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2286000"/>
            <a:ext cx="6172200" cy="85725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ANY 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43575F-497F-8596-903F-B0894B0E2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81" y="41114"/>
            <a:ext cx="1026894" cy="71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03B3E01-8F6A-115B-C0C0-F3A68AD1E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673" y="41114"/>
            <a:ext cx="885846" cy="812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528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57150" y="285750"/>
            <a:ext cx="9029700" cy="508635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7432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IN" sz="27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4026" y="5062153"/>
            <a:ext cx="263052" cy="276998"/>
          </a:xfrm>
        </p:spPr>
        <p:txBody>
          <a:bodyPr/>
          <a:lstStyle/>
          <a:p>
            <a:fld id="{2BB1E14F-796C-409E-9B94-89634ADD74DA}" type="slidenum">
              <a:rPr lang="en-IN" smtClean="0"/>
              <a:t>22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3163024" y="395002"/>
            <a:ext cx="5103980" cy="4696397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29357" tIns="29357" rIns="29357" bIns="29357"/>
          <a:lstStyle/>
          <a:p>
            <a:endParaRPr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254677" y="2708412"/>
            <a:ext cx="2793427" cy="520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357" tIns="29357" rIns="29357" bIns="29357">
            <a:spAutoFit/>
          </a:bodyPr>
          <a:lstStyle/>
          <a:p>
            <a:pPr algn="ctr"/>
            <a:r>
              <a:rPr lang="en-US" sz="3000" b="1" dirty="0">
                <a:latin typeface="Open sans"/>
              </a:rPr>
              <a:t>THANK YOU </a:t>
            </a:r>
            <a:r>
              <a:rPr lang="en-US" sz="3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285750"/>
            <a:ext cx="1830262" cy="1097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213" y="290716"/>
            <a:ext cx="1040312" cy="92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120" y="760524"/>
            <a:ext cx="4304541" cy="40117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1363</TotalTime>
  <Words>468</Words>
  <Application>Microsoft Office PowerPoint</Application>
  <PresentationFormat>On-screen Show (16:10)</PresentationFormat>
  <Paragraphs>71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Cambria</vt:lpstr>
      <vt:lpstr>Open Sans</vt:lpstr>
      <vt:lpstr>Open Sans</vt:lpstr>
      <vt:lpstr>Open Sans SemiBold</vt:lpstr>
      <vt:lpstr>Times New Roman</vt:lpstr>
      <vt:lpstr>Verdana</vt:lpstr>
      <vt:lpstr>Wingdings</vt:lpstr>
      <vt:lpstr>Office Theme</vt:lpstr>
      <vt:lpstr>PowerPoint Presentation</vt:lpstr>
      <vt:lpstr>  AIM</vt:lpstr>
      <vt:lpstr>  PURPOSE</vt:lpstr>
      <vt:lpstr>PowerPoint Presentation</vt:lpstr>
      <vt:lpstr>PowerPoint Presentation</vt:lpstr>
      <vt:lpstr>PowerPoint Presentation</vt:lpstr>
      <vt:lpstr>SCENARIO</vt:lpstr>
      <vt:lpstr>BACK GROUND</vt:lpstr>
      <vt:lpstr>OPENING NARRATIVE</vt:lpstr>
      <vt:lpstr>BHAVANS SCHOOL</vt:lpstr>
      <vt:lpstr>PowerPoint Presentation</vt:lpstr>
      <vt:lpstr>EXIT TOWARDS ASSEMBLY AREA</vt:lpstr>
      <vt:lpstr>LAB. SECTION</vt:lpstr>
      <vt:lpstr>GROUND FLOOR</vt:lpstr>
      <vt:lpstr>ASSEMBLY AREA (MAIN GROUND)</vt:lpstr>
      <vt:lpstr>FIRE EXTINGUISHER</vt:lpstr>
      <vt:lpstr>ASPECTS</vt:lpstr>
      <vt:lpstr>ASPECTS</vt:lpstr>
      <vt:lpstr>PowerPoint Presentation</vt:lpstr>
      <vt:lpstr>PowerPoint Presentation</vt:lpstr>
      <vt:lpstr>ANY QUESTION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PANKAJ KUMAR</dc:creator>
  <cp:lastModifiedBy>NDRF ACADEMY</cp:lastModifiedBy>
  <cp:revision>232</cp:revision>
  <dcterms:created xsi:type="dcterms:W3CDTF">2006-08-16T00:00:00Z</dcterms:created>
  <dcterms:modified xsi:type="dcterms:W3CDTF">2026-01-07T11:08:23Z</dcterms:modified>
</cp:coreProperties>
</file>