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4" r:id="rId1"/>
    <p:sldMasterId id="2147483665" r:id="rId2"/>
    <p:sldMasterId id="2147486571" r:id="rId3"/>
    <p:sldMasterId id="2147486883" r:id="rId4"/>
  </p:sldMasterIdLst>
  <p:notesMasterIdLst>
    <p:notesMasterId r:id="rId66"/>
  </p:notesMasterIdLst>
  <p:sldIdLst>
    <p:sldId id="423" r:id="rId5"/>
    <p:sldId id="419" r:id="rId6"/>
    <p:sldId id="389" r:id="rId7"/>
    <p:sldId id="391" r:id="rId8"/>
    <p:sldId id="312" r:id="rId9"/>
    <p:sldId id="420" r:id="rId10"/>
    <p:sldId id="315" r:id="rId11"/>
    <p:sldId id="318" r:id="rId12"/>
    <p:sldId id="320" r:id="rId13"/>
    <p:sldId id="321" r:id="rId14"/>
    <p:sldId id="324" r:id="rId15"/>
    <p:sldId id="327" r:id="rId16"/>
    <p:sldId id="418" r:id="rId17"/>
    <p:sldId id="421" r:id="rId18"/>
    <p:sldId id="330" r:id="rId19"/>
    <p:sldId id="393" r:id="rId20"/>
    <p:sldId id="408" r:id="rId21"/>
    <p:sldId id="333" r:id="rId22"/>
    <p:sldId id="390" r:id="rId23"/>
    <p:sldId id="335" r:id="rId24"/>
    <p:sldId id="336" r:id="rId25"/>
    <p:sldId id="338" r:id="rId26"/>
    <p:sldId id="339" r:id="rId27"/>
    <p:sldId id="340" r:id="rId28"/>
    <p:sldId id="341" r:id="rId29"/>
    <p:sldId id="404" r:id="rId30"/>
    <p:sldId id="342" r:id="rId31"/>
    <p:sldId id="344" r:id="rId32"/>
    <p:sldId id="345" r:id="rId33"/>
    <p:sldId id="346" r:id="rId34"/>
    <p:sldId id="400" r:id="rId35"/>
    <p:sldId id="401" r:id="rId36"/>
    <p:sldId id="402" r:id="rId37"/>
    <p:sldId id="403" r:id="rId38"/>
    <p:sldId id="411" r:id="rId39"/>
    <p:sldId id="412" r:id="rId40"/>
    <p:sldId id="413" r:id="rId41"/>
    <p:sldId id="414" r:id="rId42"/>
    <p:sldId id="347" r:id="rId43"/>
    <p:sldId id="349" r:id="rId44"/>
    <p:sldId id="352" r:id="rId45"/>
    <p:sldId id="257" r:id="rId46"/>
    <p:sldId id="303" r:id="rId47"/>
    <p:sldId id="399" r:id="rId48"/>
    <p:sldId id="261" r:id="rId49"/>
    <p:sldId id="298" r:id="rId50"/>
    <p:sldId id="292" r:id="rId51"/>
    <p:sldId id="284" r:id="rId52"/>
    <p:sldId id="260" r:id="rId53"/>
    <p:sldId id="294" r:id="rId54"/>
    <p:sldId id="265" r:id="rId55"/>
    <p:sldId id="280" r:id="rId56"/>
    <p:sldId id="273" r:id="rId57"/>
    <p:sldId id="277" r:id="rId58"/>
    <p:sldId id="275" r:id="rId59"/>
    <p:sldId id="301" r:id="rId60"/>
    <p:sldId id="302" r:id="rId61"/>
    <p:sldId id="410" r:id="rId62"/>
    <p:sldId id="394" r:id="rId63"/>
    <p:sldId id="295" r:id="rId64"/>
    <p:sldId id="1188" r:id="rId65"/>
  </p:sldIdLst>
  <p:sldSz cx="12192000" cy="6858000"/>
  <p:notesSz cx="6934200" cy="9220200"/>
  <p:custDataLst>
    <p:tags r:id="rId67"/>
  </p:custDataLst>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354">
          <p15:clr>
            <a:srgbClr val="A4A3A4"/>
          </p15:clr>
        </p15:guide>
        <p15:guide id="2" orient="horz" pos="1206">
          <p15:clr>
            <a:srgbClr val="A4A3A4"/>
          </p15:clr>
        </p15:guide>
        <p15:guide id="3" orient="horz" pos="2031">
          <p15:clr>
            <a:srgbClr val="A4A3A4"/>
          </p15:clr>
        </p15:guide>
        <p15:guide id="4" orient="horz" pos="3520">
          <p15:clr>
            <a:srgbClr val="A4A3A4"/>
          </p15:clr>
        </p15:guide>
        <p15:guide id="5" orient="horz" pos="1480">
          <p15:clr>
            <a:srgbClr val="A4A3A4"/>
          </p15:clr>
        </p15:guide>
        <p15:guide id="6" orient="horz" pos="4087">
          <p15:clr>
            <a:srgbClr val="A4A3A4"/>
          </p15:clr>
        </p15:guide>
        <p15:guide id="7" pos="1104">
          <p15:clr>
            <a:srgbClr val="A4A3A4"/>
          </p15:clr>
        </p15:guide>
        <p15:guide id="8" pos="3839">
          <p15:clr>
            <a:srgbClr val="A4A3A4"/>
          </p15:clr>
        </p15:guide>
      </p15:sldGuideLst>
    </p:ext>
    <p:ext uri="{2D200454-40CA-4A62-9FC3-DE9A4176ACB9}">
      <p15:notesGuideLst xmlns:p15="http://schemas.microsoft.com/office/powerpoint/2012/main">
        <p15:guide id="1" orient="horz" pos="2904">
          <p15:clr>
            <a:srgbClr val="A4A3A4"/>
          </p15:clr>
        </p15:guide>
        <p15:guide id="2" pos="219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20F"/>
    <a:srgbClr val="007635"/>
    <a:srgbClr val="FFBF2A"/>
    <a:srgbClr val="FF3300"/>
    <a:srgbClr val="460FE1"/>
    <a:srgbClr val="C0C0C0"/>
    <a:srgbClr val="660066"/>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94" autoAdjust="0"/>
    <p:restoredTop sz="94394" autoAdjust="0"/>
  </p:normalViewPr>
  <p:slideViewPr>
    <p:cSldViewPr snapToGrid="0">
      <p:cViewPr varScale="1">
        <p:scale>
          <a:sx n="57" d="100"/>
          <a:sy n="57" d="100"/>
        </p:scale>
        <p:origin x="108" y="180"/>
      </p:cViewPr>
      <p:guideLst>
        <p:guide orient="horz" pos="2354"/>
        <p:guide orient="horz" pos="1206"/>
        <p:guide orient="horz" pos="2031"/>
        <p:guide orient="horz" pos="3520"/>
        <p:guide orient="horz" pos="1480"/>
        <p:guide orient="horz" pos="4087"/>
        <p:guide pos="1104"/>
        <p:guide pos="3839"/>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snapToGrid="0">
      <p:cViewPr>
        <p:scale>
          <a:sx n="100" d="100"/>
          <a:sy n="100" d="100"/>
        </p:scale>
        <p:origin x="-1524" y="72"/>
      </p:cViewPr>
      <p:guideLst>
        <p:guide orient="horz" pos="2904"/>
        <p:guide pos="219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ags" Target="tags/tag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35B0DB2E-9A7A-B3AD-ED92-D7A595CA2D3E}"/>
              </a:ext>
            </a:extLst>
          </p:cNvPr>
          <p:cNvSpPr>
            <a:spLocks noGrp="1" noChangeArrowheads="1"/>
          </p:cNvSpPr>
          <p:nvPr>
            <p:ph type="hdr" sz="quarter"/>
          </p:nvPr>
        </p:nvSpPr>
        <p:spPr bwMode="auto">
          <a:xfrm>
            <a:off x="0" y="0"/>
            <a:ext cx="3005138" cy="460375"/>
          </a:xfrm>
          <a:prstGeom prst="rect">
            <a:avLst/>
          </a:prstGeom>
          <a:noFill/>
          <a:ln>
            <a:noFill/>
          </a:ln>
          <a:effectLst/>
        </p:spPr>
        <p:txBody>
          <a:bodyPr vert="horz" wrap="square" lIns="92309" tIns="46154" rIns="92309" bIns="46154" numCol="1" anchor="t" anchorCtr="0" compatLnSpc="1">
            <a:prstTxWarp prst="textNoShape">
              <a:avLst/>
            </a:prstTxWarp>
          </a:bodyPr>
          <a:lstStyle>
            <a:lvl1pPr defTabSz="922338">
              <a:defRPr sz="1200"/>
            </a:lvl1pPr>
          </a:lstStyle>
          <a:p>
            <a:pPr>
              <a:defRPr/>
            </a:pPr>
            <a:endParaRPr lang="en-US" altLang="en-US"/>
          </a:p>
        </p:txBody>
      </p:sp>
      <p:sp>
        <p:nvSpPr>
          <p:cNvPr id="74755" name="Rectangle 3">
            <a:extLst>
              <a:ext uri="{FF2B5EF4-FFF2-40B4-BE49-F238E27FC236}">
                <a16:creationId xmlns:a16="http://schemas.microsoft.com/office/drawing/2014/main" id="{3DD6B958-F9D8-C5B7-2C00-B340B4A9D55A}"/>
              </a:ext>
            </a:extLst>
          </p:cNvPr>
          <p:cNvSpPr>
            <a:spLocks noGrp="1" noChangeArrowheads="1"/>
          </p:cNvSpPr>
          <p:nvPr>
            <p:ph type="dt" idx="1"/>
          </p:nvPr>
        </p:nvSpPr>
        <p:spPr bwMode="auto">
          <a:xfrm>
            <a:off x="3929063" y="0"/>
            <a:ext cx="3005137" cy="460375"/>
          </a:xfrm>
          <a:prstGeom prst="rect">
            <a:avLst/>
          </a:prstGeom>
          <a:noFill/>
          <a:ln>
            <a:noFill/>
          </a:ln>
          <a:effectLst/>
        </p:spPr>
        <p:txBody>
          <a:bodyPr vert="horz" wrap="square" lIns="92309" tIns="46154" rIns="92309" bIns="46154" numCol="1" anchor="t" anchorCtr="0" compatLnSpc="1">
            <a:prstTxWarp prst="textNoShape">
              <a:avLst/>
            </a:prstTxWarp>
          </a:bodyPr>
          <a:lstStyle>
            <a:lvl1pPr algn="r" defTabSz="922338">
              <a:defRPr sz="1200"/>
            </a:lvl1pPr>
          </a:lstStyle>
          <a:p>
            <a:pPr>
              <a:defRPr/>
            </a:pPr>
            <a:endParaRPr lang="en-US" altLang="en-US"/>
          </a:p>
        </p:txBody>
      </p:sp>
      <p:sp>
        <p:nvSpPr>
          <p:cNvPr id="22532" name="Rectangle 4">
            <a:extLst>
              <a:ext uri="{FF2B5EF4-FFF2-40B4-BE49-F238E27FC236}">
                <a16:creationId xmlns:a16="http://schemas.microsoft.com/office/drawing/2014/main" id="{B68C3D37-EC45-E21A-58E9-0EF6E7D1202B}"/>
              </a:ext>
            </a:extLst>
          </p:cNvPr>
          <p:cNvSpPr>
            <a:spLocks noChangeArrowheads="1" noTextEdit="1"/>
          </p:cNvSpPr>
          <p:nvPr>
            <p:ph type="sldImg" idx="2"/>
          </p:nvPr>
        </p:nvSpPr>
        <p:spPr bwMode="auto">
          <a:xfrm>
            <a:off x="393700" y="692150"/>
            <a:ext cx="6146800" cy="34575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7" name="Rectangle 5">
            <a:extLst>
              <a:ext uri="{FF2B5EF4-FFF2-40B4-BE49-F238E27FC236}">
                <a16:creationId xmlns:a16="http://schemas.microsoft.com/office/drawing/2014/main" id="{DDE529EE-77B7-50CF-1C5D-1E111028E443}"/>
              </a:ext>
            </a:extLst>
          </p:cNvPr>
          <p:cNvSpPr>
            <a:spLocks noGrp="1" noChangeArrowheads="1"/>
          </p:cNvSpPr>
          <p:nvPr>
            <p:ph type="body" sz="quarter" idx="3"/>
          </p:nvPr>
        </p:nvSpPr>
        <p:spPr bwMode="auto">
          <a:xfrm>
            <a:off x="1155700" y="4302125"/>
            <a:ext cx="4622800" cy="4149725"/>
          </a:xfrm>
          <a:prstGeom prst="rect">
            <a:avLst/>
          </a:prstGeom>
          <a:noFill/>
          <a:ln>
            <a:noFill/>
          </a:ln>
          <a:effectLst/>
        </p:spPr>
        <p:txBody>
          <a:bodyPr vert="horz" wrap="square" lIns="92309" tIns="46154" rIns="92309" bIns="46154"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74758" name="Rectangle 6">
            <a:extLst>
              <a:ext uri="{FF2B5EF4-FFF2-40B4-BE49-F238E27FC236}">
                <a16:creationId xmlns:a16="http://schemas.microsoft.com/office/drawing/2014/main" id="{F7E73969-E088-897F-EBC0-DD64D28839E8}"/>
              </a:ext>
            </a:extLst>
          </p:cNvPr>
          <p:cNvSpPr>
            <a:spLocks noGrp="1" noChangeArrowheads="1"/>
          </p:cNvSpPr>
          <p:nvPr>
            <p:ph type="ftr" sz="quarter" idx="4"/>
          </p:nvPr>
        </p:nvSpPr>
        <p:spPr bwMode="auto">
          <a:xfrm>
            <a:off x="0" y="8759825"/>
            <a:ext cx="3005138" cy="460375"/>
          </a:xfrm>
          <a:prstGeom prst="rect">
            <a:avLst/>
          </a:prstGeom>
          <a:noFill/>
          <a:ln>
            <a:noFill/>
          </a:ln>
          <a:effectLst/>
        </p:spPr>
        <p:txBody>
          <a:bodyPr vert="horz" wrap="square" lIns="92309" tIns="46154" rIns="92309" bIns="46154" numCol="1" anchor="b" anchorCtr="0" compatLnSpc="1">
            <a:prstTxWarp prst="textNoShape">
              <a:avLst/>
            </a:prstTxWarp>
          </a:bodyPr>
          <a:lstStyle>
            <a:lvl1pPr defTabSz="922338">
              <a:defRPr sz="1200"/>
            </a:lvl1pPr>
          </a:lstStyle>
          <a:p>
            <a:pPr>
              <a:defRPr/>
            </a:pPr>
            <a:endParaRPr lang="en-US" altLang="en-US"/>
          </a:p>
        </p:txBody>
      </p:sp>
      <p:sp>
        <p:nvSpPr>
          <p:cNvPr id="74759" name="Rectangle 7">
            <a:extLst>
              <a:ext uri="{FF2B5EF4-FFF2-40B4-BE49-F238E27FC236}">
                <a16:creationId xmlns:a16="http://schemas.microsoft.com/office/drawing/2014/main" id="{3D072D40-8709-BFBA-9C46-05AAA0B4F36F}"/>
              </a:ext>
            </a:extLst>
          </p:cNvPr>
          <p:cNvSpPr>
            <a:spLocks noGrp="1" noChangeArrowheads="1"/>
          </p:cNvSpPr>
          <p:nvPr>
            <p:ph type="sldNum" sz="quarter" idx="5"/>
          </p:nvPr>
        </p:nvSpPr>
        <p:spPr bwMode="auto">
          <a:xfrm>
            <a:off x="3929063" y="8759825"/>
            <a:ext cx="3005137" cy="460375"/>
          </a:xfrm>
          <a:prstGeom prst="rect">
            <a:avLst/>
          </a:prstGeom>
          <a:noFill/>
          <a:ln>
            <a:noFill/>
          </a:ln>
          <a:effectLst/>
        </p:spPr>
        <p:txBody>
          <a:bodyPr vert="horz" wrap="square" lIns="92309" tIns="46154" rIns="92309" bIns="46154" numCol="1" anchor="b" anchorCtr="0" compatLnSpc="1">
            <a:prstTxWarp prst="textNoShape">
              <a:avLst/>
            </a:prstTxWarp>
          </a:bodyPr>
          <a:lstStyle>
            <a:lvl1pPr algn="r" defTabSz="922338">
              <a:defRPr sz="1200"/>
            </a:lvl1pPr>
          </a:lstStyle>
          <a:p>
            <a:pPr>
              <a:defRPr/>
            </a:pPr>
            <a:fld id="{589669C7-72FC-4838-96B1-944BB83831E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buSzPct val="135000"/>
      <a:defRPr sz="1200" kern="1200">
        <a:solidFill>
          <a:schemeClr val="tx1"/>
        </a:solidFill>
        <a:latin typeface="Times New Roman" pitchFamily="18" charset="0"/>
        <a:ea typeface="+mn-ea"/>
        <a:cs typeface="+mn-cs"/>
      </a:defRPr>
    </a:lvl1pPr>
    <a:lvl2pPr marL="225425" indent="-111125" algn="l" rtl="0" eaLnBrk="0" fontAlgn="base" hangingPunct="0">
      <a:spcBef>
        <a:spcPct val="30000"/>
      </a:spcBef>
      <a:spcAft>
        <a:spcPct val="0"/>
      </a:spcAft>
      <a:buChar char="•"/>
      <a:defRPr sz="1200" kern="1200">
        <a:solidFill>
          <a:schemeClr val="tx1"/>
        </a:solidFill>
        <a:latin typeface="Times New Roman" pitchFamily="18" charset="0"/>
        <a:ea typeface="+mn-ea"/>
        <a:cs typeface="+mn-cs"/>
      </a:defRPr>
    </a:lvl2pPr>
    <a:lvl3pPr marL="460375" indent="-120650" algn="l" rtl="0" eaLnBrk="0" fontAlgn="base" hangingPunct="0">
      <a:spcBef>
        <a:spcPct val="30000"/>
      </a:spcBef>
      <a:spcAft>
        <a:spcPct val="0"/>
      </a:spcAft>
      <a:buChar char="–"/>
      <a:defRPr sz="1100" kern="1200">
        <a:solidFill>
          <a:schemeClr val="tx1"/>
        </a:solidFill>
        <a:latin typeface="Times New Roman" pitchFamily="18" charset="0"/>
        <a:ea typeface="+mn-ea"/>
        <a:cs typeface="+mn-cs"/>
      </a:defRPr>
    </a:lvl3pPr>
    <a:lvl4pPr marL="2352675" algn="l" rtl="0" eaLnBrk="0" fontAlgn="base" hangingPunct="0">
      <a:spcBef>
        <a:spcPct val="30000"/>
      </a:spcBef>
      <a:spcAft>
        <a:spcPct val="0"/>
      </a:spcAft>
      <a:buChar char="–"/>
      <a:defRPr sz="1100" kern="1200">
        <a:solidFill>
          <a:schemeClr val="tx1"/>
        </a:solidFill>
        <a:latin typeface="Times New Roman" pitchFamily="18" charset="0"/>
        <a:ea typeface="+mn-ea"/>
        <a:cs typeface="+mn-cs"/>
      </a:defRPr>
    </a:lvl4pPr>
    <a:lvl5pPr marL="2466975" algn="l" rtl="0" eaLnBrk="0" fontAlgn="base" hangingPunct="0">
      <a:spcBef>
        <a:spcPct val="30000"/>
      </a:spcBef>
      <a:spcAft>
        <a:spcPct val="0"/>
      </a:spcAft>
      <a:buChar char="–"/>
      <a:defRPr sz="11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4578" name="Google Shape;91;p1:notes">
            <a:extLst>
              <a:ext uri="{FF2B5EF4-FFF2-40B4-BE49-F238E27FC236}">
                <a16:creationId xmlns:a16="http://schemas.microsoft.com/office/drawing/2014/main" id="{CC512AFF-7E50-E067-8D4B-5AC6886F840E}"/>
              </a:ext>
            </a:extLst>
          </p:cNvPr>
          <p:cNvSpPr>
            <a:spLocks noGrp="1"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5" tIns="45695" rIns="91415" bIns="45695"/>
          <a:lstStyle/>
          <a:p>
            <a:endParaRPr lang="en-US" altLang="en-US"/>
          </a:p>
        </p:txBody>
      </p:sp>
      <p:sp>
        <p:nvSpPr>
          <p:cNvPr id="24579" name="Google Shape;92;p1:notes">
            <a:extLst>
              <a:ext uri="{FF2B5EF4-FFF2-40B4-BE49-F238E27FC236}">
                <a16:creationId xmlns:a16="http://schemas.microsoft.com/office/drawing/2014/main" id="{FD320FCD-0C7A-77D2-D8D2-F104756529DB}"/>
              </a:ext>
            </a:extLst>
          </p:cNvPr>
          <p:cNvSpPr>
            <a:spLocks noGrp="1" noRot="1" noChangeAspect="1" noTextEdit="1"/>
          </p:cNvSpPr>
          <p:nvPr>
            <p:ph type="sldImg" idx="2"/>
          </p:nvPr>
        </p:nvSpPr>
        <p:spPr>
          <a:xfrm>
            <a:off x="381000" y="685800"/>
            <a:ext cx="6096000" cy="34290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round/>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FD6E030F-21B6-EF4C-3227-0DC16248803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defTabSz="9223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223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223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22338" eaLnBrk="0" fontAlgn="base" hangingPunct="0">
              <a:spcBef>
                <a:spcPct val="0"/>
              </a:spcBef>
              <a:spcAft>
                <a:spcPct val="0"/>
              </a:spcAft>
              <a:defRPr sz="2400">
                <a:solidFill>
                  <a:schemeClr val="tx1"/>
                </a:solidFill>
                <a:latin typeface="Times New Roman" panose="02020603050405020304" pitchFamily="18" charset="0"/>
              </a:defRPr>
            </a:lvl9pPr>
          </a:lstStyle>
          <a:p>
            <a:fld id="{32B74B66-B54F-4118-BBD8-7FB4D2834A63}" type="slidenum">
              <a:rPr lang="en-US" altLang="en-US" sz="1200" smtClean="0"/>
              <a:pPr/>
              <a:t>4</a:t>
            </a:fld>
            <a:endParaRPr lang="en-US" altLang="en-US" sz="1200"/>
          </a:p>
        </p:txBody>
      </p:sp>
      <p:sp>
        <p:nvSpPr>
          <p:cNvPr id="28675" name="Rectangle 4">
            <a:extLst>
              <a:ext uri="{FF2B5EF4-FFF2-40B4-BE49-F238E27FC236}">
                <a16:creationId xmlns:a16="http://schemas.microsoft.com/office/drawing/2014/main" id="{0DC5F4F5-11E7-381C-C5BB-F5056952FD55}"/>
              </a:ext>
            </a:extLst>
          </p:cNvPr>
          <p:cNvSpPr>
            <a:spLocks noChangeArrowheads="1" noTextEdit="1"/>
          </p:cNvSpPr>
          <p:nvPr>
            <p:ph type="sldImg"/>
          </p:nvPr>
        </p:nvSpPr>
        <p:spPr>
          <a:ln/>
        </p:spPr>
      </p:sp>
      <p:sp>
        <p:nvSpPr>
          <p:cNvPr id="28676" name="Rectangle 5">
            <a:extLst>
              <a:ext uri="{FF2B5EF4-FFF2-40B4-BE49-F238E27FC236}">
                <a16:creationId xmlns:a16="http://schemas.microsoft.com/office/drawing/2014/main" id="{EC3F410D-DE09-226D-DF5B-223642C8A752}"/>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t>Slide Show Notes</a:t>
            </a:r>
          </a:p>
          <a:p>
            <a:r>
              <a:rPr lang="en-US" altLang="en-US"/>
              <a:t>The main objective of this session is to help you ensure that your home is safe. By the time the session is over, you should be able to:</a:t>
            </a:r>
          </a:p>
          <a:p>
            <a:pPr lvl="1"/>
            <a:r>
              <a:rPr lang="en-US" altLang="en-US"/>
              <a:t>Understand the importance of home safety;</a:t>
            </a:r>
          </a:p>
          <a:p>
            <a:pPr lvl="1"/>
            <a:r>
              <a:rPr lang="en-US" altLang="en-US"/>
              <a:t>Identify hazards in your home;</a:t>
            </a:r>
          </a:p>
          <a:p>
            <a:pPr lvl="1"/>
            <a:r>
              <a:rPr lang="en-US" altLang="en-US"/>
              <a:t>Eliminate or minimize recognized hazards; </a:t>
            </a:r>
            <a:r>
              <a:rPr lang="en-US" altLang="en-US" i="1"/>
              <a:t>and</a:t>
            </a:r>
          </a:p>
          <a:p>
            <a:pPr lvl="1"/>
            <a:r>
              <a:rPr lang="en-US" altLang="en-US"/>
              <a:t>Keep your home and your family safe and secure.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8EF04720-7BF7-526F-377D-9381700704F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defTabSz="9223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223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223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22338" eaLnBrk="0" fontAlgn="base" hangingPunct="0">
              <a:spcBef>
                <a:spcPct val="0"/>
              </a:spcBef>
              <a:spcAft>
                <a:spcPct val="0"/>
              </a:spcAft>
              <a:defRPr sz="2400">
                <a:solidFill>
                  <a:schemeClr val="tx1"/>
                </a:solidFill>
                <a:latin typeface="Times New Roman" panose="02020603050405020304" pitchFamily="18" charset="0"/>
              </a:defRPr>
            </a:lvl9pPr>
          </a:lstStyle>
          <a:p>
            <a:fld id="{1699BE38-B58B-4EFA-AA4D-AEA91C3D815E}" type="slidenum">
              <a:rPr lang="en-US" altLang="en-US" sz="1200" smtClean="0"/>
              <a:pPr/>
              <a:t>5</a:t>
            </a:fld>
            <a:endParaRPr lang="en-US" altLang="en-US" sz="1200"/>
          </a:p>
        </p:txBody>
      </p:sp>
      <p:sp>
        <p:nvSpPr>
          <p:cNvPr id="30723" name="Rectangle 2">
            <a:extLst>
              <a:ext uri="{FF2B5EF4-FFF2-40B4-BE49-F238E27FC236}">
                <a16:creationId xmlns:a16="http://schemas.microsoft.com/office/drawing/2014/main" id="{7B30FD90-3E55-D625-20BD-4A44E15C4228}"/>
              </a:ext>
            </a:extLst>
          </p:cNvPr>
          <p:cNvSpPr>
            <a:spLocks noGrp="1" noRot="1" noChangeAspect="1" noChangeArrowheads="1" noTextEdit="1"/>
          </p:cNvSpPr>
          <p:nvPr>
            <p:ph type="sldImg"/>
          </p:nvPr>
        </p:nvSpPr>
        <p:spPr>
          <a:ln/>
        </p:spPr>
      </p:sp>
      <p:sp>
        <p:nvSpPr>
          <p:cNvPr id="30724" name="Rectangle 3">
            <a:extLst>
              <a:ext uri="{FF2B5EF4-FFF2-40B4-BE49-F238E27FC236}">
                <a16:creationId xmlns:a16="http://schemas.microsoft.com/office/drawing/2014/main" id="{93C068C9-5844-CE23-3694-4DEAEA0B8922}"/>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This goes, agenda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60807BAD-F148-F504-EF9F-B0B6ADCC7071}"/>
              </a:ext>
            </a:extLst>
          </p:cNvPr>
          <p:cNvSpPr>
            <a:spLocks noGrp="1" noRot="1" noChangeAspect="1" noChangeArrowheads="1" noTextEdit="1"/>
          </p:cNvSpPr>
          <p:nvPr>
            <p:ph type="sldImg"/>
          </p:nvPr>
        </p:nvSpPr>
        <p:spPr>
          <a:ln/>
        </p:spPr>
      </p:sp>
      <p:sp>
        <p:nvSpPr>
          <p:cNvPr id="37891" name="Rectangle 3">
            <a:extLst>
              <a:ext uri="{FF2B5EF4-FFF2-40B4-BE49-F238E27FC236}">
                <a16:creationId xmlns:a16="http://schemas.microsoft.com/office/drawing/2014/main" id="{27B074BF-9B91-955A-90DF-ACB6DAC60A4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buClr>
                <a:srgbClr val="F5BF0E"/>
              </a:buClr>
              <a:buFont typeface="Wingdings" panose="05000000000000000000" pitchFamily="2" charset="2"/>
              <a:buChar char="u"/>
            </a:pPr>
            <a:r>
              <a:rPr lang="en-US" altLang="en-US">
                <a:solidFill>
                  <a:srgbClr val="000000"/>
                </a:solidFill>
                <a:ea typeface="MS PGothic" panose="020B0600070205080204" pitchFamily="34" charset="-128"/>
              </a:rPr>
              <a:t>1.3 million deaths</a:t>
            </a:r>
          </a:p>
          <a:p>
            <a:pPr eaLnBrk="1" hangingPunct="1">
              <a:spcBef>
                <a:spcPct val="0"/>
              </a:spcBef>
              <a:buClr>
                <a:srgbClr val="F5BF0E"/>
              </a:buClr>
            </a:pPr>
            <a:endParaRPr lang="en-US" altLang="en-US">
              <a:ea typeface="MS PGothic" panose="020B0600070205080204" pitchFamily="34" charset="-128"/>
            </a:endParaRPr>
          </a:p>
          <a:p>
            <a:pPr eaLnBrk="1" hangingPunct="1">
              <a:spcBef>
                <a:spcPct val="0"/>
              </a:spcBef>
              <a:buClr>
                <a:srgbClr val="F5BF0E"/>
              </a:buClr>
              <a:buFont typeface="Wingdings" panose="05000000000000000000" pitchFamily="2" charset="2"/>
              <a:buChar char="u"/>
            </a:pPr>
            <a:r>
              <a:rPr lang="en-US" altLang="en-US">
                <a:solidFill>
                  <a:srgbClr val="000000"/>
                </a:solidFill>
                <a:ea typeface="MS PGothic" panose="020B0600070205080204" pitchFamily="34" charset="-128"/>
              </a:rPr>
              <a:t>20-50 million non-fatal injuries</a:t>
            </a:r>
          </a:p>
          <a:p>
            <a:pPr eaLnBrk="1" hangingPunct="1">
              <a:spcBef>
                <a:spcPct val="0"/>
              </a:spcBef>
              <a:buClr>
                <a:srgbClr val="F5BF0E"/>
              </a:buClr>
            </a:pPr>
            <a:endParaRPr lang="en-US" altLang="en-US">
              <a:ea typeface="MS PGothic" panose="020B0600070205080204" pitchFamily="34" charset="-128"/>
            </a:endParaRPr>
          </a:p>
          <a:p>
            <a:pPr eaLnBrk="1" hangingPunct="1">
              <a:spcBef>
                <a:spcPct val="0"/>
              </a:spcBef>
              <a:buClr>
                <a:srgbClr val="F5BF0E"/>
              </a:buClr>
              <a:buFont typeface="Wingdings" panose="05000000000000000000" pitchFamily="2" charset="2"/>
              <a:buChar char="u"/>
            </a:pPr>
            <a:r>
              <a:rPr lang="en-US" altLang="en-US">
                <a:solidFill>
                  <a:srgbClr val="000000"/>
                </a:solidFill>
                <a:ea typeface="MS PGothic" panose="020B0600070205080204" pitchFamily="34" charset="-128"/>
              </a:rPr>
              <a:t>Leading cause of death for people aged 15–29 years</a:t>
            </a:r>
          </a:p>
          <a:p>
            <a:pPr eaLnBrk="1" hangingPunct="1">
              <a:spcBef>
                <a:spcPct val="0"/>
              </a:spcBef>
              <a:buClr>
                <a:srgbClr val="F5BF0E"/>
              </a:buClr>
            </a:pPr>
            <a:endParaRPr lang="en-US" altLang="en-US">
              <a:ea typeface="MS PGothic" panose="020B0600070205080204" pitchFamily="34" charset="-128"/>
            </a:endParaRPr>
          </a:p>
          <a:p>
            <a:pPr eaLnBrk="1" hangingPunct="1">
              <a:spcBef>
                <a:spcPct val="0"/>
              </a:spcBef>
              <a:buClr>
                <a:srgbClr val="F5BF0E"/>
              </a:buClr>
              <a:buFont typeface="Wingdings" panose="05000000000000000000" pitchFamily="2" charset="2"/>
              <a:buChar char="u"/>
            </a:pPr>
            <a:r>
              <a:rPr lang="en-US" altLang="en-US">
                <a:solidFill>
                  <a:srgbClr val="000000"/>
                </a:solidFill>
                <a:ea typeface="MS PGothic" panose="020B0600070205080204" pitchFamily="34" charset="-128"/>
              </a:rPr>
              <a:t>Over 90% of road traffic deaths and injuries occur in LMI countries</a:t>
            </a:r>
          </a:p>
          <a:p>
            <a:pPr eaLnBrk="1" hangingPunct="1">
              <a:spcBef>
                <a:spcPct val="0"/>
              </a:spcBef>
              <a:buClr>
                <a:srgbClr val="F5BF0E"/>
              </a:buClr>
              <a:buFont typeface="Wingdings" panose="05000000000000000000" pitchFamily="2" charset="2"/>
              <a:buChar char="u"/>
            </a:pPr>
            <a:endParaRPr lang="en-US" altLang="en-US">
              <a:ea typeface="MS PGothic" panose="020B0600070205080204" pitchFamily="34" charset="-128"/>
            </a:endParaRPr>
          </a:p>
          <a:p>
            <a:pPr eaLnBrk="1" hangingPunct="1">
              <a:spcBef>
                <a:spcPct val="0"/>
              </a:spcBef>
              <a:buClr>
                <a:srgbClr val="F5BF0E"/>
              </a:buClr>
              <a:buFont typeface="Wingdings" panose="05000000000000000000" pitchFamily="2" charset="2"/>
              <a:buChar char="u"/>
            </a:pPr>
            <a:r>
              <a:rPr lang="en-US" altLang="en-US">
                <a:solidFill>
                  <a:srgbClr val="000000"/>
                </a:solidFill>
                <a:ea typeface="MS PGothic" panose="020B0600070205080204" pitchFamily="34" charset="-128"/>
              </a:rPr>
              <a:t>1–3% of the gross national product</a:t>
            </a:r>
          </a:p>
          <a:p>
            <a:pPr eaLnBrk="1" hangingPunct="1">
              <a:spcBef>
                <a:spcPct val="0"/>
              </a:spcBef>
              <a:buClr>
                <a:srgbClr val="F5BF0E"/>
              </a:buClr>
              <a:buFont typeface="Wingdings" panose="05000000000000000000" pitchFamily="2" charset="2"/>
              <a:buChar char="u"/>
            </a:pPr>
            <a:endParaRPr lang="en-US" altLang="en-US">
              <a:ea typeface="MS PGothic" panose="020B0600070205080204" pitchFamily="34" charset="-128"/>
            </a:endParaRPr>
          </a:p>
          <a:p>
            <a:pPr eaLnBrk="1" hangingPunct="1">
              <a:spcBef>
                <a:spcPct val="0"/>
              </a:spcBef>
              <a:buClr>
                <a:srgbClr val="F5BF0E"/>
              </a:buClr>
              <a:buFont typeface="Wingdings" panose="05000000000000000000" pitchFamily="2" charset="2"/>
              <a:buChar char="u"/>
            </a:pPr>
            <a:r>
              <a:rPr lang="en-US" altLang="en-US">
                <a:solidFill>
                  <a:srgbClr val="000000"/>
                </a:solidFill>
                <a:ea typeface="MS PGothic" panose="020B0600070205080204" pitchFamily="34" charset="-128"/>
              </a:rPr>
              <a:t>Only 15% of countries have comprehensive laws</a:t>
            </a:r>
          </a:p>
          <a:p>
            <a:pPr eaLnBrk="1" hangingPunct="1">
              <a:spcBef>
                <a:spcPct val="0"/>
              </a:spcBef>
              <a:buClr>
                <a:srgbClr val="F5BF0E"/>
              </a:buClr>
              <a:buFont typeface="Wingdings" panose="05000000000000000000" pitchFamily="2" charset="2"/>
              <a:buChar char="u"/>
            </a:pPr>
            <a:endParaRPr lang="en-US" altLang="en-US">
              <a:ea typeface="MS PGothic" panose="020B0600070205080204" pitchFamily="34" charset="-128"/>
            </a:endParaRPr>
          </a:p>
          <a:p>
            <a:pPr eaLnBrk="1" hangingPunct="1">
              <a:spcBef>
                <a:spcPct val="0"/>
              </a:spcBef>
              <a:buClr>
                <a:srgbClr val="F5BF0E"/>
              </a:buClr>
              <a:buFont typeface="Wingdings" panose="05000000000000000000" pitchFamily="2" charset="2"/>
              <a:buChar char="u"/>
            </a:pPr>
            <a:r>
              <a:rPr lang="en-US" altLang="en-US">
                <a:solidFill>
                  <a:srgbClr val="000000"/>
                </a:solidFill>
                <a:ea typeface="MS PGothic" panose="020B0600070205080204" pitchFamily="34" charset="-128"/>
              </a:rPr>
              <a:t>Inadequate pre, acute &amp; post crash care</a:t>
            </a:r>
            <a:endParaRPr lang="en-US" altLang="en-US">
              <a:ea typeface="MS PGothic" panose="020B0600070205080204" pitchFamily="34" charset="-128"/>
            </a:endParaRPr>
          </a:p>
          <a:p>
            <a:pPr eaLnBrk="1" hangingPunct="1">
              <a:spcBef>
                <a:spcPct val="0"/>
              </a:spcBef>
            </a:pPr>
            <a:endParaRPr lang="en-US" altLang="en-US">
              <a:ea typeface="MS PGothic" panose="020B0600070205080204"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a:extLst>
              <a:ext uri="{FF2B5EF4-FFF2-40B4-BE49-F238E27FC236}">
                <a16:creationId xmlns:a16="http://schemas.microsoft.com/office/drawing/2014/main" id="{56176FF9-8AEC-AD45-7D43-9AB16E1066B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defTabSz="9223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223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223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22338" eaLnBrk="0" fontAlgn="base" hangingPunct="0">
              <a:spcBef>
                <a:spcPct val="0"/>
              </a:spcBef>
              <a:spcAft>
                <a:spcPct val="0"/>
              </a:spcAft>
              <a:defRPr sz="2400">
                <a:solidFill>
                  <a:schemeClr val="tx1"/>
                </a:solidFill>
                <a:latin typeface="Times New Roman" panose="02020603050405020304" pitchFamily="18" charset="0"/>
              </a:defRPr>
            </a:lvl9pPr>
          </a:lstStyle>
          <a:p>
            <a:fld id="{B64CB275-AE28-4741-9AC8-F72A83E3D7B8}" type="slidenum">
              <a:rPr lang="en-US" altLang="en-US" sz="1200" smtClean="0"/>
              <a:pPr/>
              <a:t>42</a:t>
            </a:fld>
            <a:endParaRPr lang="en-US" altLang="en-US" sz="1200"/>
          </a:p>
        </p:txBody>
      </p:sp>
      <p:sp>
        <p:nvSpPr>
          <p:cNvPr id="70659" name="Rectangle 2">
            <a:extLst>
              <a:ext uri="{FF2B5EF4-FFF2-40B4-BE49-F238E27FC236}">
                <a16:creationId xmlns:a16="http://schemas.microsoft.com/office/drawing/2014/main" id="{9294C120-C831-E9A0-D7E6-FFE138AD8500}"/>
              </a:ext>
            </a:extLst>
          </p:cNvPr>
          <p:cNvSpPr>
            <a:spLocks noChangeArrowheads="1" noTextEdit="1"/>
          </p:cNvSpPr>
          <p:nvPr>
            <p:ph type="sldImg"/>
          </p:nvPr>
        </p:nvSpPr>
        <p:spPr>
          <a:ln/>
        </p:spPr>
      </p:sp>
      <p:sp>
        <p:nvSpPr>
          <p:cNvPr id="70660" name="Rectangle 3">
            <a:extLst>
              <a:ext uri="{FF2B5EF4-FFF2-40B4-BE49-F238E27FC236}">
                <a16:creationId xmlns:a16="http://schemas.microsoft.com/office/drawing/2014/main" id="{07F3A5C3-E9A4-B997-6669-CE163BABA33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t>Slide Show Notes</a:t>
            </a:r>
            <a:endParaRPr lang="en-US" altLang="en-US"/>
          </a:p>
          <a:p>
            <a:r>
              <a:rPr lang="en-US" altLang="en-US"/>
              <a:t>Today, we’re going to talk about home safety. You may think that your home is a very safe place compared to the workplace, but the fact is that many accidents happen in the home. And some of those accidents can be very serious—even fatal. So it’s important to think about home safety and make sure your home is as safe as it can be for you and for your family.</a:t>
            </a:r>
            <a:endParaRPr lang="en-US" altLang="en-US" b="1"/>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a:extLst>
              <a:ext uri="{FF2B5EF4-FFF2-40B4-BE49-F238E27FC236}">
                <a16:creationId xmlns:a16="http://schemas.microsoft.com/office/drawing/2014/main" id="{4C8C889C-F78B-A2CD-15C6-5EDF9BC3B75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defTabSz="9223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223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223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22338" eaLnBrk="0" fontAlgn="base" hangingPunct="0">
              <a:spcBef>
                <a:spcPct val="0"/>
              </a:spcBef>
              <a:spcAft>
                <a:spcPct val="0"/>
              </a:spcAft>
              <a:defRPr sz="2400">
                <a:solidFill>
                  <a:schemeClr val="tx1"/>
                </a:solidFill>
                <a:latin typeface="Times New Roman" panose="02020603050405020304" pitchFamily="18" charset="0"/>
              </a:defRPr>
            </a:lvl9pPr>
          </a:lstStyle>
          <a:p>
            <a:fld id="{9A4BB682-22A4-47CC-A8D3-7EBBAE9E295C}" type="slidenum">
              <a:rPr lang="en-US" altLang="en-US" sz="1200" smtClean="0"/>
              <a:pPr/>
              <a:t>45</a:t>
            </a:fld>
            <a:endParaRPr lang="en-US" altLang="en-US" sz="1200"/>
          </a:p>
        </p:txBody>
      </p:sp>
      <p:sp>
        <p:nvSpPr>
          <p:cNvPr id="74755" name="Rectangle 4">
            <a:extLst>
              <a:ext uri="{FF2B5EF4-FFF2-40B4-BE49-F238E27FC236}">
                <a16:creationId xmlns:a16="http://schemas.microsoft.com/office/drawing/2014/main" id="{12C5A00C-5A72-CE98-4BF6-62F1DB4860B2}"/>
              </a:ext>
            </a:extLst>
          </p:cNvPr>
          <p:cNvSpPr>
            <a:spLocks noChangeArrowheads="1" noTextEdit="1"/>
          </p:cNvSpPr>
          <p:nvPr>
            <p:ph type="sldImg"/>
          </p:nvPr>
        </p:nvSpPr>
        <p:spPr>
          <a:xfrm>
            <a:off x="1171575" y="606425"/>
            <a:ext cx="4610100" cy="3457575"/>
          </a:xfrm>
          <a:ln/>
        </p:spPr>
      </p:sp>
      <p:sp>
        <p:nvSpPr>
          <p:cNvPr id="74756" name="Rectangle 5">
            <a:extLst>
              <a:ext uri="{FF2B5EF4-FFF2-40B4-BE49-F238E27FC236}">
                <a16:creationId xmlns:a16="http://schemas.microsoft.com/office/drawing/2014/main" id="{011D2251-A85B-C9AA-40D4-5723E5D5800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t>Slide Show Notes</a:t>
            </a:r>
          </a:p>
          <a:p>
            <a:r>
              <a:rPr lang="en-US" altLang="en-US"/>
              <a:t>Fire is a hazard that everyone must protect against in the home. A home fire is reported every 15 seconds in the United States. Eight out of 10 fire-related deaths occur in home fires. </a:t>
            </a:r>
          </a:p>
          <a:p>
            <a:pPr lvl="1"/>
            <a:r>
              <a:rPr lang="en-US" altLang="en-US"/>
              <a:t>Many home fires are caused by faulty wiring or problems with the furnace. </a:t>
            </a:r>
          </a:p>
          <a:p>
            <a:pPr lvl="1"/>
            <a:r>
              <a:rPr lang="en-US" altLang="en-US"/>
              <a:t>Fireplaces and woodburning stoves can also pose combustion hazards. Be sure to clean them properly and know and follow safe burning practices.</a:t>
            </a:r>
          </a:p>
          <a:p>
            <a:pPr lvl="1"/>
            <a:r>
              <a:rPr lang="en-US" altLang="en-US"/>
              <a:t>Make sure that electrical and furnace inspections, updates, and repairs are done by competent people.</a:t>
            </a:r>
          </a:p>
          <a:p>
            <a:pPr lvl="1"/>
            <a:r>
              <a:rPr lang="en-US" altLang="en-US"/>
              <a:t>Kitchens are another common source of home fires. Be extra careful while cooking. Keep towels and other combustible materials away from the range. Keep an eye on pots and pans, particularly if hot oil is involved. And make sure there’s a fully charged fire extinguisher in the kitchen that family members know how to operate.</a:t>
            </a:r>
          </a:p>
          <a:p>
            <a:pPr lvl="1"/>
            <a:r>
              <a:rPr lang="en-US" altLang="en-US"/>
              <a:t>Like the kitchen, the workshop and garage are other fire danger spots. Be careful when working with electrical power tools, and make sure you don’t overload circuits. Keep any products that contain flammable materials in tightly closed containers away from ignition and heat sources. </a:t>
            </a:r>
          </a:p>
          <a:p>
            <a:pPr lvl="1"/>
            <a:r>
              <a:rPr lang="en-US" altLang="en-US"/>
              <a:t>Also, make sure that you have working smoke detectors and carbon monoxide detectors on every floor of your home and near bedrooms. Test them monthly and replace batteries on a regular schedule.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748040D7-6CCA-7498-0D30-52D840DC9E6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defTabSz="9223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223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223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22338" eaLnBrk="0" fontAlgn="base" hangingPunct="0">
              <a:spcBef>
                <a:spcPct val="0"/>
              </a:spcBef>
              <a:spcAft>
                <a:spcPct val="0"/>
              </a:spcAft>
              <a:defRPr sz="2400">
                <a:solidFill>
                  <a:schemeClr val="tx1"/>
                </a:solidFill>
                <a:latin typeface="Times New Roman" panose="02020603050405020304" pitchFamily="18" charset="0"/>
              </a:defRPr>
            </a:lvl9pPr>
          </a:lstStyle>
          <a:p>
            <a:fld id="{CB6B2FC4-B90C-4613-9BE4-985324AF5EDC}" type="slidenum">
              <a:rPr lang="en-US" altLang="en-US" sz="1200" smtClean="0"/>
              <a:pPr/>
              <a:t>47</a:t>
            </a:fld>
            <a:endParaRPr lang="en-US" altLang="en-US" sz="1200"/>
          </a:p>
        </p:txBody>
      </p:sp>
      <p:sp>
        <p:nvSpPr>
          <p:cNvPr id="77827" name="Rectangle 2">
            <a:extLst>
              <a:ext uri="{FF2B5EF4-FFF2-40B4-BE49-F238E27FC236}">
                <a16:creationId xmlns:a16="http://schemas.microsoft.com/office/drawing/2014/main" id="{92833697-64C4-5722-7C34-73DE802AECAF}"/>
              </a:ext>
            </a:extLst>
          </p:cNvPr>
          <p:cNvSpPr>
            <a:spLocks noChangeArrowheads="1" noTextEdit="1"/>
          </p:cNvSpPr>
          <p:nvPr>
            <p:ph type="sldImg"/>
          </p:nvPr>
        </p:nvSpPr>
        <p:spPr>
          <a:ln/>
        </p:spPr>
      </p:sp>
      <p:sp>
        <p:nvSpPr>
          <p:cNvPr id="77828" name="Rectangle 3">
            <a:extLst>
              <a:ext uri="{FF2B5EF4-FFF2-40B4-BE49-F238E27FC236}">
                <a16:creationId xmlns:a16="http://schemas.microsoft.com/office/drawing/2014/main" id="{F64791BF-5852-0B2A-7DF0-5472C32E505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t>Slide Show Notes</a:t>
            </a:r>
          </a:p>
          <a:p>
            <a:r>
              <a:rPr lang="en-US" altLang="en-US"/>
              <a:t>Every family should have a home escape plan that should be practiced regularly. Plan at least two ways to get out of every room in your home. If you live in a multiunit building, find out what emergency procedures are recommended. Designate a meeting place once you are outside. Teach family members to recognize the sound of the smoke alarm and follow these emergency procedures in the event of a home fire:</a:t>
            </a:r>
          </a:p>
          <a:p>
            <a:pPr lvl="1"/>
            <a:r>
              <a:rPr lang="en-US" altLang="en-US"/>
              <a:t>Don’t stop to get dressed or take things with you—just get out! </a:t>
            </a:r>
          </a:p>
          <a:p>
            <a:pPr lvl="1"/>
            <a:r>
              <a:rPr lang="en-US" altLang="en-US"/>
              <a:t>Move quickly but calmly to the nearest exit. </a:t>
            </a:r>
          </a:p>
          <a:p>
            <a:pPr lvl="1"/>
            <a:r>
              <a:rPr lang="en-US" altLang="en-US"/>
              <a:t>If clothes catch fire, STOP, DROP, and ROLL! </a:t>
            </a:r>
          </a:p>
          <a:p>
            <a:pPr lvl="1"/>
            <a:r>
              <a:rPr lang="en-US" altLang="en-US"/>
              <a:t>Don’t open a door that feels hot—try to get out another way. </a:t>
            </a:r>
          </a:p>
          <a:p>
            <a:pPr lvl="1"/>
            <a:r>
              <a:rPr lang="en-US" altLang="en-US"/>
              <a:t>Also, stay as low to the ground as possible to minimize smoke.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C3272AA7-BD4E-BB7A-B282-1C1EFE7B73AC}"/>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defTabSz="9223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223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223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22338" eaLnBrk="0" fontAlgn="base" hangingPunct="0">
              <a:spcBef>
                <a:spcPct val="0"/>
              </a:spcBef>
              <a:spcAft>
                <a:spcPct val="0"/>
              </a:spcAft>
              <a:defRPr sz="2400">
                <a:solidFill>
                  <a:schemeClr val="tx1"/>
                </a:solidFill>
                <a:latin typeface="Times New Roman" panose="02020603050405020304" pitchFamily="18" charset="0"/>
              </a:defRPr>
            </a:lvl9pPr>
          </a:lstStyle>
          <a:p>
            <a:fld id="{980A8C18-22B3-4137-9D16-E341FCF23221}" type="slidenum">
              <a:rPr lang="en-US" altLang="en-US" sz="1200" smtClean="0"/>
              <a:pPr/>
              <a:t>48</a:t>
            </a:fld>
            <a:endParaRPr lang="en-US" altLang="en-US" sz="1200"/>
          </a:p>
        </p:txBody>
      </p:sp>
      <p:sp>
        <p:nvSpPr>
          <p:cNvPr id="79875" name="Rectangle 4">
            <a:extLst>
              <a:ext uri="{FF2B5EF4-FFF2-40B4-BE49-F238E27FC236}">
                <a16:creationId xmlns:a16="http://schemas.microsoft.com/office/drawing/2014/main" id="{12CA05F9-EB63-A7B4-6C52-A5635742E135}"/>
              </a:ext>
            </a:extLst>
          </p:cNvPr>
          <p:cNvSpPr>
            <a:spLocks noChangeArrowheads="1" noTextEdit="1"/>
          </p:cNvSpPr>
          <p:nvPr>
            <p:ph type="sldImg"/>
          </p:nvPr>
        </p:nvSpPr>
        <p:spPr>
          <a:ln/>
        </p:spPr>
      </p:sp>
      <p:sp>
        <p:nvSpPr>
          <p:cNvPr id="79876" name="Rectangle 5">
            <a:extLst>
              <a:ext uri="{FF2B5EF4-FFF2-40B4-BE49-F238E27FC236}">
                <a16:creationId xmlns:a16="http://schemas.microsoft.com/office/drawing/2014/main" id="{1C91623E-1062-86E3-96B8-E658822ED6E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t>Slide Show Notes</a:t>
            </a:r>
          </a:p>
          <a:p>
            <a:pPr lvl="1"/>
            <a:r>
              <a:rPr lang="en-US" altLang="en-US"/>
              <a:t>Call 911 or the fire department from outside—for example, from a neighbor’s house.</a:t>
            </a:r>
          </a:p>
          <a:p>
            <a:pPr lvl="1"/>
            <a:r>
              <a:rPr lang="en-US" altLang="en-US"/>
              <a:t>Go to the chosen meeting place and stay there. Don’t go back into a burning house for any reason. </a:t>
            </a:r>
          </a:p>
          <a:p>
            <a:pPr lvl="1"/>
            <a:r>
              <a:rPr lang="en-US" altLang="en-US"/>
              <a:t>And, tell firefighters if there are pets inside, and they will try to rescue them if at all possible.</a:t>
            </a:r>
          </a:p>
          <a:p>
            <a:r>
              <a:rPr lang="en-US" altLang="en-US"/>
              <a:t>Be sure to conduct regular fire drills with the whole family.</a:t>
            </a:r>
          </a:p>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a:extLst>
              <a:ext uri="{FF2B5EF4-FFF2-40B4-BE49-F238E27FC236}">
                <a16:creationId xmlns:a16="http://schemas.microsoft.com/office/drawing/2014/main" id="{2BA93AC5-879C-3E98-23DA-4FD551C8D8A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defTabSz="9223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223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223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22338" eaLnBrk="0" fontAlgn="base" hangingPunct="0">
              <a:spcBef>
                <a:spcPct val="0"/>
              </a:spcBef>
              <a:spcAft>
                <a:spcPct val="0"/>
              </a:spcAft>
              <a:defRPr sz="2400">
                <a:solidFill>
                  <a:schemeClr val="tx1"/>
                </a:solidFill>
                <a:latin typeface="Times New Roman" panose="02020603050405020304" pitchFamily="18" charset="0"/>
              </a:defRPr>
            </a:lvl9pPr>
          </a:lstStyle>
          <a:p>
            <a:fld id="{F0186604-2A11-469F-871F-499B5DBA6FA3}" type="slidenum">
              <a:rPr lang="en-US" altLang="en-US" sz="1200" smtClean="0"/>
              <a:pPr/>
              <a:t>49</a:t>
            </a:fld>
            <a:endParaRPr lang="en-US" altLang="en-US" sz="1200"/>
          </a:p>
        </p:txBody>
      </p:sp>
      <p:sp>
        <p:nvSpPr>
          <p:cNvPr id="81923" name="Rectangle 4">
            <a:extLst>
              <a:ext uri="{FF2B5EF4-FFF2-40B4-BE49-F238E27FC236}">
                <a16:creationId xmlns:a16="http://schemas.microsoft.com/office/drawing/2014/main" id="{53316328-8F33-2C5D-A5E6-DD2086146A27}"/>
              </a:ext>
            </a:extLst>
          </p:cNvPr>
          <p:cNvSpPr>
            <a:spLocks noChangeArrowheads="1" noTextEdit="1"/>
          </p:cNvSpPr>
          <p:nvPr>
            <p:ph type="sldImg"/>
          </p:nvPr>
        </p:nvSpPr>
        <p:spPr>
          <a:ln/>
        </p:spPr>
      </p:sp>
      <p:sp>
        <p:nvSpPr>
          <p:cNvPr id="81924" name="Rectangle 5">
            <a:extLst>
              <a:ext uri="{FF2B5EF4-FFF2-40B4-BE49-F238E27FC236}">
                <a16:creationId xmlns:a16="http://schemas.microsoft.com/office/drawing/2014/main" id="{71B29783-A311-589C-0B41-817E3571CDF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t>Slide Show Notes</a:t>
            </a:r>
          </a:p>
          <a:p>
            <a:r>
              <a:rPr lang="en-US" altLang="en-US"/>
              <a:t>Slips, trips, and falls are another common home hazard. The most dangerous places are bathrooms, stairs, ladders, and slippery pavements outside the home. About one-third of accidental deaths around the home are caused by falls.</a:t>
            </a:r>
          </a:p>
          <a:p>
            <a:r>
              <a:rPr lang="en-US" altLang="en-US"/>
              <a:t>To prevent slips, trips, and falls in and around your home:</a:t>
            </a:r>
          </a:p>
          <a:p>
            <a:pPr lvl="1"/>
            <a:r>
              <a:rPr lang="en-US" altLang="en-US"/>
              <a:t>Install grab bars in showers and tubs and use bath mats to prevent slips and falls in bathrooms.</a:t>
            </a:r>
          </a:p>
          <a:p>
            <a:pPr lvl="1"/>
            <a:r>
              <a:rPr lang="en-US" altLang="en-US"/>
              <a:t>Hold onto the handrail going up and down the stairs.</a:t>
            </a:r>
          </a:p>
          <a:p>
            <a:pPr lvl="1"/>
            <a:r>
              <a:rPr lang="en-US" altLang="en-US"/>
              <a:t>Turn on a light before entering a dark room to avoid trip hazards.</a:t>
            </a:r>
          </a:p>
          <a:p>
            <a:pPr lvl="1"/>
            <a:r>
              <a:rPr lang="en-US" altLang="en-US"/>
              <a:t>Use ladders and step stools to reach high places, not chairs. We’ll talk more about ladder safety in the next slide. </a:t>
            </a:r>
          </a:p>
          <a:p>
            <a:pPr lvl="1"/>
            <a:r>
              <a:rPr lang="en-US" altLang="en-US"/>
              <a:t>And finally, salt or sand icy or slippery pavements outside your home. </a:t>
            </a:r>
          </a:p>
          <a:p>
            <a:r>
              <a:rPr lang="en-US" altLang="en-US"/>
              <a:t>A slip, trip, or fall could cause a back injury or even a broken bone. A fall from a ladder could be much more serious.</a:t>
            </a:r>
          </a:p>
          <a:p>
            <a:r>
              <a:rPr lang="en-US" altLang="en-US"/>
              <a:t>Think about potential slip, trip, and fall hazards around your home.</a:t>
            </a:r>
          </a:p>
          <a:p>
            <a:r>
              <a:rPr lang="en-US" altLang="en-US" i="1"/>
              <a:t>Lead a discussion about slip, trip, and fall hazards in the home.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7094A5B1-7A42-93B6-40C5-C9F8BACAA63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defTabSz="9223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223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223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22338" eaLnBrk="0" fontAlgn="base" hangingPunct="0">
              <a:spcBef>
                <a:spcPct val="0"/>
              </a:spcBef>
              <a:spcAft>
                <a:spcPct val="0"/>
              </a:spcAft>
              <a:defRPr sz="2400">
                <a:solidFill>
                  <a:schemeClr val="tx1"/>
                </a:solidFill>
                <a:latin typeface="Times New Roman" panose="02020603050405020304" pitchFamily="18" charset="0"/>
              </a:defRPr>
            </a:lvl9pPr>
          </a:lstStyle>
          <a:p>
            <a:fld id="{3DA6512D-9A20-48D7-9127-B061A186F583}" type="slidenum">
              <a:rPr lang="en-US" altLang="en-US" sz="1200" smtClean="0"/>
              <a:pPr/>
              <a:t>50</a:t>
            </a:fld>
            <a:endParaRPr lang="en-US" altLang="en-US" sz="1200"/>
          </a:p>
        </p:txBody>
      </p:sp>
      <p:sp>
        <p:nvSpPr>
          <p:cNvPr id="83971" name="Rectangle 2">
            <a:extLst>
              <a:ext uri="{FF2B5EF4-FFF2-40B4-BE49-F238E27FC236}">
                <a16:creationId xmlns:a16="http://schemas.microsoft.com/office/drawing/2014/main" id="{0E37DBDD-F4B8-893D-96EF-EBBDE056FDEC}"/>
              </a:ext>
            </a:extLst>
          </p:cNvPr>
          <p:cNvSpPr>
            <a:spLocks noChangeArrowheads="1" noTextEdit="1"/>
          </p:cNvSpPr>
          <p:nvPr>
            <p:ph type="sldImg"/>
          </p:nvPr>
        </p:nvSpPr>
        <p:spPr>
          <a:ln/>
        </p:spPr>
      </p:sp>
      <p:sp>
        <p:nvSpPr>
          <p:cNvPr id="83972" name="Rectangle 3">
            <a:extLst>
              <a:ext uri="{FF2B5EF4-FFF2-40B4-BE49-F238E27FC236}">
                <a16:creationId xmlns:a16="http://schemas.microsoft.com/office/drawing/2014/main" id="{1AC79F6B-6486-D394-10BC-754FAC6AA9C5}"/>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t>Slide Show Notes</a:t>
            </a:r>
          </a:p>
          <a:p>
            <a:r>
              <a:rPr lang="en-US" altLang="en-US"/>
              <a:t>Electricity is something we take for granted in the home. We use it all the time. What could go wrong? Lots! Electricity can cause fires, shocks, and electrocution.</a:t>
            </a:r>
          </a:p>
          <a:p>
            <a:pPr lvl="1"/>
            <a:r>
              <a:rPr lang="en-US" altLang="en-US"/>
              <a:t>Make sure not to overload outlets; and if you have youngsters, use childproof outlet covers.</a:t>
            </a:r>
          </a:p>
          <a:p>
            <a:pPr lvl="1"/>
            <a:r>
              <a:rPr lang="en-US" altLang="en-US"/>
              <a:t>Check cords and plugs routinely to make sure they’re in good condition and never place them in an area where they need to be stepped on or over. Replace damaged cords or plugs. Also, make sure to use only extension cords with the UL-approved tag. And, only use extension cords designed for outdoors outside your home.</a:t>
            </a:r>
          </a:p>
          <a:p>
            <a:pPr lvl="1"/>
            <a:r>
              <a:rPr lang="en-US" altLang="en-US"/>
              <a:t>If you feel a shock from an appliance, or if it smells, smokes, or sparks, turn it off right away, unplug it, and don’t use it again until it is repaired.</a:t>
            </a:r>
          </a:p>
          <a:p>
            <a:pPr lvl="1"/>
            <a:r>
              <a:rPr lang="en-US" altLang="en-US"/>
              <a:t>Remember that water and electricity don’t mix. Keep electrical appliances and other electrical equipment away from water and dampness. Don’t touch anything electrical with wet hands or while standing in water or a damp spot. Also, dry sweaty hands before touching electrical appliances or plugs.</a:t>
            </a:r>
          </a:p>
          <a:p>
            <a:r>
              <a:rPr lang="en-US" altLang="en-US"/>
              <a:t>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a:extLst>
              <a:ext uri="{FF2B5EF4-FFF2-40B4-BE49-F238E27FC236}">
                <a16:creationId xmlns:a16="http://schemas.microsoft.com/office/drawing/2014/main" id="{EE82260C-ED87-6EA3-7CDF-2F6620537A1F}"/>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defTabSz="9223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223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223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22338" eaLnBrk="0" fontAlgn="base" hangingPunct="0">
              <a:spcBef>
                <a:spcPct val="0"/>
              </a:spcBef>
              <a:spcAft>
                <a:spcPct val="0"/>
              </a:spcAft>
              <a:defRPr sz="2400">
                <a:solidFill>
                  <a:schemeClr val="tx1"/>
                </a:solidFill>
                <a:latin typeface="Times New Roman" panose="02020603050405020304" pitchFamily="18" charset="0"/>
              </a:defRPr>
            </a:lvl9pPr>
          </a:lstStyle>
          <a:p>
            <a:fld id="{10EF25F8-1239-4AB9-981B-DB263A755B2A}" type="slidenum">
              <a:rPr lang="en-US" altLang="en-US" sz="1200" smtClean="0"/>
              <a:pPr/>
              <a:t>51</a:t>
            </a:fld>
            <a:endParaRPr lang="en-US" altLang="en-US" sz="1200"/>
          </a:p>
        </p:txBody>
      </p:sp>
      <p:sp>
        <p:nvSpPr>
          <p:cNvPr id="86019" name="Rectangle 4">
            <a:extLst>
              <a:ext uri="{FF2B5EF4-FFF2-40B4-BE49-F238E27FC236}">
                <a16:creationId xmlns:a16="http://schemas.microsoft.com/office/drawing/2014/main" id="{497CF32E-6968-7DAF-5A50-7C13DB548219}"/>
              </a:ext>
            </a:extLst>
          </p:cNvPr>
          <p:cNvSpPr>
            <a:spLocks noChangeArrowheads="1" noTextEdit="1"/>
          </p:cNvSpPr>
          <p:nvPr>
            <p:ph type="sldImg"/>
          </p:nvPr>
        </p:nvSpPr>
        <p:spPr>
          <a:ln/>
        </p:spPr>
      </p:sp>
      <p:sp>
        <p:nvSpPr>
          <p:cNvPr id="86020" name="Rectangle 5">
            <a:extLst>
              <a:ext uri="{FF2B5EF4-FFF2-40B4-BE49-F238E27FC236}">
                <a16:creationId xmlns:a16="http://schemas.microsoft.com/office/drawing/2014/main" id="{7AA5D4B3-5D3B-DD26-489A-1C76C0B39A21}"/>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t>Slide Show Notes</a:t>
            </a:r>
          </a:p>
          <a:p>
            <a:r>
              <a:rPr lang="en-US" altLang="en-US"/>
              <a:t>If your household is like most people’s, it’s full of products than contain potentially hazardous materials. All kinds of cleansers, stain-removing solvents, pool chemicals, pesticides, gasoline or kerosene, and other products can be harmful to your family’s health if not used properly. Some are poisonous if swallowed. Other substances, such as gasoline and kerosene, can burn easily and rapidly, or even explode.</a:t>
            </a:r>
          </a:p>
          <a:p>
            <a:pPr lvl="1"/>
            <a:r>
              <a:rPr lang="en-US" altLang="en-US"/>
              <a:t>Always read the label for warnings and safe handling instructions before using any household product.</a:t>
            </a:r>
          </a:p>
          <a:p>
            <a:pPr lvl="1"/>
            <a:r>
              <a:rPr lang="en-US" altLang="en-US"/>
              <a:t>Keep cleaning products and other hazardous substances that contain hazardous ingredients out of the reach of children. </a:t>
            </a:r>
          </a:p>
          <a:p>
            <a:pPr lvl="1"/>
            <a:r>
              <a:rPr lang="en-US" altLang="en-US"/>
              <a:t>Keep flammable materials, such as gasoline, in properly labeled and tightly sealed containers away from heat and other ignition sources.</a:t>
            </a:r>
          </a:p>
          <a:p>
            <a:pPr lvl="1"/>
            <a:r>
              <a:rPr lang="en-US" altLang="en-US"/>
              <a:t>And finally, never mix household cleaning products. The combination of ingredients can release hazardous vapors or cause a dangerous reaction.</a:t>
            </a:r>
          </a:p>
          <a:p>
            <a:r>
              <a:rPr lang="en-US" altLang="en-US"/>
              <a:t>Think about the household products you have in your home. Have you read the labels on all these products to determine if there are any hazards and any precautions that should be taken when using them?</a:t>
            </a:r>
          </a:p>
          <a:p>
            <a:r>
              <a:rPr lang="en-US" altLang="en-US" i="1"/>
              <a:t>Ask trainees to identify some potentially hazardous substances they have in their homes.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a:extLst>
              <a:ext uri="{FF2B5EF4-FFF2-40B4-BE49-F238E27FC236}">
                <a16:creationId xmlns:a16="http://schemas.microsoft.com/office/drawing/2014/main" id="{255D2DA8-872F-6BD7-FCB7-6BCBE22D13C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defTabSz="9223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223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223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22338" eaLnBrk="0" fontAlgn="base" hangingPunct="0">
              <a:spcBef>
                <a:spcPct val="0"/>
              </a:spcBef>
              <a:spcAft>
                <a:spcPct val="0"/>
              </a:spcAft>
              <a:defRPr sz="2400">
                <a:solidFill>
                  <a:schemeClr val="tx1"/>
                </a:solidFill>
                <a:latin typeface="Times New Roman" panose="02020603050405020304" pitchFamily="18" charset="0"/>
              </a:defRPr>
            </a:lvl9pPr>
          </a:lstStyle>
          <a:p>
            <a:fld id="{E8B2E4AD-33B7-4062-A956-0DE3ADD43CD1}" type="slidenum">
              <a:rPr lang="en-US" altLang="en-US" sz="1200" smtClean="0"/>
              <a:pPr/>
              <a:t>52</a:t>
            </a:fld>
            <a:endParaRPr lang="en-US" altLang="en-US" sz="1200"/>
          </a:p>
        </p:txBody>
      </p:sp>
      <p:sp>
        <p:nvSpPr>
          <p:cNvPr id="88067" name="Rectangle 6">
            <a:extLst>
              <a:ext uri="{FF2B5EF4-FFF2-40B4-BE49-F238E27FC236}">
                <a16:creationId xmlns:a16="http://schemas.microsoft.com/office/drawing/2014/main" id="{0424B115-1F5B-07F6-2889-A8F497634FC2}"/>
              </a:ext>
            </a:extLst>
          </p:cNvPr>
          <p:cNvSpPr>
            <a:spLocks noChangeArrowheads="1" noTextEdit="1"/>
          </p:cNvSpPr>
          <p:nvPr>
            <p:ph type="sldImg"/>
          </p:nvPr>
        </p:nvSpPr>
        <p:spPr>
          <a:ln/>
        </p:spPr>
      </p:sp>
      <p:sp>
        <p:nvSpPr>
          <p:cNvPr id="88068" name="Rectangle 7">
            <a:extLst>
              <a:ext uri="{FF2B5EF4-FFF2-40B4-BE49-F238E27FC236}">
                <a16:creationId xmlns:a16="http://schemas.microsoft.com/office/drawing/2014/main" id="{F469AF7C-E2FB-02FB-49B5-15A09B3F953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t>Slide Show Notes</a:t>
            </a:r>
          </a:p>
          <a:p>
            <a:r>
              <a:rPr lang="en-US" altLang="en-US"/>
              <a:t>Let’s see  how much you remember now about the home hazards we’ve mentioned in the previous slides. We identified four basic home hazards. Can you remember what they are? </a:t>
            </a:r>
          </a:p>
          <a:p>
            <a:r>
              <a:rPr lang="en-US" altLang="en-US"/>
              <a:t>Here are the answers. The four basic home hazards are:</a:t>
            </a:r>
          </a:p>
          <a:p>
            <a:pPr lvl="1"/>
            <a:r>
              <a:rPr lang="en-US" altLang="en-US"/>
              <a:t>Fires;</a:t>
            </a:r>
          </a:p>
          <a:p>
            <a:pPr lvl="1"/>
            <a:r>
              <a:rPr lang="en-US" altLang="en-US"/>
              <a:t>Slips, trips, and falls;</a:t>
            </a:r>
          </a:p>
          <a:p>
            <a:pPr lvl="1"/>
            <a:r>
              <a:rPr lang="en-US" altLang="en-US"/>
              <a:t>Electricity; </a:t>
            </a:r>
            <a:r>
              <a:rPr lang="en-US" altLang="en-US" i="1"/>
              <a:t>and</a:t>
            </a:r>
          </a:p>
          <a:p>
            <a:pPr lvl="1"/>
            <a:r>
              <a:rPr lang="en-US" altLang="en-US"/>
              <a:t>Hazardous materials.</a:t>
            </a:r>
          </a:p>
          <a:p>
            <a:r>
              <a:rPr lang="en-US" altLang="en-US"/>
              <a:t>How did you do? Did you remember all four home hazards?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a:extLst>
              <a:ext uri="{FF2B5EF4-FFF2-40B4-BE49-F238E27FC236}">
                <a16:creationId xmlns:a16="http://schemas.microsoft.com/office/drawing/2014/main" id="{471372B9-C911-E978-2A2D-EA23088F42DC}"/>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defTabSz="9223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223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223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22338" eaLnBrk="0" fontAlgn="base" hangingPunct="0">
              <a:spcBef>
                <a:spcPct val="0"/>
              </a:spcBef>
              <a:spcAft>
                <a:spcPct val="0"/>
              </a:spcAft>
              <a:defRPr sz="2400">
                <a:solidFill>
                  <a:schemeClr val="tx1"/>
                </a:solidFill>
                <a:latin typeface="Times New Roman" panose="02020603050405020304" pitchFamily="18" charset="0"/>
              </a:defRPr>
            </a:lvl9pPr>
          </a:lstStyle>
          <a:p>
            <a:fld id="{B78503E9-43FD-426E-8273-9D62C48E57F4}" type="slidenum">
              <a:rPr lang="en-US" altLang="en-US" sz="1200" smtClean="0"/>
              <a:pPr/>
              <a:t>53</a:t>
            </a:fld>
            <a:endParaRPr lang="en-US" altLang="en-US" sz="1200"/>
          </a:p>
        </p:txBody>
      </p:sp>
      <p:sp>
        <p:nvSpPr>
          <p:cNvPr id="90115" name="Rectangle 6">
            <a:extLst>
              <a:ext uri="{FF2B5EF4-FFF2-40B4-BE49-F238E27FC236}">
                <a16:creationId xmlns:a16="http://schemas.microsoft.com/office/drawing/2014/main" id="{4ED90D7D-468F-DF85-C98B-91485710B8DE}"/>
              </a:ext>
            </a:extLst>
          </p:cNvPr>
          <p:cNvSpPr>
            <a:spLocks noChangeArrowheads="1" noTextEdit="1"/>
          </p:cNvSpPr>
          <p:nvPr>
            <p:ph type="sldImg"/>
          </p:nvPr>
        </p:nvSpPr>
        <p:spPr>
          <a:ln/>
        </p:spPr>
      </p:sp>
      <p:sp>
        <p:nvSpPr>
          <p:cNvPr id="90116" name="Rectangle 7">
            <a:extLst>
              <a:ext uri="{FF2B5EF4-FFF2-40B4-BE49-F238E27FC236}">
                <a16:creationId xmlns:a16="http://schemas.microsoft.com/office/drawing/2014/main" id="{798FDF02-FF40-930D-CAEF-3A2ECBD88F0C}"/>
              </a:ext>
            </a:extLst>
          </p:cNvPr>
          <p:cNvSpPr>
            <a:spLocks noGrp="1" noChangeArrowheads="1"/>
          </p:cNvSpPr>
          <p:nvPr>
            <p:ph type="body" idx="1"/>
          </p:nvPr>
        </p:nvSpPr>
        <p:spPr>
          <a:xfrm>
            <a:off x="1155700" y="4302125"/>
            <a:ext cx="4833938" cy="4149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t>Slide Show Notes</a:t>
            </a:r>
          </a:p>
          <a:p>
            <a:r>
              <a:rPr lang="en-US" altLang="en-US"/>
              <a:t>Most drownings occur in the pool or in the bath. Usually, they involve unsupervised young children.</a:t>
            </a:r>
          </a:p>
          <a:p>
            <a:r>
              <a:rPr lang="en-US" altLang="en-US"/>
              <a:t>Remember these rules to prevent drowning:</a:t>
            </a:r>
          </a:p>
          <a:p>
            <a:pPr lvl="1"/>
            <a:r>
              <a:rPr lang="en-US" altLang="en-US"/>
              <a:t>Keep backyard pools secure with a fence and gate;</a:t>
            </a:r>
          </a:p>
          <a:p>
            <a:pPr lvl="1"/>
            <a:r>
              <a:rPr lang="en-US" altLang="en-US"/>
              <a:t>Do not allow children to swim without an adult in attendance who can swim;</a:t>
            </a:r>
          </a:p>
          <a:p>
            <a:pPr lvl="1"/>
            <a:r>
              <a:rPr lang="en-US" altLang="en-US"/>
              <a:t>Never leave a child under 5 years of age unattended in the bathtub; </a:t>
            </a:r>
            <a:r>
              <a:rPr lang="en-US" altLang="en-US" i="1"/>
              <a:t>and</a:t>
            </a:r>
          </a:p>
          <a:p>
            <a:pPr lvl="1"/>
            <a:r>
              <a:rPr lang="en-US" altLang="en-US"/>
              <a:t>Install grab bars in bathtubs if you have an older or disabled person living with you.</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a:extLst>
              <a:ext uri="{FF2B5EF4-FFF2-40B4-BE49-F238E27FC236}">
                <a16:creationId xmlns:a16="http://schemas.microsoft.com/office/drawing/2014/main" id="{92797E48-C200-4B87-C2E0-11E7B7DA8A0C}"/>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defTabSz="9223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223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223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22338" eaLnBrk="0" fontAlgn="base" hangingPunct="0">
              <a:spcBef>
                <a:spcPct val="0"/>
              </a:spcBef>
              <a:spcAft>
                <a:spcPct val="0"/>
              </a:spcAft>
              <a:defRPr sz="2400">
                <a:solidFill>
                  <a:schemeClr val="tx1"/>
                </a:solidFill>
                <a:latin typeface="Times New Roman" panose="02020603050405020304" pitchFamily="18" charset="0"/>
              </a:defRPr>
            </a:lvl9pPr>
          </a:lstStyle>
          <a:p>
            <a:fld id="{AD087059-4271-44C7-A95E-9F5D30EA84E9}" type="slidenum">
              <a:rPr lang="en-US" altLang="en-US" sz="1200" smtClean="0"/>
              <a:pPr/>
              <a:t>54</a:t>
            </a:fld>
            <a:endParaRPr lang="en-US" altLang="en-US" sz="1200"/>
          </a:p>
        </p:txBody>
      </p:sp>
      <p:sp>
        <p:nvSpPr>
          <p:cNvPr id="92163" name="Rectangle 4">
            <a:extLst>
              <a:ext uri="{FF2B5EF4-FFF2-40B4-BE49-F238E27FC236}">
                <a16:creationId xmlns:a16="http://schemas.microsoft.com/office/drawing/2014/main" id="{547B3B70-B96F-F81B-ACED-E3163AE4ABF7}"/>
              </a:ext>
            </a:extLst>
          </p:cNvPr>
          <p:cNvSpPr>
            <a:spLocks noChangeArrowheads="1" noTextEdit="1"/>
          </p:cNvSpPr>
          <p:nvPr>
            <p:ph type="sldImg"/>
          </p:nvPr>
        </p:nvSpPr>
        <p:spPr>
          <a:ln/>
        </p:spPr>
      </p:sp>
      <p:sp>
        <p:nvSpPr>
          <p:cNvPr id="92164" name="Rectangle 5">
            <a:extLst>
              <a:ext uri="{FF2B5EF4-FFF2-40B4-BE49-F238E27FC236}">
                <a16:creationId xmlns:a16="http://schemas.microsoft.com/office/drawing/2014/main" id="{3DE93F19-61BE-0053-2DCB-41228EEDF9A0}"/>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t>Slide Show Notes</a:t>
            </a:r>
          </a:p>
          <a:p>
            <a:r>
              <a:rPr lang="en-US" altLang="en-US"/>
              <a:t>Holidays are joyous times for most people. But they can also be a dangerous time at home. So don’t let your guard down during any holidays.</a:t>
            </a:r>
          </a:p>
          <a:p>
            <a:pPr lvl="1"/>
            <a:r>
              <a:rPr lang="en-US" altLang="en-US"/>
              <a:t>Make sure all decorations are made of fire-resistant materials.</a:t>
            </a:r>
          </a:p>
          <a:p>
            <a:pPr lvl="1"/>
            <a:r>
              <a:rPr lang="en-US" altLang="en-US"/>
              <a:t>Keep decorations clear of sources of heat or flame such as radiators, fireplaces, and candles. </a:t>
            </a:r>
          </a:p>
          <a:p>
            <a:pPr lvl="1"/>
            <a:r>
              <a:rPr lang="en-US" altLang="en-US"/>
              <a:t>Avoid lighted candles and turn off indoor holiday lights when you’re not home.</a:t>
            </a:r>
          </a:p>
          <a:p>
            <a:pPr lvl="1"/>
            <a:r>
              <a:rPr lang="en-US" altLang="en-US"/>
              <a:t>Keep natural Christmas trees moist—dry needles can catch fire. Trees need up to a gallon of water a day to keep fresh. </a:t>
            </a:r>
          </a:p>
          <a:p>
            <a:pPr lvl="1"/>
            <a:r>
              <a:rPr lang="en-US" altLang="en-US"/>
              <a:t>Don’t use a fireplace without a metal screen or glass doors in place, and don’t burn wrapping paper in the fireplace. Don’t leave discarded gift wrap near a fireplace, candles, or heat sources such as radiators.</a:t>
            </a:r>
          </a:p>
          <a:p>
            <a:pPr lvl="1"/>
            <a:r>
              <a:rPr lang="en-US" altLang="en-US"/>
              <a:t>Use only UL-approved extension cords and lights.</a:t>
            </a:r>
          </a:p>
          <a:p>
            <a:pPr lvl="1"/>
            <a:r>
              <a:rPr lang="en-US" altLang="en-US"/>
              <a:t>And finally, outdoors, use only lights and extension cords that are waterproof and approved for outdoor use.</a:t>
            </a:r>
          </a:p>
          <a:p>
            <a:r>
              <a:rPr lang="en-US" altLang="en-US"/>
              <a:t>Also avoid falls while decorating inside and out by using a ladder to reach high spots, being careful to hold on while up on the ladder.</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a:extLst>
              <a:ext uri="{FF2B5EF4-FFF2-40B4-BE49-F238E27FC236}">
                <a16:creationId xmlns:a16="http://schemas.microsoft.com/office/drawing/2014/main" id="{D8173986-8D7F-6CBA-E00A-87FC1E4BB92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defTabSz="9223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223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223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22338" eaLnBrk="0" fontAlgn="base" hangingPunct="0">
              <a:spcBef>
                <a:spcPct val="0"/>
              </a:spcBef>
              <a:spcAft>
                <a:spcPct val="0"/>
              </a:spcAft>
              <a:defRPr sz="2400">
                <a:solidFill>
                  <a:schemeClr val="tx1"/>
                </a:solidFill>
                <a:latin typeface="Times New Roman" panose="02020603050405020304" pitchFamily="18" charset="0"/>
              </a:defRPr>
            </a:lvl9pPr>
          </a:lstStyle>
          <a:p>
            <a:fld id="{56D134D4-6987-43BE-9060-B12CF492DC72}" type="slidenum">
              <a:rPr lang="en-US" altLang="en-US" sz="1200" smtClean="0"/>
              <a:pPr/>
              <a:t>55</a:t>
            </a:fld>
            <a:endParaRPr lang="en-US" altLang="en-US" sz="1200"/>
          </a:p>
        </p:txBody>
      </p:sp>
      <p:sp>
        <p:nvSpPr>
          <p:cNvPr id="94211" name="Rectangle 4">
            <a:extLst>
              <a:ext uri="{FF2B5EF4-FFF2-40B4-BE49-F238E27FC236}">
                <a16:creationId xmlns:a16="http://schemas.microsoft.com/office/drawing/2014/main" id="{9E33DE9B-BE83-81D3-8C0B-7FC2BA28350B}"/>
              </a:ext>
            </a:extLst>
          </p:cNvPr>
          <p:cNvSpPr>
            <a:spLocks noChangeArrowheads="1" noTextEdit="1"/>
          </p:cNvSpPr>
          <p:nvPr>
            <p:ph type="sldImg"/>
          </p:nvPr>
        </p:nvSpPr>
        <p:spPr>
          <a:ln/>
        </p:spPr>
      </p:sp>
      <p:sp>
        <p:nvSpPr>
          <p:cNvPr id="94212" name="Rectangle 5">
            <a:extLst>
              <a:ext uri="{FF2B5EF4-FFF2-40B4-BE49-F238E27FC236}">
                <a16:creationId xmlns:a16="http://schemas.microsoft.com/office/drawing/2014/main" id="{1D86DB54-B532-D18C-36D7-CA2AAC6013DF}"/>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t>Slide Show Notes</a:t>
            </a:r>
          </a:p>
          <a:p>
            <a:r>
              <a:rPr lang="en-US" altLang="en-US"/>
              <a:t>Fourth of July and other summer holidays also raise safety concerns, and the issue is often fireworks. When fireworks are used, it doesn’t take much for a celebration to turn into a tragedy. Every year, hospital emergency rooms are full of adults and kids with burns and other horrible injuries caused by careless use of fireworks. To help prevent these accidents, remember these important safety pointers:</a:t>
            </a:r>
          </a:p>
          <a:p>
            <a:pPr lvl="1"/>
            <a:r>
              <a:rPr lang="en-US" altLang="en-US"/>
              <a:t>Never light fireworks indoors or near dry grass.</a:t>
            </a:r>
          </a:p>
          <a:p>
            <a:pPr lvl="1"/>
            <a:r>
              <a:rPr lang="en-US" altLang="en-US"/>
              <a:t>Always have a bucket of water and/or a fire extinguisher nearby. </a:t>
            </a:r>
          </a:p>
          <a:p>
            <a:pPr lvl="1"/>
            <a:r>
              <a:rPr lang="en-US" altLang="en-US"/>
              <a:t>Stand several feet away from lit fireworks. If a device does not go off, don’t stand over it to investigate. Douse it with water and dispose of it.</a:t>
            </a:r>
          </a:p>
          <a:p>
            <a:pPr lvl="1"/>
            <a:r>
              <a:rPr lang="en-US" altLang="en-US"/>
              <a:t>Always read the directions and warning labels on fireworks. If a device is not marked with the contents, directions, and a warning label, don’t light it.</a:t>
            </a:r>
          </a:p>
          <a:p>
            <a:pPr lvl="1"/>
            <a:r>
              <a:rPr lang="en-US" altLang="en-US"/>
              <a:t>And, supervise children around fireworks at all times. Never let young children handle any kind of firework, even sparklers, which get incredibly hot and can cause terrible burns.</a:t>
            </a:r>
          </a:p>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a:extLst>
              <a:ext uri="{FF2B5EF4-FFF2-40B4-BE49-F238E27FC236}">
                <a16:creationId xmlns:a16="http://schemas.microsoft.com/office/drawing/2014/main" id="{DDCCE4EE-676B-2829-06E3-3CD3BDDBCE29}"/>
              </a:ext>
            </a:extLst>
          </p:cNvPr>
          <p:cNvSpPr>
            <a:spLocks noGrp="1" noRot="1" noChangeAspect="1" noChangeArrowheads="1" noTextEdit="1"/>
          </p:cNvSpPr>
          <p:nvPr>
            <p:ph type="sldImg"/>
          </p:nvPr>
        </p:nvSpPr>
        <p:spPr>
          <a:ln/>
        </p:spPr>
      </p:sp>
      <p:sp>
        <p:nvSpPr>
          <p:cNvPr id="96259" name="Notes Placeholder 2">
            <a:extLst>
              <a:ext uri="{FF2B5EF4-FFF2-40B4-BE49-F238E27FC236}">
                <a16:creationId xmlns:a16="http://schemas.microsoft.com/office/drawing/2014/main" id="{D2DDC825-8FFF-B0A3-3682-99F6DECAC2F6}"/>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96260" name="Slide Number Placeholder 3">
            <a:extLst>
              <a:ext uri="{FF2B5EF4-FFF2-40B4-BE49-F238E27FC236}">
                <a16:creationId xmlns:a16="http://schemas.microsoft.com/office/drawing/2014/main" id="{68E9562F-4292-C766-BEBB-1655B8D1E991}"/>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defTabSz="9223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223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223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22338" eaLnBrk="0" fontAlgn="base" hangingPunct="0">
              <a:spcBef>
                <a:spcPct val="0"/>
              </a:spcBef>
              <a:spcAft>
                <a:spcPct val="0"/>
              </a:spcAft>
              <a:defRPr sz="2400">
                <a:solidFill>
                  <a:schemeClr val="tx1"/>
                </a:solidFill>
                <a:latin typeface="Times New Roman" panose="02020603050405020304" pitchFamily="18" charset="0"/>
              </a:defRPr>
            </a:lvl9pPr>
          </a:lstStyle>
          <a:p>
            <a:fld id="{3A66C0BD-3B37-47C9-BD9F-71F2443F6456}" type="slidenum">
              <a:rPr lang="en-US" altLang="en-US" sz="1200" smtClean="0">
                <a:solidFill>
                  <a:srgbClr val="000000"/>
                </a:solidFill>
              </a:rPr>
              <a:pPr/>
              <a:t>56</a:t>
            </a:fld>
            <a:endParaRPr lang="en-US" altLang="en-US" sz="1200">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a:extLst>
              <a:ext uri="{FF2B5EF4-FFF2-40B4-BE49-F238E27FC236}">
                <a16:creationId xmlns:a16="http://schemas.microsoft.com/office/drawing/2014/main" id="{ED193A87-6AD2-4B1C-A77E-A64B562E3D30}"/>
              </a:ext>
            </a:extLst>
          </p:cNvPr>
          <p:cNvSpPr>
            <a:spLocks noGrp="1" noRot="1" noChangeAspect="1" noChangeArrowheads="1" noTextEdit="1"/>
          </p:cNvSpPr>
          <p:nvPr>
            <p:ph type="sldImg"/>
          </p:nvPr>
        </p:nvSpPr>
        <p:spPr>
          <a:ln/>
        </p:spPr>
      </p:sp>
      <p:sp>
        <p:nvSpPr>
          <p:cNvPr id="98307" name="Notes Placeholder 2">
            <a:extLst>
              <a:ext uri="{FF2B5EF4-FFF2-40B4-BE49-F238E27FC236}">
                <a16:creationId xmlns:a16="http://schemas.microsoft.com/office/drawing/2014/main" id="{6EB60348-14FC-ED23-8E1B-93D091E4BBB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98308" name="Slide Number Placeholder 3">
            <a:extLst>
              <a:ext uri="{FF2B5EF4-FFF2-40B4-BE49-F238E27FC236}">
                <a16:creationId xmlns:a16="http://schemas.microsoft.com/office/drawing/2014/main" id="{EB7BF4BA-8F7A-9A76-E0B8-E0508B2028E4}"/>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defTabSz="9223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223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223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22338" eaLnBrk="0" fontAlgn="base" hangingPunct="0">
              <a:spcBef>
                <a:spcPct val="0"/>
              </a:spcBef>
              <a:spcAft>
                <a:spcPct val="0"/>
              </a:spcAft>
              <a:defRPr sz="2400">
                <a:solidFill>
                  <a:schemeClr val="tx1"/>
                </a:solidFill>
                <a:latin typeface="Times New Roman" panose="02020603050405020304" pitchFamily="18" charset="0"/>
              </a:defRPr>
            </a:lvl9pPr>
          </a:lstStyle>
          <a:p>
            <a:fld id="{CB4E829E-2935-4F7B-B464-BC864312BEE1}" type="slidenum">
              <a:rPr lang="en-US" altLang="en-US" sz="1200" smtClean="0">
                <a:solidFill>
                  <a:srgbClr val="000000"/>
                </a:solidFill>
              </a:rPr>
              <a:pPr/>
              <a:t>57</a:t>
            </a:fld>
            <a:endParaRPr lang="en-US" altLang="en-US" sz="1200">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a:extLst>
              <a:ext uri="{FF2B5EF4-FFF2-40B4-BE49-F238E27FC236}">
                <a16:creationId xmlns:a16="http://schemas.microsoft.com/office/drawing/2014/main" id="{D9431AD7-ED8A-E427-81FE-0CFB8CC5193F}"/>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defTabSz="9223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223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223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22338" eaLnBrk="0" fontAlgn="base" hangingPunct="0">
              <a:spcBef>
                <a:spcPct val="0"/>
              </a:spcBef>
              <a:spcAft>
                <a:spcPct val="0"/>
              </a:spcAft>
              <a:defRPr sz="2400">
                <a:solidFill>
                  <a:schemeClr val="tx1"/>
                </a:solidFill>
                <a:latin typeface="Times New Roman" panose="02020603050405020304" pitchFamily="18" charset="0"/>
              </a:defRPr>
            </a:lvl9pPr>
          </a:lstStyle>
          <a:p>
            <a:fld id="{5D660FE1-4C26-472C-B2F7-C4B2F5284037}" type="slidenum">
              <a:rPr lang="en-US" altLang="en-US" sz="1200" smtClean="0"/>
              <a:pPr/>
              <a:t>60</a:t>
            </a:fld>
            <a:endParaRPr lang="en-US" altLang="en-US" sz="1200"/>
          </a:p>
        </p:txBody>
      </p:sp>
      <p:sp>
        <p:nvSpPr>
          <p:cNvPr id="102403" name="Rectangle 2">
            <a:extLst>
              <a:ext uri="{FF2B5EF4-FFF2-40B4-BE49-F238E27FC236}">
                <a16:creationId xmlns:a16="http://schemas.microsoft.com/office/drawing/2014/main" id="{B22C8997-E263-0409-DD4E-C44E1B8F4D63}"/>
              </a:ext>
            </a:extLst>
          </p:cNvPr>
          <p:cNvSpPr>
            <a:spLocks noChangeArrowheads="1" noTextEdit="1"/>
          </p:cNvSpPr>
          <p:nvPr>
            <p:ph type="sldImg"/>
          </p:nvPr>
        </p:nvSpPr>
        <p:spPr>
          <a:xfrm>
            <a:off x="1171575" y="692150"/>
            <a:ext cx="4610100" cy="3457575"/>
          </a:xfrm>
          <a:ln/>
        </p:spPr>
      </p:sp>
      <p:sp>
        <p:nvSpPr>
          <p:cNvPr id="102404" name="Rectangle 3">
            <a:extLst>
              <a:ext uri="{FF2B5EF4-FFF2-40B4-BE49-F238E27FC236}">
                <a16:creationId xmlns:a16="http://schemas.microsoft.com/office/drawing/2014/main" id="{B75AE40E-489B-D062-AF87-07E5775598F2}"/>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t>Slide Show Notes</a:t>
            </a:r>
          </a:p>
          <a:p>
            <a:r>
              <a:rPr lang="en-US" altLang="en-US"/>
              <a:t>Before we begin the session, let’s take a few minutes to see how much you already know about home safety. Decide whether each statement on the screen is </a:t>
            </a:r>
            <a:r>
              <a:rPr lang="en-US" altLang="en-US" i="1"/>
              <a:t>true</a:t>
            </a:r>
            <a:r>
              <a:rPr lang="en-US" altLang="en-US"/>
              <a:t> or </a:t>
            </a:r>
            <a:r>
              <a:rPr lang="en-US" altLang="en-US" i="1"/>
              <a:t>false</a:t>
            </a:r>
            <a:r>
              <a:rPr lang="en-US" altLang="en-US"/>
              <a:t>. [PAUSE]</a:t>
            </a:r>
          </a:p>
          <a:p>
            <a:r>
              <a:rPr lang="en-US" altLang="en-US"/>
              <a:t>Now, let’s go over the answers:</a:t>
            </a:r>
          </a:p>
          <a:p>
            <a:pPr lvl="1"/>
            <a:r>
              <a:rPr lang="en-US" altLang="en-US"/>
              <a:t>More accidents happen off the job than on the job</a:t>
            </a:r>
            <a:r>
              <a:rPr lang="en-US" altLang="en-US">
                <a:cs typeface="Times New Roman" panose="02020603050405020304" pitchFamily="18" charset="0"/>
              </a:rPr>
              <a:t>—</a:t>
            </a:r>
            <a:r>
              <a:rPr lang="en-US" altLang="en-US"/>
              <a:t>This is </a:t>
            </a:r>
            <a:r>
              <a:rPr lang="en-US" altLang="en-US" i="1"/>
              <a:t>true</a:t>
            </a:r>
            <a:r>
              <a:rPr lang="en-US" altLang="en-US"/>
              <a:t>.</a:t>
            </a:r>
          </a:p>
          <a:p>
            <a:pPr lvl="1"/>
            <a:r>
              <a:rPr lang="en-US" altLang="en-US"/>
              <a:t>You should have a home escape plan and practice it with your family</a:t>
            </a:r>
            <a:r>
              <a:rPr lang="en-US" altLang="en-US">
                <a:cs typeface="Times New Roman" panose="02020603050405020304" pitchFamily="18" charset="0"/>
              </a:rPr>
              <a:t>—</a:t>
            </a:r>
            <a:r>
              <a:rPr lang="en-US" altLang="en-US"/>
              <a:t>This is also </a:t>
            </a:r>
            <a:r>
              <a:rPr lang="en-US" altLang="en-US" i="1"/>
              <a:t>true</a:t>
            </a:r>
            <a:r>
              <a:rPr lang="en-US" altLang="en-US"/>
              <a:t>.</a:t>
            </a:r>
          </a:p>
          <a:p>
            <a:pPr lvl="1"/>
            <a:r>
              <a:rPr lang="en-US" altLang="en-US"/>
              <a:t>Most home fires involving gas grills are caused by unattended cooking</a:t>
            </a:r>
            <a:r>
              <a:rPr lang="en-US" altLang="en-US">
                <a:cs typeface="Times New Roman" panose="02020603050405020304" pitchFamily="18" charset="0"/>
              </a:rPr>
              <a:t>—</a:t>
            </a:r>
            <a:r>
              <a:rPr lang="en-US" altLang="en-US"/>
              <a:t>This is </a:t>
            </a:r>
            <a:r>
              <a:rPr lang="en-US" altLang="en-US" i="1"/>
              <a:t>false</a:t>
            </a:r>
            <a:r>
              <a:rPr lang="en-US" altLang="en-US"/>
              <a:t>.</a:t>
            </a:r>
          </a:p>
          <a:p>
            <a:pPr lvl="1"/>
            <a:r>
              <a:rPr lang="en-US" altLang="en-US"/>
              <a:t>And finally, household cleansers and other chemical products pose no safety or health risks</a:t>
            </a:r>
            <a:r>
              <a:rPr lang="en-US" altLang="en-US">
                <a:cs typeface="Times New Roman" panose="02020603050405020304" pitchFamily="18" charset="0"/>
              </a:rPr>
              <a:t>—</a:t>
            </a:r>
            <a:r>
              <a:rPr lang="en-US" altLang="en-US"/>
              <a:t>This is also </a:t>
            </a:r>
            <a:r>
              <a:rPr lang="en-US" altLang="en-US" i="1"/>
              <a:t>false</a:t>
            </a:r>
            <a:r>
              <a:rPr lang="en-US" altLang="en-US"/>
              <a:t>.</a:t>
            </a:r>
          </a:p>
          <a:p>
            <a:r>
              <a:rPr lang="en-US" altLang="en-US"/>
              <a:t>How did you do? Did you get all the answers right?</a:t>
            </a:r>
          </a:p>
          <a:p>
            <a:r>
              <a:rPr lang="en-US" altLang="en-US"/>
              <a:t>If not, don’t worry. You’ll learn all about these issues and a lot more during the session.</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IN"/>
          </a:p>
        </p:txBody>
      </p:sp>
      <p:sp>
        <p:nvSpPr>
          <p:cNvPr id="4" name="Rectangle 2">
            <a:extLst>
              <a:ext uri="{FF2B5EF4-FFF2-40B4-BE49-F238E27FC236}">
                <a16:creationId xmlns:a16="http://schemas.microsoft.com/office/drawing/2014/main" id="{42AD9E34-5A8D-3D19-0124-801C406C182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3">
            <a:extLst>
              <a:ext uri="{FF2B5EF4-FFF2-40B4-BE49-F238E27FC236}">
                <a16:creationId xmlns:a16="http://schemas.microsoft.com/office/drawing/2014/main" id="{0B8ADF3E-8DFF-AA70-96E4-D8A1715131A2}"/>
              </a:ext>
            </a:extLst>
          </p:cNvPr>
          <p:cNvSpPr>
            <a:spLocks noGrp="1" noChangeArrowheads="1"/>
          </p:cNvSpPr>
          <p:nvPr>
            <p:ph type="ftr" sz="quarter" idx="11"/>
          </p:nvPr>
        </p:nvSpPr>
        <p:spPr>
          <a:ln/>
        </p:spPr>
        <p:txBody>
          <a:bodyPr/>
          <a:lstStyle>
            <a:lvl1pPr>
              <a:defRPr/>
            </a:lvl1pPr>
          </a:lstStyle>
          <a:p>
            <a:pPr>
              <a:defRPr/>
            </a:pPr>
            <a:r>
              <a:rPr lang="en-US" altLang="en-US"/>
              <a:t> </a:t>
            </a:r>
          </a:p>
        </p:txBody>
      </p:sp>
      <p:sp>
        <p:nvSpPr>
          <p:cNvPr id="6" name="Rectangle 4">
            <a:extLst>
              <a:ext uri="{FF2B5EF4-FFF2-40B4-BE49-F238E27FC236}">
                <a16:creationId xmlns:a16="http://schemas.microsoft.com/office/drawing/2014/main" id="{AFE59625-92DA-0930-AF50-78AACA60F0CA}"/>
              </a:ext>
            </a:extLst>
          </p:cNvPr>
          <p:cNvSpPr>
            <a:spLocks noGrp="1" noChangeArrowheads="1"/>
          </p:cNvSpPr>
          <p:nvPr>
            <p:ph type="sldNum" sz="quarter" idx="12"/>
          </p:nvPr>
        </p:nvSpPr>
        <p:spPr>
          <a:ln/>
        </p:spPr>
        <p:txBody>
          <a:bodyPr/>
          <a:lstStyle>
            <a:lvl1pPr>
              <a:defRPr/>
            </a:lvl1pPr>
          </a:lstStyle>
          <a:p>
            <a:pPr>
              <a:defRPr/>
            </a:pPr>
            <a:fld id="{114A9B45-05C0-42F2-8042-3897A5999023}" type="slidenum">
              <a:rPr lang="en-US" altLang="en-US"/>
              <a:pPr>
                <a:defRPr/>
              </a:pPr>
              <a:t>‹#›</a:t>
            </a:fld>
            <a:endParaRPr lang="en-US" altLang="en-US"/>
          </a:p>
        </p:txBody>
      </p:sp>
    </p:spTree>
    <p:extLst>
      <p:ext uri="{BB962C8B-B14F-4D97-AF65-F5344CB8AC3E}">
        <p14:creationId xmlns:p14="http://schemas.microsoft.com/office/powerpoint/2010/main" val="1280858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2">
            <a:extLst>
              <a:ext uri="{FF2B5EF4-FFF2-40B4-BE49-F238E27FC236}">
                <a16:creationId xmlns:a16="http://schemas.microsoft.com/office/drawing/2014/main" id="{B5CBDD0C-13FD-65AB-11BA-9D6FE0DFBA60}"/>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3">
            <a:extLst>
              <a:ext uri="{FF2B5EF4-FFF2-40B4-BE49-F238E27FC236}">
                <a16:creationId xmlns:a16="http://schemas.microsoft.com/office/drawing/2014/main" id="{0DE0CA21-8FFB-955A-4CE9-83C8E3E159DC}"/>
              </a:ext>
            </a:extLst>
          </p:cNvPr>
          <p:cNvSpPr>
            <a:spLocks noGrp="1" noChangeArrowheads="1"/>
          </p:cNvSpPr>
          <p:nvPr>
            <p:ph type="ftr" sz="quarter" idx="11"/>
          </p:nvPr>
        </p:nvSpPr>
        <p:spPr>
          <a:ln/>
        </p:spPr>
        <p:txBody>
          <a:bodyPr/>
          <a:lstStyle>
            <a:lvl1pPr>
              <a:defRPr/>
            </a:lvl1pPr>
          </a:lstStyle>
          <a:p>
            <a:pPr>
              <a:defRPr/>
            </a:pPr>
            <a:r>
              <a:rPr lang="en-US" altLang="en-US"/>
              <a:t> </a:t>
            </a:r>
          </a:p>
        </p:txBody>
      </p:sp>
      <p:sp>
        <p:nvSpPr>
          <p:cNvPr id="6" name="Rectangle 4">
            <a:extLst>
              <a:ext uri="{FF2B5EF4-FFF2-40B4-BE49-F238E27FC236}">
                <a16:creationId xmlns:a16="http://schemas.microsoft.com/office/drawing/2014/main" id="{39A3E1D7-F64C-DF16-CAC1-A46E41C12E86}"/>
              </a:ext>
            </a:extLst>
          </p:cNvPr>
          <p:cNvSpPr>
            <a:spLocks noGrp="1" noChangeArrowheads="1"/>
          </p:cNvSpPr>
          <p:nvPr>
            <p:ph type="sldNum" sz="quarter" idx="12"/>
          </p:nvPr>
        </p:nvSpPr>
        <p:spPr>
          <a:ln/>
        </p:spPr>
        <p:txBody>
          <a:bodyPr/>
          <a:lstStyle>
            <a:lvl1pPr>
              <a:defRPr/>
            </a:lvl1pPr>
          </a:lstStyle>
          <a:p>
            <a:pPr>
              <a:defRPr/>
            </a:pPr>
            <a:fld id="{1F5089FD-DBF5-4BFC-B8CF-B8AF75616B03}" type="slidenum">
              <a:rPr lang="en-US" altLang="en-US"/>
              <a:pPr>
                <a:defRPr/>
              </a:pPr>
              <a:t>‹#›</a:t>
            </a:fld>
            <a:endParaRPr lang="en-US" altLang="en-US"/>
          </a:p>
        </p:txBody>
      </p:sp>
    </p:spTree>
    <p:extLst>
      <p:ext uri="{BB962C8B-B14F-4D97-AF65-F5344CB8AC3E}">
        <p14:creationId xmlns:p14="http://schemas.microsoft.com/office/powerpoint/2010/main" val="169421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a:extLst>
              <a:ext uri="{FF2B5EF4-FFF2-40B4-BE49-F238E27FC236}">
                <a16:creationId xmlns:a16="http://schemas.microsoft.com/office/drawing/2014/main" id="{AE4950F3-2A67-BF89-93C4-326330CD3D9C}"/>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3">
            <a:extLst>
              <a:ext uri="{FF2B5EF4-FFF2-40B4-BE49-F238E27FC236}">
                <a16:creationId xmlns:a16="http://schemas.microsoft.com/office/drawing/2014/main" id="{DCF2B439-84FC-72E2-3CA8-159D640A7310}"/>
              </a:ext>
            </a:extLst>
          </p:cNvPr>
          <p:cNvSpPr>
            <a:spLocks noGrp="1" noChangeArrowheads="1"/>
          </p:cNvSpPr>
          <p:nvPr>
            <p:ph type="ftr" sz="quarter" idx="11"/>
          </p:nvPr>
        </p:nvSpPr>
        <p:spPr>
          <a:ln/>
        </p:spPr>
        <p:txBody>
          <a:bodyPr/>
          <a:lstStyle>
            <a:lvl1pPr>
              <a:defRPr/>
            </a:lvl1pPr>
          </a:lstStyle>
          <a:p>
            <a:pPr>
              <a:defRPr/>
            </a:pPr>
            <a:r>
              <a:rPr lang="en-US" altLang="en-US"/>
              <a:t> </a:t>
            </a:r>
          </a:p>
        </p:txBody>
      </p:sp>
      <p:sp>
        <p:nvSpPr>
          <p:cNvPr id="6" name="Rectangle 4">
            <a:extLst>
              <a:ext uri="{FF2B5EF4-FFF2-40B4-BE49-F238E27FC236}">
                <a16:creationId xmlns:a16="http://schemas.microsoft.com/office/drawing/2014/main" id="{84FD9168-B2E7-D9A9-8B22-9DB292C0B2AF}"/>
              </a:ext>
            </a:extLst>
          </p:cNvPr>
          <p:cNvSpPr>
            <a:spLocks noGrp="1" noChangeArrowheads="1"/>
          </p:cNvSpPr>
          <p:nvPr>
            <p:ph type="sldNum" sz="quarter" idx="12"/>
          </p:nvPr>
        </p:nvSpPr>
        <p:spPr>
          <a:ln/>
        </p:spPr>
        <p:txBody>
          <a:bodyPr/>
          <a:lstStyle>
            <a:lvl1pPr>
              <a:defRPr/>
            </a:lvl1pPr>
          </a:lstStyle>
          <a:p>
            <a:pPr>
              <a:defRPr/>
            </a:pPr>
            <a:fld id="{BC658C30-1AD6-4EC7-A1B8-CD2611DFE0E9}" type="slidenum">
              <a:rPr lang="en-US" altLang="en-US"/>
              <a:pPr>
                <a:defRPr/>
              </a:pPr>
              <a:t>‹#›</a:t>
            </a:fld>
            <a:endParaRPr lang="en-US" altLang="en-US"/>
          </a:p>
        </p:txBody>
      </p:sp>
    </p:spTree>
    <p:extLst>
      <p:ext uri="{BB962C8B-B14F-4D97-AF65-F5344CB8AC3E}">
        <p14:creationId xmlns:p14="http://schemas.microsoft.com/office/powerpoint/2010/main" val="29417325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Rectangle 2">
            <a:extLst>
              <a:ext uri="{FF2B5EF4-FFF2-40B4-BE49-F238E27FC236}">
                <a16:creationId xmlns:a16="http://schemas.microsoft.com/office/drawing/2014/main" id="{E9BE2CED-6020-D442-6B22-686F96D2FFBE}"/>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3">
            <a:extLst>
              <a:ext uri="{FF2B5EF4-FFF2-40B4-BE49-F238E27FC236}">
                <a16:creationId xmlns:a16="http://schemas.microsoft.com/office/drawing/2014/main" id="{07A1DC92-4750-D985-214A-839762A761A5}"/>
              </a:ext>
            </a:extLst>
          </p:cNvPr>
          <p:cNvSpPr>
            <a:spLocks noGrp="1" noChangeArrowheads="1"/>
          </p:cNvSpPr>
          <p:nvPr>
            <p:ph type="ftr" sz="quarter" idx="11"/>
          </p:nvPr>
        </p:nvSpPr>
        <p:spPr>
          <a:ln/>
        </p:spPr>
        <p:txBody>
          <a:bodyPr/>
          <a:lstStyle>
            <a:lvl1pPr>
              <a:defRPr/>
            </a:lvl1pPr>
          </a:lstStyle>
          <a:p>
            <a:pPr>
              <a:defRPr/>
            </a:pPr>
            <a:r>
              <a:rPr lang="en-US" altLang="en-US"/>
              <a:t> </a:t>
            </a:r>
          </a:p>
        </p:txBody>
      </p:sp>
      <p:sp>
        <p:nvSpPr>
          <p:cNvPr id="7" name="Rectangle 4">
            <a:extLst>
              <a:ext uri="{FF2B5EF4-FFF2-40B4-BE49-F238E27FC236}">
                <a16:creationId xmlns:a16="http://schemas.microsoft.com/office/drawing/2014/main" id="{D51C0F51-879D-3E7A-2DC7-8F02C989CFF2}"/>
              </a:ext>
            </a:extLst>
          </p:cNvPr>
          <p:cNvSpPr>
            <a:spLocks noGrp="1" noChangeArrowheads="1"/>
          </p:cNvSpPr>
          <p:nvPr>
            <p:ph type="sldNum" sz="quarter" idx="12"/>
          </p:nvPr>
        </p:nvSpPr>
        <p:spPr>
          <a:ln/>
        </p:spPr>
        <p:txBody>
          <a:bodyPr/>
          <a:lstStyle>
            <a:lvl1pPr>
              <a:defRPr/>
            </a:lvl1pPr>
          </a:lstStyle>
          <a:p>
            <a:pPr>
              <a:defRPr/>
            </a:pPr>
            <a:fld id="{37CA0DAC-64C5-48F6-BFD1-BAE94C9C1C33}" type="slidenum">
              <a:rPr lang="en-US" altLang="en-US"/>
              <a:pPr>
                <a:defRPr/>
              </a:pPr>
              <a:t>‹#›</a:t>
            </a:fld>
            <a:endParaRPr lang="en-US" altLang="en-US"/>
          </a:p>
        </p:txBody>
      </p:sp>
    </p:spTree>
    <p:extLst>
      <p:ext uri="{BB962C8B-B14F-4D97-AF65-F5344CB8AC3E}">
        <p14:creationId xmlns:p14="http://schemas.microsoft.com/office/powerpoint/2010/main" val="942082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Rectangle 2">
            <a:extLst>
              <a:ext uri="{FF2B5EF4-FFF2-40B4-BE49-F238E27FC236}">
                <a16:creationId xmlns:a16="http://schemas.microsoft.com/office/drawing/2014/main" id="{EBC35FF9-CB6C-FD06-F3FC-2099526E465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3">
            <a:extLst>
              <a:ext uri="{FF2B5EF4-FFF2-40B4-BE49-F238E27FC236}">
                <a16:creationId xmlns:a16="http://schemas.microsoft.com/office/drawing/2014/main" id="{99B6D8EE-75D6-FCB8-2162-3BDA11469035}"/>
              </a:ext>
            </a:extLst>
          </p:cNvPr>
          <p:cNvSpPr>
            <a:spLocks noGrp="1" noChangeArrowheads="1"/>
          </p:cNvSpPr>
          <p:nvPr>
            <p:ph type="ftr" sz="quarter" idx="11"/>
          </p:nvPr>
        </p:nvSpPr>
        <p:spPr>
          <a:ln/>
        </p:spPr>
        <p:txBody>
          <a:bodyPr/>
          <a:lstStyle>
            <a:lvl1pPr>
              <a:defRPr/>
            </a:lvl1pPr>
          </a:lstStyle>
          <a:p>
            <a:pPr>
              <a:defRPr/>
            </a:pPr>
            <a:r>
              <a:rPr lang="en-US" altLang="en-US"/>
              <a:t> </a:t>
            </a:r>
          </a:p>
        </p:txBody>
      </p:sp>
      <p:sp>
        <p:nvSpPr>
          <p:cNvPr id="9" name="Rectangle 4">
            <a:extLst>
              <a:ext uri="{FF2B5EF4-FFF2-40B4-BE49-F238E27FC236}">
                <a16:creationId xmlns:a16="http://schemas.microsoft.com/office/drawing/2014/main" id="{32CE4A18-54F4-2E0F-3047-AF4669FCA193}"/>
              </a:ext>
            </a:extLst>
          </p:cNvPr>
          <p:cNvSpPr>
            <a:spLocks noGrp="1" noChangeArrowheads="1"/>
          </p:cNvSpPr>
          <p:nvPr>
            <p:ph type="sldNum" sz="quarter" idx="12"/>
          </p:nvPr>
        </p:nvSpPr>
        <p:spPr>
          <a:ln/>
        </p:spPr>
        <p:txBody>
          <a:bodyPr/>
          <a:lstStyle>
            <a:lvl1pPr>
              <a:defRPr/>
            </a:lvl1pPr>
          </a:lstStyle>
          <a:p>
            <a:pPr>
              <a:defRPr/>
            </a:pPr>
            <a:fld id="{9E538E4E-B2C4-4EC2-9051-18419FB386F4}" type="slidenum">
              <a:rPr lang="en-US" altLang="en-US"/>
              <a:pPr>
                <a:defRPr/>
              </a:pPr>
              <a:t>‹#›</a:t>
            </a:fld>
            <a:endParaRPr lang="en-US" altLang="en-US"/>
          </a:p>
        </p:txBody>
      </p:sp>
    </p:spTree>
    <p:extLst>
      <p:ext uri="{BB962C8B-B14F-4D97-AF65-F5344CB8AC3E}">
        <p14:creationId xmlns:p14="http://schemas.microsoft.com/office/powerpoint/2010/main" val="3120761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Rectangle 2">
            <a:extLst>
              <a:ext uri="{FF2B5EF4-FFF2-40B4-BE49-F238E27FC236}">
                <a16:creationId xmlns:a16="http://schemas.microsoft.com/office/drawing/2014/main" id="{FE44DDD8-9294-ED05-CE25-81BCC004A04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3">
            <a:extLst>
              <a:ext uri="{FF2B5EF4-FFF2-40B4-BE49-F238E27FC236}">
                <a16:creationId xmlns:a16="http://schemas.microsoft.com/office/drawing/2014/main" id="{E5C3DA84-B83D-834C-A347-1C4FA72590CC}"/>
              </a:ext>
            </a:extLst>
          </p:cNvPr>
          <p:cNvSpPr>
            <a:spLocks noGrp="1" noChangeArrowheads="1"/>
          </p:cNvSpPr>
          <p:nvPr>
            <p:ph type="ftr" sz="quarter" idx="11"/>
          </p:nvPr>
        </p:nvSpPr>
        <p:spPr>
          <a:ln/>
        </p:spPr>
        <p:txBody>
          <a:bodyPr/>
          <a:lstStyle>
            <a:lvl1pPr>
              <a:defRPr/>
            </a:lvl1pPr>
          </a:lstStyle>
          <a:p>
            <a:pPr>
              <a:defRPr/>
            </a:pPr>
            <a:r>
              <a:rPr lang="en-US" altLang="en-US"/>
              <a:t> </a:t>
            </a:r>
          </a:p>
        </p:txBody>
      </p:sp>
      <p:sp>
        <p:nvSpPr>
          <p:cNvPr id="5" name="Rectangle 4">
            <a:extLst>
              <a:ext uri="{FF2B5EF4-FFF2-40B4-BE49-F238E27FC236}">
                <a16:creationId xmlns:a16="http://schemas.microsoft.com/office/drawing/2014/main" id="{B0DE2E1B-8D1E-7219-5747-F874302A00BE}"/>
              </a:ext>
            </a:extLst>
          </p:cNvPr>
          <p:cNvSpPr>
            <a:spLocks noGrp="1" noChangeArrowheads="1"/>
          </p:cNvSpPr>
          <p:nvPr>
            <p:ph type="sldNum" sz="quarter" idx="12"/>
          </p:nvPr>
        </p:nvSpPr>
        <p:spPr>
          <a:ln/>
        </p:spPr>
        <p:txBody>
          <a:bodyPr/>
          <a:lstStyle>
            <a:lvl1pPr>
              <a:defRPr/>
            </a:lvl1pPr>
          </a:lstStyle>
          <a:p>
            <a:pPr>
              <a:defRPr/>
            </a:pPr>
            <a:fld id="{67D6F333-6358-4FAC-B6BA-FA267BCC7CCB}" type="slidenum">
              <a:rPr lang="en-US" altLang="en-US"/>
              <a:pPr>
                <a:defRPr/>
              </a:pPr>
              <a:t>‹#›</a:t>
            </a:fld>
            <a:endParaRPr lang="en-US" altLang="en-US"/>
          </a:p>
        </p:txBody>
      </p:sp>
    </p:spTree>
    <p:extLst>
      <p:ext uri="{BB962C8B-B14F-4D97-AF65-F5344CB8AC3E}">
        <p14:creationId xmlns:p14="http://schemas.microsoft.com/office/powerpoint/2010/main" val="3654609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C9AC97F6-2C42-3EC1-27D9-E5A78022CF8E}"/>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3">
            <a:extLst>
              <a:ext uri="{FF2B5EF4-FFF2-40B4-BE49-F238E27FC236}">
                <a16:creationId xmlns:a16="http://schemas.microsoft.com/office/drawing/2014/main" id="{34932FB9-BF1D-17DF-32E3-A2FB434288D8}"/>
              </a:ext>
            </a:extLst>
          </p:cNvPr>
          <p:cNvSpPr>
            <a:spLocks noGrp="1" noChangeArrowheads="1"/>
          </p:cNvSpPr>
          <p:nvPr>
            <p:ph type="ftr" sz="quarter" idx="11"/>
          </p:nvPr>
        </p:nvSpPr>
        <p:spPr>
          <a:ln/>
        </p:spPr>
        <p:txBody>
          <a:bodyPr/>
          <a:lstStyle>
            <a:lvl1pPr>
              <a:defRPr/>
            </a:lvl1pPr>
          </a:lstStyle>
          <a:p>
            <a:pPr>
              <a:defRPr/>
            </a:pPr>
            <a:r>
              <a:rPr lang="en-US" altLang="en-US"/>
              <a:t> </a:t>
            </a:r>
          </a:p>
        </p:txBody>
      </p:sp>
      <p:sp>
        <p:nvSpPr>
          <p:cNvPr id="4" name="Rectangle 4">
            <a:extLst>
              <a:ext uri="{FF2B5EF4-FFF2-40B4-BE49-F238E27FC236}">
                <a16:creationId xmlns:a16="http://schemas.microsoft.com/office/drawing/2014/main" id="{A38A503E-39F2-1D5E-E5CE-1A819E4BC1CF}"/>
              </a:ext>
            </a:extLst>
          </p:cNvPr>
          <p:cNvSpPr>
            <a:spLocks noGrp="1" noChangeArrowheads="1"/>
          </p:cNvSpPr>
          <p:nvPr>
            <p:ph type="sldNum" sz="quarter" idx="12"/>
          </p:nvPr>
        </p:nvSpPr>
        <p:spPr>
          <a:ln/>
        </p:spPr>
        <p:txBody>
          <a:bodyPr/>
          <a:lstStyle>
            <a:lvl1pPr>
              <a:defRPr/>
            </a:lvl1pPr>
          </a:lstStyle>
          <a:p>
            <a:pPr>
              <a:defRPr/>
            </a:pPr>
            <a:fld id="{80F2A50D-3D9A-4E85-B40E-6D05E8E37B46}" type="slidenum">
              <a:rPr lang="en-US" altLang="en-US"/>
              <a:pPr>
                <a:defRPr/>
              </a:pPr>
              <a:t>‹#›</a:t>
            </a:fld>
            <a:endParaRPr lang="en-US" altLang="en-US"/>
          </a:p>
        </p:txBody>
      </p:sp>
    </p:spTree>
    <p:extLst>
      <p:ext uri="{BB962C8B-B14F-4D97-AF65-F5344CB8AC3E}">
        <p14:creationId xmlns:p14="http://schemas.microsoft.com/office/powerpoint/2010/main" val="3001787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4F0F7E77-1CED-6321-EB92-4BD26E4F1B8E}"/>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3">
            <a:extLst>
              <a:ext uri="{FF2B5EF4-FFF2-40B4-BE49-F238E27FC236}">
                <a16:creationId xmlns:a16="http://schemas.microsoft.com/office/drawing/2014/main" id="{322CBD6F-B2FE-3B3A-B525-F90A24DE26D8}"/>
              </a:ext>
            </a:extLst>
          </p:cNvPr>
          <p:cNvSpPr>
            <a:spLocks noGrp="1" noChangeArrowheads="1"/>
          </p:cNvSpPr>
          <p:nvPr>
            <p:ph type="ftr" sz="quarter" idx="11"/>
          </p:nvPr>
        </p:nvSpPr>
        <p:spPr>
          <a:ln/>
        </p:spPr>
        <p:txBody>
          <a:bodyPr/>
          <a:lstStyle>
            <a:lvl1pPr>
              <a:defRPr/>
            </a:lvl1pPr>
          </a:lstStyle>
          <a:p>
            <a:pPr>
              <a:defRPr/>
            </a:pPr>
            <a:r>
              <a:rPr lang="en-US" altLang="en-US"/>
              <a:t> </a:t>
            </a:r>
          </a:p>
        </p:txBody>
      </p:sp>
      <p:sp>
        <p:nvSpPr>
          <p:cNvPr id="7" name="Rectangle 4">
            <a:extLst>
              <a:ext uri="{FF2B5EF4-FFF2-40B4-BE49-F238E27FC236}">
                <a16:creationId xmlns:a16="http://schemas.microsoft.com/office/drawing/2014/main" id="{8FAF3C28-BDBD-1F70-882E-E2E18EA2E6B9}"/>
              </a:ext>
            </a:extLst>
          </p:cNvPr>
          <p:cNvSpPr>
            <a:spLocks noGrp="1" noChangeArrowheads="1"/>
          </p:cNvSpPr>
          <p:nvPr>
            <p:ph type="sldNum" sz="quarter" idx="12"/>
          </p:nvPr>
        </p:nvSpPr>
        <p:spPr>
          <a:ln/>
        </p:spPr>
        <p:txBody>
          <a:bodyPr/>
          <a:lstStyle>
            <a:lvl1pPr>
              <a:defRPr/>
            </a:lvl1pPr>
          </a:lstStyle>
          <a:p>
            <a:pPr>
              <a:defRPr/>
            </a:pPr>
            <a:fld id="{8A47BAD6-C88B-463D-A604-DF5937B97F4C}" type="slidenum">
              <a:rPr lang="en-US" altLang="en-US"/>
              <a:pPr>
                <a:defRPr/>
              </a:pPr>
              <a:t>‹#›</a:t>
            </a:fld>
            <a:endParaRPr lang="en-US" altLang="en-US"/>
          </a:p>
        </p:txBody>
      </p:sp>
    </p:spTree>
    <p:extLst>
      <p:ext uri="{BB962C8B-B14F-4D97-AF65-F5344CB8AC3E}">
        <p14:creationId xmlns:p14="http://schemas.microsoft.com/office/powerpoint/2010/main" val="12964893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00BB0855-C718-9AD5-FD1B-7EAA4C8DF4EE}"/>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3">
            <a:extLst>
              <a:ext uri="{FF2B5EF4-FFF2-40B4-BE49-F238E27FC236}">
                <a16:creationId xmlns:a16="http://schemas.microsoft.com/office/drawing/2014/main" id="{0EED385B-B199-4C6C-5580-77C71A0828EB}"/>
              </a:ext>
            </a:extLst>
          </p:cNvPr>
          <p:cNvSpPr>
            <a:spLocks noGrp="1" noChangeArrowheads="1"/>
          </p:cNvSpPr>
          <p:nvPr>
            <p:ph type="ftr" sz="quarter" idx="11"/>
          </p:nvPr>
        </p:nvSpPr>
        <p:spPr>
          <a:ln/>
        </p:spPr>
        <p:txBody>
          <a:bodyPr/>
          <a:lstStyle>
            <a:lvl1pPr>
              <a:defRPr/>
            </a:lvl1pPr>
          </a:lstStyle>
          <a:p>
            <a:pPr>
              <a:defRPr/>
            </a:pPr>
            <a:r>
              <a:rPr lang="en-US" altLang="en-US"/>
              <a:t> </a:t>
            </a:r>
          </a:p>
        </p:txBody>
      </p:sp>
      <p:sp>
        <p:nvSpPr>
          <p:cNvPr id="7" name="Rectangle 4">
            <a:extLst>
              <a:ext uri="{FF2B5EF4-FFF2-40B4-BE49-F238E27FC236}">
                <a16:creationId xmlns:a16="http://schemas.microsoft.com/office/drawing/2014/main" id="{BDEF4977-BBE3-D4F1-79CB-2CD2F13BAB4C}"/>
              </a:ext>
            </a:extLst>
          </p:cNvPr>
          <p:cNvSpPr>
            <a:spLocks noGrp="1" noChangeArrowheads="1"/>
          </p:cNvSpPr>
          <p:nvPr>
            <p:ph type="sldNum" sz="quarter" idx="12"/>
          </p:nvPr>
        </p:nvSpPr>
        <p:spPr>
          <a:ln/>
        </p:spPr>
        <p:txBody>
          <a:bodyPr/>
          <a:lstStyle>
            <a:lvl1pPr>
              <a:defRPr/>
            </a:lvl1pPr>
          </a:lstStyle>
          <a:p>
            <a:pPr>
              <a:defRPr/>
            </a:pPr>
            <a:fld id="{9020729B-C4CC-413F-88E1-03576E804144}" type="slidenum">
              <a:rPr lang="en-US" altLang="en-US"/>
              <a:pPr>
                <a:defRPr/>
              </a:pPr>
              <a:t>‹#›</a:t>
            </a:fld>
            <a:endParaRPr lang="en-US" altLang="en-US"/>
          </a:p>
        </p:txBody>
      </p:sp>
    </p:spTree>
    <p:extLst>
      <p:ext uri="{BB962C8B-B14F-4D97-AF65-F5344CB8AC3E}">
        <p14:creationId xmlns:p14="http://schemas.microsoft.com/office/powerpoint/2010/main" val="282216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2">
            <a:extLst>
              <a:ext uri="{FF2B5EF4-FFF2-40B4-BE49-F238E27FC236}">
                <a16:creationId xmlns:a16="http://schemas.microsoft.com/office/drawing/2014/main" id="{4793E534-C375-E207-F2DE-C46B819600A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3">
            <a:extLst>
              <a:ext uri="{FF2B5EF4-FFF2-40B4-BE49-F238E27FC236}">
                <a16:creationId xmlns:a16="http://schemas.microsoft.com/office/drawing/2014/main" id="{00DF0E67-C949-E781-4D47-D130E37CD36B}"/>
              </a:ext>
            </a:extLst>
          </p:cNvPr>
          <p:cNvSpPr>
            <a:spLocks noGrp="1" noChangeArrowheads="1"/>
          </p:cNvSpPr>
          <p:nvPr>
            <p:ph type="ftr" sz="quarter" idx="11"/>
          </p:nvPr>
        </p:nvSpPr>
        <p:spPr>
          <a:ln/>
        </p:spPr>
        <p:txBody>
          <a:bodyPr/>
          <a:lstStyle>
            <a:lvl1pPr>
              <a:defRPr/>
            </a:lvl1pPr>
          </a:lstStyle>
          <a:p>
            <a:pPr>
              <a:defRPr/>
            </a:pPr>
            <a:r>
              <a:rPr lang="en-US" altLang="en-US"/>
              <a:t> </a:t>
            </a:r>
          </a:p>
        </p:txBody>
      </p:sp>
      <p:sp>
        <p:nvSpPr>
          <p:cNvPr id="6" name="Rectangle 4">
            <a:extLst>
              <a:ext uri="{FF2B5EF4-FFF2-40B4-BE49-F238E27FC236}">
                <a16:creationId xmlns:a16="http://schemas.microsoft.com/office/drawing/2014/main" id="{A6D5B8F4-77E1-FC14-8D6D-AC706C42EE46}"/>
              </a:ext>
            </a:extLst>
          </p:cNvPr>
          <p:cNvSpPr>
            <a:spLocks noGrp="1" noChangeArrowheads="1"/>
          </p:cNvSpPr>
          <p:nvPr>
            <p:ph type="sldNum" sz="quarter" idx="12"/>
          </p:nvPr>
        </p:nvSpPr>
        <p:spPr>
          <a:ln/>
        </p:spPr>
        <p:txBody>
          <a:bodyPr/>
          <a:lstStyle>
            <a:lvl1pPr>
              <a:defRPr/>
            </a:lvl1pPr>
          </a:lstStyle>
          <a:p>
            <a:pPr>
              <a:defRPr/>
            </a:pPr>
            <a:fld id="{53478A1E-21CE-4DA7-AC6A-54D0FB3AB174}" type="slidenum">
              <a:rPr lang="en-US" altLang="en-US"/>
              <a:pPr>
                <a:defRPr/>
              </a:pPr>
              <a:t>‹#›</a:t>
            </a:fld>
            <a:endParaRPr lang="en-US" altLang="en-US"/>
          </a:p>
        </p:txBody>
      </p:sp>
    </p:spTree>
    <p:extLst>
      <p:ext uri="{BB962C8B-B14F-4D97-AF65-F5344CB8AC3E}">
        <p14:creationId xmlns:p14="http://schemas.microsoft.com/office/powerpoint/2010/main" val="32717343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477839"/>
            <a:ext cx="2743200" cy="5648325"/>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09600" y="477839"/>
            <a:ext cx="8026400" cy="56483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2">
            <a:extLst>
              <a:ext uri="{FF2B5EF4-FFF2-40B4-BE49-F238E27FC236}">
                <a16:creationId xmlns:a16="http://schemas.microsoft.com/office/drawing/2014/main" id="{BA6FB153-3259-6560-06D8-4D6E33D03BD9}"/>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3">
            <a:extLst>
              <a:ext uri="{FF2B5EF4-FFF2-40B4-BE49-F238E27FC236}">
                <a16:creationId xmlns:a16="http://schemas.microsoft.com/office/drawing/2014/main" id="{775AD04A-35CE-6778-2D1F-8086AD0432F6}"/>
              </a:ext>
            </a:extLst>
          </p:cNvPr>
          <p:cNvSpPr>
            <a:spLocks noGrp="1" noChangeArrowheads="1"/>
          </p:cNvSpPr>
          <p:nvPr>
            <p:ph type="ftr" sz="quarter" idx="11"/>
          </p:nvPr>
        </p:nvSpPr>
        <p:spPr>
          <a:ln/>
        </p:spPr>
        <p:txBody>
          <a:bodyPr/>
          <a:lstStyle>
            <a:lvl1pPr>
              <a:defRPr/>
            </a:lvl1pPr>
          </a:lstStyle>
          <a:p>
            <a:pPr>
              <a:defRPr/>
            </a:pPr>
            <a:r>
              <a:rPr lang="en-US" altLang="en-US"/>
              <a:t> </a:t>
            </a:r>
          </a:p>
        </p:txBody>
      </p:sp>
      <p:sp>
        <p:nvSpPr>
          <p:cNvPr id="6" name="Rectangle 4">
            <a:extLst>
              <a:ext uri="{FF2B5EF4-FFF2-40B4-BE49-F238E27FC236}">
                <a16:creationId xmlns:a16="http://schemas.microsoft.com/office/drawing/2014/main" id="{B3567191-CF4E-E8D1-75BD-418BE9F969D0}"/>
              </a:ext>
            </a:extLst>
          </p:cNvPr>
          <p:cNvSpPr>
            <a:spLocks noGrp="1" noChangeArrowheads="1"/>
          </p:cNvSpPr>
          <p:nvPr>
            <p:ph type="sldNum" sz="quarter" idx="12"/>
          </p:nvPr>
        </p:nvSpPr>
        <p:spPr>
          <a:ln/>
        </p:spPr>
        <p:txBody>
          <a:bodyPr/>
          <a:lstStyle>
            <a:lvl1pPr>
              <a:defRPr/>
            </a:lvl1pPr>
          </a:lstStyle>
          <a:p>
            <a:pPr>
              <a:defRPr/>
            </a:pPr>
            <a:fld id="{43BBE536-B3D9-4002-A28A-E24060F52691}" type="slidenum">
              <a:rPr lang="en-US" altLang="en-US"/>
              <a:pPr>
                <a:defRPr/>
              </a:pPr>
              <a:t>‹#›</a:t>
            </a:fld>
            <a:endParaRPr lang="en-US" altLang="en-US"/>
          </a:p>
        </p:txBody>
      </p:sp>
    </p:spTree>
    <p:extLst>
      <p:ext uri="{BB962C8B-B14F-4D97-AF65-F5344CB8AC3E}">
        <p14:creationId xmlns:p14="http://schemas.microsoft.com/office/powerpoint/2010/main" val="2255440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09600" y="477838"/>
            <a:ext cx="10972800" cy="1143000"/>
          </a:xfrm>
        </p:spPr>
        <p:txBody>
          <a:bodyPr/>
          <a:lstStyle/>
          <a:p>
            <a:r>
              <a:rPr lang="en-US"/>
              <a:t>Click to edit Master title style</a:t>
            </a:r>
            <a:endParaRPr lang="en-IN"/>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lipArt Placeholder 3"/>
          <p:cNvSpPr>
            <a:spLocks noGrp="1"/>
          </p:cNvSpPr>
          <p:nvPr>
            <p:ph type="clipArt" sz="half" idx="2"/>
          </p:nvPr>
        </p:nvSpPr>
        <p:spPr>
          <a:xfrm>
            <a:off x="6197600" y="1600201"/>
            <a:ext cx="5384800" cy="4525963"/>
          </a:xfrm>
        </p:spPr>
        <p:txBody>
          <a:bodyPr/>
          <a:lstStyle/>
          <a:p>
            <a:pPr lvl="0"/>
            <a:endParaRPr lang="en-IN" noProof="0"/>
          </a:p>
        </p:txBody>
      </p:sp>
      <p:sp>
        <p:nvSpPr>
          <p:cNvPr id="5" name="Rectangle 2">
            <a:extLst>
              <a:ext uri="{FF2B5EF4-FFF2-40B4-BE49-F238E27FC236}">
                <a16:creationId xmlns:a16="http://schemas.microsoft.com/office/drawing/2014/main" id="{F6147359-A7E3-768F-A632-535FB32C20E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3">
            <a:extLst>
              <a:ext uri="{FF2B5EF4-FFF2-40B4-BE49-F238E27FC236}">
                <a16:creationId xmlns:a16="http://schemas.microsoft.com/office/drawing/2014/main" id="{5012087D-1705-B61E-DC96-DAFB1D7AA333}"/>
              </a:ext>
            </a:extLst>
          </p:cNvPr>
          <p:cNvSpPr>
            <a:spLocks noGrp="1" noChangeArrowheads="1"/>
          </p:cNvSpPr>
          <p:nvPr>
            <p:ph type="ftr" sz="quarter" idx="11"/>
          </p:nvPr>
        </p:nvSpPr>
        <p:spPr>
          <a:ln/>
        </p:spPr>
        <p:txBody>
          <a:bodyPr/>
          <a:lstStyle>
            <a:lvl1pPr>
              <a:defRPr/>
            </a:lvl1pPr>
          </a:lstStyle>
          <a:p>
            <a:pPr>
              <a:defRPr/>
            </a:pPr>
            <a:r>
              <a:rPr lang="en-US" altLang="en-US"/>
              <a:t> </a:t>
            </a:r>
          </a:p>
        </p:txBody>
      </p:sp>
      <p:sp>
        <p:nvSpPr>
          <p:cNvPr id="7" name="Rectangle 4">
            <a:extLst>
              <a:ext uri="{FF2B5EF4-FFF2-40B4-BE49-F238E27FC236}">
                <a16:creationId xmlns:a16="http://schemas.microsoft.com/office/drawing/2014/main" id="{FA1B2624-E230-BF47-BC72-32D61665E706}"/>
              </a:ext>
            </a:extLst>
          </p:cNvPr>
          <p:cNvSpPr>
            <a:spLocks noGrp="1" noChangeArrowheads="1"/>
          </p:cNvSpPr>
          <p:nvPr>
            <p:ph type="sldNum" sz="quarter" idx="12"/>
          </p:nvPr>
        </p:nvSpPr>
        <p:spPr>
          <a:ln/>
        </p:spPr>
        <p:txBody>
          <a:bodyPr/>
          <a:lstStyle>
            <a:lvl1pPr>
              <a:defRPr/>
            </a:lvl1pPr>
          </a:lstStyle>
          <a:p>
            <a:pPr>
              <a:defRPr/>
            </a:pPr>
            <a:fld id="{25C3CCAB-2C31-4F91-93FF-6E9D520FDF17}" type="slidenum">
              <a:rPr lang="en-US" altLang="en-US"/>
              <a:pPr>
                <a:defRPr/>
              </a:pPr>
              <a:t>‹#›</a:t>
            </a:fld>
            <a:endParaRPr lang="en-US" altLang="en-US"/>
          </a:p>
        </p:txBody>
      </p:sp>
    </p:spTree>
    <p:extLst>
      <p:ext uri="{BB962C8B-B14F-4D97-AF65-F5344CB8AC3E}">
        <p14:creationId xmlns:p14="http://schemas.microsoft.com/office/powerpoint/2010/main" val="3053100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IN"/>
          </a:p>
        </p:txBody>
      </p:sp>
      <p:sp>
        <p:nvSpPr>
          <p:cNvPr id="4" name="Rectangle 2">
            <a:extLst>
              <a:ext uri="{FF2B5EF4-FFF2-40B4-BE49-F238E27FC236}">
                <a16:creationId xmlns:a16="http://schemas.microsoft.com/office/drawing/2014/main" id="{515D9D94-4566-6636-A942-088F75751EB0}"/>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3">
            <a:extLst>
              <a:ext uri="{FF2B5EF4-FFF2-40B4-BE49-F238E27FC236}">
                <a16:creationId xmlns:a16="http://schemas.microsoft.com/office/drawing/2014/main" id="{1536760E-B9CA-874B-8A3C-060C3611D159}"/>
              </a:ext>
            </a:extLst>
          </p:cNvPr>
          <p:cNvSpPr>
            <a:spLocks noGrp="1" noChangeArrowheads="1"/>
          </p:cNvSpPr>
          <p:nvPr>
            <p:ph type="ftr" sz="quarter" idx="11"/>
          </p:nvPr>
        </p:nvSpPr>
        <p:spPr>
          <a:ln/>
        </p:spPr>
        <p:txBody>
          <a:bodyPr/>
          <a:lstStyle>
            <a:lvl1pPr>
              <a:defRPr/>
            </a:lvl1pPr>
          </a:lstStyle>
          <a:p>
            <a:pPr>
              <a:defRPr/>
            </a:pPr>
            <a:r>
              <a:rPr lang="en-US" altLang="en-US"/>
              <a:t> </a:t>
            </a:r>
          </a:p>
        </p:txBody>
      </p:sp>
      <p:sp>
        <p:nvSpPr>
          <p:cNvPr id="6" name="Rectangle 4">
            <a:extLst>
              <a:ext uri="{FF2B5EF4-FFF2-40B4-BE49-F238E27FC236}">
                <a16:creationId xmlns:a16="http://schemas.microsoft.com/office/drawing/2014/main" id="{55F37DDA-38F8-0EEF-7B75-FCE6344C1F97}"/>
              </a:ext>
            </a:extLst>
          </p:cNvPr>
          <p:cNvSpPr>
            <a:spLocks noGrp="1" noChangeArrowheads="1"/>
          </p:cNvSpPr>
          <p:nvPr>
            <p:ph type="sldNum" sz="quarter" idx="12"/>
          </p:nvPr>
        </p:nvSpPr>
        <p:spPr>
          <a:ln/>
        </p:spPr>
        <p:txBody>
          <a:bodyPr/>
          <a:lstStyle>
            <a:lvl1pPr>
              <a:defRPr/>
            </a:lvl1pPr>
          </a:lstStyle>
          <a:p>
            <a:pPr>
              <a:defRPr/>
            </a:pPr>
            <a:fld id="{761771A8-D6A3-408D-A7B6-959D47E6EF49}" type="slidenum">
              <a:rPr lang="en-US" altLang="en-US"/>
              <a:pPr>
                <a:defRPr/>
              </a:pPr>
              <a:t>‹#›</a:t>
            </a:fld>
            <a:endParaRPr lang="en-US" altLang="en-US"/>
          </a:p>
        </p:txBody>
      </p:sp>
    </p:spTree>
    <p:extLst>
      <p:ext uri="{BB962C8B-B14F-4D97-AF65-F5344CB8AC3E}">
        <p14:creationId xmlns:p14="http://schemas.microsoft.com/office/powerpoint/2010/main" val="718046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2">
            <a:extLst>
              <a:ext uri="{FF2B5EF4-FFF2-40B4-BE49-F238E27FC236}">
                <a16:creationId xmlns:a16="http://schemas.microsoft.com/office/drawing/2014/main" id="{4F521730-1E26-6C63-3EEE-418F6C5FC97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3">
            <a:extLst>
              <a:ext uri="{FF2B5EF4-FFF2-40B4-BE49-F238E27FC236}">
                <a16:creationId xmlns:a16="http://schemas.microsoft.com/office/drawing/2014/main" id="{020B32CC-5E22-0945-81A5-F580AC0EADAB}"/>
              </a:ext>
            </a:extLst>
          </p:cNvPr>
          <p:cNvSpPr>
            <a:spLocks noGrp="1" noChangeArrowheads="1"/>
          </p:cNvSpPr>
          <p:nvPr>
            <p:ph type="ftr" sz="quarter" idx="11"/>
          </p:nvPr>
        </p:nvSpPr>
        <p:spPr>
          <a:ln/>
        </p:spPr>
        <p:txBody>
          <a:bodyPr/>
          <a:lstStyle>
            <a:lvl1pPr>
              <a:defRPr/>
            </a:lvl1pPr>
          </a:lstStyle>
          <a:p>
            <a:pPr>
              <a:defRPr/>
            </a:pPr>
            <a:r>
              <a:rPr lang="en-US" altLang="en-US"/>
              <a:t> </a:t>
            </a:r>
          </a:p>
        </p:txBody>
      </p:sp>
      <p:sp>
        <p:nvSpPr>
          <p:cNvPr id="6" name="Rectangle 4">
            <a:extLst>
              <a:ext uri="{FF2B5EF4-FFF2-40B4-BE49-F238E27FC236}">
                <a16:creationId xmlns:a16="http://schemas.microsoft.com/office/drawing/2014/main" id="{7282DCA7-C773-9B25-6953-6FFB9214A983}"/>
              </a:ext>
            </a:extLst>
          </p:cNvPr>
          <p:cNvSpPr>
            <a:spLocks noGrp="1" noChangeArrowheads="1"/>
          </p:cNvSpPr>
          <p:nvPr>
            <p:ph type="sldNum" sz="quarter" idx="12"/>
          </p:nvPr>
        </p:nvSpPr>
        <p:spPr>
          <a:ln/>
        </p:spPr>
        <p:txBody>
          <a:bodyPr/>
          <a:lstStyle>
            <a:lvl1pPr>
              <a:defRPr/>
            </a:lvl1pPr>
          </a:lstStyle>
          <a:p>
            <a:pPr>
              <a:defRPr/>
            </a:pPr>
            <a:fld id="{2052DB49-C516-4A9D-822B-FF66F409DF65}" type="slidenum">
              <a:rPr lang="en-US" altLang="en-US"/>
              <a:pPr>
                <a:defRPr/>
              </a:pPr>
              <a:t>‹#›</a:t>
            </a:fld>
            <a:endParaRPr lang="en-US" altLang="en-US"/>
          </a:p>
        </p:txBody>
      </p:sp>
    </p:spTree>
    <p:extLst>
      <p:ext uri="{BB962C8B-B14F-4D97-AF65-F5344CB8AC3E}">
        <p14:creationId xmlns:p14="http://schemas.microsoft.com/office/powerpoint/2010/main" val="26779514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a:extLst>
              <a:ext uri="{FF2B5EF4-FFF2-40B4-BE49-F238E27FC236}">
                <a16:creationId xmlns:a16="http://schemas.microsoft.com/office/drawing/2014/main" id="{B5D239F2-2E0E-984F-2EB9-070E1A70F38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3">
            <a:extLst>
              <a:ext uri="{FF2B5EF4-FFF2-40B4-BE49-F238E27FC236}">
                <a16:creationId xmlns:a16="http://schemas.microsoft.com/office/drawing/2014/main" id="{4F53DBA9-1A13-116A-0F04-1014DDA2DA51}"/>
              </a:ext>
            </a:extLst>
          </p:cNvPr>
          <p:cNvSpPr>
            <a:spLocks noGrp="1" noChangeArrowheads="1"/>
          </p:cNvSpPr>
          <p:nvPr>
            <p:ph type="ftr" sz="quarter" idx="11"/>
          </p:nvPr>
        </p:nvSpPr>
        <p:spPr>
          <a:ln/>
        </p:spPr>
        <p:txBody>
          <a:bodyPr/>
          <a:lstStyle>
            <a:lvl1pPr>
              <a:defRPr/>
            </a:lvl1pPr>
          </a:lstStyle>
          <a:p>
            <a:pPr>
              <a:defRPr/>
            </a:pPr>
            <a:r>
              <a:rPr lang="en-US" altLang="en-US"/>
              <a:t> </a:t>
            </a:r>
          </a:p>
        </p:txBody>
      </p:sp>
      <p:sp>
        <p:nvSpPr>
          <p:cNvPr id="6" name="Rectangle 4">
            <a:extLst>
              <a:ext uri="{FF2B5EF4-FFF2-40B4-BE49-F238E27FC236}">
                <a16:creationId xmlns:a16="http://schemas.microsoft.com/office/drawing/2014/main" id="{C88BD68A-FC6A-97CD-228B-8E9C0443C188}"/>
              </a:ext>
            </a:extLst>
          </p:cNvPr>
          <p:cNvSpPr>
            <a:spLocks noGrp="1" noChangeArrowheads="1"/>
          </p:cNvSpPr>
          <p:nvPr>
            <p:ph type="sldNum" sz="quarter" idx="12"/>
          </p:nvPr>
        </p:nvSpPr>
        <p:spPr>
          <a:ln/>
        </p:spPr>
        <p:txBody>
          <a:bodyPr/>
          <a:lstStyle>
            <a:lvl1pPr>
              <a:defRPr/>
            </a:lvl1pPr>
          </a:lstStyle>
          <a:p>
            <a:pPr>
              <a:defRPr/>
            </a:pPr>
            <a:fld id="{EC9ACA01-0EEE-493E-88E1-B5344BBD5C6D}" type="slidenum">
              <a:rPr lang="en-US" altLang="en-US"/>
              <a:pPr>
                <a:defRPr/>
              </a:pPr>
              <a:t>‹#›</a:t>
            </a:fld>
            <a:endParaRPr lang="en-US" altLang="en-US"/>
          </a:p>
        </p:txBody>
      </p:sp>
    </p:spTree>
    <p:extLst>
      <p:ext uri="{BB962C8B-B14F-4D97-AF65-F5344CB8AC3E}">
        <p14:creationId xmlns:p14="http://schemas.microsoft.com/office/powerpoint/2010/main" val="16341997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Rectangle 2">
            <a:extLst>
              <a:ext uri="{FF2B5EF4-FFF2-40B4-BE49-F238E27FC236}">
                <a16:creationId xmlns:a16="http://schemas.microsoft.com/office/drawing/2014/main" id="{3AA4C0E5-CC1C-FCC4-0C4D-2140773118E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3">
            <a:extLst>
              <a:ext uri="{FF2B5EF4-FFF2-40B4-BE49-F238E27FC236}">
                <a16:creationId xmlns:a16="http://schemas.microsoft.com/office/drawing/2014/main" id="{314B492A-5032-F3FE-4866-730FDC3E8A2C}"/>
              </a:ext>
            </a:extLst>
          </p:cNvPr>
          <p:cNvSpPr>
            <a:spLocks noGrp="1" noChangeArrowheads="1"/>
          </p:cNvSpPr>
          <p:nvPr>
            <p:ph type="ftr" sz="quarter" idx="11"/>
          </p:nvPr>
        </p:nvSpPr>
        <p:spPr>
          <a:ln/>
        </p:spPr>
        <p:txBody>
          <a:bodyPr/>
          <a:lstStyle>
            <a:lvl1pPr>
              <a:defRPr/>
            </a:lvl1pPr>
          </a:lstStyle>
          <a:p>
            <a:pPr>
              <a:defRPr/>
            </a:pPr>
            <a:r>
              <a:rPr lang="en-US" altLang="en-US"/>
              <a:t> </a:t>
            </a:r>
          </a:p>
        </p:txBody>
      </p:sp>
      <p:sp>
        <p:nvSpPr>
          <p:cNvPr id="7" name="Rectangle 4">
            <a:extLst>
              <a:ext uri="{FF2B5EF4-FFF2-40B4-BE49-F238E27FC236}">
                <a16:creationId xmlns:a16="http://schemas.microsoft.com/office/drawing/2014/main" id="{43B63321-FAB2-9425-6702-1665C98A6926}"/>
              </a:ext>
            </a:extLst>
          </p:cNvPr>
          <p:cNvSpPr>
            <a:spLocks noGrp="1" noChangeArrowheads="1"/>
          </p:cNvSpPr>
          <p:nvPr>
            <p:ph type="sldNum" sz="quarter" idx="12"/>
          </p:nvPr>
        </p:nvSpPr>
        <p:spPr>
          <a:ln/>
        </p:spPr>
        <p:txBody>
          <a:bodyPr/>
          <a:lstStyle>
            <a:lvl1pPr>
              <a:defRPr/>
            </a:lvl1pPr>
          </a:lstStyle>
          <a:p>
            <a:pPr>
              <a:defRPr/>
            </a:pPr>
            <a:fld id="{B9AB740E-5AAB-4D97-BECD-48C7FF319A34}" type="slidenum">
              <a:rPr lang="en-US" altLang="en-US"/>
              <a:pPr>
                <a:defRPr/>
              </a:pPr>
              <a:t>‹#›</a:t>
            </a:fld>
            <a:endParaRPr lang="en-US" altLang="en-US"/>
          </a:p>
        </p:txBody>
      </p:sp>
    </p:spTree>
    <p:extLst>
      <p:ext uri="{BB962C8B-B14F-4D97-AF65-F5344CB8AC3E}">
        <p14:creationId xmlns:p14="http://schemas.microsoft.com/office/powerpoint/2010/main" val="1915470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Rectangle 2">
            <a:extLst>
              <a:ext uri="{FF2B5EF4-FFF2-40B4-BE49-F238E27FC236}">
                <a16:creationId xmlns:a16="http://schemas.microsoft.com/office/drawing/2014/main" id="{0A8A6D10-5F22-C508-75C4-62ADD6E9F63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3">
            <a:extLst>
              <a:ext uri="{FF2B5EF4-FFF2-40B4-BE49-F238E27FC236}">
                <a16:creationId xmlns:a16="http://schemas.microsoft.com/office/drawing/2014/main" id="{72E32126-BD4F-C697-1E80-9287FBD4128C}"/>
              </a:ext>
            </a:extLst>
          </p:cNvPr>
          <p:cNvSpPr>
            <a:spLocks noGrp="1" noChangeArrowheads="1"/>
          </p:cNvSpPr>
          <p:nvPr>
            <p:ph type="ftr" sz="quarter" idx="11"/>
          </p:nvPr>
        </p:nvSpPr>
        <p:spPr>
          <a:ln/>
        </p:spPr>
        <p:txBody>
          <a:bodyPr/>
          <a:lstStyle>
            <a:lvl1pPr>
              <a:defRPr/>
            </a:lvl1pPr>
          </a:lstStyle>
          <a:p>
            <a:pPr>
              <a:defRPr/>
            </a:pPr>
            <a:r>
              <a:rPr lang="en-US" altLang="en-US"/>
              <a:t> </a:t>
            </a:r>
          </a:p>
        </p:txBody>
      </p:sp>
      <p:sp>
        <p:nvSpPr>
          <p:cNvPr id="9" name="Rectangle 4">
            <a:extLst>
              <a:ext uri="{FF2B5EF4-FFF2-40B4-BE49-F238E27FC236}">
                <a16:creationId xmlns:a16="http://schemas.microsoft.com/office/drawing/2014/main" id="{859FDF17-802E-87A2-1371-5C4BE4D38767}"/>
              </a:ext>
            </a:extLst>
          </p:cNvPr>
          <p:cNvSpPr>
            <a:spLocks noGrp="1" noChangeArrowheads="1"/>
          </p:cNvSpPr>
          <p:nvPr>
            <p:ph type="sldNum" sz="quarter" idx="12"/>
          </p:nvPr>
        </p:nvSpPr>
        <p:spPr>
          <a:ln/>
        </p:spPr>
        <p:txBody>
          <a:bodyPr/>
          <a:lstStyle>
            <a:lvl1pPr>
              <a:defRPr/>
            </a:lvl1pPr>
          </a:lstStyle>
          <a:p>
            <a:pPr>
              <a:defRPr/>
            </a:pPr>
            <a:fld id="{FB3EE6A8-1783-4BC1-92A7-30884AB945AC}" type="slidenum">
              <a:rPr lang="en-US" altLang="en-US"/>
              <a:pPr>
                <a:defRPr/>
              </a:pPr>
              <a:t>‹#›</a:t>
            </a:fld>
            <a:endParaRPr lang="en-US" altLang="en-US"/>
          </a:p>
        </p:txBody>
      </p:sp>
    </p:spTree>
    <p:extLst>
      <p:ext uri="{BB962C8B-B14F-4D97-AF65-F5344CB8AC3E}">
        <p14:creationId xmlns:p14="http://schemas.microsoft.com/office/powerpoint/2010/main" val="35209343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Rectangle 2">
            <a:extLst>
              <a:ext uri="{FF2B5EF4-FFF2-40B4-BE49-F238E27FC236}">
                <a16:creationId xmlns:a16="http://schemas.microsoft.com/office/drawing/2014/main" id="{3E8554C1-46C1-DB21-1DD2-3ED0A5CFD03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3">
            <a:extLst>
              <a:ext uri="{FF2B5EF4-FFF2-40B4-BE49-F238E27FC236}">
                <a16:creationId xmlns:a16="http://schemas.microsoft.com/office/drawing/2014/main" id="{E09CB382-8032-7E6E-BB08-F64C2B98D3AA}"/>
              </a:ext>
            </a:extLst>
          </p:cNvPr>
          <p:cNvSpPr>
            <a:spLocks noGrp="1" noChangeArrowheads="1"/>
          </p:cNvSpPr>
          <p:nvPr>
            <p:ph type="ftr" sz="quarter" idx="11"/>
          </p:nvPr>
        </p:nvSpPr>
        <p:spPr>
          <a:ln/>
        </p:spPr>
        <p:txBody>
          <a:bodyPr/>
          <a:lstStyle>
            <a:lvl1pPr>
              <a:defRPr/>
            </a:lvl1pPr>
          </a:lstStyle>
          <a:p>
            <a:pPr>
              <a:defRPr/>
            </a:pPr>
            <a:r>
              <a:rPr lang="en-US" altLang="en-US"/>
              <a:t> </a:t>
            </a:r>
          </a:p>
        </p:txBody>
      </p:sp>
      <p:sp>
        <p:nvSpPr>
          <p:cNvPr id="5" name="Rectangle 4">
            <a:extLst>
              <a:ext uri="{FF2B5EF4-FFF2-40B4-BE49-F238E27FC236}">
                <a16:creationId xmlns:a16="http://schemas.microsoft.com/office/drawing/2014/main" id="{8B792573-B3F2-7E02-C566-E11DD6DDBE03}"/>
              </a:ext>
            </a:extLst>
          </p:cNvPr>
          <p:cNvSpPr>
            <a:spLocks noGrp="1" noChangeArrowheads="1"/>
          </p:cNvSpPr>
          <p:nvPr>
            <p:ph type="sldNum" sz="quarter" idx="12"/>
          </p:nvPr>
        </p:nvSpPr>
        <p:spPr>
          <a:ln/>
        </p:spPr>
        <p:txBody>
          <a:bodyPr/>
          <a:lstStyle>
            <a:lvl1pPr>
              <a:defRPr/>
            </a:lvl1pPr>
          </a:lstStyle>
          <a:p>
            <a:pPr>
              <a:defRPr/>
            </a:pPr>
            <a:fld id="{3B81DC9C-76D9-4832-B9F4-6D1C9E845370}" type="slidenum">
              <a:rPr lang="en-US" altLang="en-US"/>
              <a:pPr>
                <a:defRPr/>
              </a:pPr>
              <a:t>‹#›</a:t>
            </a:fld>
            <a:endParaRPr lang="en-US" altLang="en-US"/>
          </a:p>
        </p:txBody>
      </p:sp>
    </p:spTree>
    <p:extLst>
      <p:ext uri="{BB962C8B-B14F-4D97-AF65-F5344CB8AC3E}">
        <p14:creationId xmlns:p14="http://schemas.microsoft.com/office/powerpoint/2010/main" val="25123114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DE650B8C-0815-CDD5-7E92-19249FFF264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3">
            <a:extLst>
              <a:ext uri="{FF2B5EF4-FFF2-40B4-BE49-F238E27FC236}">
                <a16:creationId xmlns:a16="http://schemas.microsoft.com/office/drawing/2014/main" id="{E525A59B-DE28-EEA1-D7EC-0305CFEF43E8}"/>
              </a:ext>
            </a:extLst>
          </p:cNvPr>
          <p:cNvSpPr>
            <a:spLocks noGrp="1" noChangeArrowheads="1"/>
          </p:cNvSpPr>
          <p:nvPr>
            <p:ph type="ftr" sz="quarter" idx="11"/>
          </p:nvPr>
        </p:nvSpPr>
        <p:spPr>
          <a:ln/>
        </p:spPr>
        <p:txBody>
          <a:bodyPr/>
          <a:lstStyle>
            <a:lvl1pPr>
              <a:defRPr/>
            </a:lvl1pPr>
          </a:lstStyle>
          <a:p>
            <a:pPr>
              <a:defRPr/>
            </a:pPr>
            <a:r>
              <a:rPr lang="en-US" altLang="en-US"/>
              <a:t> </a:t>
            </a:r>
          </a:p>
        </p:txBody>
      </p:sp>
      <p:sp>
        <p:nvSpPr>
          <p:cNvPr id="4" name="Rectangle 4">
            <a:extLst>
              <a:ext uri="{FF2B5EF4-FFF2-40B4-BE49-F238E27FC236}">
                <a16:creationId xmlns:a16="http://schemas.microsoft.com/office/drawing/2014/main" id="{99FE07EB-85F3-626E-1556-685FAA61381D}"/>
              </a:ext>
            </a:extLst>
          </p:cNvPr>
          <p:cNvSpPr>
            <a:spLocks noGrp="1" noChangeArrowheads="1"/>
          </p:cNvSpPr>
          <p:nvPr>
            <p:ph type="sldNum" sz="quarter" idx="12"/>
          </p:nvPr>
        </p:nvSpPr>
        <p:spPr>
          <a:ln/>
        </p:spPr>
        <p:txBody>
          <a:bodyPr/>
          <a:lstStyle>
            <a:lvl1pPr>
              <a:defRPr/>
            </a:lvl1pPr>
          </a:lstStyle>
          <a:p>
            <a:pPr>
              <a:defRPr/>
            </a:pPr>
            <a:fld id="{5F179BB8-667E-482D-A4B5-4A2390EA0F73}" type="slidenum">
              <a:rPr lang="en-US" altLang="en-US"/>
              <a:pPr>
                <a:defRPr/>
              </a:pPr>
              <a:t>‹#›</a:t>
            </a:fld>
            <a:endParaRPr lang="en-US" altLang="en-US"/>
          </a:p>
        </p:txBody>
      </p:sp>
    </p:spTree>
    <p:extLst>
      <p:ext uri="{BB962C8B-B14F-4D97-AF65-F5344CB8AC3E}">
        <p14:creationId xmlns:p14="http://schemas.microsoft.com/office/powerpoint/2010/main" val="21262095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9B1C2C0B-5CF2-A7E4-F038-7B6CF0B17BA0}"/>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3">
            <a:extLst>
              <a:ext uri="{FF2B5EF4-FFF2-40B4-BE49-F238E27FC236}">
                <a16:creationId xmlns:a16="http://schemas.microsoft.com/office/drawing/2014/main" id="{6D0E2B09-8DD9-0202-8E6A-2ADB0646A981}"/>
              </a:ext>
            </a:extLst>
          </p:cNvPr>
          <p:cNvSpPr>
            <a:spLocks noGrp="1" noChangeArrowheads="1"/>
          </p:cNvSpPr>
          <p:nvPr>
            <p:ph type="ftr" sz="quarter" idx="11"/>
          </p:nvPr>
        </p:nvSpPr>
        <p:spPr>
          <a:ln/>
        </p:spPr>
        <p:txBody>
          <a:bodyPr/>
          <a:lstStyle>
            <a:lvl1pPr>
              <a:defRPr/>
            </a:lvl1pPr>
          </a:lstStyle>
          <a:p>
            <a:pPr>
              <a:defRPr/>
            </a:pPr>
            <a:r>
              <a:rPr lang="en-US" altLang="en-US"/>
              <a:t> </a:t>
            </a:r>
          </a:p>
        </p:txBody>
      </p:sp>
      <p:sp>
        <p:nvSpPr>
          <p:cNvPr id="7" name="Rectangle 4">
            <a:extLst>
              <a:ext uri="{FF2B5EF4-FFF2-40B4-BE49-F238E27FC236}">
                <a16:creationId xmlns:a16="http://schemas.microsoft.com/office/drawing/2014/main" id="{9DB5B017-F3B6-E492-1B7C-55633B5C2DE1}"/>
              </a:ext>
            </a:extLst>
          </p:cNvPr>
          <p:cNvSpPr>
            <a:spLocks noGrp="1" noChangeArrowheads="1"/>
          </p:cNvSpPr>
          <p:nvPr>
            <p:ph type="sldNum" sz="quarter" idx="12"/>
          </p:nvPr>
        </p:nvSpPr>
        <p:spPr>
          <a:ln/>
        </p:spPr>
        <p:txBody>
          <a:bodyPr/>
          <a:lstStyle>
            <a:lvl1pPr>
              <a:defRPr/>
            </a:lvl1pPr>
          </a:lstStyle>
          <a:p>
            <a:pPr>
              <a:defRPr/>
            </a:pPr>
            <a:fld id="{428B8F0F-33D8-4148-A92E-DD53E8561502}" type="slidenum">
              <a:rPr lang="en-US" altLang="en-US"/>
              <a:pPr>
                <a:defRPr/>
              </a:pPr>
              <a:t>‹#›</a:t>
            </a:fld>
            <a:endParaRPr lang="en-US" altLang="en-US"/>
          </a:p>
        </p:txBody>
      </p:sp>
    </p:spTree>
    <p:extLst>
      <p:ext uri="{BB962C8B-B14F-4D97-AF65-F5344CB8AC3E}">
        <p14:creationId xmlns:p14="http://schemas.microsoft.com/office/powerpoint/2010/main" val="1540422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BE4A1C4E-9381-7BF2-443F-DD167D968869}"/>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3">
            <a:extLst>
              <a:ext uri="{FF2B5EF4-FFF2-40B4-BE49-F238E27FC236}">
                <a16:creationId xmlns:a16="http://schemas.microsoft.com/office/drawing/2014/main" id="{A2DC0BB5-A722-8CCE-8292-23245CDBA1B7}"/>
              </a:ext>
            </a:extLst>
          </p:cNvPr>
          <p:cNvSpPr>
            <a:spLocks noGrp="1" noChangeArrowheads="1"/>
          </p:cNvSpPr>
          <p:nvPr>
            <p:ph type="ftr" sz="quarter" idx="11"/>
          </p:nvPr>
        </p:nvSpPr>
        <p:spPr>
          <a:ln/>
        </p:spPr>
        <p:txBody>
          <a:bodyPr/>
          <a:lstStyle>
            <a:lvl1pPr>
              <a:defRPr/>
            </a:lvl1pPr>
          </a:lstStyle>
          <a:p>
            <a:pPr>
              <a:defRPr/>
            </a:pPr>
            <a:r>
              <a:rPr lang="en-US" altLang="en-US"/>
              <a:t> </a:t>
            </a:r>
          </a:p>
        </p:txBody>
      </p:sp>
      <p:sp>
        <p:nvSpPr>
          <p:cNvPr id="7" name="Rectangle 4">
            <a:extLst>
              <a:ext uri="{FF2B5EF4-FFF2-40B4-BE49-F238E27FC236}">
                <a16:creationId xmlns:a16="http://schemas.microsoft.com/office/drawing/2014/main" id="{F45AA2A6-DA33-C69D-D0B2-5A9262D9330A}"/>
              </a:ext>
            </a:extLst>
          </p:cNvPr>
          <p:cNvSpPr>
            <a:spLocks noGrp="1" noChangeArrowheads="1"/>
          </p:cNvSpPr>
          <p:nvPr>
            <p:ph type="sldNum" sz="quarter" idx="12"/>
          </p:nvPr>
        </p:nvSpPr>
        <p:spPr>
          <a:ln/>
        </p:spPr>
        <p:txBody>
          <a:bodyPr/>
          <a:lstStyle>
            <a:lvl1pPr>
              <a:defRPr/>
            </a:lvl1pPr>
          </a:lstStyle>
          <a:p>
            <a:pPr>
              <a:defRPr/>
            </a:pPr>
            <a:fld id="{6D8D4CF5-DF23-4FCD-9EE2-7CC4EE865EFA}" type="slidenum">
              <a:rPr lang="en-US" altLang="en-US"/>
              <a:pPr>
                <a:defRPr/>
              </a:pPr>
              <a:t>‹#›</a:t>
            </a:fld>
            <a:endParaRPr lang="en-US" altLang="en-US"/>
          </a:p>
        </p:txBody>
      </p:sp>
    </p:spTree>
    <p:extLst>
      <p:ext uri="{BB962C8B-B14F-4D97-AF65-F5344CB8AC3E}">
        <p14:creationId xmlns:p14="http://schemas.microsoft.com/office/powerpoint/2010/main" val="25062132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2">
            <a:extLst>
              <a:ext uri="{FF2B5EF4-FFF2-40B4-BE49-F238E27FC236}">
                <a16:creationId xmlns:a16="http://schemas.microsoft.com/office/drawing/2014/main" id="{B6AA1FF2-C8D2-BF3B-D785-09DDAD158D3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3">
            <a:extLst>
              <a:ext uri="{FF2B5EF4-FFF2-40B4-BE49-F238E27FC236}">
                <a16:creationId xmlns:a16="http://schemas.microsoft.com/office/drawing/2014/main" id="{8D3DF57D-8A5E-460C-AB4A-F87B5B8D3AD5}"/>
              </a:ext>
            </a:extLst>
          </p:cNvPr>
          <p:cNvSpPr>
            <a:spLocks noGrp="1" noChangeArrowheads="1"/>
          </p:cNvSpPr>
          <p:nvPr>
            <p:ph type="ftr" sz="quarter" idx="11"/>
          </p:nvPr>
        </p:nvSpPr>
        <p:spPr>
          <a:ln/>
        </p:spPr>
        <p:txBody>
          <a:bodyPr/>
          <a:lstStyle>
            <a:lvl1pPr>
              <a:defRPr/>
            </a:lvl1pPr>
          </a:lstStyle>
          <a:p>
            <a:pPr>
              <a:defRPr/>
            </a:pPr>
            <a:r>
              <a:rPr lang="en-US" altLang="en-US"/>
              <a:t> </a:t>
            </a:r>
          </a:p>
        </p:txBody>
      </p:sp>
      <p:sp>
        <p:nvSpPr>
          <p:cNvPr id="6" name="Rectangle 4">
            <a:extLst>
              <a:ext uri="{FF2B5EF4-FFF2-40B4-BE49-F238E27FC236}">
                <a16:creationId xmlns:a16="http://schemas.microsoft.com/office/drawing/2014/main" id="{16A4743D-4BF4-60CC-E115-97397C924F8D}"/>
              </a:ext>
            </a:extLst>
          </p:cNvPr>
          <p:cNvSpPr>
            <a:spLocks noGrp="1" noChangeArrowheads="1"/>
          </p:cNvSpPr>
          <p:nvPr>
            <p:ph type="sldNum" sz="quarter" idx="12"/>
          </p:nvPr>
        </p:nvSpPr>
        <p:spPr>
          <a:ln/>
        </p:spPr>
        <p:txBody>
          <a:bodyPr/>
          <a:lstStyle>
            <a:lvl1pPr>
              <a:defRPr/>
            </a:lvl1pPr>
          </a:lstStyle>
          <a:p>
            <a:pPr>
              <a:defRPr/>
            </a:pPr>
            <a:fld id="{C1D86BD8-0D6F-47DE-9029-243E72592ED8}" type="slidenum">
              <a:rPr lang="en-US" altLang="en-US"/>
              <a:pPr>
                <a:defRPr/>
              </a:pPr>
              <a:t>‹#›</a:t>
            </a:fld>
            <a:endParaRPr lang="en-US" altLang="en-US"/>
          </a:p>
        </p:txBody>
      </p:sp>
    </p:spTree>
    <p:extLst>
      <p:ext uri="{BB962C8B-B14F-4D97-AF65-F5344CB8AC3E}">
        <p14:creationId xmlns:p14="http://schemas.microsoft.com/office/powerpoint/2010/main" val="21200729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2">
            <a:extLst>
              <a:ext uri="{FF2B5EF4-FFF2-40B4-BE49-F238E27FC236}">
                <a16:creationId xmlns:a16="http://schemas.microsoft.com/office/drawing/2014/main" id="{BD136046-119A-9AC8-3B6F-DDC0384E46F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3">
            <a:extLst>
              <a:ext uri="{FF2B5EF4-FFF2-40B4-BE49-F238E27FC236}">
                <a16:creationId xmlns:a16="http://schemas.microsoft.com/office/drawing/2014/main" id="{C784B71D-26AD-235C-7B4D-DC2F2FC7891A}"/>
              </a:ext>
            </a:extLst>
          </p:cNvPr>
          <p:cNvSpPr>
            <a:spLocks noGrp="1" noChangeArrowheads="1"/>
          </p:cNvSpPr>
          <p:nvPr>
            <p:ph type="ftr" sz="quarter" idx="11"/>
          </p:nvPr>
        </p:nvSpPr>
        <p:spPr>
          <a:ln/>
        </p:spPr>
        <p:txBody>
          <a:bodyPr/>
          <a:lstStyle>
            <a:lvl1pPr>
              <a:defRPr/>
            </a:lvl1pPr>
          </a:lstStyle>
          <a:p>
            <a:pPr>
              <a:defRPr/>
            </a:pPr>
            <a:r>
              <a:rPr lang="en-US" altLang="en-US"/>
              <a:t> </a:t>
            </a:r>
          </a:p>
        </p:txBody>
      </p:sp>
      <p:sp>
        <p:nvSpPr>
          <p:cNvPr id="6" name="Rectangle 4">
            <a:extLst>
              <a:ext uri="{FF2B5EF4-FFF2-40B4-BE49-F238E27FC236}">
                <a16:creationId xmlns:a16="http://schemas.microsoft.com/office/drawing/2014/main" id="{553B5DF4-ED1A-BDFA-DD2A-A08C9C836270}"/>
              </a:ext>
            </a:extLst>
          </p:cNvPr>
          <p:cNvSpPr>
            <a:spLocks noGrp="1" noChangeArrowheads="1"/>
          </p:cNvSpPr>
          <p:nvPr>
            <p:ph type="sldNum" sz="quarter" idx="12"/>
          </p:nvPr>
        </p:nvSpPr>
        <p:spPr>
          <a:ln/>
        </p:spPr>
        <p:txBody>
          <a:bodyPr/>
          <a:lstStyle>
            <a:lvl1pPr>
              <a:defRPr/>
            </a:lvl1pPr>
          </a:lstStyle>
          <a:p>
            <a:pPr>
              <a:defRPr/>
            </a:pPr>
            <a:fld id="{EBDD6C81-D576-4682-BDB6-769CFEA2CCDC}" type="slidenum">
              <a:rPr lang="en-US" altLang="en-US"/>
              <a:pPr>
                <a:defRPr/>
              </a:pPr>
              <a:t>‹#›</a:t>
            </a:fld>
            <a:endParaRPr lang="en-US" altLang="en-US"/>
          </a:p>
        </p:txBody>
      </p:sp>
    </p:spTree>
    <p:extLst>
      <p:ext uri="{BB962C8B-B14F-4D97-AF65-F5344CB8AC3E}">
        <p14:creationId xmlns:p14="http://schemas.microsoft.com/office/powerpoint/2010/main" val="34217266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09600" y="477838"/>
            <a:ext cx="10972800" cy="1143000"/>
          </a:xfrm>
        </p:spPr>
        <p:txBody>
          <a:bodyPr/>
          <a:lstStyle/>
          <a:p>
            <a:r>
              <a:rPr lang="en-US"/>
              <a:t>Click to edit Master title style</a:t>
            </a:r>
            <a:endParaRPr lang="en-IN"/>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lipArt Placeholder 3"/>
          <p:cNvSpPr>
            <a:spLocks noGrp="1"/>
          </p:cNvSpPr>
          <p:nvPr>
            <p:ph type="clipArt" sz="half" idx="2"/>
          </p:nvPr>
        </p:nvSpPr>
        <p:spPr>
          <a:xfrm>
            <a:off x="6197600" y="1600201"/>
            <a:ext cx="5384800" cy="4525963"/>
          </a:xfrm>
        </p:spPr>
        <p:txBody>
          <a:bodyPr/>
          <a:lstStyle/>
          <a:p>
            <a:pPr lvl="0"/>
            <a:endParaRPr lang="en-IN" noProof="0"/>
          </a:p>
        </p:txBody>
      </p:sp>
      <p:sp>
        <p:nvSpPr>
          <p:cNvPr id="5" name="Rectangle 2">
            <a:extLst>
              <a:ext uri="{FF2B5EF4-FFF2-40B4-BE49-F238E27FC236}">
                <a16:creationId xmlns:a16="http://schemas.microsoft.com/office/drawing/2014/main" id="{E38CD487-7D2F-54A1-1F15-58D6B3B42D4B}"/>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3">
            <a:extLst>
              <a:ext uri="{FF2B5EF4-FFF2-40B4-BE49-F238E27FC236}">
                <a16:creationId xmlns:a16="http://schemas.microsoft.com/office/drawing/2014/main" id="{D64AC681-4404-CE43-BA58-5092755DDDF8}"/>
              </a:ext>
            </a:extLst>
          </p:cNvPr>
          <p:cNvSpPr>
            <a:spLocks noGrp="1" noChangeArrowheads="1"/>
          </p:cNvSpPr>
          <p:nvPr>
            <p:ph type="ftr" sz="quarter" idx="11"/>
          </p:nvPr>
        </p:nvSpPr>
        <p:spPr>
          <a:ln/>
        </p:spPr>
        <p:txBody>
          <a:bodyPr/>
          <a:lstStyle>
            <a:lvl1pPr>
              <a:defRPr/>
            </a:lvl1pPr>
          </a:lstStyle>
          <a:p>
            <a:pPr>
              <a:defRPr/>
            </a:pPr>
            <a:r>
              <a:rPr lang="en-US" altLang="en-US"/>
              <a:t> </a:t>
            </a:r>
          </a:p>
        </p:txBody>
      </p:sp>
      <p:sp>
        <p:nvSpPr>
          <p:cNvPr id="7" name="Rectangle 4">
            <a:extLst>
              <a:ext uri="{FF2B5EF4-FFF2-40B4-BE49-F238E27FC236}">
                <a16:creationId xmlns:a16="http://schemas.microsoft.com/office/drawing/2014/main" id="{34E76016-439E-7890-1695-0EE5F4600AB7}"/>
              </a:ext>
            </a:extLst>
          </p:cNvPr>
          <p:cNvSpPr>
            <a:spLocks noGrp="1" noChangeArrowheads="1"/>
          </p:cNvSpPr>
          <p:nvPr>
            <p:ph type="sldNum" sz="quarter" idx="12"/>
          </p:nvPr>
        </p:nvSpPr>
        <p:spPr>
          <a:ln/>
        </p:spPr>
        <p:txBody>
          <a:bodyPr/>
          <a:lstStyle>
            <a:lvl1pPr>
              <a:defRPr/>
            </a:lvl1pPr>
          </a:lstStyle>
          <a:p>
            <a:pPr>
              <a:defRPr/>
            </a:pPr>
            <a:fld id="{08785CA4-BD55-4A68-A1F8-C8487A128C19}" type="slidenum">
              <a:rPr lang="en-US" altLang="en-US"/>
              <a:pPr>
                <a:defRPr/>
              </a:pPr>
              <a:t>‹#›</a:t>
            </a:fld>
            <a:endParaRPr lang="en-US" altLang="en-US"/>
          </a:p>
        </p:txBody>
      </p:sp>
    </p:spTree>
    <p:extLst>
      <p:ext uri="{BB962C8B-B14F-4D97-AF65-F5344CB8AC3E}">
        <p14:creationId xmlns:p14="http://schemas.microsoft.com/office/powerpoint/2010/main" val="22940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8A4FAFB1-1BC2-E1A1-E281-8B4996DDD890}"/>
              </a:ext>
            </a:extLst>
          </p:cNvPr>
          <p:cNvSpPr>
            <a:spLocks noGrp="1"/>
          </p:cNvSpPr>
          <p:nvPr>
            <p:ph type="dt" sz="half" idx="10"/>
          </p:nvPr>
        </p:nvSpPr>
        <p:spPr/>
        <p:txBody>
          <a:bodyPr/>
          <a:lstStyle>
            <a:lvl1pPr>
              <a:defRPr/>
            </a:lvl1pPr>
          </a:lstStyle>
          <a:p>
            <a:pPr>
              <a:defRPr/>
            </a:pPr>
            <a:fld id="{BC76D3B6-269A-4FD9-B0B1-BD4A8EE53050}" type="datetimeFigureOut">
              <a:rPr lang="en-IN"/>
              <a:pPr>
                <a:defRPr/>
              </a:pPr>
              <a:t>22-01-2026</a:t>
            </a:fld>
            <a:endParaRPr lang="en-IN"/>
          </a:p>
        </p:txBody>
      </p:sp>
      <p:sp>
        <p:nvSpPr>
          <p:cNvPr id="5" name="Footer Placeholder 4">
            <a:extLst>
              <a:ext uri="{FF2B5EF4-FFF2-40B4-BE49-F238E27FC236}">
                <a16:creationId xmlns:a16="http://schemas.microsoft.com/office/drawing/2014/main" id="{E803B997-0684-134C-558C-05B93BF2BB27}"/>
              </a:ext>
            </a:extLst>
          </p:cNvPr>
          <p:cNvSpPr>
            <a:spLocks noGrp="1"/>
          </p:cNvSpPr>
          <p:nvPr>
            <p:ph type="ftr" sz="quarter" idx="11"/>
          </p:nvPr>
        </p:nvSpPr>
        <p:spPr/>
        <p:txBody>
          <a:bodyPr/>
          <a:lstStyle>
            <a:lvl1pPr>
              <a:defRPr/>
            </a:lvl1pPr>
          </a:lstStyle>
          <a:p>
            <a:pPr>
              <a:defRPr/>
            </a:pPr>
            <a:endParaRPr lang="en-IN"/>
          </a:p>
        </p:txBody>
      </p:sp>
      <p:sp>
        <p:nvSpPr>
          <p:cNvPr id="6" name="Slide Number Placeholder 5">
            <a:extLst>
              <a:ext uri="{FF2B5EF4-FFF2-40B4-BE49-F238E27FC236}">
                <a16:creationId xmlns:a16="http://schemas.microsoft.com/office/drawing/2014/main" id="{9C5670E4-EFEB-CFA7-E200-E6EE6533DCA4}"/>
              </a:ext>
            </a:extLst>
          </p:cNvPr>
          <p:cNvSpPr>
            <a:spLocks noGrp="1"/>
          </p:cNvSpPr>
          <p:nvPr>
            <p:ph type="sldNum" sz="quarter" idx="12"/>
          </p:nvPr>
        </p:nvSpPr>
        <p:spPr/>
        <p:txBody>
          <a:bodyPr/>
          <a:lstStyle>
            <a:lvl1pPr>
              <a:defRPr/>
            </a:lvl1pPr>
          </a:lstStyle>
          <a:p>
            <a:pPr>
              <a:defRPr/>
            </a:pPr>
            <a:fld id="{0F468423-3E56-4CE6-B2A6-B41A00555D81}" type="slidenum">
              <a:rPr lang="en-IN"/>
              <a:pPr>
                <a:defRPr/>
              </a:pPr>
              <a:t>‹#›</a:t>
            </a:fld>
            <a:endParaRPr lang="en-IN"/>
          </a:p>
        </p:txBody>
      </p:sp>
    </p:spTree>
    <p:extLst>
      <p:ext uri="{BB962C8B-B14F-4D97-AF65-F5344CB8AC3E}">
        <p14:creationId xmlns:p14="http://schemas.microsoft.com/office/powerpoint/2010/main" val="21642543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B28A051-4E3C-3800-81AC-6B0CFB5EE053}"/>
              </a:ext>
            </a:extLst>
          </p:cNvPr>
          <p:cNvSpPr>
            <a:spLocks noGrp="1"/>
          </p:cNvSpPr>
          <p:nvPr>
            <p:ph type="dt" sz="half" idx="10"/>
          </p:nvPr>
        </p:nvSpPr>
        <p:spPr/>
        <p:txBody>
          <a:bodyPr/>
          <a:lstStyle>
            <a:lvl1pPr>
              <a:defRPr/>
            </a:lvl1pPr>
          </a:lstStyle>
          <a:p>
            <a:pPr>
              <a:defRPr/>
            </a:pPr>
            <a:fld id="{16BE19D1-0036-44BF-9E05-E94B7C7CC832}" type="datetimeFigureOut">
              <a:rPr lang="en-IN"/>
              <a:pPr>
                <a:defRPr/>
              </a:pPr>
              <a:t>22-01-2026</a:t>
            </a:fld>
            <a:endParaRPr lang="en-IN"/>
          </a:p>
        </p:txBody>
      </p:sp>
      <p:sp>
        <p:nvSpPr>
          <p:cNvPr id="5" name="Footer Placeholder 4">
            <a:extLst>
              <a:ext uri="{FF2B5EF4-FFF2-40B4-BE49-F238E27FC236}">
                <a16:creationId xmlns:a16="http://schemas.microsoft.com/office/drawing/2014/main" id="{6C3809F9-7A36-E2F1-9554-82A5AAB027D0}"/>
              </a:ext>
            </a:extLst>
          </p:cNvPr>
          <p:cNvSpPr>
            <a:spLocks noGrp="1"/>
          </p:cNvSpPr>
          <p:nvPr>
            <p:ph type="ftr" sz="quarter" idx="11"/>
          </p:nvPr>
        </p:nvSpPr>
        <p:spPr/>
        <p:txBody>
          <a:bodyPr/>
          <a:lstStyle>
            <a:lvl1pPr>
              <a:defRPr/>
            </a:lvl1pPr>
          </a:lstStyle>
          <a:p>
            <a:pPr>
              <a:defRPr/>
            </a:pPr>
            <a:endParaRPr lang="en-US" altLang="en-US"/>
          </a:p>
          <a:p>
            <a:pPr>
              <a:defRPr/>
            </a:pPr>
            <a:endParaRPr lang="en-US" altLang="en-US"/>
          </a:p>
        </p:txBody>
      </p:sp>
      <p:sp>
        <p:nvSpPr>
          <p:cNvPr id="6" name="Slide Number Placeholder 5">
            <a:extLst>
              <a:ext uri="{FF2B5EF4-FFF2-40B4-BE49-F238E27FC236}">
                <a16:creationId xmlns:a16="http://schemas.microsoft.com/office/drawing/2014/main" id="{6276D821-17BB-8841-E1BD-A58D3F4B6202}"/>
              </a:ext>
            </a:extLst>
          </p:cNvPr>
          <p:cNvSpPr>
            <a:spLocks noGrp="1"/>
          </p:cNvSpPr>
          <p:nvPr>
            <p:ph type="sldNum" sz="quarter" idx="12"/>
          </p:nvPr>
        </p:nvSpPr>
        <p:spPr/>
        <p:txBody>
          <a:bodyPr/>
          <a:lstStyle>
            <a:lvl1pPr>
              <a:defRPr/>
            </a:lvl1pPr>
          </a:lstStyle>
          <a:p>
            <a:pPr>
              <a:defRPr/>
            </a:pPr>
            <a:fld id="{B6C52740-3120-45CF-B576-D109C8380730}" type="slidenum">
              <a:rPr lang="en-IN"/>
              <a:pPr>
                <a:defRPr/>
              </a:pPr>
              <a:t>‹#›</a:t>
            </a:fld>
            <a:endParaRPr lang="en-IN"/>
          </a:p>
        </p:txBody>
      </p:sp>
    </p:spTree>
    <p:extLst>
      <p:ext uri="{BB962C8B-B14F-4D97-AF65-F5344CB8AC3E}">
        <p14:creationId xmlns:p14="http://schemas.microsoft.com/office/powerpoint/2010/main" val="32794664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F3D7236-B37E-3CE1-888D-723756C5B290}"/>
              </a:ext>
            </a:extLst>
          </p:cNvPr>
          <p:cNvSpPr>
            <a:spLocks noGrp="1"/>
          </p:cNvSpPr>
          <p:nvPr>
            <p:ph type="dt" sz="half" idx="10"/>
          </p:nvPr>
        </p:nvSpPr>
        <p:spPr/>
        <p:txBody>
          <a:bodyPr/>
          <a:lstStyle>
            <a:lvl1pPr>
              <a:defRPr/>
            </a:lvl1pPr>
          </a:lstStyle>
          <a:p>
            <a:pPr>
              <a:defRPr/>
            </a:pPr>
            <a:fld id="{E4D027BC-9C5C-44D8-A112-2AF9A961E285}" type="datetimeFigureOut">
              <a:rPr lang="en-IN"/>
              <a:pPr>
                <a:defRPr/>
              </a:pPr>
              <a:t>22-01-2026</a:t>
            </a:fld>
            <a:endParaRPr lang="en-IN"/>
          </a:p>
        </p:txBody>
      </p:sp>
      <p:sp>
        <p:nvSpPr>
          <p:cNvPr id="5" name="Footer Placeholder 4">
            <a:extLst>
              <a:ext uri="{FF2B5EF4-FFF2-40B4-BE49-F238E27FC236}">
                <a16:creationId xmlns:a16="http://schemas.microsoft.com/office/drawing/2014/main" id="{96D2DCD9-DEEB-B422-0AAA-71E0D14AC0D5}"/>
              </a:ext>
            </a:extLst>
          </p:cNvPr>
          <p:cNvSpPr>
            <a:spLocks noGrp="1"/>
          </p:cNvSpPr>
          <p:nvPr>
            <p:ph type="ftr" sz="quarter" idx="11"/>
          </p:nvPr>
        </p:nvSpPr>
        <p:spPr/>
        <p:txBody>
          <a:bodyPr/>
          <a:lstStyle>
            <a:lvl1pPr>
              <a:defRPr/>
            </a:lvl1pPr>
          </a:lstStyle>
          <a:p>
            <a:pPr>
              <a:defRPr/>
            </a:pPr>
            <a:endParaRPr lang="en-US" altLang="en-US"/>
          </a:p>
          <a:p>
            <a:pPr>
              <a:defRPr/>
            </a:pPr>
            <a:endParaRPr lang="en-US" altLang="en-US"/>
          </a:p>
        </p:txBody>
      </p:sp>
      <p:sp>
        <p:nvSpPr>
          <p:cNvPr id="6" name="Slide Number Placeholder 5">
            <a:extLst>
              <a:ext uri="{FF2B5EF4-FFF2-40B4-BE49-F238E27FC236}">
                <a16:creationId xmlns:a16="http://schemas.microsoft.com/office/drawing/2014/main" id="{1393C55D-1CB5-334B-E32E-A592DF514A1A}"/>
              </a:ext>
            </a:extLst>
          </p:cNvPr>
          <p:cNvSpPr>
            <a:spLocks noGrp="1"/>
          </p:cNvSpPr>
          <p:nvPr>
            <p:ph type="sldNum" sz="quarter" idx="12"/>
          </p:nvPr>
        </p:nvSpPr>
        <p:spPr/>
        <p:txBody>
          <a:bodyPr/>
          <a:lstStyle>
            <a:lvl1pPr>
              <a:defRPr/>
            </a:lvl1pPr>
          </a:lstStyle>
          <a:p>
            <a:pPr>
              <a:defRPr/>
            </a:pPr>
            <a:fld id="{BF005CD7-F044-412F-ACE1-0B038F0F5FE5}" type="slidenum">
              <a:rPr lang="en-IN"/>
              <a:pPr>
                <a:defRPr/>
              </a:pPr>
              <a:t>‹#›</a:t>
            </a:fld>
            <a:endParaRPr lang="en-IN"/>
          </a:p>
        </p:txBody>
      </p:sp>
    </p:spTree>
    <p:extLst>
      <p:ext uri="{BB962C8B-B14F-4D97-AF65-F5344CB8AC3E}">
        <p14:creationId xmlns:p14="http://schemas.microsoft.com/office/powerpoint/2010/main" val="30684656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C77F4816-0A37-8BC0-205D-70C315BF4EB3}"/>
              </a:ext>
            </a:extLst>
          </p:cNvPr>
          <p:cNvSpPr>
            <a:spLocks noGrp="1"/>
          </p:cNvSpPr>
          <p:nvPr>
            <p:ph type="dt" sz="half" idx="10"/>
          </p:nvPr>
        </p:nvSpPr>
        <p:spPr/>
        <p:txBody>
          <a:bodyPr/>
          <a:lstStyle>
            <a:lvl1pPr>
              <a:defRPr/>
            </a:lvl1pPr>
          </a:lstStyle>
          <a:p>
            <a:pPr>
              <a:defRPr/>
            </a:pPr>
            <a:fld id="{207AF1A9-AB9B-4D08-9BB0-E9F90A348421}" type="datetimeFigureOut">
              <a:rPr lang="en-IN"/>
              <a:pPr>
                <a:defRPr/>
              </a:pPr>
              <a:t>22-01-2026</a:t>
            </a:fld>
            <a:endParaRPr lang="en-IN"/>
          </a:p>
        </p:txBody>
      </p:sp>
      <p:sp>
        <p:nvSpPr>
          <p:cNvPr id="6" name="Footer Placeholder 5">
            <a:extLst>
              <a:ext uri="{FF2B5EF4-FFF2-40B4-BE49-F238E27FC236}">
                <a16:creationId xmlns:a16="http://schemas.microsoft.com/office/drawing/2014/main" id="{74E3DB31-5826-F12B-D7BE-F792EB618F0E}"/>
              </a:ext>
            </a:extLst>
          </p:cNvPr>
          <p:cNvSpPr>
            <a:spLocks noGrp="1"/>
          </p:cNvSpPr>
          <p:nvPr>
            <p:ph type="ftr" sz="quarter" idx="11"/>
          </p:nvPr>
        </p:nvSpPr>
        <p:spPr/>
        <p:txBody>
          <a:bodyPr/>
          <a:lstStyle>
            <a:lvl1pPr>
              <a:defRPr/>
            </a:lvl1pPr>
          </a:lstStyle>
          <a:p>
            <a:pPr>
              <a:defRPr/>
            </a:pPr>
            <a:endParaRPr lang="en-US" altLang="en-US"/>
          </a:p>
          <a:p>
            <a:pPr>
              <a:defRPr/>
            </a:pPr>
            <a:endParaRPr lang="en-US" altLang="en-US"/>
          </a:p>
        </p:txBody>
      </p:sp>
      <p:sp>
        <p:nvSpPr>
          <p:cNvPr id="7" name="Slide Number Placeholder 6">
            <a:extLst>
              <a:ext uri="{FF2B5EF4-FFF2-40B4-BE49-F238E27FC236}">
                <a16:creationId xmlns:a16="http://schemas.microsoft.com/office/drawing/2014/main" id="{1FC0DB07-AD97-7F52-2A0E-3CCF0E680087}"/>
              </a:ext>
            </a:extLst>
          </p:cNvPr>
          <p:cNvSpPr>
            <a:spLocks noGrp="1"/>
          </p:cNvSpPr>
          <p:nvPr>
            <p:ph type="sldNum" sz="quarter" idx="12"/>
          </p:nvPr>
        </p:nvSpPr>
        <p:spPr/>
        <p:txBody>
          <a:bodyPr/>
          <a:lstStyle>
            <a:lvl1pPr>
              <a:defRPr/>
            </a:lvl1pPr>
          </a:lstStyle>
          <a:p>
            <a:pPr>
              <a:defRPr/>
            </a:pPr>
            <a:fld id="{01519B86-AA85-4FC6-B4A8-0CD24A1A8A80}" type="slidenum">
              <a:rPr lang="en-IN"/>
              <a:pPr>
                <a:defRPr/>
              </a:pPr>
              <a:t>‹#›</a:t>
            </a:fld>
            <a:endParaRPr lang="en-IN"/>
          </a:p>
        </p:txBody>
      </p:sp>
    </p:spTree>
    <p:extLst>
      <p:ext uri="{BB962C8B-B14F-4D97-AF65-F5344CB8AC3E}">
        <p14:creationId xmlns:p14="http://schemas.microsoft.com/office/powerpoint/2010/main" val="30619276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EFE795DD-B631-AF99-E532-AD1E0C879A38}"/>
              </a:ext>
            </a:extLst>
          </p:cNvPr>
          <p:cNvSpPr>
            <a:spLocks noGrp="1"/>
          </p:cNvSpPr>
          <p:nvPr>
            <p:ph type="dt" sz="half" idx="10"/>
          </p:nvPr>
        </p:nvSpPr>
        <p:spPr/>
        <p:txBody>
          <a:bodyPr/>
          <a:lstStyle>
            <a:lvl1pPr>
              <a:defRPr/>
            </a:lvl1pPr>
          </a:lstStyle>
          <a:p>
            <a:pPr>
              <a:defRPr/>
            </a:pPr>
            <a:fld id="{CDE17005-145A-4075-B055-CFC75306231B}" type="datetimeFigureOut">
              <a:rPr lang="en-IN"/>
              <a:pPr>
                <a:defRPr/>
              </a:pPr>
              <a:t>22-01-2026</a:t>
            </a:fld>
            <a:endParaRPr lang="en-IN"/>
          </a:p>
        </p:txBody>
      </p:sp>
      <p:sp>
        <p:nvSpPr>
          <p:cNvPr id="8" name="Footer Placeholder 7">
            <a:extLst>
              <a:ext uri="{FF2B5EF4-FFF2-40B4-BE49-F238E27FC236}">
                <a16:creationId xmlns:a16="http://schemas.microsoft.com/office/drawing/2014/main" id="{53FBB472-D2B6-88C9-9B69-52D8BB8B25C0}"/>
              </a:ext>
            </a:extLst>
          </p:cNvPr>
          <p:cNvSpPr>
            <a:spLocks noGrp="1"/>
          </p:cNvSpPr>
          <p:nvPr>
            <p:ph type="ftr" sz="quarter" idx="11"/>
          </p:nvPr>
        </p:nvSpPr>
        <p:spPr/>
        <p:txBody>
          <a:bodyPr/>
          <a:lstStyle>
            <a:lvl1pPr>
              <a:defRPr/>
            </a:lvl1pPr>
          </a:lstStyle>
          <a:p>
            <a:pPr>
              <a:defRPr/>
            </a:pPr>
            <a:endParaRPr lang="en-US" altLang="en-US"/>
          </a:p>
          <a:p>
            <a:pPr>
              <a:defRPr/>
            </a:pPr>
            <a:endParaRPr lang="en-US" altLang="en-US"/>
          </a:p>
        </p:txBody>
      </p:sp>
      <p:sp>
        <p:nvSpPr>
          <p:cNvPr id="9" name="Slide Number Placeholder 8">
            <a:extLst>
              <a:ext uri="{FF2B5EF4-FFF2-40B4-BE49-F238E27FC236}">
                <a16:creationId xmlns:a16="http://schemas.microsoft.com/office/drawing/2014/main" id="{5D97BEB2-DF9B-0D5E-EE2D-4E47E75E7B2D}"/>
              </a:ext>
            </a:extLst>
          </p:cNvPr>
          <p:cNvSpPr>
            <a:spLocks noGrp="1"/>
          </p:cNvSpPr>
          <p:nvPr>
            <p:ph type="sldNum" sz="quarter" idx="12"/>
          </p:nvPr>
        </p:nvSpPr>
        <p:spPr/>
        <p:txBody>
          <a:bodyPr/>
          <a:lstStyle>
            <a:lvl1pPr>
              <a:defRPr/>
            </a:lvl1pPr>
          </a:lstStyle>
          <a:p>
            <a:pPr>
              <a:defRPr/>
            </a:pPr>
            <a:fld id="{5EB59887-CD26-4F34-84A3-29F2BC95E3D7}" type="slidenum">
              <a:rPr lang="en-IN"/>
              <a:pPr>
                <a:defRPr/>
              </a:pPr>
              <a:t>‹#›</a:t>
            </a:fld>
            <a:endParaRPr lang="en-IN"/>
          </a:p>
        </p:txBody>
      </p:sp>
    </p:spTree>
    <p:extLst>
      <p:ext uri="{BB962C8B-B14F-4D97-AF65-F5344CB8AC3E}">
        <p14:creationId xmlns:p14="http://schemas.microsoft.com/office/powerpoint/2010/main" val="40030823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6E6F17A3-78A0-604A-194F-A458ED4D95F0}"/>
              </a:ext>
            </a:extLst>
          </p:cNvPr>
          <p:cNvSpPr>
            <a:spLocks noGrp="1"/>
          </p:cNvSpPr>
          <p:nvPr>
            <p:ph type="dt" sz="half" idx="10"/>
          </p:nvPr>
        </p:nvSpPr>
        <p:spPr/>
        <p:txBody>
          <a:bodyPr/>
          <a:lstStyle>
            <a:lvl1pPr>
              <a:defRPr/>
            </a:lvl1pPr>
          </a:lstStyle>
          <a:p>
            <a:pPr>
              <a:defRPr/>
            </a:pPr>
            <a:fld id="{C6813C87-EE1C-4EA6-8B4A-843AD7A0F939}" type="datetimeFigureOut">
              <a:rPr lang="en-IN"/>
              <a:pPr>
                <a:defRPr/>
              </a:pPr>
              <a:t>22-01-2026</a:t>
            </a:fld>
            <a:endParaRPr lang="en-IN"/>
          </a:p>
        </p:txBody>
      </p:sp>
      <p:sp>
        <p:nvSpPr>
          <p:cNvPr id="4" name="Footer Placeholder 3">
            <a:extLst>
              <a:ext uri="{FF2B5EF4-FFF2-40B4-BE49-F238E27FC236}">
                <a16:creationId xmlns:a16="http://schemas.microsoft.com/office/drawing/2014/main" id="{B6AA67D7-2110-E854-FF5D-5632B6CB8B81}"/>
              </a:ext>
            </a:extLst>
          </p:cNvPr>
          <p:cNvSpPr>
            <a:spLocks noGrp="1"/>
          </p:cNvSpPr>
          <p:nvPr>
            <p:ph type="ftr" sz="quarter" idx="11"/>
          </p:nvPr>
        </p:nvSpPr>
        <p:spPr/>
        <p:txBody>
          <a:bodyPr/>
          <a:lstStyle>
            <a:lvl1pPr>
              <a:defRPr/>
            </a:lvl1pPr>
          </a:lstStyle>
          <a:p>
            <a:pPr>
              <a:defRPr/>
            </a:pPr>
            <a:endParaRPr lang="en-US" altLang="en-US"/>
          </a:p>
          <a:p>
            <a:pPr>
              <a:defRPr/>
            </a:pPr>
            <a:endParaRPr lang="en-US" altLang="en-US"/>
          </a:p>
        </p:txBody>
      </p:sp>
      <p:sp>
        <p:nvSpPr>
          <p:cNvPr id="5" name="Slide Number Placeholder 4">
            <a:extLst>
              <a:ext uri="{FF2B5EF4-FFF2-40B4-BE49-F238E27FC236}">
                <a16:creationId xmlns:a16="http://schemas.microsoft.com/office/drawing/2014/main" id="{062AA276-BBB2-CE42-939D-FA0C0B5989BD}"/>
              </a:ext>
            </a:extLst>
          </p:cNvPr>
          <p:cNvSpPr>
            <a:spLocks noGrp="1"/>
          </p:cNvSpPr>
          <p:nvPr>
            <p:ph type="sldNum" sz="quarter" idx="12"/>
          </p:nvPr>
        </p:nvSpPr>
        <p:spPr/>
        <p:txBody>
          <a:bodyPr/>
          <a:lstStyle>
            <a:lvl1pPr>
              <a:defRPr/>
            </a:lvl1pPr>
          </a:lstStyle>
          <a:p>
            <a:pPr>
              <a:defRPr/>
            </a:pPr>
            <a:fld id="{84CC853A-DBD5-41A6-A9F6-FE03FF3AC5C9}" type="slidenum">
              <a:rPr lang="en-IN"/>
              <a:pPr>
                <a:defRPr/>
              </a:pPr>
              <a:t>‹#›</a:t>
            </a:fld>
            <a:endParaRPr lang="en-IN"/>
          </a:p>
        </p:txBody>
      </p:sp>
    </p:spTree>
    <p:extLst>
      <p:ext uri="{BB962C8B-B14F-4D97-AF65-F5344CB8AC3E}">
        <p14:creationId xmlns:p14="http://schemas.microsoft.com/office/powerpoint/2010/main" val="25487095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753873-83C8-E743-A8DC-1063D091445E}"/>
              </a:ext>
            </a:extLst>
          </p:cNvPr>
          <p:cNvSpPr>
            <a:spLocks noGrp="1"/>
          </p:cNvSpPr>
          <p:nvPr>
            <p:ph type="dt" sz="half" idx="10"/>
          </p:nvPr>
        </p:nvSpPr>
        <p:spPr/>
        <p:txBody>
          <a:bodyPr/>
          <a:lstStyle>
            <a:lvl1pPr>
              <a:defRPr/>
            </a:lvl1pPr>
          </a:lstStyle>
          <a:p>
            <a:pPr>
              <a:defRPr/>
            </a:pPr>
            <a:fld id="{E6A539BD-8F70-4E89-B655-9911DECF2025}" type="datetimeFigureOut">
              <a:rPr lang="en-IN"/>
              <a:pPr>
                <a:defRPr/>
              </a:pPr>
              <a:t>22-01-2026</a:t>
            </a:fld>
            <a:endParaRPr lang="en-IN"/>
          </a:p>
        </p:txBody>
      </p:sp>
      <p:sp>
        <p:nvSpPr>
          <p:cNvPr id="3" name="Footer Placeholder 2">
            <a:extLst>
              <a:ext uri="{FF2B5EF4-FFF2-40B4-BE49-F238E27FC236}">
                <a16:creationId xmlns:a16="http://schemas.microsoft.com/office/drawing/2014/main" id="{8D80EEC0-3FBF-C752-3706-6A2C64CF0318}"/>
              </a:ext>
            </a:extLst>
          </p:cNvPr>
          <p:cNvSpPr>
            <a:spLocks noGrp="1"/>
          </p:cNvSpPr>
          <p:nvPr>
            <p:ph type="ftr" sz="quarter" idx="11"/>
          </p:nvPr>
        </p:nvSpPr>
        <p:spPr/>
        <p:txBody>
          <a:bodyPr/>
          <a:lstStyle>
            <a:lvl1pPr>
              <a:defRPr/>
            </a:lvl1pPr>
          </a:lstStyle>
          <a:p>
            <a:pPr>
              <a:defRPr/>
            </a:pPr>
            <a:endParaRPr lang="en-US" altLang="en-US"/>
          </a:p>
          <a:p>
            <a:pPr>
              <a:defRPr/>
            </a:pPr>
            <a:endParaRPr lang="en-US" altLang="en-US"/>
          </a:p>
        </p:txBody>
      </p:sp>
      <p:sp>
        <p:nvSpPr>
          <p:cNvPr id="4" name="Slide Number Placeholder 3">
            <a:extLst>
              <a:ext uri="{FF2B5EF4-FFF2-40B4-BE49-F238E27FC236}">
                <a16:creationId xmlns:a16="http://schemas.microsoft.com/office/drawing/2014/main" id="{1ACFF54D-D3DF-D419-7B51-B1ADEB12FD0A}"/>
              </a:ext>
            </a:extLst>
          </p:cNvPr>
          <p:cNvSpPr>
            <a:spLocks noGrp="1"/>
          </p:cNvSpPr>
          <p:nvPr>
            <p:ph type="sldNum" sz="quarter" idx="12"/>
          </p:nvPr>
        </p:nvSpPr>
        <p:spPr/>
        <p:txBody>
          <a:bodyPr/>
          <a:lstStyle>
            <a:lvl1pPr>
              <a:defRPr/>
            </a:lvl1pPr>
          </a:lstStyle>
          <a:p>
            <a:pPr>
              <a:defRPr/>
            </a:pPr>
            <a:fld id="{5942C6C1-17ED-453E-843C-696C11F5227C}" type="slidenum">
              <a:rPr lang="en-IN"/>
              <a:pPr>
                <a:defRPr/>
              </a:pPr>
              <a:t>‹#›</a:t>
            </a:fld>
            <a:endParaRPr lang="en-IN"/>
          </a:p>
        </p:txBody>
      </p:sp>
    </p:spTree>
    <p:extLst>
      <p:ext uri="{BB962C8B-B14F-4D97-AF65-F5344CB8AC3E}">
        <p14:creationId xmlns:p14="http://schemas.microsoft.com/office/powerpoint/2010/main" val="5257919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4C1B6D-A1CB-110F-01D7-4A3A343740CD}"/>
              </a:ext>
            </a:extLst>
          </p:cNvPr>
          <p:cNvSpPr>
            <a:spLocks noGrp="1"/>
          </p:cNvSpPr>
          <p:nvPr>
            <p:ph type="dt" sz="half" idx="10"/>
          </p:nvPr>
        </p:nvSpPr>
        <p:spPr/>
        <p:txBody>
          <a:bodyPr/>
          <a:lstStyle>
            <a:lvl1pPr>
              <a:defRPr/>
            </a:lvl1pPr>
          </a:lstStyle>
          <a:p>
            <a:pPr>
              <a:defRPr/>
            </a:pPr>
            <a:fld id="{615789BE-A124-4550-9606-03F2CC52DA84}" type="datetimeFigureOut">
              <a:rPr lang="en-IN"/>
              <a:pPr>
                <a:defRPr/>
              </a:pPr>
              <a:t>22-01-2026</a:t>
            </a:fld>
            <a:endParaRPr lang="en-IN"/>
          </a:p>
        </p:txBody>
      </p:sp>
      <p:sp>
        <p:nvSpPr>
          <p:cNvPr id="6" name="Footer Placeholder 5">
            <a:extLst>
              <a:ext uri="{FF2B5EF4-FFF2-40B4-BE49-F238E27FC236}">
                <a16:creationId xmlns:a16="http://schemas.microsoft.com/office/drawing/2014/main" id="{92959BC3-CE70-7F54-5B51-40250E05F2A1}"/>
              </a:ext>
            </a:extLst>
          </p:cNvPr>
          <p:cNvSpPr>
            <a:spLocks noGrp="1"/>
          </p:cNvSpPr>
          <p:nvPr>
            <p:ph type="ftr" sz="quarter" idx="11"/>
          </p:nvPr>
        </p:nvSpPr>
        <p:spPr/>
        <p:txBody>
          <a:bodyPr/>
          <a:lstStyle>
            <a:lvl1pPr>
              <a:defRPr/>
            </a:lvl1pPr>
          </a:lstStyle>
          <a:p>
            <a:pPr>
              <a:defRPr/>
            </a:pPr>
            <a:endParaRPr lang="en-US" altLang="en-US"/>
          </a:p>
          <a:p>
            <a:pPr>
              <a:defRPr/>
            </a:pPr>
            <a:endParaRPr lang="en-US" altLang="en-US"/>
          </a:p>
        </p:txBody>
      </p:sp>
      <p:sp>
        <p:nvSpPr>
          <p:cNvPr id="7" name="Slide Number Placeholder 6">
            <a:extLst>
              <a:ext uri="{FF2B5EF4-FFF2-40B4-BE49-F238E27FC236}">
                <a16:creationId xmlns:a16="http://schemas.microsoft.com/office/drawing/2014/main" id="{36687E44-B36C-AAE7-B914-C5B86A70909F}"/>
              </a:ext>
            </a:extLst>
          </p:cNvPr>
          <p:cNvSpPr>
            <a:spLocks noGrp="1"/>
          </p:cNvSpPr>
          <p:nvPr>
            <p:ph type="sldNum" sz="quarter" idx="12"/>
          </p:nvPr>
        </p:nvSpPr>
        <p:spPr/>
        <p:txBody>
          <a:bodyPr/>
          <a:lstStyle>
            <a:lvl1pPr>
              <a:defRPr/>
            </a:lvl1pPr>
          </a:lstStyle>
          <a:p>
            <a:pPr>
              <a:defRPr/>
            </a:pPr>
            <a:fld id="{89092358-A226-4B79-AA35-1396FF728B41}" type="slidenum">
              <a:rPr lang="en-IN"/>
              <a:pPr>
                <a:defRPr/>
              </a:pPr>
              <a:t>‹#›</a:t>
            </a:fld>
            <a:endParaRPr lang="en-IN"/>
          </a:p>
        </p:txBody>
      </p:sp>
    </p:spTree>
    <p:extLst>
      <p:ext uri="{BB962C8B-B14F-4D97-AF65-F5344CB8AC3E}">
        <p14:creationId xmlns:p14="http://schemas.microsoft.com/office/powerpoint/2010/main" val="419103586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9B7120-06E2-F6AE-A39A-AF0B8764C8A5}"/>
              </a:ext>
            </a:extLst>
          </p:cNvPr>
          <p:cNvSpPr>
            <a:spLocks noGrp="1"/>
          </p:cNvSpPr>
          <p:nvPr>
            <p:ph type="dt" sz="half" idx="10"/>
          </p:nvPr>
        </p:nvSpPr>
        <p:spPr/>
        <p:txBody>
          <a:bodyPr/>
          <a:lstStyle>
            <a:lvl1pPr>
              <a:defRPr/>
            </a:lvl1pPr>
          </a:lstStyle>
          <a:p>
            <a:pPr>
              <a:defRPr/>
            </a:pPr>
            <a:fld id="{D6F13C12-945B-448D-9B73-C1AAA4C46A58}" type="datetimeFigureOut">
              <a:rPr lang="en-IN"/>
              <a:pPr>
                <a:defRPr/>
              </a:pPr>
              <a:t>22-01-2026</a:t>
            </a:fld>
            <a:endParaRPr lang="en-IN"/>
          </a:p>
        </p:txBody>
      </p:sp>
      <p:sp>
        <p:nvSpPr>
          <p:cNvPr id="6" name="Footer Placeholder 5">
            <a:extLst>
              <a:ext uri="{FF2B5EF4-FFF2-40B4-BE49-F238E27FC236}">
                <a16:creationId xmlns:a16="http://schemas.microsoft.com/office/drawing/2014/main" id="{4EFAFCD5-E70A-DB77-BDDC-00BCE6FA9228}"/>
              </a:ext>
            </a:extLst>
          </p:cNvPr>
          <p:cNvSpPr>
            <a:spLocks noGrp="1"/>
          </p:cNvSpPr>
          <p:nvPr>
            <p:ph type="ftr" sz="quarter" idx="11"/>
          </p:nvPr>
        </p:nvSpPr>
        <p:spPr/>
        <p:txBody>
          <a:bodyPr/>
          <a:lstStyle>
            <a:lvl1pPr>
              <a:defRPr/>
            </a:lvl1pPr>
          </a:lstStyle>
          <a:p>
            <a:pPr>
              <a:defRPr/>
            </a:pPr>
            <a:endParaRPr lang="en-US" altLang="en-US"/>
          </a:p>
          <a:p>
            <a:pPr>
              <a:defRPr/>
            </a:pPr>
            <a:endParaRPr lang="en-US" altLang="en-US"/>
          </a:p>
        </p:txBody>
      </p:sp>
      <p:sp>
        <p:nvSpPr>
          <p:cNvPr id="7" name="Slide Number Placeholder 6">
            <a:extLst>
              <a:ext uri="{FF2B5EF4-FFF2-40B4-BE49-F238E27FC236}">
                <a16:creationId xmlns:a16="http://schemas.microsoft.com/office/drawing/2014/main" id="{326A7781-DCAA-7B3F-770D-1DD0D521F20D}"/>
              </a:ext>
            </a:extLst>
          </p:cNvPr>
          <p:cNvSpPr>
            <a:spLocks noGrp="1"/>
          </p:cNvSpPr>
          <p:nvPr>
            <p:ph type="sldNum" sz="quarter" idx="12"/>
          </p:nvPr>
        </p:nvSpPr>
        <p:spPr/>
        <p:txBody>
          <a:bodyPr/>
          <a:lstStyle>
            <a:lvl1pPr>
              <a:defRPr/>
            </a:lvl1pPr>
          </a:lstStyle>
          <a:p>
            <a:pPr>
              <a:defRPr/>
            </a:pPr>
            <a:fld id="{E9E28FE0-C38D-4B6B-B53B-E7CF783424B8}" type="slidenum">
              <a:rPr lang="en-IN"/>
              <a:pPr>
                <a:defRPr/>
              </a:pPr>
              <a:t>‹#›</a:t>
            </a:fld>
            <a:endParaRPr lang="en-IN"/>
          </a:p>
        </p:txBody>
      </p:sp>
    </p:spTree>
    <p:extLst>
      <p:ext uri="{BB962C8B-B14F-4D97-AF65-F5344CB8AC3E}">
        <p14:creationId xmlns:p14="http://schemas.microsoft.com/office/powerpoint/2010/main" val="8465242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CDA5C8C-B29F-F0FD-4713-5D75399897E6}"/>
              </a:ext>
            </a:extLst>
          </p:cNvPr>
          <p:cNvSpPr>
            <a:spLocks noGrp="1"/>
          </p:cNvSpPr>
          <p:nvPr>
            <p:ph type="dt" sz="half" idx="10"/>
          </p:nvPr>
        </p:nvSpPr>
        <p:spPr/>
        <p:txBody>
          <a:bodyPr/>
          <a:lstStyle>
            <a:lvl1pPr>
              <a:defRPr/>
            </a:lvl1pPr>
          </a:lstStyle>
          <a:p>
            <a:pPr>
              <a:defRPr/>
            </a:pPr>
            <a:fld id="{EE32EBA0-DF5B-4126-9050-082F7257D63F}" type="datetimeFigureOut">
              <a:rPr lang="en-IN"/>
              <a:pPr>
                <a:defRPr/>
              </a:pPr>
              <a:t>22-01-2026</a:t>
            </a:fld>
            <a:endParaRPr lang="en-IN"/>
          </a:p>
        </p:txBody>
      </p:sp>
      <p:sp>
        <p:nvSpPr>
          <p:cNvPr id="5" name="Footer Placeholder 4">
            <a:extLst>
              <a:ext uri="{FF2B5EF4-FFF2-40B4-BE49-F238E27FC236}">
                <a16:creationId xmlns:a16="http://schemas.microsoft.com/office/drawing/2014/main" id="{F00D5216-B4C9-D600-E028-7360739963CC}"/>
              </a:ext>
            </a:extLst>
          </p:cNvPr>
          <p:cNvSpPr>
            <a:spLocks noGrp="1"/>
          </p:cNvSpPr>
          <p:nvPr>
            <p:ph type="ftr" sz="quarter" idx="11"/>
          </p:nvPr>
        </p:nvSpPr>
        <p:spPr/>
        <p:txBody>
          <a:bodyPr/>
          <a:lstStyle>
            <a:lvl1pPr>
              <a:defRPr/>
            </a:lvl1pPr>
          </a:lstStyle>
          <a:p>
            <a:pPr>
              <a:defRPr/>
            </a:pPr>
            <a:endParaRPr lang="en-US" altLang="en-US"/>
          </a:p>
          <a:p>
            <a:pPr>
              <a:defRPr/>
            </a:pPr>
            <a:endParaRPr lang="en-US" altLang="en-US"/>
          </a:p>
        </p:txBody>
      </p:sp>
      <p:sp>
        <p:nvSpPr>
          <p:cNvPr id="6" name="Slide Number Placeholder 5">
            <a:extLst>
              <a:ext uri="{FF2B5EF4-FFF2-40B4-BE49-F238E27FC236}">
                <a16:creationId xmlns:a16="http://schemas.microsoft.com/office/drawing/2014/main" id="{F41FC333-289B-05A2-3A1F-EF6D9EFC5901}"/>
              </a:ext>
            </a:extLst>
          </p:cNvPr>
          <p:cNvSpPr>
            <a:spLocks noGrp="1"/>
          </p:cNvSpPr>
          <p:nvPr>
            <p:ph type="sldNum" sz="quarter" idx="12"/>
          </p:nvPr>
        </p:nvSpPr>
        <p:spPr/>
        <p:txBody>
          <a:bodyPr/>
          <a:lstStyle>
            <a:lvl1pPr>
              <a:defRPr/>
            </a:lvl1pPr>
          </a:lstStyle>
          <a:p>
            <a:pPr>
              <a:defRPr/>
            </a:pPr>
            <a:fld id="{0352577F-56B1-46F5-96E0-1357F38C56F9}" type="slidenum">
              <a:rPr lang="en-IN"/>
              <a:pPr>
                <a:defRPr/>
              </a:pPr>
              <a:t>‹#›</a:t>
            </a:fld>
            <a:endParaRPr lang="en-IN"/>
          </a:p>
        </p:txBody>
      </p:sp>
    </p:spTree>
    <p:extLst>
      <p:ext uri="{BB962C8B-B14F-4D97-AF65-F5344CB8AC3E}">
        <p14:creationId xmlns:p14="http://schemas.microsoft.com/office/powerpoint/2010/main" val="154163228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87D761B-8BC3-860E-9B2A-D3609B63B811}"/>
              </a:ext>
            </a:extLst>
          </p:cNvPr>
          <p:cNvSpPr>
            <a:spLocks noGrp="1"/>
          </p:cNvSpPr>
          <p:nvPr>
            <p:ph type="dt" sz="half" idx="10"/>
          </p:nvPr>
        </p:nvSpPr>
        <p:spPr/>
        <p:txBody>
          <a:bodyPr/>
          <a:lstStyle>
            <a:lvl1pPr>
              <a:defRPr/>
            </a:lvl1pPr>
          </a:lstStyle>
          <a:p>
            <a:pPr>
              <a:defRPr/>
            </a:pPr>
            <a:fld id="{3131E8AE-0533-4B68-9193-6001289DA184}" type="datetimeFigureOut">
              <a:rPr lang="en-IN"/>
              <a:pPr>
                <a:defRPr/>
              </a:pPr>
              <a:t>22-01-2026</a:t>
            </a:fld>
            <a:endParaRPr lang="en-IN"/>
          </a:p>
        </p:txBody>
      </p:sp>
      <p:sp>
        <p:nvSpPr>
          <p:cNvPr id="5" name="Footer Placeholder 4">
            <a:extLst>
              <a:ext uri="{FF2B5EF4-FFF2-40B4-BE49-F238E27FC236}">
                <a16:creationId xmlns:a16="http://schemas.microsoft.com/office/drawing/2014/main" id="{C99934E0-4D75-332A-9A4D-DF37892D482A}"/>
              </a:ext>
            </a:extLst>
          </p:cNvPr>
          <p:cNvSpPr>
            <a:spLocks noGrp="1"/>
          </p:cNvSpPr>
          <p:nvPr>
            <p:ph type="ftr" sz="quarter" idx="11"/>
          </p:nvPr>
        </p:nvSpPr>
        <p:spPr/>
        <p:txBody>
          <a:bodyPr/>
          <a:lstStyle>
            <a:lvl1pPr>
              <a:defRPr/>
            </a:lvl1pPr>
          </a:lstStyle>
          <a:p>
            <a:pPr>
              <a:defRPr/>
            </a:pPr>
            <a:endParaRPr lang="en-US" altLang="en-US"/>
          </a:p>
          <a:p>
            <a:pPr>
              <a:defRPr/>
            </a:pPr>
            <a:endParaRPr lang="en-US" altLang="en-US"/>
          </a:p>
        </p:txBody>
      </p:sp>
      <p:sp>
        <p:nvSpPr>
          <p:cNvPr id="6" name="Slide Number Placeholder 5">
            <a:extLst>
              <a:ext uri="{FF2B5EF4-FFF2-40B4-BE49-F238E27FC236}">
                <a16:creationId xmlns:a16="http://schemas.microsoft.com/office/drawing/2014/main" id="{7C55E175-DC45-D0EB-63CF-40E2AA69A0DB}"/>
              </a:ext>
            </a:extLst>
          </p:cNvPr>
          <p:cNvSpPr>
            <a:spLocks noGrp="1"/>
          </p:cNvSpPr>
          <p:nvPr>
            <p:ph type="sldNum" sz="quarter" idx="12"/>
          </p:nvPr>
        </p:nvSpPr>
        <p:spPr/>
        <p:txBody>
          <a:bodyPr/>
          <a:lstStyle>
            <a:lvl1pPr>
              <a:defRPr/>
            </a:lvl1pPr>
          </a:lstStyle>
          <a:p>
            <a:pPr>
              <a:defRPr/>
            </a:pPr>
            <a:fld id="{13F0C5CD-1ECD-43C3-8949-45AD3E677C11}" type="slidenum">
              <a:rPr lang="en-IN"/>
              <a:pPr>
                <a:defRPr/>
              </a:pPr>
              <a:t>‹#›</a:t>
            </a:fld>
            <a:endParaRPr lang="en-IN"/>
          </a:p>
        </p:txBody>
      </p:sp>
    </p:spTree>
    <p:extLst>
      <p:ext uri="{BB962C8B-B14F-4D97-AF65-F5344CB8AC3E}">
        <p14:creationId xmlns:p14="http://schemas.microsoft.com/office/powerpoint/2010/main" val="336342633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7813"/>
            <a:ext cx="10972800" cy="5853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3">
            <a:extLst>
              <a:ext uri="{FF2B5EF4-FFF2-40B4-BE49-F238E27FC236}">
                <a16:creationId xmlns:a16="http://schemas.microsoft.com/office/drawing/2014/main" id="{D9C6D2DE-B6DB-D745-DB24-5639363756D3}"/>
              </a:ext>
            </a:extLst>
          </p:cNvPr>
          <p:cNvSpPr>
            <a:spLocks noGrp="1" noChangeArrowheads="1"/>
          </p:cNvSpPr>
          <p:nvPr>
            <p:ph type="dt" sz="half" idx="10"/>
          </p:nvPr>
        </p:nvSpPr>
        <p:spPr>
          <a:xfrm>
            <a:off x="4775200" y="6305550"/>
            <a:ext cx="2844800" cy="476250"/>
          </a:xfrm>
        </p:spPr>
        <p:txBody>
          <a:bodyPr/>
          <a:lstStyle>
            <a:lvl1pPr>
              <a:defRPr/>
            </a:lvl1pPr>
          </a:lstStyle>
          <a:p>
            <a:pPr>
              <a:defRPr/>
            </a:pPr>
            <a:endParaRPr lang="en-US"/>
          </a:p>
        </p:txBody>
      </p:sp>
      <p:sp>
        <p:nvSpPr>
          <p:cNvPr id="4" name="Rectangle 24">
            <a:extLst>
              <a:ext uri="{FF2B5EF4-FFF2-40B4-BE49-F238E27FC236}">
                <a16:creationId xmlns:a16="http://schemas.microsoft.com/office/drawing/2014/main" id="{9D8B110B-C86D-942E-F3D8-84EDE6CFACEB}"/>
              </a:ext>
            </a:extLst>
          </p:cNvPr>
          <p:cNvSpPr>
            <a:spLocks noGrp="1" noChangeArrowheads="1"/>
          </p:cNvSpPr>
          <p:nvPr>
            <p:ph type="ftr" sz="quarter" idx="11"/>
          </p:nvPr>
        </p:nvSpPr>
        <p:spPr/>
        <p:txBody>
          <a:bodyPr/>
          <a:lstStyle>
            <a:lvl1pPr>
              <a:defRPr>
                <a:latin typeface="Garamond" pitchFamily="18" charset="0"/>
              </a:defRPr>
            </a:lvl1pPr>
          </a:lstStyle>
          <a:p>
            <a:pPr>
              <a:defRPr/>
            </a:pPr>
            <a:r>
              <a:rPr lang="en-US"/>
              <a:t> </a:t>
            </a:r>
          </a:p>
        </p:txBody>
      </p:sp>
      <p:sp>
        <p:nvSpPr>
          <p:cNvPr id="5" name="Rectangle 25">
            <a:extLst>
              <a:ext uri="{FF2B5EF4-FFF2-40B4-BE49-F238E27FC236}">
                <a16:creationId xmlns:a16="http://schemas.microsoft.com/office/drawing/2014/main" id="{B6ADC5E1-A278-C162-FBC4-59272626C43F}"/>
              </a:ext>
            </a:extLst>
          </p:cNvPr>
          <p:cNvSpPr>
            <a:spLocks noGrp="1" noChangeArrowheads="1"/>
          </p:cNvSpPr>
          <p:nvPr>
            <p:ph type="sldNum" sz="quarter" idx="12"/>
          </p:nvPr>
        </p:nvSpPr>
        <p:spPr>
          <a:xfrm>
            <a:off x="11485563" y="6305550"/>
            <a:ext cx="609600" cy="476250"/>
          </a:xfrm>
        </p:spPr>
        <p:txBody>
          <a:bodyPr wrap="square" numCol="1" anchor="t" anchorCtr="0" compatLnSpc="1">
            <a:prstTxWarp prst="textNoShape">
              <a:avLst/>
            </a:prstTxWarp>
          </a:bodyPr>
          <a:lstStyle>
            <a:lvl1pPr>
              <a:defRPr/>
            </a:lvl1pPr>
          </a:lstStyle>
          <a:p>
            <a:pPr>
              <a:defRPr/>
            </a:pPr>
            <a:fld id="{E9E78E64-C307-410A-82CE-277F2FC7AFD6}" type="slidenum">
              <a:rPr lang="en-US" altLang="en-US"/>
              <a:pPr>
                <a:defRPr/>
              </a:pPr>
              <a:t>‹#›</a:t>
            </a:fld>
            <a:endParaRPr lang="en-US" altLang="en-US"/>
          </a:p>
        </p:txBody>
      </p:sp>
    </p:spTree>
    <p:extLst>
      <p:ext uri="{BB962C8B-B14F-4D97-AF65-F5344CB8AC3E}">
        <p14:creationId xmlns:p14="http://schemas.microsoft.com/office/powerpoint/2010/main" val="6948475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422400" y="762000"/>
            <a:ext cx="10058400" cy="1143000"/>
          </a:xfrm>
        </p:spPr>
        <p:txBody>
          <a:bodyPr/>
          <a:lstStyle/>
          <a:p>
            <a:r>
              <a:rPr lang="en-US"/>
              <a:t>Click to edit Master title style</a:t>
            </a:r>
            <a:endParaRPr lang="en-IN"/>
          </a:p>
        </p:txBody>
      </p:sp>
      <p:sp>
        <p:nvSpPr>
          <p:cNvPr id="3" name="Text Placeholder 2"/>
          <p:cNvSpPr>
            <a:spLocks noGrp="1"/>
          </p:cNvSpPr>
          <p:nvPr>
            <p:ph type="body" sz="half" idx="1"/>
          </p:nvPr>
        </p:nvSpPr>
        <p:spPr>
          <a:xfrm>
            <a:off x="1422400" y="2057400"/>
            <a:ext cx="4927600"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lipArt Placeholder 3"/>
          <p:cNvSpPr>
            <a:spLocks noGrp="1"/>
          </p:cNvSpPr>
          <p:nvPr>
            <p:ph type="clipArt" sz="half" idx="2"/>
          </p:nvPr>
        </p:nvSpPr>
        <p:spPr>
          <a:xfrm>
            <a:off x="6553200" y="2057400"/>
            <a:ext cx="4927600" cy="4191000"/>
          </a:xfrm>
        </p:spPr>
        <p:txBody>
          <a:bodyPr rtlCol="0">
            <a:normAutofit/>
          </a:bodyPr>
          <a:lstStyle/>
          <a:p>
            <a:pPr lvl="0"/>
            <a:endParaRPr lang="en-IN" noProof="0"/>
          </a:p>
        </p:txBody>
      </p:sp>
      <p:sp>
        <p:nvSpPr>
          <p:cNvPr id="5" name="Rectangle 5">
            <a:extLst>
              <a:ext uri="{FF2B5EF4-FFF2-40B4-BE49-F238E27FC236}">
                <a16:creationId xmlns:a16="http://schemas.microsoft.com/office/drawing/2014/main" id="{1FBC10D7-F0EC-7E1F-328B-DAF03E161B41}"/>
              </a:ext>
            </a:extLst>
          </p:cNvPr>
          <p:cNvSpPr>
            <a:spLocks noGrp="1" noChangeArrowheads="1"/>
          </p:cNvSpPr>
          <p:nvPr>
            <p:ph type="ftr" sz="quarter" idx="10"/>
          </p:nvPr>
        </p:nvSpPr>
        <p:spPr/>
        <p:txBody>
          <a:bodyPr/>
          <a:lstStyle>
            <a:lvl1pPr>
              <a:defRPr>
                <a:latin typeface="Garamond" pitchFamily="18" charset="0"/>
              </a:defRPr>
            </a:lvl1pPr>
          </a:lstStyle>
          <a:p>
            <a:pPr>
              <a:defRPr/>
            </a:pPr>
            <a:endParaRPr lang="en-US" altLang="en-US"/>
          </a:p>
          <a:p>
            <a:pPr>
              <a:defRPr/>
            </a:pPr>
            <a:endParaRPr lang="en-US" altLang="en-US"/>
          </a:p>
        </p:txBody>
      </p:sp>
    </p:spTree>
    <p:extLst>
      <p:ext uri="{BB962C8B-B14F-4D97-AF65-F5344CB8AC3E}">
        <p14:creationId xmlns:p14="http://schemas.microsoft.com/office/powerpoint/2010/main" val="106512320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Default 01" type="tx">
  <p:cSld name="Default 01">
    <p:bg>
      <p:bgPr>
        <a:solidFill>
          <a:srgbClr val="FFFFFF"/>
        </a:solidFill>
        <a:effectLst/>
      </p:bgPr>
    </p:bg>
    <p:spTree>
      <p:nvGrpSpPr>
        <p:cNvPr id="1" name="Shape 15"/>
        <p:cNvGrpSpPr/>
        <p:nvPr/>
      </p:nvGrpSpPr>
      <p:grpSpPr>
        <a:xfrm>
          <a:off x="0" y="0"/>
          <a:ext cx="0" cy="0"/>
          <a:chOff x="0" y="0"/>
          <a:chExt cx="0" cy="0"/>
        </a:xfrm>
      </p:grpSpPr>
      <p:sp>
        <p:nvSpPr>
          <p:cNvPr id="2" name="Google Shape;16;p2">
            <a:extLst>
              <a:ext uri="{FF2B5EF4-FFF2-40B4-BE49-F238E27FC236}">
                <a16:creationId xmlns:a16="http://schemas.microsoft.com/office/drawing/2014/main" id="{1FBE74EB-51CD-75BF-9075-2F1B3D67775B}"/>
              </a:ext>
            </a:extLst>
          </p:cNvPr>
          <p:cNvSpPr txBox="1">
            <a:spLocks noChangeArrowheads="1"/>
          </p:cNvSpPr>
          <p:nvPr/>
        </p:nvSpPr>
        <p:spPr bwMode="auto">
          <a:xfrm>
            <a:off x="301625" y="6438900"/>
            <a:ext cx="2320925" cy="263525"/>
          </a:xfrm>
          <a:prstGeom prst="rect">
            <a:avLst/>
          </a:prstGeom>
          <a:noFill/>
          <a:ln>
            <a:noFill/>
          </a:ln>
        </p:spPr>
        <p:txBody>
          <a:bodyPr lIns="39125" tIns="39125" rIns="39125" bIns="39125">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r>
              <a:rPr lang="en-US" altLang="en-US" sz="1200">
                <a:solidFill>
                  <a:srgbClr val="535353"/>
                </a:solidFill>
                <a:latin typeface="Open Sans SemiBold" panose="020B0706030804020204" pitchFamily="34" charset="0"/>
                <a:cs typeface="Open Sans SemiBold" panose="020B0706030804020204" pitchFamily="34" charset="0"/>
                <a:sym typeface="Open Sans SemiBold" panose="020B0706030804020204" pitchFamily="34" charset="0"/>
              </a:rPr>
              <a:t>PEER | CSSR | INDIA</a:t>
            </a:r>
            <a:endParaRPr lang="en-US" altLang="en-US"/>
          </a:p>
        </p:txBody>
      </p:sp>
      <p:sp>
        <p:nvSpPr>
          <p:cNvPr id="3" name="Google Shape;17;p2">
            <a:extLst>
              <a:ext uri="{FF2B5EF4-FFF2-40B4-BE49-F238E27FC236}">
                <a16:creationId xmlns:a16="http://schemas.microsoft.com/office/drawing/2014/main" id="{AABC592A-B2C1-1176-292A-E6659C34378E}"/>
              </a:ext>
            </a:extLst>
          </p:cNvPr>
          <p:cNvSpPr>
            <a:spLocks noChangeArrowheads="1"/>
          </p:cNvSpPr>
          <p:nvPr/>
        </p:nvSpPr>
        <p:spPr bwMode="auto">
          <a:xfrm>
            <a:off x="508000" y="6756400"/>
            <a:ext cx="1908175" cy="101600"/>
          </a:xfrm>
          <a:prstGeom prst="rect">
            <a:avLst/>
          </a:prstGeom>
          <a:solidFill>
            <a:srgbClr val="C00000"/>
          </a:solidFill>
          <a:ln>
            <a:noFill/>
          </a:ln>
        </p:spPr>
        <p:txBody>
          <a:bodyPr lIns="39125" tIns="39125" rIns="39125" bIns="39125"/>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altLang="en-US" sz="900">
              <a:solidFill>
                <a:srgbClr val="000000"/>
              </a:solidFill>
              <a:latin typeface="Calibri" panose="020F0502020204030204" pitchFamily="34" charset="0"/>
              <a:cs typeface="Calibri" panose="020F0502020204030204" pitchFamily="34" charset="0"/>
              <a:sym typeface="Calibri" panose="020F0502020204030204" pitchFamily="34" charset="0"/>
            </a:endParaRPr>
          </a:p>
        </p:txBody>
      </p:sp>
      <p:sp>
        <p:nvSpPr>
          <p:cNvPr id="4" name="Google Shape;18;p2">
            <a:extLst>
              <a:ext uri="{FF2B5EF4-FFF2-40B4-BE49-F238E27FC236}">
                <a16:creationId xmlns:a16="http://schemas.microsoft.com/office/drawing/2014/main" id="{145C84A8-0300-375D-FDC2-45AC701F67BC}"/>
              </a:ext>
            </a:extLst>
          </p:cNvPr>
          <p:cNvSpPr txBox="1">
            <a:spLocks noChangeArrowheads="1"/>
          </p:cNvSpPr>
          <p:nvPr/>
        </p:nvSpPr>
        <p:spPr bwMode="auto">
          <a:xfrm>
            <a:off x="10756900" y="6407150"/>
            <a:ext cx="698500" cy="309563"/>
          </a:xfrm>
          <a:prstGeom prst="rect">
            <a:avLst/>
          </a:prstGeom>
          <a:noFill/>
          <a:ln>
            <a:noFill/>
          </a:ln>
        </p:spPr>
        <p:txBody>
          <a:bodyPr lIns="39125" tIns="39125" rIns="39125" bIns="39125">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r>
              <a:rPr lang="en-US" altLang="en-US" sz="1500" b="1">
                <a:solidFill>
                  <a:srgbClr val="535353"/>
                </a:solidFill>
                <a:latin typeface="Open Sans" panose="020B0606030504020204" pitchFamily="34" charset="0"/>
                <a:cs typeface="Open Sans" panose="020B0606030504020204" pitchFamily="34" charset="0"/>
                <a:sym typeface="Open Sans" panose="020B0606030504020204" pitchFamily="34" charset="0"/>
              </a:rPr>
              <a:t>PPT 2 -</a:t>
            </a:r>
            <a:endParaRPr lang="en-US" altLang="en-US"/>
          </a:p>
        </p:txBody>
      </p:sp>
      <p:sp>
        <p:nvSpPr>
          <p:cNvPr id="5" name="Google Shape;19;p2">
            <a:extLst>
              <a:ext uri="{FF2B5EF4-FFF2-40B4-BE49-F238E27FC236}">
                <a16:creationId xmlns:a16="http://schemas.microsoft.com/office/drawing/2014/main" id="{3F5DBC8A-687F-4E0A-0ABD-42E1876CB9B1}"/>
              </a:ext>
            </a:extLst>
          </p:cNvPr>
          <p:cNvSpPr>
            <a:spLocks noChangeArrowheads="1"/>
          </p:cNvSpPr>
          <p:nvPr/>
        </p:nvSpPr>
        <p:spPr bwMode="auto">
          <a:xfrm>
            <a:off x="10769600" y="6756400"/>
            <a:ext cx="939800" cy="101600"/>
          </a:xfrm>
          <a:prstGeom prst="rect">
            <a:avLst/>
          </a:prstGeom>
          <a:solidFill>
            <a:srgbClr val="C00000"/>
          </a:solidFill>
          <a:ln>
            <a:noFill/>
          </a:ln>
        </p:spPr>
        <p:txBody>
          <a:bodyPr lIns="39125" tIns="39125" rIns="39125" bIns="39125"/>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altLang="en-US" sz="900">
              <a:solidFill>
                <a:srgbClr val="000000"/>
              </a:solidFill>
              <a:latin typeface="Calibri" panose="020F0502020204030204" pitchFamily="34" charset="0"/>
              <a:cs typeface="Calibri" panose="020F0502020204030204" pitchFamily="34" charset="0"/>
              <a:sym typeface="Calibri" panose="020F0502020204030204" pitchFamily="34" charset="0"/>
            </a:endParaRPr>
          </a:p>
        </p:txBody>
      </p:sp>
      <p:pic>
        <p:nvPicPr>
          <p:cNvPr id="6" name="Picture 8">
            <a:extLst>
              <a:ext uri="{FF2B5EF4-FFF2-40B4-BE49-F238E27FC236}">
                <a16:creationId xmlns:a16="http://schemas.microsoft.com/office/drawing/2014/main" id="{E64ADC5C-22BA-5CA3-B5BF-675DE4E0831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1638" y="282575"/>
            <a:ext cx="1525587" cy="103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Google Shape;20;p2">
            <a:extLst>
              <a:ext uri="{FF2B5EF4-FFF2-40B4-BE49-F238E27FC236}">
                <a16:creationId xmlns:a16="http://schemas.microsoft.com/office/drawing/2014/main" id="{2AF4BB55-85BA-352A-C793-7791F809FACF}"/>
              </a:ext>
            </a:extLst>
          </p:cNvPr>
          <p:cNvSpPr txBox="1">
            <a:spLocks noGrp="1"/>
          </p:cNvSpPr>
          <p:nvPr>
            <p:ph type="sldNum" idx="10"/>
          </p:nvPr>
        </p:nvSpPr>
        <p:spPr>
          <a:xfrm>
            <a:off x="11383963" y="6407150"/>
            <a:ext cx="303212" cy="338138"/>
          </a:xfrm>
        </p:spPr>
        <p:txBody>
          <a:bodyPr spcFirstLastPara="1" wrap="square" lIns="78275" tIns="78275" rIns="78275" bIns="78275" anchor="t" anchorCtr="0">
            <a:noAutofit/>
          </a:bodyPr>
          <a:lstStyle>
            <a:lvl1pPr marL="0" lvl="0" indent="0" algn="ctr">
              <a:spcBef>
                <a:spcPts val="0"/>
              </a:spcBef>
              <a:spcAft>
                <a:spcPts val="0"/>
              </a:spcAft>
              <a:buNone/>
              <a:defRPr sz="1500" b="1">
                <a:solidFill>
                  <a:srgbClr val="535353"/>
                </a:solidFill>
                <a:latin typeface="Open Sans"/>
                <a:ea typeface="Open Sans"/>
                <a:cs typeface="Open Sans"/>
                <a:sym typeface="Open Sans"/>
              </a:defRPr>
            </a:lvl1pPr>
            <a:lvl2pPr marL="0" lvl="1" indent="0" algn="ctr">
              <a:spcBef>
                <a:spcPts val="0"/>
              </a:spcBef>
              <a:buNone/>
              <a:defRPr sz="1500" b="1">
                <a:solidFill>
                  <a:srgbClr val="535353"/>
                </a:solidFill>
                <a:latin typeface="Open Sans"/>
                <a:ea typeface="Open Sans"/>
                <a:cs typeface="Open Sans"/>
                <a:sym typeface="Open Sans"/>
              </a:defRPr>
            </a:lvl2pPr>
            <a:lvl3pPr marL="0" lvl="2" indent="0" algn="ctr">
              <a:spcBef>
                <a:spcPts val="0"/>
              </a:spcBef>
              <a:buNone/>
              <a:defRPr sz="1500" b="1">
                <a:solidFill>
                  <a:srgbClr val="535353"/>
                </a:solidFill>
                <a:latin typeface="Open Sans"/>
                <a:ea typeface="Open Sans"/>
                <a:cs typeface="Open Sans"/>
                <a:sym typeface="Open Sans"/>
              </a:defRPr>
            </a:lvl3pPr>
            <a:lvl4pPr marL="0" lvl="3" indent="0" algn="ctr">
              <a:spcBef>
                <a:spcPts val="0"/>
              </a:spcBef>
              <a:buNone/>
              <a:defRPr sz="1500" b="1">
                <a:solidFill>
                  <a:srgbClr val="535353"/>
                </a:solidFill>
                <a:latin typeface="Open Sans"/>
                <a:ea typeface="Open Sans"/>
                <a:cs typeface="Open Sans"/>
                <a:sym typeface="Open Sans"/>
              </a:defRPr>
            </a:lvl4pPr>
            <a:lvl5pPr marL="0" lvl="4" indent="0" algn="ctr">
              <a:spcBef>
                <a:spcPts val="0"/>
              </a:spcBef>
              <a:buNone/>
              <a:defRPr sz="1500" b="1">
                <a:solidFill>
                  <a:srgbClr val="535353"/>
                </a:solidFill>
                <a:latin typeface="Open Sans"/>
                <a:ea typeface="Open Sans"/>
                <a:cs typeface="Open Sans"/>
                <a:sym typeface="Open Sans"/>
              </a:defRPr>
            </a:lvl5pPr>
            <a:lvl6pPr marL="0" lvl="5" indent="0" algn="ctr">
              <a:spcBef>
                <a:spcPts val="0"/>
              </a:spcBef>
              <a:buNone/>
              <a:defRPr sz="1500" b="1">
                <a:solidFill>
                  <a:srgbClr val="535353"/>
                </a:solidFill>
                <a:latin typeface="Open Sans"/>
                <a:ea typeface="Open Sans"/>
                <a:cs typeface="Open Sans"/>
                <a:sym typeface="Open Sans"/>
              </a:defRPr>
            </a:lvl6pPr>
            <a:lvl7pPr marL="0" lvl="6" indent="0" algn="ctr">
              <a:spcBef>
                <a:spcPts val="0"/>
              </a:spcBef>
              <a:buNone/>
              <a:defRPr sz="1500" b="1">
                <a:solidFill>
                  <a:srgbClr val="535353"/>
                </a:solidFill>
                <a:latin typeface="Open Sans"/>
                <a:ea typeface="Open Sans"/>
                <a:cs typeface="Open Sans"/>
                <a:sym typeface="Open Sans"/>
              </a:defRPr>
            </a:lvl7pPr>
            <a:lvl8pPr marL="0" lvl="7" indent="0" algn="ctr">
              <a:spcBef>
                <a:spcPts val="0"/>
              </a:spcBef>
              <a:buNone/>
              <a:defRPr sz="1500" b="1">
                <a:solidFill>
                  <a:srgbClr val="535353"/>
                </a:solidFill>
                <a:latin typeface="Open Sans"/>
                <a:ea typeface="Open Sans"/>
                <a:cs typeface="Open Sans"/>
                <a:sym typeface="Open Sans"/>
              </a:defRPr>
            </a:lvl8pPr>
            <a:lvl9pPr marL="0" lvl="8" indent="0" algn="ctr">
              <a:spcBef>
                <a:spcPts val="0"/>
              </a:spcBef>
              <a:buNone/>
              <a:defRPr sz="1500" b="1">
                <a:solidFill>
                  <a:srgbClr val="535353"/>
                </a:solidFill>
                <a:latin typeface="Open Sans"/>
                <a:ea typeface="Open Sans"/>
                <a:cs typeface="Open Sans"/>
                <a:sym typeface="Open Sans"/>
              </a:defRPr>
            </a:lvl9pPr>
          </a:lstStyle>
          <a:p>
            <a:pPr>
              <a:defRPr/>
            </a:pPr>
            <a:fld id="{826B0465-1E9C-4E55-9AB3-CEEC59E50758}" type="slidenum">
              <a:rPr lang="en-US"/>
              <a:pPr>
                <a:defRPr/>
              </a:pPr>
              <a:t>‹#›</a:t>
            </a:fld>
            <a:endParaRPr/>
          </a:p>
        </p:txBody>
      </p:sp>
    </p:spTree>
    <p:extLst>
      <p:ext uri="{BB962C8B-B14F-4D97-AF65-F5344CB8AC3E}">
        <p14:creationId xmlns:p14="http://schemas.microsoft.com/office/powerpoint/2010/main" val="22551953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F888F96-72B4-0ACE-7A85-73F1E3C596A1}"/>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5" name="Date Placeholder 6">
            <a:extLst>
              <a:ext uri="{FF2B5EF4-FFF2-40B4-BE49-F238E27FC236}">
                <a16:creationId xmlns:a16="http://schemas.microsoft.com/office/drawing/2014/main" id="{C50D7CE0-0303-7A77-DC9B-E6BCB4441550}"/>
              </a:ext>
            </a:extLst>
          </p:cNvPr>
          <p:cNvSpPr>
            <a:spLocks noGrp="1"/>
          </p:cNvSpPr>
          <p:nvPr>
            <p:ph type="dt" sz="half" idx="10"/>
          </p:nvPr>
        </p:nvSpPr>
        <p:spPr/>
        <p:txBody>
          <a:bodyPr/>
          <a:lstStyle>
            <a:lvl1pPr>
              <a:defRPr>
                <a:solidFill>
                  <a:srgbClr val="FFFFFF">
                    <a:alpha val="80000"/>
                  </a:srgbClr>
                </a:solidFill>
              </a:defRPr>
            </a:lvl1pPr>
          </a:lstStyle>
          <a:p>
            <a:pPr>
              <a:defRPr/>
            </a:pPr>
            <a:endParaRPr lang="en-US" altLang="en-US"/>
          </a:p>
        </p:txBody>
      </p:sp>
      <p:sp>
        <p:nvSpPr>
          <p:cNvPr id="6" name="Footer Placeholder 7">
            <a:extLst>
              <a:ext uri="{FF2B5EF4-FFF2-40B4-BE49-F238E27FC236}">
                <a16:creationId xmlns:a16="http://schemas.microsoft.com/office/drawing/2014/main" id="{87868455-D886-D77E-D10B-474B802D18E8}"/>
              </a:ext>
            </a:extLst>
          </p:cNvPr>
          <p:cNvSpPr>
            <a:spLocks noGrp="1"/>
          </p:cNvSpPr>
          <p:nvPr>
            <p:ph type="ftr" sz="quarter" idx="11"/>
          </p:nvPr>
        </p:nvSpPr>
        <p:spPr/>
        <p:txBody>
          <a:bodyPr/>
          <a:lstStyle>
            <a:lvl1pPr>
              <a:defRPr>
                <a:solidFill>
                  <a:srgbClr val="FFFFFF">
                    <a:alpha val="80000"/>
                  </a:srgbClr>
                </a:solidFill>
              </a:defRPr>
            </a:lvl1pPr>
          </a:lstStyle>
          <a:p>
            <a:pPr>
              <a:defRPr/>
            </a:pPr>
            <a:r>
              <a:rPr lang="en-US" altLang="en-US"/>
              <a:t> </a:t>
            </a:r>
          </a:p>
        </p:txBody>
      </p:sp>
      <p:sp>
        <p:nvSpPr>
          <p:cNvPr id="7" name="Slide Number Placeholder 8">
            <a:extLst>
              <a:ext uri="{FF2B5EF4-FFF2-40B4-BE49-F238E27FC236}">
                <a16:creationId xmlns:a16="http://schemas.microsoft.com/office/drawing/2014/main" id="{87110CAE-0B23-A958-39D8-EBF8AA030236}"/>
              </a:ext>
            </a:extLst>
          </p:cNvPr>
          <p:cNvSpPr>
            <a:spLocks noGrp="1"/>
          </p:cNvSpPr>
          <p:nvPr>
            <p:ph type="sldNum" sz="quarter" idx="12"/>
          </p:nvPr>
        </p:nvSpPr>
        <p:spPr/>
        <p:txBody>
          <a:bodyPr/>
          <a:lstStyle>
            <a:lvl1pPr>
              <a:defRPr>
                <a:solidFill>
                  <a:srgbClr val="FFFFFF">
                    <a:alpha val="25000"/>
                  </a:srgbClr>
                </a:solidFill>
              </a:defRPr>
            </a:lvl1pPr>
          </a:lstStyle>
          <a:p>
            <a:pPr>
              <a:defRPr/>
            </a:pPr>
            <a:fld id="{5B425F83-E458-4CBA-90E7-2196D3AF2E88}" type="slidenum">
              <a:rPr lang="en-US" altLang="en-US"/>
              <a:pPr>
                <a:defRPr/>
              </a:pPr>
              <a:t>‹#›</a:t>
            </a:fld>
            <a:endParaRPr lang="en-US" altLang="en-US"/>
          </a:p>
        </p:txBody>
      </p:sp>
    </p:spTree>
    <p:extLst>
      <p:ext uri="{BB962C8B-B14F-4D97-AF65-F5344CB8AC3E}">
        <p14:creationId xmlns:p14="http://schemas.microsoft.com/office/powerpoint/2010/main" val="14603793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C22D1D4-5EC8-1DBF-DB50-BA1DB79BE61D}"/>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15535D90-0CD3-5F60-60A5-CEEA7E8BC19D}"/>
              </a:ext>
            </a:extLst>
          </p:cNvPr>
          <p:cNvSpPr>
            <a:spLocks noGrp="1"/>
          </p:cNvSpPr>
          <p:nvPr>
            <p:ph type="ftr" sz="quarter" idx="11"/>
          </p:nvPr>
        </p:nvSpPr>
        <p:spPr/>
        <p:txBody>
          <a:bodyPr/>
          <a:lstStyle>
            <a:lvl1pPr>
              <a:defRPr/>
            </a:lvl1pPr>
          </a:lstStyle>
          <a:p>
            <a:pPr>
              <a:defRPr/>
            </a:pPr>
            <a:r>
              <a:rPr lang="en-US" altLang="en-US"/>
              <a:t> </a:t>
            </a:r>
          </a:p>
        </p:txBody>
      </p:sp>
      <p:sp>
        <p:nvSpPr>
          <p:cNvPr id="6" name="Slide Number Placeholder 5">
            <a:extLst>
              <a:ext uri="{FF2B5EF4-FFF2-40B4-BE49-F238E27FC236}">
                <a16:creationId xmlns:a16="http://schemas.microsoft.com/office/drawing/2014/main" id="{A5D0D8EC-4096-AD03-7F7A-CB6B3AD7CA21}"/>
              </a:ext>
            </a:extLst>
          </p:cNvPr>
          <p:cNvSpPr>
            <a:spLocks noGrp="1"/>
          </p:cNvSpPr>
          <p:nvPr>
            <p:ph type="sldNum" sz="quarter" idx="12"/>
          </p:nvPr>
        </p:nvSpPr>
        <p:spPr/>
        <p:txBody>
          <a:bodyPr/>
          <a:lstStyle>
            <a:lvl1pPr>
              <a:defRPr/>
            </a:lvl1pPr>
          </a:lstStyle>
          <a:p>
            <a:pPr>
              <a:defRPr/>
            </a:pPr>
            <a:fld id="{585DD8BD-F111-4583-893B-7A680F958EB4}" type="slidenum">
              <a:rPr lang="en-US" altLang="en-US"/>
              <a:pPr>
                <a:defRPr/>
              </a:pPr>
              <a:t>‹#›</a:t>
            </a:fld>
            <a:endParaRPr lang="en-US" altLang="en-US"/>
          </a:p>
        </p:txBody>
      </p:sp>
    </p:spTree>
    <p:extLst>
      <p:ext uri="{BB962C8B-B14F-4D97-AF65-F5344CB8AC3E}">
        <p14:creationId xmlns:p14="http://schemas.microsoft.com/office/powerpoint/2010/main" val="1942576091"/>
      </p:ext>
    </p:extLst>
  </p:cSld>
  <p:clrMapOvr>
    <a:masterClrMapping/>
  </p:clrMapOvr>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lstStyle>
            <a:lvl1pPr>
              <a:lnSpc>
                <a:spcPct val="80000"/>
              </a:lnSpc>
              <a:defRPr sz="88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A5E2D13-11E8-46B9-60DA-EDEB57B0B8E8}"/>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033F12AA-8C1E-BC29-2F83-FEBB2F458CE4}"/>
              </a:ext>
            </a:extLst>
          </p:cNvPr>
          <p:cNvSpPr>
            <a:spLocks noGrp="1"/>
          </p:cNvSpPr>
          <p:nvPr>
            <p:ph type="ftr" sz="quarter" idx="11"/>
          </p:nvPr>
        </p:nvSpPr>
        <p:spPr/>
        <p:txBody>
          <a:bodyPr/>
          <a:lstStyle>
            <a:lvl1pPr>
              <a:defRPr/>
            </a:lvl1pPr>
          </a:lstStyle>
          <a:p>
            <a:pPr>
              <a:defRPr/>
            </a:pPr>
            <a:r>
              <a:rPr lang="en-US" altLang="en-US"/>
              <a:t> </a:t>
            </a:r>
          </a:p>
        </p:txBody>
      </p:sp>
      <p:sp>
        <p:nvSpPr>
          <p:cNvPr id="6" name="Slide Number Placeholder 5">
            <a:extLst>
              <a:ext uri="{FF2B5EF4-FFF2-40B4-BE49-F238E27FC236}">
                <a16:creationId xmlns:a16="http://schemas.microsoft.com/office/drawing/2014/main" id="{AD15E6A9-5939-7535-66AE-41D0EAF3AE3C}"/>
              </a:ext>
            </a:extLst>
          </p:cNvPr>
          <p:cNvSpPr>
            <a:spLocks noGrp="1"/>
          </p:cNvSpPr>
          <p:nvPr>
            <p:ph type="sldNum" sz="quarter" idx="12"/>
          </p:nvPr>
        </p:nvSpPr>
        <p:spPr/>
        <p:txBody>
          <a:bodyPr/>
          <a:lstStyle>
            <a:lvl1pPr>
              <a:defRPr/>
            </a:lvl1pPr>
          </a:lstStyle>
          <a:p>
            <a:pPr>
              <a:defRPr/>
            </a:pPr>
            <a:fld id="{FBA837AD-9BDA-4184-A704-3BF8FA4399F2}" type="slidenum">
              <a:rPr lang="en-US" altLang="en-US"/>
              <a:pPr>
                <a:defRPr/>
              </a:pPr>
              <a:t>‹#›</a:t>
            </a:fld>
            <a:endParaRPr lang="en-US" altLang="en-US"/>
          </a:p>
        </p:txBody>
      </p:sp>
    </p:spTree>
    <p:extLst>
      <p:ext uri="{BB962C8B-B14F-4D97-AF65-F5344CB8AC3E}">
        <p14:creationId xmlns:p14="http://schemas.microsoft.com/office/powerpoint/2010/main" val="85645152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89D55522-BF7A-364A-422D-F2AA13380C4C}"/>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4">
            <a:extLst>
              <a:ext uri="{FF2B5EF4-FFF2-40B4-BE49-F238E27FC236}">
                <a16:creationId xmlns:a16="http://schemas.microsoft.com/office/drawing/2014/main" id="{B1FA16E4-4BCA-BDFB-12B3-4A9359D2E142}"/>
              </a:ext>
            </a:extLst>
          </p:cNvPr>
          <p:cNvSpPr>
            <a:spLocks noGrp="1"/>
          </p:cNvSpPr>
          <p:nvPr>
            <p:ph type="ftr" sz="quarter" idx="11"/>
          </p:nvPr>
        </p:nvSpPr>
        <p:spPr/>
        <p:txBody>
          <a:bodyPr/>
          <a:lstStyle>
            <a:lvl1pPr>
              <a:defRPr/>
            </a:lvl1pPr>
          </a:lstStyle>
          <a:p>
            <a:pPr>
              <a:defRPr/>
            </a:pPr>
            <a:r>
              <a:rPr lang="en-US" altLang="en-US"/>
              <a:t> </a:t>
            </a:r>
          </a:p>
        </p:txBody>
      </p:sp>
      <p:sp>
        <p:nvSpPr>
          <p:cNvPr id="7" name="Slide Number Placeholder 5">
            <a:extLst>
              <a:ext uri="{FF2B5EF4-FFF2-40B4-BE49-F238E27FC236}">
                <a16:creationId xmlns:a16="http://schemas.microsoft.com/office/drawing/2014/main" id="{F8C8C58E-F328-4A4F-A495-8F3C872CA6E9}"/>
              </a:ext>
            </a:extLst>
          </p:cNvPr>
          <p:cNvSpPr>
            <a:spLocks noGrp="1"/>
          </p:cNvSpPr>
          <p:nvPr>
            <p:ph type="sldNum" sz="quarter" idx="12"/>
          </p:nvPr>
        </p:nvSpPr>
        <p:spPr/>
        <p:txBody>
          <a:bodyPr/>
          <a:lstStyle>
            <a:lvl1pPr>
              <a:defRPr/>
            </a:lvl1pPr>
          </a:lstStyle>
          <a:p>
            <a:pPr>
              <a:defRPr/>
            </a:pPr>
            <a:fld id="{E723950B-DA15-403A-A188-589A1C40889F}" type="slidenum">
              <a:rPr lang="en-US" altLang="en-US"/>
              <a:pPr>
                <a:defRPr/>
              </a:pPr>
              <a:t>‹#›</a:t>
            </a:fld>
            <a:endParaRPr lang="en-US" altLang="en-US"/>
          </a:p>
        </p:txBody>
      </p:sp>
    </p:spTree>
    <p:extLst>
      <p:ext uri="{BB962C8B-B14F-4D97-AF65-F5344CB8AC3E}">
        <p14:creationId xmlns:p14="http://schemas.microsoft.com/office/powerpoint/2010/main" val="1874857440"/>
      </p:ext>
    </p:extLst>
  </p:cSld>
  <p:clrMapOvr>
    <a:masterClrMapping/>
  </p:clrMapOvr>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3">
            <a:extLst>
              <a:ext uri="{FF2B5EF4-FFF2-40B4-BE49-F238E27FC236}">
                <a16:creationId xmlns:a16="http://schemas.microsoft.com/office/drawing/2014/main" id="{4D0F4B69-9969-781E-21AA-E9827766795F}"/>
              </a:ext>
            </a:extLst>
          </p:cNvPr>
          <p:cNvSpPr>
            <a:spLocks noGrp="1"/>
          </p:cNvSpPr>
          <p:nvPr>
            <p:ph type="dt" sz="half" idx="10"/>
          </p:nvPr>
        </p:nvSpPr>
        <p:spPr/>
        <p:txBody>
          <a:bodyPr/>
          <a:lstStyle>
            <a:lvl1pPr>
              <a:defRPr/>
            </a:lvl1pPr>
          </a:lstStyle>
          <a:p>
            <a:pPr>
              <a:defRPr/>
            </a:pPr>
            <a:endParaRPr lang="en-US" altLang="en-US"/>
          </a:p>
        </p:txBody>
      </p:sp>
      <p:sp>
        <p:nvSpPr>
          <p:cNvPr id="7" name="Footer Placeholder 4">
            <a:extLst>
              <a:ext uri="{FF2B5EF4-FFF2-40B4-BE49-F238E27FC236}">
                <a16:creationId xmlns:a16="http://schemas.microsoft.com/office/drawing/2014/main" id="{5E72C18E-3F4D-CFB6-A6D6-09FCCDE04490}"/>
              </a:ext>
            </a:extLst>
          </p:cNvPr>
          <p:cNvSpPr>
            <a:spLocks noGrp="1"/>
          </p:cNvSpPr>
          <p:nvPr>
            <p:ph type="ftr" sz="quarter" idx="11"/>
          </p:nvPr>
        </p:nvSpPr>
        <p:spPr/>
        <p:txBody>
          <a:bodyPr/>
          <a:lstStyle>
            <a:lvl1pPr>
              <a:defRPr/>
            </a:lvl1pPr>
          </a:lstStyle>
          <a:p>
            <a:pPr>
              <a:defRPr/>
            </a:pPr>
            <a:r>
              <a:rPr lang="en-US" altLang="en-US"/>
              <a:t> </a:t>
            </a:r>
          </a:p>
        </p:txBody>
      </p:sp>
      <p:sp>
        <p:nvSpPr>
          <p:cNvPr id="8" name="Slide Number Placeholder 5">
            <a:extLst>
              <a:ext uri="{FF2B5EF4-FFF2-40B4-BE49-F238E27FC236}">
                <a16:creationId xmlns:a16="http://schemas.microsoft.com/office/drawing/2014/main" id="{937A76D1-1469-77E7-2F12-1B21FC5016B4}"/>
              </a:ext>
            </a:extLst>
          </p:cNvPr>
          <p:cNvSpPr>
            <a:spLocks noGrp="1"/>
          </p:cNvSpPr>
          <p:nvPr>
            <p:ph type="sldNum" sz="quarter" idx="12"/>
          </p:nvPr>
        </p:nvSpPr>
        <p:spPr/>
        <p:txBody>
          <a:bodyPr/>
          <a:lstStyle>
            <a:lvl1pPr>
              <a:defRPr/>
            </a:lvl1pPr>
          </a:lstStyle>
          <a:p>
            <a:pPr>
              <a:defRPr/>
            </a:pPr>
            <a:fld id="{47BF1EE1-7CAF-43D1-9DF8-68CE727F19D9}" type="slidenum">
              <a:rPr lang="en-US" altLang="en-US"/>
              <a:pPr>
                <a:defRPr/>
              </a:pPr>
              <a:t>‹#›</a:t>
            </a:fld>
            <a:endParaRPr lang="en-US" altLang="en-US"/>
          </a:p>
        </p:txBody>
      </p:sp>
    </p:spTree>
    <p:extLst>
      <p:ext uri="{BB962C8B-B14F-4D97-AF65-F5344CB8AC3E}">
        <p14:creationId xmlns:p14="http://schemas.microsoft.com/office/powerpoint/2010/main" val="1745619926"/>
      </p:ext>
    </p:extLst>
  </p:cSld>
  <p:clrMapOvr>
    <a:masterClrMapping/>
  </p:clrMapOvr>
  <p:hf sldNum="0"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3">
            <a:extLst>
              <a:ext uri="{FF2B5EF4-FFF2-40B4-BE49-F238E27FC236}">
                <a16:creationId xmlns:a16="http://schemas.microsoft.com/office/drawing/2014/main" id="{396892AC-EF85-296C-E808-AA8681EBE953}"/>
              </a:ext>
            </a:extLst>
          </p:cNvPr>
          <p:cNvSpPr>
            <a:spLocks noGrp="1"/>
          </p:cNvSpPr>
          <p:nvPr>
            <p:ph type="dt" sz="half" idx="10"/>
          </p:nvPr>
        </p:nvSpPr>
        <p:spPr/>
        <p:txBody>
          <a:bodyPr/>
          <a:lstStyle>
            <a:lvl1pPr>
              <a:defRPr/>
            </a:lvl1pPr>
          </a:lstStyle>
          <a:p>
            <a:pPr>
              <a:defRPr/>
            </a:pPr>
            <a:endParaRPr lang="en-US" altLang="en-US"/>
          </a:p>
        </p:txBody>
      </p:sp>
      <p:sp>
        <p:nvSpPr>
          <p:cNvPr id="3" name="Footer Placeholder 4">
            <a:extLst>
              <a:ext uri="{FF2B5EF4-FFF2-40B4-BE49-F238E27FC236}">
                <a16:creationId xmlns:a16="http://schemas.microsoft.com/office/drawing/2014/main" id="{FCBEE781-BA3A-C484-A2A1-56A59F2137FE}"/>
              </a:ext>
            </a:extLst>
          </p:cNvPr>
          <p:cNvSpPr>
            <a:spLocks noGrp="1"/>
          </p:cNvSpPr>
          <p:nvPr>
            <p:ph type="ftr" sz="quarter" idx="11"/>
          </p:nvPr>
        </p:nvSpPr>
        <p:spPr/>
        <p:txBody>
          <a:bodyPr/>
          <a:lstStyle>
            <a:lvl1pPr>
              <a:defRPr/>
            </a:lvl1pPr>
          </a:lstStyle>
          <a:p>
            <a:pPr>
              <a:defRPr/>
            </a:pPr>
            <a:r>
              <a:rPr lang="en-US" altLang="en-US"/>
              <a:t> </a:t>
            </a:r>
          </a:p>
        </p:txBody>
      </p:sp>
      <p:sp>
        <p:nvSpPr>
          <p:cNvPr id="4" name="Slide Number Placeholder 5">
            <a:extLst>
              <a:ext uri="{FF2B5EF4-FFF2-40B4-BE49-F238E27FC236}">
                <a16:creationId xmlns:a16="http://schemas.microsoft.com/office/drawing/2014/main" id="{C53F043F-10C7-4C8D-8D21-22C709251B5B}"/>
              </a:ext>
            </a:extLst>
          </p:cNvPr>
          <p:cNvSpPr>
            <a:spLocks noGrp="1"/>
          </p:cNvSpPr>
          <p:nvPr>
            <p:ph type="sldNum" sz="quarter" idx="12"/>
          </p:nvPr>
        </p:nvSpPr>
        <p:spPr/>
        <p:txBody>
          <a:bodyPr/>
          <a:lstStyle>
            <a:lvl1pPr>
              <a:defRPr/>
            </a:lvl1pPr>
          </a:lstStyle>
          <a:p>
            <a:pPr>
              <a:defRPr/>
            </a:pPr>
            <a:fld id="{898D36BE-7533-41AE-A70C-B050DA283922}" type="slidenum">
              <a:rPr lang="en-US" altLang="en-US"/>
              <a:pPr>
                <a:defRPr/>
              </a:pPr>
              <a:t>‹#›</a:t>
            </a:fld>
            <a:endParaRPr lang="en-US" altLang="en-US"/>
          </a:p>
        </p:txBody>
      </p:sp>
    </p:spTree>
    <p:extLst>
      <p:ext uri="{BB962C8B-B14F-4D97-AF65-F5344CB8AC3E}">
        <p14:creationId xmlns:p14="http://schemas.microsoft.com/office/powerpoint/2010/main" val="33574089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71A036BB-C5F9-6D92-E922-5E95F3687753}"/>
              </a:ext>
            </a:extLst>
          </p:cNvPr>
          <p:cNvSpPr>
            <a:spLocks noGrp="1"/>
          </p:cNvSpPr>
          <p:nvPr>
            <p:ph type="dt" sz="half" idx="10"/>
          </p:nvPr>
        </p:nvSpPr>
        <p:spPr/>
        <p:txBody>
          <a:bodyPr/>
          <a:lstStyle>
            <a:lvl1pPr>
              <a:defRPr/>
            </a:lvl1pPr>
          </a:lstStyle>
          <a:p>
            <a:pPr>
              <a:defRPr/>
            </a:pPr>
            <a:endParaRPr lang="en-US" altLang="en-US"/>
          </a:p>
        </p:txBody>
      </p:sp>
      <p:sp>
        <p:nvSpPr>
          <p:cNvPr id="3" name="Footer Placeholder 4">
            <a:extLst>
              <a:ext uri="{FF2B5EF4-FFF2-40B4-BE49-F238E27FC236}">
                <a16:creationId xmlns:a16="http://schemas.microsoft.com/office/drawing/2014/main" id="{6851B2A6-9075-002F-3374-64C62C0C2C6E}"/>
              </a:ext>
            </a:extLst>
          </p:cNvPr>
          <p:cNvSpPr>
            <a:spLocks noGrp="1"/>
          </p:cNvSpPr>
          <p:nvPr>
            <p:ph type="ftr" sz="quarter" idx="11"/>
          </p:nvPr>
        </p:nvSpPr>
        <p:spPr/>
        <p:txBody>
          <a:bodyPr/>
          <a:lstStyle>
            <a:lvl1pPr>
              <a:defRPr/>
            </a:lvl1pPr>
          </a:lstStyle>
          <a:p>
            <a:pPr>
              <a:defRPr/>
            </a:pPr>
            <a:r>
              <a:rPr lang="en-US" altLang="en-US"/>
              <a:t> </a:t>
            </a:r>
          </a:p>
        </p:txBody>
      </p:sp>
      <p:sp>
        <p:nvSpPr>
          <p:cNvPr id="4" name="Slide Number Placeholder 5">
            <a:extLst>
              <a:ext uri="{FF2B5EF4-FFF2-40B4-BE49-F238E27FC236}">
                <a16:creationId xmlns:a16="http://schemas.microsoft.com/office/drawing/2014/main" id="{6769E669-D818-5D3C-FAB9-C1E171FBBC8A}"/>
              </a:ext>
            </a:extLst>
          </p:cNvPr>
          <p:cNvSpPr>
            <a:spLocks noGrp="1"/>
          </p:cNvSpPr>
          <p:nvPr>
            <p:ph type="sldNum" sz="quarter" idx="12"/>
          </p:nvPr>
        </p:nvSpPr>
        <p:spPr/>
        <p:txBody>
          <a:bodyPr/>
          <a:lstStyle>
            <a:lvl1pPr>
              <a:defRPr/>
            </a:lvl1pPr>
          </a:lstStyle>
          <a:p>
            <a:pPr>
              <a:defRPr/>
            </a:pPr>
            <a:fld id="{0558A89C-3516-4F76-9A9D-39FA6E889599}" type="slidenum">
              <a:rPr lang="en-US" altLang="en-US"/>
              <a:pPr>
                <a:defRPr/>
              </a:pPr>
              <a:t>‹#›</a:t>
            </a:fld>
            <a:endParaRPr lang="en-US" altLang="en-US"/>
          </a:p>
        </p:txBody>
      </p:sp>
    </p:spTree>
    <p:extLst>
      <p:ext uri="{BB962C8B-B14F-4D97-AF65-F5344CB8AC3E}">
        <p14:creationId xmlns:p14="http://schemas.microsoft.com/office/powerpoint/2010/main" val="204948231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7B391C-8CD4-0FAC-29CE-7DCE51271A09}"/>
              </a:ext>
            </a:extLst>
          </p:cNvPr>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54EEF89B-F910-5B0F-CFBB-64426AA25961}"/>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5">
            <a:extLst>
              <a:ext uri="{FF2B5EF4-FFF2-40B4-BE49-F238E27FC236}">
                <a16:creationId xmlns:a16="http://schemas.microsoft.com/office/drawing/2014/main" id="{6ED738A8-4463-EA72-6180-8946E6978A96}"/>
              </a:ext>
            </a:extLst>
          </p:cNvPr>
          <p:cNvSpPr>
            <a:spLocks noGrp="1"/>
          </p:cNvSpPr>
          <p:nvPr>
            <p:ph type="ftr" sz="quarter" idx="11"/>
          </p:nvPr>
        </p:nvSpPr>
        <p:spPr/>
        <p:txBody>
          <a:bodyPr/>
          <a:lstStyle>
            <a:lvl1pPr>
              <a:defRPr/>
            </a:lvl1pPr>
          </a:lstStyle>
          <a:p>
            <a:pPr>
              <a:defRPr/>
            </a:pPr>
            <a:r>
              <a:rPr lang="en-US" altLang="en-US"/>
              <a:t> </a:t>
            </a:r>
          </a:p>
        </p:txBody>
      </p:sp>
      <p:sp>
        <p:nvSpPr>
          <p:cNvPr id="7" name="Slide Number Placeholder 6">
            <a:extLst>
              <a:ext uri="{FF2B5EF4-FFF2-40B4-BE49-F238E27FC236}">
                <a16:creationId xmlns:a16="http://schemas.microsoft.com/office/drawing/2014/main" id="{B40898DB-404B-E970-9BEB-60A14C1A25AE}"/>
              </a:ext>
            </a:extLst>
          </p:cNvPr>
          <p:cNvSpPr>
            <a:spLocks noGrp="1"/>
          </p:cNvSpPr>
          <p:nvPr>
            <p:ph type="sldNum" sz="quarter" idx="12"/>
          </p:nvPr>
        </p:nvSpPr>
        <p:spPr/>
        <p:txBody>
          <a:bodyPr/>
          <a:lstStyle>
            <a:lvl1pPr>
              <a:defRPr>
                <a:solidFill>
                  <a:srgbClr val="FFFFFF">
                    <a:alpha val="20000"/>
                  </a:srgbClr>
                </a:solidFill>
              </a:defRPr>
            </a:lvl1pPr>
          </a:lstStyle>
          <a:p>
            <a:pPr>
              <a:defRPr/>
            </a:pPr>
            <a:fld id="{79BF2DBE-78E0-4806-9D0D-128E5382F00A}" type="slidenum">
              <a:rPr lang="en-US" altLang="en-US"/>
              <a:pPr>
                <a:defRPr/>
              </a:pPr>
              <a:t>‹#›</a:t>
            </a:fld>
            <a:endParaRPr lang="en-US" altLang="en-US"/>
          </a:p>
        </p:txBody>
      </p:sp>
    </p:spTree>
    <p:extLst>
      <p:ext uri="{BB962C8B-B14F-4D97-AF65-F5344CB8AC3E}">
        <p14:creationId xmlns:p14="http://schemas.microsoft.com/office/powerpoint/2010/main" val="956888616"/>
      </p:ext>
    </p:extLst>
  </p:cSld>
  <p:clrMapOvr>
    <a:masterClrMapping/>
  </p:clrMapOvr>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lstStyle>
            <a:lvl1pPr>
              <a:defRPr sz="32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rtlCol="0">
            <a:normAutofit/>
          </a:bodyPr>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11">
            <a:extLst>
              <a:ext uri="{FF2B5EF4-FFF2-40B4-BE49-F238E27FC236}">
                <a16:creationId xmlns:a16="http://schemas.microsoft.com/office/drawing/2014/main" id="{F5448CF4-DD87-B927-B1F9-9DC1E7B561C5}"/>
              </a:ext>
            </a:extLst>
          </p:cNvPr>
          <p:cNvSpPr>
            <a:spLocks noGrp="1"/>
          </p:cNvSpPr>
          <p:nvPr>
            <p:ph type="dt" sz="half" idx="10"/>
          </p:nvPr>
        </p:nvSpPr>
        <p:spPr/>
        <p:txBody>
          <a:bodyPr/>
          <a:lstStyle>
            <a:lvl1pPr>
              <a:defRPr>
                <a:solidFill>
                  <a:srgbClr val="FFFFFF">
                    <a:alpha val="80000"/>
                  </a:srgbClr>
                </a:solidFill>
              </a:defRPr>
            </a:lvl1pPr>
          </a:lstStyle>
          <a:p>
            <a:pPr>
              <a:defRPr/>
            </a:pPr>
            <a:endParaRPr lang="en-US" altLang="en-US"/>
          </a:p>
        </p:txBody>
      </p:sp>
      <p:sp>
        <p:nvSpPr>
          <p:cNvPr id="6" name="Footer Placeholder 12">
            <a:extLst>
              <a:ext uri="{FF2B5EF4-FFF2-40B4-BE49-F238E27FC236}">
                <a16:creationId xmlns:a16="http://schemas.microsoft.com/office/drawing/2014/main" id="{A7478F68-DC12-7C82-03D9-0B7A6E25B9F1}"/>
              </a:ext>
            </a:extLst>
          </p:cNvPr>
          <p:cNvSpPr>
            <a:spLocks noGrp="1"/>
          </p:cNvSpPr>
          <p:nvPr>
            <p:ph type="ftr" sz="quarter" idx="11"/>
          </p:nvPr>
        </p:nvSpPr>
        <p:spPr/>
        <p:txBody>
          <a:bodyPr/>
          <a:lstStyle>
            <a:lvl1pPr>
              <a:defRPr>
                <a:solidFill>
                  <a:srgbClr val="FFFFFF">
                    <a:alpha val="80000"/>
                  </a:srgbClr>
                </a:solidFill>
              </a:defRPr>
            </a:lvl1pPr>
          </a:lstStyle>
          <a:p>
            <a:pPr>
              <a:defRPr/>
            </a:pPr>
            <a:r>
              <a:rPr lang="en-US" altLang="en-US"/>
              <a:t> </a:t>
            </a:r>
          </a:p>
        </p:txBody>
      </p:sp>
      <p:sp>
        <p:nvSpPr>
          <p:cNvPr id="7" name="Slide Number Placeholder 13">
            <a:extLst>
              <a:ext uri="{FF2B5EF4-FFF2-40B4-BE49-F238E27FC236}">
                <a16:creationId xmlns:a16="http://schemas.microsoft.com/office/drawing/2014/main" id="{C7190251-AF7B-8068-1855-FF0FEF1E018D}"/>
              </a:ext>
            </a:extLst>
          </p:cNvPr>
          <p:cNvSpPr>
            <a:spLocks noGrp="1"/>
          </p:cNvSpPr>
          <p:nvPr>
            <p:ph type="sldNum" sz="quarter" idx="12"/>
          </p:nvPr>
        </p:nvSpPr>
        <p:spPr/>
        <p:txBody>
          <a:bodyPr/>
          <a:lstStyle>
            <a:lvl1pPr>
              <a:defRPr>
                <a:solidFill>
                  <a:srgbClr val="FFFFFF">
                    <a:alpha val="25000"/>
                  </a:srgbClr>
                </a:solidFill>
              </a:defRPr>
            </a:lvl1pPr>
          </a:lstStyle>
          <a:p>
            <a:pPr>
              <a:defRPr/>
            </a:pPr>
            <a:fld id="{DB77DD9B-E99B-4C14-981E-DD5E5220D790}" type="slidenum">
              <a:rPr lang="en-US" altLang="en-US"/>
              <a:pPr>
                <a:defRPr/>
              </a:pPr>
              <a:t>‹#›</a:t>
            </a:fld>
            <a:endParaRPr lang="en-US" altLang="en-US"/>
          </a:p>
        </p:txBody>
      </p:sp>
    </p:spTree>
    <p:extLst>
      <p:ext uri="{BB962C8B-B14F-4D97-AF65-F5344CB8AC3E}">
        <p14:creationId xmlns:p14="http://schemas.microsoft.com/office/powerpoint/2010/main" val="4191292124"/>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C84138-5662-3316-6BBE-667167215176}"/>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F39EB5B7-30B1-A1BA-5ADB-F1F2FE1DCDF6}"/>
              </a:ext>
            </a:extLst>
          </p:cNvPr>
          <p:cNvSpPr>
            <a:spLocks noGrp="1"/>
          </p:cNvSpPr>
          <p:nvPr>
            <p:ph type="ftr" sz="quarter" idx="11"/>
          </p:nvPr>
        </p:nvSpPr>
        <p:spPr/>
        <p:txBody>
          <a:bodyPr/>
          <a:lstStyle>
            <a:lvl1pPr>
              <a:defRPr/>
            </a:lvl1pPr>
          </a:lstStyle>
          <a:p>
            <a:pPr>
              <a:defRPr/>
            </a:pPr>
            <a:r>
              <a:rPr lang="en-US" altLang="en-US"/>
              <a:t> </a:t>
            </a:r>
          </a:p>
        </p:txBody>
      </p:sp>
      <p:sp>
        <p:nvSpPr>
          <p:cNvPr id="6" name="Slide Number Placeholder 5">
            <a:extLst>
              <a:ext uri="{FF2B5EF4-FFF2-40B4-BE49-F238E27FC236}">
                <a16:creationId xmlns:a16="http://schemas.microsoft.com/office/drawing/2014/main" id="{FDF99E3F-4AF5-C78D-85D4-71EC5D77A30A}"/>
              </a:ext>
            </a:extLst>
          </p:cNvPr>
          <p:cNvSpPr>
            <a:spLocks noGrp="1"/>
          </p:cNvSpPr>
          <p:nvPr>
            <p:ph type="sldNum" sz="quarter" idx="12"/>
          </p:nvPr>
        </p:nvSpPr>
        <p:spPr/>
        <p:txBody>
          <a:bodyPr/>
          <a:lstStyle>
            <a:lvl1pPr>
              <a:defRPr/>
            </a:lvl1pPr>
          </a:lstStyle>
          <a:p>
            <a:pPr>
              <a:defRPr/>
            </a:pPr>
            <a:fld id="{177A2F51-723F-4FD6-AE64-D60AB2EC5DFC}" type="slidenum">
              <a:rPr lang="en-US" altLang="en-US"/>
              <a:pPr>
                <a:defRPr/>
              </a:pPr>
              <a:t>‹#›</a:t>
            </a:fld>
            <a:endParaRPr lang="en-US" altLang="en-US"/>
          </a:p>
        </p:txBody>
      </p:sp>
    </p:spTree>
    <p:extLst>
      <p:ext uri="{BB962C8B-B14F-4D97-AF65-F5344CB8AC3E}">
        <p14:creationId xmlns:p14="http://schemas.microsoft.com/office/powerpoint/2010/main" val="2652202402"/>
      </p:ext>
    </p:extLst>
  </p:cSld>
  <p:clrMapOvr>
    <a:masterClrMapping/>
  </p:clrMapOvr>
  <p:hf sldNum="0"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3B2DCC0-D264-60A9-9A11-91FA69338404}"/>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A79FBE1A-46E1-D7E2-6DD8-CE7A2EAF556D}"/>
              </a:ext>
            </a:extLst>
          </p:cNvPr>
          <p:cNvSpPr>
            <a:spLocks noGrp="1"/>
          </p:cNvSpPr>
          <p:nvPr>
            <p:ph type="ftr" sz="quarter" idx="11"/>
          </p:nvPr>
        </p:nvSpPr>
        <p:spPr/>
        <p:txBody>
          <a:bodyPr/>
          <a:lstStyle>
            <a:lvl1pPr>
              <a:defRPr/>
            </a:lvl1pPr>
          </a:lstStyle>
          <a:p>
            <a:pPr>
              <a:defRPr/>
            </a:pPr>
            <a:r>
              <a:rPr lang="en-US" altLang="en-US"/>
              <a:t> </a:t>
            </a:r>
          </a:p>
        </p:txBody>
      </p:sp>
      <p:sp>
        <p:nvSpPr>
          <p:cNvPr id="6" name="Slide Number Placeholder 5">
            <a:extLst>
              <a:ext uri="{FF2B5EF4-FFF2-40B4-BE49-F238E27FC236}">
                <a16:creationId xmlns:a16="http://schemas.microsoft.com/office/drawing/2014/main" id="{61D0752E-5501-7605-E36A-C9ECE887530D}"/>
              </a:ext>
            </a:extLst>
          </p:cNvPr>
          <p:cNvSpPr>
            <a:spLocks noGrp="1"/>
          </p:cNvSpPr>
          <p:nvPr>
            <p:ph type="sldNum" sz="quarter" idx="12"/>
          </p:nvPr>
        </p:nvSpPr>
        <p:spPr/>
        <p:txBody>
          <a:bodyPr/>
          <a:lstStyle>
            <a:lvl1pPr>
              <a:defRPr/>
            </a:lvl1pPr>
          </a:lstStyle>
          <a:p>
            <a:pPr>
              <a:defRPr/>
            </a:pPr>
            <a:fld id="{DFBAD773-C0F5-4653-8B8E-88FB3B880196}" type="slidenum">
              <a:rPr lang="en-US" altLang="en-US"/>
              <a:pPr>
                <a:defRPr/>
              </a:pPr>
              <a:t>‹#›</a:t>
            </a:fld>
            <a:endParaRPr lang="en-US" altLang="en-US"/>
          </a:p>
        </p:txBody>
      </p:sp>
    </p:spTree>
    <p:extLst>
      <p:ext uri="{BB962C8B-B14F-4D97-AF65-F5344CB8AC3E}">
        <p14:creationId xmlns:p14="http://schemas.microsoft.com/office/powerpoint/2010/main" val="1951623653"/>
      </p:ext>
    </p:extLst>
  </p:cSld>
  <p:clrMapOvr>
    <a:masterClrMapping/>
  </p:clrMapOvr>
  <p:hf sldNum="0"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09600" y="477838"/>
            <a:ext cx="10972800" cy="1143000"/>
          </a:xfrm>
        </p:spPr>
        <p:txBody>
          <a:bodyPr/>
          <a:lstStyle/>
          <a:p>
            <a:r>
              <a:rPr lang="en-US"/>
              <a:t>Click to edit Master title style</a:t>
            </a:r>
            <a:endParaRPr lang="en-IN"/>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lipArt Placeholder 3"/>
          <p:cNvSpPr>
            <a:spLocks noGrp="1"/>
          </p:cNvSpPr>
          <p:nvPr>
            <p:ph type="clipArt" sz="half" idx="2"/>
          </p:nvPr>
        </p:nvSpPr>
        <p:spPr>
          <a:xfrm>
            <a:off x="6197600" y="1600201"/>
            <a:ext cx="5384800" cy="4525963"/>
          </a:xfrm>
        </p:spPr>
        <p:txBody>
          <a:bodyPr rtlCol="0">
            <a:normAutofit/>
          </a:bodyPr>
          <a:lstStyle/>
          <a:p>
            <a:pPr lvl="0"/>
            <a:endParaRPr lang="en-IN" noProof="0"/>
          </a:p>
        </p:txBody>
      </p:sp>
      <p:sp>
        <p:nvSpPr>
          <p:cNvPr id="5" name="Date Placeholder 3">
            <a:extLst>
              <a:ext uri="{FF2B5EF4-FFF2-40B4-BE49-F238E27FC236}">
                <a16:creationId xmlns:a16="http://schemas.microsoft.com/office/drawing/2014/main" id="{75FDA6C7-E5E6-4026-FA5D-359B26FB99E7}"/>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4">
            <a:extLst>
              <a:ext uri="{FF2B5EF4-FFF2-40B4-BE49-F238E27FC236}">
                <a16:creationId xmlns:a16="http://schemas.microsoft.com/office/drawing/2014/main" id="{1AFA48CF-E446-2A8A-30BC-5049479D183D}"/>
              </a:ext>
            </a:extLst>
          </p:cNvPr>
          <p:cNvSpPr>
            <a:spLocks noGrp="1"/>
          </p:cNvSpPr>
          <p:nvPr>
            <p:ph type="ftr" sz="quarter" idx="11"/>
          </p:nvPr>
        </p:nvSpPr>
        <p:spPr/>
        <p:txBody>
          <a:bodyPr/>
          <a:lstStyle>
            <a:lvl1pPr>
              <a:defRPr/>
            </a:lvl1pPr>
          </a:lstStyle>
          <a:p>
            <a:pPr>
              <a:defRPr/>
            </a:pPr>
            <a:r>
              <a:rPr lang="en-US" altLang="en-US"/>
              <a:t> </a:t>
            </a:r>
          </a:p>
        </p:txBody>
      </p:sp>
      <p:sp>
        <p:nvSpPr>
          <p:cNvPr id="7" name="Slide Number Placeholder 5">
            <a:extLst>
              <a:ext uri="{FF2B5EF4-FFF2-40B4-BE49-F238E27FC236}">
                <a16:creationId xmlns:a16="http://schemas.microsoft.com/office/drawing/2014/main" id="{60058062-3E22-F321-71C6-BE3C3F80D224}"/>
              </a:ext>
            </a:extLst>
          </p:cNvPr>
          <p:cNvSpPr>
            <a:spLocks noGrp="1"/>
          </p:cNvSpPr>
          <p:nvPr>
            <p:ph type="sldNum" sz="quarter" idx="12"/>
          </p:nvPr>
        </p:nvSpPr>
        <p:spPr/>
        <p:txBody>
          <a:bodyPr/>
          <a:lstStyle>
            <a:lvl1pPr>
              <a:defRPr/>
            </a:lvl1pPr>
          </a:lstStyle>
          <a:p>
            <a:pPr>
              <a:defRPr/>
            </a:pPr>
            <a:fld id="{6DDBAA06-306E-4E09-9712-419ED0CFBCB8}" type="slidenum">
              <a:rPr lang="en-US" altLang="en-US"/>
              <a:pPr>
                <a:defRPr/>
              </a:pPr>
              <a:t>‹#›</a:t>
            </a:fld>
            <a:endParaRPr lang="en-US" altLang="en-US"/>
          </a:p>
        </p:txBody>
      </p:sp>
    </p:spTree>
    <p:extLst>
      <p:ext uri="{BB962C8B-B14F-4D97-AF65-F5344CB8AC3E}">
        <p14:creationId xmlns:p14="http://schemas.microsoft.com/office/powerpoint/2010/main" val="1919583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theme" Target="../theme/theme3.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theme" Target="../theme/theme4.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94946" name="Rectangle 2">
            <a:extLst>
              <a:ext uri="{FF2B5EF4-FFF2-40B4-BE49-F238E27FC236}">
                <a16:creationId xmlns:a16="http://schemas.microsoft.com/office/drawing/2014/main" id="{815C925F-B712-17D9-F63B-E1F27422286A}"/>
              </a:ext>
            </a:extLst>
          </p:cNvPr>
          <p:cNvSpPr>
            <a:spLocks noGrp="1" noChangeArrowheads="1"/>
          </p:cNvSpPr>
          <p:nvPr>
            <p:ph type="dt" sz="half" idx="2"/>
          </p:nvPr>
        </p:nvSpPr>
        <p:spPr bwMode="auto">
          <a:xfrm>
            <a:off x="609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ltLang="en-US"/>
          </a:p>
        </p:txBody>
      </p:sp>
      <p:sp>
        <p:nvSpPr>
          <p:cNvPr id="594947" name="Rectangle 3">
            <a:extLst>
              <a:ext uri="{FF2B5EF4-FFF2-40B4-BE49-F238E27FC236}">
                <a16:creationId xmlns:a16="http://schemas.microsoft.com/office/drawing/2014/main" id="{05503F4B-2917-9809-F8C3-D7D91F959764}"/>
              </a:ext>
            </a:extLst>
          </p:cNvPr>
          <p:cNvSpPr>
            <a:spLocks noGrp="1" noChangeArrowheads="1"/>
          </p:cNvSpPr>
          <p:nvPr>
            <p:ph type="ftr" sz="quarter" idx="3"/>
          </p:nvPr>
        </p:nvSpPr>
        <p:spPr bwMode="auto">
          <a:xfrm>
            <a:off x="4165600" y="6245225"/>
            <a:ext cx="3860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a:defRPr sz="1400"/>
            </a:lvl1pPr>
          </a:lstStyle>
          <a:p>
            <a:pPr>
              <a:defRPr/>
            </a:pPr>
            <a:r>
              <a:rPr lang="en-US" altLang="en-US"/>
              <a:t> </a:t>
            </a:r>
          </a:p>
        </p:txBody>
      </p:sp>
      <p:sp>
        <p:nvSpPr>
          <p:cNvPr id="594948" name="Rectangle 4">
            <a:extLst>
              <a:ext uri="{FF2B5EF4-FFF2-40B4-BE49-F238E27FC236}">
                <a16:creationId xmlns:a16="http://schemas.microsoft.com/office/drawing/2014/main" id="{E19591FA-C7CA-FD80-3893-0AB89223E595}"/>
              </a:ext>
            </a:extLst>
          </p:cNvPr>
          <p:cNvSpPr>
            <a:spLocks noGrp="1" noChangeArrowheads="1"/>
          </p:cNvSpPr>
          <p:nvPr>
            <p:ph type="sldNum" sz="quarter" idx="4"/>
          </p:nvPr>
        </p:nvSpPr>
        <p:spPr bwMode="auto">
          <a:xfrm>
            <a:off x="8737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5C0B923C-32CD-4DDA-991E-E8B8F0C6A612}" type="slidenum">
              <a:rPr lang="en-US" altLang="en-US"/>
              <a:pPr>
                <a:defRPr/>
              </a:pPr>
              <a:t>‹#›</a:t>
            </a:fld>
            <a:endParaRPr lang="en-US" altLang="en-US"/>
          </a:p>
        </p:txBody>
      </p:sp>
      <p:sp>
        <p:nvSpPr>
          <p:cNvPr id="594949" name="Rectangle 5">
            <a:extLst>
              <a:ext uri="{FF2B5EF4-FFF2-40B4-BE49-F238E27FC236}">
                <a16:creationId xmlns:a16="http://schemas.microsoft.com/office/drawing/2014/main" id="{8180DCFA-82C3-913E-0AE7-7FF958420F6E}"/>
              </a:ext>
            </a:extLst>
          </p:cNvPr>
          <p:cNvSpPr>
            <a:spLocks noChangeArrowheads="1"/>
          </p:cNvSpPr>
          <p:nvPr/>
        </p:nvSpPr>
        <p:spPr bwMode="auto">
          <a:xfrm>
            <a:off x="1422400" y="139700"/>
            <a:ext cx="10058400" cy="1143000"/>
          </a:xfrm>
          <a:prstGeom prst="rect">
            <a:avLst/>
          </a:prstGeom>
          <a:noFill/>
          <a:ln>
            <a:noFill/>
          </a:ln>
          <a:effectLst/>
        </p:spPr>
        <p:txBody>
          <a:bodyPr anchor="b"/>
          <a:lstStyle>
            <a:lvl1pPr algn="ctr">
              <a:lnSpc>
                <a:spcPct val="90000"/>
              </a:lnSpc>
              <a:defRPr sz="4400" b="1">
                <a:solidFill>
                  <a:schemeClr val="tx2"/>
                </a:solidFill>
                <a:latin typeface="Arial" charset="0"/>
              </a:defRPr>
            </a:lvl1pPr>
            <a:lvl2pPr algn="ctr">
              <a:lnSpc>
                <a:spcPct val="90000"/>
              </a:lnSpc>
              <a:defRPr sz="4400" b="1">
                <a:solidFill>
                  <a:schemeClr val="tx2"/>
                </a:solidFill>
                <a:latin typeface="Arial" charset="0"/>
              </a:defRPr>
            </a:lvl2pPr>
            <a:lvl3pPr algn="ctr">
              <a:lnSpc>
                <a:spcPct val="90000"/>
              </a:lnSpc>
              <a:defRPr sz="4400" b="1">
                <a:solidFill>
                  <a:schemeClr val="tx2"/>
                </a:solidFill>
                <a:latin typeface="Arial" charset="0"/>
              </a:defRPr>
            </a:lvl3pPr>
            <a:lvl4pPr algn="ctr">
              <a:lnSpc>
                <a:spcPct val="90000"/>
              </a:lnSpc>
              <a:defRPr sz="4400" b="1">
                <a:solidFill>
                  <a:schemeClr val="tx2"/>
                </a:solidFill>
                <a:latin typeface="Arial" charset="0"/>
              </a:defRPr>
            </a:lvl4pPr>
            <a:lvl5pPr algn="ctr">
              <a:lnSpc>
                <a:spcPct val="90000"/>
              </a:lnSpc>
              <a:defRPr sz="4400" b="1">
                <a:solidFill>
                  <a:schemeClr val="tx2"/>
                </a:solidFill>
                <a:latin typeface="Arial" charset="0"/>
              </a:defRPr>
            </a:lvl5pPr>
            <a:lvl6pPr marL="457200" algn="ctr" fontAlgn="base">
              <a:lnSpc>
                <a:spcPct val="90000"/>
              </a:lnSpc>
              <a:spcBef>
                <a:spcPct val="0"/>
              </a:spcBef>
              <a:spcAft>
                <a:spcPct val="0"/>
              </a:spcAft>
              <a:defRPr sz="4400" b="1">
                <a:solidFill>
                  <a:schemeClr val="tx2"/>
                </a:solidFill>
                <a:latin typeface="Arial" charset="0"/>
              </a:defRPr>
            </a:lvl6pPr>
            <a:lvl7pPr marL="914400" algn="ctr" fontAlgn="base">
              <a:lnSpc>
                <a:spcPct val="90000"/>
              </a:lnSpc>
              <a:spcBef>
                <a:spcPct val="0"/>
              </a:spcBef>
              <a:spcAft>
                <a:spcPct val="0"/>
              </a:spcAft>
              <a:defRPr sz="4400" b="1">
                <a:solidFill>
                  <a:schemeClr val="tx2"/>
                </a:solidFill>
                <a:latin typeface="Arial" charset="0"/>
              </a:defRPr>
            </a:lvl7pPr>
            <a:lvl8pPr marL="1371600" algn="ctr" fontAlgn="base">
              <a:lnSpc>
                <a:spcPct val="90000"/>
              </a:lnSpc>
              <a:spcBef>
                <a:spcPct val="0"/>
              </a:spcBef>
              <a:spcAft>
                <a:spcPct val="0"/>
              </a:spcAft>
              <a:defRPr sz="4400" b="1">
                <a:solidFill>
                  <a:schemeClr val="tx2"/>
                </a:solidFill>
                <a:latin typeface="Arial" charset="0"/>
              </a:defRPr>
            </a:lvl8pPr>
            <a:lvl9pPr marL="1828800" algn="ctr" fontAlgn="base">
              <a:lnSpc>
                <a:spcPct val="90000"/>
              </a:lnSpc>
              <a:spcBef>
                <a:spcPct val="0"/>
              </a:spcBef>
              <a:spcAft>
                <a:spcPct val="0"/>
              </a:spcAft>
              <a:defRPr sz="4400" b="1">
                <a:solidFill>
                  <a:schemeClr val="tx2"/>
                </a:solidFill>
                <a:latin typeface="Arial" charset="0"/>
              </a:defRPr>
            </a:lvl9pPr>
          </a:lstStyle>
          <a:p>
            <a:pPr eaLnBrk="1" hangingPunct="1">
              <a:defRPr/>
            </a:pPr>
            <a:endParaRPr lang="en-US" altLang="en-US"/>
          </a:p>
        </p:txBody>
      </p:sp>
      <p:sp>
        <p:nvSpPr>
          <p:cNvPr id="2054" name="Rectangle 6">
            <a:extLst>
              <a:ext uri="{FF2B5EF4-FFF2-40B4-BE49-F238E27FC236}">
                <a16:creationId xmlns:a16="http://schemas.microsoft.com/office/drawing/2014/main" id="{8A74B46C-812D-6C45-1751-CB812ADB574C}"/>
              </a:ext>
            </a:extLst>
          </p:cNvPr>
          <p:cNvSpPr>
            <a:spLocks noChangeArrowheads="1"/>
          </p:cNvSpPr>
          <p:nvPr/>
        </p:nvSpPr>
        <p:spPr bwMode="auto">
          <a:xfrm>
            <a:off x="0" y="-12700"/>
            <a:ext cx="12192000" cy="485775"/>
          </a:xfrm>
          <a:prstGeom prst="rect">
            <a:avLst/>
          </a:prstGeom>
          <a:gradFill rotWithShape="1">
            <a:gsLst>
              <a:gs pos="0">
                <a:srgbClr val="AC030D">
                  <a:alpha val="90999"/>
                </a:srgbClr>
              </a:gs>
              <a:gs pos="100000">
                <a:srgbClr val="AC030D">
                  <a:alpha val="4999"/>
                </a:srgbClr>
              </a:gs>
            </a:gsLst>
            <a:lin ang="0" scaled="1"/>
          </a:gradFill>
          <a:ln>
            <a:noFill/>
          </a:ln>
          <a:effec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IN" altLang="en-US"/>
          </a:p>
        </p:txBody>
      </p:sp>
      <p:sp>
        <p:nvSpPr>
          <p:cNvPr id="2055" name="Text Box 7">
            <a:extLst>
              <a:ext uri="{FF2B5EF4-FFF2-40B4-BE49-F238E27FC236}">
                <a16:creationId xmlns:a16="http://schemas.microsoft.com/office/drawing/2014/main" id="{9F1759BC-A613-1D2A-9D14-344F447039E0}"/>
              </a:ext>
            </a:extLst>
          </p:cNvPr>
          <p:cNvSpPr txBox="1">
            <a:spLocks noChangeArrowheads="1"/>
          </p:cNvSpPr>
          <p:nvPr/>
        </p:nvSpPr>
        <p:spPr bwMode="auto">
          <a:xfrm>
            <a:off x="0" y="6613525"/>
            <a:ext cx="4876800" cy="244475"/>
          </a:xfrm>
          <a:prstGeom prst="rect">
            <a:avLst/>
          </a:prstGeom>
          <a:noFill/>
          <a:ln>
            <a:noFill/>
          </a:ln>
          <a:effec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defRPr/>
            </a:pPr>
            <a:r>
              <a:rPr lang="en-US" altLang="en-US" sz="1000">
                <a:latin typeface="Garamond" pitchFamily="18" charset="0"/>
              </a:rPr>
              <a:t>© Business &amp; Legal Reports, Inc. 1003</a:t>
            </a:r>
          </a:p>
        </p:txBody>
      </p:sp>
      <p:sp>
        <p:nvSpPr>
          <p:cNvPr id="1032" name="Rectangle 8">
            <a:extLst>
              <a:ext uri="{FF2B5EF4-FFF2-40B4-BE49-F238E27FC236}">
                <a16:creationId xmlns:a16="http://schemas.microsoft.com/office/drawing/2014/main" id="{7FDC8847-D0B8-A2F0-51F7-4F33B229C351}"/>
              </a:ext>
            </a:extLst>
          </p:cNvPr>
          <p:cNvSpPr>
            <a:spLocks noGrp="1" noChangeArrowheads="1"/>
          </p:cNvSpPr>
          <p:nvPr>
            <p:ph type="title"/>
          </p:nvPr>
        </p:nvSpPr>
        <p:spPr bwMode="auto">
          <a:xfrm>
            <a:off x="609600" y="4778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33" name="Rectangle 9">
            <a:extLst>
              <a:ext uri="{FF2B5EF4-FFF2-40B4-BE49-F238E27FC236}">
                <a16:creationId xmlns:a16="http://schemas.microsoft.com/office/drawing/2014/main" id="{3C582C43-87D2-F177-2ABB-0823EF40E2DB}"/>
              </a:ext>
            </a:extLst>
          </p:cNvPr>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7048" r:id="rId1"/>
    <p:sldLayoutId id="2147487049" r:id="rId2"/>
    <p:sldLayoutId id="2147487050" r:id="rId3"/>
    <p:sldLayoutId id="2147487051" r:id="rId4"/>
    <p:sldLayoutId id="2147487052" r:id="rId5"/>
    <p:sldLayoutId id="2147487053" r:id="rId6"/>
    <p:sldLayoutId id="2147487054" r:id="rId7"/>
    <p:sldLayoutId id="2147487055" r:id="rId8"/>
    <p:sldLayoutId id="2147487056" r:id="rId9"/>
    <p:sldLayoutId id="2147487057" r:id="rId10"/>
    <p:sldLayoutId id="2147487058" r:id="rId11"/>
    <p:sldLayoutId id="2147487059" r:id="rId12"/>
  </p:sldLayoutIdLst>
  <p:hf sldNum="0" hdr="0" ftr="0" dt="0"/>
  <p:txStyles>
    <p:titleStyle>
      <a:lvl1pPr algn="ctr" rtl="0" eaLnBrk="0" fontAlgn="base" hangingPunct="0">
        <a:lnSpc>
          <a:spcPct val="90000"/>
        </a:lnSpc>
        <a:spcBef>
          <a:spcPct val="0"/>
        </a:spcBef>
        <a:spcAft>
          <a:spcPct val="0"/>
        </a:spcAft>
        <a:defRPr sz="4400" b="1">
          <a:solidFill>
            <a:schemeClr val="tx2"/>
          </a:solidFill>
          <a:latin typeface="+mj-lt"/>
          <a:ea typeface="+mj-ea"/>
          <a:cs typeface="+mj-cs"/>
        </a:defRPr>
      </a:lvl1pPr>
      <a:lvl2pPr algn="ctr" rtl="0" eaLnBrk="0" fontAlgn="base" hangingPunct="0">
        <a:lnSpc>
          <a:spcPct val="90000"/>
        </a:lnSpc>
        <a:spcBef>
          <a:spcPct val="0"/>
        </a:spcBef>
        <a:spcAft>
          <a:spcPct val="0"/>
        </a:spcAft>
        <a:defRPr sz="4400" b="1">
          <a:solidFill>
            <a:schemeClr val="tx2"/>
          </a:solidFill>
          <a:latin typeface="Arial" charset="0"/>
        </a:defRPr>
      </a:lvl2pPr>
      <a:lvl3pPr algn="ctr" rtl="0" eaLnBrk="0" fontAlgn="base" hangingPunct="0">
        <a:lnSpc>
          <a:spcPct val="90000"/>
        </a:lnSpc>
        <a:spcBef>
          <a:spcPct val="0"/>
        </a:spcBef>
        <a:spcAft>
          <a:spcPct val="0"/>
        </a:spcAft>
        <a:defRPr sz="4400" b="1">
          <a:solidFill>
            <a:schemeClr val="tx2"/>
          </a:solidFill>
          <a:latin typeface="Arial" charset="0"/>
        </a:defRPr>
      </a:lvl3pPr>
      <a:lvl4pPr algn="ctr" rtl="0" eaLnBrk="0" fontAlgn="base" hangingPunct="0">
        <a:lnSpc>
          <a:spcPct val="90000"/>
        </a:lnSpc>
        <a:spcBef>
          <a:spcPct val="0"/>
        </a:spcBef>
        <a:spcAft>
          <a:spcPct val="0"/>
        </a:spcAft>
        <a:defRPr sz="4400" b="1">
          <a:solidFill>
            <a:schemeClr val="tx2"/>
          </a:solidFill>
          <a:latin typeface="Arial" charset="0"/>
        </a:defRPr>
      </a:lvl4pPr>
      <a:lvl5pPr algn="ctr" rtl="0" eaLnBrk="0" fontAlgn="base" hangingPunct="0">
        <a:lnSpc>
          <a:spcPct val="90000"/>
        </a:lnSpc>
        <a:spcBef>
          <a:spcPct val="0"/>
        </a:spcBef>
        <a:spcAft>
          <a:spcPct val="0"/>
        </a:spcAft>
        <a:defRPr sz="4400" b="1">
          <a:solidFill>
            <a:schemeClr val="tx2"/>
          </a:solidFill>
          <a:latin typeface="Arial" charset="0"/>
        </a:defRPr>
      </a:lvl5pPr>
      <a:lvl6pPr marL="457200" algn="ctr" rtl="0" fontAlgn="base">
        <a:lnSpc>
          <a:spcPct val="90000"/>
        </a:lnSpc>
        <a:spcBef>
          <a:spcPct val="0"/>
        </a:spcBef>
        <a:spcAft>
          <a:spcPct val="0"/>
        </a:spcAft>
        <a:defRPr sz="4400" b="1">
          <a:solidFill>
            <a:schemeClr val="tx2"/>
          </a:solidFill>
          <a:latin typeface="Arial" charset="0"/>
        </a:defRPr>
      </a:lvl6pPr>
      <a:lvl7pPr marL="914400" algn="ctr" rtl="0" fontAlgn="base">
        <a:lnSpc>
          <a:spcPct val="90000"/>
        </a:lnSpc>
        <a:spcBef>
          <a:spcPct val="0"/>
        </a:spcBef>
        <a:spcAft>
          <a:spcPct val="0"/>
        </a:spcAft>
        <a:defRPr sz="4400" b="1">
          <a:solidFill>
            <a:schemeClr val="tx2"/>
          </a:solidFill>
          <a:latin typeface="Arial" charset="0"/>
        </a:defRPr>
      </a:lvl7pPr>
      <a:lvl8pPr marL="1371600" algn="ctr" rtl="0" fontAlgn="base">
        <a:lnSpc>
          <a:spcPct val="90000"/>
        </a:lnSpc>
        <a:spcBef>
          <a:spcPct val="0"/>
        </a:spcBef>
        <a:spcAft>
          <a:spcPct val="0"/>
        </a:spcAft>
        <a:defRPr sz="4400" b="1">
          <a:solidFill>
            <a:schemeClr val="tx2"/>
          </a:solidFill>
          <a:latin typeface="Arial" charset="0"/>
        </a:defRPr>
      </a:lvl8pPr>
      <a:lvl9pPr marL="1828800" algn="ctr" rtl="0" fontAlgn="base">
        <a:lnSpc>
          <a:spcPct val="90000"/>
        </a:lnSpc>
        <a:spcBef>
          <a:spcPct val="0"/>
        </a:spcBef>
        <a:spcAft>
          <a:spcPct val="0"/>
        </a:spcAft>
        <a:defRPr sz="4400" b="1">
          <a:solidFill>
            <a:schemeClr val="tx2"/>
          </a:solidFill>
          <a:latin typeface="Arial" charset="0"/>
        </a:defRPr>
      </a:lvl9pPr>
    </p:titleStyle>
    <p:bodyStyle>
      <a:lvl1pPr marL="342900" indent="-342900" algn="l" rtl="0" eaLnBrk="0" fontAlgn="base" hangingPunct="0">
        <a:lnSpc>
          <a:spcPct val="90000"/>
        </a:lnSpc>
        <a:spcBef>
          <a:spcPct val="25000"/>
        </a:spcBef>
        <a:spcAft>
          <a:spcPct val="0"/>
        </a:spcAft>
        <a:buClr>
          <a:srgbClr val="800000"/>
        </a:buClr>
        <a:buSzPct val="115000"/>
        <a:buChar char="•"/>
        <a:defRPr sz="2800">
          <a:solidFill>
            <a:schemeClr val="tx1"/>
          </a:solidFill>
          <a:latin typeface="+mn-lt"/>
          <a:ea typeface="+mn-ea"/>
          <a:cs typeface="+mn-cs"/>
        </a:defRPr>
      </a:lvl1pPr>
      <a:lvl2pPr marL="339725" indent="-225425" algn="l" rtl="0" eaLnBrk="0" fontAlgn="base" hangingPunct="0">
        <a:lnSpc>
          <a:spcPct val="90000"/>
        </a:lnSpc>
        <a:spcBef>
          <a:spcPct val="25000"/>
        </a:spcBef>
        <a:spcAft>
          <a:spcPct val="0"/>
        </a:spcAft>
        <a:buClr>
          <a:srgbClr val="800000"/>
        </a:buClr>
        <a:buSzPct val="115000"/>
        <a:buChar char="•"/>
        <a:defRPr sz="2800">
          <a:solidFill>
            <a:schemeClr val="tx1"/>
          </a:solidFill>
          <a:latin typeface="+mn-lt"/>
        </a:defRPr>
      </a:lvl2pPr>
      <a:lvl3pPr marL="693738" indent="-180975" algn="l" rtl="0" eaLnBrk="0" fontAlgn="base" hangingPunct="0">
        <a:lnSpc>
          <a:spcPct val="90000"/>
        </a:lnSpc>
        <a:spcBef>
          <a:spcPct val="25000"/>
        </a:spcBef>
        <a:spcAft>
          <a:spcPct val="0"/>
        </a:spcAft>
        <a:buChar char="•"/>
        <a:defRPr sz="2400">
          <a:solidFill>
            <a:schemeClr val="tx1"/>
          </a:solidFill>
          <a:latin typeface="+mn-lt"/>
        </a:defRPr>
      </a:lvl3pPr>
      <a:lvl4pPr marL="1600200" indent="-228600" algn="l" rtl="0" eaLnBrk="0" fontAlgn="base" hangingPunct="0">
        <a:lnSpc>
          <a:spcPct val="90000"/>
        </a:lnSpc>
        <a:spcBef>
          <a:spcPct val="25000"/>
        </a:spcBef>
        <a:spcAft>
          <a:spcPct val="0"/>
        </a:spcAft>
        <a:buChar char="–"/>
        <a:defRPr sz="2000">
          <a:solidFill>
            <a:schemeClr val="tx1"/>
          </a:solidFill>
          <a:latin typeface="+mn-lt"/>
        </a:defRPr>
      </a:lvl4pPr>
      <a:lvl5pPr marL="2057400" indent="-228600" algn="l" rtl="0" eaLnBrk="0" fontAlgn="base" hangingPunct="0">
        <a:lnSpc>
          <a:spcPct val="90000"/>
        </a:lnSpc>
        <a:spcBef>
          <a:spcPct val="25000"/>
        </a:spcBef>
        <a:spcAft>
          <a:spcPct val="0"/>
        </a:spcAft>
        <a:buChar char="»"/>
        <a:defRPr sz="2000">
          <a:solidFill>
            <a:schemeClr val="tx1"/>
          </a:solidFill>
          <a:latin typeface="+mn-lt"/>
        </a:defRPr>
      </a:lvl5pPr>
      <a:lvl6pPr marL="2514600" indent="-228600" algn="l" rtl="0" fontAlgn="base">
        <a:lnSpc>
          <a:spcPct val="90000"/>
        </a:lnSpc>
        <a:spcBef>
          <a:spcPct val="25000"/>
        </a:spcBef>
        <a:spcAft>
          <a:spcPct val="0"/>
        </a:spcAft>
        <a:buChar char="»"/>
        <a:defRPr sz="2000">
          <a:solidFill>
            <a:schemeClr val="tx1"/>
          </a:solidFill>
          <a:latin typeface="+mn-lt"/>
        </a:defRPr>
      </a:lvl6pPr>
      <a:lvl7pPr marL="2971800" indent="-228600" algn="l" rtl="0" fontAlgn="base">
        <a:lnSpc>
          <a:spcPct val="90000"/>
        </a:lnSpc>
        <a:spcBef>
          <a:spcPct val="25000"/>
        </a:spcBef>
        <a:spcAft>
          <a:spcPct val="0"/>
        </a:spcAft>
        <a:buChar char="»"/>
        <a:defRPr sz="2000">
          <a:solidFill>
            <a:schemeClr val="tx1"/>
          </a:solidFill>
          <a:latin typeface="+mn-lt"/>
        </a:defRPr>
      </a:lvl7pPr>
      <a:lvl8pPr marL="3429000" indent="-228600" algn="l" rtl="0" fontAlgn="base">
        <a:lnSpc>
          <a:spcPct val="90000"/>
        </a:lnSpc>
        <a:spcBef>
          <a:spcPct val="25000"/>
        </a:spcBef>
        <a:spcAft>
          <a:spcPct val="0"/>
        </a:spcAft>
        <a:buChar char="»"/>
        <a:defRPr sz="2000">
          <a:solidFill>
            <a:schemeClr val="tx1"/>
          </a:solidFill>
          <a:latin typeface="+mn-lt"/>
        </a:defRPr>
      </a:lvl8pPr>
      <a:lvl9pPr marL="3886200" indent="-228600" algn="l" rtl="0" fontAlgn="base">
        <a:lnSpc>
          <a:spcPct val="90000"/>
        </a:lnSpc>
        <a:spcBef>
          <a:spcPct val="25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34882" name="Rectangle 2">
            <a:extLst>
              <a:ext uri="{FF2B5EF4-FFF2-40B4-BE49-F238E27FC236}">
                <a16:creationId xmlns:a16="http://schemas.microsoft.com/office/drawing/2014/main" id="{CAA7626D-8CBB-EA6F-42F1-C9007ECF8933}"/>
              </a:ext>
            </a:extLst>
          </p:cNvPr>
          <p:cNvSpPr>
            <a:spLocks noGrp="1" noChangeArrowheads="1"/>
          </p:cNvSpPr>
          <p:nvPr>
            <p:ph type="dt" sz="half" idx="2"/>
          </p:nvPr>
        </p:nvSpPr>
        <p:spPr bwMode="auto">
          <a:xfrm>
            <a:off x="609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400">
                <a:cs typeface="Arial" charset="0"/>
              </a:defRPr>
            </a:lvl1pPr>
          </a:lstStyle>
          <a:p>
            <a:pPr>
              <a:defRPr/>
            </a:pPr>
            <a:endParaRPr lang="en-US" altLang="en-US"/>
          </a:p>
        </p:txBody>
      </p:sp>
      <p:sp>
        <p:nvSpPr>
          <p:cNvPr id="634883" name="Rectangle 3">
            <a:extLst>
              <a:ext uri="{FF2B5EF4-FFF2-40B4-BE49-F238E27FC236}">
                <a16:creationId xmlns:a16="http://schemas.microsoft.com/office/drawing/2014/main" id="{94E9FDD7-FD8B-E21D-634A-B2F1756DF8AA}"/>
              </a:ext>
            </a:extLst>
          </p:cNvPr>
          <p:cNvSpPr>
            <a:spLocks noGrp="1" noChangeArrowheads="1"/>
          </p:cNvSpPr>
          <p:nvPr>
            <p:ph type="ftr" sz="quarter" idx="3"/>
          </p:nvPr>
        </p:nvSpPr>
        <p:spPr bwMode="auto">
          <a:xfrm>
            <a:off x="4165600" y="6245225"/>
            <a:ext cx="3860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a:defRPr sz="1400">
                <a:cs typeface="Arial" charset="0"/>
              </a:defRPr>
            </a:lvl1pPr>
          </a:lstStyle>
          <a:p>
            <a:pPr>
              <a:defRPr/>
            </a:pPr>
            <a:r>
              <a:rPr lang="en-US" altLang="en-US"/>
              <a:t> </a:t>
            </a:r>
          </a:p>
        </p:txBody>
      </p:sp>
      <p:sp>
        <p:nvSpPr>
          <p:cNvPr id="634884" name="Rectangle 4">
            <a:extLst>
              <a:ext uri="{FF2B5EF4-FFF2-40B4-BE49-F238E27FC236}">
                <a16:creationId xmlns:a16="http://schemas.microsoft.com/office/drawing/2014/main" id="{909FA612-5FF9-889E-8E3D-9CF09D40F320}"/>
              </a:ext>
            </a:extLst>
          </p:cNvPr>
          <p:cNvSpPr>
            <a:spLocks noGrp="1" noChangeArrowheads="1"/>
          </p:cNvSpPr>
          <p:nvPr>
            <p:ph type="sldNum" sz="quarter" idx="4"/>
          </p:nvPr>
        </p:nvSpPr>
        <p:spPr bwMode="auto">
          <a:xfrm>
            <a:off x="8737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400">
                <a:cs typeface="Arial" panose="020B0604020202020204" pitchFamily="34" charset="0"/>
              </a:defRPr>
            </a:lvl1pPr>
          </a:lstStyle>
          <a:p>
            <a:pPr>
              <a:defRPr/>
            </a:pPr>
            <a:fld id="{0ABB92E1-9901-45A9-B994-F9A859533D7B}" type="slidenum">
              <a:rPr lang="en-US" altLang="en-US"/>
              <a:pPr>
                <a:defRPr/>
              </a:pPr>
              <a:t>‹#›</a:t>
            </a:fld>
            <a:endParaRPr lang="en-US" altLang="en-US"/>
          </a:p>
        </p:txBody>
      </p:sp>
      <p:sp>
        <p:nvSpPr>
          <p:cNvPr id="634885" name="Rectangle 5">
            <a:extLst>
              <a:ext uri="{FF2B5EF4-FFF2-40B4-BE49-F238E27FC236}">
                <a16:creationId xmlns:a16="http://schemas.microsoft.com/office/drawing/2014/main" id="{DBFBDB08-0367-0159-9147-7195E9631E31}"/>
              </a:ext>
            </a:extLst>
          </p:cNvPr>
          <p:cNvSpPr>
            <a:spLocks noChangeArrowheads="1"/>
          </p:cNvSpPr>
          <p:nvPr/>
        </p:nvSpPr>
        <p:spPr bwMode="auto">
          <a:xfrm>
            <a:off x="1422400" y="139700"/>
            <a:ext cx="10058400" cy="1143000"/>
          </a:xfrm>
          <a:prstGeom prst="rect">
            <a:avLst/>
          </a:prstGeom>
          <a:noFill/>
          <a:ln>
            <a:noFill/>
          </a:ln>
          <a:effectLst/>
        </p:spPr>
        <p:txBody>
          <a:bodyPr anchor="b"/>
          <a:lstStyle>
            <a:lvl1pPr algn="ctr">
              <a:defRPr sz="4400" b="1">
                <a:solidFill>
                  <a:schemeClr val="tx2"/>
                </a:solidFill>
                <a:latin typeface="Arial" charset="0"/>
              </a:defRPr>
            </a:lvl1pPr>
            <a:lvl2pPr algn="ctr">
              <a:defRPr sz="4400" b="1">
                <a:solidFill>
                  <a:schemeClr val="tx2"/>
                </a:solidFill>
                <a:latin typeface="Arial" charset="0"/>
              </a:defRPr>
            </a:lvl2pPr>
            <a:lvl3pPr algn="ctr">
              <a:defRPr sz="4400" b="1">
                <a:solidFill>
                  <a:schemeClr val="tx2"/>
                </a:solidFill>
                <a:latin typeface="Arial" charset="0"/>
              </a:defRPr>
            </a:lvl3pPr>
            <a:lvl4pPr algn="ctr">
              <a:defRPr sz="4400" b="1">
                <a:solidFill>
                  <a:schemeClr val="tx2"/>
                </a:solidFill>
                <a:latin typeface="Arial" charset="0"/>
              </a:defRPr>
            </a:lvl4pPr>
            <a:lvl5pPr algn="ctr">
              <a:defRPr sz="4400" b="1">
                <a:solidFill>
                  <a:schemeClr val="tx2"/>
                </a:solidFill>
                <a:latin typeface="Arial" charset="0"/>
              </a:defRPr>
            </a:lvl5pPr>
            <a:lvl6pPr marL="457200" algn="ctr" fontAlgn="base">
              <a:spcBef>
                <a:spcPct val="0"/>
              </a:spcBef>
              <a:spcAft>
                <a:spcPct val="0"/>
              </a:spcAft>
              <a:defRPr sz="4400" b="1">
                <a:solidFill>
                  <a:schemeClr val="tx2"/>
                </a:solidFill>
                <a:latin typeface="Arial" charset="0"/>
              </a:defRPr>
            </a:lvl6pPr>
            <a:lvl7pPr marL="914400" algn="ctr" fontAlgn="base">
              <a:spcBef>
                <a:spcPct val="0"/>
              </a:spcBef>
              <a:spcAft>
                <a:spcPct val="0"/>
              </a:spcAft>
              <a:defRPr sz="4400" b="1">
                <a:solidFill>
                  <a:schemeClr val="tx2"/>
                </a:solidFill>
                <a:latin typeface="Arial" charset="0"/>
              </a:defRPr>
            </a:lvl7pPr>
            <a:lvl8pPr marL="1371600" algn="ctr" fontAlgn="base">
              <a:spcBef>
                <a:spcPct val="0"/>
              </a:spcBef>
              <a:spcAft>
                <a:spcPct val="0"/>
              </a:spcAft>
              <a:defRPr sz="4400" b="1">
                <a:solidFill>
                  <a:schemeClr val="tx2"/>
                </a:solidFill>
                <a:latin typeface="Arial" charset="0"/>
              </a:defRPr>
            </a:lvl8pPr>
            <a:lvl9pPr marL="1828800" algn="ctr" fontAlgn="base">
              <a:spcBef>
                <a:spcPct val="0"/>
              </a:spcBef>
              <a:spcAft>
                <a:spcPct val="0"/>
              </a:spcAft>
              <a:defRPr sz="4400" b="1">
                <a:solidFill>
                  <a:schemeClr val="tx2"/>
                </a:solidFill>
                <a:latin typeface="Arial" charset="0"/>
              </a:defRPr>
            </a:lvl9pPr>
          </a:lstStyle>
          <a:p>
            <a:pPr eaLnBrk="1" hangingPunct="1">
              <a:defRPr/>
            </a:pPr>
            <a:endParaRPr lang="en-US" altLang="en-US"/>
          </a:p>
        </p:txBody>
      </p:sp>
      <p:sp>
        <p:nvSpPr>
          <p:cNvPr id="3078" name="Rectangle 6">
            <a:extLst>
              <a:ext uri="{FF2B5EF4-FFF2-40B4-BE49-F238E27FC236}">
                <a16:creationId xmlns:a16="http://schemas.microsoft.com/office/drawing/2014/main" id="{8F4F062D-0A1E-C1D6-8098-44778FFAEF1C}"/>
              </a:ext>
            </a:extLst>
          </p:cNvPr>
          <p:cNvSpPr>
            <a:spLocks noChangeArrowheads="1"/>
          </p:cNvSpPr>
          <p:nvPr/>
        </p:nvSpPr>
        <p:spPr bwMode="auto">
          <a:xfrm>
            <a:off x="0" y="-12700"/>
            <a:ext cx="12192000" cy="485775"/>
          </a:xfrm>
          <a:prstGeom prst="rect">
            <a:avLst/>
          </a:prstGeom>
          <a:gradFill rotWithShape="1">
            <a:gsLst>
              <a:gs pos="0">
                <a:srgbClr val="AC030D">
                  <a:alpha val="90999"/>
                </a:srgbClr>
              </a:gs>
              <a:gs pos="100000">
                <a:srgbClr val="AC030D">
                  <a:alpha val="4999"/>
                </a:srgbClr>
              </a:gs>
            </a:gsLst>
            <a:lin ang="0" scaled="1"/>
          </a:gradFill>
          <a:ln>
            <a:noFill/>
          </a:ln>
          <a:effec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endParaRPr lang="en-IN" altLang="en-US"/>
          </a:p>
        </p:txBody>
      </p:sp>
      <p:sp>
        <p:nvSpPr>
          <p:cNvPr id="3079" name="Text Box 7">
            <a:extLst>
              <a:ext uri="{FF2B5EF4-FFF2-40B4-BE49-F238E27FC236}">
                <a16:creationId xmlns:a16="http://schemas.microsoft.com/office/drawing/2014/main" id="{9921A30C-832E-2E12-E67A-79EF209A2890}"/>
              </a:ext>
            </a:extLst>
          </p:cNvPr>
          <p:cNvSpPr txBox="1">
            <a:spLocks noChangeArrowheads="1"/>
          </p:cNvSpPr>
          <p:nvPr/>
        </p:nvSpPr>
        <p:spPr bwMode="auto">
          <a:xfrm>
            <a:off x="0" y="6613525"/>
            <a:ext cx="4876800" cy="244475"/>
          </a:xfrm>
          <a:prstGeom prst="rect">
            <a:avLst/>
          </a:prstGeom>
          <a:noFill/>
          <a:ln>
            <a:noFill/>
          </a:ln>
          <a:effec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defRPr/>
            </a:pPr>
            <a:r>
              <a:rPr lang="en-US" altLang="en-US" sz="1000">
                <a:latin typeface="Garamond" pitchFamily="18" charset="0"/>
                <a:cs typeface="Arial" charset="0"/>
              </a:rPr>
              <a:t>© Business &amp; Legal Reports, Inc. 1003</a:t>
            </a:r>
          </a:p>
        </p:txBody>
      </p:sp>
      <p:sp>
        <p:nvSpPr>
          <p:cNvPr id="2056" name="Rectangle 8">
            <a:extLst>
              <a:ext uri="{FF2B5EF4-FFF2-40B4-BE49-F238E27FC236}">
                <a16:creationId xmlns:a16="http://schemas.microsoft.com/office/drawing/2014/main" id="{87DB6320-AE35-649C-D877-D4C52048CBFA}"/>
              </a:ext>
            </a:extLst>
          </p:cNvPr>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7" name="Rectangle 9">
            <a:extLst>
              <a:ext uri="{FF2B5EF4-FFF2-40B4-BE49-F238E27FC236}">
                <a16:creationId xmlns:a16="http://schemas.microsoft.com/office/drawing/2014/main" id="{701018DF-361D-30AB-C45F-9865808D5DC6}"/>
              </a:ext>
            </a:extLst>
          </p:cNvPr>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7060" r:id="rId1"/>
    <p:sldLayoutId id="2147487061" r:id="rId2"/>
    <p:sldLayoutId id="2147487062" r:id="rId3"/>
    <p:sldLayoutId id="2147487063" r:id="rId4"/>
    <p:sldLayoutId id="2147487064" r:id="rId5"/>
    <p:sldLayoutId id="2147487065" r:id="rId6"/>
    <p:sldLayoutId id="2147487066" r:id="rId7"/>
    <p:sldLayoutId id="2147487067" r:id="rId8"/>
    <p:sldLayoutId id="2147487068" r:id="rId9"/>
    <p:sldLayoutId id="2147487069" r:id="rId10"/>
    <p:sldLayoutId id="2147487070" r:id="rId11"/>
    <p:sldLayoutId id="2147487071" r:id="rId12"/>
  </p:sldLayoutIdLst>
  <p:hf sldNum="0" hdr="0" ftr="0" dt="0"/>
  <p:txStyles>
    <p:titleStyle>
      <a:lvl1pPr algn="ctr" rtl="0" eaLnBrk="0" fontAlgn="base" hangingPunct="0">
        <a:spcBef>
          <a:spcPct val="0"/>
        </a:spcBef>
        <a:spcAft>
          <a:spcPct val="0"/>
        </a:spcAft>
        <a:defRPr sz="4400" b="1">
          <a:solidFill>
            <a:schemeClr val="tx2"/>
          </a:solidFill>
          <a:latin typeface="+mj-lt"/>
          <a:ea typeface="+mj-ea"/>
          <a:cs typeface="+mj-cs"/>
        </a:defRPr>
      </a:lvl1pPr>
      <a:lvl2pPr algn="ctr" rtl="0" eaLnBrk="0" fontAlgn="base" hangingPunct="0">
        <a:spcBef>
          <a:spcPct val="0"/>
        </a:spcBef>
        <a:spcAft>
          <a:spcPct val="0"/>
        </a:spcAft>
        <a:defRPr sz="4400" b="1">
          <a:solidFill>
            <a:schemeClr val="tx2"/>
          </a:solidFill>
          <a:latin typeface="Arial" charset="0"/>
        </a:defRPr>
      </a:lvl2pPr>
      <a:lvl3pPr algn="ctr" rtl="0" eaLnBrk="0" fontAlgn="base" hangingPunct="0">
        <a:spcBef>
          <a:spcPct val="0"/>
        </a:spcBef>
        <a:spcAft>
          <a:spcPct val="0"/>
        </a:spcAft>
        <a:defRPr sz="4400" b="1">
          <a:solidFill>
            <a:schemeClr val="tx2"/>
          </a:solidFill>
          <a:latin typeface="Arial" charset="0"/>
        </a:defRPr>
      </a:lvl3pPr>
      <a:lvl4pPr algn="ctr" rtl="0" eaLnBrk="0" fontAlgn="base" hangingPunct="0">
        <a:spcBef>
          <a:spcPct val="0"/>
        </a:spcBef>
        <a:spcAft>
          <a:spcPct val="0"/>
        </a:spcAft>
        <a:defRPr sz="4400" b="1">
          <a:solidFill>
            <a:schemeClr val="tx2"/>
          </a:solidFill>
          <a:latin typeface="Arial" charset="0"/>
        </a:defRPr>
      </a:lvl4pPr>
      <a:lvl5pPr algn="ctr" rtl="0" eaLnBrk="0" fontAlgn="base" hangingPunct="0">
        <a:spcBef>
          <a:spcPct val="0"/>
        </a:spcBef>
        <a:spcAft>
          <a:spcPct val="0"/>
        </a:spcAft>
        <a:defRPr sz="4400" b="1">
          <a:solidFill>
            <a:schemeClr val="tx2"/>
          </a:solidFill>
          <a:latin typeface="Arial" charset="0"/>
        </a:defRPr>
      </a:lvl5pPr>
      <a:lvl6pPr marL="457200" algn="ctr" rtl="0" fontAlgn="base">
        <a:spcBef>
          <a:spcPct val="0"/>
        </a:spcBef>
        <a:spcAft>
          <a:spcPct val="0"/>
        </a:spcAft>
        <a:defRPr sz="4400" b="1">
          <a:solidFill>
            <a:schemeClr val="tx2"/>
          </a:solidFill>
          <a:latin typeface="Arial" charset="0"/>
        </a:defRPr>
      </a:lvl6pPr>
      <a:lvl7pPr marL="914400" algn="ctr" rtl="0" fontAlgn="base">
        <a:spcBef>
          <a:spcPct val="0"/>
        </a:spcBef>
        <a:spcAft>
          <a:spcPct val="0"/>
        </a:spcAft>
        <a:defRPr sz="4400" b="1">
          <a:solidFill>
            <a:schemeClr val="tx2"/>
          </a:solidFill>
          <a:latin typeface="Arial" charset="0"/>
        </a:defRPr>
      </a:lvl7pPr>
      <a:lvl8pPr marL="1371600" algn="ctr" rtl="0" fontAlgn="base">
        <a:spcBef>
          <a:spcPct val="0"/>
        </a:spcBef>
        <a:spcAft>
          <a:spcPct val="0"/>
        </a:spcAft>
        <a:defRPr sz="4400" b="1">
          <a:solidFill>
            <a:schemeClr val="tx2"/>
          </a:solidFill>
          <a:latin typeface="Arial" charset="0"/>
        </a:defRPr>
      </a:lvl8pPr>
      <a:lvl9pPr marL="1828800" algn="ctr" rtl="0" fontAlgn="base">
        <a:spcBef>
          <a:spcPct val="0"/>
        </a:spcBef>
        <a:spcAft>
          <a:spcPct val="0"/>
        </a:spcAft>
        <a:defRPr sz="4400" b="1">
          <a:solidFill>
            <a:schemeClr val="tx2"/>
          </a:solidFill>
          <a:latin typeface="Arial" charset="0"/>
        </a:defRPr>
      </a:lvl9pPr>
    </p:titleStyle>
    <p:bodyStyle>
      <a:lvl1pPr marL="342900" indent="-342900" algn="l" rtl="0" eaLnBrk="0" fontAlgn="base" hangingPunct="0">
        <a:lnSpc>
          <a:spcPct val="90000"/>
        </a:lnSpc>
        <a:spcBef>
          <a:spcPct val="25000"/>
        </a:spcBef>
        <a:spcAft>
          <a:spcPct val="0"/>
        </a:spcAft>
        <a:buClr>
          <a:srgbClr val="800000"/>
        </a:buClr>
        <a:buSzPct val="115000"/>
        <a:buChar char="•"/>
        <a:defRPr sz="2800">
          <a:solidFill>
            <a:schemeClr val="tx1"/>
          </a:solidFill>
          <a:latin typeface="+mn-lt"/>
          <a:ea typeface="+mn-ea"/>
          <a:cs typeface="+mn-cs"/>
        </a:defRPr>
      </a:lvl1pPr>
      <a:lvl2pPr marL="339725" indent="-225425" algn="l" rtl="0" eaLnBrk="0" fontAlgn="base" hangingPunct="0">
        <a:lnSpc>
          <a:spcPct val="90000"/>
        </a:lnSpc>
        <a:spcBef>
          <a:spcPct val="25000"/>
        </a:spcBef>
        <a:spcAft>
          <a:spcPct val="0"/>
        </a:spcAft>
        <a:buClr>
          <a:srgbClr val="800000"/>
        </a:buClr>
        <a:buSzPct val="115000"/>
        <a:buChar char="•"/>
        <a:defRPr sz="2800">
          <a:solidFill>
            <a:schemeClr val="tx1"/>
          </a:solidFill>
          <a:latin typeface="+mn-lt"/>
        </a:defRPr>
      </a:lvl2pPr>
      <a:lvl3pPr marL="693738" indent="-180975"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1">
            <a:extLst>
              <a:ext uri="{FF2B5EF4-FFF2-40B4-BE49-F238E27FC236}">
                <a16:creationId xmlns:a16="http://schemas.microsoft.com/office/drawing/2014/main" id="{71CF2B76-1C06-0C20-C657-5D163C67B550}"/>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Text Placeholder 2">
            <a:extLst>
              <a:ext uri="{FF2B5EF4-FFF2-40B4-BE49-F238E27FC236}">
                <a16:creationId xmlns:a16="http://schemas.microsoft.com/office/drawing/2014/main" id="{07915EA3-EA1E-5426-A1B9-A76EBBA599D7}"/>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3ECFBA52-6DFB-37A8-9DE8-0C90F78048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ltLang="en-US"/>
          </a:p>
        </p:txBody>
      </p:sp>
      <p:sp>
        <p:nvSpPr>
          <p:cNvPr id="5" name="Footer Placeholder 4">
            <a:extLst>
              <a:ext uri="{FF2B5EF4-FFF2-40B4-BE49-F238E27FC236}">
                <a16:creationId xmlns:a16="http://schemas.microsoft.com/office/drawing/2014/main" id="{F553C99B-82A8-7F3C-C2D1-39018F12A7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en-US" altLang="en-US"/>
              <a:t> </a:t>
            </a:r>
          </a:p>
        </p:txBody>
      </p:sp>
      <p:sp>
        <p:nvSpPr>
          <p:cNvPr id="6" name="Slide Number Placeholder 5">
            <a:extLst>
              <a:ext uri="{FF2B5EF4-FFF2-40B4-BE49-F238E27FC236}">
                <a16:creationId xmlns:a16="http://schemas.microsoft.com/office/drawing/2014/main" id="{68C0C3E4-140B-BBAC-E39A-7819876662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FC52FF9C-5B04-4570-84C3-690792FFA37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7081" r:id="rId1"/>
    <p:sldLayoutId id="2147487082" r:id="rId2"/>
    <p:sldLayoutId id="2147487083" r:id="rId3"/>
    <p:sldLayoutId id="2147487084" r:id="rId4"/>
    <p:sldLayoutId id="2147487085" r:id="rId5"/>
    <p:sldLayoutId id="2147487086" r:id="rId6"/>
    <p:sldLayoutId id="2147487087" r:id="rId7"/>
    <p:sldLayoutId id="2147487088" r:id="rId8"/>
    <p:sldLayoutId id="2147487089" r:id="rId9"/>
    <p:sldLayoutId id="2147487090" r:id="rId10"/>
    <p:sldLayoutId id="2147487091" r:id="rId11"/>
    <p:sldLayoutId id="2147487092" r:id="rId12"/>
    <p:sldLayoutId id="2147487093" r:id="rId13"/>
    <p:sldLayoutId id="2147487094" r:id="rId14"/>
  </p:sldLayoutIdLst>
  <p:hf sldNum="0"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A172AB-1D27-415C-E23D-79E04A2A76B9}"/>
              </a:ext>
            </a:extLst>
          </p:cNvPr>
          <p:cNvSpPr>
            <a:spLocks noGrp="1"/>
          </p:cNvSpPr>
          <p:nvPr>
            <p:ph type="title"/>
          </p:nvPr>
        </p:nvSpPr>
        <p:spPr>
          <a:xfrm>
            <a:off x="657225" y="500063"/>
            <a:ext cx="10772775" cy="165735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4099" name="Text Placeholder 2">
            <a:extLst>
              <a:ext uri="{FF2B5EF4-FFF2-40B4-BE49-F238E27FC236}">
                <a16:creationId xmlns:a16="http://schemas.microsoft.com/office/drawing/2014/main" id="{C2E8D9A6-A9CE-3E7E-506F-4B0C18CE00D9}"/>
              </a:ext>
            </a:extLst>
          </p:cNvPr>
          <p:cNvSpPr>
            <a:spLocks noGrp="1" noChangeArrowheads="1"/>
          </p:cNvSpPr>
          <p:nvPr>
            <p:ph type="body" idx="1"/>
          </p:nvPr>
        </p:nvSpPr>
        <p:spPr bwMode="auto">
          <a:xfrm>
            <a:off x="676275" y="2011363"/>
            <a:ext cx="10753725" cy="376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411CC2BE-2C46-56FD-93DD-03FF19702EC2}"/>
              </a:ext>
            </a:extLst>
          </p:cNvPr>
          <p:cNvSpPr>
            <a:spLocks noGrp="1"/>
          </p:cNvSpPr>
          <p:nvPr>
            <p:ph type="dt" sz="half" idx="2"/>
          </p:nvPr>
        </p:nvSpPr>
        <p:spPr>
          <a:xfrm>
            <a:off x="685800" y="6411913"/>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pPr>
              <a:defRPr/>
            </a:pPr>
            <a:endParaRPr lang="en-US" altLang="en-US"/>
          </a:p>
        </p:txBody>
      </p:sp>
      <p:sp>
        <p:nvSpPr>
          <p:cNvPr id="5" name="Footer Placeholder 4">
            <a:extLst>
              <a:ext uri="{FF2B5EF4-FFF2-40B4-BE49-F238E27FC236}">
                <a16:creationId xmlns:a16="http://schemas.microsoft.com/office/drawing/2014/main" id="{21D7C74F-406D-9FA0-13AE-65066D17F430}"/>
              </a:ext>
            </a:extLst>
          </p:cNvPr>
          <p:cNvSpPr>
            <a:spLocks noGrp="1"/>
          </p:cNvSpPr>
          <p:nvPr>
            <p:ph type="ftr" sz="quarter" idx="3"/>
          </p:nvPr>
        </p:nvSpPr>
        <p:spPr>
          <a:xfrm>
            <a:off x="685800" y="6554788"/>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pPr>
              <a:defRPr/>
            </a:pPr>
            <a:r>
              <a:rPr lang="en-US" altLang="en-US"/>
              <a:t> </a:t>
            </a:r>
          </a:p>
        </p:txBody>
      </p:sp>
      <p:sp>
        <p:nvSpPr>
          <p:cNvPr id="6" name="Slide Number Placeholder 5">
            <a:extLst>
              <a:ext uri="{FF2B5EF4-FFF2-40B4-BE49-F238E27FC236}">
                <a16:creationId xmlns:a16="http://schemas.microsoft.com/office/drawing/2014/main" id="{207491AE-AAF7-5262-AF15-899FE72EE2A2}"/>
              </a:ext>
            </a:extLst>
          </p:cNvPr>
          <p:cNvSpPr>
            <a:spLocks noGrp="1"/>
          </p:cNvSpPr>
          <p:nvPr>
            <p:ph type="sldNum" sz="quarter" idx="4"/>
          </p:nvPr>
        </p:nvSpPr>
        <p:spPr>
          <a:xfrm>
            <a:off x="8764588" y="5876925"/>
            <a:ext cx="2925762" cy="1397000"/>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pPr>
              <a:defRPr/>
            </a:pPr>
            <a:fld id="{16B550AF-0F9B-4008-8A19-F1F566424781}"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7095" r:id="rId1"/>
    <p:sldLayoutId id="2147487072" r:id="rId2"/>
    <p:sldLayoutId id="2147487073" r:id="rId3"/>
    <p:sldLayoutId id="2147487074" r:id="rId4"/>
    <p:sldLayoutId id="2147487075" r:id="rId5"/>
    <p:sldLayoutId id="2147487076" r:id="rId6"/>
    <p:sldLayoutId id="2147487077" r:id="rId7"/>
    <p:sldLayoutId id="2147487096" r:id="rId8"/>
    <p:sldLayoutId id="2147487097" r:id="rId9"/>
    <p:sldLayoutId id="2147487078" r:id="rId10"/>
    <p:sldLayoutId id="2147487079" r:id="rId11"/>
    <p:sldLayoutId id="2147487080" r:id="rId12"/>
  </p:sldLayoutIdLst>
  <p:hf sldNum="0" hdr="0" ftr="0" dt="0"/>
  <p:txStyles>
    <p:titleStyle>
      <a:lvl1pPr algn="l" rtl="0" eaLnBrk="0" fontAlgn="base" hangingPunct="0">
        <a:lnSpc>
          <a:spcPct val="85000"/>
        </a:lnSpc>
        <a:spcBef>
          <a:spcPct val="0"/>
        </a:spcBef>
        <a:spcAft>
          <a:spcPct val="0"/>
        </a:spcAft>
        <a:defRPr sz="5400" kern="1200" spc="-120">
          <a:solidFill>
            <a:schemeClr val="accent1"/>
          </a:solidFill>
          <a:latin typeface="+mj-lt"/>
          <a:ea typeface="+mj-ea"/>
          <a:cs typeface="+mj-cs"/>
        </a:defRPr>
      </a:lvl1pPr>
      <a:lvl2pPr algn="l" rtl="0" eaLnBrk="0" fontAlgn="base" hangingPunct="0">
        <a:lnSpc>
          <a:spcPct val="85000"/>
        </a:lnSpc>
        <a:spcBef>
          <a:spcPct val="0"/>
        </a:spcBef>
        <a:spcAft>
          <a:spcPct val="0"/>
        </a:spcAft>
        <a:defRPr sz="5400">
          <a:solidFill>
            <a:schemeClr val="accent1"/>
          </a:solidFill>
          <a:latin typeface="Calibri Light" panose="020F0302020204030204" pitchFamily="34" charset="0"/>
        </a:defRPr>
      </a:lvl2pPr>
      <a:lvl3pPr algn="l" rtl="0" eaLnBrk="0" fontAlgn="base" hangingPunct="0">
        <a:lnSpc>
          <a:spcPct val="85000"/>
        </a:lnSpc>
        <a:spcBef>
          <a:spcPct val="0"/>
        </a:spcBef>
        <a:spcAft>
          <a:spcPct val="0"/>
        </a:spcAft>
        <a:defRPr sz="5400">
          <a:solidFill>
            <a:schemeClr val="accent1"/>
          </a:solidFill>
          <a:latin typeface="Calibri Light" panose="020F0302020204030204" pitchFamily="34" charset="0"/>
        </a:defRPr>
      </a:lvl3pPr>
      <a:lvl4pPr algn="l" rtl="0" eaLnBrk="0" fontAlgn="base" hangingPunct="0">
        <a:lnSpc>
          <a:spcPct val="85000"/>
        </a:lnSpc>
        <a:spcBef>
          <a:spcPct val="0"/>
        </a:spcBef>
        <a:spcAft>
          <a:spcPct val="0"/>
        </a:spcAft>
        <a:defRPr sz="5400">
          <a:solidFill>
            <a:schemeClr val="accent1"/>
          </a:solidFill>
          <a:latin typeface="Calibri Light" panose="020F0302020204030204" pitchFamily="34" charset="0"/>
        </a:defRPr>
      </a:lvl4pPr>
      <a:lvl5pPr algn="l" rtl="0" eaLnBrk="0" fontAlgn="base" hangingPunct="0">
        <a:lnSpc>
          <a:spcPct val="85000"/>
        </a:lnSpc>
        <a:spcBef>
          <a:spcPct val="0"/>
        </a:spcBef>
        <a:spcAft>
          <a:spcPct val="0"/>
        </a:spcAft>
        <a:defRPr sz="5400">
          <a:solidFill>
            <a:schemeClr val="accent1"/>
          </a:solidFill>
          <a:latin typeface="Calibri Light" panose="020F0302020204030204" pitchFamily="34" charset="0"/>
        </a:defRPr>
      </a:lvl5pPr>
      <a:lvl6pPr marL="457200" algn="l" rtl="0" fontAlgn="base">
        <a:lnSpc>
          <a:spcPct val="85000"/>
        </a:lnSpc>
        <a:spcBef>
          <a:spcPct val="0"/>
        </a:spcBef>
        <a:spcAft>
          <a:spcPct val="0"/>
        </a:spcAft>
        <a:defRPr sz="5400">
          <a:solidFill>
            <a:schemeClr val="accent1"/>
          </a:solidFill>
          <a:latin typeface="Calibri Light" panose="020F0302020204030204" pitchFamily="34" charset="0"/>
        </a:defRPr>
      </a:lvl6pPr>
      <a:lvl7pPr marL="914400" algn="l" rtl="0" fontAlgn="base">
        <a:lnSpc>
          <a:spcPct val="85000"/>
        </a:lnSpc>
        <a:spcBef>
          <a:spcPct val="0"/>
        </a:spcBef>
        <a:spcAft>
          <a:spcPct val="0"/>
        </a:spcAft>
        <a:defRPr sz="5400">
          <a:solidFill>
            <a:schemeClr val="accent1"/>
          </a:solidFill>
          <a:latin typeface="Calibri Light" panose="020F0302020204030204" pitchFamily="34" charset="0"/>
        </a:defRPr>
      </a:lvl7pPr>
      <a:lvl8pPr marL="1371600" algn="l" rtl="0" fontAlgn="base">
        <a:lnSpc>
          <a:spcPct val="85000"/>
        </a:lnSpc>
        <a:spcBef>
          <a:spcPct val="0"/>
        </a:spcBef>
        <a:spcAft>
          <a:spcPct val="0"/>
        </a:spcAft>
        <a:defRPr sz="5400">
          <a:solidFill>
            <a:schemeClr val="accent1"/>
          </a:solidFill>
          <a:latin typeface="Calibri Light" panose="020F0302020204030204" pitchFamily="34" charset="0"/>
        </a:defRPr>
      </a:lvl8pPr>
      <a:lvl9pPr marL="1828800" algn="l" rtl="0" fontAlgn="base">
        <a:lnSpc>
          <a:spcPct val="85000"/>
        </a:lnSpc>
        <a:spcBef>
          <a:spcPct val="0"/>
        </a:spcBef>
        <a:spcAft>
          <a:spcPct val="0"/>
        </a:spcAft>
        <a:defRPr sz="5400">
          <a:solidFill>
            <a:schemeClr val="accent1"/>
          </a:solidFill>
          <a:latin typeface="Calibri Light" panose="020F0302020204030204" pitchFamily="34" charset="0"/>
        </a:defRPr>
      </a:lvl9pPr>
    </p:titleStyle>
    <p:bodyStyle>
      <a:lvl1pPr marL="90488" indent="-90488" algn="l" rtl="0" eaLnBrk="0" fontAlgn="base" hangingPunct="0">
        <a:lnSpc>
          <a:spcPct val="85000"/>
        </a:lnSpc>
        <a:spcBef>
          <a:spcPts val="1300"/>
        </a:spcBef>
        <a:spcAft>
          <a:spcPct val="0"/>
        </a:spcAft>
        <a:buFont typeface="Arial" panose="020B0604020202020204" pitchFamily="34" charset="0"/>
        <a:buChar char=" "/>
        <a:defRPr sz="2400" kern="1200">
          <a:solidFill>
            <a:srgbClr val="262626"/>
          </a:solidFill>
          <a:latin typeface="+mn-lt"/>
          <a:ea typeface="+mn-ea"/>
          <a:cs typeface="+mn-cs"/>
        </a:defRPr>
      </a:lvl1pPr>
      <a:lvl2pPr marL="346075" indent="-342900" algn="l" rtl="0" eaLnBrk="0" fontAlgn="base" hangingPunct="0">
        <a:lnSpc>
          <a:spcPct val="85000"/>
        </a:lnSpc>
        <a:spcBef>
          <a:spcPts val="600"/>
        </a:spcBef>
        <a:spcAft>
          <a:spcPct val="0"/>
        </a:spcAft>
        <a:buFont typeface="Arial" panose="020B0604020202020204" pitchFamily="34" charset="0"/>
        <a:buChar char=" "/>
        <a:defRPr sz="2400" kern="1200">
          <a:solidFill>
            <a:srgbClr val="262626"/>
          </a:solidFill>
          <a:latin typeface="+mn-lt"/>
          <a:ea typeface="+mn-ea"/>
          <a:cs typeface="+mn-cs"/>
        </a:defRPr>
      </a:lvl2pPr>
      <a:lvl3pPr marL="547688" indent="-547688" algn="l" rtl="0" eaLnBrk="0" fontAlgn="base" hangingPunct="0">
        <a:lnSpc>
          <a:spcPct val="85000"/>
        </a:lnSpc>
        <a:spcBef>
          <a:spcPts val="600"/>
        </a:spcBef>
        <a:spcAft>
          <a:spcPct val="0"/>
        </a:spcAft>
        <a:buFont typeface="Arial" panose="020B0604020202020204" pitchFamily="34" charset="0"/>
        <a:buChar char=" "/>
        <a:defRPr sz="2000" i="1" kern="1200">
          <a:solidFill>
            <a:srgbClr val="262626"/>
          </a:solidFill>
          <a:latin typeface="+mn-lt"/>
          <a:ea typeface="+mn-ea"/>
          <a:cs typeface="+mn-cs"/>
        </a:defRPr>
      </a:lvl3pPr>
      <a:lvl4pPr marL="822325" indent="-822325" algn="l" rtl="0" eaLnBrk="0" fontAlgn="base" hangingPunct="0">
        <a:lnSpc>
          <a:spcPct val="85000"/>
        </a:lnSpc>
        <a:spcBef>
          <a:spcPts val="600"/>
        </a:spcBef>
        <a:spcAft>
          <a:spcPct val="0"/>
        </a:spcAft>
        <a:buFont typeface="Arial" panose="020B0604020202020204" pitchFamily="34" charset="0"/>
        <a:buChar char=" "/>
        <a:defRPr kern="1200">
          <a:solidFill>
            <a:srgbClr val="262626"/>
          </a:solidFill>
          <a:latin typeface="+mn-lt"/>
          <a:ea typeface="+mn-ea"/>
          <a:cs typeface="+mn-cs"/>
        </a:defRPr>
      </a:lvl4pPr>
      <a:lvl5pPr marL="1096963" indent="-1096963" algn="l" rtl="0" eaLnBrk="0" fontAlgn="base" hangingPunct="0">
        <a:lnSpc>
          <a:spcPct val="85000"/>
        </a:lnSpc>
        <a:spcBef>
          <a:spcPts val="600"/>
        </a:spcBef>
        <a:spcAft>
          <a:spcPct val="0"/>
        </a:spcAft>
        <a:buFont typeface="Arial" panose="020B0604020202020204" pitchFamily="34" charset="0"/>
        <a:buChar char=" "/>
        <a:defRPr kern="1200">
          <a:solidFill>
            <a:srgbClr val="262626"/>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8.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6.xml"/><Relationship Id="rId5" Type="http://schemas.openxmlformats.org/officeDocument/2006/relationships/image" Target="../media/image10.jpe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jpeg"/><Relationship Id="rId1" Type="http://schemas.openxmlformats.org/officeDocument/2006/relationships/slideLayout" Target="../slideLayouts/slideLayout45.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0.jpeg"/><Relationship Id="rId2" Type="http://schemas.openxmlformats.org/officeDocument/2006/relationships/image" Target="../media/image12.jpeg"/><Relationship Id="rId1" Type="http://schemas.openxmlformats.org/officeDocument/2006/relationships/slideLayout" Target="../slideLayouts/slideLayout28.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jpeg"/><Relationship Id="rId1" Type="http://schemas.openxmlformats.org/officeDocument/2006/relationships/slideLayout" Target="../slideLayouts/slideLayout3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jpeg"/><Relationship Id="rId1" Type="http://schemas.openxmlformats.org/officeDocument/2006/relationships/slideLayout" Target="../slideLayouts/slideLayout3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jpeg"/><Relationship Id="rId1" Type="http://schemas.openxmlformats.org/officeDocument/2006/relationships/slideLayout" Target="../slideLayouts/slideLayout3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31.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6.xml"/><Relationship Id="rId5" Type="http://schemas.openxmlformats.org/officeDocument/2006/relationships/image" Target="../media/image10.jpeg"/><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jpeg"/><Relationship Id="rId1" Type="http://schemas.openxmlformats.org/officeDocument/2006/relationships/slideLayout" Target="../slideLayouts/slideLayout2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9.gif"/><Relationship Id="rId1" Type="http://schemas.openxmlformats.org/officeDocument/2006/relationships/slideLayout" Target="../slideLayouts/slideLayout2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6.xml"/><Relationship Id="rId5" Type="http://schemas.openxmlformats.org/officeDocument/2006/relationships/image" Target="../media/image10.jpeg"/><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0.png"/><Relationship Id="rId1" Type="http://schemas.openxmlformats.org/officeDocument/2006/relationships/slideLayout" Target="../slideLayouts/slideLayout2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6.xml"/><Relationship Id="rId5" Type="http://schemas.openxmlformats.org/officeDocument/2006/relationships/image" Target="../media/image10.jpeg"/><Relationship Id="rId4" Type="http://schemas.openxmlformats.org/officeDocument/2006/relationships/image" Target="../media/image9.jpe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1.jpeg"/><Relationship Id="rId1" Type="http://schemas.openxmlformats.org/officeDocument/2006/relationships/slideLayout" Target="../slideLayouts/slideLayout2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10.jpeg"/><Relationship Id="rId2" Type="http://schemas.openxmlformats.org/officeDocument/2006/relationships/image" Target="../media/image22.jpeg"/><Relationship Id="rId1" Type="http://schemas.openxmlformats.org/officeDocument/2006/relationships/slideLayout" Target="../slideLayouts/slideLayout28.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4.jpeg"/><Relationship Id="rId1" Type="http://schemas.openxmlformats.org/officeDocument/2006/relationships/slideLayout" Target="../slideLayouts/slideLayout31.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5.png"/><Relationship Id="rId1" Type="http://schemas.openxmlformats.org/officeDocument/2006/relationships/slideLayout" Target="../slideLayouts/slideLayout31.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6.xml"/><Relationship Id="rId5" Type="http://schemas.openxmlformats.org/officeDocument/2006/relationships/image" Target="../media/image10.jpeg"/><Relationship Id="rId4" Type="http://schemas.openxmlformats.org/officeDocument/2006/relationships/image" Target="../media/image9.jpeg"/></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10.jpeg"/><Relationship Id="rId2" Type="http://schemas.openxmlformats.org/officeDocument/2006/relationships/hyperlink" Target="http://4.bp.blogspot.com/-EWvNZH4N8Kk/VII4L0RjcyI/AAAAAAAAM8k/04Oi9rEhGb0/s1600/traffic+rules+hoardings.png" TargetMode="External"/><Relationship Id="rId1" Type="http://schemas.openxmlformats.org/officeDocument/2006/relationships/slideLayout" Target="../slideLayouts/slideLayout26.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7.jpeg"/><Relationship Id="rId1" Type="http://schemas.openxmlformats.org/officeDocument/2006/relationships/slideLayout" Target="../slideLayouts/slideLayout2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8.jpeg"/><Relationship Id="rId1" Type="http://schemas.openxmlformats.org/officeDocument/2006/relationships/slideLayout" Target="../slideLayouts/slideLayout2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6.xml"/><Relationship Id="rId5" Type="http://schemas.openxmlformats.org/officeDocument/2006/relationships/image" Target="../media/image10.jpeg"/><Relationship Id="rId4" Type="http://schemas.openxmlformats.org/officeDocument/2006/relationships/image" Target="../media/image9.jpeg"/></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6.xml"/><Relationship Id="rId5" Type="http://schemas.openxmlformats.org/officeDocument/2006/relationships/image" Target="../media/image10.jpeg"/><Relationship Id="rId4" Type="http://schemas.openxmlformats.org/officeDocument/2006/relationships/image" Target="../media/image9.jpeg"/></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9.jpeg"/><Relationship Id="rId1" Type="http://schemas.openxmlformats.org/officeDocument/2006/relationships/slideLayout" Target="../slideLayouts/slideLayout2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6.xml"/><Relationship Id="rId5" Type="http://schemas.openxmlformats.org/officeDocument/2006/relationships/image" Target="../media/image10.jpeg"/><Relationship Id="rId4" Type="http://schemas.openxmlformats.org/officeDocument/2006/relationships/image" Target="../media/image9.jpeg"/></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6.xml"/><Relationship Id="rId5" Type="http://schemas.openxmlformats.org/officeDocument/2006/relationships/image" Target="../media/image10.jpeg"/><Relationship Id="rId4" Type="http://schemas.openxmlformats.org/officeDocument/2006/relationships/image" Target="../media/image9.jpeg"/></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0.jpeg"/><Relationship Id="rId1" Type="http://schemas.openxmlformats.org/officeDocument/2006/relationships/slideLayout" Target="../slideLayouts/slideLayout2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1.jpeg"/><Relationship Id="rId1" Type="http://schemas.openxmlformats.org/officeDocument/2006/relationships/slideLayout" Target="../slideLayouts/slideLayout2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2.jpeg"/><Relationship Id="rId1" Type="http://schemas.openxmlformats.org/officeDocument/2006/relationships/slideLayout" Target="../slideLayouts/slideLayout2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3.jpeg"/><Relationship Id="rId1" Type="http://schemas.openxmlformats.org/officeDocument/2006/relationships/slideLayout" Target="../slideLayouts/slideLayout2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4.jpeg"/><Relationship Id="rId1" Type="http://schemas.openxmlformats.org/officeDocument/2006/relationships/slideLayout" Target="../slideLayouts/slideLayout2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5.jpeg"/><Relationship Id="rId1" Type="http://schemas.openxmlformats.org/officeDocument/2006/relationships/slideLayout" Target="../slideLayouts/slideLayout2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6.xml"/><Relationship Id="rId5" Type="http://schemas.openxmlformats.org/officeDocument/2006/relationships/image" Target="../media/image10.jpeg"/><Relationship Id="rId4" Type="http://schemas.openxmlformats.org/officeDocument/2006/relationships/image" Target="../media/image9.jpeg"/></Relationships>
</file>

<file path=ppt/slides/_rels/slide38.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37.jpeg"/><Relationship Id="rId7" Type="http://schemas.openxmlformats.org/officeDocument/2006/relationships/image" Target="../media/image8.png"/><Relationship Id="rId2" Type="http://schemas.openxmlformats.org/officeDocument/2006/relationships/image" Target="../media/image36.jpeg"/><Relationship Id="rId1" Type="http://schemas.openxmlformats.org/officeDocument/2006/relationships/slideLayout" Target="../slideLayouts/slideLayout26.xml"/><Relationship Id="rId6" Type="http://schemas.openxmlformats.org/officeDocument/2006/relationships/image" Target="../media/image7.png"/><Relationship Id="rId5" Type="http://schemas.openxmlformats.org/officeDocument/2006/relationships/hyperlink" Target="VID-20180705-WA0001.mp4" TargetMode="External"/><Relationship Id="rId4" Type="http://schemas.openxmlformats.org/officeDocument/2006/relationships/hyperlink" Target="07.%20Safety%20of%20School%20children%20in%20the%20school%20bus.pdf" TargetMode="External"/><Relationship Id="rId9" Type="http://schemas.openxmlformats.org/officeDocument/2006/relationships/image" Target="../media/image10.jpeg"/></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6.xml"/><Relationship Id="rId5" Type="http://schemas.openxmlformats.org/officeDocument/2006/relationships/image" Target="../media/image10.jpeg"/><Relationship Id="rId4" Type="http://schemas.openxmlformats.org/officeDocument/2006/relationships/image" Target="../media/image9.jpeg"/></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8.jpeg"/><Relationship Id="rId1" Type="http://schemas.openxmlformats.org/officeDocument/2006/relationships/slideLayout" Target="../slideLayouts/slideLayout3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6.xml"/><Relationship Id="rId5" Type="http://schemas.openxmlformats.org/officeDocument/2006/relationships/image" Target="../media/image10.jpeg"/><Relationship Id="rId4" Type="http://schemas.openxmlformats.org/officeDocument/2006/relationships/image" Target="../media/image9.jpeg"/></Relationships>
</file>

<file path=ppt/slides/_rels/slide42.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5.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7" Type="http://schemas.openxmlformats.org/officeDocument/2006/relationships/image" Target="../media/image10.jpeg"/><Relationship Id="rId2" Type="http://schemas.openxmlformats.org/officeDocument/2006/relationships/image" Target="../media/image40.jpeg"/><Relationship Id="rId1" Type="http://schemas.openxmlformats.org/officeDocument/2006/relationships/slideLayout" Target="../slideLayouts/slideLayout26.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2.png"/><Relationship Id="rId1" Type="http://schemas.openxmlformats.org/officeDocument/2006/relationships/slideLayout" Target="../slideLayouts/slideLayout3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46.xml.rels><?xml version="1.0" encoding="UTF-8" standalone="yes"?>
<Relationships xmlns="http://schemas.openxmlformats.org/package/2006/relationships"><Relationship Id="rId3" Type="http://schemas.openxmlformats.org/officeDocument/2006/relationships/image" Target="../media/image44.jpeg"/><Relationship Id="rId7" Type="http://schemas.openxmlformats.org/officeDocument/2006/relationships/image" Target="../media/image10.jpeg"/><Relationship Id="rId2" Type="http://schemas.openxmlformats.org/officeDocument/2006/relationships/image" Target="../media/image43.jpeg"/><Relationship Id="rId1" Type="http://schemas.openxmlformats.org/officeDocument/2006/relationships/slideLayout" Target="../slideLayouts/slideLayout26.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4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50.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48.xml.rels><?xml version="1.0" encoding="UTF-8" standalone="yes"?>
<Relationships xmlns="http://schemas.openxmlformats.org/package/2006/relationships"><Relationship Id="rId3" Type="http://schemas.openxmlformats.org/officeDocument/2006/relationships/image" Target="../media/image45.jpeg"/><Relationship Id="rId7"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37.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3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50.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50.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5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2.xml"/><Relationship Id="rId1" Type="http://schemas.openxmlformats.org/officeDocument/2006/relationships/slideLayout" Target="../slideLayouts/slideLayout40.xml"/><Relationship Id="rId5" Type="http://schemas.openxmlformats.org/officeDocument/2006/relationships/image" Target="../media/image10.jpeg"/><Relationship Id="rId4" Type="http://schemas.openxmlformats.org/officeDocument/2006/relationships/image" Target="../media/image9.jpeg"/></Relationships>
</file>

<file path=ppt/slides/_rels/slide53.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7.jpeg"/><Relationship Id="rId7"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50.xml"/><Relationship Id="rId6" Type="http://schemas.openxmlformats.org/officeDocument/2006/relationships/image" Target="../media/image7.png"/><Relationship Id="rId5" Type="http://schemas.openxmlformats.org/officeDocument/2006/relationships/image" Target="../media/image49.png"/><Relationship Id="rId4" Type="http://schemas.openxmlformats.org/officeDocument/2006/relationships/image" Target="../media/image48.jpeg"/><Relationship Id="rId9" Type="http://schemas.openxmlformats.org/officeDocument/2006/relationships/image" Target="../media/image10.jpeg"/></Relationships>
</file>

<file path=ppt/slides/_rels/slide5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4.xml"/><Relationship Id="rId1" Type="http://schemas.openxmlformats.org/officeDocument/2006/relationships/slideLayout" Target="../slideLayouts/slideLayout50.xml"/><Relationship Id="rId5" Type="http://schemas.openxmlformats.org/officeDocument/2006/relationships/image" Target="../media/image10.jpeg"/><Relationship Id="rId4" Type="http://schemas.openxmlformats.org/officeDocument/2006/relationships/image" Target="../media/image9.jpeg"/></Relationships>
</file>

<file path=ppt/slides/_rels/slide5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5.xml"/><Relationship Id="rId1" Type="http://schemas.openxmlformats.org/officeDocument/2006/relationships/slideLayout" Target="../slideLayouts/slideLayout40.xml"/><Relationship Id="rId5" Type="http://schemas.openxmlformats.org/officeDocument/2006/relationships/image" Target="../media/image10.jpeg"/><Relationship Id="rId4" Type="http://schemas.openxmlformats.org/officeDocument/2006/relationships/image" Target="../media/image9.jpeg"/></Relationships>
</file>

<file path=ppt/slides/_rels/slide56.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26.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57.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3.jpeg"/><Relationship Id="rId7"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2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hyperlink" Target="Format-9-Family%20Disaster%20Preparedness%20checklist.pdf"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6.xml"/><Relationship Id="rId5" Type="http://schemas.openxmlformats.org/officeDocument/2006/relationships/image" Target="../media/image10.jpeg"/><Relationship Id="rId4" Type="http://schemas.openxmlformats.org/officeDocument/2006/relationships/image" Target="../media/image9.jpeg"/></Relationships>
</file>

<file path=ppt/slides/_rels/slide5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6.xml"/><Relationship Id="rId5" Type="http://schemas.openxmlformats.org/officeDocument/2006/relationships/image" Target="../media/image10.jpeg"/><Relationship Id="rId4" Type="http://schemas.openxmlformats.org/officeDocument/2006/relationships/image" Target="../media/image9.jpeg"/></Relationships>
</file>

<file path=ppt/slides/_rels/slide6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6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Google Shape;94;p14" descr="closeup-firefighter-holding-his-helmet-walking-towards-fire-truck.jpg">
            <a:extLst>
              <a:ext uri="{FF2B5EF4-FFF2-40B4-BE49-F238E27FC236}">
                <a16:creationId xmlns:a16="http://schemas.microsoft.com/office/drawing/2014/main" id="{93EDBAA6-DC90-CE58-02D3-87CA816476A7}"/>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t="13432" b="1559"/>
          <a:stretch>
            <a:fillRect/>
          </a:stretch>
        </p:blipFill>
        <p:spPr bwMode="auto">
          <a:xfrm>
            <a:off x="-12700" y="-31750"/>
            <a:ext cx="12217400" cy="692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Google Shape;96;p14">
            <a:extLst>
              <a:ext uri="{FF2B5EF4-FFF2-40B4-BE49-F238E27FC236}">
                <a16:creationId xmlns:a16="http://schemas.microsoft.com/office/drawing/2014/main" id="{411A225B-3692-4075-0A28-08E0D235D014}"/>
              </a:ext>
            </a:extLst>
          </p:cNvPr>
          <p:cNvSpPr>
            <a:spLocks noChangeArrowheads="1"/>
          </p:cNvSpPr>
          <p:nvPr/>
        </p:nvSpPr>
        <p:spPr bwMode="auto">
          <a:xfrm>
            <a:off x="508000" y="6756400"/>
            <a:ext cx="1908175" cy="101600"/>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39125" tIns="39125" rIns="39125" bIns="39125"/>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900">
              <a:solidFill>
                <a:srgbClr val="000000"/>
              </a:solidFill>
              <a:cs typeface="Calibri" panose="020F0502020204030204" pitchFamily="34" charset="0"/>
              <a:sym typeface="Calibri" panose="020F0502020204030204" pitchFamily="34" charset="0"/>
            </a:endParaRPr>
          </a:p>
        </p:txBody>
      </p:sp>
      <p:sp>
        <p:nvSpPr>
          <p:cNvPr id="23556" name="Google Shape;97;p14">
            <a:extLst>
              <a:ext uri="{FF2B5EF4-FFF2-40B4-BE49-F238E27FC236}">
                <a16:creationId xmlns:a16="http://schemas.microsoft.com/office/drawing/2014/main" id="{A5DEB19D-DC3C-9CC6-0C6D-09102EF6D482}"/>
              </a:ext>
            </a:extLst>
          </p:cNvPr>
          <p:cNvSpPr txBox="1">
            <a:spLocks noChangeArrowheads="1"/>
          </p:cNvSpPr>
          <p:nvPr/>
        </p:nvSpPr>
        <p:spPr bwMode="auto">
          <a:xfrm>
            <a:off x="10756900" y="6407150"/>
            <a:ext cx="6985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9125" tIns="39125" rIns="39125" bIns="39125">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endParaRPr lang="en-US" altLang="en-US" sz="2400">
              <a:latin typeface="Times New Roman" panose="02020603050405020304" pitchFamily="18" charset="0"/>
            </a:endParaRPr>
          </a:p>
        </p:txBody>
      </p:sp>
      <p:sp>
        <p:nvSpPr>
          <p:cNvPr id="23557" name="Google Shape;98;p14">
            <a:extLst>
              <a:ext uri="{FF2B5EF4-FFF2-40B4-BE49-F238E27FC236}">
                <a16:creationId xmlns:a16="http://schemas.microsoft.com/office/drawing/2014/main" id="{604721DE-6B7C-103D-FFD5-A55B4D083BDF}"/>
              </a:ext>
            </a:extLst>
          </p:cNvPr>
          <p:cNvSpPr>
            <a:spLocks noChangeArrowheads="1"/>
          </p:cNvSpPr>
          <p:nvPr/>
        </p:nvSpPr>
        <p:spPr bwMode="auto">
          <a:xfrm>
            <a:off x="10769600" y="6756400"/>
            <a:ext cx="939800" cy="101600"/>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39125" tIns="39125" rIns="39125" bIns="39125"/>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900">
              <a:solidFill>
                <a:srgbClr val="000000"/>
              </a:solidFill>
              <a:cs typeface="Calibri" panose="020F0502020204030204" pitchFamily="34" charset="0"/>
              <a:sym typeface="Calibri" panose="020F0502020204030204" pitchFamily="34" charset="0"/>
            </a:endParaRPr>
          </a:p>
        </p:txBody>
      </p:sp>
      <p:sp>
        <p:nvSpPr>
          <p:cNvPr id="23558" name="Google Shape;100;p14">
            <a:extLst>
              <a:ext uri="{FF2B5EF4-FFF2-40B4-BE49-F238E27FC236}">
                <a16:creationId xmlns:a16="http://schemas.microsoft.com/office/drawing/2014/main" id="{85CDA3F5-D739-539D-CB88-38463738398E}"/>
              </a:ext>
            </a:extLst>
          </p:cNvPr>
          <p:cNvSpPr>
            <a:spLocks noChangeArrowheads="1"/>
          </p:cNvSpPr>
          <p:nvPr/>
        </p:nvSpPr>
        <p:spPr bwMode="auto">
          <a:xfrm>
            <a:off x="0" y="-376238"/>
            <a:ext cx="12230100" cy="7013576"/>
          </a:xfrm>
          <a:prstGeom prst="rect">
            <a:avLst/>
          </a:prstGeom>
          <a:solidFill>
            <a:srgbClr val="535353">
              <a:alpha val="5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39125" tIns="39125" rIns="39125" bIns="39125"/>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900">
              <a:solidFill>
                <a:srgbClr val="000000"/>
              </a:solidFill>
              <a:cs typeface="Calibri" panose="020F0502020204030204" pitchFamily="34" charset="0"/>
              <a:sym typeface="Calibri" panose="020F0502020204030204" pitchFamily="34" charset="0"/>
            </a:endParaRPr>
          </a:p>
        </p:txBody>
      </p:sp>
      <p:pic>
        <p:nvPicPr>
          <p:cNvPr id="23559" name="Google Shape;101;p14" descr="Image">
            <a:extLst>
              <a:ext uri="{FF2B5EF4-FFF2-40B4-BE49-F238E27FC236}">
                <a16:creationId xmlns:a16="http://schemas.microsoft.com/office/drawing/2014/main" id="{6F56FCFD-A0E2-0A3D-D3C4-61F446791EDB}"/>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l="50481"/>
          <a:stretch>
            <a:fillRect/>
          </a:stretch>
        </p:blipFill>
        <p:spPr bwMode="auto">
          <a:xfrm>
            <a:off x="-25400" y="2540000"/>
            <a:ext cx="9810750" cy="1309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0" name="Google Shape;104;p14">
            <a:extLst>
              <a:ext uri="{FF2B5EF4-FFF2-40B4-BE49-F238E27FC236}">
                <a16:creationId xmlns:a16="http://schemas.microsoft.com/office/drawing/2014/main" id="{EE33BD79-A0A0-3934-8A43-43D4A0363E89}"/>
              </a:ext>
            </a:extLst>
          </p:cNvPr>
          <p:cNvSpPr txBox="1">
            <a:spLocks noChangeArrowheads="1"/>
          </p:cNvSpPr>
          <p:nvPr/>
        </p:nvSpPr>
        <p:spPr bwMode="auto">
          <a:xfrm>
            <a:off x="209550" y="2540000"/>
            <a:ext cx="9391650" cy="69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9125" tIns="39125" rIns="39125" bIns="39125">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4000">
                <a:latin typeface="Arial Black" panose="020B0A04020102020204" pitchFamily="34" charset="0"/>
              </a:rPr>
              <a:t>ROAD &amp; HOME SAFETY </a:t>
            </a:r>
            <a:endParaRPr lang="en-US" altLang="en-US" sz="4000">
              <a:latin typeface="Open Sans" panose="020B0606030504020204" pitchFamily="34" charset="0"/>
            </a:endParaRPr>
          </a:p>
        </p:txBody>
      </p:sp>
      <p:pic>
        <p:nvPicPr>
          <p:cNvPr id="23561" name="Picture 15">
            <a:extLst>
              <a:ext uri="{FF2B5EF4-FFF2-40B4-BE49-F238E27FC236}">
                <a16:creationId xmlns:a16="http://schemas.microsoft.com/office/drawing/2014/main" id="{C775A6A8-97D8-4AAB-9258-7279FE258F5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075" y="-31750"/>
            <a:ext cx="1370013" cy="955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62" name="Picture 2">
            <a:extLst>
              <a:ext uri="{FF2B5EF4-FFF2-40B4-BE49-F238E27FC236}">
                <a16:creationId xmlns:a16="http://schemas.microsoft.com/office/drawing/2014/main" id="{28E5AFB2-9DE9-105F-27F3-C53C7D62644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050588" y="-55563"/>
            <a:ext cx="1041400" cy="9556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563" name="TextBox 1">
            <a:extLst>
              <a:ext uri="{FF2B5EF4-FFF2-40B4-BE49-F238E27FC236}">
                <a16:creationId xmlns:a16="http://schemas.microsoft.com/office/drawing/2014/main" id="{4FC88342-7904-AC09-ACE3-38F1943CC25E}"/>
              </a:ext>
            </a:extLst>
          </p:cNvPr>
          <p:cNvSpPr txBox="1">
            <a:spLocks noChangeArrowheads="1"/>
          </p:cNvSpPr>
          <p:nvPr/>
        </p:nvSpPr>
        <p:spPr bwMode="auto">
          <a:xfrm>
            <a:off x="4421188" y="3341688"/>
            <a:ext cx="5588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IN" altLang="en-US" sz="2000" b="1">
                <a:latin typeface="Verdana" panose="020B0604030504040204" pitchFamily="34" charset="0"/>
                <a:ea typeface="Verdana" panose="020B0604030504040204" pitchFamily="34" charset="0"/>
                <a:cs typeface="Mangal" panose="02040503050203030202" pitchFamily="18" charset="0"/>
              </a:rPr>
              <a:t>Presented by:- Amit Kumar, AC</a:t>
            </a:r>
            <a:endParaRPr lang="en-US" altLang="en-US" sz="2000" b="1">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Content Placeholder 5">
            <a:extLst>
              <a:ext uri="{FF2B5EF4-FFF2-40B4-BE49-F238E27FC236}">
                <a16:creationId xmlns:a16="http://schemas.microsoft.com/office/drawing/2014/main" id="{5BC2DD47-0FCE-DBC2-EDC5-ABE2D7E0F35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27000" y="987425"/>
            <a:ext cx="11788775" cy="5562600"/>
          </a:xfrm>
        </p:spPr>
      </p:pic>
      <p:sp>
        <p:nvSpPr>
          <p:cNvPr id="25603" name="TextBox 2">
            <a:extLst>
              <a:ext uri="{FF2B5EF4-FFF2-40B4-BE49-F238E27FC236}">
                <a16:creationId xmlns:a16="http://schemas.microsoft.com/office/drawing/2014/main" id="{EEF97DE0-E531-13F8-5ECC-AF51091F8087}"/>
              </a:ext>
            </a:extLst>
          </p:cNvPr>
          <p:cNvSpPr txBox="1">
            <a:spLocks noChangeArrowheads="1"/>
          </p:cNvSpPr>
          <p:nvPr/>
        </p:nvSpPr>
        <p:spPr bwMode="auto">
          <a:xfrm>
            <a:off x="1524000" y="6550025"/>
            <a:ext cx="2081213" cy="307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1400">
              <a:latin typeface="Times New Roman" panose="02020603050405020304" pitchFamily="18" charset="0"/>
            </a:endParaRPr>
          </a:p>
        </p:txBody>
      </p:sp>
      <p:pic>
        <p:nvPicPr>
          <p:cNvPr id="25604" name="Picture 1" descr="A logo with a lion and a circle with a red ribbon&#10;&#10;AI-generated content may be incorrect.">
            <a:extLst>
              <a:ext uri="{FF2B5EF4-FFF2-40B4-BE49-F238E27FC236}">
                <a16:creationId xmlns:a16="http://schemas.microsoft.com/office/drawing/2014/main" id="{3F357B09-DEEB-F5F0-C4CC-E5585EFD20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2" descr="A logo with text on it&#10;&#10;AI-generated content may be incorrect.">
            <a:extLst>
              <a:ext uri="{FF2B5EF4-FFF2-40B4-BE49-F238E27FC236}">
                <a16:creationId xmlns:a16="http://schemas.microsoft.com/office/drawing/2014/main" id="{410D2A6E-EA9B-8A5E-9865-18B0A69BBB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6" name="Picture 1">
            <a:extLst>
              <a:ext uri="{FF2B5EF4-FFF2-40B4-BE49-F238E27FC236}">
                <a16:creationId xmlns:a16="http://schemas.microsoft.com/office/drawing/2014/main" id="{BC04A36B-05B8-B61D-9330-E9B3AE501E6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38" y="131763"/>
            <a:ext cx="1828800" cy="941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07" name="Picture 2">
            <a:extLst>
              <a:ext uri="{FF2B5EF4-FFF2-40B4-BE49-F238E27FC236}">
                <a16:creationId xmlns:a16="http://schemas.microsoft.com/office/drawing/2014/main" id="{844EEAF6-4A25-A131-1C01-A375174576F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29900" y="0"/>
            <a:ext cx="1433513" cy="1068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2">
            <a:extLst>
              <a:ext uri="{FF2B5EF4-FFF2-40B4-BE49-F238E27FC236}">
                <a16:creationId xmlns:a16="http://schemas.microsoft.com/office/drawing/2014/main" id="{C260FEDA-DA78-DDDD-CF1B-0D037C96DB45}"/>
              </a:ext>
            </a:extLst>
          </p:cNvPr>
          <p:cNvSpPr>
            <a:spLocks noGrp="1"/>
          </p:cNvSpPr>
          <p:nvPr>
            <p:ph type="title"/>
          </p:nvPr>
        </p:nvSpPr>
        <p:spPr>
          <a:xfrm>
            <a:off x="152400" y="3184525"/>
            <a:ext cx="4054475" cy="1104900"/>
          </a:xfrm>
        </p:spPr>
        <p:txBody>
          <a:bodyPr rtlCol="0">
            <a:normAutofit/>
          </a:bodyPr>
          <a:lstStyle/>
          <a:p>
            <a:pPr algn="ctr" eaLnBrk="1" fontAlgn="auto" hangingPunct="1">
              <a:spcAft>
                <a:spcPts val="0"/>
              </a:spcAft>
              <a:defRPr/>
            </a:pPr>
            <a:r>
              <a:rPr lang="en-US" altLang="en-US" sz="4000" dirty="0">
                <a:solidFill>
                  <a:srgbClr val="FF000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OBJECTIVE</a:t>
            </a:r>
          </a:p>
        </p:txBody>
      </p:sp>
      <p:sp>
        <p:nvSpPr>
          <p:cNvPr id="21507" name="Content Placeholder 1">
            <a:extLst>
              <a:ext uri="{FF2B5EF4-FFF2-40B4-BE49-F238E27FC236}">
                <a16:creationId xmlns:a16="http://schemas.microsoft.com/office/drawing/2014/main" id="{CDAB635B-C45F-E4C5-7A27-9365C97EB1DA}"/>
              </a:ext>
            </a:extLst>
          </p:cNvPr>
          <p:cNvSpPr>
            <a:spLocks noGrp="1" noChangeArrowheads="1"/>
          </p:cNvSpPr>
          <p:nvPr>
            <p:ph idx="1"/>
          </p:nvPr>
        </p:nvSpPr>
        <p:spPr>
          <a:xfrm>
            <a:off x="3765550" y="1646238"/>
            <a:ext cx="8002588" cy="4538662"/>
          </a:xfrm>
        </p:spPr>
        <p:txBody>
          <a:bodyPr/>
          <a:lstStyle/>
          <a:p>
            <a:pPr marL="80963" indent="0" algn="ctr" eaLnBrk="1" hangingPunct="1">
              <a:buFont typeface="Arial" panose="020B0604020202020204" pitchFamily="34" charset="0"/>
              <a:buNone/>
              <a:defRPr/>
            </a:pPr>
            <a:endParaRPr lang="en-US" altLang="en-US" dirty="0"/>
          </a:p>
          <a:p>
            <a:pPr marL="80963" indent="0" eaLnBrk="1" hangingPunct="1">
              <a:buFont typeface="Arial" panose="020B0604020202020204" pitchFamily="34" charset="0"/>
              <a:buNone/>
              <a:defRPr/>
            </a:pPr>
            <a:r>
              <a:rPr lang="en-US" altLang="en-US" b="1" i="1" dirty="0">
                <a:solidFill>
                  <a:schemeClr val="accent2"/>
                </a:solidFill>
              </a:rPr>
              <a:t>   </a:t>
            </a:r>
            <a:r>
              <a:rPr lang="en-US" altLang="en-US" sz="2400" b="1" i="1" dirty="0">
                <a:latin typeface="Open Sans" panose="020B0606030504020204" pitchFamily="34" charset="0"/>
                <a:ea typeface="Open Sans" panose="020B0606030504020204" pitchFamily="34" charset="0"/>
                <a:cs typeface="Open Sans" panose="020B0606030504020204" pitchFamily="34" charset="0"/>
              </a:rPr>
              <a:t>Upon completion of this lesson, you will be able to…</a:t>
            </a:r>
          </a:p>
          <a:p>
            <a:pPr marL="80963" indent="0" eaLnBrk="1" hangingPunct="1">
              <a:buFont typeface="Arial" panose="020B0604020202020204" pitchFamily="34" charset="0"/>
              <a:buNone/>
              <a:defRPr/>
            </a:pPr>
            <a:r>
              <a:rPr lang="en-US" altLang="en-US" sz="2400" b="1" i="1" dirty="0">
                <a:latin typeface="Open Sans" panose="020B0606030504020204" pitchFamily="34" charset="0"/>
                <a:ea typeface="Open Sans" panose="020B0606030504020204" pitchFamily="34" charset="0"/>
                <a:cs typeface="Open Sans" panose="020B0606030504020204" pitchFamily="34" charset="0"/>
              </a:rPr>
              <a:t> </a:t>
            </a:r>
          </a:p>
          <a:p>
            <a:pPr marL="423863" indent="-342900" algn="just" eaLnBrk="1" hangingPunct="1">
              <a:defRPr/>
            </a:pPr>
            <a:r>
              <a:rPr lang="en-US" altLang="en-US" sz="2400" b="1" i="1" dirty="0">
                <a:latin typeface="Open Sans" panose="020B0606030504020204" pitchFamily="34" charset="0"/>
                <a:ea typeface="Open Sans" panose="020B0606030504020204" pitchFamily="34" charset="0"/>
                <a:cs typeface="Open Sans" panose="020B0606030504020204" pitchFamily="34" charset="0"/>
              </a:rPr>
              <a:t>       </a:t>
            </a:r>
            <a:r>
              <a:rPr lang="en-US" altLang="en-US" sz="2400" dirty="0">
                <a:latin typeface="Open Sans" panose="020B0606030504020204" pitchFamily="34" charset="0"/>
                <a:ea typeface="Open Sans" panose="020B0606030504020204" pitchFamily="34" charset="0"/>
                <a:cs typeface="Open Sans" panose="020B0606030504020204" pitchFamily="34" charset="0"/>
              </a:rPr>
              <a:t>Describe road safety</a:t>
            </a:r>
          </a:p>
          <a:p>
            <a:pPr marL="423863" indent="-342900" algn="just" eaLnBrk="1" hangingPunct="1">
              <a:lnSpc>
                <a:spcPct val="150000"/>
              </a:lnSpc>
              <a:defRPr/>
            </a:pPr>
            <a:r>
              <a:rPr lang="en-US" altLang="en-US" sz="2400" dirty="0">
                <a:latin typeface="Open Sans" panose="020B0606030504020204" pitchFamily="34" charset="0"/>
                <a:ea typeface="Open Sans" panose="020B0606030504020204" pitchFamily="34" charset="0"/>
                <a:cs typeface="Open Sans" panose="020B0606030504020204" pitchFamily="34" charset="0"/>
              </a:rPr>
              <a:t>      List ten points of road safety</a:t>
            </a:r>
          </a:p>
          <a:p>
            <a:pPr marL="423863" indent="-342900" algn="just" eaLnBrk="1" hangingPunct="1">
              <a:lnSpc>
                <a:spcPct val="150000"/>
              </a:lnSpc>
              <a:defRPr/>
            </a:pPr>
            <a:r>
              <a:rPr lang="en-IN" altLang="en-US" sz="2400" b="1" i="1" dirty="0">
                <a:latin typeface="Open Sans" panose="020B0606030504020204" pitchFamily="34" charset="0"/>
                <a:ea typeface="Open Sans" panose="020B0606030504020204" pitchFamily="34" charset="0"/>
                <a:cs typeface="Open Sans" panose="020B0606030504020204" pitchFamily="34" charset="0"/>
              </a:rPr>
              <a:t>      </a:t>
            </a:r>
            <a:r>
              <a:rPr lang="en-IN" altLang="en-US" sz="2400" dirty="0">
                <a:latin typeface="Open Sans" panose="020B0606030504020204" pitchFamily="34" charset="0"/>
                <a:ea typeface="Open Sans" panose="020B0606030504020204" pitchFamily="34" charset="0"/>
                <a:cs typeface="Open Sans" panose="020B0606030504020204" pitchFamily="34" charset="0"/>
              </a:rPr>
              <a:t>Identify</a:t>
            </a:r>
            <a:r>
              <a:rPr lang="en-IN" altLang="en-US" sz="2400" b="1" i="1" dirty="0">
                <a:latin typeface="Open Sans" panose="020B0606030504020204" pitchFamily="34" charset="0"/>
                <a:ea typeface="Open Sans" panose="020B0606030504020204" pitchFamily="34" charset="0"/>
                <a:cs typeface="Open Sans" panose="020B0606030504020204" pitchFamily="34" charset="0"/>
              </a:rPr>
              <a:t> </a:t>
            </a:r>
            <a:r>
              <a:rPr lang="en-IN" altLang="en-US" sz="2400" dirty="0">
                <a:latin typeface="Open Sans" panose="020B0606030504020204" pitchFamily="34" charset="0"/>
                <a:ea typeface="Open Sans" panose="020B0606030504020204" pitchFamily="34" charset="0"/>
                <a:cs typeface="Open Sans" panose="020B0606030504020204" pitchFamily="34" charset="0"/>
              </a:rPr>
              <a:t>Guidelines for transport facilities in 	school</a:t>
            </a:r>
            <a:endParaRPr lang="en-US" altLang="en-US" sz="2400" dirty="0">
              <a:latin typeface="Open Sans" panose="020B0606030504020204" pitchFamily="34" charset="0"/>
              <a:ea typeface="Open Sans" panose="020B0606030504020204" pitchFamily="34" charset="0"/>
              <a:cs typeface="Open Sans" panose="020B0606030504020204" pitchFamily="34" charset="0"/>
            </a:endParaRPr>
          </a:p>
          <a:p>
            <a:pPr marL="423863" indent="-342900" algn="just" eaLnBrk="1" hangingPunct="1">
              <a:lnSpc>
                <a:spcPct val="150000"/>
              </a:lnSpc>
              <a:defRPr/>
            </a:pPr>
            <a:r>
              <a:rPr lang="en-US" altLang="en-US" sz="2400" dirty="0">
                <a:latin typeface="Open Sans" panose="020B0606030504020204" pitchFamily="34" charset="0"/>
                <a:ea typeface="Open Sans" panose="020B0606030504020204" pitchFamily="34" charset="0"/>
                <a:cs typeface="Open Sans" panose="020B0606030504020204" pitchFamily="34" charset="0"/>
              </a:rPr>
              <a:t>	Describe the ABC of road safety.</a:t>
            </a:r>
          </a:p>
        </p:txBody>
      </p:sp>
      <p:pic>
        <p:nvPicPr>
          <p:cNvPr id="26628" name="Picture 1" descr="A logo with a lion and a circle with a red ribbon&#10;&#10;AI-generated content may be incorrect.">
            <a:extLst>
              <a:ext uri="{FF2B5EF4-FFF2-40B4-BE49-F238E27FC236}">
                <a16:creationId xmlns:a16="http://schemas.microsoft.com/office/drawing/2014/main" id="{60687F80-88ED-7718-FBC2-128BAD22F0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Picture 2" descr="A logo with text on it&#10;&#10;AI-generated content may be incorrect.">
            <a:extLst>
              <a:ext uri="{FF2B5EF4-FFF2-40B4-BE49-F238E27FC236}">
                <a16:creationId xmlns:a16="http://schemas.microsoft.com/office/drawing/2014/main" id="{6FEA94A8-81D0-EF5B-9007-EF54E6793D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0" name="Picture 1">
            <a:extLst>
              <a:ext uri="{FF2B5EF4-FFF2-40B4-BE49-F238E27FC236}">
                <a16:creationId xmlns:a16="http://schemas.microsoft.com/office/drawing/2014/main" id="{F872FB66-247E-685D-6219-6167A4A0D8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88900"/>
            <a:ext cx="1828800" cy="119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31" name="Picture 2">
            <a:extLst>
              <a:ext uri="{FF2B5EF4-FFF2-40B4-BE49-F238E27FC236}">
                <a16:creationId xmlns:a16="http://schemas.microsoft.com/office/drawing/2014/main" id="{041F9287-68EB-B3D7-65CB-76EEE1EE572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85463" y="11113"/>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2">
            <a:extLst>
              <a:ext uri="{FF2B5EF4-FFF2-40B4-BE49-F238E27FC236}">
                <a16:creationId xmlns:a16="http://schemas.microsoft.com/office/drawing/2014/main" id="{13819AA0-B8B1-B640-090B-90A7E2C5BF34}"/>
              </a:ext>
            </a:extLst>
          </p:cNvPr>
          <p:cNvSpPr>
            <a:spLocks noGrp="1" noChangeArrowheads="1"/>
          </p:cNvSpPr>
          <p:nvPr>
            <p:ph type="title"/>
          </p:nvPr>
        </p:nvSpPr>
        <p:spPr>
          <a:xfrm>
            <a:off x="152400" y="3238500"/>
            <a:ext cx="3656013" cy="647700"/>
          </a:xfrm>
        </p:spPr>
        <p:txBody>
          <a:bodyPr rtlCol="0">
            <a:normAutofit/>
          </a:bodyPr>
          <a:lstStyle/>
          <a:p>
            <a:pPr algn="ctr" eaLnBrk="1" fontAlgn="auto" hangingPunct="1">
              <a:spcAft>
                <a:spcPts val="0"/>
              </a:spcAft>
              <a:defRPr/>
            </a:pPr>
            <a:r>
              <a:rPr lang="en-US" altLang="en-US" sz="4000" dirty="0">
                <a:solidFill>
                  <a:srgbClr val="FF000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OBJECTIVES</a:t>
            </a:r>
          </a:p>
        </p:txBody>
      </p:sp>
      <p:sp>
        <p:nvSpPr>
          <p:cNvPr id="483331" name="Rectangle 3">
            <a:extLst>
              <a:ext uri="{FF2B5EF4-FFF2-40B4-BE49-F238E27FC236}">
                <a16:creationId xmlns:a16="http://schemas.microsoft.com/office/drawing/2014/main" id="{50FE21DF-E1C1-F197-0B2F-A62543C26E5F}"/>
              </a:ext>
            </a:extLst>
          </p:cNvPr>
          <p:cNvSpPr>
            <a:spLocks noGrp="1" noChangeArrowheads="1"/>
          </p:cNvSpPr>
          <p:nvPr>
            <p:ph idx="1"/>
          </p:nvPr>
        </p:nvSpPr>
        <p:spPr>
          <a:xfrm>
            <a:off x="3916363" y="1957388"/>
            <a:ext cx="7942262" cy="4471987"/>
          </a:xfrm>
        </p:spPr>
        <p:txBody>
          <a:bodyPr/>
          <a:lstStyle/>
          <a:p>
            <a:pPr marL="0" indent="0" eaLnBrk="1" hangingPunct="1">
              <a:lnSpc>
                <a:spcPct val="150000"/>
              </a:lnSpc>
              <a:spcBef>
                <a:spcPct val="50000"/>
              </a:spcBef>
              <a:buFont typeface="Arial" panose="020B0604020202020204" pitchFamily="34" charset="0"/>
              <a:buNone/>
            </a:pPr>
            <a:r>
              <a:rPr lang="en-US" altLang="en-US" sz="2400">
                <a:latin typeface="Open Sans" panose="020B0606030504020204" pitchFamily="34" charset="0"/>
                <a:cs typeface="Open Sans" panose="020B0606030504020204" pitchFamily="34" charset="0"/>
              </a:rPr>
              <a:t>Describe the Importance of home safety</a:t>
            </a:r>
          </a:p>
          <a:p>
            <a:pPr marL="0" indent="0" eaLnBrk="1" hangingPunct="1">
              <a:lnSpc>
                <a:spcPct val="150000"/>
              </a:lnSpc>
              <a:spcBef>
                <a:spcPct val="50000"/>
              </a:spcBef>
              <a:buFont typeface="Arial" panose="020B0604020202020204" pitchFamily="34" charset="0"/>
              <a:buNone/>
            </a:pPr>
            <a:r>
              <a:rPr lang="en-US" altLang="en-US" sz="2400">
                <a:latin typeface="Open Sans" panose="020B0606030504020204" pitchFamily="34" charset="0"/>
                <a:cs typeface="Open Sans" panose="020B0606030504020204" pitchFamily="34" charset="0"/>
              </a:rPr>
              <a:t>Identify hazards in your home</a:t>
            </a:r>
          </a:p>
          <a:p>
            <a:pPr marL="0" indent="0" eaLnBrk="1" hangingPunct="1">
              <a:lnSpc>
                <a:spcPct val="150000"/>
              </a:lnSpc>
              <a:spcBef>
                <a:spcPct val="50000"/>
              </a:spcBef>
              <a:buFont typeface="Arial" panose="020B0604020202020204" pitchFamily="34" charset="0"/>
              <a:buNone/>
            </a:pPr>
            <a:r>
              <a:rPr lang="en-US" altLang="en-US" sz="2400">
                <a:latin typeface="Open Sans" panose="020B0606030504020204" pitchFamily="34" charset="0"/>
                <a:cs typeface="Open Sans" panose="020B0606030504020204" pitchFamily="34" charset="0"/>
              </a:rPr>
              <a:t>Describe how to minimise recognised hazards</a:t>
            </a:r>
          </a:p>
          <a:p>
            <a:pPr marL="0" indent="0" eaLnBrk="1" hangingPunct="1">
              <a:lnSpc>
                <a:spcPct val="150000"/>
              </a:lnSpc>
              <a:spcBef>
                <a:spcPct val="50000"/>
              </a:spcBef>
              <a:buFont typeface="Arial" panose="020B0604020202020204" pitchFamily="34" charset="0"/>
              <a:buNone/>
            </a:pPr>
            <a:r>
              <a:rPr lang="en-US" altLang="en-US" sz="2400">
                <a:latin typeface="Open Sans" panose="020B0606030504020204" pitchFamily="34" charset="0"/>
                <a:cs typeface="Open Sans" panose="020B0606030504020204" pitchFamily="34" charset="0"/>
              </a:rPr>
              <a:t>Describe how to keep your home and family safe </a:t>
            </a:r>
            <a:br>
              <a:rPr lang="en-US" altLang="en-US" sz="2400">
                <a:latin typeface="Open Sans" panose="020B0606030504020204" pitchFamily="34" charset="0"/>
                <a:cs typeface="Open Sans" panose="020B0606030504020204" pitchFamily="34" charset="0"/>
              </a:rPr>
            </a:br>
            <a:r>
              <a:rPr lang="en-US" altLang="en-US" sz="2400">
                <a:latin typeface="Open Sans" panose="020B0606030504020204" pitchFamily="34" charset="0"/>
                <a:cs typeface="Open Sans" panose="020B0606030504020204" pitchFamily="34" charset="0"/>
              </a:rPr>
              <a:t>and secure.</a:t>
            </a:r>
          </a:p>
          <a:p>
            <a:pPr marL="0" indent="0" eaLnBrk="1" hangingPunct="1">
              <a:spcBef>
                <a:spcPct val="50000"/>
              </a:spcBef>
              <a:buFont typeface="Arial" panose="020B0604020202020204" pitchFamily="34" charset="0"/>
              <a:buNone/>
            </a:pPr>
            <a:endParaRPr lang="en-US" altLang="en-US" sz="2700"/>
          </a:p>
        </p:txBody>
      </p:sp>
      <p:sp>
        <p:nvSpPr>
          <p:cNvPr id="27652" name="TextBox 1">
            <a:extLst>
              <a:ext uri="{FF2B5EF4-FFF2-40B4-BE49-F238E27FC236}">
                <a16:creationId xmlns:a16="http://schemas.microsoft.com/office/drawing/2014/main" id="{17CC06B4-D044-B9AB-C3DB-5267EF9848BB}"/>
              </a:ext>
            </a:extLst>
          </p:cNvPr>
          <p:cNvSpPr txBox="1">
            <a:spLocks noChangeArrowheads="1"/>
          </p:cNvSpPr>
          <p:nvPr/>
        </p:nvSpPr>
        <p:spPr bwMode="auto">
          <a:xfrm>
            <a:off x="1524000" y="6405563"/>
            <a:ext cx="2144713" cy="4619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2400">
              <a:latin typeface="Times New Roman" panose="02020603050405020304" pitchFamily="18" charset="0"/>
            </a:endParaRPr>
          </a:p>
        </p:txBody>
      </p:sp>
      <p:pic>
        <p:nvPicPr>
          <p:cNvPr id="27653" name="Picture 1" descr="A logo with a lion and a circle with a red ribbon&#10;&#10;AI-generated content may be incorrect.">
            <a:extLst>
              <a:ext uri="{FF2B5EF4-FFF2-40B4-BE49-F238E27FC236}">
                <a16:creationId xmlns:a16="http://schemas.microsoft.com/office/drawing/2014/main" id="{20B5B278-ACCA-2A9D-2305-12D18BE417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4" name="Picture 2" descr="A logo with text on it&#10;&#10;AI-generated content may be incorrect.">
            <a:extLst>
              <a:ext uri="{FF2B5EF4-FFF2-40B4-BE49-F238E27FC236}">
                <a16:creationId xmlns:a16="http://schemas.microsoft.com/office/drawing/2014/main" id="{415C4614-5456-6162-885C-9F39340BF3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5" name="Picture 1">
            <a:extLst>
              <a:ext uri="{FF2B5EF4-FFF2-40B4-BE49-F238E27FC236}">
                <a16:creationId xmlns:a16="http://schemas.microsoft.com/office/drawing/2014/main" id="{FEFC0E87-1158-EC1E-FE9C-311F4CDBDAF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38" y="82550"/>
            <a:ext cx="1828800" cy="119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6" name="Picture 2">
            <a:extLst>
              <a:ext uri="{FF2B5EF4-FFF2-40B4-BE49-F238E27FC236}">
                <a16:creationId xmlns:a16="http://schemas.microsoft.com/office/drawing/2014/main" id="{FE1D0B58-7FDD-8042-A0CF-791A126C932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61650" y="44450"/>
            <a:ext cx="1433513"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83331">
                                            <p:txEl>
                                              <p:pRg st="0" end="0"/>
                                            </p:txEl>
                                          </p:spTgt>
                                        </p:tgtEl>
                                        <p:attrNameLst>
                                          <p:attrName>style.visibility</p:attrName>
                                        </p:attrNameLst>
                                      </p:cBhvr>
                                      <p:to>
                                        <p:strVal val="visible"/>
                                      </p:to>
                                    </p:set>
                                    <p:animEffect transition="in" filter="fade">
                                      <p:cBhvr>
                                        <p:cTn id="7" dur="500"/>
                                        <p:tgtEl>
                                          <p:spTgt spid="48333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483331">
                                            <p:txEl>
                                              <p:pRg st="1" end="1"/>
                                            </p:txEl>
                                          </p:spTgt>
                                        </p:tgtEl>
                                        <p:attrNameLst>
                                          <p:attrName>style.visibility</p:attrName>
                                        </p:attrNameLst>
                                      </p:cBhvr>
                                      <p:to>
                                        <p:strVal val="visible"/>
                                      </p:to>
                                    </p:set>
                                    <p:animEffect transition="in" filter="fade">
                                      <p:cBhvr>
                                        <p:cTn id="12" dur="500"/>
                                        <p:tgtEl>
                                          <p:spTgt spid="48333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483331">
                                            <p:txEl>
                                              <p:pRg st="2" end="2"/>
                                            </p:txEl>
                                          </p:spTgt>
                                        </p:tgtEl>
                                        <p:attrNameLst>
                                          <p:attrName>style.visibility</p:attrName>
                                        </p:attrNameLst>
                                      </p:cBhvr>
                                      <p:to>
                                        <p:strVal val="visible"/>
                                      </p:to>
                                    </p:set>
                                    <p:animEffect transition="in" filter="fade">
                                      <p:cBhvr>
                                        <p:cTn id="17" dur="500"/>
                                        <p:tgtEl>
                                          <p:spTgt spid="48333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483331">
                                            <p:txEl>
                                              <p:pRg st="3" end="3"/>
                                            </p:txEl>
                                          </p:spTgt>
                                        </p:tgtEl>
                                        <p:attrNameLst>
                                          <p:attrName>style.visibility</p:attrName>
                                        </p:attrNameLst>
                                      </p:cBhvr>
                                      <p:to>
                                        <p:strVal val="visible"/>
                                      </p:to>
                                    </p:set>
                                    <p:animEffect transition="in" filter="fade">
                                      <p:cBhvr>
                                        <p:cTn id="22" dur="500"/>
                                        <p:tgtEl>
                                          <p:spTgt spid="4833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F271455F-6012-2806-8379-487D37D9F528}"/>
              </a:ext>
            </a:extLst>
          </p:cNvPr>
          <p:cNvSpPr>
            <a:spLocks noChangeArrowheads="1"/>
          </p:cNvSpPr>
          <p:nvPr/>
        </p:nvSpPr>
        <p:spPr bwMode="auto">
          <a:xfrm>
            <a:off x="2286000" y="-304800"/>
            <a:ext cx="75438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endParaRPr lang="en-US" altLang="en-US" b="1">
              <a:solidFill>
                <a:schemeClr val="folHlink"/>
              </a:solidFill>
              <a:latin typeface="Times New Roman" panose="02020603050405020304" pitchFamily="18" charset="0"/>
            </a:endParaRPr>
          </a:p>
        </p:txBody>
      </p:sp>
      <p:sp>
        <p:nvSpPr>
          <p:cNvPr id="10243" name="Title 1">
            <a:extLst>
              <a:ext uri="{FF2B5EF4-FFF2-40B4-BE49-F238E27FC236}">
                <a16:creationId xmlns:a16="http://schemas.microsoft.com/office/drawing/2014/main" id="{671B4588-E766-71F6-B4A2-B017C4353727}"/>
              </a:ext>
            </a:extLst>
          </p:cNvPr>
          <p:cNvSpPr>
            <a:spLocks noGrp="1"/>
          </p:cNvSpPr>
          <p:nvPr>
            <p:ph type="title"/>
          </p:nvPr>
        </p:nvSpPr>
        <p:spPr>
          <a:xfrm>
            <a:off x="409575" y="1406525"/>
            <a:ext cx="3613150" cy="4975225"/>
          </a:xfrm>
        </p:spPr>
        <p:txBody>
          <a:bodyPr rtlCol="0">
            <a:normAutofit/>
          </a:bodyPr>
          <a:lstStyle/>
          <a:p>
            <a:pPr algn="ctr" eaLnBrk="1" fontAlgn="auto" hangingPunct="1">
              <a:spcAft>
                <a:spcPts val="0"/>
              </a:spcAft>
              <a:defRPr/>
            </a:pPr>
            <a:r>
              <a:rPr lang="en-IN" altLang="en-US" sz="4000" dirty="0">
                <a:solidFill>
                  <a:schemeClr val="accent2">
                    <a:lumMod val="75000"/>
                  </a:schemeClr>
                </a:solidFill>
                <a:effectLst>
                  <a:outerShdw blurRad="38100" dist="38100" dir="2700000" algn="tl">
                    <a:srgbClr val="000000">
                      <a:alpha val="43137"/>
                    </a:srgbClr>
                  </a:outerShdw>
                </a:effectLst>
              </a:rPr>
              <a:t>   </a:t>
            </a:r>
            <a:r>
              <a:rPr lang="en-IN" altLang="en-US" sz="4000"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Road safety – India’s biggest           emerging challenge</a:t>
            </a:r>
          </a:p>
        </p:txBody>
      </p:sp>
      <p:sp>
        <p:nvSpPr>
          <p:cNvPr id="12293" name="Rectangle 7">
            <a:extLst>
              <a:ext uri="{FF2B5EF4-FFF2-40B4-BE49-F238E27FC236}">
                <a16:creationId xmlns:a16="http://schemas.microsoft.com/office/drawing/2014/main" id="{938B0801-CEFD-9AF0-D34D-D1113C4BED89}"/>
              </a:ext>
            </a:extLst>
          </p:cNvPr>
          <p:cNvSpPr>
            <a:spLocks noGrp="1" noChangeArrowheads="1"/>
          </p:cNvSpPr>
          <p:nvPr>
            <p:ph type="body" sz="half" idx="4294967295"/>
          </p:nvPr>
        </p:nvSpPr>
        <p:spPr>
          <a:xfrm>
            <a:off x="4905375" y="2312988"/>
            <a:ext cx="6283325" cy="3119437"/>
          </a:xfrm>
        </p:spPr>
        <p:txBody>
          <a:bodyPr rtlCol="0">
            <a:normAutofit/>
          </a:bodyPr>
          <a:lstStyle/>
          <a:p>
            <a:pPr algn="just" eaLnBrk="1" fontAlgn="auto" hangingPunct="1">
              <a:spcAft>
                <a:spcPts val="0"/>
              </a:spcAft>
              <a:buClr>
                <a:srgbClr val="FF0000"/>
              </a:buClr>
              <a:buSzPct val="104000"/>
              <a:defRPr/>
            </a:pPr>
            <a:r>
              <a:rPr lang="en-US" altLang="en-US" sz="2400" dirty="0"/>
              <a:t> </a:t>
            </a:r>
            <a:r>
              <a:rPr lang="en-US" altLang="en-US" sz="2400" dirty="0">
                <a:latin typeface="Open Sans" panose="020B0606030504020204" pitchFamily="34" charset="0"/>
                <a:ea typeface="Open Sans" panose="020B0606030504020204" pitchFamily="34" charset="0"/>
                <a:cs typeface="Open Sans" panose="020B0606030504020204" pitchFamily="34" charset="0"/>
              </a:rPr>
              <a:t>A multicultural, multi-religious democracy of more than one billion has 29 official languages.</a:t>
            </a:r>
          </a:p>
          <a:p>
            <a:pPr algn="just" eaLnBrk="1" fontAlgn="auto" hangingPunct="1">
              <a:spcAft>
                <a:spcPts val="0"/>
              </a:spcAft>
              <a:buClr>
                <a:srgbClr val="FF0000"/>
              </a:buClr>
              <a:buSzPct val="104000"/>
              <a:defRPr/>
            </a:pPr>
            <a:endParaRPr lang="en-US" altLang="en-US" sz="2400" dirty="0">
              <a:latin typeface="Open Sans" panose="020B0606030504020204" pitchFamily="34" charset="0"/>
              <a:ea typeface="Open Sans" panose="020B0606030504020204" pitchFamily="34" charset="0"/>
              <a:cs typeface="Open Sans" panose="020B0606030504020204" pitchFamily="34" charset="0"/>
            </a:endParaRPr>
          </a:p>
          <a:p>
            <a:pPr algn="just" eaLnBrk="1" fontAlgn="auto" hangingPunct="1">
              <a:spcAft>
                <a:spcPts val="0"/>
              </a:spcAft>
              <a:buClr>
                <a:srgbClr val="FF0000"/>
              </a:buClr>
              <a:buSzPct val="104000"/>
              <a:defRPr/>
            </a:pPr>
            <a:r>
              <a:rPr lang="en-US" altLang="en-US" sz="2400" dirty="0">
                <a:latin typeface="Open Sans" panose="020B0606030504020204" pitchFamily="34" charset="0"/>
                <a:ea typeface="Open Sans" panose="020B0606030504020204" pitchFamily="34" charset="0"/>
                <a:cs typeface="Open Sans" panose="020B0606030504020204" pitchFamily="34" charset="0"/>
              </a:rPr>
              <a:t>With its size, population, diversity, </a:t>
            </a:r>
            <a:r>
              <a:rPr lang="en-US" altLang="en-US" sz="2400" dirty="0" err="1">
                <a:latin typeface="Open Sans" panose="020B0606030504020204" pitchFamily="34" charset="0"/>
                <a:ea typeface="Open Sans" panose="020B0606030504020204" pitchFamily="34" charset="0"/>
                <a:cs typeface="Open Sans" panose="020B0606030504020204" pitchFamily="34" charset="0"/>
              </a:rPr>
              <a:t>urbanisation</a:t>
            </a:r>
            <a:r>
              <a:rPr lang="en-US" altLang="en-US" sz="2400" dirty="0">
                <a:latin typeface="Open Sans" panose="020B0606030504020204" pitchFamily="34" charset="0"/>
                <a:ea typeface="Open Sans" panose="020B0606030504020204" pitchFamily="34" charset="0"/>
                <a:cs typeface="Open Sans" panose="020B0606030504020204" pitchFamily="34" charset="0"/>
              </a:rPr>
              <a:t> and </a:t>
            </a:r>
            <a:r>
              <a:rPr lang="en-US" altLang="en-US" sz="2400" dirty="0" err="1">
                <a:latin typeface="Open Sans" panose="020B0606030504020204" pitchFamily="34" charset="0"/>
                <a:ea typeface="Open Sans" panose="020B0606030504020204" pitchFamily="34" charset="0"/>
                <a:cs typeface="Open Sans" panose="020B0606030504020204" pitchFamily="34" charset="0"/>
              </a:rPr>
              <a:t>motorisation</a:t>
            </a:r>
            <a:r>
              <a:rPr lang="en-US" altLang="en-US" sz="2400" dirty="0">
                <a:latin typeface="Open Sans" panose="020B0606030504020204" pitchFamily="34" charset="0"/>
                <a:ea typeface="Open Sans" panose="020B0606030504020204" pitchFamily="34" charset="0"/>
                <a:cs typeface="Open Sans" panose="020B0606030504020204" pitchFamily="34" charset="0"/>
              </a:rPr>
              <a:t>, Road Safety is the biggest emerging challenge.</a:t>
            </a:r>
          </a:p>
          <a:p>
            <a:pPr marL="0" indent="0" algn="just" eaLnBrk="1" fontAlgn="auto" hangingPunct="1">
              <a:spcAft>
                <a:spcPts val="0"/>
              </a:spcAft>
              <a:buClr>
                <a:srgbClr val="FF0000"/>
              </a:buClr>
              <a:buSzPct val="104000"/>
              <a:buFont typeface="Arial" panose="020B0604020202020204" pitchFamily="34" charset="0"/>
              <a:buNone/>
              <a:defRPr/>
            </a:pPr>
            <a:endParaRPr lang="en-US" altLang="en-US" sz="2400" dirty="0"/>
          </a:p>
          <a:p>
            <a:pPr algn="just" eaLnBrk="1" fontAlgn="auto" hangingPunct="1">
              <a:spcAft>
                <a:spcPts val="0"/>
              </a:spcAft>
              <a:buClr>
                <a:srgbClr val="FF0000"/>
              </a:buClr>
              <a:buSzPct val="104000"/>
              <a:buFont typeface="Wingdings" pitchFamily="2" charset="2"/>
              <a:buChar char="Ø"/>
              <a:defRPr/>
            </a:pPr>
            <a:endParaRPr lang="en-US" altLang="en-US" sz="2400" dirty="0"/>
          </a:p>
          <a:p>
            <a:pPr algn="just" eaLnBrk="1" fontAlgn="auto" hangingPunct="1">
              <a:spcAft>
                <a:spcPts val="0"/>
              </a:spcAft>
              <a:buClr>
                <a:srgbClr val="FF0000"/>
              </a:buClr>
              <a:buSzPct val="104000"/>
              <a:buFont typeface="Wingdings" pitchFamily="2" charset="2"/>
              <a:buChar char="Ø"/>
              <a:defRPr/>
            </a:pPr>
            <a:endParaRPr lang="en-US" altLang="en-US" sz="2400" dirty="0"/>
          </a:p>
          <a:p>
            <a:pPr algn="just" eaLnBrk="1" fontAlgn="auto" hangingPunct="1">
              <a:spcAft>
                <a:spcPts val="0"/>
              </a:spcAft>
              <a:buClr>
                <a:srgbClr val="FF0000"/>
              </a:buClr>
              <a:buSzPct val="104000"/>
              <a:buFont typeface="Wingdings" pitchFamily="2" charset="2"/>
              <a:buChar char="Ø"/>
              <a:defRPr/>
            </a:pPr>
            <a:endParaRPr lang="en-US" altLang="en-US" sz="2400" dirty="0"/>
          </a:p>
          <a:p>
            <a:pPr algn="just" eaLnBrk="1" fontAlgn="auto" hangingPunct="1">
              <a:spcAft>
                <a:spcPts val="0"/>
              </a:spcAft>
              <a:buClr>
                <a:srgbClr val="FF0000"/>
              </a:buClr>
              <a:buSzPct val="104000"/>
              <a:buFont typeface="Wingdings" pitchFamily="2" charset="2"/>
              <a:buChar char="Ø"/>
              <a:defRPr/>
            </a:pPr>
            <a:endParaRPr lang="en-US" altLang="en-US" sz="2400" dirty="0"/>
          </a:p>
          <a:p>
            <a:pPr algn="just" eaLnBrk="1" fontAlgn="auto" hangingPunct="1">
              <a:spcAft>
                <a:spcPts val="0"/>
              </a:spcAft>
              <a:buClr>
                <a:srgbClr val="FF0000"/>
              </a:buClr>
              <a:buSzPct val="104000"/>
              <a:buFont typeface="Wingdings" pitchFamily="2" charset="2"/>
              <a:buChar char="Ø"/>
              <a:defRPr/>
            </a:pPr>
            <a:endParaRPr lang="en-US" altLang="en-US" sz="2400" dirty="0"/>
          </a:p>
          <a:p>
            <a:pPr marL="0" indent="0" algn="just" eaLnBrk="1" fontAlgn="auto" hangingPunct="1">
              <a:spcAft>
                <a:spcPts val="0"/>
              </a:spcAft>
              <a:buClr>
                <a:srgbClr val="FF0000"/>
              </a:buClr>
              <a:buSzPct val="104000"/>
              <a:buFont typeface="Arial" panose="020B0604020202020204" pitchFamily="34" charset="0"/>
              <a:buNone/>
              <a:defRPr/>
            </a:pPr>
            <a:endParaRPr lang="en-US" altLang="en-US" sz="2400" dirty="0"/>
          </a:p>
        </p:txBody>
      </p:sp>
      <p:sp>
        <p:nvSpPr>
          <p:cNvPr id="29701" name="TextBox 2">
            <a:extLst>
              <a:ext uri="{FF2B5EF4-FFF2-40B4-BE49-F238E27FC236}">
                <a16:creationId xmlns:a16="http://schemas.microsoft.com/office/drawing/2014/main" id="{48B2F5BD-DDD3-69F3-DAC3-82D5DC717E90}"/>
              </a:ext>
            </a:extLst>
          </p:cNvPr>
          <p:cNvSpPr txBox="1">
            <a:spLocks noChangeArrowheads="1"/>
          </p:cNvSpPr>
          <p:nvPr/>
        </p:nvSpPr>
        <p:spPr bwMode="auto">
          <a:xfrm>
            <a:off x="1524000" y="6384925"/>
            <a:ext cx="2081213"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2400">
              <a:latin typeface="Times New Roman" panose="02020603050405020304" pitchFamily="18" charset="0"/>
            </a:endParaRPr>
          </a:p>
        </p:txBody>
      </p:sp>
      <p:pic>
        <p:nvPicPr>
          <p:cNvPr id="29702" name="Picture 1" descr="A logo with a lion and a circle with a red ribbon&#10;&#10;AI-generated content may be incorrect.">
            <a:extLst>
              <a:ext uri="{FF2B5EF4-FFF2-40B4-BE49-F238E27FC236}">
                <a16:creationId xmlns:a16="http://schemas.microsoft.com/office/drawing/2014/main" id="{42BAF7B4-C5B6-0EC4-A77E-60A322075B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3" name="Picture 2" descr="A logo with text on it&#10;&#10;AI-generated content may be incorrect.">
            <a:extLst>
              <a:ext uri="{FF2B5EF4-FFF2-40B4-BE49-F238E27FC236}">
                <a16:creationId xmlns:a16="http://schemas.microsoft.com/office/drawing/2014/main" id="{66B230F1-F0DF-13DB-FE65-73ABF7FF2A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4" name="Picture 1">
            <a:extLst>
              <a:ext uri="{FF2B5EF4-FFF2-40B4-BE49-F238E27FC236}">
                <a16:creationId xmlns:a16="http://schemas.microsoft.com/office/drawing/2014/main" id="{846E1089-A25A-45F6-5C82-C71E1D6CF19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168275"/>
            <a:ext cx="1828800" cy="119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705" name="Picture 2">
            <a:extLst>
              <a:ext uri="{FF2B5EF4-FFF2-40B4-BE49-F238E27FC236}">
                <a16:creationId xmlns:a16="http://schemas.microsoft.com/office/drawing/2014/main" id="{180EEE3E-3D40-E626-B37A-05280B448E4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29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229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Box 2">
            <a:extLst>
              <a:ext uri="{FF2B5EF4-FFF2-40B4-BE49-F238E27FC236}">
                <a16:creationId xmlns:a16="http://schemas.microsoft.com/office/drawing/2014/main" id="{70453449-36BC-2E11-5AF4-A66BA83C9D87}"/>
              </a:ext>
            </a:extLst>
          </p:cNvPr>
          <p:cNvSpPr txBox="1">
            <a:spLocks noChangeArrowheads="1"/>
          </p:cNvSpPr>
          <p:nvPr/>
        </p:nvSpPr>
        <p:spPr bwMode="auto">
          <a:xfrm>
            <a:off x="1524000" y="6384925"/>
            <a:ext cx="2081213"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pic>
        <p:nvPicPr>
          <p:cNvPr id="31747" name="Picture 3">
            <a:extLst>
              <a:ext uri="{FF2B5EF4-FFF2-40B4-BE49-F238E27FC236}">
                <a16:creationId xmlns:a16="http://schemas.microsoft.com/office/drawing/2014/main" id="{BB7B60F2-1CA4-AFC7-F4C5-ACE215549D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7384"/>
          <a:stretch>
            <a:fillRect/>
          </a:stretch>
        </p:blipFill>
        <p:spPr bwMode="auto">
          <a:xfrm>
            <a:off x="452438" y="1485900"/>
            <a:ext cx="11112500" cy="536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8" name="Picture 1" descr="A logo with a lion and a circle with a red ribbon&#10;&#10;AI-generated content may be incorrect.">
            <a:extLst>
              <a:ext uri="{FF2B5EF4-FFF2-40B4-BE49-F238E27FC236}">
                <a16:creationId xmlns:a16="http://schemas.microsoft.com/office/drawing/2014/main" id="{26AFEFDB-5ADE-79C4-AAFF-9D68AFC99E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118" r="22639"/>
          <a:stretch>
            <a:fillRect/>
          </a:stretch>
        </p:blipFill>
        <p:spPr bwMode="auto">
          <a:xfrm>
            <a:off x="11069638" y="269875"/>
            <a:ext cx="1122362"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2" descr="A logo with text on it&#10;&#10;AI-generated content may be incorrect.">
            <a:extLst>
              <a:ext uri="{FF2B5EF4-FFF2-40B4-BE49-F238E27FC236}">
                <a16:creationId xmlns:a16="http://schemas.microsoft.com/office/drawing/2014/main" id="{FEC4FADD-631D-B17A-5345-7CB75B169A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463" y="504825"/>
            <a:ext cx="1038225"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0" name="Picture 1">
            <a:extLst>
              <a:ext uri="{FF2B5EF4-FFF2-40B4-BE49-F238E27FC236}">
                <a16:creationId xmlns:a16="http://schemas.microsoft.com/office/drawing/2014/main" id="{6244FFC3-046C-BA51-4E04-3552C4D46D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025" y="80963"/>
            <a:ext cx="1828800"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751" name="Picture 2">
            <a:extLst>
              <a:ext uri="{FF2B5EF4-FFF2-40B4-BE49-F238E27FC236}">
                <a16:creationId xmlns:a16="http://schemas.microsoft.com/office/drawing/2014/main" id="{8A68D31E-E6CC-125C-F657-9F79FD03F02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06A781FD-E299-0A4D-D984-F06018397100}"/>
              </a:ext>
            </a:extLst>
          </p:cNvPr>
          <p:cNvSpPr>
            <a:spLocks noGrp="1"/>
          </p:cNvSpPr>
          <p:nvPr>
            <p:ph type="title"/>
          </p:nvPr>
        </p:nvSpPr>
        <p:spPr>
          <a:xfrm>
            <a:off x="450850" y="1406525"/>
            <a:ext cx="3981450" cy="4979988"/>
          </a:xfrm>
        </p:spPr>
        <p:txBody>
          <a:bodyPr rtlCol="0">
            <a:noAutofit/>
          </a:bodyPr>
          <a:lstStyle/>
          <a:p>
            <a:pPr algn="ctr" eaLnBrk="1" fontAlgn="auto" hangingPunct="1">
              <a:spcAft>
                <a:spcPts val="0"/>
              </a:spcAft>
              <a:defRPr/>
            </a:pPr>
            <a:r>
              <a:rPr lang="en-US" altLang="en-US" sz="4000" dirty="0">
                <a:solidFill>
                  <a:schemeClr val="accent2"/>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Some contributing factors for road accidents</a:t>
            </a:r>
            <a:endParaRPr lang="en-IN" altLang="en-US" sz="4000" dirty="0">
              <a:solidFill>
                <a:schemeClr val="accent2"/>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p:txBody>
      </p:sp>
      <p:pic>
        <p:nvPicPr>
          <p:cNvPr id="13315" name="Picture 5" descr="CIMG0328">
            <a:extLst>
              <a:ext uri="{FF2B5EF4-FFF2-40B4-BE49-F238E27FC236}">
                <a16:creationId xmlns:a16="http://schemas.microsoft.com/office/drawing/2014/main" id="{CB7C1751-956F-BE32-2358-F63E87F49349}"/>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851400" y="1406525"/>
            <a:ext cx="3270250" cy="4979988"/>
          </a:xfrm>
        </p:spPr>
      </p:pic>
      <p:sp>
        <p:nvSpPr>
          <p:cNvPr id="32772" name="TextBox 2">
            <a:extLst>
              <a:ext uri="{FF2B5EF4-FFF2-40B4-BE49-F238E27FC236}">
                <a16:creationId xmlns:a16="http://schemas.microsoft.com/office/drawing/2014/main" id="{4D40F7DC-9AEB-249E-B3B3-9A6CD1D5C3DB}"/>
              </a:ext>
            </a:extLst>
          </p:cNvPr>
          <p:cNvSpPr txBox="1">
            <a:spLocks noChangeArrowheads="1"/>
          </p:cNvSpPr>
          <p:nvPr/>
        </p:nvSpPr>
        <p:spPr bwMode="auto">
          <a:xfrm>
            <a:off x="1549400" y="6708775"/>
            <a:ext cx="2081213" cy="1238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200">
              <a:latin typeface="Times New Roman" panose="02020603050405020304" pitchFamily="18" charset="0"/>
            </a:endParaRPr>
          </a:p>
        </p:txBody>
      </p:sp>
      <p:pic>
        <p:nvPicPr>
          <p:cNvPr id="32773" name="Picture 2">
            <a:extLst>
              <a:ext uri="{FF2B5EF4-FFF2-40B4-BE49-F238E27FC236}">
                <a16:creationId xmlns:a16="http://schemas.microsoft.com/office/drawing/2014/main" id="{C04E169E-0C0B-ECBE-7F2E-9D6621912E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4401"/>
          <a:stretch>
            <a:fillRect/>
          </a:stretch>
        </p:blipFill>
        <p:spPr bwMode="auto">
          <a:xfrm>
            <a:off x="8229600" y="1406525"/>
            <a:ext cx="3511550" cy="497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4" name="Picture 1" descr="A logo with a lion and a circle with a red ribbon&#10;&#10;AI-generated content may be incorrect.">
            <a:extLst>
              <a:ext uri="{FF2B5EF4-FFF2-40B4-BE49-F238E27FC236}">
                <a16:creationId xmlns:a16="http://schemas.microsoft.com/office/drawing/2014/main" id="{DC48D47F-404D-A80E-9F45-884A672D42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5" name="Picture 2" descr="A logo with text on it&#10;&#10;AI-generated content may be incorrect.">
            <a:extLst>
              <a:ext uri="{FF2B5EF4-FFF2-40B4-BE49-F238E27FC236}">
                <a16:creationId xmlns:a16="http://schemas.microsoft.com/office/drawing/2014/main" id="{A5A44B0A-30FA-3F63-0BFE-F6B9D885424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6" name="Picture 1">
            <a:extLst>
              <a:ext uri="{FF2B5EF4-FFF2-40B4-BE49-F238E27FC236}">
                <a16:creationId xmlns:a16="http://schemas.microsoft.com/office/drawing/2014/main" id="{D49A04E5-CEBB-D641-7FBF-0D53414B7DB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0650" y="127000"/>
            <a:ext cx="1828800" cy="119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777" name="Picture 2">
            <a:extLst>
              <a:ext uri="{FF2B5EF4-FFF2-40B4-BE49-F238E27FC236}">
                <a16:creationId xmlns:a16="http://schemas.microsoft.com/office/drawing/2014/main" id="{67054D9E-5002-C8AE-894F-82E1B8F1E47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3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4" descr="IMG_2030">
            <a:extLst>
              <a:ext uri="{FF2B5EF4-FFF2-40B4-BE49-F238E27FC236}">
                <a16:creationId xmlns:a16="http://schemas.microsoft.com/office/drawing/2014/main" id="{ABC4DB0E-28C8-10FC-F62D-2ADBAF35CD65}"/>
              </a:ext>
            </a:extLst>
          </p:cNvPr>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271463" y="1362075"/>
            <a:ext cx="11718925" cy="5027613"/>
          </a:xfrm>
        </p:spPr>
      </p:pic>
      <p:sp>
        <p:nvSpPr>
          <p:cNvPr id="31747" name="Text Box 6">
            <a:extLst>
              <a:ext uri="{FF2B5EF4-FFF2-40B4-BE49-F238E27FC236}">
                <a16:creationId xmlns:a16="http://schemas.microsoft.com/office/drawing/2014/main" id="{88E3E20D-C90E-6504-779B-9BFA797382C8}"/>
              </a:ext>
            </a:extLst>
          </p:cNvPr>
          <p:cNvSpPr txBox="1">
            <a:spLocks noChangeArrowheads="1"/>
          </p:cNvSpPr>
          <p:nvPr/>
        </p:nvSpPr>
        <p:spPr bwMode="auto">
          <a:xfrm>
            <a:off x="1524000" y="5678488"/>
            <a:ext cx="9144000" cy="553998"/>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50000"/>
              </a:spcBef>
              <a:buFontTx/>
              <a:buNone/>
              <a:defRPr/>
            </a:pPr>
            <a:r>
              <a:rPr lang="en-US" altLang="en-US" sz="3000" dirty="0">
                <a:solidFill>
                  <a:srgbClr val="FEF800"/>
                </a:solidFill>
                <a:latin typeface="Times New Roman" panose="02020603050405020304" pitchFamily="18" charset="0"/>
              </a:rPr>
              <a:t>  </a:t>
            </a:r>
            <a:r>
              <a:rPr lang="en-US" altLang="en-US" sz="2400" b="1" dirty="0">
                <a:highlight>
                  <a:srgbClr val="FFFF00"/>
                </a:highlight>
                <a:latin typeface="Open Sans" panose="020B0606030504020204" pitchFamily="34" charset="0"/>
                <a:ea typeface="Open Sans" panose="020B0606030504020204" pitchFamily="34" charset="0"/>
                <a:cs typeface="Open Sans" panose="020B0606030504020204" pitchFamily="34" charset="0"/>
              </a:rPr>
              <a:t>Poor visibility and no separate pathway for pedestrians </a:t>
            </a:r>
          </a:p>
        </p:txBody>
      </p:sp>
      <p:pic>
        <p:nvPicPr>
          <p:cNvPr id="33796" name="Picture 1" descr="A logo with a lion and a circle with a red ribbon&#10;&#10;AI-generated content may be incorrect.">
            <a:extLst>
              <a:ext uri="{FF2B5EF4-FFF2-40B4-BE49-F238E27FC236}">
                <a16:creationId xmlns:a16="http://schemas.microsoft.com/office/drawing/2014/main" id="{926D1532-32B2-A424-37BD-9BB5AAFA83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Picture 2" descr="A logo with text on it&#10;&#10;AI-generated content may be incorrect.">
            <a:extLst>
              <a:ext uri="{FF2B5EF4-FFF2-40B4-BE49-F238E27FC236}">
                <a16:creationId xmlns:a16="http://schemas.microsoft.com/office/drawing/2014/main" id="{7DF1348D-1265-DBFD-C8E8-E5FE4F1541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8" name="Picture 1">
            <a:extLst>
              <a:ext uri="{FF2B5EF4-FFF2-40B4-BE49-F238E27FC236}">
                <a16:creationId xmlns:a16="http://schemas.microsoft.com/office/drawing/2014/main" id="{59040851-39CA-823C-9747-CE8ABE4EF9C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38" y="87313"/>
            <a:ext cx="1828800" cy="1198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799" name="Picture 2">
            <a:extLst>
              <a:ext uri="{FF2B5EF4-FFF2-40B4-BE49-F238E27FC236}">
                <a16:creationId xmlns:a16="http://schemas.microsoft.com/office/drawing/2014/main" id="{D7F6C8DB-EC56-560A-393E-8088DEC8158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4" descr="wallpaper-814707.jpg">
            <a:extLst>
              <a:ext uri="{FF2B5EF4-FFF2-40B4-BE49-F238E27FC236}">
                <a16:creationId xmlns:a16="http://schemas.microsoft.com/office/drawing/2014/main" id="{4A728A3A-0CC0-59AC-7F69-52AAAAE6136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17563" y="1403350"/>
            <a:ext cx="10531475" cy="527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Text Box 6">
            <a:extLst>
              <a:ext uri="{FF2B5EF4-FFF2-40B4-BE49-F238E27FC236}">
                <a16:creationId xmlns:a16="http://schemas.microsoft.com/office/drawing/2014/main" id="{8155F0DB-EE9A-2BB8-392D-55BDAFEC2104}"/>
              </a:ext>
            </a:extLst>
          </p:cNvPr>
          <p:cNvSpPr txBox="1">
            <a:spLocks noChangeArrowheads="1"/>
          </p:cNvSpPr>
          <p:nvPr/>
        </p:nvSpPr>
        <p:spPr bwMode="auto">
          <a:xfrm rot="1905323">
            <a:off x="3541713" y="3114675"/>
            <a:ext cx="2574925" cy="461963"/>
          </a:xfrm>
          <a:prstGeom prst="rect">
            <a:avLst/>
          </a:prstGeom>
          <a:solidFill>
            <a:schemeClr val="bg2">
              <a:lumMod val="20000"/>
              <a:lumOff val="80000"/>
            </a:schemeClr>
          </a:solidFill>
          <a:ln>
            <a:noFill/>
          </a:ln>
        </p:spPr>
        <p:txBody>
          <a:bodyPr>
            <a:spAutoFit/>
          </a:bodyPr>
          <a:lstStyle>
            <a:lvl1pPr>
              <a:lnSpc>
                <a:spcPct val="90000"/>
              </a:lnSpc>
              <a:spcBef>
                <a:spcPct val="25000"/>
              </a:spcBef>
              <a:buClr>
                <a:srgbClr val="800000"/>
              </a:buClr>
              <a:defRPr sz="2800">
                <a:solidFill>
                  <a:schemeClr val="tx1"/>
                </a:solidFill>
                <a:latin typeface="Arial" pitchFamily="34" charset="0"/>
              </a:defRPr>
            </a:lvl1pPr>
            <a:lvl2pPr marL="742950" indent="-285750">
              <a:lnSpc>
                <a:spcPct val="90000"/>
              </a:lnSpc>
              <a:spcBef>
                <a:spcPct val="25000"/>
              </a:spcBef>
              <a:buClr>
                <a:srgbClr val="800000"/>
              </a:buClr>
              <a:buSzPct val="115000"/>
              <a:buFont typeface="Times" pitchFamily="18" charset="0"/>
              <a:buChar char="•"/>
              <a:defRPr sz="2800">
                <a:solidFill>
                  <a:schemeClr val="tx1"/>
                </a:solidFill>
                <a:latin typeface="Arial" pitchFamily="34" charset="0"/>
              </a:defRPr>
            </a:lvl2pPr>
            <a:lvl3pPr marL="1143000" indent="-228600">
              <a:lnSpc>
                <a:spcPct val="90000"/>
              </a:lnSpc>
              <a:spcBef>
                <a:spcPct val="25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defRPr sz="2000">
                <a:solidFill>
                  <a:schemeClr val="tx1"/>
                </a:solidFill>
                <a:latin typeface="Arial" pitchFamily="34" charset="0"/>
              </a:defRPr>
            </a:lvl5pPr>
            <a:lvl6pPr marL="2514600" indent="-228600" eaLnBrk="0" fontAlgn="base" hangingPunct="0">
              <a:spcBef>
                <a:spcPct val="20000"/>
              </a:spcBef>
              <a:spcAft>
                <a:spcPct val="0"/>
              </a:spcAft>
              <a:defRPr sz="2000">
                <a:solidFill>
                  <a:schemeClr val="tx1"/>
                </a:solidFill>
                <a:latin typeface="Arial" pitchFamily="34" charset="0"/>
              </a:defRPr>
            </a:lvl6pPr>
            <a:lvl7pPr marL="2971800" indent="-228600" eaLnBrk="0" fontAlgn="base" hangingPunct="0">
              <a:spcBef>
                <a:spcPct val="20000"/>
              </a:spcBef>
              <a:spcAft>
                <a:spcPct val="0"/>
              </a:spcAft>
              <a:defRPr sz="2000">
                <a:solidFill>
                  <a:schemeClr val="tx1"/>
                </a:solidFill>
                <a:latin typeface="Arial" pitchFamily="34" charset="0"/>
              </a:defRPr>
            </a:lvl7pPr>
            <a:lvl8pPr marL="3429000" indent="-228600" eaLnBrk="0" fontAlgn="base" hangingPunct="0">
              <a:spcBef>
                <a:spcPct val="20000"/>
              </a:spcBef>
              <a:spcAft>
                <a:spcPct val="0"/>
              </a:spcAft>
              <a:defRPr sz="2000">
                <a:solidFill>
                  <a:schemeClr val="tx1"/>
                </a:solidFill>
                <a:latin typeface="Arial" pitchFamily="34" charset="0"/>
              </a:defRPr>
            </a:lvl8pPr>
            <a:lvl9pPr marL="3886200" indent="-228600" eaLnBrk="0" fontAlgn="base" hangingPunct="0">
              <a:spcBef>
                <a:spcPct val="20000"/>
              </a:spcBef>
              <a:spcAft>
                <a:spcPct val="0"/>
              </a:spcAft>
              <a:defRPr sz="2000">
                <a:solidFill>
                  <a:schemeClr val="tx1"/>
                </a:solidFill>
                <a:latin typeface="Arial" pitchFamily="34" charset="0"/>
              </a:defRPr>
            </a:lvl9pPr>
          </a:lstStyle>
          <a:p>
            <a:pPr>
              <a:lnSpc>
                <a:spcPct val="100000"/>
              </a:lnSpc>
              <a:spcBef>
                <a:spcPct val="50000"/>
              </a:spcBef>
              <a:buClrTx/>
              <a:defRPr/>
            </a:pPr>
            <a:r>
              <a:rPr lang="en-US" altLang="en-US" sz="2400" b="1" i="1" dirty="0">
                <a:solidFill>
                  <a:srgbClr val="FF0000"/>
                </a:solidFill>
                <a:latin typeface="Open Sans" panose="020B0606030504020204" pitchFamily="34" charset="0"/>
                <a:ea typeface="Open Sans" panose="020B0606030504020204" pitchFamily="34" charset="0"/>
                <a:cs typeface="Open Sans" panose="020B0606030504020204" pitchFamily="34" charset="0"/>
              </a:rPr>
              <a:t>THE DEADLY JAW</a:t>
            </a:r>
          </a:p>
        </p:txBody>
      </p:sp>
      <p:pic>
        <p:nvPicPr>
          <p:cNvPr id="34820" name="Picture 3" descr="A logo with a lion and a circle with a red ribbon&#10;&#10;AI-generated content may be incorrect.">
            <a:extLst>
              <a:ext uri="{FF2B5EF4-FFF2-40B4-BE49-F238E27FC236}">
                <a16:creationId xmlns:a16="http://schemas.microsoft.com/office/drawing/2014/main" id="{98E1A931-A241-9794-D649-651D5EE05C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4" descr="A logo with text on it&#10;&#10;AI-generated content may be incorrect.">
            <a:extLst>
              <a:ext uri="{FF2B5EF4-FFF2-40B4-BE49-F238E27FC236}">
                <a16:creationId xmlns:a16="http://schemas.microsoft.com/office/drawing/2014/main" id="{EA5E5316-D3CD-53DA-8916-1FEE615FCC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1">
            <a:extLst>
              <a:ext uri="{FF2B5EF4-FFF2-40B4-BE49-F238E27FC236}">
                <a16:creationId xmlns:a16="http://schemas.microsoft.com/office/drawing/2014/main" id="{6424808C-7C5E-EDDE-F343-CEF38E777E8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168275"/>
            <a:ext cx="1828800" cy="119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823" name="Picture 2">
            <a:extLst>
              <a:ext uri="{FF2B5EF4-FFF2-40B4-BE49-F238E27FC236}">
                <a16:creationId xmlns:a16="http://schemas.microsoft.com/office/drawing/2014/main" id="{3B0F4D8F-CD44-E9AB-2B40-D0041BE586C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4" descr="road-acciddents-in-india-7-638.jpg">
            <a:extLst>
              <a:ext uri="{FF2B5EF4-FFF2-40B4-BE49-F238E27FC236}">
                <a16:creationId xmlns:a16="http://schemas.microsoft.com/office/drawing/2014/main" id="{53700051-6746-37CE-F67E-6BBAD2E281D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406525"/>
            <a:ext cx="10198100" cy="511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3" name="Picture 1" descr="A logo with a lion and a circle with a red ribbon&#10;&#10;AI-generated content may be incorrect.">
            <a:extLst>
              <a:ext uri="{FF2B5EF4-FFF2-40B4-BE49-F238E27FC236}">
                <a16:creationId xmlns:a16="http://schemas.microsoft.com/office/drawing/2014/main" id="{4F00BEE5-E5D3-CB00-8EF4-8FE39CDEDA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4" name="Picture 2" descr="A logo with text on it&#10;&#10;AI-generated content may be incorrect.">
            <a:extLst>
              <a:ext uri="{FF2B5EF4-FFF2-40B4-BE49-F238E27FC236}">
                <a16:creationId xmlns:a16="http://schemas.microsoft.com/office/drawing/2014/main" id="{803751DA-120E-E497-9CB2-FB3769FC2A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5" name="Picture 1">
            <a:extLst>
              <a:ext uri="{FF2B5EF4-FFF2-40B4-BE49-F238E27FC236}">
                <a16:creationId xmlns:a16="http://schemas.microsoft.com/office/drawing/2014/main" id="{B3615F89-CABB-CC69-7770-5669D59A606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168275"/>
            <a:ext cx="1828800" cy="119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846" name="Picture 2">
            <a:extLst>
              <a:ext uri="{FF2B5EF4-FFF2-40B4-BE49-F238E27FC236}">
                <a16:creationId xmlns:a16="http://schemas.microsoft.com/office/drawing/2014/main" id="{70045C08-155E-07AE-2A79-D0E4CA685F4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
            <a:extLst>
              <a:ext uri="{FF2B5EF4-FFF2-40B4-BE49-F238E27FC236}">
                <a16:creationId xmlns:a16="http://schemas.microsoft.com/office/drawing/2014/main" id="{97C10E7F-14EF-03A1-479A-33078F30681A}"/>
              </a:ext>
            </a:extLst>
          </p:cNvPr>
          <p:cNvSpPr>
            <a:spLocks noGrp="1" noChangeArrowheads="1"/>
          </p:cNvSpPr>
          <p:nvPr>
            <p:ph type="ctrTitle" idx="4294967295"/>
          </p:nvPr>
        </p:nvSpPr>
        <p:spPr>
          <a:xfrm>
            <a:off x="271463" y="2444750"/>
            <a:ext cx="2547937" cy="2986088"/>
          </a:xfrm>
          <a:solidFill>
            <a:srgbClr val="FFFFFF"/>
          </a:solidFill>
        </p:spPr>
        <p:txBody>
          <a:bodyPr lIns="0" tIns="0" rIns="0" bIns="0" rtlCol="0">
            <a:normAutofit/>
          </a:bodyPr>
          <a:lstStyle/>
          <a:p>
            <a:pPr algn="ctr" eaLnBrk="1" fontAlgn="auto" hangingPunct="1">
              <a:lnSpc>
                <a:spcPct val="95000"/>
              </a:lnSpc>
              <a:spcAft>
                <a:spcPts val="0"/>
              </a:spcAft>
              <a:defRPr/>
            </a:pPr>
            <a:r>
              <a:rPr lang="en-US" altLang="en-US" sz="4000" dirty="0">
                <a:solidFill>
                  <a:srgbClr val="0070C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Road Traffic Accidents</a:t>
            </a:r>
          </a:p>
        </p:txBody>
      </p:sp>
      <p:pic>
        <p:nvPicPr>
          <p:cNvPr id="36867" name="Picture 5" descr="A two-wheeler is not a toy.jpg">
            <a:extLst>
              <a:ext uri="{FF2B5EF4-FFF2-40B4-BE49-F238E27FC236}">
                <a16:creationId xmlns:a16="http://schemas.microsoft.com/office/drawing/2014/main" id="{4277E0B8-CEA0-6E30-654E-6E72969F155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32175" y="2995613"/>
            <a:ext cx="6516688" cy="324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8" name="Rectangle 6">
            <a:extLst>
              <a:ext uri="{FF2B5EF4-FFF2-40B4-BE49-F238E27FC236}">
                <a16:creationId xmlns:a16="http://schemas.microsoft.com/office/drawing/2014/main" id="{420130A7-0B15-130F-2E1F-412D32DBCE57}"/>
              </a:ext>
            </a:extLst>
          </p:cNvPr>
          <p:cNvSpPr>
            <a:spLocks noChangeArrowheads="1"/>
          </p:cNvSpPr>
          <p:nvPr/>
        </p:nvSpPr>
        <p:spPr bwMode="auto">
          <a:xfrm rot="-2352190">
            <a:off x="2698750" y="5033963"/>
            <a:ext cx="3414713"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en-US" sz="2400" b="1">
                <a:solidFill>
                  <a:srgbClr val="FFFF00"/>
                </a:solidFill>
                <a:latin typeface="Open Sans" panose="020B0606030504020204" pitchFamily="34" charset="0"/>
                <a:cs typeface="Open Sans" panose="020B0606030504020204" pitchFamily="34" charset="0"/>
              </a:rPr>
              <a:t>DANGEROUS ACROBATIC </a:t>
            </a:r>
          </a:p>
        </p:txBody>
      </p:sp>
      <p:sp>
        <p:nvSpPr>
          <p:cNvPr id="36869" name="Rectangle 7">
            <a:extLst>
              <a:ext uri="{FF2B5EF4-FFF2-40B4-BE49-F238E27FC236}">
                <a16:creationId xmlns:a16="http://schemas.microsoft.com/office/drawing/2014/main" id="{67A389DC-88CB-5585-0A26-160A5A029387}"/>
              </a:ext>
            </a:extLst>
          </p:cNvPr>
          <p:cNvSpPr>
            <a:spLocks noChangeArrowheads="1"/>
          </p:cNvSpPr>
          <p:nvPr/>
        </p:nvSpPr>
        <p:spPr bwMode="auto">
          <a:xfrm>
            <a:off x="1524000" y="6021388"/>
            <a:ext cx="9567863" cy="113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en-US" sz="2000" b="1">
                <a:solidFill>
                  <a:srgbClr val="FF0000"/>
                </a:solidFill>
                <a:latin typeface="Times New Roman" panose="02020603050405020304" pitchFamily="18" charset="0"/>
              </a:rPr>
              <a:t>                                        </a:t>
            </a:r>
          </a:p>
          <a:p>
            <a:pPr algn="ctr">
              <a:lnSpc>
                <a:spcPct val="100000"/>
              </a:lnSpc>
              <a:spcBef>
                <a:spcPct val="0"/>
              </a:spcBef>
              <a:buFontTx/>
              <a:buNone/>
            </a:pPr>
            <a:r>
              <a:rPr lang="en-US" altLang="en-US" sz="2000" b="1">
                <a:solidFill>
                  <a:srgbClr val="FF0000"/>
                </a:solidFill>
                <a:latin typeface="Cambria" panose="02040503050406030204" pitchFamily="18" charset="0"/>
              </a:rPr>
              <a:t>  </a:t>
            </a:r>
            <a:r>
              <a:rPr lang="en-US" altLang="en-US" sz="2400" b="1">
                <a:solidFill>
                  <a:srgbClr val="FF0000"/>
                </a:solidFill>
                <a:latin typeface="Open Sans" panose="020B0606030504020204" pitchFamily="34" charset="0"/>
                <a:cs typeface="Open Sans" panose="020B0606030504020204" pitchFamily="34" charset="0"/>
              </a:rPr>
              <a:t>A TWO-WHEELER IS NOT A TOY</a:t>
            </a:r>
          </a:p>
          <a:p>
            <a:pPr algn="ctr">
              <a:lnSpc>
                <a:spcPct val="100000"/>
              </a:lnSpc>
              <a:spcBef>
                <a:spcPct val="0"/>
              </a:spcBef>
              <a:buFontTx/>
              <a:buNone/>
            </a:pPr>
            <a:endParaRPr lang="en-US" altLang="en-US" sz="2400">
              <a:solidFill>
                <a:srgbClr val="FF0000"/>
              </a:solidFill>
              <a:latin typeface="Times New Roman" panose="02020603050405020304" pitchFamily="18" charset="0"/>
            </a:endParaRPr>
          </a:p>
        </p:txBody>
      </p:sp>
      <p:sp>
        <p:nvSpPr>
          <p:cNvPr id="36870" name="TextBox 2">
            <a:extLst>
              <a:ext uri="{FF2B5EF4-FFF2-40B4-BE49-F238E27FC236}">
                <a16:creationId xmlns:a16="http://schemas.microsoft.com/office/drawing/2014/main" id="{00D4E742-A40D-55B8-C58E-D011CD8A29AF}"/>
              </a:ext>
            </a:extLst>
          </p:cNvPr>
          <p:cNvSpPr txBox="1">
            <a:spLocks noChangeArrowheads="1"/>
          </p:cNvSpPr>
          <p:nvPr/>
        </p:nvSpPr>
        <p:spPr bwMode="auto">
          <a:xfrm>
            <a:off x="1524000" y="6705600"/>
            <a:ext cx="2081213" cy="153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400">
              <a:latin typeface="Times New Roman" panose="02020603050405020304" pitchFamily="18" charset="0"/>
            </a:endParaRPr>
          </a:p>
        </p:txBody>
      </p:sp>
      <p:sp>
        <p:nvSpPr>
          <p:cNvPr id="22535" name="Rectangle 38">
            <a:extLst>
              <a:ext uri="{FF2B5EF4-FFF2-40B4-BE49-F238E27FC236}">
                <a16:creationId xmlns:a16="http://schemas.microsoft.com/office/drawing/2014/main" id="{B5F22825-48E1-F762-7F3B-9A508D2CCC76}"/>
              </a:ext>
            </a:extLst>
          </p:cNvPr>
          <p:cNvSpPr>
            <a:spLocks noChangeArrowheads="1"/>
          </p:cNvSpPr>
          <p:nvPr/>
        </p:nvSpPr>
        <p:spPr bwMode="auto">
          <a:xfrm>
            <a:off x="3605213" y="1992313"/>
            <a:ext cx="7697787" cy="452437"/>
          </a:xfrm>
          <a:prstGeom prst="rect">
            <a:avLst/>
          </a:prstGeom>
          <a:noFill/>
          <a:ln>
            <a:noFill/>
          </a:ln>
          <a:effectLst>
            <a:prstShdw prst="shdw12">
              <a:schemeClr val="bg2"/>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296" tIns="41148" rIns="82296" bIns="4114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GB" altLang="en-US" sz="2400" b="1">
                <a:latin typeface="Open Sans" panose="020B0606030504020204" pitchFamily="34" charset="0"/>
                <a:cs typeface="Open Sans" panose="020B0606030504020204" pitchFamily="34" charset="0"/>
              </a:rPr>
              <a:t>The leading cause of death of young people aged </a:t>
            </a:r>
            <a:endParaRPr lang="en-US" altLang="en-US" sz="2400" b="1">
              <a:latin typeface="Open Sans" panose="020B0606030504020204" pitchFamily="34" charset="0"/>
              <a:cs typeface="Open Sans" panose="020B0606030504020204" pitchFamily="34" charset="0"/>
            </a:endParaRPr>
          </a:p>
        </p:txBody>
      </p:sp>
      <p:sp>
        <p:nvSpPr>
          <p:cNvPr id="23560" name="Rectangle 39">
            <a:extLst>
              <a:ext uri="{FF2B5EF4-FFF2-40B4-BE49-F238E27FC236}">
                <a16:creationId xmlns:a16="http://schemas.microsoft.com/office/drawing/2014/main" id="{3275B307-5144-10C1-3F5A-2643EC2EFC55}"/>
              </a:ext>
            </a:extLst>
          </p:cNvPr>
          <p:cNvSpPr>
            <a:spLocks noChangeArrowheads="1"/>
          </p:cNvSpPr>
          <p:nvPr/>
        </p:nvSpPr>
        <p:spPr bwMode="auto">
          <a:xfrm>
            <a:off x="5321300" y="2530475"/>
            <a:ext cx="2301875" cy="452438"/>
          </a:xfrm>
          <a:prstGeom prst="rect">
            <a:avLst/>
          </a:prstGeom>
          <a:noFill/>
          <a:ln>
            <a:noFill/>
          </a:ln>
          <a:effectLst>
            <a:prstShdw prst="shdw12">
              <a:schemeClr val="bg2"/>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296" tIns="41148" rIns="82296" bIns="4114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GB" altLang="en-US" sz="2400" b="1">
                <a:latin typeface="Open Sans" panose="020B0606030504020204" pitchFamily="34" charset="0"/>
                <a:cs typeface="Open Sans" panose="020B0606030504020204" pitchFamily="34" charset="0"/>
              </a:rPr>
              <a:t>16-35 years</a:t>
            </a:r>
            <a:endParaRPr lang="en-US" altLang="en-US" sz="2400" b="1">
              <a:latin typeface="Open Sans" panose="020B0606030504020204" pitchFamily="34" charset="0"/>
              <a:cs typeface="Open Sans" panose="020B0606030504020204" pitchFamily="34" charset="0"/>
            </a:endParaRPr>
          </a:p>
        </p:txBody>
      </p:sp>
      <p:pic>
        <p:nvPicPr>
          <p:cNvPr id="36873" name="Picture 1" descr="A logo with a lion and a circle with a red ribbon&#10;&#10;AI-generated content may be incorrect.">
            <a:extLst>
              <a:ext uri="{FF2B5EF4-FFF2-40B4-BE49-F238E27FC236}">
                <a16:creationId xmlns:a16="http://schemas.microsoft.com/office/drawing/2014/main" id="{53376CE9-A136-F48F-AF89-BF3211D0F5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4" name="Picture 2" descr="A logo with text on it&#10;&#10;AI-generated content may be incorrect.">
            <a:extLst>
              <a:ext uri="{FF2B5EF4-FFF2-40B4-BE49-F238E27FC236}">
                <a16:creationId xmlns:a16="http://schemas.microsoft.com/office/drawing/2014/main" id="{26BACBD8-4D2A-F413-C302-AEBF90A719A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5" name="Picture 1">
            <a:extLst>
              <a:ext uri="{FF2B5EF4-FFF2-40B4-BE49-F238E27FC236}">
                <a16:creationId xmlns:a16="http://schemas.microsoft.com/office/drawing/2014/main" id="{4F52DE4F-F58C-09E2-C18B-FCFABCF7B33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1463" y="127000"/>
            <a:ext cx="1828800" cy="119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876" name="Picture 2">
            <a:extLst>
              <a:ext uri="{FF2B5EF4-FFF2-40B4-BE49-F238E27FC236}">
                <a16:creationId xmlns:a16="http://schemas.microsoft.com/office/drawing/2014/main" id="{C70DC8F8-21D7-0D34-F3B7-BBE80E8784A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3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5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5" grpId="0"/>
      <p:bldP spid="2356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2">
            <a:extLst>
              <a:ext uri="{FF2B5EF4-FFF2-40B4-BE49-F238E27FC236}">
                <a16:creationId xmlns:a16="http://schemas.microsoft.com/office/drawing/2014/main" id="{4E8873B7-42C0-4C02-E1BE-365C801F42D2}"/>
              </a:ext>
            </a:extLst>
          </p:cNvPr>
          <p:cNvSpPr>
            <a:spLocks noGrp="1" noChangeArrowheads="1"/>
          </p:cNvSpPr>
          <p:nvPr>
            <p:ph type="title"/>
          </p:nvPr>
        </p:nvSpPr>
        <p:spPr>
          <a:xfrm>
            <a:off x="376238" y="1817688"/>
            <a:ext cx="2776537" cy="4567237"/>
          </a:xfrm>
        </p:spPr>
        <p:txBody>
          <a:bodyPr/>
          <a:lstStyle/>
          <a:p>
            <a:pPr algn="ctr" eaLnBrk="1" hangingPunct="1"/>
            <a:r>
              <a:rPr lang="en-US" altLang="en-US" sz="4000">
                <a:solidFill>
                  <a:srgbClr val="FF0000"/>
                </a:solidFill>
                <a:latin typeface="Open Sans" panose="020B0606030504020204" pitchFamily="34" charset="0"/>
                <a:cs typeface="Open Sans" panose="020B0606030504020204" pitchFamily="34" charset="0"/>
              </a:rPr>
              <a:t>Ten points of road safety</a:t>
            </a:r>
          </a:p>
        </p:txBody>
      </p:sp>
      <p:sp>
        <p:nvSpPr>
          <p:cNvPr id="2" name="Content Placeholder 1">
            <a:extLst>
              <a:ext uri="{FF2B5EF4-FFF2-40B4-BE49-F238E27FC236}">
                <a16:creationId xmlns:a16="http://schemas.microsoft.com/office/drawing/2014/main" id="{1622C043-1194-0D82-B925-2E3B5720C596}"/>
              </a:ext>
            </a:extLst>
          </p:cNvPr>
          <p:cNvSpPr>
            <a:spLocks noGrp="1"/>
          </p:cNvSpPr>
          <p:nvPr>
            <p:ph idx="1"/>
          </p:nvPr>
        </p:nvSpPr>
        <p:spPr>
          <a:xfrm>
            <a:off x="5324475" y="2057400"/>
            <a:ext cx="5943600" cy="4191000"/>
          </a:xfrm>
        </p:spPr>
        <p:txBody>
          <a:bodyPr rtlCol="0">
            <a:normAutofit/>
          </a:bodyPr>
          <a:lstStyle/>
          <a:p>
            <a:pPr marL="82296" indent="0" eaLnBrk="1" fontAlgn="auto" hangingPunct="1">
              <a:spcAft>
                <a:spcPts val="0"/>
              </a:spcAft>
              <a:buFont typeface="Arial" panose="020B0604020202020204" pitchFamily="34" charset="0"/>
              <a:buNone/>
              <a:defRPr/>
            </a:pPr>
            <a:endParaRPr lang="en-US" b="1" dirty="0"/>
          </a:p>
          <a:p>
            <a:pPr marL="596646" indent="-514350" eaLnBrk="1" fontAlgn="auto" hangingPunct="1">
              <a:spcAft>
                <a:spcPts val="0"/>
              </a:spcAft>
              <a:buFontTx/>
              <a:buAutoNum type="arabicPeriod"/>
              <a:defRPr/>
            </a:pPr>
            <a:r>
              <a:rPr lang="en-US" sz="2400" b="1" dirty="0">
                <a:latin typeface="Open Sans" panose="020B0606030504020204" pitchFamily="34" charset="0"/>
                <a:ea typeface="Open Sans" panose="020B0606030504020204" pitchFamily="34" charset="0"/>
                <a:cs typeface="Open Sans" panose="020B0606030504020204" pitchFamily="34" charset="0"/>
              </a:rPr>
              <a:t>Awareness of traffic signs</a:t>
            </a:r>
          </a:p>
          <a:p>
            <a:pPr marL="82296" indent="0" eaLnBrk="1" fontAlgn="auto" hangingPunct="1">
              <a:spcAft>
                <a:spcPts val="0"/>
              </a:spcAft>
              <a:buFont typeface="Arial" panose="020B0604020202020204" pitchFamily="34" charset="0"/>
              <a:buNone/>
              <a:defRPr/>
            </a:pPr>
            <a:endParaRPr lang="en-US" sz="2400" b="1" dirty="0">
              <a:latin typeface="Open Sans" panose="020B0606030504020204" pitchFamily="34" charset="0"/>
              <a:ea typeface="Open Sans" panose="020B0606030504020204" pitchFamily="34" charset="0"/>
              <a:cs typeface="Open Sans" panose="020B0606030504020204" pitchFamily="34" charset="0"/>
            </a:endParaRPr>
          </a:p>
          <a:p>
            <a:pPr marL="0" indent="0" eaLnBrk="1" fontAlgn="auto" hangingPunct="1">
              <a:lnSpc>
                <a:spcPct val="150000"/>
              </a:lnSpc>
              <a:spcAft>
                <a:spcPts val="0"/>
              </a:spcAft>
              <a:buFont typeface="Arial" panose="020B0604020202020204" pitchFamily="34" charset="0"/>
              <a:buNone/>
              <a:defRPr/>
            </a:pPr>
            <a:r>
              <a:rPr lang="en-US" sz="2400" b="1" dirty="0">
                <a:solidFill>
                  <a:srgbClr val="00B050"/>
                </a:solidFill>
                <a:latin typeface="Open Sans" panose="020B0606030504020204" pitchFamily="34" charset="0"/>
                <a:ea typeface="Open Sans" panose="020B0606030504020204" pitchFamily="34" charset="0"/>
                <a:cs typeface="Open Sans" panose="020B0606030504020204" pitchFamily="34" charset="0"/>
              </a:rPr>
              <a:t>                A -    Hand signals</a:t>
            </a:r>
          </a:p>
          <a:p>
            <a:pPr marL="0" indent="0" eaLnBrk="1" fontAlgn="auto" hangingPunct="1">
              <a:lnSpc>
                <a:spcPct val="150000"/>
              </a:lnSpc>
              <a:spcAft>
                <a:spcPts val="0"/>
              </a:spcAft>
              <a:buFont typeface="Arial" panose="020B0604020202020204" pitchFamily="34" charset="0"/>
              <a:buNone/>
              <a:defRPr/>
            </a:pPr>
            <a:r>
              <a:rPr lang="en-US" sz="24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                B –   Direction indicators</a:t>
            </a:r>
          </a:p>
          <a:p>
            <a:pPr marL="0" indent="0" eaLnBrk="1" fontAlgn="auto" hangingPunct="1">
              <a:lnSpc>
                <a:spcPct val="150000"/>
              </a:lnSpc>
              <a:spcAft>
                <a:spcPts val="0"/>
              </a:spcAft>
              <a:buFont typeface="Arial" panose="020B0604020202020204" pitchFamily="34" charset="0"/>
              <a:buNone/>
              <a:defRPr/>
            </a:pPr>
            <a:r>
              <a:rPr lang="en-US" sz="2400" b="1" dirty="0">
                <a:solidFill>
                  <a:srgbClr val="FFC000"/>
                </a:solidFill>
                <a:latin typeface="Open Sans" panose="020B0606030504020204" pitchFamily="34" charset="0"/>
                <a:ea typeface="Open Sans" panose="020B0606030504020204" pitchFamily="34" charset="0"/>
                <a:cs typeface="Open Sans" panose="020B0606030504020204" pitchFamily="34" charset="0"/>
              </a:rPr>
              <a:t>                </a:t>
            </a:r>
            <a:r>
              <a:rPr lang="en-US" sz="24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C –  Lanes of the road</a:t>
            </a:r>
          </a:p>
        </p:txBody>
      </p:sp>
      <p:sp>
        <p:nvSpPr>
          <p:cNvPr id="38916" name="TextBox 2">
            <a:extLst>
              <a:ext uri="{FF2B5EF4-FFF2-40B4-BE49-F238E27FC236}">
                <a16:creationId xmlns:a16="http://schemas.microsoft.com/office/drawing/2014/main" id="{6BC617D3-554D-1E8E-5643-2859C4D6226E}"/>
              </a:ext>
            </a:extLst>
          </p:cNvPr>
          <p:cNvSpPr txBox="1">
            <a:spLocks noChangeArrowheads="1"/>
          </p:cNvSpPr>
          <p:nvPr/>
        </p:nvSpPr>
        <p:spPr bwMode="auto">
          <a:xfrm>
            <a:off x="1524000" y="6384925"/>
            <a:ext cx="2081213"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2400">
              <a:latin typeface="Times New Roman" panose="02020603050405020304" pitchFamily="18" charset="0"/>
            </a:endParaRPr>
          </a:p>
        </p:txBody>
      </p:sp>
      <p:pic>
        <p:nvPicPr>
          <p:cNvPr id="38917" name="Picture 2" descr="A logo with a lion and a circle with a red ribbon&#10;&#10;AI-generated content may be incorrect.">
            <a:extLst>
              <a:ext uri="{FF2B5EF4-FFF2-40B4-BE49-F238E27FC236}">
                <a16:creationId xmlns:a16="http://schemas.microsoft.com/office/drawing/2014/main" id="{2C6E33FE-1272-A847-1C2B-A0F807C0FB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8" name="Picture 3" descr="A logo with text on it&#10;&#10;AI-generated content may be incorrect.">
            <a:extLst>
              <a:ext uri="{FF2B5EF4-FFF2-40B4-BE49-F238E27FC236}">
                <a16:creationId xmlns:a16="http://schemas.microsoft.com/office/drawing/2014/main" id="{46871513-4F23-D75B-5446-711DD3EB7F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9" name="Picture 2">
            <a:extLst>
              <a:ext uri="{FF2B5EF4-FFF2-40B4-BE49-F238E27FC236}">
                <a16:creationId xmlns:a16="http://schemas.microsoft.com/office/drawing/2014/main" id="{705344CF-38B7-11E2-7AD1-8ADF1F1D97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838" y="80963"/>
            <a:ext cx="1828800"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920" name="Picture 2">
            <a:extLst>
              <a:ext uri="{FF2B5EF4-FFF2-40B4-BE49-F238E27FC236}">
                <a16:creationId xmlns:a16="http://schemas.microsoft.com/office/drawing/2014/main" id="{4EA18C47-346C-5F71-368F-4DC42EA7E25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Box 2">
            <a:extLst>
              <a:ext uri="{FF2B5EF4-FFF2-40B4-BE49-F238E27FC236}">
                <a16:creationId xmlns:a16="http://schemas.microsoft.com/office/drawing/2014/main" id="{9F0792D1-C110-0C12-8E60-CFD1EDA8BC8F}"/>
              </a:ext>
            </a:extLst>
          </p:cNvPr>
          <p:cNvSpPr txBox="1">
            <a:spLocks noChangeArrowheads="1"/>
          </p:cNvSpPr>
          <p:nvPr/>
        </p:nvSpPr>
        <p:spPr bwMode="auto">
          <a:xfrm>
            <a:off x="1524000" y="6384925"/>
            <a:ext cx="2081213"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2400">
              <a:latin typeface="Times New Roman" panose="02020603050405020304" pitchFamily="18" charset="0"/>
            </a:endParaRPr>
          </a:p>
        </p:txBody>
      </p:sp>
      <p:sp>
        <p:nvSpPr>
          <p:cNvPr id="5" name="Rectangle 4">
            <a:extLst>
              <a:ext uri="{FF2B5EF4-FFF2-40B4-BE49-F238E27FC236}">
                <a16:creationId xmlns:a16="http://schemas.microsoft.com/office/drawing/2014/main" id="{FE202597-6387-F343-8463-23E79836AA31}"/>
              </a:ext>
            </a:extLst>
          </p:cNvPr>
          <p:cNvSpPr>
            <a:spLocks noChangeArrowheads="1"/>
          </p:cNvSpPr>
          <p:nvPr/>
        </p:nvSpPr>
        <p:spPr bwMode="auto">
          <a:xfrm>
            <a:off x="4227513" y="2420938"/>
            <a:ext cx="4227512" cy="3452812"/>
          </a:xfrm>
          <a:prstGeom prst="rect">
            <a:avLst/>
          </a:prstGeom>
          <a:solidFill>
            <a:schemeClr val="bg1"/>
          </a:solidFill>
          <a:ln w="9525" algn="ctr">
            <a:solidFill>
              <a:schemeClr val="tx1"/>
            </a:solidFill>
            <a:round/>
            <a:headEnd/>
            <a:tailEnd/>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342900" indent="-342900" algn="just">
              <a:lnSpc>
                <a:spcPct val="100000"/>
              </a:lnSpc>
              <a:spcBef>
                <a:spcPct val="0"/>
              </a:spcBef>
              <a:defRPr/>
            </a:pPr>
            <a:r>
              <a:rPr lang="en-IN" altLang="en-US" sz="2400" b="1" dirty="0">
                <a:latin typeface="Open Sans" panose="020B0606030504020204" pitchFamily="34" charset="0"/>
                <a:ea typeface="Open Sans" panose="020B0606030504020204" pitchFamily="34" charset="0"/>
                <a:cs typeface="Open Sans" panose="020B0606030504020204" pitchFamily="34" charset="0"/>
              </a:rPr>
              <a:t>I am going to move out or turn to my Right</a:t>
            </a:r>
          </a:p>
          <a:p>
            <a:pPr marL="342900" indent="-342900" algn="just">
              <a:lnSpc>
                <a:spcPct val="100000"/>
              </a:lnSpc>
              <a:spcBef>
                <a:spcPct val="0"/>
              </a:spcBef>
              <a:defRPr/>
            </a:pPr>
            <a:r>
              <a:rPr lang="en-IN" altLang="en-US" sz="2400" b="1" dirty="0">
                <a:latin typeface="Open Sans" panose="020B0606030504020204" pitchFamily="34" charset="0"/>
                <a:ea typeface="Open Sans" panose="020B0606030504020204" pitchFamily="34" charset="0"/>
                <a:cs typeface="Open Sans" panose="020B0606030504020204" pitchFamily="34" charset="0"/>
              </a:rPr>
              <a:t>I want to turn to my left</a:t>
            </a:r>
          </a:p>
          <a:p>
            <a:pPr marL="342900" indent="-342900" algn="just">
              <a:lnSpc>
                <a:spcPct val="100000"/>
              </a:lnSpc>
              <a:spcBef>
                <a:spcPct val="0"/>
              </a:spcBef>
              <a:defRPr/>
            </a:pPr>
            <a:r>
              <a:rPr lang="en-IN" sz="2400" b="1" kern="0" dirty="0">
                <a:latin typeface="Open Sans" panose="020B0606030504020204" pitchFamily="34" charset="0"/>
                <a:ea typeface="Open Sans" panose="020B0606030504020204" pitchFamily="34" charset="0"/>
                <a:cs typeface="Open Sans" panose="020B0606030504020204" pitchFamily="34" charset="0"/>
              </a:rPr>
              <a:t>I am going to slow down or stop</a:t>
            </a:r>
          </a:p>
          <a:p>
            <a:pPr algn="ctr">
              <a:lnSpc>
                <a:spcPct val="100000"/>
              </a:lnSpc>
              <a:spcBef>
                <a:spcPct val="0"/>
              </a:spcBef>
              <a:buFont typeface="Arial" panose="020B0604020202020204" pitchFamily="34" charset="0"/>
              <a:buNone/>
              <a:defRPr/>
            </a:pPr>
            <a:r>
              <a:rPr lang="en-IN" altLang="en-US" sz="2400" b="1" dirty="0">
                <a:latin typeface="Times New Roman" panose="02020603050405020304" pitchFamily="18" charset="0"/>
              </a:rPr>
              <a:t> </a:t>
            </a:r>
          </a:p>
          <a:p>
            <a:pPr algn="ctr">
              <a:lnSpc>
                <a:spcPct val="100000"/>
              </a:lnSpc>
              <a:spcBef>
                <a:spcPct val="0"/>
              </a:spcBef>
              <a:buFontTx/>
              <a:buNone/>
              <a:defRPr/>
            </a:pPr>
            <a:endParaRPr lang="en-IN" altLang="en-US" sz="2400" b="1" dirty="0">
              <a:latin typeface="Times New Roman" panose="02020603050405020304" pitchFamily="18" charset="0"/>
            </a:endParaRPr>
          </a:p>
          <a:p>
            <a:pPr algn="ctr">
              <a:lnSpc>
                <a:spcPct val="100000"/>
              </a:lnSpc>
              <a:spcBef>
                <a:spcPct val="0"/>
              </a:spcBef>
              <a:buFontTx/>
              <a:buNone/>
              <a:defRPr/>
            </a:pPr>
            <a:endParaRPr lang="en-IN" altLang="en-US" sz="2400" b="1" dirty="0">
              <a:latin typeface="Times New Roman" panose="02020603050405020304" pitchFamily="18" charset="0"/>
            </a:endParaRPr>
          </a:p>
        </p:txBody>
      </p:sp>
      <p:sp>
        <p:nvSpPr>
          <p:cNvPr id="10" name="Title 2">
            <a:extLst>
              <a:ext uri="{FF2B5EF4-FFF2-40B4-BE49-F238E27FC236}">
                <a16:creationId xmlns:a16="http://schemas.microsoft.com/office/drawing/2014/main" id="{271315CC-B7D6-4EBC-D700-368B0DC91BF9}"/>
              </a:ext>
            </a:extLst>
          </p:cNvPr>
          <p:cNvSpPr>
            <a:spLocks noGrp="1"/>
          </p:cNvSpPr>
          <p:nvPr>
            <p:ph type="title"/>
          </p:nvPr>
        </p:nvSpPr>
        <p:spPr>
          <a:xfrm>
            <a:off x="495300" y="1743075"/>
            <a:ext cx="3109913" cy="4464050"/>
          </a:xfrm>
        </p:spPr>
        <p:txBody>
          <a:bodyPr rtlCol="0">
            <a:normAutofit/>
          </a:bodyPr>
          <a:lstStyle/>
          <a:p>
            <a:pPr algn="ctr" eaLnBrk="1" fontAlgn="auto" hangingPunct="1">
              <a:spcAft>
                <a:spcPts val="0"/>
              </a:spcAft>
              <a:defRPr/>
            </a:pPr>
            <a:r>
              <a:rPr lang="en-US" altLang="en-US" sz="4000" dirty="0">
                <a:solidFill>
                  <a:srgbClr val="0070C0"/>
                </a:solidFill>
                <a:effectLst>
                  <a:outerShdw blurRad="38100" dist="38100" dir="2700000" algn="tl">
                    <a:srgbClr val="000000">
                      <a:alpha val="43137"/>
                    </a:srgbClr>
                  </a:outerShdw>
                </a:effectLst>
              </a:rPr>
              <a:t>   </a:t>
            </a:r>
            <a:r>
              <a:rPr lang="en-US" altLang="en-US" sz="4000" dirty="0">
                <a:solidFill>
                  <a:srgbClr val="0070C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Hand signals-Avoid confusion and accidents</a:t>
            </a:r>
          </a:p>
        </p:txBody>
      </p:sp>
      <p:pic>
        <p:nvPicPr>
          <p:cNvPr id="12" name="Picture 2">
            <a:extLst>
              <a:ext uri="{FF2B5EF4-FFF2-40B4-BE49-F238E27FC236}">
                <a16:creationId xmlns:a16="http://schemas.microsoft.com/office/drawing/2014/main" id="{4C0A92D5-73D2-7CA2-E624-2AFECD9AA3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5007" t="68031" r="2400" b="4167"/>
          <a:stretch>
            <a:fillRect/>
          </a:stretch>
        </p:blipFill>
        <p:spPr bwMode="auto">
          <a:xfrm>
            <a:off x="8699500" y="2420938"/>
            <a:ext cx="3175000" cy="334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2" name="Picture 1" descr="A logo with a lion and a circle with a red ribbon&#10;&#10;AI-generated content may be incorrect.">
            <a:extLst>
              <a:ext uri="{FF2B5EF4-FFF2-40B4-BE49-F238E27FC236}">
                <a16:creationId xmlns:a16="http://schemas.microsoft.com/office/drawing/2014/main" id="{E36219E6-A900-47E6-68EC-BC32E883B1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3" name="Picture 2" descr="A logo with text on it&#10;&#10;AI-generated content may be incorrect.">
            <a:extLst>
              <a:ext uri="{FF2B5EF4-FFF2-40B4-BE49-F238E27FC236}">
                <a16:creationId xmlns:a16="http://schemas.microsoft.com/office/drawing/2014/main" id="{7D8C8018-FA1B-D5DB-948E-8BF43C8864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4" name="Picture 1">
            <a:extLst>
              <a:ext uri="{FF2B5EF4-FFF2-40B4-BE49-F238E27FC236}">
                <a16:creationId xmlns:a16="http://schemas.microsoft.com/office/drawing/2014/main" id="{AF1F2625-E5AC-0523-D899-7EA53C9980C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38" y="44450"/>
            <a:ext cx="1828800" cy="119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945" name="Picture 2">
            <a:extLst>
              <a:ext uri="{FF2B5EF4-FFF2-40B4-BE49-F238E27FC236}">
                <a16:creationId xmlns:a16="http://schemas.microsoft.com/office/drawing/2014/main" id="{A0B43E87-14C2-FD02-3284-E45C926B1C7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53" presetClass="entr" presetSubtype="16" fill="hold" nodeType="withEffect">
                                  <p:stCondLst>
                                    <p:cond delay="0"/>
                                  </p:stCondLst>
                                  <p:childTnLst>
                                    <p:set>
                                      <p:cBhvr>
                                        <p:cTn id="8" dur="1" fill="hold">
                                          <p:stCondLst>
                                            <p:cond delay="0"/>
                                          </p:stCondLst>
                                        </p:cTn>
                                        <p:tgtEl>
                                          <p:spTgt spid="12"/>
                                        </p:tgtEl>
                                        <p:attrNameLst>
                                          <p:attrName>style.visibility</p:attrName>
                                        </p:attrNameLst>
                                      </p:cBhvr>
                                      <p:to>
                                        <p:strVal val="visible"/>
                                      </p:to>
                                    </p:set>
                                    <p:anim calcmode="lin" valueType="num">
                                      <p:cBhvr>
                                        <p:cTn id="9" dur="500" fill="hold"/>
                                        <p:tgtEl>
                                          <p:spTgt spid="12"/>
                                        </p:tgtEl>
                                        <p:attrNameLst>
                                          <p:attrName>ppt_w</p:attrName>
                                        </p:attrNameLst>
                                      </p:cBhvr>
                                      <p:tavLst>
                                        <p:tav tm="0">
                                          <p:val>
                                            <p:fltVal val="0"/>
                                          </p:val>
                                        </p:tav>
                                        <p:tav tm="100000">
                                          <p:val>
                                            <p:strVal val="#ppt_w"/>
                                          </p:val>
                                        </p:tav>
                                      </p:tavLst>
                                    </p:anim>
                                    <p:anim calcmode="lin" valueType="num">
                                      <p:cBhvr>
                                        <p:cTn id="10" dur="500" fill="hold"/>
                                        <p:tgtEl>
                                          <p:spTgt spid="12"/>
                                        </p:tgtEl>
                                        <p:attrNameLst>
                                          <p:attrName>ppt_h</p:attrName>
                                        </p:attrNameLst>
                                      </p:cBhvr>
                                      <p:tavLst>
                                        <p:tav tm="0">
                                          <p:val>
                                            <p:fltVal val="0"/>
                                          </p:val>
                                        </p:tav>
                                        <p:tav tm="100000">
                                          <p:val>
                                            <p:strVal val="#ppt_h"/>
                                          </p:val>
                                        </p:tav>
                                      </p:tavLst>
                                    </p:anim>
                                    <p:animEffect transition="in" filter="fade">
                                      <p:cBhvr>
                                        <p:cTn id="1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Box 2">
            <a:extLst>
              <a:ext uri="{FF2B5EF4-FFF2-40B4-BE49-F238E27FC236}">
                <a16:creationId xmlns:a16="http://schemas.microsoft.com/office/drawing/2014/main" id="{73E6F713-C3C7-C439-C1E1-27AF7FFE8C79}"/>
              </a:ext>
            </a:extLst>
          </p:cNvPr>
          <p:cNvSpPr txBox="1">
            <a:spLocks noChangeArrowheads="1"/>
          </p:cNvSpPr>
          <p:nvPr/>
        </p:nvSpPr>
        <p:spPr bwMode="auto">
          <a:xfrm>
            <a:off x="1524000" y="6384925"/>
            <a:ext cx="2081213"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2400">
              <a:latin typeface="Times New Roman" panose="02020603050405020304" pitchFamily="18" charset="0"/>
            </a:endParaRPr>
          </a:p>
        </p:txBody>
      </p:sp>
      <p:pic>
        <p:nvPicPr>
          <p:cNvPr id="40963" name="Picture 5">
            <a:extLst>
              <a:ext uri="{FF2B5EF4-FFF2-40B4-BE49-F238E27FC236}">
                <a16:creationId xmlns:a16="http://schemas.microsoft.com/office/drawing/2014/main" id="{EDA42FE6-36CA-BBA9-1944-47A5757960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3250" y="1403350"/>
            <a:ext cx="10985500" cy="512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4" name="Picture 1" descr="A logo with a lion and a circle with a red ribbon&#10;&#10;AI-generated content may be incorrect.">
            <a:extLst>
              <a:ext uri="{FF2B5EF4-FFF2-40B4-BE49-F238E27FC236}">
                <a16:creationId xmlns:a16="http://schemas.microsoft.com/office/drawing/2014/main" id="{B29FCC27-00A6-A872-2929-2258339C2C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5" name="Picture 2" descr="A logo with text on it&#10;&#10;AI-generated content may be incorrect.">
            <a:extLst>
              <a:ext uri="{FF2B5EF4-FFF2-40B4-BE49-F238E27FC236}">
                <a16:creationId xmlns:a16="http://schemas.microsoft.com/office/drawing/2014/main" id="{5B75C0EB-93CD-4949-7719-DAC4FEEB07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6" name="Picture 1">
            <a:extLst>
              <a:ext uri="{FF2B5EF4-FFF2-40B4-BE49-F238E27FC236}">
                <a16:creationId xmlns:a16="http://schemas.microsoft.com/office/drawing/2014/main" id="{B04572E1-E4D5-AF43-0D24-AC1D735336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168275"/>
            <a:ext cx="1828800" cy="119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67" name="Picture 2">
            <a:extLst>
              <a:ext uri="{FF2B5EF4-FFF2-40B4-BE49-F238E27FC236}">
                <a16:creationId xmlns:a16="http://schemas.microsoft.com/office/drawing/2014/main" id="{7EF0D6ED-FA64-1C2A-985F-F433C6D9490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2">
            <a:extLst>
              <a:ext uri="{FF2B5EF4-FFF2-40B4-BE49-F238E27FC236}">
                <a16:creationId xmlns:a16="http://schemas.microsoft.com/office/drawing/2014/main" id="{1177B5AF-1962-ABC1-94E0-6D6896BE2A72}"/>
              </a:ext>
            </a:extLst>
          </p:cNvPr>
          <p:cNvSpPr>
            <a:spLocks noGrp="1"/>
          </p:cNvSpPr>
          <p:nvPr>
            <p:ph type="title"/>
          </p:nvPr>
        </p:nvSpPr>
        <p:spPr>
          <a:xfrm>
            <a:off x="558800" y="2646363"/>
            <a:ext cx="3141663" cy="2238375"/>
          </a:xfrm>
        </p:spPr>
        <p:txBody>
          <a:bodyPr rtlCol="0">
            <a:normAutofit/>
          </a:bodyPr>
          <a:lstStyle/>
          <a:p>
            <a:pPr algn="ctr" eaLnBrk="1" fontAlgn="auto" hangingPunct="1">
              <a:spcAft>
                <a:spcPts val="0"/>
              </a:spcAft>
              <a:defRPr/>
            </a:pPr>
            <a:r>
              <a:rPr lang="en-US" altLang="en-US" sz="4000" dirty="0">
                <a:solidFill>
                  <a:srgbClr val="FF000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DIRECTION  INDICATORS</a:t>
            </a:r>
          </a:p>
        </p:txBody>
      </p:sp>
      <p:sp>
        <p:nvSpPr>
          <p:cNvPr id="28675" name="Content Placeholder 1">
            <a:extLst>
              <a:ext uri="{FF2B5EF4-FFF2-40B4-BE49-F238E27FC236}">
                <a16:creationId xmlns:a16="http://schemas.microsoft.com/office/drawing/2014/main" id="{FA252D93-7062-BE4E-2096-4F3E227B8E01}"/>
              </a:ext>
            </a:extLst>
          </p:cNvPr>
          <p:cNvSpPr>
            <a:spLocks noGrp="1" noChangeArrowheads="1"/>
          </p:cNvSpPr>
          <p:nvPr>
            <p:ph idx="1"/>
          </p:nvPr>
        </p:nvSpPr>
        <p:spPr>
          <a:xfrm>
            <a:off x="4033838" y="1652588"/>
            <a:ext cx="6938962" cy="4351337"/>
          </a:xfrm>
        </p:spPr>
        <p:txBody>
          <a:bodyPr/>
          <a:lstStyle/>
          <a:p>
            <a:pPr eaLnBrk="1" hangingPunct="1">
              <a:lnSpc>
                <a:spcPct val="100000"/>
              </a:lnSpc>
            </a:pPr>
            <a:r>
              <a:rPr lang="en-US" altLang="en-US" sz="2400">
                <a:latin typeface="Open Sans" panose="020B0606030504020204" pitchFamily="34" charset="0"/>
                <a:cs typeface="Open Sans" panose="020B0606030504020204" pitchFamily="34" charset="0"/>
              </a:rPr>
              <a:t>It is traffic signs and signals at every cross road</a:t>
            </a:r>
          </a:p>
          <a:p>
            <a:pPr eaLnBrk="1" hangingPunct="1">
              <a:lnSpc>
                <a:spcPct val="100000"/>
              </a:lnSpc>
            </a:pPr>
            <a:endParaRPr lang="en-US" altLang="en-US" sz="2400">
              <a:latin typeface="Open Sans" panose="020B0606030504020204" pitchFamily="34" charset="0"/>
              <a:cs typeface="Open Sans" panose="020B0606030504020204" pitchFamily="34" charset="0"/>
            </a:endParaRPr>
          </a:p>
          <a:p>
            <a:pPr eaLnBrk="1" hangingPunct="1">
              <a:lnSpc>
                <a:spcPct val="100000"/>
              </a:lnSpc>
            </a:pPr>
            <a:r>
              <a:rPr lang="en-US" altLang="en-US" sz="2400">
                <a:latin typeface="Open Sans" panose="020B0606030504020204" pitchFamily="34" charset="0"/>
                <a:cs typeface="Open Sans" panose="020B0606030504020204" pitchFamily="34" charset="0"/>
              </a:rPr>
              <a:t>Helps in darkness and alternative of hand signals</a:t>
            </a:r>
          </a:p>
          <a:p>
            <a:pPr eaLnBrk="1" hangingPunct="1">
              <a:lnSpc>
                <a:spcPct val="100000"/>
              </a:lnSpc>
            </a:pPr>
            <a:endParaRPr lang="en-US" altLang="en-US" sz="2400">
              <a:latin typeface="Open Sans" panose="020B0606030504020204" pitchFamily="34" charset="0"/>
              <a:cs typeface="Open Sans" panose="020B0606030504020204" pitchFamily="34" charset="0"/>
            </a:endParaRPr>
          </a:p>
          <a:p>
            <a:pPr eaLnBrk="1" hangingPunct="1">
              <a:lnSpc>
                <a:spcPct val="100000"/>
              </a:lnSpc>
            </a:pPr>
            <a:r>
              <a:rPr lang="en-US" altLang="en-US" sz="2400">
                <a:latin typeface="Open Sans" panose="020B0606030504020204" pitchFamily="34" charset="0"/>
                <a:cs typeface="Open Sans" panose="020B0606030504020204" pitchFamily="34" charset="0"/>
              </a:rPr>
              <a:t>It has different color code and have different meanings</a:t>
            </a:r>
          </a:p>
        </p:txBody>
      </p:sp>
      <p:sp>
        <p:nvSpPr>
          <p:cNvPr id="41988" name="TextBox 2">
            <a:extLst>
              <a:ext uri="{FF2B5EF4-FFF2-40B4-BE49-F238E27FC236}">
                <a16:creationId xmlns:a16="http://schemas.microsoft.com/office/drawing/2014/main" id="{C65968E8-A287-449B-65AE-1FC3CA232383}"/>
              </a:ext>
            </a:extLst>
          </p:cNvPr>
          <p:cNvSpPr txBox="1">
            <a:spLocks noChangeArrowheads="1"/>
          </p:cNvSpPr>
          <p:nvPr/>
        </p:nvSpPr>
        <p:spPr bwMode="auto">
          <a:xfrm>
            <a:off x="1524000" y="6384925"/>
            <a:ext cx="2081213"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2400">
              <a:latin typeface="Times New Roman" panose="02020603050405020304" pitchFamily="18" charset="0"/>
            </a:endParaRPr>
          </a:p>
        </p:txBody>
      </p:sp>
      <p:pic>
        <p:nvPicPr>
          <p:cNvPr id="41989" name="Picture 1" descr="A logo with a lion and a circle with a red ribbon&#10;&#10;AI-generated content may be incorrect.">
            <a:extLst>
              <a:ext uri="{FF2B5EF4-FFF2-40B4-BE49-F238E27FC236}">
                <a16:creationId xmlns:a16="http://schemas.microsoft.com/office/drawing/2014/main" id="{FACE7919-3528-3E26-4E89-8E98B84E4C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0" name="Picture 2" descr="A logo with text on it&#10;&#10;AI-generated content may be incorrect.">
            <a:extLst>
              <a:ext uri="{FF2B5EF4-FFF2-40B4-BE49-F238E27FC236}">
                <a16:creationId xmlns:a16="http://schemas.microsoft.com/office/drawing/2014/main" id="{CCD94633-40A1-A3A0-D4E8-C932E528C1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1" name="Picture 1">
            <a:extLst>
              <a:ext uri="{FF2B5EF4-FFF2-40B4-BE49-F238E27FC236}">
                <a16:creationId xmlns:a16="http://schemas.microsoft.com/office/drawing/2014/main" id="{5F4D9759-06D2-36F4-CE6A-3E418C8E70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825" y="127000"/>
            <a:ext cx="1828800" cy="119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992" name="Picture 2">
            <a:extLst>
              <a:ext uri="{FF2B5EF4-FFF2-40B4-BE49-F238E27FC236}">
                <a16:creationId xmlns:a16="http://schemas.microsoft.com/office/drawing/2014/main" id="{338154C6-17DB-23A0-9EAB-27F0B202848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67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67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F8796-BB2E-9DB1-42A1-8AD63BE35DF0}"/>
              </a:ext>
            </a:extLst>
          </p:cNvPr>
          <p:cNvSpPr>
            <a:spLocks noGrp="1"/>
          </p:cNvSpPr>
          <p:nvPr>
            <p:ph type="title"/>
          </p:nvPr>
        </p:nvSpPr>
        <p:spPr>
          <a:xfrm>
            <a:off x="-206375" y="2979738"/>
            <a:ext cx="3032125" cy="1143000"/>
          </a:xfrm>
        </p:spPr>
        <p:txBody>
          <a:bodyPr rtlCol="0">
            <a:noAutofit/>
          </a:bodyPr>
          <a:lstStyle/>
          <a:p>
            <a:pPr algn="ctr" eaLnBrk="1" fontAlgn="auto" hangingPunct="1">
              <a:spcAft>
                <a:spcPts val="0"/>
              </a:spcAft>
              <a:defRPr/>
            </a:pPr>
            <a:r>
              <a:rPr lang="en-IN" sz="4000" dirty="0">
                <a:solidFill>
                  <a:schemeClr val="accent2">
                    <a:lumMod val="50000"/>
                  </a:schemeClr>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TRAFFIC SIGNALS</a:t>
            </a:r>
          </a:p>
        </p:txBody>
      </p:sp>
      <p:pic>
        <p:nvPicPr>
          <p:cNvPr id="43011" name="Picture 2" descr="C:\Users\Rajesh\Downloads\traffic-light-307532_640.png">
            <a:extLst>
              <a:ext uri="{FF2B5EF4-FFF2-40B4-BE49-F238E27FC236}">
                <a16:creationId xmlns:a16="http://schemas.microsoft.com/office/drawing/2014/main" id="{D066D2A1-D2C7-C209-D840-716FEB26757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3854"/>
          <a:stretch>
            <a:fillRect/>
          </a:stretch>
        </p:blipFill>
        <p:spPr>
          <a:xfrm>
            <a:off x="2460625" y="2027238"/>
            <a:ext cx="4011613" cy="4191000"/>
          </a:xfrm>
          <a:noFill/>
        </p:spPr>
      </p:pic>
      <p:sp>
        <p:nvSpPr>
          <p:cNvPr id="43012" name="TextBox 2">
            <a:extLst>
              <a:ext uri="{FF2B5EF4-FFF2-40B4-BE49-F238E27FC236}">
                <a16:creationId xmlns:a16="http://schemas.microsoft.com/office/drawing/2014/main" id="{1906C4A5-7CBD-C198-569F-4950B63E6908}"/>
              </a:ext>
            </a:extLst>
          </p:cNvPr>
          <p:cNvSpPr txBox="1">
            <a:spLocks noChangeArrowheads="1"/>
          </p:cNvSpPr>
          <p:nvPr/>
        </p:nvSpPr>
        <p:spPr bwMode="auto">
          <a:xfrm>
            <a:off x="1524000" y="6384925"/>
            <a:ext cx="2081213"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2400">
              <a:latin typeface="Times New Roman" panose="02020603050405020304" pitchFamily="18" charset="0"/>
            </a:endParaRPr>
          </a:p>
        </p:txBody>
      </p:sp>
      <p:sp>
        <p:nvSpPr>
          <p:cNvPr id="30726" name="Rectangle 4">
            <a:extLst>
              <a:ext uri="{FF2B5EF4-FFF2-40B4-BE49-F238E27FC236}">
                <a16:creationId xmlns:a16="http://schemas.microsoft.com/office/drawing/2014/main" id="{F4D3CCDA-D757-8D7E-B76D-C45A36EABB8C}"/>
              </a:ext>
            </a:extLst>
          </p:cNvPr>
          <p:cNvSpPr>
            <a:spLocks noChangeArrowheads="1"/>
          </p:cNvSpPr>
          <p:nvPr/>
        </p:nvSpPr>
        <p:spPr bwMode="auto">
          <a:xfrm>
            <a:off x="6648450" y="2403475"/>
            <a:ext cx="3609975" cy="914400"/>
          </a:xfrm>
          <a:prstGeom prst="rect">
            <a:avLst/>
          </a:prstGeom>
          <a:solidFill>
            <a:srgbClr val="FF0000"/>
          </a:solidFill>
          <a:ln w="9525" algn="ctr">
            <a:solidFill>
              <a:schemeClr val="tx1"/>
            </a:solidFill>
            <a:round/>
            <a:headEnd/>
            <a:tailEnd/>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IN" altLang="en-US" sz="2400" b="1">
                <a:solidFill>
                  <a:schemeClr val="bg1"/>
                </a:solidFill>
                <a:latin typeface="Open Sans" panose="020B0606030504020204" pitchFamily="34" charset="0"/>
                <a:cs typeface="Open Sans" panose="020B0606030504020204" pitchFamily="34" charset="0"/>
              </a:rPr>
              <a:t>STOP AND DO NOT CROSS</a:t>
            </a:r>
          </a:p>
        </p:txBody>
      </p:sp>
      <p:sp>
        <p:nvSpPr>
          <p:cNvPr id="30727" name="Rectangle 6">
            <a:extLst>
              <a:ext uri="{FF2B5EF4-FFF2-40B4-BE49-F238E27FC236}">
                <a16:creationId xmlns:a16="http://schemas.microsoft.com/office/drawing/2014/main" id="{B10DE4CD-A0BB-5D51-8E13-BD72F307F896}"/>
              </a:ext>
            </a:extLst>
          </p:cNvPr>
          <p:cNvSpPr>
            <a:spLocks noChangeArrowheads="1"/>
          </p:cNvSpPr>
          <p:nvPr/>
        </p:nvSpPr>
        <p:spPr bwMode="auto">
          <a:xfrm>
            <a:off x="6648450" y="3665538"/>
            <a:ext cx="3609975" cy="914400"/>
          </a:xfrm>
          <a:prstGeom prst="rect">
            <a:avLst/>
          </a:prstGeom>
          <a:solidFill>
            <a:srgbClr val="FFFF00"/>
          </a:solidFill>
          <a:ln w="9525" algn="ctr">
            <a:solidFill>
              <a:schemeClr val="tx1"/>
            </a:solidFill>
            <a:round/>
            <a:headEnd/>
            <a:tailEnd/>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IN" altLang="en-US" sz="2400" b="1">
                <a:latin typeface="Open Sans" panose="020B0606030504020204" pitchFamily="34" charset="0"/>
                <a:cs typeface="Open Sans" panose="020B0606030504020204" pitchFamily="34" charset="0"/>
              </a:rPr>
              <a:t>GET PREPARED TO CROSS</a:t>
            </a:r>
          </a:p>
        </p:txBody>
      </p:sp>
      <p:sp>
        <p:nvSpPr>
          <p:cNvPr id="30728" name="Rectangle 8">
            <a:extLst>
              <a:ext uri="{FF2B5EF4-FFF2-40B4-BE49-F238E27FC236}">
                <a16:creationId xmlns:a16="http://schemas.microsoft.com/office/drawing/2014/main" id="{5B029991-183C-1D9A-BD08-43A2FF304457}"/>
              </a:ext>
            </a:extLst>
          </p:cNvPr>
          <p:cNvSpPr>
            <a:spLocks noChangeArrowheads="1"/>
          </p:cNvSpPr>
          <p:nvPr/>
        </p:nvSpPr>
        <p:spPr bwMode="auto">
          <a:xfrm>
            <a:off x="6648450" y="4995863"/>
            <a:ext cx="3609975" cy="914400"/>
          </a:xfrm>
          <a:prstGeom prst="rect">
            <a:avLst/>
          </a:prstGeom>
          <a:solidFill>
            <a:srgbClr val="00B050"/>
          </a:solidFill>
          <a:ln w="9525" algn="ctr">
            <a:solidFill>
              <a:schemeClr val="tx1"/>
            </a:solidFill>
            <a:round/>
            <a:headEnd/>
            <a:tailEnd/>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IN" altLang="en-US" sz="2400" b="1">
                <a:solidFill>
                  <a:schemeClr val="bg1"/>
                </a:solidFill>
                <a:latin typeface="Open Sans" panose="020B0606030504020204" pitchFamily="34" charset="0"/>
                <a:cs typeface="Open Sans" panose="020B0606030504020204" pitchFamily="34" charset="0"/>
              </a:rPr>
              <a:t>SAFE TO CROSS THE INTERSECTION</a:t>
            </a:r>
          </a:p>
        </p:txBody>
      </p:sp>
      <p:pic>
        <p:nvPicPr>
          <p:cNvPr id="43016" name="Picture 2" descr="A logo with a lion and a circle with a red ribbon&#10;&#10;AI-generated content may be incorrect.">
            <a:extLst>
              <a:ext uri="{FF2B5EF4-FFF2-40B4-BE49-F238E27FC236}">
                <a16:creationId xmlns:a16="http://schemas.microsoft.com/office/drawing/2014/main" id="{3353C40E-B2A8-8CA4-B34C-4214B270B2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7" name="Picture 3" descr="A logo with text on it&#10;&#10;AI-generated content may be incorrect.">
            <a:extLst>
              <a:ext uri="{FF2B5EF4-FFF2-40B4-BE49-F238E27FC236}">
                <a16:creationId xmlns:a16="http://schemas.microsoft.com/office/drawing/2014/main" id="{CB2F02C5-B7C5-56A6-0BA1-C1516DA043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8" name="Picture 2">
            <a:extLst>
              <a:ext uri="{FF2B5EF4-FFF2-40B4-BE49-F238E27FC236}">
                <a16:creationId xmlns:a16="http://schemas.microsoft.com/office/drawing/2014/main" id="{5C7C5E52-68B9-6492-BB25-461D7B7B38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38" y="117475"/>
            <a:ext cx="1828800"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019" name="Picture 2">
            <a:extLst>
              <a:ext uri="{FF2B5EF4-FFF2-40B4-BE49-F238E27FC236}">
                <a16:creationId xmlns:a16="http://schemas.microsoft.com/office/drawing/2014/main" id="{35E43AA9-F7F8-4155-38E0-E0DFC6F5657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726"/>
                                        </p:tgtEl>
                                        <p:attrNameLst>
                                          <p:attrName>style.visibility</p:attrName>
                                        </p:attrNameLst>
                                      </p:cBhvr>
                                      <p:to>
                                        <p:strVal val="visible"/>
                                      </p:to>
                                    </p:set>
                                    <p:anim calcmode="lin" valueType="num">
                                      <p:cBhvr additive="base">
                                        <p:cTn id="7" dur="500" fill="hold"/>
                                        <p:tgtEl>
                                          <p:spTgt spid="30726"/>
                                        </p:tgtEl>
                                        <p:attrNameLst>
                                          <p:attrName>ppt_x</p:attrName>
                                        </p:attrNameLst>
                                      </p:cBhvr>
                                      <p:tavLst>
                                        <p:tav tm="0">
                                          <p:val>
                                            <p:strVal val="#ppt_x"/>
                                          </p:val>
                                        </p:tav>
                                        <p:tav tm="100000">
                                          <p:val>
                                            <p:strVal val="#ppt_x"/>
                                          </p:val>
                                        </p:tav>
                                      </p:tavLst>
                                    </p:anim>
                                    <p:anim calcmode="lin" valueType="num">
                                      <p:cBhvr additive="base">
                                        <p:cTn id="8" dur="500" fill="hold"/>
                                        <p:tgtEl>
                                          <p:spTgt spid="3072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0727"/>
                                        </p:tgtEl>
                                        <p:attrNameLst>
                                          <p:attrName>style.visibility</p:attrName>
                                        </p:attrNameLst>
                                      </p:cBhvr>
                                      <p:to>
                                        <p:strVal val="visible"/>
                                      </p:to>
                                    </p:set>
                                    <p:anim calcmode="lin" valueType="num">
                                      <p:cBhvr additive="base">
                                        <p:cTn id="13" dur="500" fill="hold"/>
                                        <p:tgtEl>
                                          <p:spTgt spid="30727"/>
                                        </p:tgtEl>
                                        <p:attrNameLst>
                                          <p:attrName>ppt_x</p:attrName>
                                        </p:attrNameLst>
                                      </p:cBhvr>
                                      <p:tavLst>
                                        <p:tav tm="0">
                                          <p:val>
                                            <p:strVal val="#ppt_x"/>
                                          </p:val>
                                        </p:tav>
                                        <p:tav tm="100000">
                                          <p:val>
                                            <p:strVal val="#ppt_x"/>
                                          </p:val>
                                        </p:tav>
                                      </p:tavLst>
                                    </p:anim>
                                    <p:anim calcmode="lin" valueType="num">
                                      <p:cBhvr additive="base">
                                        <p:cTn id="14" dur="500" fill="hold"/>
                                        <p:tgtEl>
                                          <p:spTgt spid="30727"/>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0728"/>
                                        </p:tgtEl>
                                        <p:attrNameLst>
                                          <p:attrName>style.visibility</p:attrName>
                                        </p:attrNameLst>
                                      </p:cBhvr>
                                      <p:to>
                                        <p:strVal val="visible"/>
                                      </p:to>
                                    </p:set>
                                    <p:anim calcmode="lin" valueType="num">
                                      <p:cBhvr additive="base">
                                        <p:cTn id="19" dur="500" fill="hold"/>
                                        <p:tgtEl>
                                          <p:spTgt spid="30728"/>
                                        </p:tgtEl>
                                        <p:attrNameLst>
                                          <p:attrName>ppt_x</p:attrName>
                                        </p:attrNameLst>
                                      </p:cBhvr>
                                      <p:tavLst>
                                        <p:tav tm="0">
                                          <p:val>
                                            <p:strVal val="#ppt_x"/>
                                          </p:val>
                                        </p:tav>
                                        <p:tav tm="100000">
                                          <p:val>
                                            <p:strVal val="#ppt_x"/>
                                          </p:val>
                                        </p:tav>
                                      </p:tavLst>
                                    </p:anim>
                                    <p:anim calcmode="lin" valueType="num">
                                      <p:cBhvr additive="base">
                                        <p:cTn id="20" dur="500" fill="hold"/>
                                        <p:tgtEl>
                                          <p:spTgt spid="307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6" grpId="0" animBg="1"/>
      <p:bldP spid="30727" grpId="0" animBg="1"/>
      <p:bldP spid="3072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7747880D-4071-F2BC-5F9B-55EAFB9DF55F}"/>
              </a:ext>
            </a:extLst>
          </p:cNvPr>
          <p:cNvSpPr>
            <a:spLocks noGrp="1"/>
          </p:cNvSpPr>
          <p:nvPr>
            <p:ph type="title"/>
          </p:nvPr>
        </p:nvSpPr>
        <p:spPr>
          <a:xfrm>
            <a:off x="903288" y="2301875"/>
            <a:ext cx="2701925" cy="2797175"/>
          </a:xfrm>
        </p:spPr>
        <p:txBody>
          <a:bodyPr rtlCol="0">
            <a:normAutofit/>
          </a:bodyPr>
          <a:lstStyle/>
          <a:p>
            <a:pPr algn="ctr" eaLnBrk="1" fontAlgn="auto" hangingPunct="1">
              <a:spcAft>
                <a:spcPts val="0"/>
              </a:spcAft>
              <a:defRPr/>
            </a:pPr>
            <a:r>
              <a:rPr lang="en-US" altLang="en-US" sz="4000" dirty="0">
                <a:solidFill>
                  <a:srgbClr val="FF000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LANE OF THE ROAD</a:t>
            </a:r>
          </a:p>
        </p:txBody>
      </p:sp>
      <p:sp>
        <p:nvSpPr>
          <p:cNvPr id="3" name="Content Placeholder 2">
            <a:extLst>
              <a:ext uri="{FF2B5EF4-FFF2-40B4-BE49-F238E27FC236}">
                <a16:creationId xmlns:a16="http://schemas.microsoft.com/office/drawing/2014/main" id="{043741AD-CCCF-B5F5-BC7D-24062CA5A91C}"/>
              </a:ext>
            </a:extLst>
          </p:cNvPr>
          <p:cNvSpPr>
            <a:spLocks noGrp="1"/>
          </p:cNvSpPr>
          <p:nvPr>
            <p:ph idx="1"/>
          </p:nvPr>
        </p:nvSpPr>
        <p:spPr>
          <a:xfrm>
            <a:off x="5153025" y="2057400"/>
            <a:ext cx="6335713" cy="3870325"/>
          </a:xfrm>
        </p:spPr>
        <p:txBody>
          <a:bodyPr rtlCol="0">
            <a:normAutofit fontScale="92500" lnSpcReduction="10000"/>
          </a:bodyPr>
          <a:lstStyle/>
          <a:p>
            <a:pPr marL="0" indent="0" eaLnBrk="1" fontAlgn="auto" hangingPunct="1">
              <a:spcAft>
                <a:spcPts val="0"/>
              </a:spcAft>
              <a:buFont typeface="Arial" panose="020B0604020202020204" pitchFamily="34" charset="0"/>
              <a:buNone/>
              <a:defRPr/>
            </a:pPr>
            <a:r>
              <a:rPr lang="en-US" b="1" dirty="0">
                <a:solidFill>
                  <a:srgbClr val="00B050"/>
                </a:solidFill>
              </a:rPr>
              <a:t>1)   </a:t>
            </a:r>
            <a:r>
              <a:rPr lang="en-US" b="1" dirty="0">
                <a:solidFill>
                  <a:srgbClr val="00B050"/>
                </a:solidFill>
                <a:latin typeface="Open Sans" panose="020B0606030504020204" pitchFamily="34" charset="0"/>
                <a:ea typeface="Open Sans" panose="020B0606030504020204" pitchFamily="34" charset="0"/>
                <a:cs typeface="Open Sans" panose="020B0606030504020204" pitchFamily="34" charset="0"/>
              </a:rPr>
              <a:t>TO STAY</a:t>
            </a:r>
          </a:p>
          <a:p>
            <a:pPr marL="0" indent="0" eaLnBrk="1" fontAlgn="auto" hangingPunct="1">
              <a:spcAft>
                <a:spcPts val="0"/>
              </a:spcAft>
              <a:buFont typeface="Arial" panose="020B0604020202020204" pitchFamily="34" charset="0"/>
              <a:buNone/>
              <a:defRPr/>
            </a:pPr>
            <a:endParaRPr lang="en-US" sz="1100" b="1" dirty="0">
              <a:latin typeface="Open Sans" panose="020B0606030504020204" pitchFamily="34" charset="0"/>
              <a:ea typeface="Open Sans" panose="020B0606030504020204" pitchFamily="34" charset="0"/>
              <a:cs typeface="Open Sans" panose="020B0606030504020204" pitchFamily="34" charset="0"/>
            </a:endParaRPr>
          </a:p>
          <a:p>
            <a:pPr marL="0" indent="0" eaLnBrk="1" fontAlgn="auto" hangingPunct="1">
              <a:spcAft>
                <a:spcPts val="0"/>
              </a:spcAft>
              <a:buFont typeface="Arial" panose="020B0604020202020204" pitchFamily="34" charset="0"/>
              <a:buNone/>
              <a:defRPr/>
            </a:pPr>
            <a:r>
              <a:rPr lang="en-US" b="1" dirty="0">
                <a:latin typeface="Open Sans" panose="020B0606030504020204" pitchFamily="34" charset="0"/>
                <a:ea typeface="Open Sans" panose="020B0606030504020204" pitchFamily="34" charset="0"/>
                <a:cs typeface="Open Sans" panose="020B0606030504020204" pitchFamily="34" charset="0"/>
              </a:rPr>
              <a:t>      Always use the left lane</a:t>
            </a:r>
          </a:p>
          <a:p>
            <a:pPr marL="0" indent="0" eaLnBrk="1" fontAlgn="auto" hangingPunct="1">
              <a:spcAft>
                <a:spcPts val="0"/>
              </a:spcAft>
              <a:buFont typeface="Arial" panose="020B0604020202020204" pitchFamily="34" charset="0"/>
              <a:buNone/>
              <a:defRPr/>
            </a:pPr>
            <a:endParaRPr lang="en-US" sz="1500" b="1" dirty="0">
              <a:latin typeface="Open Sans" panose="020B0606030504020204" pitchFamily="34" charset="0"/>
              <a:ea typeface="Open Sans" panose="020B0606030504020204" pitchFamily="34" charset="0"/>
              <a:cs typeface="Open Sans" panose="020B0606030504020204" pitchFamily="34" charset="0"/>
            </a:endParaRPr>
          </a:p>
          <a:p>
            <a:pPr marL="0" indent="0" eaLnBrk="1" fontAlgn="auto" hangingPunct="1">
              <a:spcAft>
                <a:spcPts val="0"/>
              </a:spcAft>
              <a:buFont typeface="Arial" panose="020B0604020202020204" pitchFamily="34" charset="0"/>
              <a:buNone/>
              <a:defRPr/>
            </a:pPr>
            <a:r>
              <a:rPr lang="en-US" b="1" dirty="0">
                <a:solidFill>
                  <a:srgbClr val="0070C0"/>
                </a:solidFill>
                <a:latin typeface="Open Sans" panose="020B0606030504020204" pitchFamily="34" charset="0"/>
                <a:ea typeface="Open Sans" panose="020B0606030504020204" pitchFamily="34" charset="0"/>
                <a:cs typeface="Open Sans" panose="020B0606030504020204" pitchFamily="34" charset="0"/>
              </a:rPr>
              <a:t>2)  TO OVERTAKE </a:t>
            </a:r>
            <a:endParaRPr lang="en-US" b="1" dirty="0">
              <a:latin typeface="Open Sans" panose="020B0606030504020204" pitchFamily="34" charset="0"/>
              <a:ea typeface="Open Sans" panose="020B0606030504020204" pitchFamily="34" charset="0"/>
              <a:cs typeface="Open Sans" panose="020B0606030504020204" pitchFamily="34" charset="0"/>
            </a:endParaRPr>
          </a:p>
          <a:p>
            <a:pPr marL="0" indent="0" eaLnBrk="1" fontAlgn="auto" hangingPunct="1">
              <a:spcAft>
                <a:spcPts val="0"/>
              </a:spcAft>
              <a:buFont typeface="Arial" panose="020B0604020202020204" pitchFamily="34" charset="0"/>
              <a:buNone/>
              <a:defRPr/>
            </a:pPr>
            <a:r>
              <a:rPr lang="en-US" b="1" dirty="0">
                <a:latin typeface="Open Sans" panose="020B0606030504020204" pitchFamily="34" charset="0"/>
                <a:ea typeface="Open Sans" panose="020B0606030504020204" pitchFamily="34" charset="0"/>
                <a:cs typeface="Open Sans" panose="020B0606030504020204" pitchFamily="34" charset="0"/>
              </a:rPr>
              <a:t>      Always use the right lane</a:t>
            </a:r>
          </a:p>
          <a:p>
            <a:pPr marL="0" indent="0" eaLnBrk="1" fontAlgn="auto" hangingPunct="1">
              <a:spcAft>
                <a:spcPts val="0"/>
              </a:spcAft>
              <a:buFont typeface="Arial" panose="020B0604020202020204" pitchFamily="34" charset="0"/>
              <a:buNone/>
              <a:defRPr/>
            </a:pPr>
            <a:endParaRPr lang="en-US" sz="1300" b="1" dirty="0">
              <a:latin typeface="Open Sans" panose="020B0606030504020204" pitchFamily="34" charset="0"/>
              <a:ea typeface="Open Sans" panose="020B0606030504020204" pitchFamily="34" charset="0"/>
              <a:cs typeface="Open Sans" panose="020B0606030504020204" pitchFamily="34" charset="0"/>
            </a:endParaRPr>
          </a:p>
          <a:p>
            <a:pPr marL="536575" indent="-536575" eaLnBrk="1" fontAlgn="auto" hangingPunct="1">
              <a:spcAft>
                <a:spcPts val="0"/>
              </a:spcAft>
              <a:buFont typeface="Arial" panose="020B0604020202020204" pitchFamily="34" charset="0"/>
              <a:buNone/>
              <a:defRPr/>
            </a:pPr>
            <a:r>
              <a:rPr lang="en-US" b="1" dirty="0">
                <a:solidFill>
                  <a:srgbClr val="7030A0"/>
                </a:solidFill>
                <a:latin typeface="Open Sans" panose="020B0606030504020204" pitchFamily="34" charset="0"/>
                <a:ea typeface="Open Sans" panose="020B0606030504020204" pitchFamily="34" charset="0"/>
                <a:cs typeface="Open Sans" panose="020B0606030504020204" pitchFamily="34" charset="0"/>
              </a:rPr>
              <a:t>3)  USE HAND AND DIRECTION INDICATORS </a:t>
            </a:r>
          </a:p>
          <a:p>
            <a:pPr marL="536575" indent="-536575" eaLnBrk="1" fontAlgn="auto" hangingPunct="1">
              <a:spcAft>
                <a:spcPts val="0"/>
              </a:spcAft>
              <a:buFont typeface="Arial" panose="020B0604020202020204" pitchFamily="34" charset="0"/>
              <a:buNone/>
              <a:defRPr/>
            </a:pPr>
            <a:r>
              <a:rPr lang="en-US" b="1" dirty="0">
                <a:solidFill>
                  <a:srgbClr val="7030A0"/>
                </a:solidFill>
                <a:latin typeface="Open Sans" panose="020B0606030504020204" pitchFamily="34" charset="0"/>
                <a:ea typeface="Open Sans" panose="020B0606030504020204" pitchFamily="34" charset="0"/>
                <a:cs typeface="Open Sans" panose="020B0606030504020204" pitchFamily="34" charset="0"/>
              </a:rPr>
              <a:t>      </a:t>
            </a:r>
            <a:r>
              <a:rPr lang="en-US" b="1" dirty="0">
                <a:latin typeface="Open Sans" panose="020B0606030504020204" pitchFamily="34" charset="0"/>
                <a:ea typeface="Open Sans" panose="020B0606030504020204" pitchFamily="34" charset="0"/>
                <a:cs typeface="Open Sans" panose="020B0606030504020204" pitchFamily="34" charset="0"/>
              </a:rPr>
              <a:t>Both to  change lanes</a:t>
            </a:r>
          </a:p>
          <a:p>
            <a:pPr marL="0" indent="0" eaLnBrk="1" fontAlgn="auto" hangingPunct="1">
              <a:spcAft>
                <a:spcPts val="0"/>
              </a:spcAft>
              <a:buFont typeface="Arial" panose="020B0604020202020204" pitchFamily="34" charset="0"/>
              <a:buNone/>
              <a:defRPr/>
            </a:pPr>
            <a:endParaRPr lang="en-US" b="1" dirty="0"/>
          </a:p>
          <a:p>
            <a:pPr marL="0" indent="0" eaLnBrk="1" fontAlgn="auto" hangingPunct="1">
              <a:spcAft>
                <a:spcPts val="0"/>
              </a:spcAft>
              <a:buFont typeface="Arial" panose="020B0604020202020204" pitchFamily="34" charset="0"/>
              <a:buNone/>
              <a:defRPr/>
            </a:pPr>
            <a:endParaRPr lang="en-US" b="1" dirty="0"/>
          </a:p>
          <a:p>
            <a:pPr marL="0" indent="0" eaLnBrk="1" fontAlgn="auto" hangingPunct="1">
              <a:spcAft>
                <a:spcPts val="0"/>
              </a:spcAft>
              <a:buFont typeface="Arial" panose="020B0604020202020204" pitchFamily="34" charset="0"/>
              <a:buNone/>
              <a:defRPr/>
            </a:pPr>
            <a:endParaRPr lang="en-US" b="1" dirty="0"/>
          </a:p>
          <a:p>
            <a:pPr marL="0" indent="0" eaLnBrk="1" fontAlgn="auto" hangingPunct="1">
              <a:spcAft>
                <a:spcPts val="0"/>
              </a:spcAft>
              <a:buFont typeface="Arial" panose="020B0604020202020204" pitchFamily="34" charset="0"/>
              <a:buNone/>
              <a:defRPr/>
            </a:pPr>
            <a:endParaRPr lang="en-IN" dirty="0"/>
          </a:p>
        </p:txBody>
      </p:sp>
      <p:sp>
        <p:nvSpPr>
          <p:cNvPr id="44036" name="TextBox 2">
            <a:extLst>
              <a:ext uri="{FF2B5EF4-FFF2-40B4-BE49-F238E27FC236}">
                <a16:creationId xmlns:a16="http://schemas.microsoft.com/office/drawing/2014/main" id="{D6DF633A-12EE-5107-242A-A1DE221935B1}"/>
              </a:ext>
            </a:extLst>
          </p:cNvPr>
          <p:cNvSpPr txBox="1">
            <a:spLocks noChangeArrowheads="1"/>
          </p:cNvSpPr>
          <p:nvPr/>
        </p:nvSpPr>
        <p:spPr bwMode="auto">
          <a:xfrm>
            <a:off x="1524000" y="6611938"/>
            <a:ext cx="2081213" cy="2460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1000">
              <a:latin typeface="Times New Roman" panose="02020603050405020304" pitchFamily="18" charset="0"/>
            </a:endParaRPr>
          </a:p>
        </p:txBody>
      </p:sp>
      <p:pic>
        <p:nvPicPr>
          <p:cNvPr id="44037" name="Picture 1" descr="A logo with a lion and a circle with a red ribbon&#10;&#10;AI-generated content may be incorrect.">
            <a:extLst>
              <a:ext uri="{FF2B5EF4-FFF2-40B4-BE49-F238E27FC236}">
                <a16:creationId xmlns:a16="http://schemas.microsoft.com/office/drawing/2014/main" id="{FB22E0DC-ECCB-0647-B7D6-14B2552E73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8" name="Picture 3" descr="A logo with text on it&#10;&#10;AI-generated content may be incorrect.">
            <a:extLst>
              <a:ext uri="{FF2B5EF4-FFF2-40B4-BE49-F238E27FC236}">
                <a16:creationId xmlns:a16="http://schemas.microsoft.com/office/drawing/2014/main" id="{6E7175C5-C30A-D2DF-F572-19C7D16F67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9" name="Picture 1">
            <a:extLst>
              <a:ext uri="{FF2B5EF4-FFF2-40B4-BE49-F238E27FC236}">
                <a16:creationId xmlns:a16="http://schemas.microsoft.com/office/drawing/2014/main" id="{2E5C47C3-DBCB-1417-211E-D3FC569158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125" y="44450"/>
            <a:ext cx="1828800" cy="119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040" name="Picture 2">
            <a:extLst>
              <a:ext uri="{FF2B5EF4-FFF2-40B4-BE49-F238E27FC236}">
                <a16:creationId xmlns:a16="http://schemas.microsoft.com/office/drawing/2014/main" id="{94C4369B-AE0E-DB09-1951-1C5799CDAAB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2">
            <a:extLst>
              <a:ext uri="{FF2B5EF4-FFF2-40B4-BE49-F238E27FC236}">
                <a16:creationId xmlns:a16="http://schemas.microsoft.com/office/drawing/2014/main" id="{AED17ADB-D2A5-005B-8717-C718FE7CC630}"/>
              </a:ext>
            </a:extLst>
          </p:cNvPr>
          <p:cNvSpPr>
            <a:spLocks noGrp="1"/>
          </p:cNvSpPr>
          <p:nvPr>
            <p:ph type="title"/>
          </p:nvPr>
        </p:nvSpPr>
        <p:spPr>
          <a:xfrm>
            <a:off x="393700" y="2725738"/>
            <a:ext cx="2381250" cy="1404937"/>
          </a:xfrm>
        </p:spPr>
        <p:txBody>
          <a:bodyPr rtlCol="0">
            <a:noAutofit/>
          </a:bodyPr>
          <a:lstStyle/>
          <a:p>
            <a:pPr algn="ctr" eaLnBrk="1" fontAlgn="auto" hangingPunct="1">
              <a:spcAft>
                <a:spcPts val="0"/>
              </a:spcAft>
              <a:defRPr/>
            </a:pPr>
            <a:r>
              <a:rPr lang="en-US" altLang="en-US" sz="4000" dirty="0">
                <a:solidFill>
                  <a:srgbClr val="FF000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SPEED LIMIT</a:t>
            </a:r>
          </a:p>
        </p:txBody>
      </p:sp>
      <p:sp>
        <p:nvSpPr>
          <p:cNvPr id="2" name="Content Placeholder 1">
            <a:extLst>
              <a:ext uri="{FF2B5EF4-FFF2-40B4-BE49-F238E27FC236}">
                <a16:creationId xmlns:a16="http://schemas.microsoft.com/office/drawing/2014/main" id="{C1A7EE65-FCB5-6EC2-481C-2F865D143E36}"/>
              </a:ext>
            </a:extLst>
          </p:cNvPr>
          <p:cNvSpPr>
            <a:spLocks noGrp="1"/>
          </p:cNvSpPr>
          <p:nvPr>
            <p:ph idx="1"/>
          </p:nvPr>
        </p:nvSpPr>
        <p:spPr>
          <a:xfrm>
            <a:off x="3292475" y="1754188"/>
            <a:ext cx="5786438" cy="3968750"/>
          </a:xfrm>
        </p:spPr>
        <p:txBody>
          <a:bodyPr rtlCol="0">
            <a:normAutofit fontScale="85000" lnSpcReduction="20000"/>
          </a:bodyPr>
          <a:lstStyle/>
          <a:p>
            <a:pPr marL="0" indent="0" eaLnBrk="1" fontAlgn="auto" hangingPunct="1">
              <a:lnSpc>
                <a:spcPct val="100000"/>
              </a:lnSpc>
              <a:spcAft>
                <a:spcPts val="0"/>
              </a:spcAft>
              <a:buSzPct val="104000"/>
              <a:buFont typeface="Arial" panose="020B0604020202020204" pitchFamily="34" charset="0"/>
              <a:buNone/>
              <a:defRPr/>
            </a:pPr>
            <a:endParaRPr lang="en-US" dirty="0"/>
          </a:p>
          <a:p>
            <a:pPr eaLnBrk="1" fontAlgn="auto" hangingPunct="1">
              <a:lnSpc>
                <a:spcPct val="100000"/>
              </a:lnSpc>
              <a:spcAft>
                <a:spcPts val="0"/>
              </a:spcAft>
              <a:buSzPct val="104000"/>
              <a:defRPr/>
            </a:pPr>
            <a:r>
              <a:rPr lang="en-US" dirty="0">
                <a:latin typeface="Open Sans" panose="020B0606030504020204" pitchFamily="34" charset="0"/>
                <a:ea typeface="Open Sans" panose="020B0606030504020204" pitchFamily="34" charset="0"/>
                <a:cs typeface="Open Sans" panose="020B0606030504020204" pitchFamily="34" charset="0"/>
              </a:rPr>
              <a:t>You should follow the speed limit to avoid accidents</a:t>
            </a:r>
          </a:p>
          <a:p>
            <a:pPr eaLnBrk="1" fontAlgn="auto" hangingPunct="1">
              <a:lnSpc>
                <a:spcPct val="100000"/>
              </a:lnSpc>
              <a:spcAft>
                <a:spcPts val="0"/>
              </a:spcAft>
              <a:buSzPct val="104000"/>
              <a:defRPr/>
            </a:pPr>
            <a:endParaRPr lang="en-US" sz="1800" dirty="0">
              <a:latin typeface="Open Sans" panose="020B0606030504020204" pitchFamily="34" charset="0"/>
              <a:ea typeface="Open Sans" panose="020B0606030504020204" pitchFamily="34" charset="0"/>
              <a:cs typeface="Open Sans" panose="020B0606030504020204" pitchFamily="34" charset="0"/>
            </a:endParaRPr>
          </a:p>
          <a:p>
            <a:pPr eaLnBrk="1" fontAlgn="auto" hangingPunct="1">
              <a:lnSpc>
                <a:spcPct val="100000"/>
              </a:lnSpc>
              <a:spcAft>
                <a:spcPts val="0"/>
              </a:spcAft>
              <a:buSzPct val="104000"/>
              <a:defRPr/>
            </a:pPr>
            <a:endParaRPr lang="en-US" sz="400" dirty="0">
              <a:latin typeface="Open Sans" panose="020B0606030504020204" pitchFamily="34" charset="0"/>
              <a:ea typeface="Open Sans" panose="020B0606030504020204" pitchFamily="34" charset="0"/>
              <a:cs typeface="Open Sans" panose="020B0606030504020204" pitchFamily="34" charset="0"/>
            </a:endParaRPr>
          </a:p>
          <a:p>
            <a:pPr eaLnBrk="1" fontAlgn="auto" hangingPunct="1">
              <a:lnSpc>
                <a:spcPct val="100000"/>
              </a:lnSpc>
              <a:spcAft>
                <a:spcPts val="0"/>
              </a:spcAft>
              <a:buSzPct val="104000"/>
              <a:defRPr/>
            </a:pPr>
            <a:r>
              <a:rPr lang="en-US" dirty="0">
                <a:latin typeface="Open Sans" panose="020B0606030504020204" pitchFamily="34" charset="0"/>
                <a:ea typeface="Open Sans" panose="020B0606030504020204" pitchFamily="34" charset="0"/>
                <a:cs typeface="Open Sans" panose="020B0606030504020204" pitchFamily="34" charset="0"/>
              </a:rPr>
              <a:t>Provision of speed witness radar</a:t>
            </a:r>
          </a:p>
          <a:p>
            <a:pPr eaLnBrk="1" fontAlgn="auto" hangingPunct="1">
              <a:lnSpc>
                <a:spcPct val="100000"/>
              </a:lnSpc>
              <a:spcAft>
                <a:spcPts val="0"/>
              </a:spcAft>
              <a:buSzPct val="104000"/>
              <a:defRPr/>
            </a:pPr>
            <a:endParaRPr lang="en-US" sz="1800" dirty="0">
              <a:latin typeface="Open Sans" panose="020B0606030504020204" pitchFamily="34" charset="0"/>
              <a:ea typeface="Open Sans" panose="020B0606030504020204" pitchFamily="34" charset="0"/>
              <a:cs typeface="Open Sans" panose="020B0606030504020204" pitchFamily="34" charset="0"/>
            </a:endParaRPr>
          </a:p>
          <a:p>
            <a:pPr eaLnBrk="1" fontAlgn="auto" hangingPunct="1">
              <a:lnSpc>
                <a:spcPct val="100000"/>
              </a:lnSpc>
              <a:spcAft>
                <a:spcPts val="0"/>
              </a:spcAft>
              <a:buSzPct val="104000"/>
              <a:defRPr/>
            </a:pPr>
            <a:endParaRPr lang="en-US" sz="1000" dirty="0">
              <a:latin typeface="Open Sans" panose="020B0606030504020204" pitchFamily="34" charset="0"/>
              <a:ea typeface="Open Sans" panose="020B0606030504020204" pitchFamily="34" charset="0"/>
              <a:cs typeface="Open Sans" panose="020B0606030504020204" pitchFamily="34" charset="0"/>
            </a:endParaRPr>
          </a:p>
          <a:p>
            <a:pPr eaLnBrk="1" fontAlgn="auto" hangingPunct="1">
              <a:lnSpc>
                <a:spcPct val="100000"/>
              </a:lnSpc>
              <a:spcAft>
                <a:spcPts val="0"/>
              </a:spcAft>
              <a:buSzPct val="104000"/>
              <a:defRPr/>
            </a:pPr>
            <a:r>
              <a:rPr lang="en-US" dirty="0">
                <a:latin typeface="Open Sans" panose="020B0606030504020204" pitchFamily="34" charset="0"/>
                <a:ea typeface="Open Sans" panose="020B0606030504020204" pitchFamily="34" charset="0"/>
                <a:cs typeface="Open Sans" panose="020B0606030504020204" pitchFamily="34" charset="0"/>
              </a:rPr>
              <a:t>At every high traffic area  and highway, there are </a:t>
            </a:r>
          </a:p>
          <a:p>
            <a:pPr eaLnBrk="1" fontAlgn="auto" hangingPunct="1">
              <a:lnSpc>
                <a:spcPct val="100000"/>
              </a:lnSpc>
              <a:spcAft>
                <a:spcPts val="0"/>
              </a:spcAft>
              <a:buSzPct val="104000"/>
              <a:defRPr/>
            </a:pPr>
            <a:r>
              <a:rPr lang="en-US" dirty="0">
                <a:latin typeface="Open Sans" panose="020B0606030504020204" pitchFamily="34" charset="0"/>
                <a:ea typeface="Open Sans" panose="020B0606030504020204" pitchFamily="34" charset="0"/>
                <a:cs typeface="Open Sans" panose="020B0606030504020204" pitchFamily="34" charset="0"/>
              </a:rPr>
              <a:t>     speed witness radar to control the traffic</a:t>
            </a:r>
          </a:p>
          <a:p>
            <a:pPr marL="0" indent="0" eaLnBrk="1" fontAlgn="auto" hangingPunct="1">
              <a:lnSpc>
                <a:spcPct val="100000"/>
              </a:lnSpc>
              <a:spcAft>
                <a:spcPts val="0"/>
              </a:spcAft>
              <a:buSzPct val="104000"/>
              <a:buFont typeface="Arial" panose="020B0604020202020204" pitchFamily="34" charset="0"/>
              <a:buNone/>
              <a:defRPr/>
            </a:pPr>
            <a:endParaRPr lang="en-US" dirty="0"/>
          </a:p>
        </p:txBody>
      </p:sp>
      <p:sp>
        <p:nvSpPr>
          <p:cNvPr id="45060" name="TextBox 2">
            <a:extLst>
              <a:ext uri="{FF2B5EF4-FFF2-40B4-BE49-F238E27FC236}">
                <a16:creationId xmlns:a16="http://schemas.microsoft.com/office/drawing/2014/main" id="{C9B1297C-4C93-EE75-C22C-71C930BC9282}"/>
              </a:ext>
            </a:extLst>
          </p:cNvPr>
          <p:cNvSpPr txBox="1">
            <a:spLocks noChangeArrowheads="1"/>
          </p:cNvSpPr>
          <p:nvPr/>
        </p:nvSpPr>
        <p:spPr bwMode="auto">
          <a:xfrm>
            <a:off x="1524000" y="6384925"/>
            <a:ext cx="2081213"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2400">
              <a:latin typeface="Times New Roman" panose="02020603050405020304" pitchFamily="18" charset="0"/>
            </a:endParaRPr>
          </a:p>
        </p:txBody>
      </p:sp>
      <p:pic>
        <p:nvPicPr>
          <p:cNvPr id="49157" name="Picture 6" descr="C:\Users\Rajesh\Downloads\SCHOOL SAFETY MAT\3_ Truvelo LASERwitness system on bridge.jpg">
            <a:extLst>
              <a:ext uri="{FF2B5EF4-FFF2-40B4-BE49-F238E27FC236}">
                <a16:creationId xmlns:a16="http://schemas.microsoft.com/office/drawing/2014/main" id="{7DF79D2D-31E3-7278-AB54-DF92F6F1BBD6}"/>
              </a:ext>
            </a:extLst>
          </p:cNvPr>
          <p:cNvPicPr>
            <a:picLocks noChangeAspect="1" noChangeArrowheads="1"/>
          </p:cNvPicPr>
          <p:nvPr/>
        </p:nvPicPr>
        <p:blipFill>
          <a:blip r:embed="rId2"/>
          <a:srcRect/>
          <a:stretch>
            <a:fillRect/>
          </a:stretch>
        </p:blipFill>
        <p:spPr bwMode="auto">
          <a:xfrm>
            <a:off x="9154758" y="2141959"/>
            <a:ext cx="2643542" cy="2978681"/>
          </a:xfrm>
          <a:prstGeom prst="ellipse">
            <a:avLst/>
          </a:prstGeom>
          <a:ln>
            <a:noFill/>
          </a:ln>
          <a:effectLst>
            <a:softEdge rad="112500"/>
          </a:effectLst>
        </p:spPr>
      </p:pic>
      <p:pic>
        <p:nvPicPr>
          <p:cNvPr id="45062" name="Picture 2" descr="A logo with a lion and a circle with a red ribbon&#10;&#10;AI-generated content may be incorrect.">
            <a:extLst>
              <a:ext uri="{FF2B5EF4-FFF2-40B4-BE49-F238E27FC236}">
                <a16:creationId xmlns:a16="http://schemas.microsoft.com/office/drawing/2014/main" id="{D5B6C3A5-CC4F-32DF-37C8-4C72047E02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3" name="Picture 3" descr="A logo with text on it&#10;&#10;AI-generated content may be incorrect.">
            <a:extLst>
              <a:ext uri="{FF2B5EF4-FFF2-40B4-BE49-F238E27FC236}">
                <a16:creationId xmlns:a16="http://schemas.microsoft.com/office/drawing/2014/main" id="{4DF007A5-CE85-EDA2-F7B7-7B18E32774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4" name="Picture 2">
            <a:extLst>
              <a:ext uri="{FF2B5EF4-FFF2-40B4-BE49-F238E27FC236}">
                <a16:creationId xmlns:a16="http://schemas.microsoft.com/office/drawing/2014/main" id="{E9DB5708-2EC0-308D-7EC3-D644341A712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213" y="80963"/>
            <a:ext cx="1828800"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065" name="Picture 2">
            <a:extLst>
              <a:ext uri="{FF2B5EF4-FFF2-40B4-BE49-F238E27FC236}">
                <a16:creationId xmlns:a16="http://schemas.microsoft.com/office/drawing/2014/main" id="{8B0D5DB7-92A5-F265-5B13-DB08C86D4BC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9" name="Title 2">
            <a:extLst>
              <a:ext uri="{FF2B5EF4-FFF2-40B4-BE49-F238E27FC236}">
                <a16:creationId xmlns:a16="http://schemas.microsoft.com/office/drawing/2014/main" id="{0D23A2B9-8310-8AF7-51DA-CF6B42216FAB}"/>
              </a:ext>
            </a:extLst>
          </p:cNvPr>
          <p:cNvSpPr>
            <a:spLocks noGrp="1"/>
          </p:cNvSpPr>
          <p:nvPr>
            <p:ph type="title"/>
          </p:nvPr>
        </p:nvSpPr>
        <p:spPr>
          <a:xfrm>
            <a:off x="473075" y="2205038"/>
            <a:ext cx="3008313" cy="3535362"/>
          </a:xfrm>
        </p:spPr>
        <p:txBody>
          <a:bodyPr rtlCol="0">
            <a:normAutofit/>
          </a:bodyPr>
          <a:lstStyle/>
          <a:p>
            <a:pPr algn="ctr" eaLnBrk="1" fontAlgn="auto" hangingPunct="1">
              <a:spcAft>
                <a:spcPts val="0"/>
              </a:spcAft>
              <a:defRPr/>
            </a:pPr>
            <a:r>
              <a:rPr lang="en-US" altLang="en-US" sz="4000" dirty="0">
                <a:solidFill>
                  <a:srgbClr val="FF0000"/>
                </a:solidFill>
                <a:effectLst>
                  <a:outerShdw blurRad="38100" dist="38100" dir="2700000" algn="tl">
                    <a:srgbClr val="000000">
                      <a:alpha val="43137"/>
                    </a:srgbClr>
                  </a:outerShdw>
                </a:effectLst>
              </a:rPr>
              <a:t>2.</a:t>
            </a:r>
            <a:r>
              <a:rPr lang="en-US" altLang="en-US" sz="4000" dirty="0">
                <a:solidFill>
                  <a:srgbClr val="FF000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Wear your shields always</a:t>
            </a:r>
          </a:p>
        </p:txBody>
      </p:sp>
      <p:sp>
        <p:nvSpPr>
          <p:cNvPr id="3" name="Content Placeholder 2">
            <a:extLst>
              <a:ext uri="{FF2B5EF4-FFF2-40B4-BE49-F238E27FC236}">
                <a16:creationId xmlns:a16="http://schemas.microsoft.com/office/drawing/2014/main" id="{BF31A2F0-E0DD-C21F-BED3-9D99AC6CD3A9}"/>
              </a:ext>
            </a:extLst>
          </p:cNvPr>
          <p:cNvSpPr>
            <a:spLocks noGrp="1" noChangeArrowheads="1"/>
          </p:cNvSpPr>
          <p:nvPr>
            <p:ph sz="half" idx="1"/>
          </p:nvPr>
        </p:nvSpPr>
        <p:spPr>
          <a:xfrm>
            <a:off x="4378325" y="2205038"/>
            <a:ext cx="4184650" cy="4152900"/>
          </a:xfrm>
        </p:spPr>
        <p:txBody>
          <a:bodyPr/>
          <a:lstStyle/>
          <a:p>
            <a:pPr eaLnBrk="1" hangingPunct="1">
              <a:defRPr/>
            </a:pPr>
            <a:r>
              <a:rPr lang="en-US" altLang="en-US" dirty="0"/>
              <a:t>Seat belt on a four-wheeler </a:t>
            </a:r>
          </a:p>
          <a:p>
            <a:pPr eaLnBrk="1" hangingPunct="1">
              <a:defRPr/>
            </a:pPr>
            <a:endParaRPr lang="en-US" altLang="en-US" dirty="0"/>
          </a:p>
          <a:p>
            <a:pPr eaLnBrk="1" hangingPunct="1">
              <a:defRPr/>
            </a:pPr>
            <a:endParaRPr lang="en-US" altLang="en-US" dirty="0"/>
          </a:p>
          <a:p>
            <a:pPr eaLnBrk="1" hangingPunct="1">
              <a:defRPr/>
            </a:pPr>
            <a:endParaRPr lang="en-US" altLang="en-US" dirty="0"/>
          </a:p>
          <a:p>
            <a:pPr eaLnBrk="1" hangingPunct="1">
              <a:defRPr/>
            </a:pPr>
            <a:r>
              <a:rPr lang="en-US" altLang="en-US" dirty="0"/>
              <a:t>Helmet on a two-wheeler- it prevents you from head trauma.</a:t>
            </a:r>
          </a:p>
          <a:p>
            <a:pPr marL="457200" indent="-457200" eaLnBrk="1" hangingPunct="1">
              <a:buFont typeface="Wingdings" panose="05000000000000000000" pitchFamily="2" charset="2"/>
              <a:buChar char="Ø"/>
              <a:defRPr/>
            </a:pPr>
            <a:endParaRPr lang="en-IN" altLang="en-US" dirty="0"/>
          </a:p>
        </p:txBody>
      </p:sp>
      <p:pic>
        <p:nvPicPr>
          <p:cNvPr id="9" name="Picture 2">
            <a:extLst>
              <a:ext uri="{FF2B5EF4-FFF2-40B4-BE49-F238E27FC236}">
                <a16:creationId xmlns:a16="http://schemas.microsoft.com/office/drawing/2014/main" id="{F2F05E13-2FFD-6B40-2E72-6DCF0E3CC6E9}"/>
              </a:ext>
            </a:extLst>
          </p:cNvPr>
          <p:cNvPicPr>
            <a:picLocks noGrp="1" noChangeAspect="1" noChangeArrowheads="1"/>
          </p:cNvPicPr>
          <p:nvPr>
            <p:ph sz="half" idx="2"/>
          </p:nvPr>
        </p:nvPicPr>
        <p:blipFill>
          <a:blip r:embed="rId2"/>
          <a:srcRect/>
          <a:stretch>
            <a:fillRect/>
          </a:stretch>
        </p:blipFill>
        <p:spPr>
          <a:xfrm>
            <a:off x="8261873" y="1928813"/>
            <a:ext cx="3044414" cy="217805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3798" name="Picture 3">
            <a:extLst>
              <a:ext uri="{FF2B5EF4-FFF2-40B4-BE49-F238E27FC236}">
                <a16:creationId xmlns:a16="http://schemas.microsoft.com/office/drawing/2014/main" id="{81A498E4-617A-C706-5713-17763BA030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51850" y="4333875"/>
            <a:ext cx="3044825" cy="231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6" name="TextBox 2">
            <a:extLst>
              <a:ext uri="{FF2B5EF4-FFF2-40B4-BE49-F238E27FC236}">
                <a16:creationId xmlns:a16="http://schemas.microsoft.com/office/drawing/2014/main" id="{4D679C32-3E81-47A0-A114-5C7858F17B9A}"/>
              </a:ext>
            </a:extLst>
          </p:cNvPr>
          <p:cNvSpPr txBox="1">
            <a:spLocks noChangeArrowheads="1"/>
          </p:cNvSpPr>
          <p:nvPr/>
        </p:nvSpPr>
        <p:spPr bwMode="auto">
          <a:xfrm>
            <a:off x="1524000" y="6656388"/>
            <a:ext cx="2081213" cy="1857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600">
              <a:latin typeface="Times New Roman" panose="02020603050405020304" pitchFamily="18" charset="0"/>
            </a:endParaRPr>
          </a:p>
        </p:txBody>
      </p:sp>
      <p:pic>
        <p:nvPicPr>
          <p:cNvPr id="46087" name="Picture 1" descr="A logo with a lion and a circle with a red ribbon&#10;&#10;AI-generated content may be incorrect.">
            <a:extLst>
              <a:ext uri="{FF2B5EF4-FFF2-40B4-BE49-F238E27FC236}">
                <a16:creationId xmlns:a16="http://schemas.microsoft.com/office/drawing/2014/main" id="{98BA362C-9973-A15E-34CC-156F4E59D0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8" name="Picture 3" descr="A logo with text on it&#10;&#10;AI-generated content may be incorrect.">
            <a:extLst>
              <a:ext uri="{FF2B5EF4-FFF2-40B4-BE49-F238E27FC236}">
                <a16:creationId xmlns:a16="http://schemas.microsoft.com/office/drawing/2014/main" id="{DF1B5603-AE75-46EF-BD96-0CB65C1AD75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9" name="Picture 1">
            <a:extLst>
              <a:ext uri="{FF2B5EF4-FFF2-40B4-BE49-F238E27FC236}">
                <a16:creationId xmlns:a16="http://schemas.microsoft.com/office/drawing/2014/main" id="{42F1F1B4-78C2-A0B8-4713-DF1BB4AFE34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 y="168275"/>
            <a:ext cx="1828800" cy="119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090" name="Picture 2">
            <a:extLst>
              <a:ext uri="{FF2B5EF4-FFF2-40B4-BE49-F238E27FC236}">
                <a16:creationId xmlns:a16="http://schemas.microsoft.com/office/drawing/2014/main" id="{50514FE0-60D0-7D94-908D-50DF4FBD8F3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53" presetClass="entr" presetSubtype="16" fill="hold" nodeType="clickEffect">
                                  <p:stCondLst>
                                    <p:cond delay="0"/>
                                  </p:stCondLst>
                                  <p:childTnLst>
                                    <p:set>
                                      <p:cBhvr>
                                        <p:cTn id="17" dur="1" fill="hold">
                                          <p:stCondLst>
                                            <p:cond delay="0"/>
                                          </p:stCondLst>
                                        </p:cTn>
                                        <p:tgtEl>
                                          <p:spTgt spid="33798"/>
                                        </p:tgtEl>
                                        <p:attrNameLst>
                                          <p:attrName>style.visibility</p:attrName>
                                        </p:attrNameLst>
                                      </p:cBhvr>
                                      <p:to>
                                        <p:strVal val="visible"/>
                                      </p:to>
                                    </p:set>
                                    <p:anim calcmode="lin" valueType="num">
                                      <p:cBhvr>
                                        <p:cTn id="18" dur="500" fill="hold"/>
                                        <p:tgtEl>
                                          <p:spTgt spid="33798"/>
                                        </p:tgtEl>
                                        <p:attrNameLst>
                                          <p:attrName>ppt_w</p:attrName>
                                        </p:attrNameLst>
                                      </p:cBhvr>
                                      <p:tavLst>
                                        <p:tav tm="0">
                                          <p:val>
                                            <p:fltVal val="0"/>
                                          </p:val>
                                        </p:tav>
                                        <p:tav tm="100000">
                                          <p:val>
                                            <p:strVal val="#ppt_w"/>
                                          </p:val>
                                        </p:tav>
                                      </p:tavLst>
                                    </p:anim>
                                    <p:anim calcmode="lin" valueType="num">
                                      <p:cBhvr>
                                        <p:cTn id="19" dur="500" fill="hold"/>
                                        <p:tgtEl>
                                          <p:spTgt spid="33798"/>
                                        </p:tgtEl>
                                        <p:attrNameLst>
                                          <p:attrName>ppt_h</p:attrName>
                                        </p:attrNameLst>
                                      </p:cBhvr>
                                      <p:tavLst>
                                        <p:tav tm="0">
                                          <p:val>
                                            <p:fltVal val="0"/>
                                          </p:val>
                                        </p:tav>
                                        <p:tav tm="100000">
                                          <p:val>
                                            <p:strVal val="#ppt_h"/>
                                          </p:val>
                                        </p:tav>
                                      </p:tavLst>
                                    </p:anim>
                                    <p:animEffect transition="in" filter="fade">
                                      <p:cBhvr>
                                        <p:cTn id="20" dur="500"/>
                                        <p:tgtEl>
                                          <p:spTgt spid="33798"/>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4">
            <a:extLst>
              <a:ext uri="{FF2B5EF4-FFF2-40B4-BE49-F238E27FC236}">
                <a16:creationId xmlns:a16="http://schemas.microsoft.com/office/drawing/2014/main" id="{F6AFA2FD-9DB5-FFC9-2BEF-01957F2297FF}"/>
              </a:ext>
            </a:extLst>
          </p:cNvPr>
          <p:cNvSpPr>
            <a:spLocks noChangeArrowheads="1"/>
          </p:cNvSpPr>
          <p:nvPr/>
        </p:nvSpPr>
        <p:spPr bwMode="auto">
          <a:xfrm>
            <a:off x="6484938" y="4984750"/>
            <a:ext cx="776287" cy="1952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296" tIns="41148" rIns="82296" bIns="41148"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Times New Roman" panose="02020603050405020304" pitchFamily="18" charset="0"/>
            </a:endParaRPr>
          </a:p>
        </p:txBody>
      </p:sp>
      <p:sp>
        <p:nvSpPr>
          <p:cNvPr id="34819" name="Rectangle 7">
            <a:extLst>
              <a:ext uri="{FF2B5EF4-FFF2-40B4-BE49-F238E27FC236}">
                <a16:creationId xmlns:a16="http://schemas.microsoft.com/office/drawing/2014/main" id="{DFED6788-B8DF-5649-B000-758868DDFA1C}"/>
              </a:ext>
            </a:extLst>
          </p:cNvPr>
          <p:cNvSpPr>
            <a:spLocks noChangeArrowheads="1"/>
          </p:cNvSpPr>
          <p:nvPr/>
        </p:nvSpPr>
        <p:spPr bwMode="auto">
          <a:xfrm>
            <a:off x="3735388" y="2765425"/>
            <a:ext cx="4295775" cy="1928813"/>
          </a:xfrm>
          <a:prstGeom prst="rect">
            <a:avLst/>
          </a:prstGeom>
          <a:noFill/>
          <a:ln>
            <a:noFill/>
          </a:ln>
          <a:effectLst>
            <a:prstShdw prst="shdw12">
              <a:schemeClr val="bg2"/>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296" tIns="41148" rIns="82296" bIns="4114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r>
              <a:rPr lang="en-US" altLang="en-US" sz="2400">
                <a:latin typeface="Open Sans" panose="020B0606030504020204" pitchFamily="34" charset="0"/>
                <a:cs typeface="Open Sans" panose="020B0606030504020204" pitchFamily="34" charset="0"/>
              </a:rPr>
              <a:t>Wearing a seatbelt reduces the risk of death among front-seat passengers by </a:t>
            </a:r>
            <a:r>
              <a:rPr lang="en-US" altLang="en-US" sz="2400">
                <a:solidFill>
                  <a:srgbClr val="FF0000"/>
                </a:solidFill>
                <a:latin typeface="Open Sans" panose="020B0606030504020204" pitchFamily="34" charset="0"/>
                <a:cs typeface="Open Sans" panose="020B0606030504020204" pitchFamily="34" charset="0"/>
              </a:rPr>
              <a:t>40−65% </a:t>
            </a:r>
            <a:r>
              <a:rPr lang="en-US" altLang="en-US" sz="2400">
                <a:latin typeface="Open Sans" panose="020B0606030504020204" pitchFamily="34" charset="0"/>
                <a:cs typeface="Open Sans" panose="020B0606030504020204" pitchFamily="34" charset="0"/>
              </a:rPr>
              <a:t>and among rear-seat occupants by </a:t>
            </a:r>
            <a:r>
              <a:rPr lang="en-US" altLang="en-US" sz="2400">
                <a:solidFill>
                  <a:srgbClr val="FF0000"/>
                </a:solidFill>
                <a:latin typeface="Open Sans" panose="020B0606030504020204" pitchFamily="34" charset="0"/>
                <a:cs typeface="Open Sans" panose="020B0606030504020204" pitchFamily="34" charset="0"/>
              </a:rPr>
              <a:t>25−75%.</a:t>
            </a:r>
          </a:p>
        </p:txBody>
      </p:sp>
      <p:sp>
        <p:nvSpPr>
          <p:cNvPr id="47108" name="TextBox 2">
            <a:extLst>
              <a:ext uri="{FF2B5EF4-FFF2-40B4-BE49-F238E27FC236}">
                <a16:creationId xmlns:a16="http://schemas.microsoft.com/office/drawing/2014/main" id="{2F8D2056-0AF4-464C-8F3F-E088BFC76200}"/>
              </a:ext>
            </a:extLst>
          </p:cNvPr>
          <p:cNvSpPr txBox="1">
            <a:spLocks noChangeArrowheads="1"/>
          </p:cNvSpPr>
          <p:nvPr/>
        </p:nvSpPr>
        <p:spPr bwMode="auto">
          <a:xfrm>
            <a:off x="1524000" y="6384925"/>
            <a:ext cx="2081213"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2400">
              <a:latin typeface="Times New Roman" panose="02020603050405020304" pitchFamily="18" charset="0"/>
            </a:endParaRPr>
          </a:p>
        </p:txBody>
      </p:sp>
      <p:sp>
        <p:nvSpPr>
          <p:cNvPr id="33798" name="Rectangle 1">
            <a:extLst>
              <a:ext uri="{FF2B5EF4-FFF2-40B4-BE49-F238E27FC236}">
                <a16:creationId xmlns:a16="http://schemas.microsoft.com/office/drawing/2014/main" id="{88A6150A-7B42-5914-D7AB-980BD1727842}"/>
              </a:ext>
            </a:extLst>
          </p:cNvPr>
          <p:cNvSpPr>
            <a:spLocks noChangeArrowheads="1"/>
          </p:cNvSpPr>
          <p:nvPr/>
        </p:nvSpPr>
        <p:spPr bwMode="auto">
          <a:xfrm>
            <a:off x="788988" y="2451100"/>
            <a:ext cx="2416175" cy="2554288"/>
          </a:xfrm>
          <a:prstGeom prst="rect">
            <a:avLst/>
          </a:prstGeom>
          <a:noFill/>
          <a:ln>
            <a:noFill/>
          </a:ln>
        </p:spPr>
        <p:txBody>
          <a:bodyPr>
            <a:spAutoFit/>
          </a:bodyPr>
          <a:lstStyle>
            <a:lvl1pPr>
              <a:lnSpc>
                <a:spcPct val="90000"/>
              </a:lnSpc>
              <a:spcBef>
                <a:spcPct val="25000"/>
              </a:spcBef>
              <a:buClr>
                <a:srgbClr val="800000"/>
              </a:buClr>
              <a:defRPr sz="2800">
                <a:solidFill>
                  <a:schemeClr val="tx1"/>
                </a:solidFill>
                <a:latin typeface="Calibri" pitchFamily="34" charset="0"/>
              </a:defRPr>
            </a:lvl1pPr>
            <a:lvl2pPr marL="742950" indent="-285750">
              <a:lnSpc>
                <a:spcPct val="90000"/>
              </a:lnSpc>
              <a:spcBef>
                <a:spcPct val="25000"/>
              </a:spcBef>
              <a:buClr>
                <a:srgbClr val="800000"/>
              </a:buClr>
              <a:buSzPct val="115000"/>
              <a:buFont typeface="Times" pitchFamily="18" charset="0"/>
              <a:buChar char="•"/>
              <a:defRPr sz="2800">
                <a:solidFill>
                  <a:schemeClr val="tx1"/>
                </a:solidFill>
                <a:latin typeface="Calibri" pitchFamily="34" charset="0"/>
              </a:defRPr>
            </a:lvl2pPr>
            <a:lvl3pPr marL="1143000" indent="-228600">
              <a:lnSpc>
                <a:spcPct val="90000"/>
              </a:lnSpc>
              <a:spcBef>
                <a:spcPct val="25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defRPr sz="2000">
                <a:solidFill>
                  <a:schemeClr val="tx1"/>
                </a:solidFill>
                <a:latin typeface="Calibri" pitchFamily="34" charset="0"/>
              </a:defRPr>
            </a:lvl5pPr>
            <a:lvl6pPr marL="2514600" indent="-228600" eaLnBrk="0" fontAlgn="base" hangingPunct="0">
              <a:spcBef>
                <a:spcPct val="20000"/>
              </a:spcBef>
              <a:spcAft>
                <a:spcPct val="0"/>
              </a:spcAft>
              <a:defRPr sz="2000">
                <a:solidFill>
                  <a:schemeClr val="tx1"/>
                </a:solidFill>
                <a:latin typeface="Calibri" pitchFamily="34" charset="0"/>
              </a:defRPr>
            </a:lvl6pPr>
            <a:lvl7pPr marL="2971800" indent="-228600" eaLnBrk="0" fontAlgn="base" hangingPunct="0">
              <a:spcBef>
                <a:spcPct val="20000"/>
              </a:spcBef>
              <a:spcAft>
                <a:spcPct val="0"/>
              </a:spcAft>
              <a:defRPr sz="2000">
                <a:solidFill>
                  <a:schemeClr val="tx1"/>
                </a:solidFill>
                <a:latin typeface="Calibri" pitchFamily="34" charset="0"/>
              </a:defRPr>
            </a:lvl7pPr>
            <a:lvl8pPr marL="3429000" indent="-228600" eaLnBrk="0" fontAlgn="base" hangingPunct="0">
              <a:spcBef>
                <a:spcPct val="20000"/>
              </a:spcBef>
              <a:spcAft>
                <a:spcPct val="0"/>
              </a:spcAft>
              <a:defRPr sz="2000">
                <a:solidFill>
                  <a:schemeClr val="tx1"/>
                </a:solidFill>
                <a:latin typeface="Calibri" pitchFamily="34" charset="0"/>
              </a:defRPr>
            </a:lvl8pPr>
            <a:lvl9pPr marL="3886200" indent="-228600" eaLnBrk="0" fontAlgn="base" hangingPunct="0">
              <a:spcBef>
                <a:spcPct val="20000"/>
              </a:spcBef>
              <a:spcAft>
                <a:spcPct val="0"/>
              </a:spcAft>
              <a:defRPr sz="2000">
                <a:solidFill>
                  <a:schemeClr val="tx1"/>
                </a:solidFill>
                <a:latin typeface="Calibri" pitchFamily="34" charset="0"/>
              </a:defRPr>
            </a:lvl9pPr>
          </a:lstStyle>
          <a:p>
            <a:pPr algn="ctr">
              <a:lnSpc>
                <a:spcPct val="100000"/>
              </a:lnSpc>
              <a:spcBef>
                <a:spcPct val="0"/>
              </a:spcBef>
              <a:buClrTx/>
              <a:defRPr/>
            </a:pPr>
            <a:r>
              <a:rPr lang="en-US" altLang="en-US" sz="4000" b="1"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3. Seat belts and airbags</a:t>
            </a:r>
            <a:endParaRPr lang="en-IN" altLang="en-US" sz="4000" b="1"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p:txBody>
      </p:sp>
      <p:pic>
        <p:nvPicPr>
          <p:cNvPr id="51206" name="Picture 7" descr="C:\Users\Rajesh\Downloads\13116433_s.jpg">
            <a:extLst>
              <a:ext uri="{FF2B5EF4-FFF2-40B4-BE49-F238E27FC236}">
                <a16:creationId xmlns:a16="http://schemas.microsoft.com/office/drawing/2014/main" id="{ECBCE081-77B3-962F-2290-98DD6D2BAA4F}"/>
              </a:ext>
            </a:extLst>
          </p:cNvPr>
          <p:cNvPicPr>
            <a:picLocks noChangeAspect="1" noChangeArrowheads="1"/>
          </p:cNvPicPr>
          <p:nvPr/>
        </p:nvPicPr>
        <p:blipFill>
          <a:blip r:embed="rId2"/>
          <a:srcRect/>
          <a:stretch>
            <a:fillRect/>
          </a:stretch>
        </p:blipFill>
        <p:spPr bwMode="auto">
          <a:xfrm>
            <a:off x="8747393" y="2451099"/>
            <a:ext cx="2655170" cy="298838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7111" name="Picture 1" descr="A logo with a lion and a circle with a red ribbon&#10;&#10;AI-generated content may be incorrect.">
            <a:extLst>
              <a:ext uri="{FF2B5EF4-FFF2-40B4-BE49-F238E27FC236}">
                <a16:creationId xmlns:a16="http://schemas.microsoft.com/office/drawing/2014/main" id="{0F232EAE-7D4E-992F-0973-8CB623BE4F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2" name="Picture 2" descr="A logo with text on it&#10;&#10;AI-generated content may be incorrect.">
            <a:extLst>
              <a:ext uri="{FF2B5EF4-FFF2-40B4-BE49-F238E27FC236}">
                <a16:creationId xmlns:a16="http://schemas.microsoft.com/office/drawing/2014/main" id="{1A4BF189-7D78-0ABB-E938-0D6F33A986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3" name="Picture 1">
            <a:extLst>
              <a:ext uri="{FF2B5EF4-FFF2-40B4-BE49-F238E27FC236}">
                <a16:creationId xmlns:a16="http://schemas.microsoft.com/office/drawing/2014/main" id="{04E0351E-A5D1-50BE-6DD7-444AE39AA1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025" y="127000"/>
            <a:ext cx="1828800" cy="119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114" name="Picture 2">
            <a:extLst>
              <a:ext uri="{FF2B5EF4-FFF2-40B4-BE49-F238E27FC236}">
                <a16:creationId xmlns:a16="http://schemas.microsoft.com/office/drawing/2014/main" id="{A4E91AB9-D01B-D4F5-915C-8D0036D5B2A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8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
            <a:extLst>
              <a:ext uri="{FF2B5EF4-FFF2-40B4-BE49-F238E27FC236}">
                <a16:creationId xmlns:a16="http://schemas.microsoft.com/office/drawing/2014/main" id="{B66944C4-4075-6B18-E032-AD872E8983BA}"/>
              </a:ext>
            </a:extLst>
          </p:cNvPr>
          <p:cNvSpPr>
            <a:spLocks noGrp="1" noChangeArrowheads="1"/>
          </p:cNvSpPr>
          <p:nvPr>
            <p:ph type="ctrTitle" idx="4294967295"/>
          </p:nvPr>
        </p:nvSpPr>
        <p:spPr>
          <a:xfrm>
            <a:off x="473075" y="2751138"/>
            <a:ext cx="3776663" cy="1200150"/>
          </a:xfrm>
        </p:spPr>
        <p:txBody>
          <a:bodyPr lIns="0" tIns="0" rIns="0" bIns="0" rtlCol="0">
            <a:normAutofit/>
          </a:bodyPr>
          <a:lstStyle/>
          <a:p>
            <a:pPr algn="ctr" eaLnBrk="1" fontAlgn="auto" hangingPunct="1">
              <a:lnSpc>
                <a:spcPct val="95000"/>
              </a:lnSpc>
              <a:spcAft>
                <a:spcPts val="0"/>
              </a:spcAft>
              <a:defRPr/>
            </a:pPr>
            <a:r>
              <a:rPr lang="en-US" altLang="en-US" sz="4000" dirty="0">
                <a:solidFill>
                  <a:srgbClr val="FF000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4. Motorcycle helmets</a:t>
            </a:r>
          </a:p>
        </p:txBody>
      </p:sp>
      <p:sp>
        <p:nvSpPr>
          <p:cNvPr id="35843" name="Rectangle 4">
            <a:extLst>
              <a:ext uri="{FF2B5EF4-FFF2-40B4-BE49-F238E27FC236}">
                <a16:creationId xmlns:a16="http://schemas.microsoft.com/office/drawing/2014/main" id="{AA4DFFC9-C087-D6F0-5C61-0C87B8913F5C}"/>
              </a:ext>
            </a:extLst>
          </p:cNvPr>
          <p:cNvSpPr>
            <a:spLocks noChangeArrowheads="1"/>
          </p:cNvSpPr>
          <p:nvPr/>
        </p:nvSpPr>
        <p:spPr bwMode="auto">
          <a:xfrm>
            <a:off x="5076825" y="2044700"/>
            <a:ext cx="3938588"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296" tIns="41148" rIns="82296" bIns="4114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GB" altLang="en-US" sz="3200"/>
              <a:t>Wearing a good quality motorcycle helmet can reduce the risk of death by </a:t>
            </a:r>
            <a:r>
              <a:rPr lang="en-GB" altLang="en-US" sz="3200">
                <a:solidFill>
                  <a:srgbClr val="FF0000"/>
                </a:solidFill>
                <a:latin typeface="Times New Roman" panose="02020603050405020304" pitchFamily="18" charset="0"/>
              </a:rPr>
              <a:t>±</a:t>
            </a:r>
            <a:r>
              <a:rPr lang="en-GB" altLang="en-US" sz="3200">
                <a:solidFill>
                  <a:srgbClr val="FF0000"/>
                </a:solidFill>
              </a:rPr>
              <a:t>40% </a:t>
            </a:r>
            <a:r>
              <a:rPr lang="en-GB" altLang="en-US" sz="3200"/>
              <a:t>and severe head injury by </a:t>
            </a:r>
            <a:r>
              <a:rPr lang="en-GB" altLang="en-US" sz="3200">
                <a:solidFill>
                  <a:srgbClr val="FF0000"/>
                </a:solidFill>
              </a:rPr>
              <a:t>&gt;70%.</a:t>
            </a:r>
            <a:endParaRPr lang="en-US" altLang="en-US" sz="3200">
              <a:solidFill>
                <a:srgbClr val="FF0000"/>
              </a:solidFill>
            </a:endParaRPr>
          </a:p>
        </p:txBody>
      </p:sp>
      <p:pic>
        <p:nvPicPr>
          <p:cNvPr id="52228" name="Picture 8">
            <a:extLst>
              <a:ext uri="{FF2B5EF4-FFF2-40B4-BE49-F238E27FC236}">
                <a16:creationId xmlns:a16="http://schemas.microsoft.com/office/drawing/2014/main" id="{43363A86-EE15-2896-2D85-5E340EE87C91}"/>
              </a:ext>
            </a:extLst>
          </p:cNvPr>
          <p:cNvPicPr>
            <a:picLocks noChangeAspect="1" noChangeArrowheads="1"/>
          </p:cNvPicPr>
          <p:nvPr/>
        </p:nvPicPr>
        <p:blipFill>
          <a:blip r:embed="rId2"/>
          <a:srcRect/>
          <a:stretch>
            <a:fillRect/>
          </a:stretch>
        </p:blipFill>
        <p:spPr bwMode="auto">
          <a:xfrm>
            <a:off x="9282113" y="2479675"/>
            <a:ext cx="2251075" cy="2636838"/>
          </a:xfrm>
          <a:prstGeom prst="rect">
            <a:avLst/>
          </a:prstGeom>
          <a:ln w="38100" cap="sq">
            <a:solidFill>
              <a:srgbClr val="FFBF2A"/>
            </a:solidFill>
            <a:prstDash val="solid"/>
            <a:miter lim="800000"/>
          </a:ln>
          <a:effectLst>
            <a:outerShdw blurRad="50800" dist="38100" dir="2700000" algn="tl" rotWithShape="0">
              <a:srgbClr val="000000">
                <a:alpha val="43000"/>
              </a:srgbClr>
            </a:outerShdw>
          </a:effectLst>
        </p:spPr>
      </p:pic>
      <p:sp>
        <p:nvSpPr>
          <p:cNvPr id="48133" name="TextBox 2">
            <a:extLst>
              <a:ext uri="{FF2B5EF4-FFF2-40B4-BE49-F238E27FC236}">
                <a16:creationId xmlns:a16="http://schemas.microsoft.com/office/drawing/2014/main" id="{01E4F275-32FE-F5B2-EF10-2CC208C4379D}"/>
              </a:ext>
            </a:extLst>
          </p:cNvPr>
          <p:cNvSpPr txBox="1">
            <a:spLocks noChangeArrowheads="1"/>
          </p:cNvSpPr>
          <p:nvPr/>
        </p:nvSpPr>
        <p:spPr bwMode="auto">
          <a:xfrm>
            <a:off x="1524000" y="6384925"/>
            <a:ext cx="2081213"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2400">
              <a:latin typeface="Times New Roman" panose="02020603050405020304" pitchFamily="18" charset="0"/>
            </a:endParaRPr>
          </a:p>
        </p:txBody>
      </p:sp>
      <p:pic>
        <p:nvPicPr>
          <p:cNvPr id="48134" name="Picture 1" descr="A logo with a lion and a circle with a red ribbon&#10;&#10;AI-generated content may be incorrect.">
            <a:extLst>
              <a:ext uri="{FF2B5EF4-FFF2-40B4-BE49-F238E27FC236}">
                <a16:creationId xmlns:a16="http://schemas.microsoft.com/office/drawing/2014/main" id="{451A34EE-0B4F-EF94-FA70-F130F8AD00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5" name="Picture 2" descr="A logo with text on it&#10;&#10;AI-generated content may be incorrect.">
            <a:extLst>
              <a:ext uri="{FF2B5EF4-FFF2-40B4-BE49-F238E27FC236}">
                <a16:creationId xmlns:a16="http://schemas.microsoft.com/office/drawing/2014/main" id="{5310648D-C500-6EC2-30A4-5848B23B29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6" name="Picture 1">
            <a:extLst>
              <a:ext uri="{FF2B5EF4-FFF2-40B4-BE49-F238E27FC236}">
                <a16:creationId xmlns:a16="http://schemas.microsoft.com/office/drawing/2014/main" id="{AC9DB4CE-52AE-9B1E-B446-F6153FECAC8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38" y="44450"/>
            <a:ext cx="1828800" cy="119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137" name="Picture 2">
            <a:extLst>
              <a:ext uri="{FF2B5EF4-FFF2-40B4-BE49-F238E27FC236}">
                <a16:creationId xmlns:a16="http://schemas.microsoft.com/office/drawing/2014/main" id="{D7E9D190-0E99-E015-DAC0-16082872DA2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8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2">
            <a:extLst>
              <a:ext uri="{FF2B5EF4-FFF2-40B4-BE49-F238E27FC236}">
                <a16:creationId xmlns:a16="http://schemas.microsoft.com/office/drawing/2014/main" id="{EE15E581-E92F-1754-1F46-7391B15F1C92}"/>
              </a:ext>
            </a:extLst>
          </p:cNvPr>
          <p:cNvSpPr>
            <a:spLocks noGrp="1"/>
          </p:cNvSpPr>
          <p:nvPr>
            <p:ph type="title"/>
          </p:nvPr>
        </p:nvSpPr>
        <p:spPr>
          <a:xfrm>
            <a:off x="979488" y="2141538"/>
            <a:ext cx="3549650" cy="2981325"/>
          </a:xfrm>
        </p:spPr>
        <p:txBody>
          <a:bodyPr rtlCol="0">
            <a:noAutofit/>
          </a:bodyPr>
          <a:lstStyle/>
          <a:p>
            <a:pPr algn="ctr" eaLnBrk="1" fontAlgn="auto" hangingPunct="1">
              <a:spcAft>
                <a:spcPts val="0"/>
              </a:spcAft>
              <a:defRPr/>
            </a:pPr>
            <a:r>
              <a:rPr lang="en-US" altLang="en-US" sz="4000" dirty="0">
                <a:solidFill>
                  <a:srgbClr val="FF000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Awareness of hoarding</a:t>
            </a:r>
          </a:p>
        </p:txBody>
      </p:sp>
      <p:sp>
        <p:nvSpPr>
          <p:cNvPr id="37891" name="Content Placeholder 1">
            <a:extLst>
              <a:ext uri="{FF2B5EF4-FFF2-40B4-BE49-F238E27FC236}">
                <a16:creationId xmlns:a16="http://schemas.microsoft.com/office/drawing/2014/main" id="{4BEA4E9A-FBBC-D170-EAB0-AAA8915F92C8}"/>
              </a:ext>
            </a:extLst>
          </p:cNvPr>
          <p:cNvSpPr>
            <a:spLocks noGrp="1" noChangeArrowheads="1"/>
          </p:cNvSpPr>
          <p:nvPr>
            <p:ph idx="1"/>
          </p:nvPr>
        </p:nvSpPr>
        <p:spPr>
          <a:xfrm>
            <a:off x="5227638" y="2057400"/>
            <a:ext cx="6208712" cy="2492375"/>
          </a:xfrm>
        </p:spPr>
        <p:txBody>
          <a:bodyPr/>
          <a:lstStyle/>
          <a:p>
            <a:pPr eaLnBrk="1" hangingPunct="1"/>
            <a:r>
              <a:rPr lang="en-US" altLang="en-US"/>
              <a:t>Hoarding of traffic rules at important routes will be made aware to common people</a:t>
            </a:r>
          </a:p>
          <a:p>
            <a:pPr eaLnBrk="1" hangingPunct="1"/>
            <a:endParaRPr lang="en-US" altLang="en-US" sz="1100"/>
          </a:p>
          <a:p>
            <a:pPr eaLnBrk="1" hangingPunct="1"/>
            <a:r>
              <a:rPr lang="en-US" altLang="en-US"/>
              <a:t>It creates a habit in people</a:t>
            </a:r>
          </a:p>
        </p:txBody>
      </p:sp>
      <p:sp>
        <p:nvSpPr>
          <p:cNvPr id="49156" name="TextBox 2">
            <a:extLst>
              <a:ext uri="{FF2B5EF4-FFF2-40B4-BE49-F238E27FC236}">
                <a16:creationId xmlns:a16="http://schemas.microsoft.com/office/drawing/2014/main" id="{53A80C22-6CD6-31BF-65D0-B5EF20609ECB}"/>
              </a:ext>
            </a:extLst>
          </p:cNvPr>
          <p:cNvSpPr txBox="1">
            <a:spLocks noChangeArrowheads="1"/>
          </p:cNvSpPr>
          <p:nvPr/>
        </p:nvSpPr>
        <p:spPr bwMode="auto">
          <a:xfrm>
            <a:off x="1524000" y="6384925"/>
            <a:ext cx="2081213"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2400">
              <a:latin typeface="Times New Roman" panose="02020603050405020304" pitchFamily="18" charset="0"/>
            </a:endParaRPr>
          </a:p>
        </p:txBody>
      </p:sp>
      <p:pic>
        <p:nvPicPr>
          <p:cNvPr id="49157" name="Picture 1" descr="A logo with a lion and a circle with a red ribbon&#10;&#10;AI-generated content may be incorrect.">
            <a:extLst>
              <a:ext uri="{FF2B5EF4-FFF2-40B4-BE49-F238E27FC236}">
                <a16:creationId xmlns:a16="http://schemas.microsoft.com/office/drawing/2014/main" id="{85DD914B-5462-5628-771F-52B9824F4D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8" name="Picture 2" descr="A logo with text on it&#10;&#10;AI-generated content may be incorrect.">
            <a:extLst>
              <a:ext uri="{FF2B5EF4-FFF2-40B4-BE49-F238E27FC236}">
                <a16:creationId xmlns:a16="http://schemas.microsoft.com/office/drawing/2014/main" id="{691E4DBD-E263-BC32-02C4-43210103A0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9" name="Picture 1">
            <a:extLst>
              <a:ext uri="{FF2B5EF4-FFF2-40B4-BE49-F238E27FC236}">
                <a16:creationId xmlns:a16="http://schemas.microsoft.com/office/drawing/2014/main" id="{76B2CE1D-BA94-BFD9-4654-2316BD9F1E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68275"/>
            <a:ext cx="1828800" cy="119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9160" name="Picture 2">
            <a:extLst>
              <a:ext uri="{FF2B5EF4-FFF2-40B4-BE49-F238E27FC236}">
                <a16:creationId xmlns:a16="http://schemas.microsoft.com/office/drawing/2014/main" id="{B7FBCFE8-0048-2839-954F-F8FBDC4413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89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Content Placeholder 3" descr="road safety">
            <a:hlinkClick r:id="rId2"/>
            <a:extLst>
              <a:ext uri="{FF2B5EF4-FFF2-40B4-BE49-F238E27FC236}">
                <a16:creationId xmlns:a16="http://schemas.microsoft.com/office/drawing/2014/main" id="{A4E68A6A-33E0-CC86-6708-ABCDFBEC689B}"/>
              </a:ext>
            </a:extLst>
          </p:cNvPr>
          <p:cNvPicPr>
            <a:picLocks noGrp="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314325" y="1403350"/>
            <a:ext cx="11682413" cy="5286375"/>
          </a:xfrm>
        </p:spPr>
      </p:pic>
      <p:pic>
        <p:nvPicPr>
          <p:cNvPr id="50179" name="Picture 1" descr="A logo with a lion and a circle with a red ribbon&#10;&#10;AI-generated content may be incorrect.">
            <a:extLst>
              <a:ext uri="{FF2B5EF4-FFF2-40B4-BE49-F238E27FC236}">
                <a16:creationId xmlns:a16="http://schemas.microsoft.com/office/drawing/2014/main" id="{6820EE3E-75ED-9C43-E2E8-665823E4DF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0" name="Picture 2" descr="A logo with text on it&#10;&#10;AI-generated content may be incorrect.">
            <a:extLst>
              <a:ext uri="{FF2B5EF4-FFF2-40B4-BE49-F238E27FC236}">
                <a16:creationId xmlns:a16="http://schemas.microsoft.com/office/drawing/2014/main" id="{AFD9D65E-2D55-E844-96D4-118679CCBE9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1" name="Picture 1">
            <a:extLst>
              <a:ext uri="{FF2B5EF4-FFF2-40B4-BE49-F238E27FC236}">
                <a16:creationId xmlns:a16="http://schemas.microsoft.com/office/drawing/2014/main" id="{FBEC8406-E1DB-DA95-A13F-30FC1A8EFB9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 y="168275"/>
            <a:ext cx="1828800" cy="119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182" name="Picture 2">
            <a:extLst>
              <a:ext uri="{FF2B5EF4-FFF2-40B4-BE49-F238E27FC236}">
                <a16:creationId xmlns:a16="http://schemas.microsoft.com/office/drawing/2014/main" id="{07C3429B-BCA3-7D18-0317-9151DCA04F4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B9962AE-55D2-36AF-DC6C-7BCF787EF78C}"/>
              </a:ext>
            </a:extLst>
          </p:cNvPr>
          <p:cNvSpPr>
            <a:spLocks noGrp="1"/>
          </p:cNvSpPr>
          <p:nvPr>
            <p:ph idx="1"/>
          </p:nvPr>
        </p:nvSpPr>
        <p:spPr>
          <a:xfrm>
            <a:off x="1524000" y="1143000"/>
            <a:ext cx="9144000" cy="5715000"/>
          </a:xfrm>
        </p:spPr>
        <p:txBody>
          <a:bodyPr rtlCol="0">
            <a:noAutofit/>
          </a:bodyPr>
          <a:lstStyle/>
          <a:p>
            <a:pPr marL="0" indent="0" algn="ctr" eaLnBrk="1" fontAlgn="auto" hangingPunct="1">
              <a:spcAft>
                <a:spcPts val="0"/>
              </a:spcAft>
              <a:buFont typeface="Wingdings" pitchFamily="2" charset="2"/>
              <a:buChar char="ü"/>
              <a:defRPr/>
            </a:pPr>
            <a:endParaRPr lang="en-US" sz="2000" b="1" dirty="0">
              <a:solidFill>
                <a:srgbClr val="FF0000"/>
              </a:solidFill>
              <a:latin typeface="Verdana" pitchFamily="34" charset="0"/>
              <a:ea typeface="Verdana" pitchFamily="34" charset="0"/>
              <a:cs typeface="Verdana" pitchFamily="34" charset="0"/>
            </a:endParaRPr>
          </a:p>
          <a:p>
            <a:pPr marL="0" indent="0" algn="ctr" eaLnBrk="1" fontAlgn="auto" hangingPunct="1">
              <a:spcAft>
                <a:spcPts val="0"/>
              </a:spcAft>
              <a:buFont typeface="Wingdings" pitchFamily="2" charset="2"/>
              <a:buChar char="Ø"/>
              <a:defRPr/>
            </a:pPr>
            <a:endParaRPr lang="en-US" sz="2000" b="1" dirty="0">
              <a:solidFill>
                <a:schemeClr val="tx1">
                  <a:lumMod val="75000"/>
                  <a:lumOff val="25000"/>
                </a:schemeClr>
              </a:solidFill>
              <a:latin typeface="Verdana" pitchFamily="34" charset="0"/>
              <a:ea typeface="Verdana" pitchFamily="34" charset="0"/>
              <a:cs typeface="Verdana" pitchFamily="34" charset="0"/>
            </a:endParaRPr>
          </a:p>
        </p:txBody>
      </p:sp>
      <p:sp>
        <p:nvSpPr>
          <p:cNvPr id="51203" name="AutoShape 2" descr="data:image/jpeg;base64,/9j/4AAQSkZJRgABAQAAAQABAAD/2wCEAAkGBhQSERUUEhQWFRUVGBYVGBcYGBccHBocGBwYFR4VHRgaHCYfGBwjGRgcHy8iJScqLC0sGh8xNTAqNSYrLCkBCQoKDgwOGg8PGiwkHyQtLiwpLCwpLCksLCksKSwsLCwsLCksKSksLCksLCksLCwsLCwsLCwpLCwsLCwsLCwpLP/AABEIALEBHAMBIgACEQEDEQH/xAAcAAEAAgMBAQEAAAAAAAAAAAAABgcDBAUCAQj/xABGEAACAQMCBAMEBgYIBQQDAAABAgMABBESIQUGEzEiQVEHFGFxIzKBkbLRQlRyk6HBFRYlM1JzsfAkNWKC4RdDkvFTosL/xAAZAQEAAwEBAAAAAAAAAAAAAAAAAQIDBAX/xAAhEQEBAAICAgIDAQAAAAAAAAAAAQIREiEDMUFRIkJhBP/aAAwDAQACEQMRAD8ArulKUClKUClKUClKUClKUClKUClKUClKUClKUClKtzkzly2ksoHkgidmU5ZkUk+Nhkkj0FEW6VHimKvj+qNn+qwfu1/Kvv8AVCz/AFaH92v5URyUNimKvocoWf6rD+7X8q9DlCz/AFWD92v5UNqDxTFX8OULP9Vg/dr+VehyfZfqsH7tPyonb8/4piv0B/U+y/VYP3aflXk8oWX6rB+7X8qG1A4pir+/qhZfqsH7tfyp/VCy/VYP3aflUG1A4pir7PKFn+qwfu1/Kvn9ULP9Vg/dr+VSbULilX0OUrP9Vg/dr+VQr2qcGggitzDDHGWeQEooXICqQDjvQ2rqlKUSUpSg24eETMgdYnKESMGAONMWC7Z9FyMnyzW5FydesAy2k5BAIIjfBB3BG1YxzLcCLoiTEYjaHSFT6jsHZc6c+JgCTnJx3qX8t8Yn/obiDdaXVG1uEbqPlBqUYU5yoxtgUELvuBTwxrJLEyIzOilsDLISrLjOQQQRuPKtGrW4bNFJw/ha3UPvHXuZoyXkcYMkrgyHG7tv5n188Y8W3JtlAtzLIsbql40AEzzBY4xg4+iBJcg4Bbbt59wqyld67gtYuJaV+ktBMnfUPo206hnZvDkjPfw1PLn2a2+J4AmLh5Xlg8TeG3WSFSMasHZ2GTk/dQVLSrLvOD2cUV1dxWfvKrdm1SEPJpRUUAudJLEswPfbxLj47VzyhYwS37NCZEhtobhYjI4KM/UzFqBzvpHfJANBWs3CZUhSdkIilLKj7YYrkEAZzsQe4pFwmVoHnVCYo2CM+2AzYwMZzvqHl51ZtpwyK+teFxsvSikubtumrHZV60nTDd/0cZ74rW4sU/oa96dobULdRppy51aXjGrx9jjY422oKwr7HGWIVQSSQAB3JOwA+OamvI3LMN9byx6B145rdteWz0XdUcYzjwqGbOM712ON8sWUcbXUUf0Nx7mtsNT+FpHcSfpZyEXO5ODQQW55XuYxMXhZfd9HVyV8Gv6ud9858s1rcU4TLbSdOdDG4AbScE4PY7EirO49ZLFFxxEzpHuWMszHcIxyzksdye5qNe1//mTf5UP+hoIXSlKBV3cg/wDL7f8AZb8b1SNXjyCP7Pt/2W/G9SrkkAFfcV6C16C0VeAtegK9haYqE6edNfQa+O2K047xtWCAAcAb+vlg1FqdNp3x3oGrg8zcX6KksVxggAnvn5dt6iZ5xZCiBvC2nJB3C7g7nYEmq8luKw5bkZwDk1nBqDcM4viRtJ1GQgnB2Ueuf+7FTS0Hhzvv6gj+B3pjdlmmU15xXpq+YrRR8qvvbH/dW37cn4VqwgKr72yD6G2/bk/CtQmKtpSlFilKUHzNbMXE5EieJZGWOQgugOzFdxkeeCKtPgLpGnBkEEDe8rMsrNEpYgAbasfHPn2FeLLhRit5Dw62hmmF9PFMHRXKRq7qiYY+FNIXJHqfsCu7O6u3jHSaUx2n0w050w7lupnsu+T99dPlK7v7i6aO1uWSWbU7szkBioyS3hO+PPFWFZsqTcXt7COFtKRvHGERgZCpDpg7MgYDw9gWI2zUM9kuf6WXIwdE2R8cdvhQQy5naR2Z2LMxJZickk7kk+projmq66ol94l6ip0w+rcLnOjPpnerGl4WjW9qOJwQ28hvRGioqJqhx9U6T9TVtnP+E+eTp+0m3jS3kVrd0dbgCGX3eOJAhz9EHRj1F0qWBx5b4oIDwvmG4tixgneIv9bS2zH1IOxPx71v8xJd2U88M05LyqpmKuzCQMCQGLAE7GpPydYt/RbS2kEU9ybkJKJFR9MWM4wxACk4yfifTaV3/Don4jfvp1XEcFuYh00lYAghnSJyFdhgDft9uCFNLxucLGomcLCxeIBiAjEk6lx2OSfvroXfGr+5gkaSWeWAFOoSSUByNIPkDnGw+dWPYW8LXk3TspY3eO3Qy+7xHoyNry5gLMEV10kkDyOcd6wwPMLDicESwTSQ3GPBEmGViHZimcZXLY3OnRgfVoKs4dxaWAsYZGjLKUYqcEjvpr63GZjHHEZXMcR1RpnZDucgeR3P31Zl+1uLjhtrJFAsE8FvJK+gBmI1FVL7YUuoB9dZzX3j0bx2t1JeWtvC0E8fuWI4114fOjA+uhQDOR2LbbbBW0/MNw/V1zO3X09XLfX0YC6vXAAxWDiHE5J31zSNI+ANTHJwOwqzuYbK0iia5CxiPiT2qx+FcxR4BmZdvAcZBI7EitznDh1ukcsUluywhrfpSpbxpHEpZFYidX1OGBOcjP8ArQVfwXl+S6ExjKDoRNM+okeFe4GAcn4bVzavO5tJYzxJBbwxWq2bi3dEQFh08kagcsM7nI2IX13oygVens/X+zrf9lvxvVF1fPs8H9m237DfjeiK76pWQJXsLXrTRDGI68yHArPita4PoMn+H2moqdOHxzmCOEAyZ3yBgZyR5f7FcBIL24YPGDHHkldXfuQMDuDjz8qmptlYhnALDtnfTn0zWYy4H/isLdt5NK35h4HcyDBRn3zkb48/XLH47fnFuLcGlUAyAAKOxOCPn8auObjAzgbmuTxRkkVg65yKpz1el+F0q/hEgMgAY4BGAM579sevx9KtfgnFQQEbJbAwceozgnz2qnePcOaC4ODgHtj/AErrcvcbZX7Iy4wFZiun0IJ2GDvitp9xjZ8LlIr7itbhM4aNRnxAAnbGfiB6Z2rd01pKy0xEVXntk/ubb9uT8K1YxWq69sw+itv25PwrUkVZSlKLFKUoJBxLliSK2tJkd5DcJI4RUbMYQqDuCcjxd8CuKnUXxDWNe2oahq+Gf0qtngPEz7twvpXsEKwgtco0qKxQEHBXz21DBxuwPlt55d4rb3jXSscQ2d0eIRHH/tguzDHkC2Xx/wBfwoKqtoJOoEQOJCQoAyrZby8iKkVlyHMJbqKV+i9rA05wCwbCq2gMCPJgCRnB9a5icwyNf+9lyjtN1CwJyoY4K/IISvyqz77jgS/vZve4mjezkNtiVG0kLH4QOwYuuQN80FP3EUgIWQODgYDBs4PbAPl8q+3SSjCyiQHHhDhht8A3l8qtbhfMsDHhUt1NG0ohuUaR2UmOQ9MI0n+HYMMt5nPxrF/SzxRWsdzc211eLdmWNmlBRIwhyHlA8Go505Hdl/w7BVz28sZ0lZELjGCGXUPTH6Qr5KJEfxa0ceupWH37irhHFrReIQyS3H0jw3GEe4WWO3lcx40zYIj1KGA9MDYZwYZ7RuJ9QW0bBC8SyAuLlbh2UkEB3CjsQcZycHy8wiaibVt1dTDO2vLD19WFdfk7lt7yfpCRoQyO2sKSDoxlfrKD39anXL/NUEdpaXbyIbiFRZGMkatDTR5kxnOBCpOfjWzY8YtoOJW8Ec8XQgguWD600a55DJp1Z0khQB9poKhmicBS4YBgCuoEZHwz3HyrYPUR42mR2UEELJrAZQQSoJ8iNtvWrH4RzRDJbcNkvplkeO6lLlypZAVlCMy9wofQc4xsPSsPM/Eithdx3d3DdSTTq9sI3WQoobJfYfRro2x8x50EO49x6S9MaRwhI4EKxQxBmCr3Zs92JwMn4D7ffNHLz2rQRdRperDHMq6SNOvUNAXUc4x3GPlXe5Gu8cPu44LiO2u2eNleRxHmNcZAc9sHV9/xqVXfHoGviRdQdd+HLFDcal0LMWkz4uyE5B3HbbG+CFPT9RTpfWpAxpbUCB6YPYfCsNTnn6/BtLOGaaO4u4zIZJEYPhGJ0oZB9Y9v/ifXJg1Aq+vZ4P7Ntv2G/G9ULV++zof2bbfsN+N6CRrXsV8Ar0TioQ+YrWkOWCj4k/Ibf6kb1llc474HrVd8z35EU5EkpyYwOnjLFtWFX/pON/iAPKqZ3UXwm6nHvqBioIyoyaj9/wC0S0ico74x5gE/6VEvZvw2VmnaQsI+kMnOTlzkJjybAJI8sj1qMcd4FIkjELpUMcFxnbfB2BrDfeq6eM10tROOW9yp6MwY+nY/cd/trkf0t03w2/zzj+FV1bFkYDZwMHqRjDKfPH+IfA/wqcwp1Ihqw2R3GRn4/Cs8urtpjNzTj8cMeppGZsk/Ux3B/wCodu2Dkb71H4eIZOllBztkaQd8kHIXAIzjtuMA9hW5OJIw6gkoXIIyT9Xt5+Wa4bzbN3wN+5/1rpxcuXSf8pcxyoUcurRFyrINjHk+a7DByCD8G9KtVGyM4I+BGDVJ+ziWK5kNpOuchnibbAwMshGM4OA2x30nPere4DrWMxS6i8ZI1Mc61ydMmc+YGMHcEH4VeTTKt4rVce2gfRW3+ZJ+Fassiq29tY+htv8AMk/CtWQqilKVKSlKUHVsuVLuaEzRW8jxLnLgbbd8Du2PgDXThbiCwR2KRFVuV1oFRNcybyf3gOWQZJxkbfCpTwnne2W1tCskEM9rGYyJYJ5G7aS0bRuq+MDcH18sVp8E55gSxVpGxeWy3EduoVsYm04bVjACdsE9l+NBo8B5JhmlsY5FuUM/vAlY9MKTErECIjJ2K4ORUMuogsjqOysyj7CRVi8vc32sQ4Trlx7sLvreFzp6isF7L4sk+WfjUQ4/whY44ZxJqN0ZpNGnGhA5VWJzvqG+MCg6lryK0/D4J7ZJZZ5JZEZQV0hU1jVuBp3AGS3nUfl4DcIkrtC6rAwSUkY0McAKR33yPvFTLg3F7R+HW1vLeNbSRXDTtiORsgMxAyowDg5B3wfKtu/5vs71eJRySm3W4eF4nMbPqESov1V7E9PsSPrD0NBHeB+zi7uJXjZDDojEpLDOzZ0KAD3bDY/ZP287gHAepfxWs4ZNUnTkAwGU75GcEZyPjU7POtmeKdQTMIHsvdupofwvkndcZ2HmMjJqE8t3UVtxKF2l1xRS5MulhqUZGvTuwz6d6DPxzkW6hlfTBL0TM0MTtjxeMome2NW2CQAcjHcVy35euAZgYXBtwGmzj6MHcE7+Y7YqbcY5jtlt74W9y9xLfTKyJ05F6WH1Zy3c9gMb+FNvTY9oHGR7hE2kpccQEMk6kYOmBQBt3AL4I+ANBEuWeR576OaSIeGJSRtnW4GoRLuPF23PqK6V17OpWtLWS2ilkllExmXw6UMbBQBsMHvsSScbdqw8g8YhiF3FcSmFbmAxLJpZgrbjJC79j/DvXXtebLeMcJUTnFrJMZiFkGAW8LYx4srnYZxkigiHC+VLq519CCR9BKtsAFYfoksQNXw719sOUruZ3jit5GeI4kGMaT6HUQAfhUyuOYbO6heFrprUpezXKyCORhKju7A4XBDgNtn0H2byc82s9xctLLGLWV01QTQSMzrGiqJkZPquSuMEbBVOxoIBw/lG7n19K3kfpMUfAGzL3Tc7sPQZNcllIOCMEbEHy+FWhwrnGy93SNGiga3uJZIveIppfC7u6upicHqBWAOonsfXNVxxa9M08spxmSR32BA8TE5Ckkjv2yaDVq/vZ1/yy2/Yb8b1QNX97Ov+W237Dfjeookoo8YYYYZB8v419r0KDQ4hAWKrkhTtq9P/ADj1rSk4PHuN+4IOe2FKqMj0DE/bmu4RXNeMxsx7jGcsdyfifQDFZ+SdL4e0dj4jZ26i1tmXWSTjJ8THuSx8zj+ArJwi8V5JIZVCSrjKEhgQf0lPmPsyKqXm1Y/eXEMhZPrajgZyfILjGD/DyrscB4xax2w1SP7wCGDn9HbGnIO6Y2+2ue4327N4eosTiKxQeLSCfhUYu+JGRz5A7UfivVXck1iUAqQMVz3LddEwkjn8b4MdmiG5JJ329TtUMLa1Y4xgjI8t8/yqe3S5j6ecaiEznTkHcgMexwDXA51ihhAig0+IB2C/o/o7nJLE/Ptn1ro8WVvTm8kk3XB4PdGKZXiJEikMhyNiAcjBB1ZzgDz9D2q/+WL0XFvHMP0l0kHOQVJUruf8QPz2r89WUzKp05ALLlseakMvfzGDV48hpJHCUCL0y4eMg4CrIoYggkntggb/AFhnGa6/lwpbiq39tv8Ac2v+ZJ+Fasiq39tv9za/5kn4VoKmpSlWClKUEls/Z7dSyQxp0yZ4feEbWdOjYbnTs2WAxjzrq8icka7iE3SK8U6XOhNTBswkISQMYAbbvXnhXtFEFjDCEb3iFwFk2x0usk5j75ydAXtjFbZ9pEA4ilwsUiwRwyRKng1apWLs2NWN2Pr5Cgj15yDdILfSI5feG6aGKQONYzlCw8IIwckEgaW32r5xrkW4tommLQyojaJDDIH6bdtLjA0nJx8yK6fAuf1tbazRY2Z7aeSVs4CssiyIVBzkNiTzGNq8cV5qtFtbiCyjnHvciyStMU8IVtYRAhOd/M+XrQcOy5Zmmt+vHpZOslvjPiDvpC+HH1SWAzmty/5DuYTcCTpj3YRM51nB6x0oFOnxEkY8q2+Q+co7HrLNG0iSdN1C42kibWjHJG2cdvQVt8Q9oMctrbRPEzyI8BuS2NMyQFiqdyTnVk5H30HLuORJljEgmtZE6ixO6TqyxM2AOo2MKMkb7966fMPszkivEtrV1mLpq8TqGXSAWeRQPo03GDvn4mtvmf2hQT2lzbxi4PWaNk6nSCRhWVjGqofCo07dySd6zXHtHtTd+8iGY9eA21yhKABTpwYiDknY5zjIx2NBg5X5MCtdhngmljtutBJFNlY5AzgNryoUqyg77DANR/nLhV1FKj3conMyB0lWTqKyjyDYGwyO22+R3rfseYrK2F2lstwyXFsYQZOlqDnXudJACYKjzOxrn8x8xJcW1lEisGtomjctjBJ0brgnbwnvig645BRLSzuTNG5mlQOnUXBRnVdCYGXfB8Qz4fF6ZrJzr7Pmilu5bcRCCAoTEsmZEQovjKbkAtqO5zjJAxWpbc125sLaCVJurazdVCmjQwMms6snOdJIAHmBv3rZu+fIml4m4SQe+xokeQvhKppy/i7Z9M0HKueQbmOFpW6WpIxM8IkBmSM/+40fkPtzW4vsrvDkAwF+mJljEo1sp8wpAOx2ycDJG9dXmD2mLcwSaWuYpZIjE0arbmEkjSSZCpl0keXy7V4/9RYPfhcdOXSLL3XGEzqznV9bGn7c/Cgi/H+U5rRIpJGieOYHQ8Th1yvdcgYyPhkd99q41d/ifMKScOtLUKwe3aVmY40nWSRjfPn5gVwKBV/ezo/2bbfsN+N6oGr59nj/ANm237DfjeoolYr1WJGrKDQfa4fOqt7lKynBVdX2Dcj7q7dYry26kbof0gRVcpuaTjdWV+dL3l940V5TpaQZ043A+J9a554MxGQTv8MVZvNvGxBIIxEpJGpi6gnO4xv6HaoXxPj4k7qFx5KMCuWZZPQ4Y6Ybe9dVUefau1w/imxyfnUVe9JNFlI86i4bWmWkl4/da7cH0JP29qiMLHxZ7EYJIz5jf1HbuPl51LuBcGnuzHHEhcFl1tjwKMjJZu3by7nyqyuW+D8OukFxFaxg6nQqQDpZCVI0/V8tjjcEVt4ZqOX/AEXtWHKPKMryq5TMXjVZVVnTWQyofD5BsNntgDOMirp4JwUW0QTUXbcvI2NTsdyxx6n7cY3OK6McYXZQAPgAO/yr6a2czzVb+27+5tf8yX8K1ZOKrb23f3Nr/mS/hWgqWlKVYKUpQTXhnszad7YLOojuLc3HUKHCkMiGLGvxNqdRnI89q3OUeTnjngJaEyTR3Z6c0PUVBC3TLEaxkk9vhnvXGsef5YrKO1VF+jkWRZcnUAsiz9PGO2tR51uP7THN+LzoKNMTQrEHOAGJYtq09yxJ7UG1HytaLw6zuRLmaSZAcpIQ51YNvgnSunfLkYbT8a3OeeSo5J7+aGaMPbrHI1usZGlOmv6Wy6jpLYAPcZOTUZs+cQtklq8CydGUTRSa2UodWo5UDDZ3G/r22rPde0BnlvpOio9+iWIjWfo9KaNQOnxevlQbqezHLCA3cYvTH1RbaHxjGdBlzpDY+H8N60bfkNmNgOsB78HI8B+j0AHB8Xj7/CuhL7SXVhM1mi3oi6YuWLg6SCNfSI0lsZ3z/DasPC/aEYIrQSWiSval+jKzuvhbIOABgny1bjbtmg2TyZaJw25lef6aK4eHXokwChwIdIOCX2OvcDWB5Go9yvyx731XeUQw26dSWQqWwDnACjdicH7vkK24udh0LuCW3WRLmV7geNlMcjdjkDxgYG23bfvWryvzT7p1keJZ4bhAkkbMVzjOCGAJBGT9/ligl/G+TVuI+FwWzxkNDO7T6NIZF6Z6jD62cHGDvk49TXKs+S1D2txa3MV1C1zHAxeFgFckEao2bxodvMdx65Hj/wBS5BJavDbxxrbJJEIwWZXSTSNBzuPqDfJyd/hWGTn0J0UtrVIIYp1uTGHdi7rjGXYZAwMYx5D0oN2+5IWRrq4nuYrdI7trdtMLac+E5RFYkDLY0+WCSawS+zUxz3Sz3CxwWojZ5tDNnqDKARg5z5EZ9O+a0eJ87tNBPCYgonuvei2onScKNGMbjw9/j2qR8L5wa9mvDJHaiKdIQ8M9wYgSmQGSXTnI2JGM9sHaginNfKwsuhiZZlnj6qsqlRg4x3JJyDnyrg1MfaVxeGaS3jgZGFvAsTGLPT1eaoTuygADNQ6gUpSgVe/s7T+zrf8AZb8b1RFXZyPxyGLh9sryKpCNkEj/ABvUUTMJWVRWjacWikGUdW+RBreVs1A90pWte36RKWc4ABP2DfNLZPZraMc68Ht7qWK3J03MiyOjDsFjGcv54J8II3+eKp3jXCGtpXilGHXuD5jyYHzB8jUg5c5vE3HDeTuEiUSxgnOFXQwVf4feakHOvHeG8SxCjt7yuelKEIHqUJfTlDj7O48853GXtvhncer6Vha2jyyLHEhZ3OFA/wB9gN81bvLHJSW2EkSN5QqszsqscsWOBqGwAArkcn8WsOGAmV+rcNs0idMhVzsijXkep2yT8hXM5y9q5kkcWWY1YKDKQOocDGFGSE+ff0xUyaVzz5XpP+cueIrC3YB1NwVIjiBGQTsHKj6qjvvjOMVVns25zazm0tloZD9Ivcg//kHxHn6j7KhgYu2psksdySSSfUk9/nXRt7cqajKpxx2/T0M6uoZSCrDII7EV7qieH8wXEKhopWXTjIzscjYkdjVg8uc/dVR11wf8S9vmV/L7qieWfKt8VnpNarX23f3Nr/mS/hWrEt7pXGUYMPhVd+27+5tf8yX8K1rGapaUpVgpSlBYHLHs+huYE6gnilljeRHZ4AhIzjTDnqumMeLb+deuC8j2Tx8P673HUvlkwE6elWXBySVyB5Y3yT5Y34tj7SLuJYlXokwp0ldolL9PsIy/fSMDYY7DOa0oecbhfdcFP+D1dHw/4sZ1b+Lt8KCQ2Xs7jmWMRPIXW8e0uPq4VVLHqqNOVyijuTufhWyeG8OHCbx0SZtE5iWU9EuSCOnpbSMRkFSw2O7Y8q0+Dc2pbWt3KJy13e6gYVjZViYtJmXWdj4XyAPXB9RHeFc0zW8E1ugjaKb6yyIGwcada+jYA337CgsvmHly2vbpIpHmW49wSRCujpgJq+tnLMSW7DAwO+TXJs+WBeLwmKaeYxy20zhcxjp6QjaU+j7dgdWo4A3FRVefboXC3GY+osPu48G2jv2z3+NebLnq5iNsUKf8KjxRZTPhcAHVv4jgCg7qch21xFaSWkkw61wbZ+qEz4VdzIoXt4UJCknuN9jXnifKdj7rey2z3OuzdIiJOnpZjIIyw0rnB3wNiMfGuFwnmqVFgg6giijuFn1hNTIxypfH6QCsfDjftUq5n54hNnNCk0dxLcOjM0dsYY1CMrlmD5aR2KgHJI+WNwifA+b5LVFWNYyFl6/iDHU4QxrnBGQmdQH+Lc9q4juWJLEkkkknuSdyT8Sa3ONcXe6maaQIGbAIRQq+EBRgfIVpUClKUClKUClKUCpPa8vq1tG+2XGf4kfyqMVIuXL7DIrkhACT8FGWP+hquXpbH2knKPIBkfWzMkY7lSQW+GR5VNr3mu3s16aEyMu2NWcfNjmq74v7QnMP0fgjJKxINiQO7t6/L1PwrT4Fw0sOrMSSd1X+ZNYZeS/DeeOfsnU3OU0gyfo1PZV2JHqXPYfH/YifPHM5NqQpwrbZGfGT/HSO+/fby76lzPliXOVzgIu+rHqfTPl2+dRbm/iBlnWPyTuPicE/l9lZ4y5XtbLWM6SD2PwZvoFIznrswO4IMTLgj03rre1PliC1mUwAqJFLlP0VwceEnfB328sVqeyNP7Th/Ym/Aaze1S/S5vTplISMCIDBwCCdRyCDuxPke1bWzTOS8kJ4PwiW8uFggXLMcZ8gPNifIAb1Jec7S1swLK1AkmG1xcNuc9zGnkgH6WN9gufrZcqc2rYWVwsQBupZSqyAfUjCrlwx3OWzgeoye28Zt11EufMkfzJ/38am3URx3e3wxAdu1dvhcXUjKEeIbg+o/niuYF3rZjsxINBOAe3z8t/Ssq11pm96UakBBI743A+BPkfhXY4JxHpxgnf+VR1YenlcYxtjHY/nXQjk02w/ax/rVcv4tP6mfBOPeLZsfEZFc/2mcVMsUCltWl3IPnuoH8qjlve6FZq1+LTl40Y9skAfYN6nx9ZRTySatculKV2OUpSlApSuzwzj8cUYRrO2mIJOuQSajk5wdLgbdu1Bxql3FvZ80HD0uurqfETyQ6d41mzpYnPrgdh3PpXHtJIbi9QyrHbwM6awurQqKBqAySfEAftarDbnywuLi8hkTpR3EbRG4MjsrCMFY2EWnCdywx9veg4XCPZ3FM3DwZZB75DNK+NHhMYUgLkdjq881EL/AIJPCqtLDJGr/UZkYBvPYkem9WNwHmm1jk4SXnQC3t7hJT4sIzBAAdvMg/dWOPmm3toYI5br31vfVuSwDnpxjzOvcNnxafiftCA3PLlzGUElvMhlIVNUbDUT2UbbsfTvXR4PyBeXEyxdF4tWvxyo6qNH1snT64HzOKmvF+bIBKmia2eJ72C4JV7hpFCuHMjLJlY8KukhfXYCufw7nVRx1ppLljbapFUlnKBWTC+HyXIHl8fjQQZOEOLlbeUNG5kSMhlIK6yozpOD2YGpJx3ky1tpxbi8klm6sUbxrbtqAfSSVOSGYKwIUdycVxnZY+IIWnWZVniYzAsQQGRi2W3OBt/27VYHM/M0U1zFIOIwvAlzbSiAREMoVkDMZMZIALN8qCAXvK8pnlS2huJY0k6YYxMGzsQGXHhbfscbYOBWrFy5ctK0K28plTdkCNqUepGNhv3PepvxnmyL3biYguMSTXaSRaCysyARZYEYwPCfurrz82W8l5ORcWxt5orZJRIZVL6Opko6DOpc9iN8jcYoIFb8hXb20tx0mAibQUKvrYg6WKrp7Lvk520n0rlngdx0ev0ZOj36mhtHpnVjGM+fapynG7Z7XiNtFdtEHmEkDStLlkGksob63iKtsdyGGc5NdLjHOlu0DS27241WhgMMjXAkHhI6SxL9Gd8ANt88UEF4ryyVaNbZLiUmBZ3DQspGdiwGN4xt4u3xNcziPCJrcgTxSRFhlQ6lcj1GasyLnC2WdXWdRp4UIAw1bTBshBt9bzqKczccSfhvD06vUmi6wkBJLLlhpyT38IHn5UETrqXn0dtGF+vOMf8AbqIx9rAfdXLrcWFmMQ3OlCw+1ioH+prPyXUaeKbrJYWJnmUD6kYCL9nn9pyftrr8Q4rpHTjyTjHz/IV7tCIQqKNz3P31pw2TMcnwJ6n/AHvXLvbq1ps2sXTQzSsBpBIUb/LeoZakySNI25JzXa5tvwqLFH2bc+pHqa5llHgDFa49TbO91MeRLroTSTdjHbzkfM6EH/7MKjNw2snJ8I3Y/wAvmf8Afx3hddOJl/SkXSP/AJxsf4oK58+wAHzPzNQlrTydgo+AHzrfVAPCP0dvzP31p2EeXLeSDP2nYfnW4iHv3pSPipvWx1gu2NTHsv8A/R9BXiSTSBsCx2A/mfgKyWtqQcnxE7kn/fb4VFCWNhuxyx7/AG1kkb/hj8HU/fW5PESo9RWjcjELj4A/cR/KqxatWV8wqP8AE4H3A1m4muFQbYGwXzG3c/OtMSbR/Bif4YrJcxkAE+ZOP/qtcZ+UZZX8a16UpXQ5ylKUClKUClKUClKUClKUClKUClKUClKUClKUCuxwn6pPckhR8lGf9Wrj11LLiSJGFIORk9h5/b6Vj5pbj018VkvbchP0w+37Nic16aRRk5MmPM5x9nrXPTiK6snPn5Dz29fjWPiHEA0ZVMgn1GP9KwmGX06Lnj9uFdTmWZmPbOB9lbtula9taae+K3Y2Aray/DKWfLJck5QY/Q1ee2WNYH+Jr7cOWfIOBpUfHb/ya+aRUcanlPt1bLh4EAJ+s51fZ2H5/bWO5j6a627fxPwHzrdPGocjwthQABgeX21ybu8Msut9lX6i+nxPxqkxyt7ieWMmmW2Qkl3+s3l6DyX/AH51lkbHasYvU9DXhrlT61PHL6OWP22Y+J4GDvXySYOrD1Vh/CtAsPjXqOYA+dOF+kc40o5dxjyz/Gtl3J7msBgGokdqzE7CtJLtS2ar5SlK2YlKUoFKUoFKUoFKUoFKUoFKUoFKUoFKUoFKUoFKUoFKUoFKUoFKUoFKUoFKUoFKUoFKUoFKUoFKUoFKUoFKUoFKUoFKUoFKUoFKUoFKUoFKUoFKUoFKUoFKUoFKUoFKUoFKUoFKUoFKUoFKUoP/2Q==">
            <a:extLst>
              <a:ext uri="{FF2B5EF4-FFF2-40B4-BE49-F238E27FC236}">
                <a16:creationId xmlns:a16="http://schemas.microsoft.com/office/drawing/2014/main" id="{882FF214-5B55-E1A0-3BA8-D059467227B0}"/>
              </a:ext>
            </a:extLst>
          </p:cNvPr>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Times New Roman" panose="02020603050405020304" pitchFamily="18" charset="0"/>
            </a:endParaRPr>
          </a:p>
        </p:txBody>
      </p:sp>
      <p:pic>
        <p:nvPicPr>
          <p:cNvPr id="51204" name="Picture 6" descr="C:\Users\Rajesh\Downloads\SCHOOL SAFETY MAT\road-safety-cautionary-signs (1).jpg">
            <a:extLst>
              <a:ext uri="{FF2B5EF4-FFF2-40B4-BE49-F238E27FC236}">
                <a16:creationId xmlns:a16="http://schemas.microsoft.com/office/drawing/2014/main" id="{729939A4-56E9-1091-933A-D7D6B29E28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25107"/>
          <a:stretch>
            <a:fillRect/>
          </a:stretch>
        </p:blipFill>
        <p:spPr bwMode="auto">
          <a:xfrm>
            <a:off x="514350" y="1403350"/>
            <a:ext cx="11163300" cy="499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5" name="Picture 1" descr="A logo with a lion and a circle with a red ribbon&#10;&#10;AI-generated content may be incorrect.">
            <a:extLst>
              <a:ext uri="{FF2B5EF4-FFF2-40B4-BE49-F238E27FC236}">
                <a16:creationId xmlns:a16="http://schemas.microsoft.com/office/drawing/2014/main" id="{3981A701-40FA-DE4C-88D6-C068F2AF6E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6" name="Picture 2" descr="A logo with text on it&#10;&#10;AI-generated content may be incorrect.">
            <a:extLst>
              <a:ext uri="{FF2B5EF4-FFF2-40B4-BE49-F238E27FC236}">
                <a16:creationId xmlns:a16="http://schemas.microsoft.com/office/drawing/2014/main" id="{55A539FA-FF5C-A7C7-C00D-D94E914475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7" name="Picture 1">
            <a:extLst>
              <a:ext uri="{FF2B5EF4-FFF2-40B4-BE49-F238E27FC236}">
                <a16:creationId xmlns:a16="http://schemas.microsoft.com/office/drawing/2014/main" id="{2C662DFA-7456-0CFD-391F-04CD29F2B2F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168275"/>
            <a:ext cx="1828800" cy="119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08" name="Picture 2">
            <a:extLst>
              <a:ext uri="{FF2B5EF4-FFF2-40B4-BE49-F238E27FC236}">
                <a16:creationId xmlns:a16="http://schemas.microsoft.com/office/drawing/2014/main" id="{D419B42C-25BC-9977-BF28-79E94D582D8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412446A-B94E-F38C-1F93-FB777A17707E}"/>
              </a:ext>
            </a:extLst>
          </p:cNvPr>
          <p:cNvSpPr>
            <a:spLocks noGrp="1"/>
          </p:cNvSpPr>
          <p:nvPr>
            <p:ph idx="1"/>
          </p:nvPr>
        </p:nvSpPr>
        <p:spPr>
          <a:xfrm>
            <a:off x="1524000" y="1143000"/>
            <a:ext cx="9144000" cy="5715000"/>
          </a:xfrm>
        </p:spPr>
        <p:txBody>
          <a:bodyPr rtlCol="0">
            <a:noAutofit/>
          </a:bodyPr>
          <a:lstStyle/>
          <a:p>
            <a:pPr marL="0" indent="0" algn="ctr" eaLnBrk="1" fontAlgn="auto" hangingPunct="1">
              <a:spcAft>
                <a:spcPts val="0"/>
              </a:spcAft>
              <a:buFont typeface="Wingdings" pitchFamily="2" charset="2"/>
              <a:buChar char="ü"/>
              <a:defRPr/>
            </a:pPr>
            <a:endParaRPr lang="en-US" sz="2000" b="1" dirty="0">
              <a:solidFill>
                <a:srgbClr val="FF0000"/>
              </a:solidFill>
              <a:latin typeface="Verdana" pitchFamily="34" charset="0"/>
              <a:ea typeface="Verdana" pitchFamily="34" charset="0"/>
              <a:cs typeface="Verdana" pitchFamily="34" charset="0"/>
            </a:endParaRPr>
          </a:p>
          <a:p>
            <a:pPr marL="0" indent="0" algn="ctr" eaLnBrk="1" fontAlgn="auto" hangingPunct="1">
              <a:spcAft>
                <a:spcPts val="0"/>
              </a:spcAft>
              <a:buFont typeface="Wingdings" pitchFamily="2" charset="2"/>
              <a:buChar char="Ø"/>
              <a:defRPr/>
            </a:pPr>
            <a:endParaRPr lang="en-US" sz="2000" b="1" dirty="0">
              <a:solidFill>
                <a:schemeClr val="tx1">
                  <a:lumMod val="75000"/>
                  <a:lumOff val="25000"/>
                </a:schemeClr>
              </a:solidFill>
              <a:latin typeface="Verdana" pitchFamily="34" charset="0"/>
              <a:ea typeface="Verdana" pitchFamily="34" charset="0"/>
              <a:cs typeface="Verdana" pitchFamily="34" charset="0"/>
            </a:endParaRPr>
          </a:p>
        </p:txBody>
      </p:sp>
      <p:sp>
        <p:nvSpPr>
          <p:cNvPr id="52227" name="AutoShape 2" descr="data:image/jpeg;base64,/9j/4AAQSkZJRgABAQAAAQABAAD/2wCEAAkGBhQSERUUEhQWFRUVGBYVGBcYGBccHBocGBwYFR4VHRgaHCYfGBwjGRgcHy8iJScqLC0sGh8xNTAqNSYrLCkBCQoKDgwOGg8PGiwkHyQtLiwpLCwpLCksLCksKSwsLCwsLCksKSksLCksLCksLCwsLCwsLCwpLCwsLCwsLCwpLP/AABEIALEBHAMBIgACEQEDEQH/xAAcAAEAAgMBAQEAAAAAAAAAAAAABgcDBAUCAQj/xABGEAACAQMCBAMEBgYIBQQDAAABAgMABBESIQUGEzEiQVEHFGFxIzKBkbLRQlRyk6HBFRYlM1JzsfAkNWKC4RdDkvFTosL/xAAZAQEAAwEBAAAAAAAAAAAAAAAAAQIDBAX/xAAhEQEBAAICAgIDAQAAAAAAAAAAAQIREiEDMUFRIkJhBP/aAAwDAQACEQMRAD8ArulKUClKUClKUClKUClKUClKUClKUClKUClKUClKtzkzly2ksoHkgidmU5ZkUk+Nhkkj0FEW6VHimKvj+qNn+qwfu1/Kvv8AVCz/AFaH92v5URyUNimKvocoWf6rD+7X8q9DlCz/AFWD92v5UNqDxTFX8OULP9Vg/dr+VehyfZfqsH7tPyonb8/4piv0B/U+y/VYP3aflXk8oWX6rB+7X8qG1A4pir+/qhZfqsH7tfyp/VCy/VYP3aflUG1A4pir7PKFn+qwfu1/Kvn9ULP9Vg/dr+VSbULilX0OUrP9Vg/dr+VQr2qcGggitzDDHGWeQEooXICqQDjvQ2rqlKUSUpSg24eETMgdYnKESMGAONMWC7Z9FyMnyzW5FydesAy2k5BAIIjfBB3BG1YxzLcCLoiTEYjaHSFT6jsHZc6c+JgCTnJx3qX8t8Yn/obiDdaXVG1uEbqPlBqUYU5yoxtgUELvuBTwxrJLEyIzOilsDLISrLjOQQQRuPKtGrW4bNFJw/ha3UPvHXuZoyXkcYMkrgyHG7tv5n188Y8W3JtlAtzLIsbql40AEzzBY4xg4+iBJcg4Bbbt59wqyld67gtYuJaV+ktBMnfUPo206hnZvDkjPfw1PLn2a2+J4AmLh5Xlg8TeG3WSFSMasHZ2GTk/dQVLSrLvOD2cUV1dxWfvKrdm1SEPJpRUUAudJLEswPfbxLj47VzyhYwS37NCZEhtobhYjI4KM/UzFqBzvpHfJANBWs3CZUhSdkIilLKj7YYrkEAZzsQe4pFwmVoHnVCYo2CM+2AzYwMZzvqHl51ZtpwyK+teFxsvSikubtumrHZV60nTDd/0cZ74rW4sU/oa96dobULdRppy51aXjGrx9jjY422oKwr7HGWIVQSSQAB3JOwA+OamvI3LMN9byx6B145rdteWz0XdUcYzjwqGbOM712ON8sWUcbXUUf0Nx7mtsNT+FpHcSfpZyEXO5ODQQW55XuYxMXhZfd9HVyV8Gv6ud9858s1rcU4TLbSdOdDG4AbScE4PY7EirO49ZLFFxxEzpHuWMszHcIxyzksdye5qNe1//mTf5UP+hoIXSlKBV3cg/wDL7f8AZb8b1SNXjyCP7Pt/2W/G9SrkkAFfcV6C16C0VeAtegK9haYqE6edNfQa+O2K047xtWCAAcAb+vlg1FqdNp3x3oGrg8zcX6KksVxggAnvn5dt6iZ5xZCiBvC2nJB3C7g7nYEmq8luKw5bkZwDk1nBqDcM4viRtJ1GQgnB2Ueuf+7FTS0Hhzvv6gj+B3pjdlmmU15xXpq+YrRR8qvvbH/dW37cn4VqwgKr72yD6G2/bk/CtQmKtpSlFilKUHzNbMXE5EieJZGWOQgugOzFdxkeeCKtPgLpGnBkEEDe8rMsrNEpYgAbasfHPn2FeLLhRit5Dw62hmmF9PFMHRXKRq7qiYY+FNIXJHqfsCu7O6u3jHSaUx2n0w050w7lupnsu+T99dPlK7v7i6aO1uWSWbU7szkBioyS3hO+PPFWFZsqTcXt7COFtKRvHGERgZCpDpg7MgYDw9gWI2zUM9kuf6WXIwdE2R8cdvhQQy5naR2Z2LMxJZickk7kk+projmq66ol94l6ip0w+rcLnOjPpnerGl4WjW9qOJwQ28hvRGioqJqhx9U6T9TVtnP+E+eTp+0m3jS3kVrd0dbgCGX3eOJAhz9EHRj1F0qWBx5b4oIDwvmG4tixgneIv9bS2zH1IOxPx71v8xJd2U88M05LyqpmKuzCQMCQGLAE7GpPydYt/RbS2kEU9ybkJKJFR9MWM4wxACk4yfifTaV3/Don4jfvp1XEcFuYh00lYAghnSJyFdhgDft9uCFNLxucLGomcLCxeIBiAjEk6lx2OSfvroXfGr+5gkaSWeWAFOoSSUByNIPkDnGw+dWPYW8LXk3TspY3eO3Qy+7xHoyNry5gLMEV10kkDyOcd6wwPMLDicESwTSQ3GPBEmGViHZimcZXLY3OnRgfVoKs4dxaWAsYZGjLKUYqcEjvpr63GZjHHEZXMcR1RpnZDucgeR3P31Zl+1uLjhtrJFAsE8FvJK+gBmI1FVL7YUuoB9dZzX3j0bx2t1JeWtvC0E8fuWI4114fOjA+uhQDOR2LbbbBW0/MNw/V1zO3X09XLfX0YC6vXAAxWDiHE5J31zSNI+ANTHJwOwqzuYbK0iia5CxiPiT2qx+FcxR4BmZdvAcZBI7EitznDh1ukcsUluywhrfpSpbxpHEpZFYidX1OGBOcjP8ArQVfwXl+S6ExjKDoRNM+okeFe4GAcn4bVzavO5tJYzxJBbwxWq2bi3dEQFh08kagcsM7nI2IX13oygVens/X+zrf9lvxvVF1fPs8H9m237DfjeiK76pWQJXsLXrTRDGI68yHArPita4PoMn+H2moqdOHxzmCOEAyZ3yBgZyR5f7FcBIL24YPGDHHkldXfuQMDuDjz8qmptlYhnALDtnfTn0zWYy4H/isLdt5NK35h4HcyDBRn3zkb48/XLH47fnFuLcGlUAyAAKOxOCPn8auObjAzgbmuTxRkkVg65yKpz1el+F0q/hEgMgAY4BGAM579sevx9KtfgnFQQEbJbAwceozgnz2qnePcOaC4ODgHtj/AErrcvcbZX7Iy4wFZiun0IJ2GDvitp9xjZ8LlIr7itbhM4aNRnxAAnbGfiB6Z2rd01pKy0xEVXntk/ubb9uT8K1YxWq69sw+itv25PwrUkVZSlKLFKUoJBxLliSK2tJkd5DcJI4RUbMYQqDuCcjxd8CuKnUXxDWNe2oahq+Gf0qtngPEz7twvpXsEKwgtco0qKxQEHBXz21DBxuwPlt55d4rb3jXSscQ2d0eIRHH/tguzDHkC2Xx/wBfwoKqtoJOoEQOJCQoAyrZby8iKkVlyHMJbqKV+i9rA05wCwbCq2gMCPJgCRnB9a5icwyNf+9lyjtN1CwJyoY4K/IISvyqz77jgS/vZve4mjezkNtiVG0kLH4QOwYuuQN80FP3EUgIWQODgYDBs4PbAPl8q+3SSjCyiQHHhDhht8A3l8qtbhfMsDHhUt1NG0ohuUaR2UmOQ9MI0n+HYMMt5nPxrF/SzxRWsdzc211eLdmWNmlBRIwhyHlA8Go505Hdl/w7BVz28sZ0lZELjGCGXUPTH6Qr5KJEfxa0ceupWH37irhHFrReIQyS3H0jw3GEe4WWO3lcx40zYIj1KGA9MDYZwYZ7RuJ9QW0bBC8SyAuLlbh2UkEB3CjsQcZycHy8wiaibVt1dTDO2vLD19WFdfk7lt7yfpCRoQyO2sKSDoxlfrKD39anXL/NUEdpaXbyIbiFRZGMkatDTR5kxnOBCpOfjWzY8YtoOJW8Ec8XQgguWD600a55DJp1Z0khQB9poKhmicBS4YBgCuoEZHwz3HyrYPUR42mR2UEELJrAZQQSoJ8iNtvWrH4RzRDJbcNkvplkeO6lLlypZAVlCMy9wofQc4xsPSsPM/Eithdx3d3DdSTTq9sI3WQoobJfYfRro2x8x50EO49x6S9MaRwhI4EKxQxBmCr3Zs92JwMn4D7ffNHLz2rQRdRperDHMq6SNOvUNAXUc4x3GPlXe5Gu8cPu44LiO2u2eNleRxHmNcZAc9sHV9/xqVXfHoGviRdQdd+HLFDcal0LMWkz4uyE5B3HbbG+CFPT9RTpfWpAxpbUCB6YPYfCsNTnn6/BtLOGaaO4u4zIZJEYPhGJ0oZB9Y9v/ifXJg1Aq+vZ4P7Ntv2G/G9ULV++zof2bbfsN+N6CRrXsV8Ar0TioQ+YrWkOWCj4k/Ibf6kb1llc474HrVd8z35EU5EkpyYwOnjLFtWFX/pON/iAPKqZ3UXwm6nHvqBioIyoyaj9/wC0S0ico74x5gE/6VEvZvw2VmnaQsI+kMnOTlzkJjybAJI8sj1qMcd4FIkjELpUMcFxnbfB2BrDfeq6eM10tROOW9yp6MwY+nY/cd/trkf0t03w2/zzj+FV1bFkYDZwMHqRjDKfPH+IfA/wqcwp1Ihqw2R3GRn4/Cs8urtpjNzTj8cMeppGZsk/Ux3B/wCodu2Dkb71H4eIZOllBztkaQd8kHIXAIzjtuMA9hW5OJIw6gkoXIIyT9Xt5+Wa4bzbN3wN+5/1rpxcuXSf8pcxyoUcurRFyrINjHk+a7DByCD8G9KtVGyM4I+BGDVJ+ziWK5kNpOuchnibbAwMshGM4OA2x30nPere4DrWMxS6i8ZI1Mc61ydMmc+YGMHcEH4VeTTKt4rVce2gfRW3+ZJ+Fassiq29tY+htv8AMk/CtWQqilKVKSlKUHVsuVLuaEzRW8jxLnLgbbd8Du2PgDXThbiCwR2KRFVuV1oFRNcybyf3gOWQZJxkbfCpTwnne2W1tCskEM9rGYyJYJ5G7aS0bRuq+MDcH18sVp8E55gSxVpGxeWy3EduoVsYm04bVjACdsE9l+NBo8B5JhmlsY5FuUM/vAlY9MKTErECIjJ2K4ORUMuogsjqOysyj7CRVi8vc32sQ4Trlx7sLvreFzp6isF7L4sk+WfjUQ4/whY44ZxJqN0ZpNGnGhA5VWJzvqG+MCg6lryK0/D4J7ZJZZ5JZEZQV0hU1jVuBp3AGS3nUfl4DcIkrtC6rAwSUkY0McAKR33yPvFTLg3F7R+HW1vLeNbSRXDTtiORsgMxAyowDg5B3wfKtu/5vs71eJRySm3W4eF4nMbPqESov1V7E9PsSPrD0NBHeB+zi7uJXjZDDojEpLDOzZ0KAD3bDY/ZP287gHAepfxWs4ZNUnTkAwGU75GcEZyPjU7POtmeKdQTMIHsvdupofwvkndcZ2HmMjJqE8t3UVtxKF2l1xRS5MulhqUZGvTuwz6d6DPxzkW6hlfTBL0TM0MTtjxeMome2NW2CQAcjHcVy35euAZgYXBtwGmzj6MHcE7+Y7YqbcY5jtlt74W9y9xLfTKyJ05F6WH1Zy3c9gMb+FNvTY9oHGR7hE2kpccQEMk6kYOmBQBt3AL4I+ANBEuWeR576OaSIeGJSRtnW4GoRLuPF23PqK6V17OpWtLWS2ilkllExmXw6UMbBQBsMHvsSScbdqw8g8YhiF3FcSmFbmAxLJpZgrbjJC79j/DvXXtebLeMcJUTnFrJMZiFkGAW8LYx4srnYZxkigiHC+VLq519CCR9BKtsAFYfoksQNXw719sOUruZ3jit5GeI4kGMaT6HUQAfhUyuOYbO6heFrprUpezXKyCORhKju7A4XBDgNtn0H2byc82s9xctLLGLWV01QTQSMzrGiqJkZPquSuMEbBVOxoIBw/lG7n19K3kfpMUfAGzL3Tc7sPQZNcllIOCMEbEHy+FWhwrnGy93SNGiga3uJZIveIppfC7u6upicHqBWAOonsfXNVxxa9M08spxmSR32BA8TE5Ckkjv2yaDVq/vZ1/yy2/Yb8b1QNX97Ov+W237Dfjeookoo8YYYYZB8v419r0KDQ4hAWKrkhTtq9P/ADj1rSk4PHuN+4IOe2FKqMj0DE/bmu4RXNeMxsx7jGcsdyfifQDFZ+SdL4e0dj4jZ26i1tmXWSTjJ8THuSx8zj+ArJwi8V5JIZVCSrjKEhgQf0lPmPsyKqXm1Y/eXEMhZPrajgZyfILjGD/DyrscB4xax2w1SP7wCGDn9HbGnIO6Y2+2ue4327N4eosTiKxQeLSCfhUYu+JGRz5A7UfivVXck1iUAqQMVz3LddEwkjn8b4MdmiG5JJ329TtUMLa1Y4xgjI8t8/yqe3S5j6ecaiEznTkHcgMexwDXA51ihhAig0+IB2C/o/o7nJLE/Ptn1ro8WVvTm8kk3XB4PdGKZXiJEikMhyNiAcjBB1ZzgDz9D2q/+WL0XFvHMP0l0kHOQVJUruf8QPz2r89WUzKp05ALLlseakMvfzGDV48hpJHCUCL0y4eMg4CrIoYggkntggb/AFhnGa6/lwpbiq39tv8Ac2v+ZJ+Fasiq39tv9za/5kn4VoKmpSlWClKUEls/Z7dSyQxp0yZ4feEbWdOjYbnTs2WAxjzrq8icka7iE3SK8U6XOhNTBswkISQMYAbbvXnhXtFEFjDCEb3iFwFk2x0usk5j75ydAXtjFbZ9pEA4ilwsUiwRwyRKng1apWLs2NWN2Pr5Cgj15yDdILfSI5feG6aGKQONYzlCw8IIwckEgaW32r5xrkW4tommLQyojaJDDIH6bdtLjA0nJx8yK6fAuf1tbazRY2Z7aeSVs4CssiyIVBzkNiTzGNq8cV5qtFtbiCyjnHvciyStMU8IVtYRAhOd/M+XrQcOy5Zmmt+vHpZOslvjPiDvpC+HH1SWAzmty/5DuYTcCTpj3YRM51nB6x0oFOnxEkY8q2+Q+co7HrLNG0iSdN1C42kibWjHJG2cdvQVt8Q9oMctrbRPEzyI8BuS2NMyQFiqdyTnVk5H30HLuORJljEgmtZE6ixO6TqyxM2AOo2MKMkb7966fMPszkivEtrV1mLpq8TqGXSAWeRQPo03GDvn4mtvmf2hQT2lzbxi4PWaNk6nSCRhWVjGqofCo07dySd6zXHtHtTd+8iGY9eA21yhKABTpwYiDknY5zjIx2NBg5X5MCtdhngmljtutBJFNlY5AzgNryoUqyg77DANR/nLhV1FKj3conMyB0lWTqKyjyDYGwyO22+R3rfseYrK2F2lstwyXFsYQZOlqDnXudJACYKjzOxrn8x8xJcW1lEisGtomjctjBJ0brgnbwnvig645BRLSzuTNG5mlQOnUXBRnVdCYGXfB8Qz4fF6ZrJzr7Pmilu5bcRCCAoTEsmZEQovjKbkAtqO5zjJAxWpbc125sLaCVJurazdVCmjQwMms6snOdJIAHmBv3rZu+fIml4m4SQe+xokeQvhKppy/i7Z9M0HKueQbmOFpW6WpIxM8IkBmSM/+40fkPtzW4vsrvDkAwF+mJljEo1sp8wpAOx2ycDJG9dXmD2mLcwSaWuYpZIjE0arbmEkjSSZCpl0keXy7V4/9RYPfhcdOXSLL3XGEzqznV9bGn7c/Cgi/H+U5rRIpJGieOYHQ8Th1yvdcgYyPhkd99q41d/ifMKScOtLUKwe3aVmY40nWSRjfPn5gVwKBV/ezo/2bbfsN+N6oGr59nj/ANm237DfjeoolYr1WJGrKDQfa4fOqt7lKynBVdX2Dcj7q7dYry26kbof0gRVcpuaTjdWV+dL3l940V5TpaQZ043A+J9a554MxGQTv8MVZvNvGxBIIxEpJGpi6gnO4xv6HaoXxPj4k7qFx5KMCuWZZPQ4Y6Ybe9dVUefau1w/imxyfnUVe9JNFlI86i4bWmWkl4/da7cH0JP29qiMLHxZ7EYJIz5jf1HbuPl51LuBcGnuzHHEhcFl1tjwKMjJZu3by7nyqyuW+D8OukFxFaxg6nQqQDpZCVI0/V8tjjcEVt4ZqOX/AEXtWHKPKMryq5TMXjVZVVnTWQyofD5BsNntgDOMirp4JwUW0QTUXbcvI2NTsdyxx6n7cY3OK6McYXZQAPgAO/yr6a2czzVb+27+5tf8yX8K1ZOKrb23f3Nr/mS/hWgqWlKVYKUpQTXhnszad7YLOojuLc3HUKHCkMiGLGvxNqdRnI89q3OUeTnjngJaEyTR3Z6c0PUVBC3TLEaxkk9vhnvXGsef5YrKO1VF+jkWRZcnUAsiz9PGO2tR51uP7THN+LzoKNMTQrEHOAGJYtq09yxJ7UG1HytaLw6zuRLmaSZAcpIQ51YNvgnSunfLkYbT8a3OeeSo5J7+aGaMPbrHI1usZGlOmv6Wy6jpLYAPcZOTUZs+cQtklq8CydGUTRSa2UodWo5UDDZ3G/r22rPde0BnlvpOio9+iWIjWfo9KaNQOnxevlQbqezHLCA3cYvTH1RbaHxjGdBlzpDY+H8N60bfkNmNgOsB78HI8B+j0AHB8Xj7/CuhL7SXVhM1mi3oi6YuWLg6SCNfSI0lsZ3z/DasPC/aEYIrQSWiSval+jKzuvhbIOABgny1bjbtmg2TyZaJw25lef6aK4eHXokwChwIdIOCX2OvcDWB5Go9yvyx731XeUQw26dSWQqWwDnACjdicH7vkK24udh0LuCW3WRLmV7geNlMcjdjkDxgYG23bfvWryvzT7p1keJZ4bhAkkbMVzjOCGAJBGT9/ligl/G+TVuI+FwWzxkNDO7T6NIZF6Z6jD62cHGDvk49TXKs+S1D2txa3MV1C1zHAxeFgFckEao2bxodvMdx65Hj/wBS5BJavDbxxrbJJEIwWZXSTSNBzuPqDfJyd/hWGTn0J0UtrVIIYp1uTGHdi7rjGXYZAwMYx5D0oN2+5IWRrq4nuYrdI7trdtMLac+E5RFYkDLY0+WCSawS+zUxz3Sz3CxwWojZ5tDNnqDKARg5z5EZ9O+a0eJ87tNBPCYgonuvei2onScKNGMbjw9/j2qR8L5wa9mvDJHaiKdIQ8M9wYgSmQGSXTnI2JGM9sHaginNfKwsuhiZZlnj6qsqlRg4x3JJyDnyrg1MfaVxeGaS3jgZGFvAsTGLPT1eaoTuygADNQ6gUpSgVe/s7T+zrf8AZb8b1RFXZyPxyGLh9sryKpCNkEj/ABvUUTMJWVRWjacWikGUdW+RBreVs1A90pWte36RKWc4ABP2DfNLZPZraMc68Ht7qWK3J03MiyOjDsFjGcv54J8II3+eKp3jXCGtpXilGHXuD5jyYHzB8jUg5c5vE3HDeTuEiUSxgnOFXQwVf4feakHOvHeG8SxCjt7yuelKEIHqUJfTlDj7O48853GXtvhncer6Vha2jyyLHEhZ3OFA/wB9gN81bvLHJSW2EkSN5QqszsqscsWOBqGwAArkcn8WsOGAmV+rcNs0idMhVzsijXkep2yT8hXM5y9q5kkcWWY1YKDKQOocDGFGSE+ff0xUyaVzz5XpP+cueIrC3YB1NwVIjiBGQTsHKj6qjvvjOMVVns25zazm0tloZD9Ivcg//kHxHn6j7KhgYu2psksdySSSfUk9/nXRt7cqajKpxx2/T0M6uoZSCrDII7EV7qieH8wXEKhopWXTjIzscjYkdjVg8uc/dVR11wf8S9vmV/L7qieWfKt8VnpNarX23f3Nr/mS/hWrEt7pXGUYMPhVd+27+5tf8yX8K1rGapaUpVgpSlBYHLHs+huYE6gnilljeRHZ4AhIzjTDnqumMeLb+deuC8j2Tx8P673HUvlkwE6elWXBySVyB5Y3yT5Y34tj7SLuJYlXokwp0ldolL9PsIy/fSMDYY7DOa0oecbhfdcFP+D1dHw/4sZ1b+Lt8KCQ2Xs7jmWMRPIXW8e0uPq4VVLHqqNOVyijuTufhWyeG8OHCbx0SZtE5iWU9EuSCOnpbSMRkFSw2O7Y8q0+Dc2pbWt3KJy13e6gYVjZViYtJmXWdj4XyAPXB9RHeFc0zW8E1ugjaKb6yyIGwcada+jYA337CgsvmHly2vbpIpHmW49wSRCujpgJq+tnLMSW7DAwO+TXJs+WBeLwmKaeYxy20zhcxjp6QjaU+j7dgdWo4A3FRVefboXC3GY+osPu48G2jv2z3+NebLnq5iNsUKf8KjxRZTPhcAHVv4jgCg7qch21xFaSWkkw61wbZ+qEz4VdzIoXt4UJCknuN9jXnifKdj7rey2z3OuzdIiJOnpZjIIyw0rnB3wNiMfGuFwnmqVFgg6giijuFn1hNTIxypfH6QCsfDjftUq5n54hNnNCk0dxLcOjM0dsYY1CMrlmD5aR2KgHJI+WNwifA+b5LVFWNYyFl6/iDHU4QxrnBGQmdQH+Lc9q4juWJLEkkkknuSdyT8Sa3ONcXe6maaQIGbAIRQq+EBRgfIVpUClKUClKUClKUCpPa8vq1tG+2XGf4kfyqMVIuXL7DIrkhACT8FGWP+hquXpbH2knKPIBkfWzMkY7lSQW+GR5VNr3mu3s16aEyMu2NWcfNjmq74v7QnMP0fgjJKxINiQO7t6/L1PwrT4Fw0sOrMSSd1X+ZNYZeS/DeeOfsnU3OU0gyfo1PZV2JHqXPYfH/YifPHM5NqQpwrbZGfGT/HSO+/fby76lzPliXOVzgIu+rHqfTPl2+dRbm/iBlnWPyTuPicE/l9lZ4y5XtbLWM6SD2PwZvoFIznrswO4IMTLgj03rre1PliC1mUwAqJFLlP0VwceEnfB328sVqeyNP7Th/Ym/Aaze1S/S5vTplISMCIDBwCCdRyCDuxPke1bWzTOS8kJ4PwiW8uFggXLMcZ8gPNifIAb1Jec7S1swLK1AkmG1xcNuc9zGnkgH6WN9gufrZcqc2rYWVwsQBupZSqyAfUjCrlwx3OWzgeoye28Zt11EufMkfzJ/38am3URx3e3wxAdu1dvhcXUjKEeIbg+o/niuYF3rZjsxINBOAe3z8t/Ssq11pm96UakBBI743A+BPkfhXY4JxHpxgnf+VR1YenlcYxtjHY/nXQjk02w/ax/rVcv4tP6mfBOPeLZsfEZFc/2mcVMsUCltWl3IPnuoH8qjlve6FZq1+LTl40Y9skAfYN6nx9ZRTySatculKV2OUpSlApSuzwzj8cUYRrO2mIJOuQSajk5wdLgbdu1Bxql3FvZ80HD0uurqfETyQ6d41mzpYnPrgdh3PpXHtJIbi9QyrHbwM6awurQqKBqAySfEAftarDbnywuLi8hkTpR3EbRG4MjsrCMFY2EWnCdywx9veg4XCPZ3FM3DwZZB75DNK+NHhMYUgLkdjq881EL/AIJPCqtLDJGr/UZkYBvPYkem9WNwHmm1jk4SXnQC3t7hJT4sIzBAAdvMg/dWOPmm3toYI5br31vfVuSwDnpxjzOvcNnxafiftCA3PLlzGUElvMhlIVNUbDUT2UbbsfTvXR4PyBeXEyxdF4tWvxyo6qNH1snT64HzOKmvF+bIBKmia2eJ72C4JV7hpFCuHMjLJlY8KukhfXYCufw7nVRx1ppLljbapFUlnKBWTC+HyXIHl8fjQQZOEOLlbeUNG5kSMhlIK6yozpOD2YGpJx3ky1tpxbi8klm6sUbxrbtqAfSSVOSGYKwIUdycVxnZY+IIWnWZVniYzAsQQGRi2W3OBt/27VYHM/M0U1zFIOIwvAlzbSiAREMoVkDMZMZIALN8qCAXvK8pnlS2huJY0k6YYxMGzsQGXHhbfscbYOBWrFy5ctK0K28plTdkCNqUepGNhv3PepvxnmyL3biYguMSTXaSRaCysyARZYEYwPCfurrz82W8l5ORcWxt5orZJRIZVL6Opko6DOpc9iN8jcYoIFb8hXb20tx0mAibQUKvrYg6WKrp7Lvk520n0rlngdx0ev0ZOj36mhtHpnVjGM+fapynG7Z7XiNtFdtEHmEkDStLlkGksob63iKtsdyGGc5NdLjHOlu0DS27241WhgMMjXAkHhI6SxL9Gd8ANt88UEF4ryyVaNbZLiUmBZ3DQspGdiwGN4xt4u3xNcziPCJrcgTxSRFhlQ6lcj1GasyLnC2WdXWdRp4UIAw1bTBshBt9bzqKczccSfhvD06vUmi6wkBJLLlhpyT38IHn5UETrqXn0dtGF+vOMf8AbqIx9rAfdXLrcWFmMQ3OlCw+1ioH+prPyXUaeKbrJYWJnmUD6kYCL9nn9pyftrr8Q4rpHTjyTjHz/IV7tCIQqKNz3P31pw2TMcnwJ6n/AHvXLvbq1ps2sXTQzSsBpBIUb/LeoZakySNI25JzXa5tvwqLFH2bc+pHqa5llHgDFa49TbO91MeRLroTSTdjHbzkfM6EH/7MKjNw2snJ8I3Y/wAvmf8Afx3hddOJl/SkXSP/AJxsf4oK58+wAHzPzNQlrTydgo+AHzrfVAPCP0dvzP31p2EeXLeSDP2nYfnW4iHv3pSPipvWx1gu2NTHsv8A/R9BXiSTSBsCx2A/mfgKyWtqQcnxE7kn/fb4VFCWNhuxyx7/AG1kkb/hj8HU/fW5PESo9RWjcjELj4A/cR/KqxatWV8wqP8AE4H3A1m4muFQbYGwXzG3c/OtMSbR/Bif4YrJcxkAE+ZOP/qtcZ+UZZX8a16UpXQ5ylKUClKUClKUClKUClKUClKUClKUClKUClKUCuxwn6pPckhR8lGf9Wrj11LLiSJGFIORk9h5/b6Vj5pbj018VkvbchP0w+37Nic16aRRk5MmPM5x9nrXPTiK6snPn5Dz29fjWPiHEA0ZVMgn1GP9KwmGX06Lnj9uFdTmWZmPbOB9lbtula9taae+K3Y2Aray/DKWfLJck5QY/Q1ee2WNYH+Jr7cOWfIOBpUfHb/ya+aRUcanlPt1bLh4EAJ+s51fZ2H5/bWO5j6a627fxPwHzrdPGocjwthQABgeX21ybu8Msut9lX6i+nxPxqkxyt7ieWMmmW2Qkl3+s3l6DyX/AH51lkbHasYvU9DXhrlT61PHL6OWP22Y+J4GDvXySYOrD1Vh/CtAsPjXqOYA+dOF+kc40o5dxjyz/Gtl3J7msBgGokdqzE7CtJLtS2ar5SlK2YlKUoFKUoFKUoFKUoFKUoFKUoFKUoFKUoFKUoFKUoFKUoFKUoFKUoFKUoFKUoFKUoFKUoFKUoFKUoFKUoFKUoFKUoFKUoFKUoFKUoFKUoFKUoFKUoFKUoFKUoFKUoFKUoFKUoFKUoFKUoFKUoP/2Q==">
            <a:extLst>
              <a:ext uri="{FF2B5EF4-FFF2-40B4-BE49-F238E27FC236}">
                <a16:creationId xmlns:a16="http://schemas.microsoft.com/office/drawing/2014/main" id="{730AC8B6-F85E-8388-6057-BDDFE4156072}"/>
              </a:ext>
            </a:extLst>
          </p:cNvPr>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Times New Roman" panose="02020603050405020304" pitchFamily="18" charset="0"/>
            </a:endParaRPr>
          </a:p>
        </p:txBody>
      </p:sp>
      <p:pic>
        <p:nvPicPr>
          <p:cNvPr id="52228" name="Picture 2" descr="http://www.amritsarruralpolice.gov.in/images/road_signs_clip_image001.jpg">
            <a:extLst>
              <a:ext uri="{FF2B5EF4-FFF2-40B4-BE49-F238E27FC236}">
                <a16:creationId xmlns:a16="http://schemas.microsoft.com/office/drawing/2014/main" id="{656C36C1-FF62-7046-A699-38B2F3BCAE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325" y="1809750"/>
            <a:ext cx="11147425" cy="431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9" name="Picture 1" descr="A logo with a lion and a circle with a red ribbon&#10;&#10;AI-generated content may be incorrect.">
            <a:extLst>
              <a:ext uri="{FF2B5EF4-FFF2-40B4-BE49-F238E27FC236}">
                <a16:creationId xmlns:a16="http://schemas.microsoft.com/office/drawing/2014/main" id="{39974222-27EB-6E04-54BB-16341ADAF2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0" name="Picture 2" descr="A logo with text on it&#10;&#10;AI-generated content may be incorrect.">
            <a:extLst>
              <a:ext uri="{FF2B5EF4-FFF2-40B4-BE49-F238E27FC236}">
                <a16:creationId xmlns:a16="http://schemas.microsoft.com/office/drawing/2014/main" id="{B8727DB6-E27A-2083-E136-031D78C290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1" name="Picture 1">
            <a:extLst>
              <a:ext uri="{FF2B5EF4-FFF2-40B4-BE49-F238E27FC236}">
                <a16:creationId xmlns:a16="http://schemas.microsoft.com/office/drawing/2014/main" id="{B3EADE86-F780-5581-8661-3DB911776C1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168275"/>
            <a:ext cx="1828800" cy="119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232" name="Picture 2">
            <a:extLst>
              <a:ext uri="{FF2B5EF4-FFF2-40B4-BE49-F238E27FC236}">
                <a16:creationId xmlns:a16="http://schemas.microsoft.com/office/drawing/2014/main" id="{ECA07066-104B-91D1-E4BE-3EAA1A68A91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233" name="Picture 4">
            <a:extLst>
              <a:ext uri="{FF2B5EF4-FFF2-40B4-BE49-F238E27FC236}">
                <a16:creationId xmlns:a16="http://schemas.microsoft.com/office/drawing/2014/main" id="{C6229E15-C0F1-6FAB-0F55-68C662FE79F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38" y="152400"/>
            <a:ext cx="1828800" cy="119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234" name="Picture 2">
            <a:extLst>
              <a:ext uri="{FF2B5EF4-FFF2-40B4-BE49-F238E27FC236}">
                <a16:creationId xmlns:a16="http://schemas.microsoft.com/office/drawing/2014/main" id="{D03223A6-A78E-5736-C988-499748F1327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68000" y="44450"/>
            <a:ext cx="1433513"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Title 2">
            <a:extLst>
              <a:ext uri="{FF2B5EF4-FFF2-40B4-BE49-F238E27FC236}">
                <a16:creationId xmlns:a16="http://schemas.microsoft.com/office/drawing/2014/main" id="{A609AB67-36D3-767C-A007-C735C97BBF47}"/>
              </a:ext>
            </a:extLst>
          </p:cNvPr>
          <p:cNvSpPr>
            <a:spLocks noGrp="1"/>
          </p:cNvSpPr>
          <p:nvPr>
            <p:ph type="title"/>
          </p:nvPr>
        </p:nvSpPr>
        <p:spPr>
          <a:xfrm>
            <a:off x="1085850" y="2857500"/>
            <a:ext cx="3981450" cy="1143000"/>
          </a:xfrm>
        </p:spPr>
        <p:txBody>
          <a:bodyPr rtlCol="0">
            <a:normAutofit fontScale="90000"/>
          </a:bodyPr>
          <a:lstStyle/>
          <a:p>
            <a:pPr algn="ctr" eaLnBrk="1" fontAlgn="auto" hangingPunct="1">
              <a:spcAft>
                <a:spcPts val="0"/>
              </a:spcAft>
              <a:defRPr/>
            </a:pPr>
            <a:r>
              <a:rPr lang="en-US" altLang="en-US" dirty="0">
                <a:solidFill>
                  <a:srgbClr val="FF000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Maintenance of your vehicle</a:t>
            </a:r>
          </a:p>
        </p:txBody>
      </p:sp>
      <p:sp>
        <p:nvSpPr>
          <p:cNvPr id="2" name="Content Placeholder 1">
            <a:extLst>
              <a:ext uri="{FF2B5EF4-FFF2-40B4-BE49-F238E27FC236}">
                <a16:creationId xmlns:a16="http://schemas.microsoft.com/office/drawing/2014/main" id="{69DD667C-64B8-5A40-9B0C-8970C9F17A1D}"/>
              </a:ext>
            </a:extLst>
          </p:cNvPr>
          <p:cNvSpPr>
            <a:spLocks noGrp="1"/>
          </p:cNvSpPr>
          <p:nvPr>
            <p:ph idx="1"/>
          </p:nvPr>
        </p:nvSpPr>
        <p:spPr>
          <a:xfrm>
            <a:off x="6249988" y="1806575"/>
            <a:ext cx="5227637" cy="3895725"/>
          </a:xfrm>
        </p:spPr>
        <p:txBody>
          <a:bodyPr rtlCol="0">
            <a:normAutofit fontScale="92500" lnSpcReduction="20000"/>
          </a:bodyPr>
          <a:lstStyle/>
          <a:p>
            <a:pPr marL="0" indent="0" eaLnBrk="1" fontAlgn="auto" hangingPunct="1">
              <a:spcAft>
                <a:spcPts val="0"/>
              </a:spcAft>
              <a:buFont typeface="Arial" panose="020B0604020202020204" pitchFamily="34" charset="0"/>
              <a:buNone/>
              <a:defRPr/>
            </a:pPr>
            <a:endParaRPr lang="en-US" dirty="0"/>
          </a:p>
          <a:p>
            <a:pPr eaLnBrk="1" fontAlgn="auto" hangingPunct="1">
              <a:spcAft>
                <a:spcPts val="0"/>
              </a:spcAft>
              <a:defRPr/>
            </a:pPr>
            <a:r>
              <a:rPr lang="en-US" sz="2600" dirty="0">
                <a:latin typeface="Open Sans" panose="020B0606030504020204" pitchFamily="34" charset="0"/>
                <a:ea typeface="Open Sans" panose="020B0606030504020204" pitchFamily="34" charset="0"/>
                <a:cs typeface="Open Sans" panose="020B0606030504020204" pitchFamily="34" charset="0"/>
              </a:rPr>
              <a:t>Check the condition of your vehicle before taking it on the road</a:t>
            </a:r>
          </a:p>
          <a:p>
            <a:pPr marL="0" indent="0" eaLnBrk="1" fontAlgn="auto" hangingPunct="1">
              <a:spcAft>
                <a:spcPts val="0"/>
              </a:spcAft>
              <a:buFont typeface="Arial" panose="020B0604020202020204" pitchFamily="34" charset="0"/>
              <a:buNone/>
              <a:defRPr/>
            </a:pPr>
            <a:endParaRPr lang="en-US" sz="2600" dirty="0">
              <a:latin typeface="Open Sans" panose="020B0606030504020204" pitchFamily="34" charset="0"/>
              <a:ea typeface="Open Sans" panose="020B0606030504020204" pitchFamily="34" charset="0"/>
              <a:cs typeface="Open Sans" panose="020B0606030504020204" pitchFamily="34" charset="0"/>
            </a:endParaRPr>
          </a:p>
          <a:p>
            <a:pPr marL="82296" indent="0" eaLnBrk="1" fontAlgn="auto" hangingPunct="1">
              <a:spcAft>
                <a:spcPts val="0"/>
              </a:spcAft>
              <a:buFont typeface="Arial" panose="020B0604020202020204" pitchFamily="34" charset="0"/>
              <a:buNone/>
              <a:defRPr/>
            </a:pPr>
            <a:r>
              <a:rPr lang="en-US" sz="2600" b="1" i="1" dirty="0">
                <a:solidFill>
                  <a:srgbClr val="0070C0"/>
                </a:solidFill>
                <a:latin typeface="Open Sans" panose="020B0606030504020204" pitchFamily="34" charset="0"/>
                <a:ea typeface="Open Sans" panose="020B0606030504020204" pitchFamily="34" charset="0"/>
                <a:cs typeface="Open Sans" panose="020B0606030504020204" pitchFamily="34" charset="0"/>
              </a:rPr>
              <a:t>Examples</a:t>
            </a:r>
            <a:r>
              <a:rPr lang="en-US" sz="2600" i="1" dirty="0">
                <a:solidFill>
                  <a:srgbClr val="0070C0"/>
                </a:solidFill>
                <a:latin typeface="Open Sans" panose="020B0606030504020204" pitchFamily="34" charset="0"/>
                <a:ea typeface="Open Sans" panose="020B0606030504020204" pitchFamily="34" charset="0"/>
                <a:cs typeface="Open Sans" panose="020B0606030504020204" pitchFamily="34" charset="0"/>
              </a:rPr>
              <a:t>:</a:t>
            </a:r>
            <a:endParaRPr lang="en-US" sz="2600" dirty="0">
              <a:latin typeface="Open Sans" panose="020B0606030504020204" pitchFamily="34" charset="0"/>
              <a:ea typeface="Open Sans" panose="020B0606030504020204" pitchFamily="34" charset="0"/>
              <a:cs typeface="Open Sans" panose="020B0606030504020204" pitchFamily="34" charset="0"/>
            </a:endParaRPr>
          </a:p>
          <a:p>
            <a:pPr marL="901700" indent="-457200" eaLnBrk="1" fontAlgn="auto" hangingPunct="1">
              <a:lnSpc>
                <a:spcPct val="150000"/>
              </a:lnSpc>
              <a:spcAft>
                <a:spcPts val="0"/>
              </a:spcAft>
              <a:buClr>
                <a:srgbClr val="00220F"/>
              </a:buClr>
              <a:defRPr/>
            </a:pPr>
            <a:r>
              <a:rPr lang="en-US" sz="2600" dirty="0">
                <a:latin typeface="Open Sans" panose="020B0606030504020204" pitchFamily="34" charset="0"/>
                <a:ea typeface="Open Sans" panose="020B0606030504020204" pitchFamily="34" charset="0"/>
                <a:cs typeface="Open Sans" panose="020B0606030504020204" pitchFamily="34" charset="0"/>
              </a:rPr>
              <a:t>  Check fuel</a:t>
            </a:r>
          </a:p>
          <a:p>
            <a:pPr marL="901700" indent="-457200" eaLnBrk="1" fontAlgn="auto" hangingPunct="1">
              <a:lnSpc>
                <a:spcPct val="150000"/>
              </a:lnSpc>
              <a:spcAft>
                <a:spcPts val="0"/>
              </a:spcAft>
              <a:buClr>
                <a:srgbClr val="00220F"/>
              </a:buClr>
              <a:defRPr/>
            </a:pPr>
            <a:r>
              <a:rPr lang="en-US" sz="2600" dirty="0">
                <a:latin typeface="Open Sans" panose="020B0606030504020204" pitchFamily="34" charset="0"/>
                <a:ea typeface="Open Sans" panose="020B0606030504020204" pitchFamily="34" charset="0"/>
                <a:cs typeface="Open Sans" panose="020B0606030504020204" pitchFamily="34" charset="0"/>
              </a:rPr>
              <a:t>  Wiper of glass</a:t>
            </a:r>
          </a:p>
          <a:p>
            <a:pPr marL="901700" indent="-457200" eaLnBrk="1" fontAlgn="auto" hangingPunct="1">
              <a:lnSpc>
                <a:spcPct val="150000"/>
              </a:lnSpc>
              <a:spcAft>
                <a:spcPts val="0"/>
              </a:spcAft>
              <a:buClr>
                <a:srgbClr val="00220F"/>
              </a:buClr>
              <a:defRPr/>
            </a:pPr>
            <a:r>
              <a:rPr lang="en-US" sz="2600" dirty="0">
                <a:latin typeface="Open Sans" panose="020B0606030504020204" pitchFamily="34" charset="0"/>
                <a:ea typeface="Open Sans" panose="020B0606030504020204" pitchFamily="34" charset="0"/>
                <a:cs typeface="Open Sans" panose="020B0606030504020204" pitchFamily="34" charset="0"/>
              </a:rPr>
              <a:t>  Air pressure in the </a:t>
            </a:r>
            <a:r>
              <a:rPr lang="en-US" sz="2600" dirty="0" err="1">
                <a:latin typeface="Open Sans" panose="020B0606030504020204" pitchFamily="34" charset="0"/>
                <a:ea typeface="Open Sans" panose="020B0606030504020204" pitchFamily="34" charset="0"/>
                <a:cs typeface="Open Sans" panose="020B0606030504020204" pitchFamily="34" charset="0"/>
              </a:rPr>
              <a:t>Tyre</a:t>
            </a:r>
            <a:r>
              <a:rPr lang="en-US" sz="2600" dirty="0">
                <a:latin typeface="Open Sans" panose="020B0606030504020204" pitchFamily="34" charset="0"/>
                <a:ea typeface="Open Sans" panose="020B0606030504020204" pitchFamily="34" charset="0"/>
                <a:cs typeface="Open Sans" panose="020B0606030504020204" pitchFamily="34" charset="0"/>
              </a:rPr>
              <a:t>.</a:t>
            </a:r>
          </a:p>
        </p:txBody>
      </p:sp>
      <p:sp>
        <p:nvSpPr>
          <p:cNvPr id="53252" name="TextBox 2">
            <a:extLst>
              <a:ext uri="{FF2B5EF4-FFF2-40B4-BE49-F238E27FC236}">
                <a16:creationId xmlns:a16="http://schemas.microsoft.com/office/drawing/2014/main" id="{0AC8BF45-E2C7-8EDA-2B0F-B089A0007150}"/>
              </a:ext>
            </a:extLst>
          </p:cNvPr>
          <p:cNvSpPr txBox="1">
            <a:spLocks noChangeArrowheads="1"/>
          </p:cNvSpPr>
          <p:nvPr/>
        </p:nvSpPr>
        <p:spPr bwMode="auto">
          <a:xfrm>
            <a:off x="1524000" y="6384925"/>
            <a:ext cx="2081213"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2400">
              <a:latin typeface="Times New Roman" panose="02020603050405020304" pitchFamily="18" charset="0"/>
            </a:endParaRPr>
          </a:p>
        </p:txBody>
      </p:sp>
      <p:pic>
        <p:nvPicPr>
          <p:cNvPr id="53253" name="Picture 2" descr="A logo with a lion and a circle with a red ribbon&#10;&#10;AI-generated content may be incorrect.">
            <a:extLst>
              <a:ext uri="{FF2B5EF4-FFF2-40B4-BE49-F238E27FC236}">
                <a16:creationId xmlns:a16="http://schemas.microsoft.com/office/drawing/2014/main" id="{25D58414-52A5-4BDC-0DCD-CE8B2AB110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4" name="Picture 3" descr="A logo with text on it&#10;&#10;AI-generated content may be incorrect.">
            <a:extLst>
              <a:ext uri="{FF2B5EF4-FFF2-40B4-BE49-F238E27FC236}">
                <a16:creationId xmlns:a16="http://schemas.microsoft.com/office/drawing/2014/main" id="{B12A304E-A8A0-9314-5DAF-D408C42F8C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5" name="Picture 2">
            <a:extLst>
              <a:ext uri="{FF2B5EF4-FFF2-40B4-BE49-F238E27FC236}">
                <a16:creationId xmlns:a16="http://schemas.microsoft.com/office/drawing/2014/main" id="{633E4143-F34F-0128-5651-D87EB6166A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838" y="123825"/>
            <a:ext cx="1828800" cy="119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256" name="Picture 2">
            <a:extLst>
              <a:ext uri="{FF2B5EF4-FFF2-40B4-BE49-F238E27FC236}">
                <a16:creationId xmlns:a16="http://schemas.microsoft.com/office/drawing/2014/main" id="{FE07E2DA-C30F-44EC-0694-B7340658871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2">
            <a:extLst>
              <a:ext uri="{FF2B5EF4-FFF2-40B4-BE49-F238E27FC236}">
                <a16:creationId xmlns:a16="http://schemas.microsoft.com/office/drawing/2014/main" id="{D37E33BA-3639-4C4A-7DDD-9871D77D8893}"/>
              </a:ext>
            </a:extLst>
          </p:cNvPr>
          <p:cNvSpPr>
            <a:spLocks noGrp="1"/>
          </p:cNvSpPr>
          <p:nvPr>
            <p:ph type="title"/>
          </p:nvPr>
        </p:nvSpPr>
        <p:spPr>
          <a:xfrm>
            <a:off x="430213" y="2905125"/>
            <a:ext cx="3175000" cy="2268538"/>
          </a:xfrm>
        </p:spPr>
        <p:txBody>
          <a:bodyPr rtlCol="0">
            <a:noAutofit/>
          </a:bodyPr>
          <a:lstStyle/>
          <a:p>
            <a:pPr algn="ctr" eaLnBrk="1" fontAlgn="auto" hangingPunct="1">
              <a:spcAft>
                <a:spcPts val="0"/>
              </a:spcAft>
              <a:defRPr/>
            </a:pPr>
            <a:r>
              <a:rPr lang="en-US" altLang="en-US" sz="4000" dirty="0">
                <a:solidFill>
                  <a:srgbClr val="FF000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Design features of the vehicle</a:t>
            </a:r>
          </a:p>
        </p:txBody>
      </p:sp>
      <p:sp>
        <p:nvSpPr>
          <p:cNvPr id="2" name="Content Placeholder 1">
            <a:extLst>
              <a:ext uri="{FF2B5EF4-FFF2-40B4-BE49-F238E27FC236}">
                <a16:creationId xmlns:a16="http://schemas.microsoft.com/office/drawing/2014/main" id="{A55E39DB-3DC1-2584-A61A-01AE162DE0C5}"/>
              </a:ext>
            </a:extLst>
          </p:cNvPr>
          <p:cNvSpPr>
            <a:spLocks noGrp="1"/>
          </p:cNvSpPr>
          <p:nvPr>
            <p:ph idx="1"/>
          </p:nvPr>
        </p:nvSpPr>
        <p:spPr>
          <a:xfrm>
            <a:off x="4475163" y="2093913"/>
            <a:ext cx="6132512" cy="4264025"/>
          </a:xfrm>
        </p:spPr>
        <p:txBody>
          <a:bodyPr rtlCol="0">
            <a:normAutofit lnSpcReduction="10000"/>
          </a:bodyPr>
          <a:lstStyle/>
          <a:p>
            <a:pPr eaLnBrk="1" fontAlgn="auto" hangingPunct="1">
              <a:spcAft>
                <a:spcPts val="0"/>
              </a:spcAft>
              <a:defRPr/>
            </a:pPr>
            <a:r>
              <a:rPr lang="en-US" dirty="0"/>
              <a:t>Helps in reducing accidents</a:t>
            </a:r>
          </a:p>
          <a:p>
            <a:pPr eaLnBrk="1" fontAlgn="auto" hangingPunct="1">
              <a:spcAft>
                <a:spcPts val="0"/>
              </a:spcAft>
              <a:defRPr/>
            </a:pPr>
            <a:endParaRPr lang="en-US" sz="300" dirty="0"/>
          </a:p>
          <a:p>
            <a:pPr eaLnBrk="1" fontAlgn="auto" hangingPunct="1">
              <a:spcAft>
                <a:spcPts val="0"/>
              </a:spcAft>
              <a:defRPr/>
            </a:pPr>
            <a:r>
              <a:rPr lang="en-US" dirty="0"/>
              <a:t>    </a:t>
            </a:r>
            <a:r>
              <a:rPr lang="en-US" b="1" i="1" dirty="0"/>
              <a:t>Examples </a:t>
            </a:r>
            <a:r>
              <a:rPr lang="en-US" dirty="0"/>
              <a:t>of some safety features </a:t>
            </a:r>
          </a:p>
          <a:p>
            <a:pPr marL="0" indent="0" eaLnBrk="1" fontAlgn="auto" hangingPunct="1">
              <a:spcAft>
                <a:spcPts val="0"/>
              </a:spcAft>
              <a:buFont typeface="Arial" panose="020B0604020202020204" pitchFamily="34" charset="0"/>
              <a:buNone/>
              <a:defRPr/>
            </a:pPr>
            <a:endParaRPr lang="en-US" sz="1100" dirty="0"/>
          </a:p>
          <a:p>
            <a:pPr marL="1708150" indent="-457200" eaLnBrk="1" fontAlgn="auto" hangingPunct="1">
              <a:lnSpc>
                <a:spcPct val="100000"/>
              </a:lnSpc>
              <a:spcAft>
                <a:spcPts val="0"/>
              </a:spcAft>
              <a:buClr>
                <a:srgbClr val="FF3300"/>
              </a:buClr>
              <a:defRPr/>
            </a:pPr>
            <a:r>
              <a:rPr lang="en-US" dirty="0"/>
              <a:t>  </a:t>
            </a:r>
            <a:r>
              <a:rPr lang="en-US" sz="2400" dirty="0">
                <a:latin typeface="Open Sans" panose="020B0606030504020204" pitchFamily="34" charset="0"/>
                <a:ea typeface="Open Sans" panose="020B0606030504020204" pitchFamily="34" charset="0"/>
                <a:cs typeface="Open Sans" panose="020B0606030504020204" pitchFamily="34" charset="0"/>
              </a:rPr>
              <a:t>Seatbelt</a:t>
            </a:r>
          </a:p>
          <a:p>
            <a:pPr marL="1593850" indent="-342900" eaLnBrk="1" fontAlgn="auto" hangingPunct="1">
              <a:lnSpc>
                <a:spcPct val="100000"/>
              </a:lnSpc>
              <a:spcAft>
                <a:spcPts val="0"/>
              </a:spcAft>
              <a:buClr>
                <a:srgbClr val="FF3300"/>
              </a:buClr>
              <a:defRPr/>
            </a:pPr>
            <a:r>
              <a:rPr lang="en-US" sz="2400" dirty="0">
                <a:latin typeface="Open Sans" panose="020B0606030504020204" pitchFamily="34" charset="0"/>
                <a:ea typeface="Open Sans" panose="020B0606030504020204" pitchFamily="34" charset="0"/>
                <a:cs typeface="Open Sans" panose="020B0606030504020204" pitchFamily="34" charset="0"/>
              </a:rPr>
              <a:t>  Airbags </a:t>
            </a:r>
          </a:p>
          <a:p>
            <a:pPr marL="1593850" indent="-342900" eaLnBrk="1" fontAlgn="auto" hangingPunct="1">
              <a:lnSpc>
                <a:spcPct val="100000"/>
              </a:lnSpc>
              <a:spcAft>
                <a:spcPts val="0"/>
              </a:spcAft>
              <a:buClr>
                <a:srgbClr val="FF3300"/>
              </a:buClr>
              <a:defRPr/>
            </a:pPr>
            <a:r>
              <a:rPr lang="en-US" sz="2400" dirty="0">
                <a:latin typeface="Open Sans" panose="020B0606030504020204" pitchFamily="34" charset="0"/>
                <a:ea typeface="Open Sans" panose="020B0606030504020204" pitchFamily="34" charset="0"/>
                <a:cs typeface="Open Sans" panose="020B0606030504020204" pitchFamily="34" charset="0"/>
              </a:rPr>
              <a:t>  Fog lamps</a:t>
            </a:r>
          </a:p>
          <a:p>
            <a:pPr marL="1593850" indent="-342900" eaLnBrk="1" fontAlgn="auto" hangingPunct="1">
              <a:lnSpc>
                <a:spcPct val="100000"/>
              </a:lnSpc>
              <a:spcAft>
                <a:spcPts val="0"/>
              </a:spcAft>
              <a:buClr>
                <a:srgbClr val="FF3300"/>
              </a:buClr>
              <a:defRPr/>
            </a:pPr>
            <a:r>
              <a:rPr lang="en-US" sz="2400" dirty="0">
                <a:latin typeface="Open Sans" panose="020B0606030504020204" pitchFamily="34" charset="0"/>
                <a:ea typeface="Open Sans" panose="020B0606030504020204" pitchFamily="34" charset="0"/>
                <a:cs typeface="Open Sans" panose="020B0606030504020204" pitchFamily="34" charset="0"/>
              </a:rPr>
              <a:t>  Anti glare glasses</a:t>
            </a:r>
          </a:p>
          <a:p>
            <a:pPr marL="1593850" indent="-342900" eaLnBrk="1" fontAlgn="auto" hangingPunct="1">
              <a:lnSpc>
                <a:spcPct val="100000"/>
              </a:lnSpc>
              <a:spcAft>
                <a:spcPts val="0"/>
              </a:spcAft>
              <a:buClr>
                <a:srgbClr val="FF3300"/>
              </a:buClr>
              <a:defRPr/>
            </a:pPr>
            <a:r>
              <a:rPr lang="en-US" sz="2400" dirty="0">
                <a:latin typeface="Open Sans" panose="020B0606030504020204" pitchFamily="34" charset="0"/>
                <a:ea typeface="Open Sans" panose="020B0606030504020204" pitchFamily="34" charset="0"/>
                <a:cs typeface="Open Sans" panose="020B0606030504020204" pitchFamily="34" charset="0"/>
              </a:rPr>
              <a:t>  Active headrest</a:t>
            </a:r>
          </a:p>
          <a:p>
            <a:pPr marL="1593850" indent="-342900" eaLnBrk="1" fontAlgn="auto" hangingPunct="1">
              <a:lnSpc>
                <a:spcPct val="100000"/>
              </a:lnSpc>
              <a:spcAft>
                <a:spcPts val="0"/>
              </a:spcAft>
              <a:buClr>
                <a:srgbClr val="FF3300"/>
              </a:buClr>
              <a:defRPr/>
            </a:pPr>
            <a:r>
              <a:rPr lang="en-US" sz="2400" dirty="0">
                <a:latin typeface="Open Sans" panose="020B0606030504020204" pitchFamily="34" charset="0"/>
                <a:ea typeface="Open Sans" panose="020B0606030504020204" pitchFamily="34" charset="0"/>
                <a:cs typeface="Open Sans" panose="020B0606030504020204" pitchFamily="34" charset="0"/>
              </a:rPr>
              <a:t>  Zone body.</a:t>
            </a:r>
          </a:p>
        </p:txBody>
      </p:sp>
      <p:sp>
        <p:nvSpPr>
          <p:cNvPr id="54276" name="TextBox 2">
            <a:extLst>
              <a:ext uri="{FF2B5EF4-FFF2-40B4-BE49-F238E27FC236}">
                <a16:creationId xmlns:a16="http://schemas.microsoft.com/office/drawing/2014/main" id="{D12DFCB3-22BF-5FE6-7C96-D1F96242D218}"/>
              </a:ext>
            </a:extLst>
          </p:cNvPr>
          <p:cNvSpPr txBox="1">
            <a:spLocks noChangeArrowheads="1"/>
          </p:cNvSpPr>
          <p:nvPr/>
        </p:nvSpPr>
        <p:spPr bwMode="auto">
          <a:xfrm>
            <a:off x="1524000" y="6589713"/>
            <a:ext cx="2081213" cy="2460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1000">
              <a:latin typeface="Times New Roman" panose="02020603050405020304" pitchFamily="18" charset="0"/>
            </a:endParaRPr>
          </a:p>
        </p:txBody>
      </p:sp>
      <p:pic>
        <p:nvPicPr>
          <p:cNvPr id="54277" name="Picture 2" descr="A logo with a lion and a circle with a red ribbon&#10;&#10;AI-generated content may be incorrect.">
            <a:extLst>
              <a:ext uri="{FF2B5EF4-FFF2-40B4-BE49-F238E27FC236}">
                <a16:creationId xmlns:a16="http://schemas.microsoft.com/office/drawing/2014/main" id="{653DB9B0-16F9-613B-94A4-F5D03B47A8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8" name="Picture 3" descr="A logo with text on it&#10;&#10;AI-generated content may be incorrect.">
            <a:extLst>
              <a:ext uri="{FF2B5EF4-FFF2-40B4-BE49-F238E27FC236}">
                <a16:creationId xmlns:a16="http://schemas.microsoft.com/office/drawing/2014/main" id="{ABC1D644-6AC9-AB60-F23C-E9BE410134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9" name="Picture 2">
            <a:extLst>
              <a:ext uri="{FF2B5EF4-FFF2-40B4-BE49-F238E27FC236}">
                <a16:creationId xmlns:a16="http://schemas.microsoft.com/office/drawing/2014/main" id="{CF8BB2CC-1BD3-1DC8-DAF6-BFB2AE05DD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838" y="127000"/>
            <a:ext cx="1828800" cy="119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280" name="Picture 2">
            <a:extLst>
              <a:ext uri="{FF2B5EF4-FFF2-40B4-BE49-F238E27FC236}">
                <a16:creationId xmlns:a16="http://schemas.microsoft.com/office/drawing/2014/main" id="{B3CAD2B9-D41A-756E-F786-98E8CB99829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2">
            <a:extLst>
              <a:ext uri="{FF2B5EF4-FFF2-40B4-BE49-F238E27FC236}">
                <a16:creationId xmlns:a16="http://schemas.microsoft.com/office/drawing/2014/main" id="{A154DBB9-3AB0-FB44-9138-481E880BDCB7}"/>
              </a:ext>
            </a:extLst>
          </p:cNvPr>
          <p:cNvSpPr>
            <a:spLocks noGrp="1"/>
          </p:cNvSpPr>
          <p:nvPr>
            <p:ph type="title"/>
          </p:nvPr>
        </p:nvSpPr>
        <p:spPr>
          <a:xfrm>
            <a:off x="473075" y="2065338"/>
            <a:ext cx="3292475" cy="3335337"/>
          </a:xfrm>
        </p:spPr>
        <p:txBody>
          <a:bodyPr rtlCol="0">
            <a:normAutofit/>
          </a:bodyPr>
          <a:lstStyle/>
          <a:p>
            <a:pPr algn="ctr" eaLnBrk="1" fontAlgn="auto" hangingPunct="1">
              <a:spcAft>
                <a:spcPts val="0"/>
              </a:spcAft>
              <a:defRPr/>
            </a:pPr>
            <a:r>
              <a:rPr lang="en-US" altLang="en-US" sz="4000" dirty="0">
                <a:solidFill>
                  <a:srgbClr val="FF000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Proper road maintenance and warning</a:t>
            </a:r>
          </a:p>
        </p:txBody>
      </p:sp>
      <p:sp>
        <p:nvSpPr>
          <p:cNvPr id="44035" name="Content Placeholder 1">
            <a:extLst>
              <a:ext uri="{FF2B5EF4-FFF2-40B4-BE49-F238E27FC236}">
                <a16:creationId xmlns:a16="http://schemas.microsoft.com/office/drawing/2014/main" id="{436852DA-1A2F-89D4-E2B5-5F6E8E81629C}"/>
              </a:ext>
            </a:extLst>
          </p:cNvPr>
          <p:cNvSpPr>
            <a:spLocks noGrp="1"/>
          </p:cNvSpPr>
          <p:nvPr>
            <p:ph idx="1"/>
          </p:nvPr>
        </p:nvSpPr>
        <p:spPr>
          <a:xfrm>
            <a:off x="5067300" y="2065338"/>
            <a:ext cx="4822825" cy="3921125"/>
          </a:xfrm>
        </p:spPr>
        <p:txBody>
          <a:bodyPr rtlCol="0">
            <a:normAutofit/>
          </a:bodyPr>
          <a:lstStyle/>
          <a:p>
            <a:pPr marL="0" indent="0" algn="just" eaLnBrk="1" fontAlgn="auto" hangingPunct="1">
              <a:spcAft>
                <a:spcPts val="0"/>
              </a:spcAft>
              <a:buFont typeface="Arial" panose="020B0604020202020204" pitchFamily="34" charset="0"/>
              <a:buNone/>
              <a:defRPr/>
            </a:pPr>
            <a:endParaRPr lang="en-US" altLang="en-US" dirty="0"/>
          </a:p>
          <a:p>
            <a:pPr algn="just" eaLnBrk="1" fontAlgn="auto" hangingPunct="1">
              <a:spcAft>
                <a:spcPts val="0"/>
              </a:spcAft>
              <a:defRPr/>
            </a:pPr>
            <a:r>
              <a:rPr lang="en-US" altLang="en-US" sz="2400" dirty="0">
                <a:latin typeface="Open Sans" panose="020B0606030504020204" pitchFamily="34" charset="0"/>
                <a:ea typeface="Open Sans" panose="020B0606030504020204" pitchFamily="34" charset="0"/>
                <a:cs typeface="Open Sans" panose="020B0606030504020204" pitchFamily="34" charset="0"/>
              </a:rPr>
              <a:t>Potholes on road in rainy season</a:t>
            </a:r>
          </a:p>
          <a:p>
            <a:pPr algn="just" eaLnBrk="1" fontAlgn="auto" hangingPunct="1">
              <a:spcAft>
                <a:spcPts val="0"/>
              </a:spcAft>
              <a:defRPr/>
            </a:pPr>
            <a:r>
              <a:rPr lang="en-US" altLang="en-US" sz="2400" dirty="0">
                <a:latin typeface="Open Sans" panose="020B0606030504020204" pitchFamily="34" charset="0"/>
                <a:ea typeface="Open Sans" panose="020B0606030504020204" pitchFamily="34" charset="0"/>
                <a:cs typeface="Open Sans" panose="020B0606030504020204" pitchFamily="34" charset="0"/>
              </a:rPr>
              <a:t>Use </a:t>
            </a:r>
            <a:r>
              <a:rPr lang="en-US" altLang="en-US" sz="24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fluorescent tape </a:t>
            </a:r>
            <a:r>
              <a:rPr lang="en-US" altLang="en-US" sz="2400" dirty="0">
                <a:latin typeface="Open Sans" panose="020B0606030504020204" pitchFamily="34" charset="0"/>
                <a:ea typeface="Open Sans" panose="020B0606030504020204" pitchFamily="34" charset="0"/>
                <a:cs typeface="Open Sans" panose="020B0606030504020204" pitchFamily="34" charset="0"/>
              </a:rPr>
              <a:t>and other </a:t>
            </a:r>
            <a:r>
              <a:rPr lang="en-US" altLang="en-US" sz="24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warning signs </a:t>
            </a:r>
            <a:r>
              <a:rPr lang="en-US" altLang="en-US" sz="2400" dirty="0">
                <a:latin typeface="Open Sans" panose="020B0606030504020204" pitchFamily="34" charset="0"/>
                <a:ea typeface="Open Sans" panose="020B0606030504020204" pitchFamily="34" charset="0"/>
                <a:cs typeface="Open Sans" panose="020B0606030504020204" pitchFamily="34" charset="0"/>
              </a:rPr>
              <a:t>in accident prone area, school, bumps on the road and undergoing construction areas.</a:t>
            </a:r>
          </a:p>
          <a:p>
            <a:pPr marL="457200" indent="-457200" algn="just" eaLnBrk="1" fontAlgn="auto" hangingPunct="1">
              <a:spcAft>
                <a:spcPts val="0"/>
              </a:spcAft>
              <a:buFont typeface="Wingdings" pitchFamily="2" charset="2"/>
              <a:buChar char="Ø"/>
              <a:defRPr/>
            </a:pPr>
            <a:endParaRPr lang="en-US" altLang="en-US" dirty="0"/>
          </a:p>
          <a:p>
            <a:pPr marL="457200" indent="-457200" algn="just" eaLnBrk="1" fontAlgn="auto" hangingPunct="1">
              <a:spcAft>
                <a:spcPts val="0"/>
              </a:spcAft>
              <a:buFont typeface="Wingdings" pitchFamily="2" charset="2"/>
              <a:buChar char="Ø"/>
              <a:defRPr/>
            </a:pPr>
            <a:endParaRPr lang="en-US" altLang="en-US" dirty="0"/>
          </a:p>
        </p:txBody>
      </p:sp>
      <p:sp>
        <p:nvSpPr>
          <p:cNvPr id="55300" name="TextBox 2">
            <a:extLst>
              <a:ext uri="{FF2B5EF4-FFF2-40B4-BE49-F238E27FC236}">
                <a16:creationId xmlns:a16="http://schemas.microsoft.com/office/drawing/2014/main" id="{582F581A-E742-0DE8-0D41-60DB1348027C}"/>
              </a:ext>
            </a:extLst>
          </p:cNvPr>
          <p:cNvSpPr txBox="1">
            <a:spLocks noChangeArrowheads="1"/>
          </p:cNvSpPr>
          <p:nvPr/>
        </p:nvSpPr>
        <p:spPr bwMode="auto">
          <a:xfrm>
            <a:off x="1524000" y="6384925"/>
            <a:ext cx="2081213"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2400">
              <a:latin typeface="Times New Roman" panose="02020603050405020304" pitchFamily="18" charset="0"/>
            </a:endParaRPr>
          </a:p>
        </p:txBody>
      </p:sp>
      <p:pic>
        <p:nvPicPr>
          <p:cNvPr id="55301" name="Picture 4">
            <a:extLst>
              <a:ext uri="{FF2B5EF4-FFF2-40B4-BE49-F238E27FC236}">
                <a16:creationId xmlns:a16="http://schemas.microsoft.com/office/drawing/2014/main" id="{AE9244B2-DF2B-1B7C-F145-B691E06FA5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90125" y="3184525"/>
            <a:ext cx="1916113" cy="134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2" name="Picture 1" descr="A logo with a lion and a circle with a red ribbon&#10;&#10;AI-generated content may be incorrect.">
            <a:extLst>
              <a:ext uri="{FF2B5EF4-FFF2-40B4-BE49-F238E27FC236}">
                <a16:creationId xmlns:a16="http://schemas.microsoft.com/office/drawing/2014/main" id="{EB47339B-F522-DC78-F0B5-6E909541C7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3" name="Picture 2" descr="A logo with text on it&#10;&#10;AI-generated content may be incorrect.">
            <a:extLst>
              <a:ext uri="{FF2B5EF4-FFF2-40B4-BE49-F238E27FC236}">
                <a16:creationId xmlns:a16="http://schemas.microsoft.com/office/drawing/2014/main" id="{23359AB1-3DBC-F779-4411-41B4918082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4" name="Picture 1">
            <a:extLst>
              <a:ext uri="{FF2B5EF4-FFF2-40B4-BE49-F238E27FC236}">
                <a16:creationId xmlns:a16="http://schemas.microsoft.com/office/drawing/2014/main" id="{3D512A40-1B99-8CCC-EF66-E3B8B7466F5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38" y="117475"/>
            <a:ext cx="1828800"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305" name="Picture 2">
            <a:extLst>
              <a:ext uri="{FF2B5EF4-FFF2-40B4-BE49-F238E27FC236}">
                <a16:creationId xmlns:a16="http://schemas.microsoft.com/office/drawing/2014/main" id="{64AA48AE-D7A0-096C-DEAB-B2C1C9EF4B1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035">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403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2">
            <a:extLst>
              <a:ext uri="{FF2B5EF4-FFF2-40B4-BE49-F238E27FC236}">
                <a16:creationId xmlns:a16="http://schemas.microsoft.com/office/drawing/2014/main" id="{D7349FD5-BA34-292E-57D9-179DA8E1647F}"/>
              </a:ext>
            </a:extLst>
          </p:cNvPr>
          <p:cNvSpPr>
            <a:spLocks noGrp="1"/>
          </p:cNvSpPr>
          <p:nvPr>
            <p:ph type="title"/>
          </p:nvPr>
        </p:nvSpPr>
        <p:spPr>
          <a:xfrm>
            <a:off x="347663" y="2857500"/>
            <a:ext cx="3933825" cy="1198563"/>
          </a:xfrm>
        </p:spPr>
        <p:txBody>
          <a:bodyPr rtlCol="0">
            <a:normAutofit/>
          </a:bodyPr>
          <a:lstStyle/>
          <a:p>
            <a:pPr algn="ctr" eaLnBrk="1" fontAlgn="auto" hangingPunct="1">
              <a:spcAft>
                <a:spcPts val="0"/>
              </a:spcAft>
              <a:defRPr/>
            </a:pPr>
            <a:r>
              <a:rPr lang="en-US" altLang="en-US" sz="4000" dirty="0">
                <a:solidFill>
                  <a:srgbClr val="FF0000"/>
                </a:solidFill>
                <a:effectLst>
                  <a:outerShdw blurRad="38100" dist="38100" dir="2700000" algn="tl">
                    <a:srgbClr val="000000">
                      <a:alpha val="43137"/>
                    </a:srgbClr>
                  </a:outerShdw>
                </a:effectLst>
              </a:rPr>
              <a:t> </a:t>
            </a:r>
            <a:r>
              <a:rPr lang="en-US" altLang="en-US" sz="4000" dirty="0">
                <a:solidFill>
                  <a:srgbClr val="FF000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TIME MANAGEMENT</a:t>
            </a:r>
          </a:p>
        </p:txBody>
      </p:sp>
      <p:sp>
        <p:nvSpPr>
          <p:cNvPr id="56323" name="Content Placeholder 1">
            <a:extLst>
              <a:ext uri="{FF2B5EF4-FFF2-40B4-BE49-F238E27FC236}">
                <a16:creationId xmlns:a16="http://schemas.microsoft.com/office/drawing/2014/main" id="{D3EB3BE9-60CD-24EE-2F19-5CBA991A31AD}"/>
              </a:ext>
            </a:extLst>
          </p:cNvPr>
          <p:cNvSpPr>
            <a:spLocks noGrp="1" noChangeArrowheads="1"/>
          </p:cNvSpPr>
          <p:nvPr>
            <p:ph idx="1"/>
          </p:nvPr>
        </p:nvSpPr>
        <p:spPr>
          <a:xfrm>
            <a:off x="5614988" y="1731963"/>
            <a:ext cx="5992812" cy="4652962"/>
          </a:xfrm>
        </p:spPr>
        <p:txBody>
          <a:bodyPr/>
          <a:lstStyle/>
          <a:p>
            <a:pPr algn="just" eaLnBrk="1" hangingPunct="1"/>
            <a:r>
              <a:rPr lang="en-US" altLang="en-US" sz="2400">
                <a:latin typeface="Open Sans" panose="020B0606030504020204" pitchFamily="34" charset="0"/>
                <a:cs typeface="Open Sans" panose="020B0606030504020204" pitchFamily="34" charset="0"/>
              </a:rPr>
              <a:t>Make an early move to your destination</a:t>
            </a:r>
          </a:p>
          <a:p>
            <a:pPr algn="just" eaLnBrk="1" hangingPunct="1"/>
            <a:endParaRPr lang="en-US" altLang="en-US" sz="2400">
              <a:latin typeface="Open Sans" panose="020B0606030504020204" pitchFamily="34" charset="0"/>
              <a:cs typeface="Open Sans" panose="020B0606030504020204" pitchFamily="34" charset="0"/>
            </a:endParaRPr>
          </a:p>
          <a:p>
            <a:pPr algn="just" eaLnBrk="1" hangingPunct="1"/>
            <a:r>
              <a:rPr lang="en-US" altLang="en-US" sz="2400">
                <a:latin typeface="Open Sans" panose="020B0606030504020204" pitchFamily="34" charset="0"/>
                <a:cs typeface="Open Sans" panose="020B0606030504020204" pitchFamily="34" charset="0"/>
              </a:rPr>
              <a:t>Don’t rush </a:t>
            </a:r>
          </a:p>
          <a:p>
            <a:pPr algn="just" eaLnBrk="1" hangingPunct="1"/>
            <a:endParaRPr lang="en-US" altLang="en-US" sz="2400">
              <a:latin typeface="Open Sans" panose="020B0606030504020204" pitchFamily="34" charset="0"/>
              <a:cs typeface="Open Sans" panose="020B0606030504020204" pitchFamily="34" charset="0"/>
            </a:endParaRPr>
          </a:p>
          <a:p>
            <a:pPr algn="just" eaLnBrk="1" hangingPunct="1"/>
            <a:r>
              <a:rPr lang="en-US" altLang="en-US" sz="2400">
                <a:latin typeface="Open Sans" panose="020B0606030504020204" pitchFamily="34" charset="0"/>
                <a:cs typeface="Open Sans" panose="020B0606030504020204" pitchFamily="34" charset="0"/>
              </a:rPr>
              <a:t>Hurry will put you in danger as well as others on the road</a:t>
            </a:r>
          </a:p>
          <a:p>
            <a:pPr algn="just" eaLnBrk="1" hangingPunct="1"/>
            <a:endParaRPr lang="en-US" altLang="en-US" sz="2400">
              <a:latin typeface="Open Sans" panose="020B0606030504020204" pitchFamily="34" charset="0"/>
              <a:cs typeface="Open Sans" panose="020B0606030504020204" pitchFamily="34" charset="0"/>
            </a:endParaRPr>
          </a:p>
          <a:p>
            <a:pPr algn="just" eaLnBrk="1" hangingPunct="1"/>
            <a:r>
              <a:rPr lang="en-US" altLang="en-US" sz="2400">
                <a:latin typeface="Open Sans" panose="020B0606030504020204" pitchFamily="34" charset="0"/>
                <a:cs typeface="Open Sans" panose="020B0606030504020204" pitchFamily="34" charset="0"/>
              </a:rPr>
              <a:t>Proper time management keeps you cool and calm</a:t>
            </a:r>
            <a:r>
              <a:rPr lang="en-US" altLang="en-US"/>
              <a:t>.</a:t>
            </a:r>
          </a:p>
        </p:txBody>
      </p:sp>
      <p:sp>
        <p:nvSpPr>
          <p:cNvPr id="56324" name="TextBox 2">
            <a:extLst>
              <a:ext uri="{FF2B5EF4-FFF2-40B4-BE49-F238E27FC236}">
                <a16:creationId xmlns:a16="http://schemas.microsoft.com/office/drawing/2014/main" id="{99D62F3B-7DBF-A608-0230-D6C5B8A08523}"/>
              </a:ext>
            </a:extLst>
          </p:cNvPr>
          <p:cNvSpPr txBox="1">
            <a:spLocks noChangeArrowheads="1"/>
          </p:cNvSpPr>
          <p:nvPr/>
        </p:nvSpPr>
        <p:spPr bwMode="auto">
          <a:xfrm>
            <a:off x="1524000" y="6384925"/>
            <a:ext cx="2081213"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2400">
              <a:latin typeface="Times New Roman" panose="02020603050405020304" pitchFamily="18" charset="0"/>
            </a:endParaRPr>
          </a:p>
        </p:txBody>
      </p:sp>
      <p:pic>
        <p:nvPicPr>
          <p:cNvPr id="56325" name="Picture 1" descr="A logo with a lion and a circle with a red ribbon&#10;&#10;AI-generated content may be incorrect.">
            <a:extLst>
              <a:ext uri="{FF2B5EF4-FFF2-40B4-BE49-F238E27FC236}">
                <a16:creationId xmlns:a16="http://schemas.microsoft.com/office/drawing/2014/main" id="{BB137024-EC03-AFE9-C3A5-41331E9CB3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6" name="Picture 2" descr="A logo with text on it&#10;&#10;AI-generated content may be incorrect.">
            <a:extLst>
              <a:ext uri="{FF2B5EF4-FFF2-40B4-BE49-F238E27FC236}">
                <a16:creationId xmlns:a16="http://schemas.microsoft.com/office/drawing/2014/main" id="{5D12811E-0793-7455-E5E1-FF813C9899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7" name="Picture 1">
            <a:extLst>
              <a:ext uri="{FF2B5EF4-FFF2-40B4-BE49-F238E27FC236}">
                <a16:creationId xmlns:a16="http://schemas.microsoft.com/office/drawing/2014/main" id="{97D11B08-0A55-D848-C611-60C03F09A9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25" y="80963"/>
            <a:ext cx="1828800"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328" name="Picture 2">
            <a:extLst>
              <a:ext uri="{FF2B5EF4-FFF2-40B4-BE49-F238E27FC236}">
                <a16:creationId xmlns:a16="http://schemas.microsoft.com/office/drawing/2014/main" id="{EBDF7A2B-3590-E4DC-C8BB-9834767DC4B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2">
            <a:extLst>
              <a:ext uri="{FF2B5EF4-FFF2-40B4-BE49-F238E27FC236}">
                <a16:creationId xmlns:a16="http://schemas.microsoft.com/office/drawing/2014/main" id="{BBF95316-A2DC-E4E0-DC10-5A37348A31DD}"/>
              </a:ext>
            </a:extLst>
          </p:cNvPr>
          <p:cNvSpPr>
            <a:spLocks noGrp="1"/>
          </p:cNvSpPr>
          <p:nvPr>
            <p:ph type="title"/>
          </p:nvPr>
        </p:nvSpPr>
        <p:spPr>
          <a:xfrm>
            <a:off x="484188" y="3186113"/>
            <a:ext cx="3121025" cy="1143000"/>
          </a:xfrm>
        </p:spPr>
        <p:txBody>
          <a:bodyPr rtlCol="0">
            <a:normAutofit fontScale="90000"/>
          </a:bodyPr>
          <a:lstStyle/>
          <a:p>
            <a:pPr algn="ctr" eaLnBrk="1" fontAlgn="auto" hangingPunct="1">
              <a:spcAft>
                <a:spcPts val="0"/>
              </a:spcAft>
              <a:defRPr/>
            </a:pPr>
            <a:r>
              <a:rPr lang="en-US" altLang="en-US" sz="4000" dirty="0">
                <a:solidFill>
                  <a:srgbClr val="FF000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Importance of road safety </a:t>
            </a:r>
          </a:p>
        </p:txBody>
      </p:sp>
      <p:sp>
        <p:nvSpPr>
          <p:cNvPr id="46083" name="Content Placeholder 1">
            <a:extLst>
              <a:ext uri="{FF2B5EF4-FFF2-40B4-BE49-F238E27FC236}">
                <a16:creationId xmlns:a16="http://schemas.microsoft.com/office/drawing/2014/main" id="{614F69C6-3CB2-1A3F-8C91-470CD3938730}"/>
              </a:ext>
            </a:extLst>
          </p:cNvPr>
          <p:cNvSpPr>
            <a:spLocks noGrp="1" noChangeArrowheads="1"/>
          </p:cNvSpPr>
          <p:nvPr>
            <p:ph idx="1"/>
          </p:nvPr>
        </p:nvSpPr>
        <p:spPr>
          <a:xfrm>
            <a:off x="5454650" y="2193925"/>
            <a:ext cx="5948363" cy="4191000"/>
          </a:xfrm>
        </p:spPr>
        <p:txBody>
          <a:bodyPr/>
          <a:lstStyle/>
          <a:p>
            <a:pPr algn="just" eaLnBrk="1" hangingPunct="1"/>
            <a:r>
              <a:rPr lang="en-US" altLang="en-US" sz="2400">
                <a:latin typeface="Open Sans" panose="020B0606030504020204" pitchFamily="34" charset="0"/>
                <a:cs typeface="Open Sans" panose="020B0606030504020204" pitchFamily="34" charset="0"/>
              </a:rPr>
              <a:t>It spreads awareness among the people</a:t>
            </a:r>
          </a:p>
          <a:p>
            <a:pPr algn="just" eaLnBrk="1" hangingPunct="1"/>
            <a:endParaRPr lang="en-US" altLang="en-US" sz="2400">
              <a:latin typeface="Open Sans" panose="020B0606030504020204" pitchFamily="34" charset="0"/>
              <a:cs typeface="Open Sans" panose="020B0606030504020204" pitchFamily="34" charset="0"/>
            </a:endParaRPr>
          </a:p>
          <a:p>
            <a:pPr algn="just" eaLnBrk="1" hangingPunct="1"/>
            <a:r>
              <a:rPr lang="en-US" altLang="en-US" sz="2400">
                <a:latin typeface="Open Sans" panose="020B0606030504020204" pitchFamily="34" charset="0"/>
                <a:cs typeface="Open Sans" panose="020B0606030504020204" pitchFamily="34" charset="0"/>
              </a:rPr>
              <a:t>It prevents accidents and keeps you safe as well as others on the road</a:t>
            </a:r>
          </a:p>
          <a:p>
            <a:pPr algn="just" eaLnBrk="1" hangingPunct="1"/>
            <a:endParaRPr lang="en-US" altLang="en-US" sz="2400">
              <a:latin typeface="Open Sans" panose="020B0606030504020204" pitchFamily="34" charset="0"/>
              <a:cs typeface="Open Sans" panose="020B0606030504020204" pitchFamily="34" charset="0"/>
            </a:endParaRPr>
          </a:p>
          <a:p>
            <a:pPr algn="just" eaLnBrk="1" hangingPunct="1"/>
            <a:r>
              <a:rPr lang="en-US" altLang="en-US" sz="2400">
                <a:latin typeface="Open Sans" panose="020B0606030504020204" pitchFamily="34" charset="0"/>
                <a:cs typeface="Open Sans" panose="020B0606030504020204" pitchFamily="34" charset="0"/>
              </a:rPr>
              <a:t>It prevents loss of family and society</a:t>
            </a:r>
          </a:p>
          <a:p>
            <a:pPr algn="just" eaLnBrk="1" hangingPunct="1"/>
            <a:endParaRPr lang="en-US" altLang="en-US" sz="2400">
              <a:latin typeface="Open Sans" panose="020B0606030504020204" pitchFamily="34" charset="0"/>
              <a:cs typeface="Open Sans" panose="020B0606030504020204" pitchFamily="34" charset="0"/>
            </a:endParaRPr>
          </a:p>
          <a:p>
            <a:pPr algn="just" eaLnBrk="1" hangingPunct="1"/>
            <a:r>
              <a:rPr lang="en-US" altLang="en-US" sz="2400">
                <a:latin typeface="Open Sans" panose="020B0606030504020204" pitchFamily="34" charset="0"/>
                <a:cs typeface="Open Sans" panose="020B0606030504020204" pitchFamily="34" charset="0"/>
              </a:rPr>
              <a:t>It prevents penalties and loss of propert</a:t>
            </a:r>
            <a:r>
              <a:rPr lang="en-US" altLang="en-US"/>
              <a:t>y.</a:t>
            </a:r>
          </a:p>
        </p:txBody>
      </p:sp>
      <p:sp>
        <p:nvSpPr>
          <p:cNvPr id="57348" name="TextBox 2">
            <a:extLst>
              <a:ext uri="{FF2B5EF4-FFF2-40B4-BE49-F238E27FC236}">
                <a16:creationId xmlns:a16="http://schemas.microsoft.com/office/drawing/2014/main" id="{0E4E07BD-4599-7708-79AB-B3A7C9033340}"/>
              </a:ext>
            </a:extLst>
          </p:cNvPr>
          <p:cNvSpPr txBox="1">
            <a:spLocks noChangeArrowheads="1"/>
          </p:cNvSpPr>
          <p:nvPr/>
        </p:nvSpPr>
        <p:spPr bwMode="auto">
          <a:xfrm>
            <a:off x="1524000" y="6384925"/>
            <a:ext cx="2081213"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2400">
              <a:latin typeface="Times New Roman" panose="02020603050405020304" pitchFamily="18" charset="0"/>
            </a:endParaRPr>
          </a:p>
        </p:txBody>
      </p:sp>
      <p:pic>
        <p:nvPicPr>
          <p:cNvPr id="57349" name="Picture 1" descr="A logo with a lion and a circle with a red ribbon&#10;&#10;AI-generated content may be incorrect.">
            <a:extLst>
              <a:ext uri="{FF2B5EF4-FFF2-40B4-BE49-F238E27FC236}">
                <a16:creationId xmlns:a16="http://schemas.microsoft.com/office/drawing/2014/main" id="{30BD8E4A-6DB5-8F33-A054-321330E3DC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0" name="Picture 2" descr="A logo with text on it&#10;&#10;AI-generated content may be incorrect.">
            <a:extLst>
              <a:ext uri="{FF2B5EF4-FFF2-40B4-BE49-F238E27FC236}">
                <a16:creationId xmlns:a16="http://schemas.microsoft.com/office/drawing/2014/main" id="{952AB3B6-F36C-22C1-8DEF-4B4D2BA2D5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1" name="Picture 1">
            <a:extLst>
              <a:ext uri="{FF2B5EF4-FFF2-40B4-BE49-F238E27FC236}">
                <a16:creationId xmlns:a16="http://schemas.microsoft.com/office/drawing/2014/main" id="{1F357F3E-0565-4608-CD19-E9A07683A2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5900" y="44450"/>
            <a:ext cx="1828800" cy="119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7352" name="Picture 2">
            <a:extLst>
              <a:ext uri="{FF2B5EF4-FFF2-40B4-BE49-F238E27FC236}">
                <a16:creationId xmlns:a16="http://schemas.microsoft.com/office/drawing/2014/main" id="{AD66083E-C091-B556-FE89-07D0E182A31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608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608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608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a:extLst>
              <a:ext uri="{FF2B5EF4-FFF2-40B4-BE49-F238E27FC236}">
                <a16:creationId xmlns:a16="http://schemas.microsoft.com/office/drawing/2014/main" id="{40D81108-477B-C974-47D9-B8414A4C4680}"/>
              </a:ext>
            </a:extLst>
          </p:cNvPr>
          <p:cNvSpPr>
            <a:spLocks noGrp="1" noChangeArrowheads="1"/>
          </p:cNvSpPr>
          <p:nvPr>
            <p:ph type="title"/>
          </p:nvPr>
        </p:nvSpPr>
        <p:spPr>
          <a:xfrm>
            <a:off x="234950" y="1516063"/>
            <a:ext cx="3121025" cy="4908550"/>
          </a:xfrm>
        </p:spPr>
        <p:txBody>
          <a:bodyPr/>
          <a:lstStyle/>
          <a:p>
            <a:pPr algn="ctr" eaLnBrk="1" hangingPunct="1"/>
            <a:r>
              <a:rPr lang="en-IN" altLang="en-US" sz="4000">
                <a:solidFill>
                  <a:srgbClr val="FF0000"/>
                </a:solidFill>
                <a:latin typeface="Open Sans" panose="020B0606030504020204" pitchFamily="34" charset="0"/>
                <a:cs typeface="Open Sans" panose="020B0606030504020204" pitchFamily="34" charset="0"/>
              </a:rPr>
              <a:t>GUIDELINES FOR TRANSPORT FACILITIES IN SCHOOL</a:t>
            </a:r>
          </a:p>
        </p:txBody>
      </p:sp>
      <p:sp>
        <p:nvSpPr>
          <p:cNvPr id="3" name="Content Placeholder 2">
            <a:extLst>
              <a:ext uri="{FF2B5EF4-FFF2-40B4-BE49-F238E27FC236}">
                <a16:creationId xmlns:a16="http://schemas.microsoft.com/office/drawing/2014/main" id="{97025098-5764-FFF3-C6CA-0EC96C580D89}"/>
              </a:ext>
            </a:extLst>
          </p:cNvPr>
          <p:cNvSpPr>
            <a:spLocks noGrp="1"/>
          </p:cNvSpPr>
          <p:nvPr>
            <p:ph idx="1"/>
          </p:nvPr>
        </p:nvSpPr>
        <p:spPr>
          <a:xfrm>
            <a:off x="4421188" y="2057400"/>
            <a:ext cx="4808537" cy="3757613"/>
          </a:xfrm>
        </p:spPr>
        <p:txBody>
          <a:bodyPr rtlCol="0">
            <a:normAutofit fontScale="85000" lnSpcReduction="10000"/>
          </a:bodyPr>
          <a:lstStyle/>
          <a:p>
            <a:pPr marL="0" indent="0" algn="just" eaLnBrk="1" fontAlgn="auto" hangingPunct="1">
              <a:spcAft>
                <a:spcPts val="0"/>
              </a:spcAft>
              <a:buFont typeface="Arial" panose="020B0604020202020204" pitchFamily="34" charset="0"/>
              <a:buNone/>
              <a:defRPr/>
            </a:pPr>
            <a:r>
              <a:rPr lang="en-IN" b="1" i="1" u="sng" dirty="0">
                <a:solidFill>
                  <a:schemeClr val="accent2"/>
                </a:solidFill>
                <a:latin typeface="Open Sans" panose="020B0606030504020204" pitchFamily="34" charset="0"/>
                <a:ea typeface="Open Sans" panose="020B0606030504020204" pitchFamily="34" charset="0"/>
                <a:cs typeface="Open Sans" panose="020B0606030504020204" pitchFamily="34" charset="0"/>
              </a:rPr>
              <a:t>EXTERIOR OF THE BUS</a:t>
            </a:r>
          </a:p>
          <a:p>
            <a:pPr algn="just" eaLnBrk="1" fontAlgn="auto" hangingPunct="1">
              <a:spcAft>
                <a:spcPts val="0"/>
              </a:spcAft>
              <a:defRPr/>
            </a:pPr>
            <a:r>
              <a:rPr lang="en-IN" b="1"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IN" dirty="0">
                <a:latin typeface="Open Sans" panose="020B0606030504020204" pitchFamily="34" charset="0"/>
                <a:ea typeface="Open Sans" panose="020B0606030504020204" pitchFamily="34" charset="0"/>
                <a:cs typeface="Open Sans" panose="020B0606030504020204" pitchFamily="34" charset="0"/>
              </a:rPr>
              <a:t>Colour Yellow </a:t>
            </a:r>
          </a:p>
          <a:p>
            <a:pPr algn="just" eaLnBrk="1" fontAlgn="auto" hangingPunct="1">
              <a:spcAft>
                <a:spcPts val="0"/>
              </a:spcAft>
              <a:defRPr/>
            </a:pPr>
            <a:endParaRPr lang="en-IN" dirty="0">
              <a:latin typeface="Open Sans" panose="020B0606030504020204" pitchFamily="34" charset="0"/>
              <a:ea typeface="Open Sans" panose="020B0606030504020204" pitchFamily="34" charset="0"/>
              <a:cs typeface="Open Sans" panose="020B0606030504020204" pitchFamily="34" charset="0"/>
            </a:endParaRPr>
          </a:p>
          <a:p>
            <a:pPr algn="just" eaLnBrk="1" fontAlgn="auto" hangingPunct="1">
              <a:spcAft>
                <a:spcPts val="0"/>
              </a:spcAft>
              <a:defRPr/>
            </a:pPr>
            <a:r>
              <a:rPr lang="en-IN" b="1"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IN" dirty="0">
                <a:latin typeface="Open Sans" panose="020B0606030504020204" pitchFamily="34" charset="0"/>
                <a:ea typeface="Open Sans" panose="020B0606030504020204" pitchFamily="34" charset="0"/>
                <a:cs typeface="Open Sans" panose="020B0606030504020204" pitchFamily="34" charset="0"/>
              </a:rPr>
              <a:t>“</a:t>
            </a:r>
            <a:r>
              <a:rPr lang="en-IN" b="1" dirty="0">
                <a:latin typeface="Open Sans" panose="020B0606030504020204" pitchFamily="34" charset="0"/>
                <a:ea typeface="Open Sans" panose="020B0606030504020204" pitchFamily="34" charset="0"/>
                <a:cs typeface="Open Sans" panose="020B0606030504020204" pitchFamily="34" charset="0"/>
              </a:rPr>
              <a:t>SCHOOL BUS</a:t>
            </a:r>
            <a:r>
              <a:rPr lang="en-IN" dirty="0">
                <a:latin typeface="Open Sans" panose="020B0606030504020204" pitchFamily="34" charset="0"/>
                <a:ea typeface="Open Sans" panose="020B0606030504020204" pitchFamily="34" charset="0"/>
                <a:cs typeface="Open Sans" panose="020B0606030504020204" pitchFamily="34" charset="0"/>
              </a:rPr>
              <a:t>" written back </a:t>
            </a:r>
          </a:p>
          <a:p>
            <a:pPr marL="0" indent="0" algn="just" eaLnBrk="1" fontAlgn="auto" hangingPunct="1">
              <a:spcAft>
                <a:spcPts val="0"/>
              </a:spcAft>
              <a:buFont typeface="Arial" panose="020B0604020202020204" pitchFamily="34" charset="0"/>
              <a:buNone/>
              <a:defRPr/>
            </a:pPr>
            <a:r>
              <a:rPr lang="en-IN" dirty="0">
                <a:latin typeface="Open Sans" panose="020B0606030504020204" pitchFamily="34" charset="0"/>
                <a:ea typeface="Open Sans" panose="020B0606030504020204" pitchFamily="34" charset="0"/>
                <a:cs typeface="Open Sans" panose="020B0606030504020204" pitchFamily="34" charset="0"/>
              </a:rPr>
              <a:t>     and  front</a:t>
            </a:r>
          </a:p>
          <a:p>
            <a:pPr algn="just" eaLnBrk="1" fontAlgn="auto" hangingPunct="1">
              <a:spcAft>
                <a:spcPts val="0"/>
              </a:spcAft>
              <a:defRPr/>
            </a:pPr>
            <a:endParaRPr lang="en-IN" dirty="0">
              <a:latin typeface="Open Sans" panose="020B0606030504020204" pitchFamily="34" charset="0"/>
              <a:ea typeface="Open Sans" panose="020B0606030504020204" pitchFamily="34" charset="0"/>
              <a:cs typeface="Open Sans" panose="020B0606030504020204" pitchFamily="34" charset="0"/>
            </a:endParaRPr>
          </a:p>
          <a:p>
            <a:pPr algn="just" eaLnBrk="1" fontAlgn="auto" hangingPunct="1">
              <a:spcAft>
                <a:spcPts val="0"/>
              </a:spcAft>
              <a:defRPr/>
            </a:pPr>
            <a:r>
              <a:rPr lang="en-IN" b="1"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en-IN" dirty="0">
                <a:latin typeface="Open Sans" panose="020B0606030504020204" pitchFamily="34" charset="0"/>
                <a:ea typeface="Open Sans" panose="020B0606030504020204" pitchFamily="34" charset="0"/>
                <a:cs typeface="Open Sans" panose="020B0606030504020204" pitchFamily="34" charset="0"/>
              </a:rPr>
              <a:t>Hired bus “</a:t>
            </a:r>
            <a:r>
              <a:rPr lang="en-IN" b="1" dirty="0">
                <a:latin typeface="Open Sans" panose="020B0606030504020204" pitchFamily="34" charset="0"/>
                <a:ea typeface="Open Sans" panose="020B0606030504020204" pitchFamily="34" charset="0"/>
                <a:cs typeface="Open Sans" panose="020B0606030504020204" pitchFamily="34" charset="0"/>
              </a:rPr>
              <a:t>On School Duty </a:t>
            </a:r>
            <a:r>
              <a:rPr lang="en-IN" dirty="0">
                <a:latin typeface="Open Sans" panose="020B0606030504020204" pitchFamily="34" charset="0"/>
                <a:ea typeface="Open Sans" panose="020B0606030504020204" pitchFamily="34" charset="0"/>
                <a:cs typeface="Open Sans" panose="020B0606030504020204" pitchFamily="34" charset="0"/>
              </a:rPr>
              <a:t>”</a:t>
            </a:r>
          </a:p>
          <a:p>
            <a:pPr marL="0" indent="0" algn="just" eaLnBrk="1" fontAlgn="auto" hangingPunct="1">
              <a:spcAft>
                <a:spcPts val="0"/>
              </a:spcAft>
              <a:buFont typeface="Arial" panose="020B0604020202020204" pitchFamily="34" charset="0"/>
              <a:buNone/>
              <a:defRPr/>
            </a:pPr>
            <a:r>
              <a:rPr lang="en-IN" dirty="0">
                <a:latin typeface="Open Sans" panose="020B0606030504020204" pitchFamily="34" charset="0"/>
                <a:ea typeface="Open Sans" panose="020B0606030504020204" pitchFamily="34" charset="0"/>
                <a:cs typeface="Open Sans" panose="020B0606030504020204" pitchFamily="34" charset="0"/>
              </a:rPr>
              <a:t>     Should be clearly indicated</a:t>
            </a:r>
            <a:r>
              <a:rPr lang="en-IN" dirty="0"/>
              <a:t>.</a:t>
            </a:r>
          </a:p>
          <a:p>
            <a:pPr marL="457200" indent="-457200" algn="just" eaLnBrk="1" fontAlgn="auto" hangingPunct="1">
              <a:spcAft>
                <a:spcPts val="0"/>
              </a:spcAft>
              <a:buFont typeface="Wingdings" panose="05000000000000000000" pitchFamily="2" charset="2"/>
              <a:buChar char="Ø"/>
              <a:defRPr/>
            </a:pPr>
            <a:endParaRPr lang="en-IN" b="1" i="1" u="sng" dirty="0">
              <a:solidFill>
                <a:schemeClr val="accent2"/>
              </a:solidFill>
              <a:latin typeface="+mj-lt"/>
            </a:endParaRPr>
          </a:p>
        </p:txBody>
      </p:sp>
      <p:sp>
        <p:nvSpPr>
          <p:cNvPr id="58372" name="TextBox 2">
            <a:extLst>
              <a:ext uri="{FF2B5EF4-FFF2-40B4-BE49-F238E27FC236}">
                <a16:creationId xmlns:a16="http://schemas.microsoft.com/office/drawing/2014/main" id="{0FE876C7-C6C0-B231-96FD-79A64CD1FCF3}"/>
              </a:ext>
            </a:extLst>
          </p:cNvPr>
          <p:cNvSpPr txBox="1">
            <a:spLocks noChangeArrowheads="1"/>
          </p:cNvSpPr>
          <p:nvPr/>
        </p:nvSpPr>
        <p:spPr bwMode="auto">
          <a:xfrm>
            <a:off x="1524000" y="6700838"/>
            <a:ext cx="2081213" cy="1539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400">
              <a:latin typeface="Times New Roman" panose="02020603050405020304" pitchFamily="18" charset="0"/>
            </a:endParaRPr>
          </a:p>
        </p:txBody>
      </p:sp>
      <p:pic>
        <p:nvPicPr>
          <p:cNvPr id="58373" name="Picture 2" descr="C:\Users\Rajesh\Downloads\1200px-Thomas_School_Bus_Bus.jpg">
            <a:extLst>
              <a:ext uri="{FF2B5EF4-FFF2-40B4-BE49-F238E27FC236}">
                <a16:creationId xmlns:a16="http://schemas.microsoft.com/office/drawing/2014/main" id="{FED4587A-E1A1-021B-3262-DCB8715DA6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07525" y="2057400"/>
            <a:ext cx="2555875" cy="318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4" name="Picture 1" descr="A logo with a lion and a circle with a red ribbon&#10;&#10;AI-generated content may be incorrect.">
            <a:extLst>
              <a:ext uri="{FF2B5EF4-FFF2-40B4-BE49-F238E27FC236}">
                <a16:creationId xmlns:a16="http://schemas.microsoft.com/office/drawing/2014/main" id="{57695934-B090-1CF5-32BC-482D2E509C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5" name="Picture 3" descr="A logo with text on it&#10;&#10;AI-generated content may be incorrect.">
            <a:extLst>
              <a:ext uri="{FF2B5EF4-FFF2-40B4-BE49-F238E27FC236}">
                <a16:creationId xmlns:a16="http://schemas.microsoft.com/office/drawing/2014/main" id="{1C97D6A9-572E-1848-5CEA-A6A20D65E2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6" name="Picture 1">
            <a:extLst>
              <a:ext uri="{FF2B5EF4-FFF2-40B4-BE49-F238E27FC236}">
                <a16:creationId xmlns:a16="http://schemas.microsoft.com/office/drawing/2014/main" id="{A1A628D9-3650-EAB8-F936-C4C1D063ACA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5088"/>
            <a:ext cx="1828800" cy="1198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8377" name="Picture 2">
            <a:extLst>
              <a:ext uri="{FF2B5EF4-FFF2-40B4-BE49-F238E27FC236}">
                <a16:creationId xmlns:a16="http://schemas.microsoft.com/office/drawing/2014/main" id="{4BB60118-149E-8D09-1FA5-2643237025F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53" presetClass="entr" presetSubtype="16"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p:cTn id="1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3" dur="500"/>
                                        <p:tgtEl>
                                          <p:spTgt spid="3">
                                            <p:txEl>
                                              <p:pRg st="1" end="1"/>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E9D404DC-C52A-9027-0490-8173D4817663}"/>
              </a:ext>
            </a:extLst>
          </p:cNvPr>
          <p:cNvSpPr>
            <a:spLocks noGrp="1"/>
          </p:cNvSpPr>
          <p:nvPr>
            <p:ph type="title"/>
          </p:nvPr>
        </p:nvSpPr>
        <p:spPr>
          <a:xfrm>
            <a:off x="484188" y="2468563"/>
            <a:ext cx="3603625" cy="2049462"/>
          </a:xfrm>
        </p:spPr>
        <p:txBody>
          <a:bodyPr rtlCol="0">
            <a:noAutofit/>
          </a:bodyPr>
          <a:lstStyle/>
          <a:p>
            <a:pPr algn="ctr" eaLnBrk="1" fontAlgn="auto" hangingPunct="1">
              <a:spcAft>
                <a:spcPts val="0"/>
              </a:spcAft>
              <a:defRPr/>
            </a:pPr>
            <a:r>
              <a:rPr lang="en-IN" altLang="en-US" sz="4000" dirty="0">
                <a:solidFill>
                  <a:srgbClr val="FF000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EXTERIOR OF THE BUS</a:t>
            </a:r>
          </a:p>
        </p:txBody>
      </p:sp>
      <p:sp>
        <p:nvSpPr>
          <p:cNvPr id="3" name="Content Placeholder 2">
            <a:extLst>
              <a:ext uri="{FF2B5EF4-FFF2-40B4-BE49-F238E27FC236}">
                <a16:creationId xmlns:a16="http://schemas.microsoft.com/office/drawing/2014/main" id="{6751BC88-AC14-CEEF-A5EC-F3F5330AAB5A}"/>
              </a:ext>
            </a:extLst>
          </p:cNvPr>
          <p:cNvSpPr>
            <a:spLocks noGrp="1"/>
          </p:cNvSpPr>
          <p:nvPr>
            <p:ph idx="1"/>
          </p:nvPr>
        </p:nvSpPr>
        <p:spPr>
          <a:xfrm>
            <a:off x="5218113" y="1636713"/>
            <a:ext cx="6034087" cy="4727575"/>
          </a:xfrm>
        </p:spPr>
        <p:txBody>
          <a:bodyPr rtlCol="0">
            <a:normAutofit/>
          </a:bodyPr>
          <a:lstStyle/>
          <a:p>
            <a:pPr marL="536575" indent="-536575" eaLnBrk="1" fontAlgn="auto" hangingPunct="1">
              <a:spcAft>
                <a:spcPts val="0"/>
              </a:spcAft>
              <a:buFont typeface="Arial" panose="020B0604020202020204" pitchFamily="34" charset="0"/>
              <a:buNone/>
              <a:defRPr/>
            </a:pPr>
            <a:r>
              <a:rPr lang="en-IN" b="1" dirty="0">
                <a:solidFill>
                  <a:srgbClr val="C00000"/>
                </a:solidFill>
              </a:rPr>
              <a:t>D.  </a:t>
            </a:r>
            <a:r>
              <a:rPr lang="en-IN" sz="2400" dirty="0">
                <a:latin typeface="Open Sans" panose="020B0606030504020204" pitchFamily="34" charset="0"/>
                <a:ea typeface="Open Sans" panose="020B0606030504020204" pitchFamily="34" charset="0"/>
                <a:cs typeface="Open Sans" panose="020B0606030504020204" pitchFamily="34" charset="0"/>
              </a:rPr>
              <a:t>Details of the driver (Name, Address, licence number, badge number)</a:t>
            </a:r>
          </a:p>
          <a:p>
            <a:pPr marL="0" indent="0" eaLnBrk="1" fontAlgn="auto" hangingPunct="1">
              <a:spcAft>
                <a:spcPts val="0"/>
              </a:spcAft>
              <a:buFont typeface="Arial" panose="020B0604020202020204" pitchFamily="34" charset="0"/>
              <a:buNone/>
              <a:defRPr/>
            </a:pPr>
            <a:endParaRPr lang="en-IN" sz="2400" dirty="0">
              <a:latin typeface="Open Sans" panose="020B0606030504020204" pitchFamily="34" charset="0"/>
              <a:ea typeface="Open Sans" panose="020B0606030504020204" pitchFamily="34" charset="0"/>
              <a:cs typeface="Open Sans" panose="020B0606030504020204" pitchFamily="34" charset="0"/>
            </a:endParaRPr>
          </a:p>
          <a:p>
            <a:pPr marL="0" indent="0" eaLnBrk="1" fontAlgn="auto" hangingPunct="1">
              <a:spcAft>
                <a:spcPts val="0"/>
              </a:spcAft>
              <a:buFont typeface="Arial" panose="020B0604020202020204" pitchFamily="34" charset="0"/>
              <a:buNone/>
              <a:defRPr/>
            </a:pPr>
            <a:endParaRPr lang="en-IN" sz="2400" dirty="0">
              <a:latin typeface="Open Sans" panose="020B0606030504020204" pitchFamily="34" charset="0"/>
              <a:ea typeface="Open Sans" panose="020B0606030504020204" pitchFamily="34" charset="0"/>
              <a:cs typeface="Open Sans" panose="020B0606030504020204" pitchFamily="34" charset="0"/>
            </a:endParaRPr>
          </a:p>
          <a:p>
            <a:pPr marL="0" indent="0" eaLnBrk="1" fontAlgn="auto" hangingPunct="1">
              <a:spcAft>
                <a:spcPts val="0"/>
              </a:spcAft>
              <a:buFont typeface="Arial" panose="020B0604020202020204" pitchFamily="34" charset="0"/>
              <a:buNone/>
              <a:defRPr/>
            </a:pPr>
            <a:endParaRPr lang="en-IN" sz="2400" dirty="0">
              <a:latin typeface="Open Sans" panose="020B0606030504020204" pitchFamily="34" charset="0"/>
              <a:ea typeface="Open Sans" panose="020B0606030504020204" pitchFamily="34" charset="0"/>
              <a:cs typeface="Open Sans" panose="020B0606030504020204" pitchFamily="34" charset="0"/>
            </a:endParaRPr>
          </a:p>
          <a:p>
            <a:pPr marL="0" indent="0" eaLnBrk="1" fontAlgn="auto" hangingPunct="1">
              <a:spcAft>
                <a:spcPts val="0"/>
              </a:spcAft>
              <a:buFont typeface="Arial" panose="020B0604020202020204" pitchFamily="34" charset="0"/>
              <a:buNone/>
              <a:defRPr/>
            </a:pPr>
            <a:endParaRPr lang="en-IN" sz="2400" dirty="0">
              <a:latin typeface="Open Sans" panose="020B0606030504020204" pitchFamily="34" charset="0"/>
              <a:ea typeface="Open Sans" panose="020B0606030504020204" pitchFamily="34" charset="0"/>
              <a:cs typeface="Open Sans" panose="020B0606030504020204" pitchFamily="34" charset="0"/>
            </a:endParaRPr>
          </a:p>
          <a:p>
            <a:pPr marL="0" indent="0" eaLnBrk="1" fontAlgn="auto" hangingPunct="1">
              <a:spcAft>
                <a:spcPts val="0"/>
              </a:spcAft>
              <a:buFont typeface="Arial" panose="020B0604020202020204" pitchFamily="34" charset="0"/>
              <a:buNone/>
              <a:defRPr/>
            </a:pPr>
            <a:endParaRPr lang="en-IN" sz="2400" dirty="0">
              <a:latin typeface="Open Sans" panose="020B0606030504020204" pitchFamily="34" charset="0"/>
              <a:ea typeface="Open Sans" panose="020B0606030504020204" pitchFamily="34" charset="0"/>
              <a:cs typeface="Open Sans" panose="020B0606030504020204" pitchFamily="34" charset="0"/>
            </a:endParaRPr>
          </a:p>
          <a:p>
            <a:pPr marL="538163" indent="-538163" eaLnBrk="1" fontAlgn="auto" hangingPunct="1">
              <a:spcAft>
                <a:spcPts val="0"/>
              </a:spcAft>
              <a:buFont typeface="Arial" panose="020B0604020202020204" pitchFamily="34" charset="0"/>
              <a:buNone/>
              <a:defRPr/>
            </a:pPr>
            <a:endParaRPr lang="en-IN" sz="2400" b="1"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a:p>
            <a:pPr marL="538163" indent="-538163" eaLnBrk="1" fontAlgn="auto" hangingPunct="1">
              <a:spcAft>
                <a:spcPts val="0"/>
              </a:spcAft>
              <a:buFont typeface="Arial" panose="020B0604020202020204" pitchFamily="34" charset="0"/>
              <a:buNone/>
              <a:defRPr/>
            </a:pPr>
            <a:r>
              <a:rPr lang="en-IN" sz="24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E.   </a:t>
            </a:r>
            <a:r>
              <a:rPr lang="en-IN" sz="2400" dirty="0">
                <a:latin typeface="Open Sans" panose="020B0606030504020204" pitchFamily="34" charset="0"/>
                <a:ea typeface="Open Sans" panose="020B0606030504020204" pitchFamily="34" charset="0"/>
                <a:cs typeface="Open Sans" panose="020B0606030504020204" pitchFamily="34" charset="0"/>
              </a:rPr>
              <a:t>School name and telephone no. must be written on the bus.</a:t>
            </a:r>
          </a:p>
          <a:p>
            <a:pPr marL="0" indent="0" eaLnBrk="1" fontAlgn="auto" hangingPunct="1">
              <a:spcAft>
                <a:spcPts val="0"/>
              </a:spcAft>
              <a:buFont typeface="Arial" panose="020B0604020202020204" pitchFamily="34" charset="0"/>
              <a:buNone/>
              <a:defRPr/>
            </a:pPr>
            <a:endParaRPr lang="en-IN" dirty="0"/>
          </a:p>
          <a:p>
            <a:pPr marL="0" indent="0" eaLnBrk="1" fontAlgn="auto" hangingPunct="1">
              <a:spcAft>
                <a:spcPts val="0"/>
              </a:spcAft>
              <a:buFont typeface="Arial" panose="020B0604020202020204" pitchFamily="34" charset="0"/>
              <a:buNone/>
              <a:defRPr/>
            </a:pPr>
            <a:endParaRPr lang="en-IN" dirty="0"/>
          </a:p>
          <a:p>
            <a:pPr marL="514350" indent="-514350" eaLnBrk="1" fontAlgn="auto" hangingPunct="1">
              <a:spcAft>
                <a:spcPts val="0"/>
              </a:spcAft>
              <a:buFont typeface="+mj-lt"/>
              <a:buAutoNum type="alphaUcPeriod"/>
              <a:defRPr/>
            </a:pPr>
            <a:endParaRPr lang="en-IN" dirty="0"/>
          </a:p>
          <a:p>
            <a:pPr marL="0" indent="0" eaLnBrk="1" fontAlgn="auto" hangingPunct="1">
              <a:spcAft>
                <a:spcPts val="0"/>
              </a:spcAft>
              <a:buFont typeface="Arial" panose="020B0604020202020204" pitchFamily="34" charset="0"/>
              <a:buNone/>
              <a:defRPr/>
            </a:pPr>
            <a:endParaRPr lang="en-IN" dirty="0"/>
          </a:p>
        </p:txBody>
      </p:sp>
      <p:sp>
        <p:nvSpPr>
          <p:cNvPr id="59396" name="TextBox 2">
            <a:extLst>
              <a:ext uri="{FF2B5EF4-FFF2-40B4-BE49-F238E27FC236}">
                <a16:creationId xmlns:a16="http://schemas.microsoft.com/office/drawing/2014/main" id="{ADFAFC40-2191-0333-9046-46AF7B7310DD}"/>
              </a:ext>
            </a:extLst>
          </p:cNvPr>
          <p:cNvSpPr txBox="1">
            <a:spLocks noChangeArrowheads="1"/>
          </p:cNvSpPr>
          <p:nvPr/>
        </p:nvSpPr>
        <p:spPr bwMode="auto">
          <a:xfrm>
            <a:off x="1524000" y="6700838"/>
            <a:ext cx="2081213" cy="1539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400">
              <a:latin typeface="Times New Roman" panose="02020603050405020304" pitchFamily="18" charset="0"/>
            </a:endParaRPr>
          </a:p>
        </p:txBody>
      </p:sp>
      <p:pic>
        <p:nvPicPr>
          <p:cNvPr id="64517" name="Picture 6" descr="C:\Users\Rajesh\Downloads\school-bus-safety-rules-india.jpg">
            <a:extLst>
              <a:ext uri="{FF2B5EF4-FFF2-40B4-BE49-F238E27FC236}">
                <a16:creationId xmlns:a16="http://schemas.microsoft.com/office/drawing/2014/main" id="{67F4F1BB-F81C-F3F0-F70C-1F00FA939744}"/>
              </a:ext>
            </a:extLst>
          </p:cNvPr>
          <p:cNvPicPr>
            <a:picLocks noChangeAspect="1" noChangeArrowheads="1"/>
          </p:cNvPicPr>
          <p:nvPr/>
        </p:nvPicPr>
        <p:blipFill>
          <a:blip r:embed="rId2"/>
          <a:srcRect/>
          <a:stretch>
            <a:fillRect/>
          </a:stretch>
        </p:blipFill>
        <p:spPr bwMode="auto">
          <a:xfrm>
            <a:off x="5802313" y="2757395"/>
            <a:ext cx="4578350" cy="237966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9398" name="Picture 1" descr="A logo with a lion and a circle with a red ribbon&#10;&#10;AI-generated content may be incorrect.">
            <a:extLst>
              <a:ext uri="{FF2B5EF4-FFF2-40B4-BE49-F238E27FC236}">
                <a16:creationId xmlns:a16="http://schemas.microsoft.com/office/drawing/2014/main" id="{2CB36429-A572-0F2C-4D26-663B244187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9" name="Picture 3" descr="A logo with text on it&#10;&#10;AI-generated content may be incorrect.">
            <a:extLst>
              <a:ext uri="{FF2B5EF4-FFF2-40B4-BE49-F238E27FC236}">
                <a16:creationId xmlns:a16="http://schemas.microsoft.com/office/drawing/2014/main" id="{210880F2-1672-A56A-EF02-DA0839347B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00" name="Picture 1">
            <a:extLst>
              <a:ext uri="{FF2B5EF4-FFF2-40B4-BE49-F238E27FC236}">
                <a16:creationId xmlns:a16="http://schemas.microsoft.com/office/drawing/2014/main" id="{3C0CB60D-F5DB-11DC-5D3C-5F2C6E1E77A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38" y="163513"/>
            <a:ext cx="1828800" cy="1198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401" name="Picture 2">
            <a:extLst>
              <a:ext uri="{FF2B5EF4-FFF2-40B4-BE49-F238E27FC236}">
                <a16:creationId xmlns:a16="http://schemas.microsoft.com/office/drawing/2014/main" id="{322AC5EE-D6F3-B418-7310-6D01932F024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3A09C5C3-3066-525C-3A7A-0892D108C594}"/>
              </a:ext>
            </a:extLst>
          </p:cNvPr>
          <p:cNvSpPr>
            <a:spLocks noGrp="1"/>
          </p:cNvSpPr>
          <p:nvPr>
            <p:ph type="title"/>
          </p:nvPr>
        </p:nvSpPr>
        <p:spPr>
          <a:xfrm>
            <a:off x="409575" y="2193925"/>
            <a:ext cx="2462213" cy="3163888"/>
          </a:xfrm>
        </p:spPr>
        <p:txBody>
          <a:bodyPr rtlCol="0">
            <a:normAutofit/>
          </a:bodyPr>
          <a:lstStyle/>
          <a:p>
            <a:pPr algn="ctr" eaLnBrk="1" fontAlgn="auto" hangingPunct="1">
              <a:spcAft>
                <a:spcPts val="0"/>
              </a:spcAft>
              <a:defRPr/>
            </a:pPr>
            <a:r>
              <a:rPr lang="en-IN" altLang="en-US" sz="4000" dirty="0">
                <a:solidFill>
                  <a:srgbClr val="FF000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INTERIOR OF THE BUS</a:t>
            </a:r>
          </a:p>
        </p:txBody>
      </p:sp>
      <p:sp>
        <p:nvSpPr>
          <p:cNvPr id="27651" name="Content Placeholder 2">
            <a:extLst>
              <a:ext uri="{FF2B5EF4-FFF2-40B4-BE49-F238E27FC236}">
                <a16:creationId xmlns:a16="http://schemas.microsoft.com/office/drawing/2014/main" id="{1D1F0806-86CE-DAD5-2BAF-DD9FDF96F833}"/>
              </a:ext>
            </a:extLst>
          </p:cNvPr>
          <p:cNvSpPr>
            <a:spLocks noGrp="1" noChangeArrowheads="1"/>
          </p:cNvSpPr>
          <p:nvPr>
            <p:ph idx="1"/>
          </p:nvPr>
        </p:nvSpPr>
        <p:spPr>
          <a:xfrm>
            <a:off x="3754438" y="1689100"/>
            <a:ext cx="4694237" cy="4484688"/>
          </a:xfrm>
        </p:spPr>
        <p:txBody>
          <a:bodyPr/>
          <a:lstStyle/>
          <a:p>
            <a:pPr marL="0" indent="0" eaLnBrk="1" hangingPunct="1">
              <a:lnSpc>
                <a:spcPct val="150000"/>
              </a:lnSpc>
              <a:buFont typeface="Arial" panose="020B0604020202020204" pitchFamily="34" charset="0"/>
              <a:buNone/>
            </a:pPr>
            <a:r>
              <a:rPr lang="en-IN" altLang="en-US" b="1">
                <a:solidFill>
                  <a:srgbClr val="C00000"/>
                </a:solidFill>
              </a:rPr>
              <a:t>A.  </a:t>
            </a:r>
            <a:r>
              <a:rPr lang="en-IN" altLang="en-US" sz="2400">
                <a:latin typeface="Open Sans" panose="020B0606030504020204" pitchFamily="34" charset="0"/>
                <a:cs typeface="Open Sans" panose="020B0606030504020204" pitchFamily="34" charset="0"/>
              </a:rPr>
              <a:t>The windows must be fitted </a:t>
            </a:r>
          </a:p>
          <a:p>
            <a:pPr marL="0" indent="0" eaLnBrk="1" hangingPunct="1">
              <a:lnSpc>
                <a:spcPct val="150000"/>
              </a:lnSpc>
              <a:buFont typeface="Arial" panose="020B0604020202020204" pitchFamily="34" charset="0"/>
              <a:buNone/>
            </a:pPr>
            <a:r>
              <a:rPr lang="en-IN" altLang="en-US" sz="2400">
                <a:latin typeface="Open Sans" panose="020B0606030504020204" pitchFamily="34" charset="0"/>
                <a:cs typeface="Open Sans" panose="020B0606030504020204" pitchFamily="34" charset="0"/>
              </a:rPr>
              <a:t>       with grills and mesh wire</a:t>
            </a:r>
          </a:p>
          <a:p>
            <a:pPr marL="0" indent="0" eaLnBrk="1" hangingPunct="1">
              <a:lnSpc>
                <a:spcPct val="150000"/>
              </a:lnSpc>
              <a:buFont typeface="Arial" panose="020B0604020202020204" pitchFamily="34" charset="0"/>
              <a:buNone/>
            </a:pPr>
            <a:r>
              <a:rPr lang="en-IN" altLang="en-US" sz="2400" b="1">
                <a:solidFill>
                  <a:srgbClr val="C00000"/>
                </a:solidFill>
                <a:latin typeface="Open Sans" panose="020B0606030504020204" pitchFamily="34" charset="0"/>
                <a:cs typeface="Open Sans" panose="020B0606030504020204" pitchFamily="34" charset="0"/>
              </a:rPr>
              <a:t>B.  </a:t>
            </a:r>
            <a:r>
              <a:rPr lang="en-IN" altLang="en-US" sz="2400">
                <a:latin typeface="Open Sans" panose="020B0606030504020204" pitchFamily="34" charset="0"/>
                <a:cs typeface="Open Sans" panose="020B0606030504020204" pitchFamily="34" charset="0"/>
              </a:rPr>
              <a:t>The doors of the bus should</a:t>
            </a:r>
          </a:p>
          <a:p>
            <a:pPr marL="0" indent="0" eaLnBrk="1" hangingPunct="1">
              <a:lnSpc>
                <a:spcPct val="150000"/>
              </a:lnSpc>
              <a:buFont typeface="Arial" panose="020B0604020202020204" pitchFamily="34" charset="0"/>
              <a:buNone/>
            </a:pPr>
            <a:r>
              <a:rPr lang="en-IN" altLang="en-US" sz="2400">
                <a:latin typeface="Open Sans" panose="020B0606030504020204" pitchFamily="34" charset="0"/>
                <a:cs typeface="Open Sans" panose="020B0606030504020204" pitchFamily="34" charset="0"/>
              </a:rPr>
              <a:t>       be fitted with reliable locks</a:t>
            </a:r>
          </a:p>
          <a:p>
            <a:pPr marL="0" indent="0" eaLnBrk="1" hangingPunct="1">
              <a:lnSpc>
                <a:spcPct val="150000"/>
              </a:lnSpc>
              <a:buFont typeface="Arial" panose="020B0604020202020204" pitchFamily="34" charset="0"/>
              <a:buNone/>
            </a:pPr>
            <a:r>
              <a:rPr lang="en-IN" altLang="en-US" sz="2400" b="1">
                <a:solidFill>
                  <a:srgbClr val="C00000"/>
                </a:solidFill>
                <a:latin typeface="Open Sans" panose="020B0606030504020204" pitchFamily="34" charset="0"/>
                <a:cs typeface="Open Sans" panose="020B0606030504020204" pitchFamily="34" charset="0"/>
              </a:rPr>
              <a:t>C.   </a:t>
            </a:r>
            <a:r>
              <a:rPr lang="en-IN" altLang="en-US" sz="2400">
                <a:latin typeface="Open Sans" panose="020B0606030504020204" pitchFamily="34" charset="0"/>
                <a:cs typeface="Open Sans" panose="020B0606030504020204" pitchFamily="34" charset="0"/>
              </a:rPr>
              <a:t>Emergency exit doors are </a:t>
            </a:r>
          </a:p>
          <a:p>
            <a:pPr marL="0" indent="0" eaLnBrk="1" hangingPunct="1">
              <a:lnSpc>
                <a:spcPct val="150000"/>
              </a:lnSpc>
              <a:buFont typeface="Arial" panose="020B0604020202020204" pitchFamily="34" charset="0"/>
              <a:buNone/>
            </a:pPr>
            <a:r>
              <a:rPr lang="en-IN" altLang="en-US" sz="2400">
                <a:latin typeface="Open Sans" panose="020B0606030504020204" pitchFamily="34" charset="0"/>
                <a:cs typeface="Open Sans" panose="020B0606030504020204" pitchFamily="34" charset="0"/>
              </a:rPr>
              <a:t>       installed in the School bus.</a:t>
            </a:r>
          </a:p>
        </p:txBody>
      </p:sp>
      <p:sp>
        <p:nvSpPr>
          <p:cNvPr id="60420" name="TextBox 2">
            <a:extLst>
              <a:ext uri="{FF2B5EF4-FFF2-40B4-BE49-F238E27FC236}">
                <a16:creationId xmlns:a16="http://schemas.microsoft.com/office/drawing/2014/main" id="{84F14DAE-2C74-4A1A-5454-B49181B3B246}"/>
              </a:ext>
            </a:extLst>
          </p:cNvPr>
          <p:cNvSpPr txBox="1">
            <a:spLocks noChangeArrowheads="1"/>
          </p:cNvSpPr>
          <p:nvPr/>
        </p:nvSpPr>
        <p:spPr bwMode="auto">
          <a:xfrm>
            <a:off x="1524000" y="6700838"/>
            <a:ext cx="2081213" cy="1539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400">
              <a:latin typeface="Times New Roman" panose="02020603050405020304" pitchFamily="18" charset="0"/>
            </a:endParaRPr>
          </a:p>
        </p:txBody>
      </p:sp>
      <p:pic>
        <p:nvPicPr>
          <p:cNvPr id="60421" name="Picture 7" descr="C:\Users\Rajesh\Downloads\download (1).jpg">
            <a:extLst>
              <a:ext uri="{FF2B5EF4-FFF2-40B4-BE49-F238E27FC236}">
                <a16:creationId xmlns:a16="http://schemas.microsoft.com/office/drawing/2014/main" id="{52A9B8E9-4124-83E2-58C8-93578897BE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53488" y="2425700"/>
            <a:ext cx="2549525" cy="230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2" name="Picture 1" descr="A logo with a lion and a circle with a red ribbon&#10;&#10;AI-generated content may be incorrect.">
            <a:extLst>
              <a:ext uri="{FF2B5EF4-FFF2-40B4-BE49-F238E27FC236}">
                <a16:creationId xmlns:a16="http://schemas.microsoft.com/office/drawing/2014/main" id="{97618E4B-7F1F-CB13-C52E-5BE8BD73D5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3" name="Picture 2" descr="A logo with text on it&#10;&#10;AI-generated content may be incorrect.">
            <a:extLst>
              <a:ext uri="{FF2B5EF4-FFF2-40B4-BE49-F238E27FC236}">
                <a16:creationId xmlns:a16="http://schemas.microsoft.com/office/drawing/2014/main" id="{B353E633-F24E-FFE5-2247-EAAC2B03AF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4" name="Picture 1">
            <a:extLst>
              <a:ext uri="{FF2B5EF4-FFF2-40B4-BE49-F238E27FC236}">
                <a16:creationId xmlns:a16="http://schemas.microsoft.com/office/drawing/2014/main" id="{30B02F12-0D32-AEED-7ABE-30A787F3C05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38" y="80963"/>
            <a:ext cx="1828800" cy="1198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425" name="Picture 2">
            <a:extLst>
              <a:ext uri="{FF2B5EF4-FFF2-40B4-BE49-F238E27FC236}">
                <a16:creationId xmlns:a16="http://schemas.microsoft.com/office/drawing/2014/main" id="{8CF3DD88-9755-651C-20E7-01CF52600B0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651">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7651">
                                            <p:txEl>
                                              <p:pRg st="2" end="2"/>
                                            </p:txEl>
                                          </p:spTgt>
                                        </p:tgtEl>
                                        <p:attrNameLst>
                                          <p:attrName>style.visibility</p:attrName>
                                        </p:attrNameLst>
                                      </p:cBhvr>
                                      <p:to>
                                        <p:strVal val="visible"/>
                                      </p:to>
                                    </p:set>
                                    <p:anim calcmode="lin" valueType="num">
                                      <p:cBhvr additive="base">
                                        <p:cTn id="13" dur="500" fill="hold"/>
                                        <p:tgtEl>
                                          <p:spTgt spid="27651">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7651">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7651">
                                            <p:txEl>
                                              <p:pRg st="3" end="3"/>
                                            </p:txEl>
                                          </p:spTgt>
                                        </p:tgtEl>
                                        <p:attrNameLst>
                                          <p:attrName>style.visibility</p:attrName>
                                        </p:attrNameLst>
                                      </p:cBhvr>
                                      <p:to>
                                        <p:strVal val="visible"/>
                                      </p:to>
                                    </p:set>
                                    <p:anim calcmode="lin" valueType="num">
                                      <p:cBhvr additive="base">
                                        <p:cTn id="17" dur="500" fill="hold"/>
                                        <p:tgtEl>
                                          <p:spTgt spid="27651">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765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7651">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765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Title 1">
            <a:extLst>
              <a:ext uri="{FF2B5EF4-FFF2-40B4-BE49-F238E27FC236}">
                <a16:creationId xmlns:a16="http://schemas.microsoft.com/office/drawing/2014/main" id="{725B560C-BB4E-3308-7B16-59D06E8C89FC}"/>
              </a:ext>
            </a:extLst>
          </p:cNvPr>
          <p:cNvSpPr>
            <a:spLocks noGrp="1"/>
          </p:cNvSpPr>
          <p:nvPr>
            <p:ph type="title"/>
          </p:nvPr>
        </p:nvSpPr>
        <p:spPr>
          <a:xfrm>
            <a:off x="214313" y="1882775"/>
            <a:ext cx="2841625" cy="3463925"/>
          </a:xfrm>
        </p:spPr>
        <p:txBody>
          <a:bodyPr rtlCol="0">
            <a:normAutofit/>
          </a:bodyPr>
          <a:lstStyle/>
          <a:p>
            <a:pPr algn="ctr" eaLnBrk="1" fontAlgn="auto" hangingPunct="1">
              <a:spcAft>
                <a:spcPts val="0"/>
              </a:spcAft>
              <a:defRPr/>
            </a:pPr>
            <a:r>
              <a:rPr lang="en-IN" altLang="en-US" sz="4000" dirty="0">
                <a:solidFill>
                  <a:srgbClr val="FF000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INTERIOR OF THE BUS</a:t>
            </a:r>
          </a:p>
        </p:txBody>
      </p:sp>
      <p:sp>
        <p:nvSpPr>
          <p:cNvPr id="28674" name="Content Placeholder 2">
            <a:extLst>
              <a:ext uri="{FF2B5EF4-FFF2-40B4-BE49-F238E27FC236}">
                <a16:creationId xmlns:a16="http://schemas.microsoft.com/office/drawing/2014/main" id="{2FB0D564-A813-1D31-E632-179CF241F4B3}"/>
              </a:ext>
            </a:extLst>
          </p:cNvPr>
          <p:cNvSpPr>
            <a:spLocks noGrp="1"/>
          </p:cNvSpPr>
          <p:nvPr>
            <p:ph idx="1"/>
          </p:nvPr>
        </p:nvSpPr>
        <p:spPr>
          <a:xfrm>
            <a:off x="3925888" y="1635125"/>
            <a:ext cx="5540375" cy="4613275"/>
          </a:xfrm>
        </p:spPr>
        <p:txBody>
          <a:bodyPr rtlCol="0">
            <a:normAutofit/>
          </a:bodyPr>
          <a:lstStyle/>
          <a:p>
            <a:pPr marL="536575" indent="-536575" eaLnBrk="1" fontAlgn="auto" hangingPunct="1">
              <a:lnSpc>
                <a:spcPct val="100000"/>
              </a:lnSpc>
              <a:spcAft>
                <a:spcPts val="0"/>
              </a:spcAft>
              <a:buFont typeface="Arial" panose="020B0604020202020204" pitchFamily="34" charset="0"/>
              <a:buNone/>
              <a:defRPr/>
            </a:pPr>
            <a:r>
              <a:rPr lang="en-IN" altLang="en-US" b="1" dirty="0">
                <a:solidFill>
                  <a:srgbClr val="C00000"/>
                </a:solidFill>
              </a:rPr>
              <a:t>D.  </a:t>
            </a:r>
            <a:r>
              <a:rPr lang="en-IN" altLang="en-US" sz="2400" dirty="0">
                <a:latin typeface="Open Sans" panose="020B0606030504020204" pitchFamily="34" charset="0"/>
                <a:ea typeface="Open Sans" panose="020B0606030504020204" pitchFamily="34" charset="0"/>
                <a:cs typeface="Open Sans" panose="020B0606030504020204" pitchFamily="34" charset="0"/>
              </a:rPr>
              <a:t>School cabs should be fitted with speed  governors                                 with a maximum speed limit of 40 KM/H</a:t>
            </a:r>
          </a:p>
          <a:p>
            <a:pPr marL="514350" indent="-514350" eaLnBrk="1" fontAlgn="auto" hangingPunct="1">
              <a:lnSpc>
                <a:spcPct val="100000"/>
              </a:lnSpc>
              <a:spcAft>
                <a:spcPts val="0"/>
              </a:spcAft>
              <a:buFont typeface="Arial" panose="020B0604020202020204" pitchFamily="34" charset="0"/>
              <a:buAutoNum type="alphaUcPeriod" startAt="5"/>
              <a:defRPr/>
            </a:pPr>
            <a:r>
              <a:rPr lang="en-IN" altLang="en-US" sz="2400" dirty="0">
                <a:latin typeface="Open Sans" panose="020B0606030504020204" pitchFamily="34" charset="0"/>
                <a:ea typeface="Open Sans" panose="020B0606030504020204" pitchFamily="34" charset="0"/>
                <a:cs typeface="Open Sans" panose="020B0606030504020204" pitchFamily="34" charset="0"/>
              </a:rPr>
              <a:t>There must be a fire extinguisher in the bus.</a:t>
            </a:r>
          </a:p>
          <a:p>
            <a:pPr marL="0" indent="0" eaLnBrk="1" fontAlgn="auto" hangingPunct="1">
              <a:lnSpc>
                <a:spcPct val="100000"/>
              </a:lnSpc>
              <a:spcAft>
                <a:spcPts val="0"/>
              </a:spcAft>
              <a:buFont typeface="Arial" panose="020B0604020202020204" pitchFamily="34" charset="0"/>
              <a:buNone/>
              <a:defRPr/>
            </a:pPr>
            <a:r>
              <a:rPr lang="en-IN" altLang="en-US" sz="24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F.  </a:t>
            </a:r>
            <a:r>
              <a:rPr lang="en-IN" altLang="en-US" sz="2400" dirty="0">
                <a:latin typeface="Open Sans" panose="020B0606030504020204" pitchFamily="34" charset="0"/>
                <a:ea typeface="Open Sans" panose="020B0606030504020204" pitchFamily="34" charset="0"/>
                <a:cs typeface="Open Sans" panose="020B0606030504020204" pitchFamily="34" charset="0"/>
              </a:rPr>
              <a:t>GPS and CCTV are compulsory  </a:t>
            </a:r>
          </a:p>
          <a:p>
            <a:pPr marL="0" indent="0" eaLnBrk="1" fontAlgn="auto" hangingPunct="1">
              <a:lnSpc>
                <a:spcPct val="100000"/>
              </a:lnSpc>
              <a:spcAft>
                <a:spcPts val="0"/>
              </a:spcAft>
              <a:buFont typeface="Arial" panose="020B0604020202020204" pitchFamily="34" charset="0"/>
              <a:buNone/>
              <a:defRPr/>
            </a:pPr>
            <a:r>
              <a:rPr lang="en-IN" altLang="en-US" sz="2400" dirty="0">
                <a:latin typeface="Open Sans" panose="020B0606030504020204" pitchFamily="34" charset="0"/>
                <a:ea typeface="Open Sans" panose="020B0606030504020204" pitchFamily="34" charset="0"/>
                <a:cs typeface="Open Sans" panose="020B0606030504020204" pitchFamily="34" charset="0"/>
              </a:rPr>
              <a:t>      in each school bus.</a:t>
            </a:r>
          </a:p>
          <a:p>
            <a:pPr marL="0" indent="0" eaLnBrk="1" fontAlgn="auto" hangingPunct="1">
              <a:spcAft>
                <a:spcPts val="0"/>
              </a:spcAft>
              <a:buFont typeface="Arial" panose="020B0604020202020204" pitchFamily="34" charset="0"/>
              <a:buNone/>
              <a:defRPr/>
            </a:pPr>
            <a:endParaRPr lang="en-IN" altLang="en-US" dirty="0"/>
          </a:p>
        </p:txBody>
      </p:sp>
      <p:sp>
        <p:nvSpPr>
          <p:cNvPr id="61444" name="TextBox 2">
            <a:extLst>
              <a:ext uri="{FF2B5EF4-FFF2-40B4-BE49-F238E27FC236}">
                <a16:creationId xmlns:a16="http://schemas.microsoft.com/office/drawing/2014/main" id="{303EA4B9-2F2A-1A80-F748-87EA4ECBE769}"/>
              </a:ext>
            </a:extLst>
          </p:cNvPr>
          <p:cNvSpPr txBox="1">
            <a:spLocks noChangeArrowheads="1"/>
          </p:cNvSpPr>
          <p:nvPr/>
        </p:nvSpPr>
        <p:spPr bwMode="auto">
          <a:xfrm>
            <a:off x="1524000" y="6700838"/>
            <a:ext cx="2081213" cy="1539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400">
              <a:latin typeface="Times New Roman" panose="02020603050405020304" pitchFamily="18" charset="0"/>
            </a:endParaRPr>
          </a:p>
        </p:txBody>
      </p:sp>
      <p:pic>
        <p:nvPicPr>
          <p:cNvPr id="55301" name="Picture 2" descr="C:\Users\Rajesh\Downloads\M-SBF9fire-openResized-1.jpg">
            <a:extLst>
              <a:ext uri="{FF2B5EF4-FFF2-40B4-BE49-F238E27FC236}">
                <a16:creationId xmlns:a16="http://schemas.microsoft.com/office/drawing/2014/main" id="{49EF7152-6267-4CAB-1F27-780E45EC7D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63100" y="2543175"/>
            <a:ext cx="2414588" cy="2484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6" name="Picture 1" descr="A logo with a lion and a circle with a red ribbon&#10;&#10;AI-generated content may be incorrect.">
            <a:extLst>
              <a:ext uri="{FF2B5EF4-FFF2-40B4-BE49-F238E27FC236}">
                <a16:creationId xmlns:a16="http://schemas.microsoft.com/office/drawing/2014/main" id="{8EF71F4B-A94A-DE8D-2E59-4B483F0DF8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7" name="Picture 2" descr="A logo with text on it&#10;&#10;AI-generated content may be incorrect.">
            <a:extLst>
              <a:ext uri="{FF2B5EF4-FFF2-40B4-BE49-F238E27FC236}">
                <a16:creationId xmlns:a16="http://schemas.microsoft.com/office/drawing/2014/main" id="{54B23F00-8E69-26E7-AA6C-7C2C604944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8" name="Picture 1">
            <a:extLst>
              <a:ext uri="{FF2B5EF4-FFF2-40B4-BE49-F238E27FC236}">
                <a16:creationId xmlns:a16="http://schemas.microsoft.com/office/drawing/2014/main" id="{8DC89E09-EFD3-54AF-C806-EC2B57DD73D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950" y="80963"/>
            <a:ext cx="1828800" cy="1198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49" name="Picture 2">
            <a:extLst>
              <a:ext uri="{FF2B5EF4-FFF2-40B4-BE49-F238E27FC236}">
                <a16:creationId xmlns:a16="http://schemas.microsoft.com/office/drawing/2014/main" id="{020B4981-CFA3-9A0D-D532-CC4AB68A456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867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867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4" fill="hold" nodeType="clickEffect">
                                  <p:stCondLst>
                                    <p:cond delay="0"/>
                                  </p:stCondLst>
                                  <p:childTnLst>
                                    <p:set>
                                      <p:cBhvr>
                                        <p:cTn id="14" dur="1" fill="hold">
                                          <p:stCondLst>
                                            <p:cond delay="0"/>
                                          </p:stCondLst>
                                        </p:cTn>
                                        <p:tgtEl>
                                          <p:spTgt spid="55301"/>
                                        </p:tgtEl>
                                        <p:attrNameLst>
                                          <p:attrName>style.visibility</p:attrName>
                                        </p:attrNameLst>
                                      </p:cBhvr>
                                      <p:to>
                                        <p:strVal val="visible"/>
                                      </p:to>
                                    </p:set>
                                    <p:anim calcmode="lin" valueType="num">
                                      <p:cBhvr additive="base">
                                        <p:cTn id="15" dur="500" fill="hold"/>
                                        <p:tgtEl>
                                          <p:spTgt spid="55301"/>
                                        </p:tgtEl>
                                        <p:attrNameLst>
                                          <p:attrName>ppt_x</p:attrName>
                                        </p:attrNameLst>
                                      </p:cBhvr>
                                      <p:tavLst>
                                        <p:tav tm="0">
                                          <p:val>
                                            <p:strVal val="#ppt_x"/>
                                          </p:val>
                                        </p:tav>
                                        <p:tav tm="100000">
                                          <p:val>
                                            <p:strVal val="#ppt_x"/>
                                          </p:val>
                                        </p:tav>
                                      </p:tavLst>
                                    </p:anim>
                                    <p:anim calcmode="lin" valueType="num">
                                      <p:cBhvr additive="base">
                                        <p:cTn id="16" dur="500" fill="hold"/>
                                        <p:tgtEl>
                                          <p:spTgt spid="55301"/>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28674">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867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a:extLst>
              <a:ext uri="{FF2B5EF4-FFF2-40B4-BE49-F238E27FC236}">
                <a16:creationId xmlns:a16="http://schemas.microsoft.com/office/drawing/2014/main" id="{FC58EAC3-96E4-A2A7-2338-1F0B2083C0D2}"/>
              </a:ext>
            </a:extLst>
          </p:cNvPr>
          <p:cNvSpPr>
            <a:spLocks noGrp="1"/>
          </p:cNvSpPr>
          <p:nvPr>
            <p:ph type="title"/>
          </p:nvPr>
        </p:nvSpPr>
        <p:spPr>
          <a:xfrm>
            <a:off x="271463" y="2890838"/>
            <a:ext cx="3106737" cy="1143000"/>
          </a:xfrm>
        </p:spPr>
        <p:txBody>
          <a:bodyPr rtlCol="0">
            <a:normAutofit fontScale="90000"/>
          </a:bodyPr>
          <a:lstStyle/>
          <a:p>
            <a:pPr algn="ctr" eaLnBrk="1" fontAlgn="auto" hangingPunct="1">
              <a:spcAft>
                <a:spcPts val="0"/>
              </a:spcAft>
              <a:defRPr/>
            </a:pPr>
            <a:r>
              <a:rPr lang="en-IN" altLang="en-US" sz="4000" dirty="0">
                <a:solidFill>
                  <a:srgbClr val="FF000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MANPOWER IN THE BUS</a:t>
            </a:r>
          </a:p>
        </p:txBody>
      </p:sp>
      <p:sp>
        <p:nvSpPr>
          <p:cNvPr id="3" name="Content Placeholder 2">
            <a:extLst>
              <a:ext uri="{FF2B5EF4-FFF2-40B4-BE49-F238E27FC236}">
                <a16:creationId xmlns:a16="http://schemas.microsoft.com/office/drawing/2014/main" id="{46EC7B9A-61AE-1A65-43B8-80A7ACA68F04}"/>
              </a:ext>
            </a:extLst>
          </p:cNvPr>
          <p:cNvSpPr>
            <a:spLocks noGrp="1"/>
          </p:cNvSpPr>
          <p:nvPr>
            <p:ph idx="1"/>
          </p:nvPr>
        </p:nvSpPr>
        <p:spPr>
          <a:xfrm>
            <a:off x="4238625" y="2195513"/>
            <a:ext cx="3925888" cy="3914775"/>
          </a:xfrm>
        </p:spPr>
        <p:txBody>
          <a:bodyPr rtlCol="0">
            <a:normAutofit/>
          </a:bodyPr>
          <a:lstStyle/>
          <a:p>
            <a:pPr marL="514350" indent="-514350" eaLnBrk="1" fontAlgn="auto" hangingPunct="1">
              <a:spcAft>
                <a:spcPts val="0"/>
              </a:spcAft>
              <a:buFontTx/>
              <a:buAutoNum type="alphaUcPeriod"/>
              <a:defRPr/>
            </a:pPr>
            <a:r>
              <a:rPr lang="en-IN" sz="2400" dirty="0">
                <a:latin typeface="Open Sans" panose="020B0606030504020204" pitchFamily="34" charset="0"/>
                <a:ea typeface="Open Sans" panose="020B0606030504020204" pitchFamily="34" charset="0"/>
                <a:cs typeface="Open Sans" panose="020B0606030504020204" pitchFamily="34" charset="0"/>
              </a:rPr>
              <a:t>The driver should have a valid D.L. and a minimum of five years of experience driving H.V</a:t>
            </a:r>
          </a:p>
          <a:p>
            <a:pPr marL="514350" indent="-514350" eaLnBrk="1" fontAlgn="auto" hangingPunct="1">
              <a:spcAft>
                <a:spcPts val="0"/>
              </a:spcAft>
              <a:buFontTx/>
              <a:buAutoNum type="alphaUcPeriod"/>
              <a:defRPr/>
            </a:pPr>
            <a:r>
              <a:rPr lang="en-IN" sz="2400" dirty="0">
                <a:latin typeface="Open Sans" panose="020B0606030504020204" pitchFamily="34" charset="0"/>
                <a:ea typeface="Open Sans" panose="020B0606030504020204" pitchFamily="34" charset="0"/>
                <a:cs typeface="Open Sans" panose="020B0606030504020204" pitchFamily="34" charset="0"/>
              </a:rPr>
              <a:t>There must be an attendant from the school on the bus.</a:t>
            </a:r>
          </a:p>
          <a:p>
            <a:pPr marL="0" indent="0" eaLnBrk="1" fontAlgn="auto" hangingPunct="1">
              <a:spcAft>
                <a:spcPts val="0"/>
              </a:spcAft>
              <a:buFont typeface="Arial" panose="020B0604020202020204" pitchFamily="34" charset="0"/>
              <a:buNone/>
              <a:defRPr/>
            </a:pPr>
            <a:endParaRPr lang="en-IN" dirty="0"/>
          </a:p>
          <a:p>
            <a:pPr marL="514350" indent="-514350" eaLnBrk="1" fontAlgn="auto" hangingPunct="1">
              <a:spcAft>
                <a:spcPts val="0"/>
              </a:spcAft>
              <a:buFontTx/>
              <a:buAutoNum type="alphaUcPeriod"/>
              <a:defRPr/>
            </a:pPr>
            <a:endParaRPr lang="en-IN" dirty="0"/>
          </a:p>
        </p:txBody>
      </p:sp>
      <p:sp>
        <p:nvSpPr>
          <p:cNvPr id="62468" name="TextBox 2">
            <a:extLst>
              <a:ext uri="{FF2B5EF4-FFF2-40B4-BE49-F238E27FC236}">
                <a16:creationId xmlns:a16="http://schemas.microsoft.com/office/drawing/2014/main" id="{10AB659A-2820-7315-B471-98E3CFC0759B}"/>
              </a:ext>
            </a:extLst>
          </p:cNvPr>
          <p:cNvSpPr txBox="1">
            <a:spLocks noChangeArrowheads="1"/>
          </p:cNvSpPr>
          <p:nvPr/>
        </p:nvSpPr>
        <p:spPr bwMode="auto">
          <a:xfrm>
            <a:off x="1524000" y="6700838"/>
            <a:ext cx="2081213" cy="1539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400">
              <a:latin typeface="Times New Roman" panose="02020603050405020304" pitchFamily="18" charset="0"/>
            </a:endParaRPr>
          </a:p>
        </p:txBody>
      </p:sp>
      <p:pic>
        <p:nvPicPr>
          <p:cNvPr id="62469" name="Picture 2" descr="C:\Users\Rajesh\Downloads\transport.jpg">
            <a:extLst>
              <a:ext uri="{FF2B5EF4-FFF2-40B4-BE49-F238E27FC236}">
                <a16:creationId xmlns:a16="http://schemas.microsoft.com/office/drawing/2014/main" id="{76A04B64-E561-12CB-6DAE-8ADCCC5451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51838" y="3267075"/>
            <a:ext cx="3511550" cy="274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0" name="Picture 1" descr="A logo with a lion and a circle with a red ribbon&#10;&#10;AI-generated content may be incorrect.">
            <a:extLst>
              <a:ext uri="{FF2B5EF4-FFF2-40B4-BE49-F238E27FC236}">
                <a16:creationId xmlns:a16="http://schemas.microsoft.com/office/drawing/2014/main" id="{95250EB5-25D4-F841-E05E-26891D4F80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1" name="Picture 3" descr="A logo with text on it&#10;&#10;AI-generated content may be incorrect.">
            <a:extLst>
              <a:ext uri="{FF2B5EF4-FFF2-40B4-BE49-F238E27FC236}">
                <a16:creationId xmlns:a16="http://schemas.microsoft.com/office/drawing/2014/main" id="{8BAF6064-BAFB-B59D-DEF2-02BF209A3F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2" name="Picture 1">
            <a:extLst>
              <a:ext uri="{FF2B5EF4-FFF2-40B4-BE49-F238E27FC236}">
                <a16:creationId xmlns:a16="http://schemas.microsoft.com/office/drawing/2014/main" id="{0EE7A482-3489-9214-68A6-F76B66B86B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3350" y="44450"/>
            <a:ext cx="1828800" cy="119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2473" name="Picture 2">
            <a:extLst>
              <a:ext uri="{FF2B5EF4-FFF2-40B4-BE49-F238E27FC236}">
                <a16:creationId xmlns:a16="http://schemas.microsoft.com/office/drawing/2014/main" id="{3FE2005F-5EF1-0B6A-2595-159361CA76E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a:extLst>
              <a:ext uri="{FF2B5EF4-FFF2-40B4-BE49-F238E27FC236}">
                <a16:creationId xmlns:a16="http://schemas.microsoft.com/office/drawing/2014/main" id="{2FD4D1D7-4700-3169-FDA1-E2F88E61FDA5}"/>
              </a:ext>
            </a:extLst>
          </p:cNvPr>
          <p:cNvSpPr>
            <a:spLocks noGrp="1"/>
          </p:cNvSpPr>
          <p:nvPr>
            <p:ph type="title"/>
          </p:nvPr>
        </p:nvSpPr>
        <p:spPr>
          <a:xfrm>
            <a:off x="392113" y="2633663"/>
            <a:ext cx="3116262" cy="1143000"/>
          </a:xfrm>
        </p:spPr>
        <p:txBody>
          <a:bodyPr rtlCol="0">
            <a:normAutofit fontScale="90000"/>
          </a:bodyPr>
          <a:lstStyle/>
          <a:p>
            <a:pPr algn="ctr" eaLnBrk="1" fontAlgn="auto" hangingPunct="1">
              <a:spcAft>
                <a:spcPts val="0"/>
              </a:spcAft>
              <a:defRPr/>
            </a:pPr>
            <a:r>
              <a:rPr lang="en-IN" altLang="en-US" sz="4000" dirty="0">
                <a:solidFill>
                  <a:srgbClr val="FF000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FACILITIES IN THE BUS</a:t>
            </a:r>
          </a:p>
        </p:txBody>
      </p:sp>
      <p:sp>
        <p:nvSpPr>
          <p:cNvPr id="3" name="Content Placeholder 2">
            <a:extLst>
              <a:ext uri="{FF2B5EF4-FFF2-40B4-BE49-F238E27FC236}">
                <a16:creationId xmlns:a16="http://schemas.microsoft.com/office/drawing/2014/main" id="{92F7CAF6-B143-65F4-950B-A9B1453604FE}"/>
              </a:ext>
            </a:extLst>
          </p:cNvPr>
          <p:cNvSpPr>
            <a:spLocks noGrp="1"/>
          </p:cNvSpPr>
          <p:nvPr>
            <p:ph idx="1"/>
          </p:nvPr>
        </p:nvSpPr>
        <p:spPr>
          <a:xfrm>
            <a:off x="3937000" y="1635125"/>
            <a:ext cx="5160963" cy="4281488"/>
          </a:xfrm>
        </p:spPr>
        <p:txBody>
          <a:bodyPr rtlCol="0">
            <a:normAutofit fontScale="92500"/>
          </a:bodyPr>
          <a:lstStyle/>
          <a:p>
            <a:pPr eaLnBrk="1" fontAlgn="auto" hangingPunct="1">
              <a:spcAft>
                <a:spcPts val="0"/>
              </a:spcAft>
              <a:defRPr/>
            </a:pPr>
            <a:r>
              <a:rPr lang="en-IN" sz="2600" dirty="0">
                <a:latin typeface="Open Sans" panose="020B0606030504020204" pitchFamily="34" charset="0"/>
                <a:ea typeface="Open Sans" panose="020B0606030504020204" pitchFamily="34" charset="0"/>
                <a:cs typeface="Open Sans" panose="020B0606030504020204" pitchFamily="34" charset="0"/>
              </a:rPr>
              <a:t>The bus must have a First-Aid-Box and drinking water.</a:t>
            </a:r>
          </a:p>
          <a:p>
            <a:pPr eaLnBrk="1" fontAlgn="auto" hangingPunct="1">
              <a:spcAft>
                <a:spcPts val="0"/>
              </a:spcAft>
              <a:defRPr/>
            </a:pPr>
            <a:r>
              <a:rPr lang="en-IN" sz="2600" dirty="0">
                <a:latin typeface="Open Sans" panose="020B0606030504020204" pitchFamily="34" charset="0"/>
                <a:ea typeface="Open Sans" panose="020B0606030504020204" pitchFamily="34" charset="0"/>
                <a:cs typeface="Open Sans" panose="020B0606030504020204" pitchFamily="34" charset="0"/>
              </a:rPr>
              <a:t>To keep school bags safely, at a </a:t>
            </a:r>
          </a:p>
          <a:p>
            <a:pPr marL="0" indent="0" eaLnBrk="1" fontAlgn="auto" hangingPunct="1">
              <a:spcAft>
                <a:spcPts val="0"/>
              </a:spcAft>
              <a:buFont typeface="Arial" panose="020B0604020202020204" pitchFamily="34" charset="0"/>
              <a:buNone/>
              <a:defRPr/>
            </a:pPr>
            <a:r>
              <a:rPr lang="en-IN" sz="2600" dirty="0">
                <a:latin typeface="Open Sans" panose="020B0606030504020204" pitchFamily="34" charset="0"/>
                <a:ea typeface="Open Sans" panose="020B0606030504020204" pitchFamily="34" charset="0"/>
                <a:cs typeface="Open Sans" panose="020B0606030504020204" pitchFamily="34" charset="0"/>
              </a:rPr>
              <a:t>  convenient place inside the bus.</a:t>
            </a:r>
          </a:p>
          <a:p>
            <a:pPr eaLnBrk="1" fontAlgn="auto" hangingPunct="1">
              <a:spcAft>
                <a:spcPts val="0"/>
              </a:spcAft>
              <a:defRPr/>
            </a:pPr>
            <a:r>
              <a:rPr lang="en-IN" sz="2600" dirty="0">
                <a:latin typeface="Open Sans" panose="020B0606030504020204" pitchFamily="34" charset="0"/>
                <a:ea typeface="Open Sans" panose="020B0606030504020204" pitchFamily="34" charset="0"/>
                <a:cs typeface="Open Sans" panose="020B0606030504020204" pitchFamily="34" charset="0"/>
              </a:rPr>
              <a:t> Buses shall be fitted with an alarm bell and a siren.</a:t>
            </a:r>
          </a:p>
          <a:p>
            <a:pPr eaLnBrk="1" fontAlgn="auto" hangingPunct="1">
              <a:spcAft>
                <a:spcPts val="0"/>
              </a:spcAft>
              <a:defRPr/>
            </a:pPr>
            <a:r>
              <a:rPr lang="en-IN" sz="2600" dirty="0">
                <a:latin typeface="Open Sans" panose="020B0606030504020204" pitchFamily="34" charset="0"/>
                <a:ea typeface="Open Sans" panose="020B0606030504020204" pitchFamily="34" charset="0"/>
                <a:cs typeface="Open Sans" panose="020B0606030504020204" pitchFamily="34" charset="0"/>
              </a:rPr>
              <a:t> Sufficient white lighting inside the bus.</a:t>
            </a:r>
          </a:p>
          <a:p>
            <a:pPr eaLnBrk="1" fontAlgn="auto" hangingPunct="1">
              <a:spcAft>
                <a:spcPts val="0"/>
              </a:spcAft>
              <a:defRPr/>
            </a:pPr>
            <a:r>
              <a:rPr lang="en-IN" sz="2600" dirty="0">
                <a:latin typeface="Open Sans" panose="020B0606030504020204" pitchFamily="34" charset="0"/>
                <a:ea typeface="Open Sans" panose="020B0606030504020204" pitchFamily="34" charset="0"/>
                <a:cs typeface="Open Sans" panose="020B0606030504020204" pitchFamily="34" charset="0"/>
              </a:rPr>
              <a:t> Buses should be vi</a:t>
            </a:r>
            <a:r>
              <a:rPr lang="en-IN" sz="2600" dirty="0"/>
              <a:t>sible from the outside.</a:t>
            </a:r>
          </a:p>
          <a:p>
            <a:pPr marL="514350" indent="-514350" eaLnBrk="1" fontAlgn="auto" hangingPunct="1">
              <a:spcAft>
                <a:spcPts val="0"/>
              </a:spcAft>
              <a:buFont typeface="Wingdings" panose="05000000000000000000" pitchFamily="2" charset="2"/>
              <a:buChar char="q"/>
              <a:defRPr/>
            </a:pPr>
            <a:endParaRPr lang="en-IN" dirty="0"/>
          </a:p>
        </p:txBody>
      </p:sp>
      <p:sp>
        <p:nvSpPr>
          <p:cNvPr id="63492" name="TextBox 2">
            <a:extLst>
              <a:ext uri="{FF2B5EF4-FFF2-40B4-BE49-F238E27FC236}">
                <a16:creationId xmlns:a16="http://schemas.microsoft.com/office/drawing/2014/main" id="{E2A45261-454A-F99B-B2D1-FD728B809AB1}"/>
              </a:ext>
            </a:extLst>
          </p:cNvPr>
          <p:cNvSpPr txBox="1">
            <a:spLocks noChangeArrowheads="1"/>
          </p:cNvSpPr>
          <p:nvPr/>
        </p:nvSpPr>
        <p:spPr bwMode="auto">
          <a:xfrm>
            <a:off x="1524000" y="6700838"/>
            <a:ext cx="2081213" cy="1539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400">
              <a:latin typeface="Times New Roman" panose="02020603050405020304" pitchFamily="18" charset="0"/>
            </a:endParaRPr>
          </a:p>
        </p:txBody>
      </p:sp>
      <p:pic>
        <p:nvPicPr>
          <p:cNvPr id="63493" name="Picture 2" descr="C:\Users\Rajesh\Downloads\download.jpg">
            <a:extLst>
              <a:ext uri="{FF2B5EF4-FFF2-40B4-BE49-F238E27FC236}">
                <a16:creationId xmlns:a16="http://schemas.microsoft.com/office/drawing/2014/main" id="{53D5A54C-F7CB-3970-1DDC-AE1D969B6F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48825" y="2482850"/>
            <a:ext cx="2111375" cy="288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4" name="Picture 1" descr="A logo with a lion and a circle with a red ribbon&#10;&#10;AI-generated content may be incorrect.">
            <a:extLst>
              <a:ext uri="{FF2B5EF4-FFF2-40B4-BE49-F238E27FC236}">
                <a16:creationId xmlns:a16="http://schemas.microsoft.com/office/drawing/2014/main" id="{B59E6A4B-FEDC-E277-21F2-4058896829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5" name="Picture 3" descr="A logo with text on it&#10;&#10;AI-generated content may be incorrect.">
            <a:extLst>
              <a:ext uri="{FF2B5EF4-FFF2-40B4-BE49-F238E27FC236}">
                <a16:creationId xmlns:a16="http://schemas.microsoft.com/office/drawing/2014/main" id="{BDFF641A-8303-25B5-5400-9F89572B0A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6" name="Picture 1">
            <a:extLst>
              <a:ext uri="{FF2B5EF4-FFF2-40B4-BE49-F238E27FC236}">
                <a16:creationId xmlns:a16="http://schemas.microsoft.com/office/drawing/2014/main" id="{88F9DDDE-0167-8670-B84E-4DA8904ACC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2238" y="71438"/>
            <a:ext cx="1828800" cy="1198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497" name="Picture 2">
            <a:extLst>
              <a:ext uri="{FF2B5EF4-FFF2-40B4-BE49-F238E27FC236}">
                <a16:creationId xmlns:a16="http://schemas.microsoft.com/office/drawing/2014/main" id="{82BBC1A7-4EE8-963D-266F-9E7155300B2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a:extLst>
              <a:ext uri="{FF2B5EF4-FFF2-40B4-BE49-F238E27FC236}">
                <a16:creationId xmlns:a16="http://schemas.microsoft.com/office/drawing/2014/main" id="{58BCDDFC-E554-E848-1FAC-A167E547144B}"/>
              </a:ext>
            </a:extLst>
          </p:cNvPr>
          <p:cNvSpPr>
            <a:spLocks noGrp="1"/>
          </p:cNvSpPr>
          <p:nvPr>
            <p:ph type="title"/>
          </p:nvPr>
        </p:nvSpPr>
        <p:spPr>
          <a:xfrm>
            <a:off x="271463" y="3082925"/>
            <a:ext cx="4656137" cy="1143000"/>
          </a:xfrm>
        </p:spPr>
        <p:txBody>
          <a:bodyPr rtlCol="0">
            <a:normAutofit/>
          </a:bodyPr>
          <a:lstStyle/>
          <a:p>
            <a:pPr algn="ctr" eaLnBrk="1" fontAlgn="auto" hangingPunct="1">
              <a:spcAft>
                <a:spcPts val="0"/>
              </a:spcAft>
              <a:defRPr/>
            </a:pPr>
            <a:r>
              <a:rPr lang="en-IN" altLang="en-US" sz="4000" dirty="0">
                <a:solidFill>
                  <a:srgbClr val="FF000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PERMITS</a:t>
            </a:r>
          </a:p>
        </p:txBody>
      </p:sp>
      <p:sp>
        <p:nvSpPr>
          <p:cNvPr id="3" name="Content Placeholder 2">
            <a:extLst>
              <a:ext uri="{FF2B5EF4-FFF2-40B4-BE49-F238E27FC236}">
                <a16:creationId xmlns:a16="http://schemas.microsoft.com/office/drawing/2014/main" id="{F9843A60-08C6-7076-5668-19210676964C}"/>
              </a:ext>
            </a:extLst>
          </p:cNvPr>
          <p:cNvSpPr>
            <a:spLocks noGrp="1"/>
          </p:cNvSpPr>
          <p:nvPr>
            <p:ph idx="1"/>
          </p:nvPr>
        </p:nvSpPr>
        <p:spPr>
          <a:xfrm>
            <a:off x="5927725" y="1857375"/>
            <a:ext cx="5303838" cy="4191000"/>
          </a:xfrm>
        </p:spPr>
        <p:txBody>
          <a:bodyPr rtlCol="0">
            <a:normAutofit/>
          </a:bodyPr>
          <a:lstStyle/>
          <a:p>
            <a:pPr marL="457200" indent="-457200" algn="just" eaLnBrk="1" fontAlgn="auto" hangingPunct="1">
              <a:spcAft>
                <a:spcPts val="0"/>
              </a:spcAft>
              <a:defRPr/>
            </a:pPr>
            <a:r>
              <a:rPr lang="en-IN" sz="2400" dirty="0">
                <a:latin typeface="Open Sans" panose="020B0606030504020204" pitchFamily="34" charset="0"/>
                <a:ea typeface="Open Sans" panose="020B0606030504020204" pitchFamily="34" charset="0"/>
                <a:cs typeface="Open Sans" panose="020B0606030504020204" pitchFamily="34" charset="0"/>
              </a:rPr>
              <a:t>Valid insurance, permit</a:t>
            </a:r>
          </a:p>
          <a:p>
            <a:pPr marL="457200" indent="-457200" algn="just" eaLnBrk="1" fontAlgn="auto" hangingPunct="1">
              <a:spcAft>
                <a:spcPts val="0"/>
              </a:spcAft>
              <a:defRPr/>
            </a:pPr>
            <a:r>
              <a:rPr lang="en-IN" sz="2400" dirty="0">
                <a:latin typeface="Open Sans" panose="020B0606030504020204" pitchFamily="34" charset="0"/>
                <a:ea typeface="Open Sans" panose="020B0606030504020204" pitchFamily="34" charset="0"/>
                <a:cs typeface="Open Sans" panose="020B0606030504020204" pitchFamily="34" charset="0"/>
              </a:rPr>
              <a:t>Medical check-up.</a:t>
            </a:r>
          </a:p>
          <a:p>
            <a:pPr marL="457200" indent="-457200" algn="just" eaLnBrk="1" fontAlgn="auto" hangingPunct="1">
              <a:spcAft>
                <a:spcPts val="0"/>
              </a:spcAft>
              <a:defRPr/>
            </a:pPr>
            <a:r>
              <a:rPr lang="en-IN" sz="2400" dirty="0">
                <a:latin typeface="Open Sans" panose="020B0606030504020204" pitchFamily="34" charset="0"/>
                <a:ea typeface="Open Sans" panose="020B0606030504020204" pitchFamily="34" charset="0"/>
                <a:cs typeface="Open Sans" panose="020B0606030504020204" pitchFamily="34" charset="0"/>
              </a:rPr>
              <a:t>The driver shall be dressed in </a:t>
            </a:r>
          </a:p>
          <a:p>
            <a:pPr marL="0" indent="0" algn="just" eaLnBrk="1" fontAlgn="auto" hangingPunct="1">
              <a:spcAft>
                <a:spcPts val="0"/>
              </a:spcAft>
              <a:buFont typeface="Arial" panose="020B0604020202020204" pitchFamily="34" charset="0"/>
              <a:buNone/>
              <a:defRPr/>
            </a:pPr>
            <a:r>
              <a:rPr lang="en-IN" sz="2400" dirty="0">
                <a:latin typeface="Open Sans" panose="020B0606030504020204" pitchFamily="34" charset="0"/>
                <a:ea typeface="Open Sans" panose="020B0606030504020204" pitchFamily="34" charset="0"/>
                <a:cs typeface="Open Sans" panose="020B0606030504020204" pitchFamily="34" charset="0"/>
              </a:rPr>
              <a:t>      the uniform.</a:t>
            </a:r>
          </a:p>
          <a:p>
            <a:pPr marL="457200" indent="-457200" algn="just" eaLnBrk="1" fontAlgn="auto" hangingPunct="1">
              <a:spcAft>
                <a:spcPts val="0"/>
              </a:spcAft>
              <a:defRPr/>
            </a:pPr>
            <a:r>
              <a:rPr lang="en-IN" sz="2400" dirty="0">
                <a:latin typeface="Open Sans" panose="020B0606030504020204" pitchFamily="34" charset="0"/>
                <a:ea typeface="Open Sans" panose="020B0606030504020204" pitchFamily="34" charset="0"/>
                <a:cs typeface="Open Sans" panose="020B0606030504020204" pitchFamily="34" charset="0"/>
              </a:rPr>
              <a:t>If the age of school children is</a:t>
            </a:r>
          </a:p>
          <a:p>
            <a:pPr marL="0" indent="0" algn="just" eaLnBrk="1" fontAlgn="auto" hangingPunct="1">
              <a:spcAft>
                <a:spcPts val="0"/>
              </a:spcAft>
              <a:buFont typeface="Arial" panose="020B0604020202020204" pitchFamily="34" charset="0"/>
              <a:buNone/>
              <a:tabLst>
                <a:tab pos="890588" algn="l"/>
              </a:tabLst>
              <a:defRPr/>
            </a:pPr>
            <a:r>
              <a:rPr lang="en-IN" sz="2400" dirty="0">
                <a:latin typeface="Open Sans" panose="020B0606030504020204" pitchFamily="34" charset="0"/>
                <a:ea typeface="Open Sans" panose="020B0606030504020204" pitchFamily="34" charset="0"/>
                <a:cs typeface="Open Sans" panose="020B0606030504020204" pitchFamily="34" charset="0"/>
              </a:rPr>
              <a:t>    Below 12 years, the number</a:t>
            </a:r>
          </a:p>
          <a:p>
            <a:pPr marL="0" indent="0" algn="just" eaLnBrk="1" fontAlgn="auto" hangingPunct="1">
              <a:spcAft>
                <a:spcPts val="0"/>
              </a:spcAft>
              <a:buFont typeface="Arial" panose="020B0604020202020204" pitchFamily="34" charset="0"/>
              <a:buNone/>
              <a:defRPr/>
            </a:pPr>
            <a:r>
              <a:rPr lang="en-IN" sz="2400" dirty="0">
                <a:latin typeface="Open Sans" panose="020B0606030504020204" pitchFamily="34" charset="0"/>
                <a:ea typeface="Open Sans" panose="020B0606030504020204" pitchFamily="34" charset="0"/>
                <a:cs typeface="Open Sans" panose="020B0606030504020204" pitchFamily="34" charset="0"/>
              </a:rPr>
              <a:t>    of children carried shall not</a:t>
            </a:r>
          </a:p>
          <a:p>
            <a:pPr marL="0" indent="0" algn="just" eaLnBrk="1" fontAlgn="auto" hangingPunct="1">
              <a:spcAft>
                <a:spcPts val="0"/>
              </a:spcAft>
              <a:buFont typeface="Arial" panose="020B0604020202020204" pitchFamily="34" charset="0"/>
              <a:buNone/>
              <a:defRPr/>
            </a:pPr>
            <a:r>
              <a:rPr lang="en-IN" sz="2400" dirty="0">
                <a:latin typeface="Open Sans" panose="020B0606030504020204" pitchFamily="34" charset="0"/>
                <a:ea typeface="Open Sans" panose="020B0606030504020204" pitchFamily="34" charset="0"/>
                <a:cs typeface="Open Sans" panose="020B0606030504020204" pitchFamily="34" charset="0"/>
              </a:rPr>
              <a:t>    exceed 1½ times the permitted   seating capacity</a:t>
            </a:r>
            <a:r>
              <a:rPr lang="en-IN" dirty="0"/>
              <a:t>.</a:t>
            </a:r>
          </a:p>
          <a:p>
            <a:pPr marL="514350" indent="-514350" eaLnBrk="1" fontAlgn="auto" hangingPunct="1">
              <a:spcAft>
                <a:spcPts val="0"/>
              </a:spcAft>
              <a:buFontTx/>
              <a:buAutoNum type="alphaUcPeriod"/>
              <a:defRPr/>
            </a:pPr>
            <a:endParaRPr lang="en-IN" dirty="0"/>
          </a:p>
          <a:p>
            <a:pPr marL="514350" indent="-514350" eaLnBrk="1" fontAlgn="auto" hangingPunct="1">
              <a:spcAft>
                <a:spcPts val="0"/>
              </a:spcAft>
              <a:buFontTx/>
              <a:buAutoNum type="alphaUcPeriod"/>
              <a:defRPr/>
            </a:pPr>
            <a:endParaRPr lang="en-IN" dirty="0"/>
          </a:p>
        </p:txBody>
      </p:sp>
      <p:sp>
        <p:nvSpPr>
          <p:cNvPr id="64516" name="TextBox 2">
            <a:extLst>
              <a:ext uri="{FF2B5EF4-FFF2-40B4-BE49-F238E27FC236}">
                <a16:creationId xmlns:a16="http://schemas.microsoft.com/office/drawing/2014/main" id="{7B1E1D58-9147-4141-4B89-DDF8EF2C1B4F}"/>
              </a:ext>
            </a:extLst>
          </p:cNvPr>
          <p:cNvSpPr txBox="1">
            <a:spLocks noChangeArrowheads="1"/>
          </p:cNvSpPr>
          <p:nvPr/>
        </p:nvSpPr>
        <p:spPr bwMode="auto">
          <a:xfrm>
            <a:off x="1524000" y="6700838"/>
            <a:ext cx="2081213" cy="1539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400">
              <a:latin typeface="Times New Roman" panose="02020603050405020304" pitchFamily="18" charset="0"/>
            </a:endParaRPr>
          </a:p>
        </p:txBody>
      </p:sp>
      <p:pic>
        <p:nvPicPr>
          <p:cNvPr id="64517" name="Picture 1" descr="A logo with a lion and a circle with a red ribbon&#10;&#10;AI-generated content may be incorrect.">
            <a:extLst>
              <a:ext uri="{FF2B5EF4-FFF2-40B4-BE49-F238E27FC236}">
                <a16:creationId xmlns:a16="http://schemas.microsoft.com/office/drawing/2014/main" id="{DF400995-0BDA-43E7-B2CC-B1C59083BC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8" name="Picture 3" descr="A logo with text on it&#10;&#10;AI-generated content may be incorrect.">
            <a:extLst>
              <a:ext uri="{FF2B5EF4-FFF2-40B4-BE49-F238E27FC236}">
                <a16:creationId xmlns:a16="http://schemas.microsoft.com/office/drawing/2014/main" id="{8E1F80D4-5CAD-4F6A-67F8-9421DD5632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9" name="Picture 1">
            <a:extLst>
              <a:ext uri="{FF2B5EF4-FFF2-40B4-BE49-F238E27FC236}">
                <a16:creationId xmlns:a16="http://schemas.microsoft.com/office/drawing/2014/main" id="{24A42CBA-82EA-B585-2522-18FDA89383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838" y="112713"/>
            <a:ext cx="1828800" cy="1198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520" name="Picture 2">
            <a:extLst>
              <a:ext uri="{FF2B5EF4-FFF2-40B4-BE49-F238E27FC236}">
                <a16:creationId xmlns:a16="http://schemas.microsoft.com/office/drawing/2014/main" id="{939885FD-52B5-8254-44BE-EAC08616D7A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Title 1">
            <a:extLst>
              <a:ext uri="{FF2B5EF4-FFF2-40B4-BE49-F238E27FC236}">
                <a16:creationId xmlns:a16="http://schemas.microsoft.com/office/drawing/2014/main" id="{B6CDDBF4-A0B2-7698-268E-320B60554D6E}"/>
              </a:ext>
            </a:extLst>
          </p:cNvPr>
          <p:cNvSpPr>
            <a:spLocks noGrp="1"/>
          </p:cNvSpPr>
          <p:nvPr>
            <p:ph type="title"/>
          </p:nvPr>
        </p:nvSpPr>
        <p:spPr>
          <a:xfrm>
            <a:off x="271463" y="3082925"/>
            <a:ext cx="2665412" cy="782638"/>
          </a:xfrm>
        </p:spPr>
        <p:txBody>
          <a:bodyPr rtlCol="0">
            <a:normAutofit/>
          </a:bodyPr>
          <a:lstStyle/>
          <a:p>
            <a:pPr algn="ctr" eaLnBrk="1" fontAlgn="auto" hangingPunct="1">
              <a:spcAft>
                <a:spcPts val="0"/>
              </a:spcAft>
              <a:defRPr/>
            </a:pPr>
            <a:r>
              <a:rPr lang="en-IN" altLang="en-US" sz="4000" dirty="0">
                <a:solidFill>
                  <a:srgbClr val="FF000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PERMITS</a:t>
            </a:r>
          </a:p>
        </p:txBody>
      </p:sp>
      <p:sp>
        <p:nvSpPr>
          <p:cNvPr id="3" name="Content Placeholder 2">
            <a:extLst>
              <a:ext uri="{FF2B5EF4-FFF2-40B4-BE49-F238E27FC236}">
                <a16:creationId xmlns:a16="http://schemas.microsoft.com/office/drawing/2014/main" id="{E778C72F-F14E-E9A9-AB43-74411E0E8327}"/>
              </a:ext>
            </a:extLst>
          </p:cNvPr>
          <p:cNvSpPr>
            <a:spLocks noGrp="1"/>
          </p:cNvSpPr>
          <p:nvPr>
            <p:ph idx="1"/>
          </p:nvPr>
        </p:nvSpPr>
        <p:spPr>
          <a:xfrm>
            <a:off x="3297238" y="2057400"/>
            <a:ext cx="8421687" cy="1546225"/>
          </a:xfrm>
        </p:spPr>
        <p:txBody>
          <a:bodyPr rtlCol="0">
            <a:normAutofit/>
          </a:bodyPr>
          <a:lstStyle/>
          <a:p>
            <a:pPr marL="457200" indent="-457200" eaLnBrk="1" fontAlgn="auto" hangingPunct="1">
              <a:spcAft>
                <a:spcPts val="0"/>
              </a:spcAft>
              <a:defRPr/>
            </a:pPr>
            <a:r>
              <a:rPr lang="en-IN" sz="2400" dirty="0">
                <a:latin typeface="Open Sans" panose="020B0606030504020204" pitchFamily="34" charset="0"/>
                <a:ea typeface="Open Sans" panose="020B0606030504020204" pitchFamily="34" charset="0"/>
                <a:cs typeface="Open Sans" panose="020B0606030504020204" pitchFamily="34" charset="0"/>
              </a:rPr>
              <a:t>Children above 12 years shall be treated as one   person</a:t>
            </a:r>
          </a:p>
          <a:p>
            <a:pPr marL="457200" indent="-457200" eaLnBrk="1" fontAlgn="auto" hangingPunct="1">
              <a:spcAft>
                <a:spcPts val="0"/>
              </a:spcAft>
              <a:defRPr/>
            </a:pPr>
            <a:r>
              <a:rPr lang="en-IN" sz="2400" dirty="0">
                <a:latin typeface="Open Sans" panose="020B0606030504020204" pitchFamily="34" charset="0"/>
                <a:ea typeface="Open Sans" panose="020B0606030504020204" pitchFamily="34" charset="0"/>
                <a:cs typeface="Open Sans" panose="020B0606030504020204" pitchFamily="34" charset="0"/>
              </a:rPr>
              <a:t>The school bus drivers are restricted from using mobile phones while driving the bus.</a:t>
            </a:r>
          </a:p>
          <a:p>
            <a:pPr marL="514350" indent="-514350" eaLnBrk="1" fontAlgn="auto" hangingPunct="1">
              <a:spcAft>
                <a:spcPts val="0"/>
              </a:spcAft>
              <a:buFontTx/>
              <a:buAutoNum type="alphaUcPeriod"/>
              <a:defRPr/>
            </a:pPr>
            <a:endParaRPr lang="en-IN" dirty="0"/>
          </a:p>
          <a:p>
            <a:pPr marL="0" indent="0" eaLnBrk="1" fontAlgn="auto" hangingPunct="1">
              <a:spcAft>
                <a:spcPts val="0"/>
              </a:spcAft>
              <a:buFont typeface="Arial" panose="020B0604020202020204" pitchFamily="34" charset="0"/>
              <a:buNone/>
              <a:defRPr/>
            </a:pPr>
            <a:endParaRPr lang="en-IN" dirty="0"/>
          </a:p>
        </p:txBody>
      </p:sp>
      <p:sp>
        <p:nvSpPr>
          <p:cNvPr id="65540" name="TextBox 2">
            <a:extLst>
              <a:ext uri="{FF2B5EF4-FFF2-40B4-BE49-F238E27FC236}">
                <a16:creationId xmlns:a16="http://schemas.microsoft.com/office/drawing/2014/main" id="{A37FCF8B-3C8C-CDA5-3F03-DB3A387F6720}"/>
              </a:ext>
            </a:extLst>
          </p:cNvPr>
          <p:cNvSpPr txBox="1">
            <a:spLocks noChangeArrowheads="1"/>
          </p:cNvSpPr>
          <p:nvPr/>
        </p:nvSpPr>
        <p:spPr bwMode="auto">
          <a:xfrm>
            <a:off x="1524000" y="6700838"/>
            <a:ext cx="2081213" cy="1539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400">
              <a:latin typeface="Times New Roman" panose="02020603050405020304" pitchFamily="18" charset="0"/>
            </a:endParaRPr>
          </a:p>
        </p:txBody>
      </p:sp>
      <p:pic>
        <p:nvPicPr>
          <p:cNvPr id="53253" name="Picture 2" descr="C:\Users\Rajesh\Downloads\REN0362_MasterBus_GalleryImages_0011_CricketInside.jpg">
            <a:extLst>
              <a:ext uri="{FF2B5EF4-FFF2-40B4-BE49-F238E27FC236}">
                <a16:creationId xmlns:a16="http://schemas.microsoft.com/office/drawing/2014/main" id="{EF48945E-861F-C70F-D4B7-3DCAE83D74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97238" y="3770313"/>
            <a:ext cx="393065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4" name="Picture 3" descr="C:\Users\Rajesh\Downloads\article-1387083-0C0F8A1300000578-801_634x477.jpg">
            <a:extLst>
              <a:ext uri="{FF2B5EF4-FFF2-40B4-BE49-F238E27FC236}">
                <a16:creationId xmlns:a16="http://schemas.microsoft.com/office/drawing/2014/main" id="{9CA9B77F-7E2D-FB3B-61F5-4BEC241A41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83450" y="3709988"/>
            <a:ext cx="4397375" cy="254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3" name="Down Arrow 1">
            <a:hlinkClick r:id="rId4" action="ppaction://hlinkfile"/>
            <a:extLst>
              <a:ext uri="{FF2B5EF4-FFF2-40B4-BE49-F238E27FC236}">
                <a16:creationId xmlns:a16="http://schemas.microsoft.com/office/drawing/2014/main" id="{9AF6BD2C-5FCF-6A12-71BC-8E471C3D143F}"/>
              </a:ext>
            </a:extLst>
          </p:cNvPr>
          <p:cNvSpPr>
            <a:spLocks noChangeArrowheads="1"/>
          </p:cNvSpPr>
          <p:nvPr/>
        </p:nvSpPr>
        <p:spPr bwMode="auto">
          <a:xfrm rot="-5400000">
            <a:off x="10241756" y="1326357"/>
            <a:ext cx="484187" cy="977900"/>
          </a:xfrm>
          <a:prstGeom prst="downArrow">
            <a:avLst>
              <a:gd name="adj1" fmla="val 50000"/>
              <a:gd name="adj2" fmla="val 50024"/>
            </a:avLst>
          </a:prstGeom>
          <a:solidFill>
            <a:schemeClr val="accent1"/>
          </a:solidFill>
          <a:ln w="9525" algn="ctr">
            <a:solidFill>
              <a:schemeClr val="tx1"/>
            </a:solidFill>
            <a:round/>
            <a:headEnd/>
            <a:tailEnd/>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2400">
              <a:latin typeface="Times New Roman" panose="02020603050405020304" pitchFamily="18" charset="0"/>
            </a:endParaRPr>
          </a:p>
        </p:txBody>
      </p:sp>
      <p:sp>
        <p:nvSpPr>
          <p:cNvPr id="65544" name="Arrow: Right 1">
            <a:hlinkClick r:id="rId5" action="ppaction://hlinkfile"/>
            <a:extLst>
              <a:ext uri="{FF2B5EF4-FFF2-40B4-BE49-F238E27FC236}">
                <a16:creationId xmlns:a16="http://schemas.microsoft.com/office/drawing/2014/main" id="{D185E9D6-E87D-DDB7-07DF-13986C96242B}"/>
              </a:ext>
            </a:extLst>
          </p:cNvPr>
          <p:cNvSpPr>
            <a:spLocks noChangeArrowheads="1"/>
          </p:cNvSpPr>
          <p:nvPr/>
        </p:nvSpPr>
        <p:spPr bwMode="auto">
          <a:xfrm rot="10800000">
            <a:off x="4383088" y="1468438"/>
            <a:ext cx="977900" cy="482600"/>
          </a:xfrm>
          <a:prstGeom prst="rightArrow">
            <a:avLst>
              <a:gd name="adj1" fmla="val 50000"/>
              <a:gd name="adj2" fmla="val 50189"/>
            </a:avLst>
          </a:prstGeom>
          <a:solidFill>
            <a:schemeClr val="accent1"/>
          </a:solidFill>
          <a:ln w="9525" algn="ctr">
            <a:solidFill>
              <a:schemeClr val="tx1"/>
            </a:solidFill>
            <a:round/>
            <a:headEnd/>
            <a:tailEnd/>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2400">
              <a:latin typeface="Times New Roman" panose="02020603050405020304" pitchFamily="18" charset="0"/>
            </a:endParaRPr>
          </a:p>
        </p:txBody>
      </p:sp>
      <p:pic>
        <p:nvPicPr>
          <p:cNvPr id="65545" name="Picture 1" descr="A logo with a lion and a circle with a red ribbon&#10;&#10;AI-generated content may be incorrect.">
            <a:extLst>
              <a:ext uri="{FF2B5EF4-FFF2-40B4-BE49-F238E27FC236}">
                <a16:creationId xmlns:a16="http://schemas.microsoft.com/office/drawing/2014/main" id="{F85501E5-4BF9-F773-AD3A-49DF8E20A8C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6" name="Picture 3" descr="A logo with text on it&#10;&#10;AI-generated content may be incorrect.">
            <a:extLst>
              <a:ext uri="{FF2B5EF4-FFF2-40B4-BE49-F238E27FC236}">
                <a16:creationId xmlns:a16="http://schemas.microsoft.com/office/drawing/2014/main" id="{2C369985-AE13-1ED6-E6C3-73AAB7C05B3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7" name="Picture 1">
            <a:extLst>
              <a:ext uri="{FF2B5EF4-FFF2-40B4-BE49-F238E27FC236}">
                <a16:creationId xmlns:a16="http://schemas.microsoft.com/office/drawing/2014/main" id="{C84BE383-991A-C68F-27CF-C01F3A82210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2400" y="168275"/>
            <a:ext cx="1828800" cy="119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5548" name="Picture 2">
            <a:extLst>
              <a:ext uri="{FF2B5EF4-FFF2-40B4-BE49-F238E27FC236}">
                <a16:creationId xmlns:a16="http://schemas.microsoft.com/office/drawing/2014/main" id="{F607A70E-C82B-0EE5-8C2D-6D2334A745A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53" presetClass="entr" presetSubtype="16" fill="hold" nodeType="clickEffect">
                                  <p:stCondLst>
                                    <p:cond delay="0"/>
                                  </p:stCondLst>
                                  <p:childTnLst>
                                    <p:set>
                                      <p:cBhvr>
                                        <p:cTn id="10" dur="1" fill="hold">
                                          <p:stCondLst>
                                            <p:cond delay="0"/>
                                          </p:stCondLst>
                                        </p:cTn>
                                        <p:tgtEl>
                                          <p:spTgt spid="53253"/>
                                        </p:tgtEl>
                                        <p:attrNameLst>
                                          <p:attrName>style.visibility</p:attrName>
                                        </p:attrNameLst>
                                      </p:cBhvr>
                                      <p:to>
                                        <p:strVal val="visible"/>
                                      </p:to>
                                    </p:set>
                                    <p:anim calcmode="lin" valueType="num">
                                      <p:cBhvr>
                                        <p:cTn id="11" dur="500" fill="hold"/>
                                        <p:tgtEl>
                                          <p:spTgt spid="53253"/>
                                        </p:tgtEl>
                                        <p:attrNameLst>
                                          <p:attrName>ppt_w</p:attrName>
                                        </p:attrNameLst>
                                      </p:cBhvr>
                                      <p:tavLst>
                                        <p:tav tm="0">
                                          <p:val>
                                            <p:fltVal val="0"/>
                                          </p:val>
                                        </p:tav>
                                        <p:tav tm="100000">
                                          <p:val>
                                            <p:strVal val="#ppt_w"/>
                                          </p:val>
                                        </p:tav>
                                      </p:tavLst>
                                    </p:anim>
                                    <p:anim calcmode="lin" valueType="num">
                                      <p:cBhvr>
                                        <p:cTn id="12" dur="500" fill="hold"/>
                                        <p:tgtEl>
                                          <p:spTgt spid="53253"/>
                                        </p:tgtEl>
                                        <p:attrNameLst>
                                          <p:attrName>ppt_h</p:attrName>
                                        </p:attrNameLst>
                                      </p:cBhvr>
                                      <p:tavLst>
                                        <p:tav tm="0">
                                          <p:val>
                                            <p:fltVal val="0"/>
                                          </p:val>
                                        </p:tav>
                                        <p:tav tm="100000">
                                          <p:val>
                                            <p:strVal val="#ppt_h"/>
                                          </p:val>
                                        </p:tav>
                                      </p:tavLst>
                                    </p:anim>
                                    <p:animEffect transition="in" filter="fade">
                                      <p:cBhvr>
                                        <p:cTn id="13" dur="500"/>
                                        <p:tgtEl>
                                          <p:spTgt spid="53253"/>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53" presetClass="entr" presetSubtype="16" fill="hold" nodeType="clickEffect">
                                  <p:stCondLst>
                                    <p:cond delay="0"/>
                                  </p:stCondLst>
                                  <p:childTnLst>
                                    <p:set>
                                      <p:cBhvr>
                                        <p:cTn id="21" dur="1" fill="hold">
                                          <p:stCondLst>
                                            <p:cond delay="0"/>
                                          </p:stCondLst>
                                        </p:cTn>
                                        <p:tgtEl>
                                          <p:spTgt spid="53254"/>
                                        </p:tgtEl>
                                        <p:attrNameLst>
                                          <p:attrName>style.visibility</p:attrName>
                                        </p:attrNameLst>
                                      </p:cBhvr>
                                      <p:to>
                                        <p:strVal val="visible"/>
                                      </p:to>
                                    </p:set>
                                    <p:anim calcmode="lin" valueType="num">
                                      <p:cBhvr>
                                        <p:cTn id="22" dur="500" fill="hold"/>
                                        <p:tgtEl>
                                          <p:spTgt spid="53254"/>
                                        </p:tgtEl>
                                        <p:attrNameLst>
                                          <p:attrName>ppt_w</p:attrName>
                                        </p:attrNameLst>
                                      </p:cBhvr>
                                      <p:tavLst>
                                        <p:tav tm="0">
                                          <p:val>
                                            <p:fltVal val="0"/>
                                          </p:val>
                                        </p:tav>
                                        <p:tav tm="100000">
                                          <p:val>
                                            <p:strVal val="#ppt_w"/>
                                          </p:val>
                                        </p:tav>
                                      </p:tavLst>
                                    </p:anim>
                                    <p:anim calcmode="lin" valueType="num">
                                      <p:cBhvr>
                                        <p:cTn id="23" dur="500" fill="hold"/>
                                        <p:tgtEl>
                                          <p:spTgt spid="53254"/>
                                        </p:tgtEl>
                                        <p:attrNameLst>
                                          <p:attrName>ppt_h</p:attrName>
                                        </p:attrNameLst>
                                      </p:cBhvr>
                                      <p:tavLst>
                                        <p:tav tm="0">
                                          <p:val>
                                            <p:fltVal val="0"/>
                                          </p:val>
                                        </p:tav>
                                        <p:tav tm="100000">
                                          <p:val>
                                            <p:strVal val="#ppt_h"/>
                                          </p:val>
                                        </p:tav>
                                      </p:tavLst>
                                    </p:anim>
                                    <p:animEffect transition="in" filter="fade">
                                      <p:cBhvr>
                                        <p:cTn id="24" dur="500"/>
                                        <p:tgtEl>
                                          <p:spTgt spid="532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2">
            <a:extLst>
              <a:ext uri="{FF2B5EF4-FFF2-40B4-BE49-F238E27FC236}">
                <a16:creationId xmlns:a16="http://schemas.microsoft.com/office/drawing/2014/main" id="{DE3A5385-29D7-8C4A-3CC4-D79653B6CF98}"/>
              </a:ext>
            </a:extLst>
          </p:cNvPr>
          <p:cNvSpPr>
            <a:spLocks noGrp="1" noChangeArrowheads="1"/>
          </p:cNvSpPr>
          <p:nvPr>
            <p:ph type="title"/>
          </p:nvPr>
        </p:nvSpPr>
        <p:spPr>
          <a:xfrm>
            <a:off x="495300" y="2549525"/>
            <a:ext cx="3624263" cy="2668588"/>
          </a:xfrm>
        </p:spPr>
        <p:txBody>
          <a:bodyPr/>
          <a:lstStyle/>
          <a:p>
            <a:pPr eaLnBrk="1" hangingPunct="1"/>
            <a:r>
              <a:rPr lang="en-US" altLang="en-US" sz="4000">
                <a:latin typeface="Open Sans" panose="020B0606030504020204" pitchFamily="34" charset="0"/>
                <a:cs typeface="Open Sans" panose="020B0606030504020204" pitchFamily="34" charset="0"/>
              </a:rPr>
              <a:t>ABC OF ROAD SAFETY</a:t>
            </a:r>
          </a:p>
        </p:txBody>
      </p:sp>
      <p:sp>
        <p:nvSpPr>
          <p:cNvPr id="47107" name="Content Placeholder 1">
            <a:extLst>
              <a:ext uri="{FF2B5EF4-FFF2-40B4-BE49-F238E27FC236}">
                <a16:creationId xmlns:a16="http://schemas.microsoft.com/office/drawing/2014/main" id="{E20CD7A5-BACA-066E-0BD8-682C44D20328}"/>
              </a:ext>
            </a:extLst>
          </p:cNvPr>
          <p:cNvSpPr>
            <a:spLocks noGrp="1" noChangeArrowheads="1"/>
          </p:cNvSpPr>
          <p:nvPr>
            <p:ph idx="1"/>
          </p:nvPr>
        </p:nvSpPr>
        <p:spPr>
          <a:xfrm>
            <a:off x="5389563" y="1522413"/>
            <a:ext cx="6307137" cy="4191000"/>
          </a:xfrm>
        </p:spPr>
        <p:txBody>
          <a:bodyPr/>
          <a:lstStyle/>
          <a:p>
            <a:pPr marL="457200" indent="-457200" eaLnBrk="1" hangingPunct="1">
              <a:buFont typeface="Wingdings" panose="05000000000000000000" pitchFamily="2" charset="2"/>
              <a:buChar char="v"/>
            </a:pPr>
            <a:endParaRPr lang="en-US" altLang="en-US" b="1" i="1" u="sng">
              <a:solidFill>
                <a:srgbClr val="FF0000"/>
              </a:solidFill>
            </a:endParaRPr>
          </a:p>
          <a:p>
            <a:pPr marL="457200" indent="-457200" eaLnBrk="1" hangingPunct="1">
              <a:buFont typeface="Wingdings" panose="05000000000000000000" pitchFamily="2" charset="2"/>
              <a:buChar char="v"/>
            </a:pPr>
            <a:r>
              <a:rPr lang="en-US" altLang="en-US" sz="2400" b="1" i="1" u="sng">
                <a:solidFill>
                  <a:srgbClr val="FF0000"/>
                </a:solidFill>
                <a:latin typeface="Open Sans" panose="020B0606030504020204" pitchFamily="34" charset="0"/>
                <a:cs typeface="Open Sans" panose="020B0606030504020204" pitchFamily="34" charset="0"/>
              </a:rPr>
              <a:t>A- Awareness </a:t>
            </a:r>
            <a:r>
              <a:rPr lang="en-US" altLang="en-US" sz="2400">
                <a:latin typeface="Open Sans" panose="020B0606030504020204" pitchFamily="34" charset="0"/>
                <a:cs typeface="Open Sans" panose="020B0606030504020204" pitchFamily="34" charset="0"/>
              </a:rPr>
              <a:t>:  About traffic rules, from its danger and from other safety measures</a:t>
            </a:r>
          </a:p>
          <a:p>
            <a:pPr marL="457200" indent="-457200" eaLnBrk="1" hangingPunct="1">
              <a:buFont typeface="Wingdings" panose="05000000000000000000" pitchFamily="2" charset="2"/>
              <a:buChar char="v"/>
            </a:pPr>
            <a:endParaRPr lang="en-US" altLang="en-US" sz="2400">
              <a:latin typeface="Open Sans" panose="020B0606030504020204" pitchFamily="34" charset="0"/>
              <a:cs typeface="Open Sans" panose="020B0606030504020204" pitchFamily="34" charset="0"/>
            </a:endParaRPr>
          </a:p>
          <a:p>
            <a:pPr marL="457200" indent="-457200" eaLnBrk="1" hangingPunct="1">
              <a:buFont typeface="Wingdings" panose="05000000000000000000" pitchFamily="2" charset="2"/>
              <a:buChar char="v"/>
            </a:pPr>
            <a:r>
              <a:rPr lang="en-US" altLang="en-US" sz="2400" b="1" i="1" u="sng">
                <a:solidFill>
                  <a:srgbClr val="00B050"/>
                </a:solidFill>
                <a:latin typeface="Open Sans" panose="020B0606030504020204" pitchFamily="34" charset="0"/>
                <a:cs typeface="Open Sans" panose="020B0606030504020204" pitchFamily="34" charset="0"/>
              </a:rPr>
              <a:t>B- Behavior </a:t>
            </a:r>
            <a:r>
              <a:rPr lang="en-US" altLang="en-US" sz="2400">
                <a:latin typeface="Open Sans" panose="020B0606030504020204" pitchFamily="34" charset="0"/>
                <a:cs typeface="Open Sans" panose="020B0606030504020204" pitchFamily="34" charset="0"/>
              </a:rPr>
              <a:t>: Habit to follow the traffic rules and safety measures to stay safe</a:t>
            </a:r>
          </a:p>
          <a:p>
            <a:pPr marL="457200" indent="-457200" eaLnBrk="1" hangingPunct="1">
              <a:buFont typeface="Wingdings" panose="05000000000000000000" pitchFamily="2" charset="2"/>
              <a:buChar char="v"/>
            </a:pPr>
            <a:endParaRPr lang="en-US" altLang="en-US" sz="2400">
              <a:latin typeface="Open Sans" panose="020B0606030504020204" pitchFamily="34" charset="0"/>
              <a:cs typeface="Open Sans" panose="020B0606030504020204" pitchFamily="34" charset="0"/>
            </a:endParaRPr>
          </a:p>
          <a:p>
            <a:pPr marL="457200" indent="-457200" eaLnBrk="1" hangingPunct="1">
              <a:buFont typeface="Wingdings" panose="05000000000000000000" pitchFamily="2" charset="2"/>
              <a:buChar char="v"/>
            </a:pPr>
            <a:r>
              <a:rPr lang="en-US" altLang="en-US" sz="2400" b="1" i="1" u="sng">
                <a:solidFill>
                  <a:srgbClr val="0070C0"/>
                </a:solidFill>
                <a:latin typeface="Open Sans" panose="020B0606030504020204" pitchFamily="34" charset="0"/>
                <a:cs typeface="Open Sans" panose="020B0606030504020204" pitchFamily="34" charset="0"/>
              </a:rPr>
              <a:t>C- Choice </a:t>
            </a:r>
            <a:r>
              <a:rPr lang="en-US" altLang="en-US" sz="2400" b="1">
                <a:solidFill>
                  <a:srgbClr val="0070C0"/>
                </a:solidFill>
                <a:latin typeface="Open Sans" panose="020B0606030504020204" pitchFamily="34" charset="0"/>
                <a:cs typeface="Open Sans" panose="020B0606030504020204" pitchFamily="34" charset="0"/>
              </a:rPr>
              <a:t>:  </a:t>
            </a:r>
            <a:r>
              <a:rPr lang="en-US" altLang="en-US" sz="2400">
                <a:latin typeface="Open Sans" panose="020B0606030504020204" pitchFamily="34" charset="0"/>
                <a:cs typeface="Open Sans" panose="020B0606030504020204" pitchFamily="34" charset="0"/>
              </a:rPr>
              <a:t>How to make safety choice and help other stay safe too</a:t>
            </a:r>
          </a:p>
        </p:txBody>
      </p:sp>
      <p:sp>
        <p:nvSpPr>
          <p:cNvPr id="66564" name="TextBox 2">
            <a:extLst>
              <a:ext uri="{FF2B5EF4-FFF2-40B4-BE49-F238E27FC236}">
                <a16:creationId xmlns:a16="http://schemas.microsoft.com/office/drawing/2014/main" id="{95B6FF76-60D3-C804-A718-45F1C6047EA7}"/>
              </a:ext>
            </a:extLst>
          </p:cNvPr>
          <p:cNvSpPr txBox="1">
            <a:spLocks noChangeArrowheads="1"/>
          </p:cNvSpPr>
          <p:nvPr/>
        </p:nvSpPr>
        <p:spPr bwMode="auto">
          <a:xfrm>
            <a:off x="1524000" y="6384925"/>
            <a:ext cx="2081213"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2400">
              <a:latin typeface="Times New Roman" panose="02020603050405020304" pitchFamily="18" charset="0"/>
            </a:endParaRPr>
          </a:p>
        </p:txBody>
      </p:sp>
      <p:pic>
        <p:nvPicPr>
          <p:cNvPr id="66565" name="Picture 1" descr="A logo with a lion and a circle with a red ribbon&#10;&#10;AI-generated content may be incorrect.">
            <a:extLst>
              <a:ext uri="{FF2B5EF4-FFF2-40B4-BE49-F238E27FC236}">
                <a16:creationId xmlns:a16="http://schemas.microsoft.com/office/drawing/2014/main" id="{D90B2D27-1728-5232-F32A-08136B73F6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6" name="Picture 2" descr="A logo with text on it&#10;&#10;AI-generated content may be incorrect.">
            <a:extLst>
              <a:ext uri="{FF2B5EF4-FFF2-40B4-BE49-F238E27FC236}">
                <a16:creationId xmlns:a16="http://schemas.microsoft.com/office/drawing/2014/main" id="{0A76F21F-5428-CF5C-27C8-5125BB93D5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7" name="Picture 1">
            <a:extLst>
              <a:ext uri="{FF2B5EF4-FFF2-40B4-BE49-F238E27FC236}">
                <a16:creationId xmlns:a16="http://schemas.microsoft.com/office/drawing/2014/main" id="{CCBF4913-09CF-2306-3368-B1B4164BDE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713" y="80963"/>
            <a:ext cx="1828800" cy="1198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6568" name="Picture 2">
            <a:extLst>
              <a:ext uri="{FF2B5EF4-FFF2-40B4-BE49-F238E27FC236}">
                <a16:creationId xmlns:a16="http://schemas.microsoft.com/office/drawing/2014/main" id="{A335DF3A-F806-86EF-83E4-3E891DCC7FC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107">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107">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710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6" descr="side-sitting.jpg">
            <a:extLst>
              <a:ext uri="{FF2B5EF4-FFF2-40B4-BE49-F238E27FC236}">
                <a16:creationId xmlns:a16="http://schemas.microsoft.com/office/drawing/2014/main" id="{E9266A66-9E04-29D9-3737-936D77C5A95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2138" y="1403350"/>
            <a:ext cx="11015662" cy="463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7" name="Text Box 7">
            <a:extLst>
              <a:ext uri="{FF2B5EF4-FFF2-40B4-BE49-F238E27FC236}">
                <a16:creationId xmlns:a16="http://schemas.microsoft.com/office/drawing/2014/main" id="{26D943FF-8E69-3F74-FEE8-F1DB2887F497}"/>
              </a:ext>
            </a:extLst>
          </p:cNvPr>
          <p:cNvSpPr txBox="1">
            <a:spLocks noChangeArrowheads="1"/>
          </p:cNvSpPr>
          <p:nvPr/>
        </p:nvSpPr>
        <p:spPr bwMode="auto">
          <a:xfrm>
            <a:off x="1524000" y="6211888"/>
            <a:ext cx="9144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50000"/>
              </a:spcBef>
              <a:buFontTx/>
              <a:buNone/>
            </a:pPr>
            <a:r>
              <a:rPr lang="en-US" altLang="en-US" sz="2400" b="1" i="1">
                <a:solidFill>
                  <a:srgbClr val="FF0000"/>
                </a:solidFill>
                <a:latin typeface="Open Sans" panose="020B0606030504020204" pitchFamily="34" charset="0"/>
                <a:cs typeface="Open Sans" panose="020B0606030504020204" pitchFamily="34" charset="0"/>
              </a:rPr>
              <a:t>THE SAFE HELMET</a:t>
            </a:r>
          </a:p>
        </p:txBody>
      </p:sp>
      <p:sp>
        <p:nvSpPr>
          <p:cNvPr id="5" name="Down Arrow 4">
            <a:extLst>
              <a:ext uri="{FF2B5EF4-FFF2-40B4-BE49-F238E27FC236}">
                <a16:creationId xmlns:a16="http://schemas.microsoft.com/office/drawing/2014/main" id="{4CE4F62A-DFBF-904D-0A1B-A884118357B2}"/>
              </a:ext>
            </a:extLst>
          </p:cNvPr>
          <p:cNvSpPr/>
          <p:nvPr/>
        </p:nvSpPr>
        <p:spPr>
          <a:xfrm rot="2238884">
            <a:off x="9334500" y="2070100"/>
            <a:ext cx="609600" cy="8382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FF0000"/>
              </a:solidFill>
            </a:endParaRPr>
          </a:p>
        </p:txBody>
      </p:sp>
      <p:sp>
        <p:nvSpPr>
          <p:cNvPr id="67589" name="TextBox 2">
            <a:extLst>
              <a:ext uri="{FF2B5EF4-FFF2-40B4-BE49-F238E27FC236}">
                <a16:creationId xmlns:a16="http://schemas.microsoft.com/office/drawing/2014/main" id="{8D950786-CA95-CB6F-9290-165FC9567F1B}"/>
              </a:ext>
            </a:extLst>
          </p:cNvPr>
          <p:cNvSpPr txBox="1">
            <a:spLocks noChangeArrowheads="1"/>
          </p:cNvSpPr>
          <p:nvPr/>
        </p:nvSpPr>
        <p:spPr bwMode="auto">
          <a:xfrm>
            <a:off x="1524000" y="6384925"/>
            <a:ext cx="2081213"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2400">
              <a:latin typeface="Times New Roman" panose="02020603050405020304" pitchFamily="18" charset="0"/>
            </a:endParaRPr>
          </a:p>
        </p:txBody>
      </p:sp>
      <p:pic>
        <p:nvPicPr>
          <p:cNvPr id="67590" name="Picture 1" descr="A logo with a lion and a circle with a red ribbon&#10;&#10;AI-generated content may be incorrect.">
            <a:extLst>
              <a:ext uri="{FF2B5EF4-FFF2-40B4-BE49-F238E27FC236}">
                <a16:creationId xmlns:a16="http://schemas.microsoft.com/office/drawing/2014/main" id="{BDA6E304-8BA4-9D22-BD06-1F540B3CE0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1" name="Picture 2" descr="A logo with text on it&#10;&#10;AI-generated content may be incorrect.">
            <a:extLst>
              <a:ext uri="{FF2B5EF4-FFF2-40B4-BE49-F238E27FC236}">
                <a16:creationId xmlns:a16="http://schemas.microsoft.com/office/drawing/2014/main" id="{2EECC06D-F994-65B0-DEDF-C146AEA01E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2" name="Picture 1">
            <a:extLst>
              <a:ext uri="{FF2B5EF4-FFF2-40B4-BE49-F238E27FC236}">
                <a16:creationId xmlns:a16="http://schemas.microsoft.com/office/drawing/2014/main" id="{5BCEB646-3B5D-45C1-0A19-D5ACC6CD14E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168275"/>
            <a:ext cx="1828800" cy="119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7593" name="Picture 2">
            <a:extLst>
              <a:ext uri="{FF2B5EF4-FFF2-40B4-BE49-F238E27FC236}">
                <a16:creationId xmlns:a16="http://schemas.microsoft.com/office/drawing/2014/main" id="{13B904AA-EE80-798E-64A0-045CA01C908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Content Placeholder 2">
            <a:extLst>
              <a:ext uri="{FF2B5EF4-FFF2-40B4-BE49-F238E27FC236}">
                <a16:creationId xmlns:a16="http://schemas.microsoft.com/office/drawing/2014/main" id="{F168F46A-2884-4CE5-D06E-48DCBE44AA3D}"/>
              </a:ext>
            </a:extLst>
          </p:cNvPr>
          <p:cNvSpPr>
            <a:spLocks noGrp="1" noChangeArrowheads="1"/>
          </p:cNvSpPr>
          <p:nvPr>
            <p:ph idx="1"/>
          </p:nvPr>
        </p:nvSpPr>
        <p:spPr>
          <a:xfrm>
            <a:off x="2563813" y="2047875"/>
            <a:ext cx="5805487" cy="3179763"/>
          </a:xfrm>
        </p:spPr>
        <p:txBody>
          <a:bodyPr/>
          <a:lstStyle/>
          <a:p>
            <a:pPr marL="0" indent="0" eaLnBrk="1" hangingPunct="1">
              <a:buFont typeface="Arial" panose="020B0604020202020204" pitchFamily="34" charset="0"/>
              <a:buNone/>
            </a:pPr>
            <a:r>
              <a:rPr lang="en-US" altLang="en-US" sz="6600" i="1">
                <a:solidFill>
                  <a:srgbClr val="0070C0"/>
                </a:solidFill>
              </a:rPr>
              <a:t>    </a:t>
            </a:r>
            <a:r>
              <a:rPr lang="en-US" altLang="en-US" sz="2400" b="1" i="1">
                <a:solidFill>
                  <a:srgbClr val="00B0F0"/>
                </a:solidFill>
                <a:latin typeface="Open Sans" panose="020B0606030504020204" pitchFamily="34" charset="0"/>
                <a:cs typeface="Open Sans" panose="020B0606030504020204" pitchFamily="34" charset="0"/>
              </a:rPr>
              <a:t>A wise man learns </a:t>
            </a:r>
          </a:p>
          <a:p>
            <a:pPr marL="0" indent="0" eaLnBrk="1" hangingPunct="1">
              <a:buFont typeface="Arial" panose="020B0604020202020204" pitchFamily="34" charset="0"/>
              <a:buNone/>
            </a:pPr>
            <a:r>
              <a:rPr lang="en-US" altLang="en-US" sz="2400" b="1" i="1">
                <a:solidFill>
                  <a:srgbClr val="0070C0"/>
                </a:solidFill>
                <a:latin typeface="Open Sans" panose="020B0606030504020204" pitchFamily="34" charset="0"/>
                <a:cs typeface="Open Sans" panose="020B0606030504020204" pitchFamily="34" charset="0"/>
              </a:rPr>
              <a:t>      </a:t>
            </a:r>
            <a:r>
              <a:rPr lang="en-US" altLang="en-US" sz="2400" b="1" i="1">
                <a:solidFill>
                  <a:srgbClr val="660066"/>
                </a:solidFill>
                <a:latin typeface="Open Sans" panose="020B0606030504020204" pitchFamily="34" charset="0"/>
                <a:cs typeface="Open Sans" panose="020B0606030504020204" pitchFamily="34" charset="0"/>
              </a:rPr>
              <a:t>by the experience of others,</a:t>
            </a:r>
          </a:p>
          <a:p>
            <a:pPr marL="0" indent="0" eaLnBrk="1" hangingPunct="1">
              <a:buFont typeface="Arial" panose="020B0604020202020204" pitchFamily="34" charset="0"/>
              <a:buNone/>
            </a:pPr>
            <a:r>
              <a:rPr lang="en-US" altLang="en-US" sz="2400" b="1" i="1">
                <a:solidFill>
                  <a:srgbClr val="7030A0"/>
                </a:solidFill>
                <a:latin typeface="Open Sans" panose="020B0606030504020204" pitchFamily="34" charset="0"/>
                <a:cs typeface="Open Sans" panose="020B0606030504020204" pitchFamily="34" charset="0"/>
              </a:rPr>
              <a:t>                 </a:t>
            </a:r>
            <a:r>
              <a:rPr lang="en-US" altLang="en-US" sz="2400" b="1" i="1">
                <a:solidFill>
                  <a:srgbClr val="FF0000"/>
                </a:solidFill>
                <a:latin typeface="Open Sans" panose="020B0606030504020204" pitchFamily="34" charset="0"/>
                <a:cs typeface="Open Sans" panose="020B0606030504020204" pitchFamily="34" charset="0"/>
              </a:rPr>
              <a:t>A fool </a:t>
            </a:r>
          </a:p>
          <a:p>
            <a:pPr marL="0" indent="0" eaLnBrk="1" hangingPunct="1">
              <a:buFont typeface="Arial" panose="020B0604020202020204" pitchFamily="34" charset="0"/>
              <a:buNone/>
            </a:pPr>
            <a:r>
              <a:rPr lang="en-US" altLang="en-US" sz="2400" b="1" i="1">
                <a:solidFill>
                  <a:srgbClr val="0070C0"/>
                </a:solidFill>
                <a:latin typeface="Open Sans" panose="020B0606030504020204" pitchFamily="34" charset="0"/>
                <a:cs typeface="Open Sans" panose="020B0606030504020204" pitchFamily="34" charset="0"/>
              </a:rPr>
              <a:t>             </a:t>
            </a:r>
            <a:r>
              <a:rPr lang="en-US" altLang="en-US" sz="2400" b="1" i="1">
                <a:solidFill>
                  <a:srgbClr val="002060"/>
                </a:solidFill>
                <a:latin typeface="Open Sans" panose="020B0606030504020204" pitchFamily="34" charset="0"/>
                <a:cs typeface="Open Sans" panose="020B0606030504020204" pitchFamily="34" charset="0"/>
              </a:rPr>
              <a:t>by his own!</a:t>
            </a:r>
          </a:p>
          <a:p>
            <a:pPr marL="0" indent="0" eaLnBrk="1" hangingPunct="1">
              <a:buFont typeface="Arial" panose="020B0604020202020204" pitchFamily="34" charset="0"/>
              <a:buNone/>
            </a:pPr>
            <a:endParaRPr lang="en-US" altLang="en-US" i="1">
              <a:solidFill>
                <a:srgbClr val="0070C0"/>
              </a:solidFill>
            </a:endParaRPr>
          </a:p>
        </p:txBody>
      </p:sp>
      <p:sp>
        <p:nvSpPr>
          <p:cNvPr id="68611" name="TextBox 2">
            <a:extLst>
              <a:ext uri="{FF2B5EF4-FFF2-40B4-BE49-F238E27FC236}">
                <a16:creationId xmlns:a16="http://schemas.microsoft.com/office/drawing/2014/main" id="{45D54E2B-DEB2-807C-0175-F8B06B0E2124}"/>
              </a:ext>
            </a:extLst>
          </p:cNvPr>
          <p:cNvSpPr txBox="1">
            <a:spLocks noChangeArrowheads="1"/>
          </p:cNvSpPr>
          <p:nvPr/>
        </p:nvSpPr>
        <p:spPr bwMode="auto">
          <a:xfrm>
            <a:off x="1524000" y="6384925"/>
            <a:ext cx="2081213"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2400">
              <a:latin typeface="Times New Roman" panose="02020603050405020304" pitchFamily="18" charset="0"/>
            </a:endParaRPr>
          </a:p>
        </p:txBody>
      </p:sp>
      <p:sp>
        <p:nvSpPr>
          <p:cNvPr id="68612" name="Rectangle 1">
            <a:extLst>
              <a:ext uri="{FF2B5EF4-FFF2-40B4-BE49-F238E27FC236}">
                <a16:creationId xmlns:a16="http://schemas.microsoft.com/office/drawing/2014/main" id="{F3BBAC50-19DE-23CB-DB7B-95779BE7C3D5}"/>
              </a:ext>
            </a:extLst>
          </p:cNvPr>
          <p:cNvSpPr>
            <a:spLocks noChangeArrowheads="1"/>
          </p:cNvSpPr>
          <p:nvPr/>
        </p:nvSpPr>
        <p:spPr bwMode="auto">
          <a:xfrm>
            <a:off x="2563813" y="1828800"/>
            <a:ext cx="7694612" cy="219075"/>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2400">
              <a:latin typeface="Times New Roman" panose="02020603050405020304" pitchFamily="18" charset="0"/>
            </a:endParaRPr>
          </a:p>
        </p:txBody>
      </p:sp>
      <p:pic>
        <p:nvPicPr>
          <p:cNvPr id="68613" name="Picture 1" descr="A logo with a lion and a circle with a red ribbon&#10;&#10;AI-generated content may be incorrect.">
            <a:extLst>
              <a:ext uri="{FF2B5EF4-FFF2-40B4-BE49-F238E27FC236}">
                <a16:creationId xmlns:a16="http://schemas.microsoft.com/office/drawing/2014/main" id="{A6094056-275D-7827-B28B-B188914868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4" name="Picture 2" descr="A logo with text on it&#10;&#10;AI-generated content may be incorrect.">
            <a:extLst>
              <a:ext uri="{FF2B5EF4-FFF2-40B4-BE49-F238E27FC236}">
                <a16:creationId xmlns:a16="http://schemas.microsoft.com/office/drawing/2014/main" id="{CE5608B0-4F23-89D5-5162-A93BD23EC3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5" name="Picture 1">
            <a:extLst>
              <a:ext uri="{FF2B5EF4-FFF2-40B4-BE49-F238E27FC236}">
                <a16:creationId xmlns:a16="http://schemas.microsoft.com/office/drawing/2014/main" id="{01BA8960-20CE-5383-FD03-36E84B3C77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68275"/>
            <a:ext cx="1828800" cy="119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616" name="Picture 2">
            <a:extLst>
              <a:ext uri="{FF2B5EF4-FFF2-40B4-BE49-F238E27FC236}">
                <a16:creationId xmlns:a16="http://schemas.microsoft.com/office/drawing/2014/main" id="{F2A2927F-ABEB-1705-53AC-1C88EC74C4C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14EA3697-7B7F-87A8-4FE2-88A8E140AD81}"/>
              </a:ext>
            </a:extLst>
          </p:cNvPr>
          <p:cNvSpPr>
            <a:spLocks noGrp="1" noChangeArrowheads="1"/>
          </p:cNvSpPr>
          <p:nvPr>
            <p:ph type="ctrTitle"/>
          </p:nvPr>
        </p:nvSpPr>
        <p:spPr>
          <a:xfrm>
            <a:off x="271463" y="3219450"/>
            <a:ext cx="4645025" cy="830263"/>
          </a:xfrm>
        </p:spPr>
        <p:txBody>
          <a:bodyPr/>
          <a:lstStyle/>
          <a:p>
            <a:pPr eaLnBrk="1" hangingPunct="1"/>
            <a:r>
              <a:rPr lang="en-US" altLang="en-US" sz="4000">
                <a:latin typeface="Open Sans" panose="020B0606030504020204" pitchFamily="34" charset="0"/>
                <a:cs typeface="Open Sans" panose="020B0606030504020204" pitchFamily="34" charset="0"/>
              </a:rPr>
              <a:t>HOME SAFETY</a:t>
            </a:r>
          </a:p>
        </p:txBody>
      </p:sp>
      <p:pic>
        <p:nvPicPr>
          <p:cNvPr id="69635" name="Picture 5" descr="block house safety cone wet floor">
            <a:extLst>
              <a:ext uri="{FF2B5EF4-FFF2-40B4-BE49-F238E27FC236}">
                <a16:creationId xmlns:a16="http://schemas.microsoft.com/office/drawing/2014/main" id="{C6095562-016F-EA83-42DD-42F5795682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1508"/>
          <a:stretch>
            <a:fillRect/>
          </a:stretch>
        </p:blipFill>
        <p:spPr bwMode="auto">
          <a:xfrm>
            <a:off x="4916488" y="1971675"/>
            <a:ext cx="6335712" cy="448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6" name="TextBox 2">
            <a:extLst>
              <a:ext uri="{FF2B5EF4-FFF2-40B4-BE49-F238E27FC236}">
                <a16:creationId xmlns:a16="http://schemas.microsoft.com/office/drawing/2014/main" id="{D1AA03BC-EFFA-0873-4F4A-4C4B419F49FC}"/>
              </a:ext>
            </a:extLst>
          </p:cNvPr>
          <p:cNvSpPr txBox="1">
            <a:spLocks noChangeArrowheads="1"/>
          </p:cNvSpPr>
          <p:nvPr/>
        </p:nvSpPr>
        <p:spPr bwMode="auto">
          <a:xfrm>
            <a:off x="1706563" y="5902325"/>
            <a:ext cx="1463675" cy="8302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2400">
              <a:latin typeface="Times New Roman" panose="02020603050405020304" pitchFamily="18" charset="0"/>
            </a:endParaRPr>
          </a:p>
          <a:p>
            <a:pPr>
              <a:lnSpc>
                <a:spcPct val="100000"/>
              </a:lnSpc>
              <a:spcBef>
                <a:spcPct val="0"/>
              </a:spcBef>
              <a:buFontTx/>
              <a:buNone/>
            </a:pPr>
            <a:endParaRPr lang="en-IN" altLang="en-US" sz="2400">
              <a:latin typeface="Times New Roman" panose="02020603050405020304" pitchFamily="18" charset="0"/>
            </a:endParaRPr>
          </a:p>
        </p:txBody>
      </p:sp>
      <p:pic>
        <p:nvPicPr>
          <p:cNvPr id="69637" name="Picture 1" descr="A logo with a lion and a circle with a red ribbon&#10;&#10;AI-generated content may be incorrect.">
            <a:extLst>
              <a:ext uri="{FF2B5EF4-FFF2-40B4-BE49-F238E27FC236}">
                <a16:creationId xmlns:a16="http://schemas.microsoft.com/office/drawing/2014/main" id="{49E24788-6FF9-4F8E-4292-8E2AC619E3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8" name="Picture 2" descr="A logo with text on it&#10;&#10;AI-generated content may be incorrect.">
            <a:extLst>
              <a:ext uri="{FF2B5EF4-FFF2-40B4-BE49-F238E27FC236}">
                <a16:creationId xmlns:a16="http://schemas.microsoft.com/office/drawing/2014/main" id="{1346D25F-E445-C1EC-51E6-0B5266DBE17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9" name="Picture 1">
            <a:extLst>
              <a:ext uri="{FF2B5EF4-FFF2-40B4-BE49-F238E27FC236}">
                <a16:creationId xmlns:a16="http://schemas.microsoft.com/office/drawing/2014/main" id="{6FD570D5-E80E-3833-E0A3-29F58437F84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838" y="115888"/>
            <a:ext cx="1828800" cy="1198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640" name="Picture 2">
            <a:extLst>
              <a:ext uri="{FF2B5EF4-FFF2-40B4-BE49-F238E27FC236}">
                <a16:creationId xmlns:a16="http://schemas.microsoft.com/office/drawing/2014/main" id="{19DA924C-0FB1-ADB3-6901-38C0F0FFDD3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E7540-88CF-3FDE-E6EC-A2F9BA724CCC}"/>
              </a:ext>
            </a:extLst>
          </p:cNvPr>
          <p:cNvSpPr>
            <a:spLocks noGrp="1"/>
          </p:cNvSpPr>
          <p:nvPr>
            <p:ph type="title"/>
          </p:nvPr>
        </p:nvSpPr>
        <p:spPr>
          <a:xfrm>
            <a:off x="395288" y="2709863"/>
            <a:ext cx="3273425" cy="2005012"/>
          </a:xfrm>
          <a:solidFill>
            <a:schemeClr val="accent1"/>
          </a:solidFill>
        </p:spPr>
        <p:style>
          <a:lnRef idx="3">
            <a:schemeClr val="lt1"/>
          </a:lnRef>
          <a:fillRef idx="1">
            <a:schemeClr val="accent6"/>
          </a:fillRef>
          <a:effectRef idx="1">
            <a:schemeClr val="accent6"/>
          </a:effectRef>
          <a:fontRef idx="minor">
            <a:schemeClr val="lt1"/>
          </a:fontRef>
        </p:style>
        <p:txBody>
          <a:bodyPr rtlCol="0">
            <a:normAutofit/>
          </a:bodyPr>
          <a:lstStyle/>
          <a:p>
            <a:pPr algn="ctr" eaLnBrk="1" fontAlgn="auto" hangingPunct="1">
              <a:spcAft>
                <a:spcPts val="0"/>
              </a:spcAft>
              <a:defRPr/>
            </a:pPr>
            <a:r>
              <a:rPr lang="en-US" sz="4000" dirty="0">
                <a:solidFill>
                  <a:schemeClr val="bg1"/>
                </a:solidFill>
                <a:latin typeface="Open Sans" panose="020B0606030504020204" pitchFamily="34" charset="0"/>
                <a:ea typeface="Open Sans" panose="020B0606030504020204" pitchFamily="34" charset="0"/>
                <a:cs typeface="Open Sans" panose="020B0606030504020204" pitchFamily="34" charset="0"/>
              </a:rPr>
              <a:t>SAFETY BEGINS AT HOME</a:t>
            </a:r>
          </a:p>
        </p:txBody>
      </p:sp>
      <p:sp>
        <p:nvSpPr>
          <p:cNvPr id="4" name="Content Placeholder 3">
            <a:extLst>
              <a:ext uri="{FF2B5EF4-FFF2-40B4-BE49-F238E27FC236}">
                <a16:creationId xmlns:a16="http://schemas.microsoft.com/office/drawing/2014/main" id="{BB2E5C09-E1E2-C50D-0E1C-85A937F4F5FD}"/>
              </a:ext>
            </a:extLst>
          </p:cNvPr>
          <p:cNvSpPr>
            <a:spLocks noGrp="1"/>
          </p:cNvSpPr>
          <p:nvPr>
            <p:ph idx="1"/>
          </p:nvPr>
        </p:nvSpPr>
        <p:spPr>
          <a:xfrm>
            <a:off x="4087813" y="1708150"/>
            <a:ext cx="7858125" cy="4697413"/>
          </a:xfrm>
        </p:spPr>
        <p:txBody>
          <a:bodyPr rtlCol="0">
            <a:noAutofit/>
          </a:bodyPr>
          <a:lstStyle/>
          <a:p>
            <a:pPr marL="0" indent="0" algn="ctr" eaLnBrk="1" fontAlgn="auto" hangingPunct="1">
              <a:spcAft>
                <a:spcPts val="0"/>
              </a:spcAft>
              <a:buFont typeface="Arial" panose="020B0604020202020204" pitchFamily="34" charset="0"/>
              <a:buNone/>
              <a:defRPr/>
            </a:pPr>
            <a:endParaRPr lang="en-US" sz="8000" b="1" dirty="0">
              <a:solidFill>
                <a:schemeClr val="accent3">
                  <a:lumMod val="50000"/>
                </a:schemeClr>
              </a:solidFill>
            </a:endParaRPr>
          </a:p>
          <a:p>
            <a:pPr marL="0" indent="0" algn="ctr" eaLnBrk="1" fontAlgn="auto" hangingPunct="1">
              <a:spcAft>
                <a:spcPts val="0"/>
              </a:spcAft>
              <a:buFont typeface="Arial" panose="020B0604020202020204" pitchFamily="34" charset="0"/>
              <a:buNone/>
              <a:defRPr/>
            </a:pPr>
            <a:endParaRPr lang="en-US" sz="8000" b="1" dirty="0">
              <a:solidFill>
                <a:schemeClr val="accent3">
                  <a:lumMod val="50000"/>
                </a:schemeClr>
              </a:solidFill>
            </a:endParaRPr>
          </a:p>
          <a:p>
            <a:pPr marL="0" indent="0" algn="ctr" eaLnBrk="1" fontAlgn="auto" hangingPunct="1">
              <a:spcAft>
                <a:spcPts val="0"/>
              </a:spcAft>
              <a:buFont typeface="Arial" panose="020B0604020202020204" pitchFamily="34" charset="0"/>
              <a:buNone/>
              <a:defRPr/>
            </a:pPr>
            <a:endParaRPr lang="en-US" sz="8000" b="1" dirty="0">
              <a:solidFill>
                <a:schemeClr val="accent3">
                  <a:lumMod val="50000"/>
                </a:schemeClr>
              </a:solidFill>
            </a:endParaRPr>
          </a:p>
          <a:p>
            <a:pPr marL="0" indent="0" eaLnBrk="1" fontAlgn="auto" hangingPunct="1">
              <a:spcAft>
                <a:spcPts val="0"/>
              </a:spcAft>
              <a:buFont typeface="Arial" panose="020B0604020202020204" pitchFamily="34" charset="0"/>
              <a:buNone/>
              <a:defRPr/>
            </a:pPr>
            <a:endParaRPr lang="en-US" sz="8000" b="1" dirty="0">
              <a:solidFill>
                <a:schemeClr val="accent3">
                  <a:lumMod val="50000"/>
                </a:schemeClr>
              </a:solidFill>
            </a:endParaRPr>
          </a:p>
        </p:txBody>
      </p:sp>
      <p:pic>
        <p:nvPicPr>
          <p:cNvPr id="71684" name="Picture 4" descr="http://seischool.com/wp-content/uploads/2012/03/Safety-Begins-At-Home-copy-450x269.jpg">
            <a:extLst>
              <a:ext uri="{FF2B5EF4-FFF2-40B4-BE49-F238E27FC236}">
                <a16:creationId xmlns:a16="http://schemas.microsoft.com/office/drawing/2014/main" id="{2560D919-DB56-4194-F5FF-C7EEEEB4DD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4025" y="2084388"/>
            <a:ext cx="386715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5" name="Picture 8" descr="http://www.fcs.uga.edu/images/uploads/headers/home-safety-white2.jpg">
            <a:extLst>
              <a:ext uri="{FF2B5EF4-FFF2-40B4-BE49-F238E27FC236}">
                <a16:creationId xmlns:a16="http://schemas.microsoft.com/office/drawing/2014/main" id="{3D5D11AB-D63A-EF7C-B8AA-FEC8CB3CBC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18500" y="2084388"/>
            <a:ext cx="3627438"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6" name="TextBox 7">
            <a:extLst>
              <a:ext uri="{FF2B5EF4-FFF2-40B4-BE49-F238E27FC236}">
                <a16:creationId xmlns:a16="http://schemas.microsoft.com/office/drawing/2014/main" id="{49A29E61-B301-7FEC-F7DB-55D7A0A2F109}"/>
              </a:ext>
            </a:extLst>
          </p:cNvPr>
          <p:cNvSpPr txBox="1">
            <a:spLocks noChangeArrowheads="1"/>
          </p:cNvSpPr>
          <p:nvPr/>
        </p:nvSpPr>
        <p:spPr bwMode="auto">
          <a:xfrm>
            <a:off x="1524000" y="6405563"/>
            <a:ext cx="2144713" cy="4619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2400">
              <a:latin typeface="Times New Roman" panose="02020603050405020304" pitchFamily="18" charset="0"/>
            </a:endParaRPr>
          </a:p>
        </p:txBody>
      </p:sp>
      <p:pic>
        <p:nvPicPr>
          <p:cNvPr id="71687" name="Picture 2" descr="A logo with a lion and a circle with a red ribbon&#10;&#10;AI-generated content may be incorrect.">
            <a:extLst>
              <a:ext uri="{FF2B5EF4-FFF2-40B4-BE49-F238E27FC236}">
                <a16:creationId xmlns:a16="http://schemas.microsoft.com/office/drawing/2014/main" id="{9C28BE02-57E4-4AF9-8720-399A46C0B8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8" name="Picture 4" descr="A logo with text on it&#10;&#10;AI-generated content may be incorrect.">
            <a:extLst>
              <a:ext uri="{FF2B5EF4-FFF2-40B4-BE49-F238E27FC236}">
                <a16:creationId xmlns:a16="http://schemas.microsoft.com/office/drawing/2014/main" id="{FA9F26AA-A13A-4F47-4F57-58C0E80765F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9" name="Picture 2">
            <a:extLst>
              <a:ext uri="{FF2B5EF4-FFF2-40B4-BE49-F238E27FC236}">
                <a16:creationId xmlns:a16="http://schemas.microsoft.com/office/drawing/2014/main" id="{07FE44F9-AF56-8E68-506C-EE8FCCA6EE9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838" y="127000"/>
            <a:ext cx="1828800" cy="119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690" name="Picture 2">
            <a:extLst>
              <a:ext uri="{FF2B5EF4-FFF2-40B4-BE49-F238E27FC236}">
                <a16:creationId xmlns:a16="http://schemas.microsoft.com/office/drawing/2014/main" id="{7D81672C-DF6B-BE97-9697-91B6A60A1F9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12">
            <a:extLst>
              <a:ext uri="{FF2B5EF4-FFF2-40B4-BE49-F238E27FC236}">
                <a16:creationId xmlns:a16="http://schemas.microsoft.com/office/drawing/2014/main" id="{30AED401-ACC0-D084-6A1C-382A4AA31924}"/>
              </a:ext>
            </a:extLst>
          </p:cNvPr>
          <p:cNvSpPr>
            <a:spLocks noGrp="1" noChangeArrowheads="1"/>
          </p:cNvSpPr>
          <p:nvPr>
            <p:ph type="title"/>
          </p:nvPr>
        </p:nvSpPr>
        <p:spPr>
          <a:xfrm>
            <a:off x="473075" y="2211388"/>
            <a:ext cx="3195638" cy="2657475"/>
          </a:xfrm>
        </p:spPr>
        <p:txBody>
          <a:bodyPr/>
          <a:lstStyle/>
          <a:p>
            <a:pPr eaLnBrk="1" hangingPunct="1"/>
            <a:r>
              <a:rPr lang="en-US" altLang="en-US" sz="4000">
                <a:latin typeface="Open Sans" panose="020B0606030504020204" pitchFamily="34" charset="0"/>
                <a:cs typeface="Open Sans" panose="020B0606030504020204" pitchFamily="34" charset="0"/>
              </a:rPr>
              <a:t>Why Talk About Home Safety?</a:t>
            </a:r>
          </a:p>
        </p:txBody>
      </p:sp>
      <p:sp>
        <p:nvSpPr>
          <p:cNvPr id="7" name="Rectangle 13">
            <a:extLst>
              <a:ext uri="{FF2B5EF4-FFF2-40B4-BE49-F238E27FC236}">
                <a16:creationId xmlns:a16="http://schemas.microsoft.com/office/drawing/2014/main" id="{9D60E69B-A7C6-4763-1A9C-013FB75424DB}"/>
              </a:ext>
            </a:extLst>
          </p:cNvPr>
          <p:cNvSpPr>
            <a:spLocks noGrp="1" noChangeArrowheads="1"/>
          </p:cNvSpPr>
          <p:nvPr>
            <p:ph type="body" sz="half" idx="1"/>
          </p:nvPr>
        </p:nvSpPr>
        <p:spPr>
          <a:xfrm>
            <a:off x="3668713" y="2366963"/>
            <a:ext cx="4937125" cy="3635375"/>
          </a:xfrm>
        </p:spPr>
        <p:txBody>
          <a:bodyPr/>
          <a:lstStyle/>
          <a:p>
            <a:pPr lvl="1" eaLnBrk="1" hangingPunct="1"/>
            <a:r>
              <a:rPr lang="en-US" altLang="en-US">
                <a:latin typeface="Open Sans" panose="020B0606030504020204" pitchFamily="34" charset="0"/>
                <a:cs typeface="Open Sans" panose="020B0606030504020204" pitchFamily="34" charset="0"/>
              </a:rPr>
              <a:t>More serious injuries happen at home than </a:t>
            </a:r>
            <a:br>
              <a:rPr lang="en-US" altLang="en-US">
                <a:latin typeface="Open Sans" panose="020B0606030504020204" pitchFamily="34" charset="0"/>
                <a:cs typeface="Open Sans" panose="020B0606030504020204" pitchFamily="34" charset="0"/>
              </a:rPr>
            </a:br>
            <a:r>
              <a:rPr lang="en-US" altLang="en-US">
                <a:latin typeface="Open Sans" panose="020B0606030504020204" pitchFamily="34" charset="0"/>
                <a:cs typeface="Open Sans" panose="020B0606030504020204" pitchFamily="34" charset="0"/>
              </a:rPr>
              <a:t>on the job</a:t>
            </a:r>
          </a:p>
          <a:p>
            <a:pPr lvl="1" eaLnBrk="1" hangingPunct="1"/>
            <a:endParaRPr lang="en-US" altLang="en-US">
              <a:latin typeface="Open Sans" panose="020B0606030504020204" pitchFamily="34" charset="0"/>
              <a:cs typeface="Open Sans" panose="020B0606030504020204" pitchFamily="34" charset="0"/>
            </a:endParaRPr>
          </a:p>
          <a:p>
            <a:pPr lvl="1" eaLnBrk="1" hangingPunct="1"/>
            <a:r>
              <a:rPr lang="en-US" altLang="en-US">
                <a:latin typeface="Open Sans" panose="020B0606030504020204" pitchFamily="34" charset="0"/>
                <a:cs typeface="Open Sans" panose="020B0606030504020204" pitchFamily="34" charset="0"/>
              </a:rPr>
              <a:t>Precautions aren’t </a:t>
            </a:r>
            <a:br>
              <a:rPr lang="en-US" altLang="en-US">
                <a:latin typeface="Open Sans" panose="020B0606030504020204" pitchFamily="34" charset="0"/>
                <a:cs typeface="Open Sans" panose="020B0606030504020204" pitchFamily="34" charset="0"/>
              </a:rPr>
            </a:br>
            <a:r>
              <a:rPr lang="en-US" altLang="en-US">
                <a:latin typeface="Open Sans" panose="020B0606030504020204" pitchFamily="34" charset="0"/>
                <a:cs typeface="Open Sans" panose="020B0606030504020204" pitchFamily="34" charset="0"/>
              </a:rPr>
              <a:t>always taken</a:t>
            </a:r>
          </a:p>
          <a:p>
            <a:pPr lvl="1" eaLnBrk="1" hangingPunct="1"/>
            <a:endParaRPr lang="en-US" altLang="en-US">
              <a:latin typeface="Open Sans" panose="020B0606030504020204" pitchFamily="34" charset="0"/>
              <a:cs typeface="Open Sans" panose="020B0606030504020204" pitchFamily="34" charset="0"/>
            </a:endParaRPr>
          </a:p>
          <a:p>
            <a:pPr lvl="1" eaLnBrk="1" hangingPunct="1"/>
            <a:r>
              <a:rPr lang="en-US" altLang="en-US">
                <a:latin typeface="Open Sans" panose="020B0606030504020204" pitchFamily="34" charset="0"/>
                <a:cs typeface="Open Sans" panose="020B0606030504020204" pitchFamily="34" charset="0"/>
              </a:rPr>
              <a:t>Safety should </a:t>
            </a:r>
            <a:br>
              <a:rPr lang="en-US" altLang="en-US">
                <a:latin typeface="Open Sans" panose="020B0606030504020204" pitchFamily="34" charset="0"/>
                <a:cs typeface="Open Sans" panose="020B0606030504020204" pitchFamily="34" charset="0"/>
              </a:rPr>
            </a:br>
            <a:r>
              <a:rPr lang="en-US" altLang="en-US">
                <a:latin typeface="Open Sans" panose="020B0606030504020204" pitchFamily="34" charset="0"/>
                <a:cs typeface="Open Sans" panose="020B0606030504020204" pitchFamily="34" charset="0"/>
              </a:rPr>
              <a:t>be 24/7</a:t>
            </a:r>
          </a:p>
        </p:txBody>
      </p:sp>
      <p:pic>
        <p:nvPicPr>
          <p:cNvPr id="72708" name="Picture 10" descr="paramedics silo">
            <a:extLst>
              <a:ext uri="{FF2B5EF4-FFF2-40B4-BE49-F238E27FC236}">
                <a16:creationId xmlns:a16="http://schemas.microsoft.com/office/drawing/2014/main" id="{B246B73B-EE36-ECD8-61D9-59C339BD517A}"/>
              </a:ext>
            </a:extLst>
          </p:cNvPr>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8520113" y="1998663"/>
            <a:ext cx="3195637" cy="4159250"/>
          </a:xfrm>
          <a:noFill/>
        </p:spPr>
      </p:pic>
      <p:sp>
        <p:nvSpPr>
          <p:cNvPr id="72709" name="TextBox 11">
            <a:extLst>
              <a:ext uri="{FF2B5EF4-FFF2-40B4-BE49-F238E27FC236}">
                <a16:creationId xmlns:a16="http://schemas.microsoft.com/office/drawing/2014/main" id="{9B15CB21-23DA-EE5B-5B81-30662DE753E1}"/>
              </a:ext>
            </a:extLst>
          </p:cNvPr>
          <p:cNvSpPr txBox="1">
            <a:spLocks noChangeArrowheads="1"/>
          </p:cNvSpPr>
          <p:nvPr/>
        </p:nvSpPr>
        <p:spPr bwMode="auto">
          <a:xfrm>
            <a:off x="1524000" y="6405563"/>
            <a:ext cx="2144713" cy="4619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2400">
              <a:latin typeface="Times New Roman" panose="02020603050405020304" pitchFamily="18" charset="0"/>
            </a:endParaRPr>
          </a:p>
        </p:txBody>
      </p:sp>
      <p:pic>
        <p:nvPicPr>
          <p:cNvPr id="72710" name="Picture 1" descr="A logo with a lion and a circle with a red ribbon&#10;&#10;AI-generated content may be incorrect.">
            <a:extLst>
              <a:ext uri="{FF2B5EF4-FFF2-40B4-BE49-F238E27FC236}">
                <a16:creationId xmlns:a16="http://schemas.microsoft.com/office/drawing/2014/main" id="{81D8A04F-85B6-CB00-9CB7-88693C86D1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1" name="Picture 2" descr="A logo with text on it&#10;&#10;AI-generated content may be incorrect.">
            <a:extLst>
              <a:ext uri="{FF2B5EF4-FFF2-40B4-BE49-F238E27FC236}">
                <a16:creationId xmlns:a16="http://schemas.microsoft.com/office/drawing/2014/main" id="{334B5A78-4ACF-4087-1065-45465F3AFD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2" name="Picture 1">
            <a:extLst>
              <a:ext uri="{FF2B5EF4-FFF2-40B4-BE49-F238E27FC236}">
                <a16:creationId xmlns:a16="http://schemas.microsoft.com/office/drawing/2014/main" id="{7F33CA2D-7B35-9633-708F-D51D14BB615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5738" y="95250"/>
            <a:ext cx="1828800" cy="119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713" name="Picture 2">
            <a:extLst>
              <a:ext uri="{FF2B5EF4-FFF2-40B4-BE49-F238E27FC236}">
                <a16:creationId xmlns:a16="http://schemas.microsoft.com/office/drawing/2014/main" id="{1F88B698-59BD-DA1E-2D7D-70CEA66E0B3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xit" presetSubtype="0"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7">
                                            <p:txEl>
                                              <p:pRg st="2" end="2"/>
                                            </p:txEl>
                                          </p:spTgt>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7">
                                            <p:txEl>
                                              <p:pRg st="4" end="4"/>
                                            </p:txEl>
                                          </p:spTgt>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xEl>
                                              <p:pRg st="2" end="2"/>
                                            </p:txEl>
                                          </p:spTgt>
                                        </p:tgtEl>
                                        <p:attrNameLst>
                                          <p:attrName>style.visibility</p:attrName>
                                        </p:attrNameLst>
                                      </p:cBhvr>
                                      <p:to>
                                        <p:strVal val="visible"/>
                                      </p:to>
                                    </p:set>
                                    <p:animEffect transition="in" filter="fade">
                                      <p:cBhvr>
                                        <p:cTn id="20" dur="500"/>
                                        <p:tgtEl>
                                          <p:spTgt spid="7">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animEffect transition="in" filter="fade">
                                      <p:cBhvr>
                                        <p:cTn id="25"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10">
            <a:extLst>
              <a:ext uri="{FF2B5EF4-FFF2-40B4-BE49-F238E27FC236}">
                <a16:creationId xmlns:a16="http://schemas.microsoft.com/office/drawing/2014/main" id="{9ECE7A89-4753-7786-EFF5-96E68B71F446}"/>
              </a:ext>
            </a:extLst>
          </p:cNvPr>
          <p:cNvSpPr>
            <a:spLocks noGrp="1" noChangeArrowheads="1"/>
          </p:cNvSpPr>
          <p:nvPr>
            <p:ph type="title"/>
          </p:nvPr>
        </p:nvSpPr>
        <p:spPr>
          <a:xfrm>
            <a:off x="482600" y="2708275"/>
            <a:ext cx="4227513" cy="1143000"/>
          </a:xfrm>
        </p:spPr>
        <p:txBody>
          <a:bodyPr/>
          <a:lstStyle/>
          <a:p>
            <a:pPr algn="ctr" eaLnBrk="1" hangingPunct="1"/>
            <a:r>
              <a:rPr lang="en-US" altLang="en-US" sz="4000">
                <a:solidFill>
                  <a:srgbClr val="FF0000"/>
                </a:solidFill>
                <a:latin typeface="Open Sans" panose="020B0606030504020204" pitchFamily="34" charset="0"/>
                <a:cs typeface="Open Sans" panose="020B0606030504020204" pitchFamily="34" charset="0"/>
              </a:rPr>
              <a:t>FIRE SAFETY</a:t>
            </a:r>
          </a:p>
        </p:txBody>
      </p:sp>
      <p:sp>
        <p:nvSpPr>
          <p:cNvPr id="512011" name="Rectangle 11">
            <a:extLst>
              <a:ext uri="{FF2B5EF4-FFF2-40B4-BE49-F238E27FC236}">
                <a16:creationId xmlns:a16="http://schemas.microsoft.com/office/drawing/2014/main" id="{DAC22237-ADE1-EA58-9A58-B8D6251E6BBD}"/>
              </a:ext>
            </a:extLst>
          </p:cNvPr>
          <p:cNvSpPr>
            <a:spLocks noGrp="1" noChangeArrowheads="1"/>
          </p:cNvSpPr>
          <p:nvPr>
            <p:ph type="body" sz="half" idx="1"/>
          </p:nvPr>
        </p:nvSpPr>
        <p:spPr>
          <a:xfrm>
            <a:off x="5254625" y="2016125"/>
            <a:ext cx="5245100" cy="3140075"/>
          </a:xfrm>
        </p:spPr>
        <p:txBody>
          <a:bodyPr/>
          <a:lstStyle/>
          <a:p>
            <a:pPr lvl="1" eaLnBrk="1" hangingPunct="1"/>
            <a:r>
              <a:rPr lang="en-US" altLang="en-US">
                <a:latin typeface="Open Sans" panose="020B0606030504020204" pitchFamily="34" charset="0"/>
                <a:cs typeface="Open Sans" panose="020B0606030504020204" pitchFamily="34" charset="0"/>
              </a:rPr>
              <a:t>Wiring and appliances</a:t>
            </a:r>
          </a:p>
          <a:p>
            <a:pPr lvl="1" eaLnBrk="1" hangingPunct="1"/>
            <a:r>
              <a:rPr lang="en-US" altLang="en-US">
                <a:latin typeface="Open Sans" panose="020B0606030504020204" pitchFamily="34" charset="0"/>
                <a:cs typeface="Open Sans" panose="020B0606030504020204" pitchFamily="34" charset="0"/>
              </a:rPr>
              <a:t>Fireplaces and stoves</a:t>
            </a:r>
          </a:p>
          <a:p>
            <a:pPr lvl="1" eaLnBrk="1" hangingPunct="1"/>
            <a:r>
              <a:rPr lang="en-US" altLang="en-US">
                <a:latin typeface="Open Sans" panose="020B0606030504020204" pitchFamily="34" charset="0"/>
                <a:cs typeface="Open Sans" panose="020B0606030504020204" pitchFamily="34" charset="0"/>
              </a:rPr>
              <a:t>Furnace/electrical</a:t>
            </a:r>
          </a:p>
          <a:p>
            <a:pPr lvl="1" eaLnBrk="1" hangingPunct="1"/>
            <a:r>
              <a:rPr lang="en-US" altLang="en-US">
                <a:latin typeface="Open Sans" panose="020B0606030504020204" pitchFamily="34" charset="0"/>
                <a:cs typeface="Open Sans" panose="020B0606030504020204" pitchFamily="34" charset="0"/>
              </a:rPr>
              <a:t>Kitchen</a:t>
            </a:r>
          </a:p>
          <a:p>
            <a:pPr lvl="1" eaLnBrk="1" hangingPunct="1"/>
            <a:r>
              <a:rPr lang="en-US" altLang="en-US">
                <a:latin typeface="Open Sans" panose="020B0606030504020204" pitchFamily="34" charset="0"/>
                <a:cs typeface="Open Sans" panose="020B0606030504020204" pitchFamily="34" charset="0"/>
              </a:rPr>
              <a:t>Workshop</a:t>
            </a:r>
          </a:p>
          <a:p>
            <a:pPr lvl="1" eaLnBrk="1" hangingPunct="1"/>
            <a:r>
              <a:rPr lang="en-US" altLang="en-US">
                <a:latin typeface="Open Sans" panose="020B0606030504020204" pitchFamily="34" charset="0"/>
                <a:cs typeface="Open Sans" panose="020B0606030504020204" pitchFamily="34" charset="0"/>
              </a:rPr>
              <a:t>Smoke detectors</a:t>
            </a:r>
          </a:p>
        </p:txBody>
      </p:sp>
      <p:sp>
        <p:nvSpPr>
          <p:cNvPr id="512032" name="Rectangle 32">
            <a:extLst>
              <a:ext uri="{FF2B5EF4-FFF2-40B4-BE49-F238E27FC236}">
                <a16:creationId xmlns:a16="http://schemas.microsoft.com/office/drawing/2014/main" id="{7796C14D-C99D-9E3D-6FDF-CB5BA8A6D9B4}"/>
              </a:ext>
            </a:extLst>
          </p:cNvPr>
          <p:cNvSpPr>
            <a:spLocks noChangeArrowheads="1"/>
          </p:cNvSpPr>
          <p:nvPr/>
        </p:nvSpPr>
        <p:spPr bwMode="auto">
          <a:xfrm>
            <a:off x="10299700" y="6507163"/>
            <a:ext cx="368300" cy="361950"/>
          </a:xfrm>
          <a:prstGeom prst="rect">
            <a:avLst/>
          </a:prstGeom>
          <a:gradFill rotWithShape="1">
            <a:gsLst>
              <a:gs pos="0">
                <a:schemeClr val="tx1">
                  <a:alpha val="22000"/>
                </a:schemeClr>
              </a:gs>
              <a:gs pos="100000">
                <a:schemeClr val="tx1">
                  <a:gamma/>
                  <a:tint val="84706"/>
                  <a:invGamma/>
                  <a:alpha val="94000"/>
                </a:schemeClr>
              </a:gs>
            </a:gsLst>
            <a:lin ang="0" scaled="1"/>
          </a:gradFill>
          <a:ln>
            <a:noFill/>
          </a:ln>
          <a:effectLst/>
        </p:spPr>
        <p:txBody>
          <a:bodyPr wrap="none" anchor="ctr"/>
          <a:lstStyle/>
          <a:p>
            <a:pPr>
              <a:defRPr/>
            </a:pPr>
            <a:endParaRPr lang="en-IN"/>
          </a:p>
        </p:txBody>
      </p:sp>
      <p:sp>
        <p:nvSpPr>
          <p:cNvPr id="73733" name="TextBox 11">
            <a:extLst>
              <a:ext uri="{FF2B5EF4-FFF2-40B4-BE49-F238E27FC236}">
                <a16:creationId xmlns:a16="http://schemas.microsoft.com/office/drawing/2014/main" id="{37CE4DEE-22E7-DA4E-F875-DC33149CC263}"/>
              </a:ext>
            </a:extLst>
          </p:cNvPr>
          <p:cNvSpPr txBox="1">
            <a:spLocks noChangeArrowheads="1"/>
          </p:cNvSpPr>
          <p:nvPr/>
        </p:nvSpPr>
        <p:spPr bwMode="auto">
          <a:xfrm>
            <a:off x="1524000" y="6405563"/>
            <a:ext cx="2144713" cy="4619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2400">
              <a:latin typeface="Times New Roman" panose="02020603050405020304" pitchFamily="18" charset="0"/>
            </a:endParaRPr>
          </a:p>
        </p:txBody>
      </p:sp>
      <p:pic>
        <p:nvPicPr>
          <p:cNvPr id="73734" name="Picture 1" descr="A logo with a lion and a circle with a red ribbon&#10;&#10;AI-generated content may be incorrect.">
            <a:extLst>
              <a:ext uri="{FF2B5EF4-FFF2-40B4-BE49-F238E27FC236}">
                <a16:creationId xmlns:a16="http://schemas.microsoft.com/office/drawing/2014/main" id="{0DE6F2A8-34FA-FBFB-C647-37DA974ED1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5" name="Picture 2" descr="A logo with text on it&#10;&#10;AI-generated content may be incorrect.">
            <a:extLst>
              <a:ext uri="{FF2B5EF4-FFF2-40B4-BE49-F238E27FC236}">
                <a16:creationId xmlns:a16="http://schemas.microsoft.com/office/drawing/2014/main" id="{A4EDB04A-EAAC-A383-1B88-98C9A61D78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6" name="Picture 1">
            <a:extLst>
              <a:ext uri="{FF2B5EF4-FFF2-40B4-BE49-F238E27FC236}">
                <a16:creationId xmlns:a16="http://schemas.microsoft.com/office/drawing/2014/main" id="{D1D76F6D-CDAE-F3C4-89A4-23808E90562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38" y="96838"/>
            <a:ext cx="1828800" cy="1198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737" name="Picture 2">
            <a:extLst>
              <a:ext uri="{FF2B5EF4-FFF2-40B4-BE49-F238E27FC236}">
                <a16:creationId xmlns:a16="http://schemas.microsoft.com/office/drawing/2014/main" id="{130CA1E6-DD9B-3068-A0F3-F40C2759B6D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011">
                                            <p:txEl>
                                              <p:pRg st="0" end="0"/>
                                            </p:txEl>
                                          </p:spTgt>
                                        </p:tgtEl>
                                        <p:attrNameLst>
                                          <p:attrName>style.visibility</p:attrName>
                                        </p:attrNameLst>
                                      </p:cBhvr>
                                      <p:to>
                                        <p:strVal val="visible"/>
                                      </p:to>
                                    </p:set>
                                    <p:animEffect transition="in" filter="fade">
                                      <p:cBhvr>
                                        <p:cTn id="7" dur="500"/>
                                        <p:tgtEl>
                                          <p:spTgt spid="5120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12011">
                                            <p:txEl>
                                              <p:pRg st="1" end="1"/>
                                            </p:txEl>
                                          </p:spTgt>
                                        </p:tgtEl>
                                        <p:attrNameLst>
                                          <p:attrName>style.visibility</p:attrName>
                                        </p:attrNameLst>
                                      </p:cBhvr>
                                      <p:to>
                                        <p:strVal val="visible"/>
                                      </p:to>
                                    </p:set>
                                    <p:animEffect transition="in" filter="fade">
                                      <p:cBhvr>
                                        <p:cTn id="12" dur="500"/>
                                        <p:tgtEl>
                                          <p:spTgt spid="51201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12011">
                                            <p:txEl>
                                              <p:pRg st="2" end="2"/>
                                            </p:txEl>
                                          </p:spTgt>
                                        </p:tgtEl>
                                        <p:attrNameLst>
                                          <p:attrName>style.visibility</p:attrName>
                                        </p:attrNameLst>
                                      </p:cBhvr>
                                      <p:to>
                                        <p:strVal val="visible"/>
                                      </p:to>
                                    </p:set>
                                    <p:animEffect transition="in" filter="fade">
                                      <p:cBhvr>
                                        <p:cTn id="17" dur="500"/>
                                        <p:tgtEl>
                                          <p:spTgt spid="51201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12011">
                                            <p:txEl>
                                              <p:pRg st="3" end="3"/>
                                            </p:txEl>
                                          </p:spTgt>
                                        </p:tgtEl>
                                        <p:attrNameLst>
                                          <p:attrName>style.visibility</p:attrName>
                                        </p:attrNameLst>
                                      </p:cBhvr>
                                      <p:to>
                                        <p:strVal val="visible"/>
                                      </p:to>
                                    </p:set>
                                    <p:animEffect transition="in" filter="fade">
                                      <p:cBhvr>
                                        <p:cTn id="22" dur="500"/>
                                        <p:tgtEl>
                                          <p:spTgt spid="51201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12011">
                                            <p:txEl>
                                              <p:pRg st="4" end="4"/>
                                            </p:txEl>
                                          </p:spTgt>
                                        </p:tgtEl>
                                        <p:attrNameLst>
                                          <p:attrName>style.visibility</p:attrName>
                                        </p:attrNameLst>
                                      </p:cBhvr>
                                      <p:to>
                                        <p:strVal val="visible"/>
                                      </p:to>
                                    </p:set>
                                    <p:animEffect transition="in" filter="fade">
                                      <p:cBhvr>
                                        <p:cTn id="27" dur="500"/>
                                        <p:tgtEl>
                                          <p:spTgt spid="512011">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12011">
                                            <p:txEl>
                                              <p:pRg st="5" end="5"/>
                                            </p:txEl>
                                          </p:spTgt>
                                        </p:tgtEl>
                                        <p:attrNameLst>
                                          <p:attrName>style.visibility</p:attrName>
                                        </p:attrNameLst>
                                      </p:cBhvr>
                                      <p:to>
                                        <p:strVal val="visible"/>
                                      </p:to>
                                    </p:set>
                                    <p:animEffect transition="in" filter="fade">
                                      <p:cBhvr>
                                        <p:cTn id="32" dur="500"/>
                                        <p:tgtEl>
                                          <p:spTgt spid="512011">
                                            <p:txEl>
                                              <p:pRg st="5" end="5"/>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12032"/>
                                        </p:tgtEl>
                                        <p:attrNameLst>
                                          <p:attrName>style.visibility</p:attrName>
                                        </p:attrNameLst>
                                      </p:cBhvr>
                                      <p:to>
                                        <p:strVal val="visible"/>
                                      </p:to>
                                    </p:set>
                                    <p:animEffect transition="in" filter="fade">
                                      <p:cBhvr>
                                        <p:cTn id="35" dur="500"/>
                                        <p:tgtEl>
                                          <p:spTgt spid="5120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11" grpId="0" build="p"/>
      <p:bldP spid="512032"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45EDCAE-C33C-5D01-C273-12B9A3E7546E}"/>
              </a:ext>
            </a:extLst>
          </p:cNvPr>
          <p:cNvSpPr>
            <a:spLocks noGrp="1"/>
          </p:cNvSpPr>
          <p:nvPr>
            <p:ph idx="1"/>
          </p:nvPr>
        </p:nvSpPr>
        <p:spPr>
          <a:xfrm>
            <a:off x="4213225" y="1825625"/>
            <a:ext cx="7140575" cy="4351338"/>
          </a:xfrm>
        </p:spPr>
        <p:txBody>
          <a:bodyPr rtlCol="0">
            <a:noAutofit/>
          </a:bodyPr>
          <a:lstStyle/>
          <a:p>
            <a:pPr marL="0" indent="0" algn="ctr" eaLnBrk="1" fontAlgn="auto" hangingPunct="1">
              <a:spcAft>
                <a:spcPts val="0"/>
              </a:spcAft>
              <a:buFont typeface="Arial" panose="020B0604020202020204" pitchFamily="34" charset="0"/>
              <a:buNone/>
              <a:defRPr/>
            </a:pPr>
            <a:endParaRPr lang="en-US" sz="8000" b="1" dirty="0">
              <a:solidFill>
                <a:schemeClr val="accent3">
                  <a:lumMod val="50000"/>
                </a:schemeClr>
              </a:solidFill>
            </a:endParaRPr>
          </a:p>
          <a:p>
            <a:pPr marL="0" indent="0" algn="ctr" eaLnBrk="1" fontAlgn="auto" hangingPunct="1">
              <a:spcAft>
                <a:spcPts val="0"/>
              </a:spcAft>
              <a:buFont typeface="Arial" panose="020B0604020202020204" pitchFamily="34" charset="0"/>
              <a:buNone/>
              <a:defRPr/>
            </a:pPr>
            <a:endParaRPr lang="en-US" sz="8000" b="1" dirty="0">
              <a:solidFill>
                <a:schemeClr val="accent3">
                  <a:lumMod val="50000"/>
                </a:schemeClr>
              </a:solidFill>
            </a:endParaRPr>
          </a:p>
          <a:p>
            <a:pPr marL="0" indent="0" algn="ctr" eaLnBrk="1" fontAlgn="auto" hangingPunct="1">
              <a:spcAft>
                <a:spcPts val="0"/>
              </a:spcAft>
              <a:buFont typeface="Arial" panose="020B0604020202020204" pitchFamily="34" charset="0"/>
              <a:buNone/>
              <a:defRPr/>
            </a:pPr>
            <a:endParaRPr lang="en-US" sz="8000" b="1" dirty="0">
              <a:solidFill>
                <a:schemeClr val="accent3">
                  <a:lumMod val="50000"/>
                </a:schemeClr>
              </a:solidFill>
            </a:endParaRPr>
          </a:p>
          <a:p>
            <a:pPr marL="0" indent="0" eaLnBrk="1" fontAlgn="auto" hangingPunct="1">
              <a:spcAft>
                <a:spcPts val="0"/>
              </a:spcAft>
              <a:buFont typeface="Arial" panose="020B0604020202020204" pitchFamily="34" charset="0"/>
              <a:buNone/>
              <a:defRPr/>
            </a:pPr>
            <a:endParaRPr lang="en-US" sz="8000" b="1" dirty="0">
              <a:solidFill>
                <a:schemeClr val="accent3">
                  <a:lumMod val="50000"/>
                </a:schemeClr>
              </a:solidFill>
            </a:endParaRPr>
          </a:p>
        </p:txBody>
      </p:sp>
      <p:pic>
        <p:nvPicPr>
          <p:cNvPr id="75779" name="Picture 2" descr="http://firesafetyforchildren.files.wordpress.com/2010/09/fire-safety-for-children.jpg">
            <a:extLst>
              <a:ext uri="{FF2B5EF4-FFF2-40B4-BE49-F238E27FC236}">
                <a16:creationId xmlns:a16="http://schemas.microsoft.com/office/drawing/2014/main" id="{FC317273-4A82-4C08-C961-CDE5F965AA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3225" y="2312988"/>
            <a:ext cx="3486150" cy="379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6" name="TextBox 8">
            <a:extLst>
              <a:ext uri="{FF2B5EF4-FFF2-40B4-BE49-F238E27FC236}">
                <a16:creationId xmlns:a16="http://schemas.microsoft.com/office/drawing/2014/main" id="{917C2F58-BC14-7EA8-35C7-D2FEAB7FF934}"/>
              </a:ext>
            </a:extLst>
          </p:cNvPr>
          <p:cNvSpPr txBox="1">
            <a:spLocks noChangeArrowheads="1"/>
          </p:cNvSpPr>
          <p:nvPr/>
        </p:nvSpPr>
        <p:spPr bwMode="auto">
          <a:xfrm>
            <a:off x="0" y="3074988"/>
            <a:ext cx="3517900" cy="1323975"/>
          </a:xfrm>
          <a:prstGeom prst="rect">
            <a:avLst/>
          </a:prstGeom>
          <a:noFill/>
          <a:ln>
            <a:noFill/>
          </a:ln>
        </p:spPr>
        <p:txBody>
          <a:bodyPr>
            <a:spAutoFit/>
          </a:bodyPr>
          <a:lstStyle>
            <a:lvl1pPr>
              <a:lnSpc>
                <a:spcPct val="90000"/>
              </a:lnSpc>
              <a:spcBef>
                <a:spcPct val="25000"/>
              </a:spcBef>
              <a:buClr>
                <a:srgbClr val="800000"/>
              </a:buClr>
              <a:defRPr sz="2800">
                <a:solidFill>
                  <a:schemeClr val="tx1"/>
                </a:solidFill>
                <a:latin typeface="Calibri" pitchFamily="34" charset="0"/>
              </a:defRPr>
            </a:lvl1pPr>
            <a:lvl2pPr marL="742950" indent="-285750">
              <a:lnSpc>
                <a:spcPct val="90000"/>
              </a:lnSpc>
              <a:spcBef>
                <a:spcPct val="25000"/>
              </a:spcBef>
              <a:buClr>
                <a:srgbClr val="800000"/>
              </a:buClr>
              <a:buSzPct val="115000"/>
              <a:buFont typeface="Times" pitchFamily="18" charset="0"/>
              <a:buChar char="•"/>
              <a:defRPr sz="2800">
                <a:solidFill>
                  <a:schemeClr val="tx1"/>
                </a:solidFill>
                <a:latin typeface="Calibri" pitchFamily="34" charset="0"/>
              </a:defRPr>
            </a:lvl2pPr>
            <a:lvl3pPr marL="1143000" indent="-228600">
              <a:lnSpc>
                <a:spcPct val="90000"/>
              </a:lnSpc>
              <a:spcBef>
                <a:spcPct val="25000"/>
              </a:spcBef>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Calibri" pitchFamily="34" charset="0"/>
              </a:defRPr>
            </a:lvl4pPr>
            <a:lvl5pPr marL="2057400" indent="-228600">
              <a:spcBef>
                <a:spcPct val="20000"/>
              </a:spcBef>
              <a:defRPr sz="2000">
                <a:solidFill>
                  <a:schemeClr val="tx1"/>
                </a:solidFill>
                <a:latin typeface="Calibri" pitchFamily="34" charset="0"/>
              </a:defRPr>
            </a:lvl5pPr>
            <a:lvl6pPr marL="2514600" indent="-228600" eaLnBrk="0" fontAlgn="base" hangingPunct="0">
              <a:spcBef>
                <a:spcPct val="20000"/>
              </a:spcBef>
              <a:spcAft>
                <a:spcPct val="0"/>
              </a:spcAft>
              <a:defRPr sz="2000">
                <a:solidFill>
                  <a:schemeClr val="tx1"/>
                </a:solidFill>
                <a:latin typeface="Calibri" pitchFamily="34" charset="0"/>
              </a:defRPr>
            </a:lvl6pPr>
            <a:lvl7pPr marL="2971800" indent="-228600" eaLnBrk="0" fontAlgn="base" hangingPunct="0">
              <a:spcBef>
                <a:spcPct val="20000"/>
              </a:spcBef>
              <a:spcAft>
                <a:spcPct val="0"/>
              </a:spcAft>
              <a:defRPr sz="2000">
                <a:solidFill>
                  <a:schemeClr val="tx1"/>
                </a:solidFill>
                <a:latin typeface="Calibri" pitchFamily="34" charset="0"/>
              </a:defRPr>
            </a:lvl7pPr>
            <a:lvl8pPr marL="3429000" indent="-228600" eaLnBrk="0" fontAlgn="base" hangingPunct="0">
              <a:spcBef>
                <a:spcPct val="20000"/>
              </a:spcBef>
              <a:spcAft>
                <a:spcPct val="0"/>
              </a:spcAft>
              <a:defRPr sz="2000">
                <a:solidFill>
                  <a:schemeClr val="tx1"/>
                </a:solidFill>
                <a:latin typeface="Calibri" pitchFamily="34" charset="0"/>
              </a:defRPr>
            </a:lvl8pPr>
            <a:lvl9pPr marL="3886200" indent="-228600" eaLnBrk="0" fontAlgn="base" hangingPunct="0">
              <a:spcBef>
                <a:spcPct val="20000"/>
              </a:spcBef>
              <a:spcAft>
                <a:spcPct val="0"/>
              </a:spcAft>
              <a:defRPr sz="2000">
                <a:solidFill>
                  <a:schemeClr val="tx1"/>
                </a:solidFill>
                <a:latin typeface="Calibri" pitchFamily="34" charset="0"/>
              </a:defRPr>
            </a:lvl9pPr>
          </a:lstStyle>
          <a:p>
            <a:pPr algn="ctr">
              <a:lnSpc>
                <a:spcPct val="100000"/>
              </a:lnSpc>
              <a:spcBef>
                <a:spcPct val="0"/>
              </a:spcBef>
              <a:buClrTx/>
              <a:defRPr/>
            </a:pPr>
            <a:r>
              <a:rPr lang="en-US" altLang="en-US" sz="4000" b="1"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PLAYING WITH FIRE</a:t>
            </a:r>
          </a:p>
        </p:txBody>
      </p:sp>
      <p:pic>
        <p:nvPicPr>
          <p:cNvPr id="75781" name="Picture 4" descr="http://www.lifemartini.com/wp-content/uploads/2011/11/fire-safety-for-children.jpg">
            <a:extLst>
              <a:ext uri="{FF2B5EF4-FFF2-40B4-BE49-F238E27FC236}">
                <a16:creationId xmlns:a16="http://schemas.microsoft.com/office/drawing/2014/main" id="{2D3E04DE-D9CD-64A7-68A7-DFC3CFBC8344}"/>
              </a:ext>
            </a:extLst>
          </p:cNvPr>
          <p:cNvPicPr>
            <a:picLocks noChangeAspect="1" noChangeArrowheads="1"/>
          </p:cNvPicPr>
          <p:nvPr/>
        </p:nvPicPr>
        <p:blipFill>
          <a:blip r:embed="rId3"/>
          <a:srcRect/>
          <a:stretch>
            <a:fillRect/>
          </a:stretch>
        </p:blipFill>
        <p:spPr bwMode="auto">
          <a:xfrm>
            <a:off x="7978775" y="2312988"/>
            <a:ext cx="3171825" cy="3679825"/>
          </a:xfrm>
          <a:prstGeom prst="rect">
            <a:avLst/>
          </a:prstGeom>
          <a:noFill/>
          <a:ln w="3175">
            <a:solidFill>
              <a:schemeClr val="tx1"/>
            </a:solidFill>
            <a:miter lim="800000"/>
            <a:headEnd/>
            <a:tailEnd/>
          </a:ln>
          <a:effectLst>
            <a:outerShdw blurRad="50800" dist="50800" dir="5400000" algn="ctr" rotWithShape="0">
              <a:schemeClr val="bg1"/>
            </a:outerShdw>
          </a:effectLst>
        </p:spPr>
      </p:pic>
      <p:sp>
        <p:nvSpPr>
          <p:cNvPr id="75782" name="TextBox 8">
            <a:extLst>
              <a:ext uri="{FF2B5EF4-FFF2-40B4-BE49-F238E27FC236}">
                <a16:creationId xmlns:a16="http://schemas.microsoft.com/office/drawing/2014/main" id="{3F73CEF6-F431-F731-C194-6532C24A0F11}"/>
              </a:ext>
            </a:extLst>
          </p:cNvPr>
          <p:cNvSpPr txBox="1">
            <a:spLocks noChangeArrowheads="1"/>
          </p:cNvSpPr>
          <p:nvPr/>
        </p:nvSpPr>
        <p:spPr bwMode="auto">
          <a:xfrm>
            <a:off x="1524000" y="6405563"/>
            <a:ext cx="2144713" cy="4619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2400">
              <a:latin typeface="Times New Roman" panose="02020603050405020304" pitchFamily="18" charset="0"/>
            </a:endParaRPr>
          </a:p>
        </p:txBody>
      </p:sp>
      <p:pic>
        <p:nvPicPr>
          <p:cNvPr id="75783" name="Picture 1" descr="A logo with a lion and a circle with a red ribbon&#10;&#10;AI-generated content may be incorrect.">
            <a:extLst>
              <a:ext uri="{FF2B5EF4-FFF2-40B4-BE49-F238E27FC236}">
                <a16:creationId xmlns:a16="http://schemas.microsoft.com/office/drawing/2014/main" id="{631FDE73-5065-E235-DFB0-6FFFA28921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4" name="Picture 2" descr="A logo with text on it&#10;&#10;AI-generated content may be incorrect.">
            <a:extLst>
              <a:ext uri="{FF2B5EF4-FFF2-40B4-BE49-F238E27FC236}">
                <a16:creationId xmlns:a16="http://schemas.microsoft.com/office/drawing/2014/main" id="{E72B1638-769E-1EE2-833A-D8D6844EDEC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5" name="Picture 1">
            <a:extLst>
              <a:ext uri="{FF2B5EF4-FFF2-40B4-BE49-F238E27FC236}">
                <a16:creationId xmlns:a16="http://schemas.microsoft.com/office/drawing/2014/main" id="{7ABD46DF-A870-04B4-6FA9-CFC65A4125B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 y="168275"/>
            <a:ext cx="1828800" cy="119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5786" name="Picture 2">
            <a:extLst>
              <a:ext uri="{FF2B5EF4-FFF2-40B4-BE49-F238E27FC236}">
                <a16:creationId xmlns:a16="http://schemas.microsoft.com/office/drawing/2014/main" id="{8906F494-B921-A588-4919-F7D8C1A1FED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5787" name="Picture 4">
            <a:extLst>
              <a:ext uri="{FF2B5EF4-FFF2-40B4-BE49-F238E27FC236}">
                <a16:creationId xmlns:a16="http://schemas.microsoft.com/office/drawing/2014/main" id="{56A98310-644F-65D3-8E35-6A23E48EC8F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75" y="127000"/>
            <a:ext cx="1828800" cy="119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5788" name="Picture 2">
            <a:extLst>
              <a:ext uri="{FF2B5EF4-FFF2-40B4-BE49-F238E27FC236}">
                <a16:creationId xmlns:a16="http://schemas.microsoft.com/office/drawing/2014/main" id="{E42C1EED-6067-E8BB-E975-EC11F6FA196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704513" y="28575"/>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571" name="Rectangle 3">
            <a:extLst>
              <a:ext uri="{FF2B5EF4-FFF2-40B4-BE49-F238E27FC236}">
                <a16:creationId xmlns:a16="http://schemas.microsoft.com/office/drawing/2014/main" id="{A3EA15D4-F647-5E40-DBF0-4A325FBD1B61}"/>
              </a:ext>
            </a:extLst>
          </p:cNvPr>
          <p:cNvSpPr>
            <a:spLocks noGrp="1" noChangeArrowheads="1"/>
          </p:cNvSpPr>
          <p:nvPr>
            <p:ph type="title"/>
          </p:nvPr>
        </p:nvSpPr>
        <p:spPr>
          <a:xfrm>
            <a:off x="871538" y="2473325"/>
            <a:ext cx="2560637" cy="2378075"/>
          </a:xfrm>
        </p:spPr>
        <p:txBody>
          <a:bodyPr/>
          <a:lstStyle/>
          <a:p>
            <a:pPr eaLnBrk="1" fontAlgn="auto" hangingPunct="1">
              <a:spcAft>
                <a:spcPts val="0"/>
              </a:spcAft>
              <a:defRPr/>
            </a:pPr>
            <a:r>
              <a:rPr lang="en-US" altLang="en-US" sz="4000" dirty="0">
                <a:solidFill>
                  <a:schemeClr val="tx1"/>
                </a:solidFill>
                <a:effectLst>
                  <a:outerShdw blurRad="38100" dist="38100" dir="2700000" algn="tl">
                    <a:srgbClr val="C0C0C0"/>
                  </a:outerShdw>
                </a:effectLst>
                <a:latin typeface="Open Sans" panose="020B0606030504020204" pitchFamily="34" charset="0"/>
                <a:ea typeface="Open Sans" panose="020B0606030504020204" pitchFamily="34" charset="0"/>
                <a:cs typeface="Open Sans" panose="020B0606030504020204" pitchFamily="34" charset="0"/>
              </a:rPr>
              <a:t>HOME ESCAPE PLAN</a:t>
            </a:r>
          </a:p>
        </p:txBody>
      </p:sp>
      <p:sp>
        <p:nvSpPr>
          <p:cNvPr id="621572" name="Rectangle 4">
            <a:extLst>
              <a:ext uri="{FF2B5EF4-FFF2-40B4-BE49-F238E27FC236}">
                <a16:creationId xmlns:a16="http://schemas.microsoft.com/office/drawing/2014/main" id="{4DD81CC2-4800-E67D-B6BD-4231B2BF2BB8}"/>
              </a:ext>
            </a:extLst>
          </p:cNvPr>
          <p:cNvSpPr>
            <a:spLocks noGrp="1" noChangeArrowheads="1"/>
          </p:cNvSpPr>
          <p:nvPr>
            <p:ph type="body" sz="half" idx="1"/>
          </p:nvPr>
        </p:nvSpPr>
        <p:spPr>
          <a:xfrm>
            <a:off x="5314950" y="2473325"/>
            <a:ext cx="5453063" cy="3389313"/>
          </a:xfrm>
        </p:spPr>
        <p:txBody>
          <a:bodyPr/>
          <a:lstStyle/>
          <a:p>
            <a:pPr lvl="1" eaLnBrk="1" hangingPunct="1">
              <a:buClr>
                <a:srgbClr val="CC0000"/>
              </a:buClr>
              <a:buFont typeface="Arial" panose="020B0604020202020204" pitchFamily="34" charset="0"/>
              <a:buChar char="•"/>
            </a:pPr>
            <a:r>
              <a:rPr lang="en-US" altLang="en-US">
                <a:solidFill>
                  <a:schemeClr val="tx1"/>
                </a:solidFill>
                <a:latin typeface="Open Sans" panose="020B0606030504020204" pitchFamily="34" charset="0"/>
                <a:cs typeface="Open Sans" panose="020B0606030504020204" pitchFamily="34" charset="0"/>
              </a:rPr>
              <a:t>Don’t stop—just get out! </a:t>
            </a:r>
          </a:p>
          <a:p>
            <a:pPr lvl="1" eaLnBrk="1" hangingPunct="1">
              <a:buClr>
                <a:srgbClr val="CC0000"/>
              </a:buClr>
              <a:buFont typeface="Arial" panose="020B0604020202020204" pitchFamily="34" charset="0"/>
              <a:buChar char="•"/>
            </a:pPr>
            <a:r>
              <a:rPr lang="en-US" altLang="en-US">
                <a:solidFill>
                  <a:schemeClr val="tx1"/>
                </a:solidFill>
                <a:latin typeface="Open Sans" panose="020B0606030504020204" pitchFamily="34" charset="0"/>
                <a:cs typeface="Open Sans" panose="020B0606030504020204" pitchFamily="34" charset="0"/>
              </a:rPr>
              <a:t>Move quickly but calmly </a:t>
            </a:r>
          </a:p>
          <a:p>
            <a:pPr lvl="1" eaLnBrk="1" hangingPunct="1">
              <a:buClr>
                <a:srgbClr val="CC0000"/>
              </a:buClr>
              <a:buFont typeface="Arial" panose="020B0604020202020204" pitchFamily="34" charset="0"/>
              <a:buChar char="•"/>
            </a:pPr>
            <a:r>
              <a:rPr lang="en-US" altLang="en-US">
                <a:solidFill>
                  <a:schemeClr val="tx1"/>
                </a:solidFill>
                <a:latin typeface="Open Sans" panose="020B0606030504020204" pitchFamily="34" charset="0"/>
                <a:cs typeface="Open Sans" panose="020B0606030504020204" pitchFamily="34" charset="0"/>
              </a:rPr>
              <a:t>STOP, DROP, </a:t>
            </a:r>
            <a:br>
              <a:rPr lang="en-US" altLang="en-US">
                <a:solidFill>
                  <a:schemeClr val="tx1"/>
                </a:solidFill>
                <a:latin typeface="Open Sans" panose="020B0606030504020204" pitchFamily="34" charset="0"/>
                <a:cs typeface="Open Sans" panose="020B0606030504020204" pitchFamily="34" charset="0"/>
              </a:rPr>
            </a:br>
            <a:r>
              <a:rPr lang="en-US" altLang="en-US">
                <a:solidFill>
                  <a:schemeClr val="tx1"/>
                </a:solidFill>
                <a:latin typeface="Open Sans" panose="020B0606030504020204" pitchFamily="34" charset="0"/>
                <a:cs typeface="Open Sans" panose="020B0606030504020204" pitchFamily="34" charset="0"/>
              </a:rPr>
              <a:t>and ROLL</a:t>
            </a:r>
          </a:p>
          <a:p>
            <a:pPr lvl="1" eaLnBrk="1" hangingPunct="1">
              <a:buClr>
                <a:srgbClr val="CC0000"/>
              </a:buClr>
              <a:buFont typeface="Arial" panose="020B0604020202020204" pitchFamily="34" charset="0"/>
              <a:buChar char="•"/>
            </a:pPr>
            <a:r>
              <a:rPr lang="en-US" altLang="en-US">
                <a:solidFill>
                  <a:schemeClr val="tx1"/>
                </a:solidFill>
                <a:latin typeface="Open Sans" panose="020B0606030504020204" pitchFamily="34" charset="0"/>
                <a:cs typeface="Open Sans" panose="020B0606030504020204" pitchFamily="34" charset="0"/>
              </a:rPr>
              <a:t>Don’t open </a:t>
            </a:r>
            <a:br>
              <a:rPr lang="en-US" altLang="en-US">
                <a:solidFill>
                  <a:schemeClr val="tx1"/>
                </a:solidFill>
                <a:latin typeface="Open Sans" panose="020B0606030504020204" pitchFamily="34" charset="0"/>
                <a:cs typeface="Open Sans" panose="020B0606030504020204" pitchFamily="34" charset="0"/>
              </a:rPr>
            </a:br>
            <a:r>
              <a:rPr lang="en-US" altLang="en-US">
                <a:solidFill>
                  <a:schemeClr val="tx1"/>
                </a:solidFill>
                <a:latin typeface="Open Sans" panose="020B0606030504020204" pitchFamily="34" charset="0"/>
                <a:cs typeface="Open Sans" panose="020B0606030504020204" pitchFamily="34" charset="0"/>
              </a:rPr>
              <a:t>hot door</a:t>
            </a:r>
          </a:p>
          <a:p>
            <a:pPr lvl="1" eaLnBrk="1" hangingPunct="1">
              <a:buClr>
                <a:srgbClr val="CC0000"/>
              </a:buClr>
              <a:buFont typeface="Arial" panose="020B0604020202020204" pitchFamily="34" charset="0"/>
              <a:buChar char="•"/>
            </a:pPr>
            <a:r>
              <a:rPr lang="en-US" altLang="en-US">
                <a:solidFill>
                  <a:schemeClr val="tx1"/>
                </a:solidFill>
                <a:latin typeface="Open Sans" panose="020B0606030504020204" pitchFamily="34" charset="0"/>
                <a:cs typeface="Open Sans" panose="020B0606030504020204" pitchFamily="34" charset="0"/>
              </a:rPr>
              <a:t>Stay as low as </a:t>
            </a:r>
            <a:br>
              <a:rPr lang="en-US" altLang="en-US">
                <a:solidFill>
                  <a:schemeClr val="tx1"/>
                </a:solidFill>
                <a:latin typeface="Open Sans" panose="020B0606030504020204" pitchFamily="34" charset="0"/>
                <a:cs typeface="Open Sans" panose="020B0606030504020204" pitchFamily="34" charset="0"/>
              </a:rPr>
            </a:br>
            <a:r>
              <a:rPr lang="en-US" altLang="en-US">
                <a:solidFill>
                  <a:schemeClr val="tx1"/>
                </a:solidFill>
                <a:latin typeface="Open Sans" panose="020B0606030504020204" pitchFamily="34" charset="0"/>
                <a:cs typeface="Open Sans" panose="020B0606030504020204" pitchFamily="34" charset="0"/>
              </a:rPr>
              <a:t>possible</a:t>
            </a:r>
          </a:p>
        </p:txBody>
      </p:sp>
      <p:pic>
        <p:nvPicPr>
          <p:cNvPr id="76804" name="Picture 1" descr="A logo with a lion and a circle with a red ribbon&#10;&#10;AI-generated content may be incorrect.">
            <a:extLst>
              <a:ext uri="{FF2B5EF4-FFF2-40B4-BE49-F238E27FC236}">
                <a16:creationId xmlns:a16="http://schemas.microsoft.com/office/drawing/2014/main" id="{E1DED2B5-95DA-A408-642E-8CDFDB65D6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118" r="22639"/>
          <a:stretch>
            <a:fillRect/>
          </a:stretch>
        </p:blipFill>
        <p:spPr bwMode="auto">
          <a:xfrm>
            <a:off x="10850563" y="465138"/>
            <a:ext cx="968375" cy="81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5" name="Picture 2" descr="A logo with text on it&#10;&#10;AI-generated content may be incorrect.">
            <a:extLst>
              <a:ext uri="{FF2B5EF4-FFF2-40B4-BE49-F238E27FC236}">
                <a16:creationId xmlns:a16="http://schemas.microsoft.com/office/drawing/2014/main" id="{C4311CEC-ED71-A00E-C21B-427ECC171D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075" y="477838"/>
            <a:ext cx="966788" cy="80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6" name="Picture 1">
            <a:extLst>
              <a:ext uri="{FF2B5EF4-FFF2-40B4-BE49-F238E27FC236}">
                <a16:creationId xmlns:a16="http://schemas.microsoft.com/office/drawing/2014/main" id="{EEB32F60-5CC5-419F-36C6-EAAC26F4540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025" y="163513"/>
            <a:ext cx="1828800" cy="1198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807" name="Picture 2">
            <a:extLst>
              <a:ext uri="{FF2B5EF4-FFF2-40B4-BE49-F238E27FC236}">
                <a16:creationId xmlns:a16="http://schemas.microsoft.com/office/drawing/2014/main" id="{A33177BB-8215-9F52-621B-203BEB50DEB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21572">
                                            <p:txEl>
                                              <p:pRg st="0" end="0"/>
                                            </p:txEl>
                                          </p:spTgt>
                                        </p:tgtEl>
                                        <p:attrNameLst>
                                          <p:attrName>style.visibility</p:attrName>
                                        </p:attrNameLst>
                                      </p:cBhvr>
                                      <p:to>
                                        <p:strVal val="visible"/>
                                      </p:to>
                                    </p:set>
                                    <p:animEffect transition="in" filter="fade">
                                      <p:cBhvr>
                                        <p:cTn id="7" dur="500"/>
                                        <p:tgtEl>
                                          <p:spTgt spid="621572">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21572">
                                            <p:txEl>
                                              <p:pRg st="1" end="1"/>
                                            </p:txEl>
                                          </p:spTgt>
                                        </p:tgtEl>
                                        <p:attrNameLst>
                                          <p:attrName>style.visibility</p:attrName>
                                        </p:attrNameLst>
                                      </p:cBhvr>
                                      <p:to>
                                        <p:strVal val="visible"/>
                                      </p:to>
                                    </p:set>
                                    <p:animEffect transition="in" filter="fade">
                                      <p:cBhvr>
                                        <p:cTn id="10" dur="500"/>
                                        <p:tgtEl>
                                          <p:spTgt spid="621572">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21572">
                                            <p:txEl>
                                              <p:pRg st="2" end="2"/>
                                            </p:txEl>
                                          </p:spTgt>
                                        </p:tgtEl>
                                        <p:attrNameLst>
                                          <p:attrName>style.visibility</p:attrName>
                                        </p:attrNameLst>
                                      </p:cBhvr>
                                      <p:to>
                                        <p:strVal val="visible"/>
                                      </p:to>
                                    </p:set>
                                    <p:animEffect transition="in" filter="fade">
                                      <p:cBhvr>
                                        <p:cTn id="13" dur="500"/>
                                        <p:tgtEl>
                                          <p:spTgt spid="621572">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21572">
                                            <p:txEl>
                                              <p:pRg st="3" end="3"/>
                                            </p:txEl>
                                          </p:spTgt>
                                        </p:tgtEl>
                                        <p:attrNameLst>
                                          <p:attrName>style.visibility</p:attrName>
                                        </p:attrNameLst>
                                      </p:cBhvr>
                                      <p:to>
                                        <p:strVal val="visible"/>
                                      </p:to>
                                    </p:set>
                                    <p:animEffect transition="in" filter="fade">
                                      <p:cBhvr>
                                        <p:cTn id="16" dur="500"/>
                                        <p:tgtEl>
                                          <p:spTgt spid="621572">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21572">
                                            <p:txEl>
                                              <p:pRg st="4" end="4"/>
                                            </p:txEl>
                                          </p:spTgt>
                                        </p:tgtEl>
                                        <p:attrNameLst>
                                          <p:attrName>style.visibility</p:attrName>
                                        </p:attrNameLst>
                                      </p:cBhvr>
                                      <p:to>
                                        <p:strVal val="visible"/>
                                      </p:to>
                                    </p:set>
                                    <p:animEffect transition="in" filter="fade">
                                      <p:cBhvr>
                                        <p:cTn id="19" dur="500"/>
                                        <p:tgtEl>
                                          <p:spTgt spid="62157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1572"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0160" name="Picture 32" descr="escape planB">
            <a:extLst>
              <a:ext uri="{FF2B5EF4-FFF2-40B4-BE49-F238E27FC236}">
                <a16:creationId xmlns:a16="http://schemas.microsoft.com/office/drawing/2014/main" id="{E8AD1367-FE54-3B40-C786-A7ADE2A2B9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1825" y="2057400"/>
            <a:ext cx="4421188" cy="344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1" name="Rectangle 23">
            <a:extLst>
              <a:ext uri="{FF2B5EF4-FFF2-40B4-BE49-F238E27FC236}">
                <a16:creationId xmlns:a16="http://schemas.microsoft.com/office/drawing/2014/main" id="{FA7262CE-124E-88AB-A285-A94415D351E5}"/>
              </a:ext>
            </a:extLst>
          </p:cNvPr>
          <p:cNvSpPr>
            <a:spLocks noGrp="1" noChangeArrowheads="1"/>
          </p:cNvSpPr>
          <p:nvPr>
            <p:ph type="title"/>
          </p:nvPr>
        </p:nvSpPr>
        <p:spPr>
          <a:xfrm>
            <a:off x="515938" y="1876425"/>
            <a:ext cx="2495550" cy="3448050"/>
          </a:xfrm>
        </p:spPr>
        <p:txBody>
          <a:bodyPr/>
          <a:lstStyle/>
          <a:p>
            <a:pPr algn="ctr" eaLnBrk="1" hangingPunct="1"/>
            <a:r>
              <a:rPr lang="en-US" altLang="en-US" sz="4000">
                <a:solidFill>
                  <a:srgbClr val="FF0000"/>
                </a:solidFill>
                <a:latin typeface="Open Sans" panose="020B0606030504020204" pitchFamily="34" charset="0"/>
                <a:cs typeface="Open Sans" panose="020B0606030504020204" pitchFamily="34" charset="0"/>
              </a:rPr>
              <a:t>HOME ESCAPE PLAN (CONT.)</a:t>
            </a:r>
          </a:p>
        </p:txBody>
      </p:sp>
      <p:sp>
        <p:nvSpPr>
          <p:cNvPr id="560152" name="Rectangle 24">
            <a:extLst>
              <a:ext uri="{FF2B5EF4-FFF2-40B4-BE49-F238E27FC236}">
                <a16:creationId xmlns:a16="http://schemas.microsoft.com/office/drawing/2014/main" id="{838E61A2-723F-786C-AFB6-9B801FB819EE}"/>
              </a:ext>
            </a:extLst>
          </p:cNvPr>
          <p:cNvSpPr>
            <a:spLocks noGrp="1" noChangeArrowheads="1"/>
          </p:cNvSpPr>
          <p:nvPr>
            <p:ph type="body" sz="half" idx="1"/>
          </p:nvPr>
        </p:nvSpPr>
        <p:spPr>
          <a:xfrm>
            <a:off x="2711450" y="1876425"/>
            <a:ext cx="4173538" cy="4019550"/>
          </a:xfrm>
        </p:spPr>
        <p:txBody>
          <a:bodyPr/>
          <a:lstStyle/>
          <a:p>
            <a:pPr lvl="1" eaLnBrk="1" hangingPunct="1"/>
            <a:r>
              <a:rPr lang="en-US" altLang="en-US">
                <a:latin typeface="Open Sans" panose="020B0606030504020204" pitchFamily="34" charset="0"/>
                <a:cs typeface="Open Sans" panose="020B0606030504020204" pitchFamily="34" charset="0"/>
              </a:rPr>
              <a:t>Call 108/911 or the fire department from outside</a:t>
            </a:r>
          </a:p>
          <a:p>
            <a:pPr lvl="1" eaLnBrk="1" hangingPunct="1"/>
            <a:r>
              <a:rPr lang="en-US" altLang="en-US">
                <a:latin typeface="Open Sans" panose="020B0606030504020204" pitchFamily="34" charset="0"/>
                <a:cs typeface="Open Sans" panose="020B0606030504020204" pitchFamily="34" charset="0"/>
              </a:rPr>
              <a:t>Go to the chosen </a:t>
            </a:r>
            <a:br>
              <a:rPr lang="en-US" altLang="en-US">
                <a:latin typeface="Open Sans" panose="020B0606030504020204" pitchFamily="34" charset="0"/>
                <a:cs typeface="Open Sans" panose="020B0606030504020204" pitchFamily="34" charset="0"/>
              </a:rPr>
            </a:br>
            <a:r>
              <a:rPr lang="en-US" altLang="en-US">
                <a:latin typeface="Open Sans" panose="020B0606030504020204" pitchFamily="34" charset="0"/>
                <a:cs typeface="Open Sans" panose="020B0606030504020204" pitchFamily="34" charset="0"/>
              </a:rPr>
              <a:t>meeting place</a:t>
            </a:r>
          </a:p>
          <a:p>
            <a:pPr lvl="1" eaLnBrk="1" hangingPunct="1"/>
            <a:r>
              <a:rPr lang="en-US" altLang="en-US">
                <a:latin typeface="Open Sans" panose="020B0606030504020204" pitchFamily="34" charset="0"/>
                <a:cs typeface="Open Sans" panose="020B0606030504020204" pitchFamily="34" charset="0"/>
              </a:rPr>
              <a:t>Tell firefighters if </a:t>
            </a:r>
            <a:br>
              <a:rPr lang="en-US" altLang="en-US">
                <a:latin typeface="Open Sans" panose="020B0606030504020204" pitchFamily="34" charset="0"/>
                <a:cs typeface="Open Sans" panose="020B0606030504020204" pitchFamily="34" charset="0"/>
              </a:rPr>
            </a:br>
            <a:r>
              <a:rPr lang="en-US" altLang="en-US">
                <a:latin typeface="Open Sans" panose="020B0606030504020204" pitchFamily="34" charset="0"/>
                <a:cs typeface="Open Sans" panose="020B0606030504020204" pitchFamily="34" charset="0"/>
              </a:rPr>
              <a:t>pets are inside</a:t>
            </a:r>
          </a:p>
        </p:txBody>
      </p:sp>
      <p:sp>
        <p:nvSpPr>
          <p:cNvPr id="560161" name="Rectangle 33">
            <a:extLst>
              <a:ext uri="{FF2B5EF4-FFF2-40B4-BE49-F238E27FC236}">
                <a16:creationId xmlns:a16="http://schemas.microsoft.com/office/drawing/2014/main" id="{5B8DAF5F-23D9-EAA1-9CCE-F2770F44B4C0}"/>
              </a:ext>
            </a:extLst>
          </p:cNvPr>
          <p:cNvSpPr>
            <a:spLocks noChangeArrowheads="1"/>
          </p:cNvSpPr>
          <p:nvPr/>
        </p:nvSpPr>
        <p:spPr bwMode="auto">
          <a:xfrm>
            <a:off x="10299700" y="6507163"/>
            <a:ext cx="368300" cy="361950"/>
          </a:xfrm>
          <a:prstGeom prst="rect">
            <a:avLst/>
          </a:prstGeom>
          <a:gradFill rotWithShape="1">
            <a:gsLst>
              <a:gs pos="0">
                <a:schemeClr val="tx1">
                  <a:alpha val="22000"/>
                </a:schemeClr>
              </a:gs>
              <a:gs pos="100000">
                <a:schemeClr val="tx1">
                  <a:gamma/>
                  <a:tint val="84706"/>
                  <a:invGamma/>
                  <a:alpha val="94000"/>
                </a:schemeClr>
              </a:gs>
            </a:gsLst>
            <a:lin ang="0" scaled="1"/>
          </a:gradFill>
          <a:ln>
            <a:noFill/>
          </a:ln>
          <a:effectLst/>
        </p:spPr>
        <p:txBody>
          <a:bodyPr wrap="none" anchor="ctr"/>
          <a:lstStyle/>
          <a:p>
            <a:pPr>
              <a:defRPr/>
            </a:pPr>
            <a:endParaRPr lang="en-IN"/>
          </a:p>
        </p:txBody>
      </p:sp>
      <p:sp>
        <p:nvSpPr>
          <p:cNvPr id="78854" name="TextBox 8">
            <a:extLst>
              <a:ext uri="{FF2B5EF4-FFF2-40B4-BE49-F238E27FC236}">
                <a16:creationId xmlns:a16="http://schemas.microsoft.com/office/drawing/2014/main" id="{BDCC3E4D-5901-DE57-9EBB-3312CC59E364}"/>
              </a:ext>
            </a:extLst>
          </p:cNvPr>
          <p:cNvSpPr txBox="1">
            <a:spLocks noChangeArrowheads="1"/>
          </p:cNvSpPr>
          <p:nvPr/>
        </p:nvSpPr>
        <p:spPr bwMode="auto">
          <a:xfrm>
            <a:off x="1524000" y="6405563"/>
            <a:ext cx="2144713" cy="4619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2400">
              <a:latin typeface="Times New Roman" panose="02020603050405020304" pitchFamily="18" charset="0"/>
            </a:endParaRPr>
          </a:p>
        </p:txBody>
      </p:sp>
      <p:pic>
        <p:nvPicPr>
          <p:cNvPr id="78855" name="Picture 1" descr="A logo with a lion and a circle with a red ribbon&#10;&#10;AI-generated content may be incorrect.">
            <a:extLst>
              <a:ext uri="{FF2B5EF4-FFF2-40B4-BE49-F238E27FC236}">
                <a16:creationId xmlns:a16="http://schemas.microsoft.com/office/drawing/2014/main" id="{17F6937A-374F-BF8D-70D0-0E532A712C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6" name="Picture 2" descr="A logo with text on it&#10;&#10;AI-generated content may be incorrect.">
            <a:extLst>
              <a:ext uri="{FF2B5EF4-FFF2-40B4-BE49-F238E27FC236}">
                <a16:creationId xmlns:a16="http://schemas.microsoft.com/office/drawing/2014/main" id="{45899AA2-B2CD-8100-B49F-E2655994981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7" name="Picture 1">
            <a:extLst>
              <a:ext uri="{FF2B5EF4-FFF2-40B4-BE49-F238E27FC236}">
                <a16:creationId xmlns:a16="http://schemas.microsoft.com/office/drawing/2014/main" id="{2E8EBDCA-1B7E-5F49-BF29-8432B3D341F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838" y="107950"/>
            <a:ext cx="1828800" cy="119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858" name="Picture 2">
            <a:extLst>
              <a:ext uri="{FF2B5EF4-FFF2-40B4-BE49-F238E27FC236}">
                <a16:creationId xmlns:a16="http://schemas.microsoft.com/office/drawing/2014/main" id="{C7657352-95FE-95C4-CC2F-E92595D5D81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60152">
                                            <p:txEl>
                                              <p:pRg st="0" end="0"/>
                                            </p:txEl>
                                          </p:spTgt>
                                        </p:tgtEl>
                                        <p:attrNameLst>
                                          <p:attrName>style.visibility</p:attrName>
                                        </p:attrNameLst>
                                      </p:cBhvr>
                                      <p:to>
                                        <p:strVal val="visible"/>
                                      </p:to>
                                    </p:set>
                                    <p:animEffect transition="in" filter="fade">
                                      <p:cBhvr>
                                        <p:cTn id="7" dur="500"/>
                                        <p:tgtEl>
                                          <p:spTgt spid="56015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60152">
                                            <p:txEl>
                                              <p:pRg st="1" end="1"/>
                                            </p:txEl>
                                          </p:spTgt>
                                        </p:tgtEl>
                                        <p:attrNameLst>
                                          <p:attrName>style.visibility</p:attrName>
                                        </p:attrNameLst>
                                      </p:cBhvr>
                                      <p:to>
                                        <p:strVal val="visible"/>
                                      </p:to>
                                    </p:set>
                                    <p:animEffect transition="in" filter="fade">
                                      <p:cBhvr>
                                        <p:cTn id="12" dur="500"/>
                                        <p:tgtEl>
                                          <p:spTgt spid="560152">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60160"/>
                                        </p:tgtEl>
                                        <p:attrNameLst>
                                          <p:attrName>style.visibility</p:attrName>
                                        </p:attrNameLst>
                                      </p:cBhvr>
                                      <p:to>
                                        <p:strVal val="visible"/>
                                      </p:to>
                                    </p:set>
                                    <p:animEffect transition="in" filter="fade">
                                      <p:cBhvr>
                                        <p:cTn id="15" dur="500"/>
                                        <p:tgtEl>
                                          <p:spTgt spid="560160"/>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60152">
                                            <p:txEl>
                                              <p:pRg st="2" end="2"/>
                                            </p:txEl>
                                          </p:spTgt>
                                        </p:tgtEl>
                                        <p:attrNameLst>
                                          <p:attrName>style.visibility</p:attrName>
                                        </p:attrNameLst>
                                      </p:cBhvr>
                                      <p:to>
                                        <p:strVal val="visible"/>
                                      </p:to>
                                    </p:set>
                                    <p:animEffect transition="in" filter="fade">
                                      <p:cBhvr>
                                        <p:cTn id="20" dur="500"/>
                                        <p:tgtEl>
                                          <p:spTgt spid="560152">
                                            <p:txEl>
                                              <p:pRg st="2" end="2"/>
                                            </p:txEl>
                                          </p:spTgt>
                                        </p:tgtEl>
                                      </p:cBhvr>
                                    </p:animEffect>
                                  </p:childTnLst>
                                </p:cTn>
                              </p:par>
                              <p:par>
                                <p:cTn id="21" presetID="1" presetClass="exit" presetSubtype="0" fill="hold" nodeType="withEffect">
                                  <p:stCondLst>
                                    <p:cond delay="0"/>
                                  </p:stCondLst>
                                  <p:childTnLst>
                                    <p:set>
                                      <p:cBhvr>
                                        <p:cTn id="22" dur="1" fill="hold">
                                          <p:stCondLst>
                                            <p:cond delay="0"/>
                                          </p:stCondLst>
                                        </p:cTn>
                                        <p:tgtEl>
                                          <p:spTgt spid="560160"/>
                                        </p:tgtEl>
                                        <p:attrNameLst>
                                          <p:attrName>style.visibility</p:attrName>
                                        </p:attrNameLst>
                                      </p:cBhvr>
                                      <p:to>
                                        <p:strVal val="hidden"/>
                                      </p:to>
                                    </p:set>
                                  </p:childTnLst>
                                </p:cTn>
                              </p:par>
                              <p:par>
                                <p:cTn id="23" presetID="10" presetClass="entr" presetSubtype="0" fill="hold" grpId="0" nodeType="withEffect">
                                  <p:stCondLst>
                                    <p:cond delay="0"/>
                                  </p:stCondLst>
                                  <p:childTnLst>
                                    <p:set>
                                      <p:cBhvr>
                                        <p:cTn id="24" dur="1" fill="hold">
                                          <p:stCondLst>
                                            <p:cond delay="0"/>
                                          </p:stCondLst>
                                        </p:cTn>
                                        <p:tgtEl>
                                          <p:spTgt spid="560161"/>
                                        </p:tgtEl>
                                        <p:attrNameLst>
                                          <p:attrName>style.visibility</p:attrName>
                                        </p:attrNameLst>
                                      </p:cBhvr>
                                      <p:to>
                                        <p:strVal val="visible"/>
                                      </p:to>
                                    </p:set>
                                    <p:animEffect transition="in" filter="fade">
                                      <p:cBhvr>
                                        <p:cTn id="25" dur="500"/>
                                        <p:tgtEl>
                                          <p:spTgt spid="560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0152" grpId="0" build="p"/>
      <p:bldP spid="560161"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38" name="Rectangle 10">
            <a:extLst>
              <a:ext uri="{FF2B5EF4-FFF2-40B4-BE49-F238E27FC236}">
                <a16:creationId xmlns:a16="http://schemas.microsoft.com/office/drawing/2014/main" id="{EFF226AE-3502-8C17-CFD4-50DA747E0C9C}"/>
              </a:ext>
            </a:extLst>
          </p:cNvPr>
          <p:cNvSpPr>
            <a:spLocks noGrp="1" noChangeArrowheads="1"/>
          </p:cNvSpPr>
          <p:nvPr>
            <p:ph type="title"/>
          </p:nvPr>
        </p:nvSpPr>
        <p:spPr>
          <a:xfrm>
            <a:off x="623888" y="2366963"/>
            <a:ext cx="3700462" cy="2151062"/>
          </a:xfrm>
        </p:spPr>
        <p:txBody>
          <a:bodyPr rtlCol="0">
            <a:normAutofit/>
          </a:bodyPr>
          <a:lstStyle/>
          <a:p>
            <a:pPr eaLnBrk="1" fontAlgn="auto" hangingPunct="1">
              <a:spcAft>
                <a:spcPts val="0"/>
              </a:spcAft>
              <a:defRPr/>
            </a:pPr>
            <a:r>
              <a:rPr lang="en-US" altLang="en-US" sz="4000" dirty="0">
                <a:solidFill>
                  <a:srgbClr val="FF0000"/>
                </a:solidFill>
                <a:latin typeface="Open Sans" panose="020B0606030504020204" pitchFamily="34" charset="0"/>
                <a:ea typeface="Open Sans" panose="020B0606030504020204" pitchFamily="34" charset="0"/>
                <a:cs typeface="Open Sans" panose="020B0606030504020204" pitchFamily="34" charset="0"/>
              </a:rPr>
              <a:t>SLIPS, TRIPS, AND FALL</a:t>
            </a:r>
            <a:r>
              <a:rPr lang="en-US" altLang="en-US" sz="4000" dirty="0">
                <a:solidFill>
                  <a:srgbClr val="FF0000"/>
                </a:solidFill>
                <a:effectLst>
                  <a:outerShdw blurRad="38100" dist="38100" dir="2700000" algn="tl">
                    <a:srgbClr val="C0C0C0"/>
                  </a:outerShdw>
                </a:effectLst>
                <a:latin typeface="Open Sans" panose="020B0606030504020204" pitchFamily="34" charset="0"/>
                <a:ea typeface="Open Sans" panose="020B0606030504020204" pitchFamily="34" charset="0"/>
                <a:cs typeface="Open Sans" panose="020B0606030504020204" pitchFamily="34" charset="0"/>
              </a:rPr>
              <a:t>S</a:t>
            </a:r>
          </a:p>
        </p:txBody>
      </p:sp>
      <p:sp>
        <p:nvSpPr>
          <p:cNvPr id="508939" name="Rectangle 11">
            <a:extLst>
              <a:ext uri="{FF2B5EF4-FFF2-40B4-BE49-F238E27FC236}">
                <a16:creationId xmlns:a16="http://schemas.microsoft.com/office/drawing/2014/main" id="{88B6480B-68B9-0FE4-81FF-ED0FBE881E11}"/>
              </a:ext>
            </a:extLst>
          </p:cNvPr>
          <p:cNvSpPr>
            <a:spLocks noGrp="1" noChangeArrowheads="1"/>
          </p:cNvSpPr>
          <p:nvPr>
            <p:ph type="body" sz="half" idx="1"/>
          </p:nvPr>
        </p:nvSpPr>
        <p:spPr>
          <a:xfrm>
            <a:off x="5970588" y="1958975"/>
            <a:ext cx="4513262" cy="4191000"/>
          </a:xfrm>
        </p:spPr>
        <p:txBody>
          <a:bodyPr/>
          <a:lstStyle/>
          <a:p>
            <a:pPr lvl="1" eaLnBrk="1" hangingPunct="1"/>
            <a:r>
              <a:rPr lang="en-US" altLang="en-US">
                <a:latin typeface="Open Sans" panose="020B0606030504020204" pitchFamily="34" charset="0"/>
                <a:cs typeface="Open Sans" panose="020B0606030504020204" pitchFamily="34" charset="0"/>
              </a:rPr>
              <a:t>Install grab bars and use bath mats</a:t>
            </a:r>
          </a:p>
          <a:p>
            <a:pPr lvl="1" eaLnBrk="1" hangingPunct="1">
              <a:lnSpc>
                <a:spcPct val="150000"/>
              </a:lnSpc>
            </a:pPr>
            <a:r>
              <a:rPr lang="en-US" altLang="en-US">
                <a:latin typeface="Open Sans" panose="020B0606030504020204" pitchFamily="34" charset="0"/>
                <a:cs typeface="Open Sans" panose="020B0606030504020204" pitchFamily="34" charset="0"/>
              </a:rPr>
              <a:t>Hold handrails</a:t>
            </a:r>
          </a:p>
          <a:p>
            <a:pPr lvl="1" eaLnBrk="1" hangingPunct="1">
              <a:lnSpc>
                <a:spcPct val="150000"/>
              </a:lnSpc>
            </a:pPr>
            <a:r>
              <a:rPr lang="en-US" altLang="en-US">
                <a:latin typeface="Open Sans" panose="020B0606030504020204" pitchFamily="34" charset="0"/>
                <a:cs typeface="Open Sans" panose="020B0606030504020204" pitchFamily="34" charset="0"/>
              </a:rPr>
              <a:t>Turn on lights</a:t>
            </a:r>
          </a:p>
          <a:p>
            <a:pPr lvl="1" eaLnBrk="1" hangingPunct="1">
              <a:lnSpc>
                <a:spcPct val="150000"/>
              </a:lnSpc>
            </a:pPr>
            <a:r>
              <a:rPr lang="en-US" altLang="en-US">
                <a:latin typeface="Open Sans" panose="020B0606030504020204" pitchFamily="34" charset="0"/>
                <a:cs typeface="Open Sans" panose="020B0606030504020204" pitchFamily="34" charset="0"/>
              </a:rPr>
              <a:t>Use ladders and </a:t>
            </a:r>
            <a:br>
              <a:rPr lang="en-US" altLang="en-US">
                <a:latin typeface="Open Sans" panose="020B0606030504020204" pitchFamily="34" charset="0"/>
                <a:cs typeface="Open Sans" panose="020B0606030504020204" pitchFamily="34" charset="0"/>
              </a:rPr>
            </a:br>
            <a:r>
              <a:rPr lang="en-US" altLang="en-US">
                <a:latin typeface="Open Sans" panose="020B0606030504020204" pitchFamily="34" charset="0"/>
                <a:cs typeface="Open Sans" panose="020B0606030504020204" pitchFamily="34" charset="0"/>
              </a:rPr>
              <a:t>step stools</a:t>
            </a:r>
          </a:p>
          <a:p>
            <a:pPr lvl="1" eaLnBrk="1" hangingPunct="1">
              <a:lnSpc>
                <a:spcPct val="150000"/>
              </a:lnSpc>
            </a:pPr>
            <a:r>
              <a:rPr lang="en-US" altLang="en-US">
                <a:latin typeface="Open Sans" panose="020B0606030504020204" pitchFamily="34" charset="0"/>
                <a:cs typeface="Open Sans" panose="020B0606030504020204" pitchFamily="34" charset="0"/>
              </a:rPr>
              <a:t>Slippery pavements </a:t>
            </a:r>
          </a:p>
        </p:txBody>
      </p:sp>
      <p:sp>
        <p:nvSpPr>
          <p:cNvPr id="508951" name="Rectangle 23">
            <a:extLst>
              <a:ext uri="{FF2B5EF4-FFF2-40B4-BE49-F238E27FC236}">
                <a16:creationId xmlns:a16="http://schemas.microsoft.com/office/drawing/2014/main" id="{838FF74D-C6D6-1909-9EDC-7D476D88B731}"/>
              </a:ext>
            </a:extLst>
          </p:cNvPr>
          <p:cNvSpPr>
            <a:spLocks noChangeArrowheads="1"/>
          </p:cNvSpPr>
          <p:nvPr/>
        </p:nvSpPr>
        <p:spPr bwMode="auto">
          <a:xfrm>
            <a:off x="10299700" y="6507163"/>
            <a:ext cx="368300" cy="361950"/>
          </a:xfrm>
          <a:prstGeom prst="rect">
            <a:avLst/>
          </a:prstGeom>
          <a:gradFill rotWithShape="1">
            <a:gsLst>
              <a:gs pos="0">
                <a:schemeClr val="tx1">
                  <a:alpha val="22000"/>
                </a:schemeClr>
              </a:gs>
              <a:gs pos="100000">
                <a:schemeClr val="tx1">
                  <a:gamma/>
                  <a:tint val="84706"/>
                  <a:invGamma/>
                  <a:alpha val="94000"/>
                </a:schemeClr>
              </a:gs>
            </a:gsLst>
            <a:lin ang="0" scaled="1"/>
          </a:gradFill>
          <a:ln>
            <a:noFill/>
          </a:ln>
          <a:effectLst/>
        </p:spPr>
        <p:txBody>
          <a:bodyPr wrap="none" anchor="ctr"/>
          <a:lstStyle/>
          <a:p>
            <a:pPr>
              <a:defRPr/>
            </a:pPr>
            <a:endParaRPr lang="en-IN"/>
          </a:p>
        </p:txBody>
      </p:sp>
      <p:sp>
        <p:nvSpPr>
          <p:cNvPr id="80901" name="TextBox 10">
            <a:extLst>
              <a:ext uri="{FF2B5EF4-FFF2-40B4-BE49-F238E27FC236}">
                <a16:creationId xmlns:a16="http://schemas.microsoft.com/office/drawing/2014/main" id="{632851A1-FD4F-0A42-9CE4-F76AD40C2B91}"/>
              </a:ext>
            </a:extLst>
          </p:cNvPr>
          <p:cNvSpPr txBox="1">
            <a:spLocks noChangeArrowheads="1"/>
          </p:cNvSpPr>
          <p:nvPr/>
        </p:nvSpPr>
        <p:spPr bwMode="auto">
          <a:xfrm>
            <a:off x="1524000" y="6405563"/>
            <a:ext cx="2144713" cy="4619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2400">
              <a:latin typeface="Times New Roman" panose="02020603050405020304" pitchFamily="18" charset="0"/>
            </a:endParaRPr>
          </a:p>
        </p:txBody>
      </p:sp>
      <p:pic>
        <p:nvPicPr>
          <p:cNvPr id="80902" name="Picture 1" descr="A logo with a lion and a circle with a red ribbon&#10;&#10;AI-generated content may be incorrect.">
            <a:extLst>
              <a:ext uri="{FF2B5EF4-FFF2-40B4-BE49-F238E27FC236}">
                <a16:creationId xmlns:a16="http://schemas.microsoft.com/office/drawing/2014/main" id="{688694C3-3FFA-D54C-F016-8448D94E65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3" name="Picture 2" descr="A logo with text on it&#10;&#10;AI-generated content may be incorrect.">
            <a:extLst>
              <a:ext uri="{FF2B5EF4-FFF2-40B4-BE49-F238E27FC236}">
                <a16:creationId xmlns:a16="http://schemas.microsoft.com/office/drawing/2014/main" id="{8147E289-1CF0-AD0E-8BDB-0E5701F45E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4" name="Picture 1">
            <a:extLst>
              <a:ext uri="{FF2B5EF4-FFF2-40B4-BE49-F238E27FC236}">
                <a16:creationId xmlns:a16="http://schemas.microsoft.com/office/drawing/2014/main" id="{16F03DE8-7EBB-0EC6-0258-BC41871550F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4788" y="80963"/>
            <a:ext cx="1828800" cy="1198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0905" name="Picture 2">
            <a:extLst>
              <a:ext uri="{FF2B5EF4-FFF2-40B4-BE49-F238E27FC236}">
                <a16:creationId xmlns:a16="http://schemas.microsoft.com/office/drawing/2014/main" id="{9F6FF35E-2A56-F1AA-B3D9-5F7AFB87E06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08939">
                                            <p:txEl>
                                              <p:pRg st="0" end="0"/>
                                            </p:txEl>
                                          </p:spTgt>
                                        </p:tgtEl>
                                        <p:attrNameLst>
                                          <p:attrName>style.visibility</p:attrName>
                                        </p:attrNameLst>
                                      </p:cBhvr>
                                      <p:to>
                                        <p:strVal val="visible"/>
                                      </p:to>
                                    </p:set>
                                    <p:animEffect transition="in" filter="fade">
                                      <p:cBhvr>
                                        <p:cTn id="7" dur="500"/>
                                        <p:tgtEl>
                                          <p:spTgt spid="50893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08939">
                                            <p:txEl>
                                              <p:pRg st="1" end="1"/>
                                            </p:txEl>
                                          </p:spTgt>
                                        </p:tgtEl>
                                        <p:attrNameLst>
                                          <p:attrName>style.visibility</p:attrName>
                                        </p:attrNameLst>
                                      </p:cBhvr>
                                      <p:to>
                                        <p:strVal val="visible"/>
                                      </p:to>
                                    </p:set>
                                    <p:animEffect transition="in" filter="fade">
                                      <p:cBhvr>
                                        <p:cTn id="12" dur="500"/>
                                        <p:tgtEl>
                                          <p:spTgt spid="50893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08939">
                                            <p:txEl>
                                              <p:pRg st="2" end="2"/>
                                            </p:txEl>
                                          </p:spTgt>
                                        </p:tgtEl>
                                        <p:attrNameLst>
                                          <p:attrName>style.visibility</p:attrName>
                                        </p:attrNameLst>
                                      </p:cBhvr>
                                      <p:to>
                                        <p:strVal val="visible"/>
                                      </p:to>
                                    </p:set>
                                    <p:animEffect transition="in" filter="fade">
                                      <p:cBhvr>
                                        <p:cTn id="17" dur="500"/>
                                        <p:tgtEl>
                                          <p:spTgt spid="50893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08939">
                                            <p:txEl>
                                              <p:pRg st="3" end="3"/>
                                            </p:txEl>
                                          </p:spTgt>
                                        </p:tgtEl>
                                        <p:attrNameLst>
                                          <p:attrName>style.visibility</p:attrName>
                                        </p:attrNameLst>
                                      </p:cBhvr>
                                      <p:to>
                                        <p:strVal val="visible"/>
                                      </p:to>
                                    </p:set>
                                    <p:animEffect transition="in" filter="fade">
                                      <p:cBhvr>
                                        <p:cTn id="22" dur="500"/>
                                        <p:tgtEl>
                                          <p:spTgt spid="508939">
                                            <p:txEl>
                                              <p:pRg st="3" end="3"/>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08939">
                                            <p:txEl>
                                              <p:pRg st="4" end="4"/>
                                            </p:txEl>
                                          </p:spTgt>
                                        </p:tgtEl>
                                        <p:attrNameLst>
                                          <p:attrName>style.visibility</p:attrName>
                                        </p:attrNameLst>
                                      </p:cBhvr>
                                      <p:to>
                                        <p:strVal val="visible"/>
                                      </p:to>
                                    </p:set>
                                    <p:animEffect transition="in" filter="fade">
                                      <p:cBhvr>
                                        <p:cTn id="25" dur="500"/>
                                        <p:tgtEl>
                                          <p:spTgt spid="508939">
                                            <p:txEl>
                                              <p:pRg st="4" end="4"/>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08951"/>
                                        </p:tgtEl>
                                        <p:attrNameLst>
                                          <p:attrName>style.visibility</p:attrName>
                                        </p:attrNameLst>
                                      </p:cBhvr>
                                      <p:to>
                                        <p:strVal val="visible"/>
                                      </p:to>
                                    </p:set>
                                    <p:animEffect transition="in" filter="fade">
                                      <p:cBhvr>
                                        <p:cTn id="28" dur="500"/>
                                        <p:tgtEl>
                                          <p:spTgt spid="5089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8939" grpId="0" build="p"/>
      <p:bldP spid="508951"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Rectangle 3">
            <a:extLst>
              <a:ext uri="{FF2B5EF4-FFF2-40B4-BE49-F238E27FC236}">
                <a16:creationId xmlns:a16="http://schemas.microsoft.com/office/drawing/2014/main" id="{A086D33E-FD22-105B-B6BF-E4E1A68FEB35}"/>
              </a:ext>
            </a:extLst>
          </p:cNvPr>
          <p:cNvSpPr>
            <a:spLocks noGrp="1" noChangeArrowheads="1"/>
          </p:cNvSpPr>
          <p:nvPr>
            <p:ph type="title"/>
          </p:nvPr>
        </p:nvSpPr>
        <p:spPr>
          <a:xfrm>
            <a:off x="365125" y="3228975"/>
            <a:ext cx="3765550" cy="1143000"/>
          </a:xfrm>
        </p:spPr>
        <p:txBody>
          <a:bodyPr/>
          <a:lstStyle/>
          <a:p>
            <a:pPr eaLnBrk="1" fontAlgn="auto" hangingPunct="1">
              <a:spcAft>
                <a:spcPts val="0"/>
              </a:spcAft>
              <a:defRPr/>
            </a:pPr>
            <a:r>
              <a:rPr lang="en-US" altLang="en-US" sz="4000" dirty="0">
                <a:solidFill>
                  <a:schemeClr val="tx1"/>
                </a:solidFill>
                <a:latin typeface="Open Sans" panose="020B0606030504020204" pitchFamily="34" charset="0"/>
                <a:ea typeface="Open Sans" panose="020B0606030504020204" pitchFamily="34" charset="0"/>
                <a:cs typeface="Open Sans" panose="020B0606030504020204" pitchFamily="34" charset="0"/>
              </a:rPr>
              <a:t>ELECTRICAL SAFETY</a:t>
            </a:r>
          </a:p>
        </p:txBody>
      </p:sp>
      <p:sp>
        <p:nvSpPr>
          <p:cNvPr id="649220" name="Rectangle 4">
            <a:extLst>
              <a:ext uri="{FF2B5EF4-FFF2-40B4-BE49-F238E27FC236}">
                <a16:creationId xmlns:a16="http://schemas.microsoft.com/office/drawing/2014/main" id="{1C81C4E4-D680-B4AD-21A4-241A78093D65}"/>
              </a:ext>
            </a:extLst>
          </p:cNvPr>
          <p:cNvSpPr>
            <a:spLocks noGrp="1" noChangeArrowheads="1"/>
          </p:cNvSpPr>
          <p:nvPr>
            <p:ph type="body" sz="half" idx="1"/>
          </p:nvPr>
        </p:nvSpPr>
        <p:spPr>
          <a:xfrm>
            <a:off x="4281488" y="2430463"/>
            <a:ext cx="6950075" cy="3881437"/>
          </a:xfrm>
        </p:spPr>
        <p:txBody>
          <a:bodyPr/>
          <a:lstStyle/>
          <a:p>
            <a:pPr lvl="1" eaLnBrk="1" hangingPunct="1">
              <a:buFont typeface="Arial" panose="020B0604020202020204" pitchFamily="34" charset="0"/>
              <a:buChar char="•"/>
            </a:pPr>
            <a:r>
              <a:rPr lang="en-US" altLang="en-US">
                <a:solidFill>
                  <a:srgbClr val="00220F"/>
                </a:solidFill>
                <a:latin typeface="Open Sans" panose="020B0606030504020204" pitchFamily="34" charset="0"/>
                <a:cs typeface="Open Sans" panose="020B0606030504020204" pitchFamily="34" charset="0"/>
              </a:rPr>
              <a:t>Don’t overload outlets</a:t>
            </a:r>
          </a:p>
          <a:p>
            <a:pPr lvl="1" eaLnBrk="1" hangingPunct="1">
              <a:lnSpc>
                <a:spcPct val="150000"/>
              </a:lnSpc>
              <a:buFont typeface="Arial" panose="020B0604020202020204" pitchFamily="34" charset="0"/>
              <a:buChar char="•"/>
            </a:pPr>
            <a:r>
              <a:rPr lang="en-US" altLang="en-US">
                <a:solidFill>
                  <a:srgbClr val="00220F"/>
                </a:solidFill>
                <a:latin typeface="Open Sans" panose="020B0606030504020204" pitchFamily="34" charset="0"/>
                <a:cs typeface="Open Sans" panose="020B0606030504020204" pitchFamily="34" charset="0"/>
              </a:rPr>
              <a:t>Check cords/plugs routinely </a:t>
            </a:r>
          </a:p>
          <a:p>
            <a:pPr lvl="1" eaLnBrk="1" hangingPunct="1">
              <a:lnSpc>
                <a:spcPct val="150000"/>
              </a:lnSpc>
              <a:buFont typeface="Arial" panose="020B0604020202020204" pitchFamily="34" charset="0"/>
              <a:buChar char="•"/>
            </a:pPr>
            <a:r>
              <a:rPr lang="en-US" altLang="en-US">
                <a:solidFill>
                  <a:srgbClr val="00220F"/>
                </a:solidFill>
                <a:latin typeface="Open Sans" panose="020B0606030504020204" pitchFamily="34" charset="0"/>
                <a:cs typeface="Open Sans" panose="020B0606030504020204" pitchFamily="34" charset="0"/>
              </a:rPr>
              <a:t>Don’t use faulty appliances</a:t>
            </a:r>
          </a:p>
          <a:p>
            <a:pPr lvl="1" eaLnBrk="1" hangingPunct="1">
              <a:lnSpc>
                <a:spcPct val="150000"/>
              </a:lnSpc>
              <a:buFont typeface="Arial" panose="020B0604020202020204" pitchFamily="34" charset="0"/>
              <a:buChar char="•"/>
            </a:pPr>
            <a:r>
              <a:rPr lang="en-US" altLang="en-US">
                <a:solidFill>
                  <a:srgbClr val="00220F"/>
                </a:solidFill>
                <a:latin typeface="Open Sans" panose="020B0606030504020204" pitchFamily="34" charset="0"/>
                <a:cs typeface="Open Sans" panose="020B0606030504020204" pitchFamily="34" charset="0"/>
              </a:rPr>
              <a:t>Keep electricity away from wate</a:t>
            </a:r>
            <a:r>
              <a:rPr lang="en-US" altLang="en-US">
                <a:solidFill>
                  <a:schemeClr val="tx1"/>
                </a:solidFill>
                <a:latin typeface="Open Sans" panose="020B0606030504020204" pitchFamily="34" charset="0"/>
                <a:cs typeface="Open Sans" panose="020B0606030504020204" pitchFamily="34" charset="0"/>
              </a:rPr>
              <a:t>r</a:t>
            </a:r>
          </a:p>
          <a:p>
            <a:pPr marL="0" indent="0" eaLnBrk="1" hangingPunct="1">
              <a:buFontTx/>
              <a:buNone/>
            </a:pPr>
            <a:endParaRPr lang="en-US" altLang="en-US"/>
          </a:p>
        </p:txBody>
      </p:sp>
      <p:sp>
        <p:nvSpPr>
          <p:cNvPr id="82948" name="Text Box 5">
            <a:extLst>
              <a:ext uri="{FF2B5EF4-FFF2-40B4-BE49-F238E27FC236}">
                <a16:creationId xmlns:a16="http://schemas.microsoft.com/office/drawing/2014/main" id="{69ADE8C2-F97B-3AE0-F5CB-C0B78DB042C5}"/>
              </a:ext>
            </a:extLst>
          </p:cNvPr>
          <p:cNvSpPr txBox="1">
            <a:spLocks noChangeArrowheads="1"/>
          </p:cNvSpPr>
          <p:nvPr/>
        </p:nvSpPr>
        <p:spPr bwMode="auto">
          <a:xfrm>
            <a:off x="1524000" y="6613525"/>
            <a:ext cx="36576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sz="1000">
                <a:solidFill>
                  <a:schemeClr val="bg1"/>
                </a:solidFill>
                <a:latin typeface="Garamond" panose="02020404030301010803" pitchFamily="18" charset="0"/>
              </a:rPr>
              <a:t>© Business &amp; Legal Reports, Inc. 1003</a:t>
            </a:r>
          </a:p>
        </p:txBody>
      </p:sp>
      <p:sp>
        <p:nvSpPr>
          <p:cNvPr id="649227" name="Rectangle 11">
            <a:extLst>
              <a:ext uri="{FF2B5EF4-FFF2-40B4-BE49-F238E27FC236}">
                <a16:creationId xmlns:a16="http://schemas.microsoft.com/office/drawing/2014/main" id="{ACF5A394-B6D6-800C-BEF6-004B88CD6682}"/>
              </a:ext>
            </a:extLst>
          </p:cNvPr>
          <p:cNvSpPr>
            <a:spLocks noChangeArrowheads="1"/>
          </p:cNvSpPr>
          <p:nvPr/>
        </p:nvSpPr>
        <p:spPr bwMode="auto">
          <a:xfrm>
            <a:off x="10299700" y="6507163"/>
            <a:ext cx="368300" cy="361950"/>
          </a:xfrm>
          <a:prstGeom prst="rect">
            <a:avLst/>
          </a:prstGeom>
          <a:gradFill rotWithShape="1">
            <a:gsLst>
              <a:gs pos="0">
                <a:schemeClr val="tx1">
                  <a:alpha val="22000"/>
                </a:schemeClr>
              </a:gs>
              <a:gs pos="100000">
                <a:schemeClr val="tx1">
                  <a:gamma/>
                  <a:tint val="84706"/>
                  <a:invGamma/>
                  <a:alpha val="94000"/>
                </a:schemeClr>
              </a:gs>
            </a:gsLst>
            <a:lin ang="0" scaled="1"/>
          </a:gradFill>
          <a:ln>
            <a:noFill/>
          </a:ln>
          <a:effectLst/>
        </p:spPr>
        <p:txBody>
          <a:bodyPr wrap="none" anchor="ctr"/>
          <a:lstStyle/>
          <a:p>
            <a:pPr>
              <a:defRPr/>
            </a:pPr>
            <a:endParaRPr lang="en-IN"/>
          </a:p>
        </p:txBody>
      </p:sp>
      <p:pic>
        <p:nvPicPr>
          <p:cNvPr id="82950" name="Picture 1" descr="A logo with a lion and a circle with a red ribbon&#10;&#10;AI-generated content may be incorrect.">
            <a:extLst>
              <a:ext uri="{FF2B5EF4-FFF2-40B4-BE49-F238E27FC236}">
                <a16:creationId xmlns:a16="http://schemas.microsoft.com/office/drawing/2014/main" id="{18E5513D-DE3A-C69A-045C-F91D3DC503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118" r="22639"/>
          <a:stretch>
            <a:fillRect/>
          </a:stretch>
        </p:blipFill>
        <p:spPr bwMode="auto">
          <a:xfrm>
            <a:off x="10898188" y="549275"/>
            <a:ext cx="1120775"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51" name="Picture 2" descr="A logo with text on it&#10;&#10;AI-generated content may be incorrect.">
            <a:extLst>
              <a:ext uri="{FF2B5EF4-FFF2-40B4-BE49-F238E27FC236}">
                <a16:creationId xmlns:a16="http://schemas.microsoft.com/office/drawing/2014/main" id="{6A08C59F-2FFC-D052-DE4E-EC9D20E1C8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6850" y="631825"/>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52" name="Picture 1">
            <a:extLst>
              <a:ext uri="{FF2B5EF4-FFF2-40B4-BE49-F238E27FC236}">
                <a16:creationId xmlns:a16="http://schemas.microsoft.com/office/drawing/2014/main" id="{5F79C907-BA5C-4559-34FC-B8BFFBFE32C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488" y="309563"/>
            <a:ext cx="1828800" cy="1198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953" name="Picture 2">
            <a:extLst>
              <a:ext uri="{FF2B5EF4-FFF2-40B4-BE49-F238E27FC236}">
                <a16:creationId xmlns:a16="http://schemas.microsoft.com/office/drawing/2014/main" id="{34479431-868D-BAA0-D612-72F236C32B0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68000" y="130175"/>
            <a:ext cx="1433513"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49220">
                                            <p:txEl>
                                              <p:pRg st="0" end="0"/>
                                            </p:txEl>
                                          </p:spTgt>
                                        </p:tgtEl>
                                        <p:attrNameLst>
                                          <p:attrName>style.visibility</p:attrName>
                                        </p:attrNameLst>
                                      </p:cBhvr>
                                      <p:to>
                                        <p:strVal val="visible"/>
                                      </p:to>
                                    </p:set>
                                    <p:animEffect transition="in" filter="fade">
                                      <p:cBhvr>
                                        <p:cTn id="7" dur="500"/>
                                        <p:tgtEl>
                                          <p:spTgt spid="649220">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49220">
                                            <p:txEl>
                                              <p:pRg st="1" end="1"/>
                                            </p:txEl>
                                          </p:spTgt>
                                        </p:tgtEl>
                                        <p:attrNameLst>
                                          <p:attrName>style.visibility</p:attrName>
                                        </p:attrNameLst>
                                      </p:cBhvr>
                                      <p:to>
                                        <p:strVal val="visible"/>
                                      </p:to>
                                    </p:set>
                                    <p:animEffect transition="in" filter="fade">
                                      <p:cBhvr>
                                        <p:cTn id="10" dur="500"/>
                                        <p:tgtEl>
                                          <p:spTgt spid="649220">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49220">
                                            <p:txEl>
                                              <p:pRg st="2" end="2"/>
                                            </p:txEl>
                                          </p:spTgt>
                                        </p:tgtEl>
                                        <p:attrNameLst>
                                          <p:attrName>style.visibility</p:attrName>
                                        </p:attrNameLst>
                                      </p:cBhvr>
                                      <p:to>
                                        <p:strVal val="visible"/>
                                      </p:to>
                                    </p:set>
                                    <p:animEffect transition="in" filter="fade">
                                      <p:cBhvr>
                                        <p:cTn id="13" dur="500"/>
                                        <p:tgtEl>
                                          <p:spTgt spid="649220">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49220">
                                            <p:txEl>
                                              <p:pRg st="3" end="3"/>
                                            </p:txEl>
                                          </p:spTgt>
                                        </p:tgtEl>
                                        <p:attrNameLst>
                                          <p:attrName>style.visibility</p:attrName>
                                        </p:attrNameLst>
                                      </p:cBhvr>
                                      <p:to>
                                        <p:strVal val="visible"/>
                                      </p:to>
                                    </p:set>
                                    <p:animEffect transition="in" filter="fade">
                                      <p:cBhvr>
                                        <p:cTn id="16" dur="500"/>
                                        <p:tgtEl>
                                          <p:spTgt spid="649220">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49227"/>
                                        </p:tgtEl>
                                        <p:attrNameLst>
                                          <p:attrName>style.visibility</p:attrName>
                                        </p:attrNameLst>
                                      </p:cBhvr>
                                      <p:to>
                                        <p:strVal val="visible"/>
                                      </p:to>
                                    </p:set>
                                    <p:animEffect transition="in" filter="fade">
                                      <p:cBhvr>
                                        <p:cTn id="19" dur="500"/>
                                        <p:tgtEl>
                                          <p:spTgt spid="6492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9220" grpId="0" build="p"/>
      <p:bldP spid="649227"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Rectangle 7">
            <a:extLst>
              <a:ext uri="{FF2B5EF4-FFF2-40B4-BE49-F238E27FC236}">
                <a16:creationId xmlns:a16="http://schemas.microsoft.com/office/drawing/2014/main" id="{86BC77A7-F0F3-6F25-DE29-13F6FA8A04CE}"/>
              </a:ext>
            </a:extLst>
          </p:cNvPr>
          <p:cNvSpPr>
            <a:spLocks noGrp="1" noChangeArrowheads="1"/>
          </p:cNvSpPr>
          <p:nvPr>
            <p:ph type="title"/>
          </p:nvPr>
        </p:nvSpPr>
        <p:spPr>
          <a:xfrm>
            <a:off x="558800" y="2538413"/>
            <a:ext cx="3103563" cy="979487"/>
          </a:xfrm>
        </p:spPr>
        <p:txBody>
          <a:bodyPr>
            <a:noAutofit/>
          </a:bodyPr>
          <a:lstStyle/>
          <a:p>
            <a:pPr eaLnBrk="1" fontAlgn="auto" hangingPunct="1">
              <a:spcAft>
                <a:spcPts val="0"/>
              </a:spcAft>
              <a:defRPr/>
            </a:pPr>
            <a:r>
              <a:rPr lang="en-US" altLang="en-US" sz="4000" dirty="0">
                <a:solidFill>
                  <a:schemeClr val="tx1"/>
                </a:solidFill>
                <a:latin typeface="Open Sans" panose="020B0606030504020204" pitchFamily="34" charset="0"/>
                <a:ea typeface="Open Sans" panose="020B0606030504020204" pitchFamily="34" charset="0"/>
                <a:cs typeface="Open Sans" panose="020B0606030504020204" pitchFamily="34" charset="0"/>
              </a:rPr>
              <a:t>HAZARDOUS MATERIALS</a:t>
            </a:r>
          </a:p>
        </p:txBody>
      </p:sp>
      <p:sp>
        <p:nvSpPr>
          <p:cNvPr id="520200" name="Rectangle 8">
            <a:extLst>
              <a:ext uri="{FF2B5EF4-FFF2-40B4-BE49-F238E27FC236}">
                <a16:creationId xmlns:a16="http://schemas.microsoft.com/office/drawing/2014/main" id="{B1BF0A93-8A0F-A928-F295-4E2AC10EF565}"/>
              </a:ext>
            </a:extLst>
          </p:cNvPr>
          <p:cNvSpPr>
            <a:spLocks noGrp="1" noChangeArrowheads="1"/>
          </p:cNvSpPr>
          <p:nvPr>
            <p:ph type="body" sz="half" idx="1"/>
          </p:nvPr>
        </p:nvSpPr>
        <p:spPr>
          <a:xfrm>
            <a:off x="4884738" y="2335213"/>
            <a:ext cx="6400800" cy="3790950"/>
          </a:xfrm>
        </p:spPr>
        <p:txBody>
          <a:bodyPr/>
          <a:lstStyle/>
          <a:p>
            <a:pPr lvl="1" eaLnBrk="1" hangingPunct="1">
              <a:buFont typeface="Arial" panose="020B0604020202020204" pitchFamily="34" charset="0"/>
              <a:buChar char="•"/>
            </a:pPr>
            <a:r>
              <a:rPr lang="en-US" altLang="en-US">
                <a:latin typeface="Open Sans" panose="020B0606030504020204" pitchFamily="34" charset="0"/>
                <a:cs typeface="Open Sans" panose="020B0606030504020204" pitchFamily="34" charset="0"/>
              </a:rPr>
              <a:t>Always read labels</a:t>
            </a:r>
          </a:p>
          <a:p>
            <a:pPr lvl="1" eaLnBrk="1" hangingPunct="1">
              <a:buFont typeface="Arial" panose="020B0604020202020204" pitchFamily="34" charset="0"/>
              <a:buChar char="•"/>
            </a:pPr>
            <a:r>
              <a:rPr lang="en-US" altLang="en-US">
                <a:latin typeface="Open Sans" panose="020B0606030504020204" pitchFamily="34" charset="0"/>
                <a:cs typeface="Open Sans" panose="020B0606030504020204" pitchFamily="34" charset="0"/>
              </a:rPr>
              <a:t>Keep hazardous materials away from children</a:t>
            </a:r>
          </a:p>
          <a:p>
            <a:pPr lvl="1" eaLnBrk="1" hangingPunct="1">
              <a:buFont typeface="Arial" panose="020B0604020202020204" pitchFamily="34" charset="0"/>
              <a:buChar char="•"/>
            </a:pPr>
            <a:r>
              <a:rPr lang="en-US" altLang="en-US">
                <a:latin typeface="Open Sans" panose="020B0606030504020204" pitchFamily="34" charset="0"/>
                <a:cs typeface="Open Sans" panose="020B0606030504020204" pitchFamily="34" charset="0"/>
              </a:rPr>
              <a:t>Use caution with flammable substances </a:t>
            </a:r>
          </a:p>
          <a:p>
            <a:pPr lvl="1" eaLnBrk="1" hangingPunct="1">
              <a:buFont typeface="Arial" panose="020B0604020202020204" pitchFamily="34" charset="0"/>
              <a:buChar char="•"/>
            </a:pPr>
            <a:r>
              <a:rPr lang="en-US" altLang="en-US">
                <a:latin typeface="Open Sans" panose="020B0606030504020204" pitchFamily="34" charset="0"/>
                <a:cs typeface="Open Sans" panose="020B0606030504020204" pitchFamily="34" charset="0"/>
              </a:rPr>
              <a:t>Never mix household cleaning products.</a:t>
            </a:r>
          </a:p>
        </p:txBody>
      </p:sp>
      <p:sp>
        <p:nvSpPr>
          <p:cNvPr id="520205" name="Rectangle 13">
            <a:extLst>
              <a:ext uri="{FF2B5EF4-FFF2-40B4-BE49-F238E27FC236}">
                <a16:creationId xmlns:a16="http://schemas.microsoft.com/office/drawing/2014/main" id="{ED1590DA-ADD6-CEB3-B13E-1E10C7A226AA}"/>
              </a:ext>
            </a:extLst>
          </p:cNvPr>
          <p:cNvSpPr>
            <a:spLocks noChangeArrowheads="1"/>
          </p:cNvSpPr>
          <p:nvPr/>
        </p:nvSpPr>
        <p:spPr bwMode="auto">
          <a:xfrm>
            <a:off x="10299700" y="6507163"/>
            <a:ext cx="368300" cy="361950"/>
          </a:xfrm>
          <a:prstGeom prst="rect">
            <a:avLst/>
          </a:prstGeom>
          <a:gradFill rotWithShape="1">
            <a:gsLst>
              <a:gs pos="0">
                <a:schemeClr val="tx1">
                  <a:alpha val="22000"/>
                </a:schemeClr>
              </a:gs>
              <a:gs pos="100000">
                <a:schemeClr val="tx1">
                  <a:gamma/>
                  <a:tint val="84706"/>
                  <a:invGamma/>
                  <a:alpha val="94000"/>
                </a:schemeClr>
              </a:gs>
            </a:gsLst>
            <a:lin ang="0" scaled="1"/>
          </a:gradFill>
          <a:ln>
            <a:noFill/>
          </a:ln>
          <a:effectLst/>
        </p:spPr>
        <p:txBody>
          <a:bodyPr wrap="none" anchor="ctr"/>
          <a:lstStyle/>
          <a:p>
            <a:pPr>
              <a:defRPr/>
            </a:pPr>
            <a:endParaRPr lang="en-IN"/>
          </a:p>
        </p:txBody>
      </p:sp>
      <p:pic>
        <p:nvPicPr>
          <p:cNvPr id="84997" name="Picture 1" descr="A logo with a lion and a circle with a red ribbon&#10;&#10;AI-generated content may be incorrect.">
            <a:extLst>
              <a:ext uri="{FF2B5EF4-FFF2-40B4-BE49-F238E27FC236}">
                <a16:creationId xmlns:a16="http://schemas.microsoft.com/office/drawing/2014/main" id="{7E8CCE0B-4175-31B7-8C4C-97D31B9F8D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118" r="22639"/>
          <a:stretch>
            <a:fillRect/>
          </a:stretch>
        </p:blipFill>
        <p:spPr bwMode="auto">
          <a:xfrm>
            <a:off x="10983913" y="657225"/>
            <a:ext cx="1122362"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8" name="Picture 2" descr="A logo with text on it&#10;&#10;AI-generated content may be incorrect.">
            <a:extLst>
              <a:ext uri="{FF2B5EF4-FFF2-40B4-BE49-F238E27FC236}">
                <a16:creationId xmlns:a16="http://schemas.microsoft.com/office/drawing/2014/main" id="{A659EF26-AAC4-976E-5759-33441E9B45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2575" y="739775"/>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9" name="Picture 1">
            <a:extLst>
              <a:ext uri="{FF2B5EF4-FFF2-40B4-BE49-F238E27FC236}">
                <a16:creationId xmlns:a16="http://schemas.microsoft.com/office/drawing/2014/main" id="{D75EB232-197D-3500-1B8C-DF877C69F1D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725" y="401638"/>
            <a:ext cx="1828800" cy="1198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5000" name="Picture 2">
            <a:extLst>
              <a:ext uri="{FF2B5EF4-FFF2-40B4-BE49-F238E27FC236}">
                <a16:creationId xmlns:a16="http://schemas.microsoft.com/office/drawing/2014/main" id="{ACB3FB04-4AC6-2247-1F61-4AFB7539ABA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06088" y="258763"/>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20200">
                                            <p:txEl>
                                              <p:pRg st="0" end="0"/>
                                            </p:txEl>
                                          </p:spTgt>
                                        </p:tgtEl>
                                        <p:attrNameLst>
                                          <p:attrName>style.visibility</p:attrName>
                                        </p:attrNameLst>
                                      </p:cBhvr>
                                      <p:to>
                                        <p:strVal val="visible"/>
                                      </p:to>
                                    </p:set>
                                    <p:animEffect transition="in" filter="fade">
                                      <p:cBhvr>
                                        <p:cTn id="7" dur="500"/>
                                        <p:tgtEl>
                                          <p:spTgt spid="520200">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20200">
                                            <p:txEl>
                                              <p:pRg st="1" end="1"/>
                                            </p:txEl>
                                          </p:spTgt>
                                        </p:tgtEl>
                                        <p:attrNameLst>
                                          <p:attrName>style.visibility</p:attrName>
                                        </p:attrNameLst>
                                      </p:cBhvr>
                                      <p:to>
                                        <p:strVal val="visible"/>
                                      </p:to>
                                    </p:set>
                                    <p:animEffect transition="in" filter="fade">
                                      <p:cBhvr>
                                        <p:cTn id="10" dur="500"/>
                                        <p:tgtEl>
                                          <p:spTgt spid="520200">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20200">
                                            <p:txEl>
                                              <p:pRg st="2" end="2"/>
                                            </p:txEl>
                                          </p:spTgt>
                                        </p:tgtEl>
                                        <p:attrNameLst>
                                          <p:attrName>style.visibility</p:attrName>
                                        </p:attrNameLst>
                                      </p:cBhvr>
                                      <p:to>
                                        <p:strVal val="visible"/>
                                      </p:to>
                                    </p:set>
                                    <p:animEffect transition="in" filter="fade">
                                      <p:cBhvr>
                                        <p:cTn id="13" dur="500"/>
                                        <p:tgtEl>
                                          <p:spTgt spid="520200">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20200">
                                            <p:txEl>
                                              <p:pRg st="3" end="3"/>
                                            </p:txEl>
                                          </p:spTgt>
                                        </p:tgtEl>
                                        <p:attrNameLst>
                                          <p:attrName>style.visibility</p:attrName>
                                        </p:attrNameLst>
                                      </p:cBhvr>
                                      <p:to>
                                        <p:strVal val="visible"/>
                                      </p:to>
                                    </p:set>
                                    <p:animEffect transition="in" filter="fade">
                                      <p:cBhvr>
                                        <p:cTn id="16" dur="500"/>
                                        <p:tgtEl>
                                          <p:spTgt spid="520200">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20205"/>
                                        </p:tgtEl>
                                        <p:attrNameLst>
                                          <p:attrName>style.visibility</p:attrName>
                                        </p:attrNameLst>
                                      </p:cBhvr>
                                      <p:to>
                                        <p:strVal val="visible"/>
                                      </p:to>
                                    </p:set>
                                    <p:animEffect transition="in" filter="fade">
                                      <p:cBhvr>
                                        <p:cTn id="19" dur="500"/>
                                        <p:tgtEl>
                                          <p:spTgt spid="5202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0200" grpId="0" build="p"/>
      <p:bldP spid="520205"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5" descr="Open doll house home bkgnd ext">
            <a:extLst>
              <a:ext uri="{FF2B5EF4-FFF2-40B4-BE49-F238E27FC236}">
                <a16:creationId xmlns:a16="http://schemas.microsoft.com/office/drawing/2014/main" id="{33355B58-0A07-AB4C-E6B5-EBF0018D02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917" t="22609" r="1833"/>
          <a:stretch>
            <a:fillRect/>
          </a:stretch>
        </p:blipFill>
        <p:spPr bwMode="auto">
          <a:xfrm>
            <a:off x="2328863" y="1893888"/>
            <a:ext cx="9163050" cy="430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7" name="Rectangle 2">
            <a:extLst>
              <a:ext uri="{FF2B5EF4-FFF2-40B4-BE49-F238E27FC236}">
                <a16:creationId xmlns:a16="http://schemas.microsoft.com/office/drawing/2014/main" id="{BCA4C253-E04C-0CDF-680E-82D3668504BF}"/>
              </a:ext>
            </a:extLst>
          </p:cNvPr>
          <p:cNvSpPr>
            <a:spLocks noGrp="1" noChangeArrowheads="1"/>
          </p:cNvSpPr>
          <p:nvPr>
            <p:ph type="title"/>
          </p:nvPr>
        </p:nvSpPr>
        <p:spPr>
          <a:xfrm>
            <a:off x="0" y="3213100"/>
            <a:ext cx="2517775" cy="1143000"/>
          </a:xfrm>
        </p:spPr>
        <p:txBody>
          <a:bodyPr/>
          <a:lstStyle/>
          <a:p>
            <a:pPr eaLnBrk="1" fontAlgn="auto" hangingPunct="1">
              <a:spcAft>
                <a:spcPts val="0"/>
              </a:spcAft>
              <a:defRPr/>
            </a:pPr>
            <a:r>
              <a:rPr lang="en-US" altLang="en-US" sz="4000" dirty="0">
                <a:solidFill>
                  <a:schemeClr val="tx1"/>
                </a:solidFill>
                <a:latin typeface="Open Sans" panose="020B0606030504020204" pitchFamily="34" charset="0"/>
                <a:ea typeface="Open Sans" panose="020B0606030504020204" pitchFamily="34" charset="0"/>
                <a:cs typeface="Open Sans" panose="020B0606030504020204" pitchFamily="34" charset="0"/>
              </a:rPr>
              <a:t>HOME HAZARDS</a:t>
            </a:r>
          </a:p>
        </p:txBody>
      </p:sp>
      <p:sp>
        <p:nvSpPr>
          <p:cNvPr id="82948" name="Rectangle 3">
            <a:extLst>
              <a:ext uri="{FF2B5EF4-FFF2-40B4-BE49-F238E27FC236}">
                <a16:creationId xmlns:a16="http://schemas.microsoft.com/office/drawing/2014/main" id="{B760A25C-A71D-829B-2328-6F77658DD249}"/>
              </a:ext>
            </a:extLst>
          </p:cNvPr>
          <p:cNvSpPr>
            <a:spLocks noGrp="1" noChangeArrowheads="1"/>
          </p:cNvSpPr>
          <p:nvPr>
            <p:ph idx="1"/>
          </p:nvPr>
        </p:nvSpPr>
        <p:spPr>
          <a:xfrm>
            <a:off x="2289175" y="2171700"/>
            <a:ext cx="7564438" cy="679450"/>
          </a:xfrm>
        </p:spPr>
        <p:txBody>
          <a:bodyPr rtlCol="0">
            <a:normAutofit lnSpcReduction="10000"/>
          </a:bodyPr>
          <a:lstStyle/>
          <a:p>
            <a:pPr marL="0" indent="0" algn="ctr" eaLnBrk="1" fontAlgn="auto" hangingPunct="1">
              <a:spcAft>
                <a:spcPts val="0"/>
              </a:spcAft>
              <a:buFontTx/>
              <a:buNone/>
              <a:defRPr/>
            </a:pPr>
            <a:r>
              <a:rPr lang="en-US" alt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In the previous slides, we identified </a:t>
            </a:r>
            <a:br>
              <a:rPr lang="en-US" alt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US" alt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four basic home hazards:</a:t>
            </a:r>
          </a:p>
        </p:txBody>
      </p:sp>
      <p:sp>
        <p:nvSpPr>
          <p:cNvPr id="551942" name="Text Box 6">
            <a:extLst>
              <a:ext uri="{FF2B5EF4-FFF2-40B4-BE49-F238E27FC236}">
                <a16:creationId xmlns:a16="http://schemas.microsoft.com/office/drawing/2014/main" id="{D7C29F2D-A5A7-87B9-8120-EA6DA61809D3}"/>
              </a:ext>
            </a:extLst>
          </p:cNvPr>
          <p:cNvSpPr txBox="1">
            <a:spLocks noChangeArrowheads="1"/>
          </p:cNvSpPr>
          <p:nvPr/>
        </p:nvSpPr>
        <p:spPr bwMode="auto">
          <a:xfrm>
            <a:off x="3689350" y="3189288"/>
            <a:ext cx="1327150" cy="425450"/>
          </a:xfrm>
          <a:prstGeom prst="rect">
            <a:avLst/>
          </a:prstGeom>
          <a:solidFill>
            <a:srgbClr val="FFFFFF">
              <a:alpha val="7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lnSpc>
                <a:spcPct val="90000"/>
              </a:lnSpc>
            </a:pPr>
            <a:r>
              <a:rPr lang="en-US" altLang="en-US" b="1">
                <a:solidFill>
                  <a:srgbClr val="800000"/>
                </a:solidFill>
                <a:latin typeface="Arial" panose="020B0604020202020204" pitchFamily="34" charset="0"/>
              </a:rPr>
              <a:t>Fires</a:t>
            </a:r>
          </a:p>
        </p:txBody>
      </p:sp>
      <p:sp>
        <p:nvSpPr>
          <p:cNvPr id="551943" name="Text Box 7">
            <a:extLst>
              <a:ext uri="{FF2B5EF4-FFF2-40B4-BE49-F238E27FC236}">
                <a16:creationId xmlns:a16="http://schemas.microsoft.com/office/drawing/2014/main" id="{E402BDE3-367D-51CF-0193-0771185F9E53}"/>
              </a:ext>
            </a:extLst>
          </p:cNvPr>
          <p:cNvSpPr txBox="1">
            <a:spLocks noChangeArrowheads="1"/>
          </p:cNvSpPr>
          <p:nvPr/>
        </p:nvSpPr>
        <p:spPr bwMode="auto">
          <a:xfrm>
            <a:off x="2671763" y="4452938"/>
            <a:ext cx="2112962" cy="714375"/>
          </a:xfrm>
          <a:prstGeom prst="rect">
            <a:avLst/>
          </a:prstGeom>
          <a:solidFill>
            <a:srgbClr val="FFFFFF">
              <a:alpha val="7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lnSpc>
                <a:spcPct val="85000"/>
              </a:lnSpc>
            </a:pPr>
            <a:r>
              <a:rPr lang="en-US" altLang="en-US" b="1">
                <a:solidFill>
                  <a:srgbClr val="800000"/>
                </a:solidFill>
                <a:latin typeface="Arial" panose="020B0604020202020204" pitchFamily="34" charset="0"/>
              </a:rPr>
              <a:t>Slips, Trips,</a:t>
            </a:r>
            <a:br>
              <a:rPr lang="en-US" altLang="en-US" b="1">
                <a:solidFill>
                  <a:srgbClr val="800000"/>
                </a:solidFill>
                <a:latin typeface="Arial" panose="020B0604020202020204" pitchFamily="34" charset="0"/>
              </a:rPr>
            </a:br>
            <a:r>
              <a:rPr lang="en-US" altLang="en-US" b="1">
                <a:solidFill>
                  <a:srgbClr val="800000"/>
                </a:solidFill>
                <a:latin typeface="Arial" panose="020B0604020202020204" pitchFamily="34" charset="0"/>
              </a:rPr>
              <a:t>And Falls</a:t>
            </a:r>
          </a:p>
        </p:txBody>
      </p:sp>
      <p:sp>
        <p:nvSpPr>
          <p:cNvPr id="551944" name="Text Box 8">
            <a:extLst>
              <a:ext uri="{FF2B5EF4-FFF2-40B4-BE49-F238E27FC236}">
                <a16:creationId xmlns:a16="http://schemas.microsoft.com/office/drawing/2014/main" id="{6ACA2D22-1CBB-C3C8-1AA0-E7D724588FFA}"/>
              </a:ext>
            </a:extLst>
          </p:cNvPr>
          <p:cNvSpPr txBox="1">
            <a:spLocks noChangeArrowheads="1"/>
          </p:cNvSpPr>
          <p:nvPr/>
        </p:nvSpPr>
        <p:spPr bwMode="auto">
          <a:xfrm>
            <a:off x="8047038" y="3324225"/>
            <a:ext cx="1411287" cy="757238"/>
          </a:xfrm>
          <a:prstGeom prst="rect">
            <a:avLst/>
          </a:prstGeom>
          <a:solidFill>
            <a:srgbClr val="FFFFFF">
              <a:alpha val="7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lnSpc>
                <a:spcPct val="90000"/>
              </a:lnSpc>
            </a:pPr>
            <a:r>
              <a:rPr lang="en-US" altLang="en-US" b="1">
                <a:solidFill>
                  <a:srgbClr val="800000"/>
                </a:solidFill>
                <a:latin typeface="Arial" panose="020B0604020202020204" pitchFamily="34" charset="0"/>
              </a:rPr>
              <a:t>Electricity</a:t>
            </a:r>
          </a:p>
        </p:txBody>
      </p:sp>
      <p:sp>
        <p:nvSpPr>
          <p:cNvPr id="551945" name="Text Box 9">
            <a:extLst>
              <a:ext uri="{FF2B5EF4-FFF2-40B4-BE49-F238E27FC236}">
                <a16:creationId xmlns:a16="http://schemas.microsoft.com/office/drawing/2014/main" id="{5CA0ED99-E12E-E26B-80D8-D09DA8E9B03A}"/>
              </a:ext>
            </a:extLst>
          </p:cNvPr>
          <p:cNvSpPr txBox="1">
            <a:spLocks noChangeArrowheads="1"/>
          </p:cNvSpPr>
          <p:nvPr/>
        </p:nvSpPr>
        <p:spPr bwMode="auto">
          <a:xfrm>
            <a:off x="7546975" y="4484688"/>
            <a:ext cx="2020888" cy="688975"/>
          </a:xfrm>
          <a:prstGeom prst="rect">
            <a:avLst/>
          </a:prstGeom>
          <a:solidFill>
            <a:srgbClr val="FFFFFF">
              <a:alpha val="7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lnSpc>
                <a:spcPct val="85000"/>
              </a:lnSpc>
            </a:pPr>
            <a:r>
              <a:rPr lang="en-US" altLang="en-US" sz="2300" b="1">
                <a:solidFill>
                  <a:srgbClr val="800000"/>
                </a:solidFill>
                <a:latin typeface="Arial" panose="020B0604020202020204" pitchFamily="34" charset="0"/>
              </a:rPr>
              <a:t>Hazardous</a:t>
            </a:r>
            <a:br>
              <a:rPr lang="en-US" altLang="en-US" sz="2300" b="1">
                <a:solidFill>
                  <a:srgbClr val="800000"/>
                </a:solidFill>
                <a:latin typeface="Arial" panose="020B0604020202020204" pitchFamily="34" charset="0"/>
              </a:rPr>
            </a:br>
            <a:r>
              <a:rPr lang="en-US" altLang="en-US" sz="2300" b="1">
                <a:solidFill>
                  <a:srgbClr val="800000"/>
                </a:solidFill>
                <a:latin typeface="Arial" panose="020B0604020202020204" pitchFamily="34" charset="0"/>
              </a:rPr>
              <a:t>Materials</a:t>
            </a:r>
          </a:p>
        </p:txBody>
      </p:sp>
      <p:sp>
        <p:nvSpPr>
          <p:cNvPr id="551947" name="Rectangle 11">
            <a:extLst>
              <a:ext uri="{FF2B5EF4-FFF2-40B4-BE49-F238E27FC236}">
                <a16:creationId xmlns:a16="http://schemas.microsoft.com/office/drawing/2014/main" id="{43CAE403-8A5D-87A1-111D-10C9736C8922}"/>
              </a:ext>
            </a:extLst>
          </p:cNvPr>
          <p:cNvSpPr>
            <a:spLocks noChangeArrowheads="1"/>
          </p:cNvSpPr>
          <p:nvPr/>
        </p:nvSpPr>
        <p:spPr bwMode="auto">
          <a:xfrm>
            <a:off x="10299700" y="6507163"/>
            <a:ext cx="368300" cy="361950"/>
          </a:xfrm>
          <a:prstGeom prst="rect">
            <a:avLst/>
          </a:prstGeom>
          <a:gradFill rotWithShape="1">
            <a:gsLst>
              <a:gs pos="0">
                <a:schemeClr val="tx1">
                  <a:alpha val="22000"/>
                </a:schemeClr>
              </a:gs>
              <a:gs pos="100000">
                <a:schemeClr val="tx1">
                  <a:gamma/>
                  <a:tint val="84706"/>
                  <a:invGamma/>
                  <a:alpha val="94000"/>
                </a:schemeClr>
              </a:gs>
            </a:gsLst>
            <a:lin ang="0" scaled="1"/>
          </a:gradFill>
          <a:ln>
            <a:noFill/>
          </a:ln>
          <a:effectLst/>
        </p:spPr>
        <p:txBody>
          <a:bodyPr wrap="none" anchor="ctr"/>
          <a:lstStyle/>
          <a:p>
            <a:pPr>
              <a:defRPr/>
            </a:pPr>
            <a:endParaRPr lang="en-IN"/>
          </a:p>
        </p:txBody>
      </p:sp>
      <p:pic>
        <p:nvPicPr>
          <p:cNvPr id="87050" name="Picture 1">
            <a:extLst>
              <a:ext uri="{FF2B5EF4-FFF2-40B4-BE49-F238E27FC236}">
                <a16:creationId xmlns:a16="http://schemas.microsoft.com/office/drawing/2014/main" id="{CDBD2E93-D474-2046-E1DB-B0D93E6EA6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713" y="168275"/>
            <a:ext cx="1828800" cy="119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7051" name="Picture 2">
            <a:extLst>
              <a:ext uri="{FF2B5EF4-FFF2-40B4-BE49-F238E27FC236}">
                <a16:creationId xmlns:a16="http://schemas.microsoft.com/office/drawing/2014/main" id="{F99131E2-EE42-F911-5FD3-0EC345FCE43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45775" y="85725"/>
            <a:ext cx="1433513"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51942"/>
                                        </p:tgtEl>
                                        <p:attrNameLst>
                                          <p:attrName>style.visibility</p:attrName>
                                        </p:attrNameLst>
                                      </p:cBhvr>
                                      <p:to>
                                        <p:strVal val="visible"/>
                                      </p:to>
                                    </p:set>
                                    <p:animEffect transition="in" filter="fade">
                                      <p:cBhvr>
                                        <p:cTn id="7" dur="500"/>
                                        <p:tgtEl>
                                          <p:spTgt spid="5519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51943"/>
                                        </p:tgtEl>
                                        <p:attrNameLst>
                                          <p:attrName>style.visibility</p:attrName>
                                        </p:attrNameLst>
                                      </p:cBhvr>
                                      <p:to>
                                        <p:strVal val="visible"/>
                                      </p:to>
                                    </p:set>
                                    <p:animEffect transition="in" filter="fade">
                                      <p:cBhvr>
                                        <p:cTn id="12" dur="500"/>
                                        <p:tgtEl>
                                          <p:spTgt spid="55194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51944"/>
                                        </p:tgtEl>
                                        <p:attrNameLst>
                                          <p:attrName>style.visibility</p:attrName>
                                        </p:attrNameLst>
                                      </p:cBhvr>
                                      <p:to>
                                        <p:strVal val="visible"/>
                                      </p:to>
                                    </p:set>
                                    <p:animEffect transition="in" filter="fade">
                                      <p:cBhvr>
                                        <p:cTn id="17" dur="500"/>
                                        <p:tgtEl>
                                          <p:spTgt spid="55194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51945"/>
                                        </p:tgtEl>
                                        <p:attrNameLst>
                                          <p:attrName>style.visibility</p:attrName>
                                        </p:attrNameLst>
                                      </p:cBhvr>
                                      <p:to>
                                        <p:strVal val="visible"/>
                                      </p:to>
                                    </p:set>
                                    <p:animEffect transition="in" filter="fade">
                                      <p:cBhvr>
                                        <p:cTn id="22" dur="500"/>
                                        <p:tgtEl>
                                          <p:spTgt spid="55194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51947"/>
                                        </p:tgtEl>
                                        <p:attrNameLst>
                                          <p:attrName>style.visibility</p:attrName>
                                        </p:attrNameLst>
                                      </p:cBhvr>
                                      <p:to>
                                        <p:strVal val="visible"/>
                                      </p:to>
                                    </p:set>
                                    <p:animEffect transition="in" filter="fade">
                                      <p:cBhvr>
                                        <p:cTn id="25" dur="500"/>
                                        <p:tgtEl>
                                          <p:spTgt spid="5519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1942" grpId="0" animBg="1"/>
      <p:bldP spid="551943" grpId="0" animBg="1"/>
      <p:bldP spid="551944" grpId="0" animBg="1"/>
      <p:bldP spid="551945" grpId="0" animBg="1"/>
      <p:bldP spid="551947"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10" descr="water background lo">
            <a:extLst>
              <a:ext uri="{FF2B5EF4-FFF2-40B4-BE49-F238E27FC236}">
                <a16:creationId xmlns:a16="http://schemas.microsoft.com/office/drawing/2014/main" id="{0BFE10DE-692D-0B0A-6D7A-E394964812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845" r="4845" b="5296"/>
          <a:stretch>
            <a:fillRect/>
          </a:stretch>
        </p:blipFill>
        <p:spPr bwMode="auto">
          <a:xfrm>
            <a:off x="6883400" y="2024063"/>
            <a:ext cx="4875213" cy="466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7617" name="Picture 17" descr="kids jump off dock lake lo">
            <a:extLst>
              <a:ext uri="{FF2B5EF4-FFF2-40B4-BE49-F238E27FC236}">
                <a16:creationId xmlns:a16="http://schemas.microsoft.com/office/drawing/2014/main" id="{643AD748-DF23-C599-E60B-DDE90B5D4C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66050" y="3224213"/>
            <a:ext cx="3217863" cy="259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2" name="Picture 13" descr="lifesaver floatation device lo">
            <a:extLst>
              <a:ext uri="{FF2B5EF4-FFF2-40B4-BE49-F238E27FC236}">
                <a16:creationId xmlns:a16="http://schemas.microsoft.com/office/drawing/2014/main" id="{2DED31B3-57E6-CFBF-98FE-0D8721C5B0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83400" y="1841500"/>
            <a:ext cx="5110163" cy="484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8" name="Rectangle 7">
            <a:extLst>
              <a:ext uri="{FF2B5EF4-FFF2-40B4-BE49-F238E27FC236}">
                <a16:creationId xmlns:a16="http://schemas.microsoft.com/office/drawing/2014/main" id="{F7CC7148-3C9B-557D-4F9A-63964C05EA15}"/>
              </a:ext>
            </a:extLst>
          </p:cNvPr>
          <p:cNvSpPr>
            <a:spLocks noGrp="1" noChangeArrowheads="1"/>
          </p:cNvSpPr>
          <p:nvPr>
            <p:ph type="title"/>
          </p:nvPr>
        </p:nvSpPr>
        <p:spPr>
          <a:xfrm>
            <a:off x="198438" y="2024063"/>
            <a:ext cx="2641600" cy="3376612"/>
          </a:xfrm>
        </p:spPr>
        <p:txBody>
          <a:bodyPr/>
          <a:lstStyle/>
          <a:p>
            <a:pPr eaLnBrk="1" fontAlgn="auto" hangingPunct="1">
              <a:spcAft>
                <a:spcPts val="0"/>
              </a:spcAft>
              <a:defRPr/>
            </a:pPr>
            <a:r>
              <a:rPr lang="en-US" altLang="en-US" sz="4000" dirty="0">
                <a:latin typeface="Open Sans" panose="020B0606030504020204" pitchFamily="34" charset="0"/>
                <a:ea typeface="Open Sans" panose="020B0606030504020204" pitchFamily="34" charset="0"/>
                <a:cs typeface="Open Sans" panose="020B0606030504020204" pitchFamily="34" charset="0"/>
              </a:rPr>
              <a:t>Drowning Prevention</a:t>
            </a:r>
          </a:p>
        </p:txBody>
      </p:sp>
      <p:sp>
        <p:nvSpPr>
          <p:cNvPr id="537608" name="Rectangle 8">
            <a:extLst>
              <a:ext uri="{FF2B5EF4-FFF2-40B4-BE49-F238E27FC236}">
                <a16:creationId xmlns:a16="http://schemas.microsoft.com/office/drawing/2014/main" id="{A3FA1C83-0447-11FD-768D-3F130660255A}"/>
              </a:ext>
            </a:extLst>
          </p:cNvPr>
          <p:cNvSpPr>
            <a:spLocks noGrp="1" noChangeArrowheads="1"/>
          </p:cNvSpPr>
          <p:nvPr>
            <p:ph type="body" sz="half" idx="1"/>
          </p:nvPr>
        </p:nvSpPr>
        <p:spPr>
          <a:xfrm>
            <a:off x="2720975" y="2071688"/>
            <a:ext cx="3954463" cy="4525962"/>
          </a:xfrm>
        </p:spPr>
        <p:txBody>
          <a:bodyPr/>
          <a:lstStyle/>
          <a:p>
            <a:pPr lvl="1" eaLnBrk="1" hangingPunct="1"/>
            <a:r>
              <a:rPr lang="en-US" altLang="en-US">
                <a:latin typeface="Open Sans" panose="020B0606030504020204" pitchFamily="34" charset="0"/>
                <a:cs typeface="Open Sans" panose="020B0606030504020204" pitchFamily="34" charset="0"/>
              </a:rPr>
              <a:t>Keep pools fenced in</a:t>
            </a:r>
          </a:p>
          <a:p>
            <a:pPr lvl="1" eaLnBrk="1" hangingPunct="1"/>
            <a:r>
              <a:rPr lang="en-US" altLang="en-US">
                <a:latin typeface="Open Sans" panose="020B0606030504020204" pitchFamily="34" charset="0"/>
                <a:cs typeface="Open Sans" panose="020B0606030504020204" pitchFamily="34" charset="0"/>
              </a:rPr>
              <a:t>Don’t let children </a:t>
            </a:r>
            <a:br>
              <a:rPr lang="en-US" altLang="en-US">
                <a:latin typeface="Open Sans" panose="020B0606030504020204" pitchFamily="34" charset="0"/>
                <a:cs typeface="Open Sans" panose="020B0606030504020204" pitchFamily="34" charset="0"/>
              </a:rPr>
            </a:br>
            <a:r>
              <a:rPr lang="en-US" altLang="en-US">
                <a:latin typeface="Open Sans" panose="020B0606030504020204" pitchFamily="34" charset="0"/>
                <a:cs typeface="Open Sans" panose="020B0606030504020204" pitchFamily="34" charset="0"/>
              </a:rPr>
              <a:t>swim alone</a:t>
            </a:r>
          </a:p>
          <a:p>
            <a:pPr lvl="1" eaLnBrk="1" hangingPunct="1"/>
            <a:r>
              <a:rPr lang="en-US" altLang="en-US">
                <a:latin typeface="Open Sans" panose="020B0606030504020204" pitchFamily="34" charset="0"/>
                <a:cs typeface="Open Sans" panose="020B0606030504020204" pitchFamily="34" charset="0"/>
              </a:rPr>
              <a:t>Don’t leave a child unattended in the </a:t>
            </a:r>
            <a:br>
              <a:rPr lang="en-US" altLang="en-US">
                <a:latin typeface="Open Sans" panose="020B0606030504020204" pitchFamily="34" charset="0"/>
                <a:cs typeface="Open Sans" panose="020B0606030504020204" pitchFamily="34" charset="0"/>
              </a:rPr>
            </a:br>
            <a:r>
              <a:rPr lang="en-US" altLang="en-US">
                <a:latin typeface="Open Sans" panose="020B0606030504020204" pitchFamily="34" charset="0"/>
                <a:cs typeface="Open Sans" panose="020B0606030504020204" pitchFamily="34" charset="0"/>
              </a:rPr>
              <a:t>bathtub</a:t>
            </a:r>
          </a:p>
          <a:p>
            <a:pPr lvl="1" eaLnBrk="1" hangingPunct="1"/>
            <a:r>
              <a:rPr lang="en-US" altLang="en-US">
                <a:latin typeface="Open Sans" panose="020B0606030504020204" pitchFamily="34" charset="0"/>
                <a:cs typeface="Open Sans" panose="020B0606030504020204" pitchFamily="34" charset="0"/>
              </a:rPr>
              <a:t>Install grab bars in bathtubs</a:t>
            </a:r>
          </a:p>
        </p:txBody>
      </p:sp>
      <p:sp>
        <p:nvSpPr>
          <p:cNvPr id="537619" name="Rectangle 19">
            <a:extLst>
              <a:ext uri="{FF2B5EF4-FFF2-40B4-BE49-F238E27FC236}">
                <a16:creationId xmlns:a16="http://schemas.microsoft.com/office/drawing/2014/main" id="{DE0ABF17-AF1B-B034-3D2E-336F72E7C00D}"/>
              </a:ext>
            </a:extLst>
          </p:cNvPr>
          <p:cNvSpPr>
            <a:spLocks noChangeArrowheads="1"/>
          </p:cNvSpPr>
          <p:nvPr/>
        </p:nvSpPr>
        <p:spPr bwMode="auto">
          <a:xfrm>
            <a:off x="10299700" y="6507163"/>
            <a:ext cx="368300" cy="361950"/>
          </a:xfrm>
          <a:prstGeom prst="rect">
            <a:avLst/>
          </a:prstGeom>
          <a:gradFill rotWithShape="1">
            <a:gsLst>
              <a:gs pos="0">
                <a:schemeClr val="tx1">
                  <a:alpha val="22000"/>
                </a:schemeClr>
              </a:gs>
              <a:gs pos="100000">
                <a:schemeClr val="tx1">
                  <a:gamma/>
                  <a:tint val="84706"/>
                  <a:invGamma/>
                  <a:alpha val="94000"/>
                </a:schemeClr>
              </a:gs>
            </a:gsLst>
            <a:lin ang="0" scaled="1"/>
          </a:gradFill>
          <a:ln>
            <a:noFill/>
          </a:ln>
          <a:effectLst/>
        </p:spPr>
        <p:txBody>
          <a:bodyPr wrap="none" anchor="ctr"/>
          <a:lstStyle/>
          <a:p>
            <a:pPr>
              <a:defRPr/>
            </a:pPr>
            <a:endParaRPr lang="en-IN"/>
          </a:p>
        </p:txBody>
      </p:sp>
      <p:pic>
        <p:nvPicPr>
          <p:cNvPr id="89096" name="Picture 1" descr="A logo with a lion and a circle with a red ribbon&#10;&#10;AI-generated content may be incorrect.">
            <a:extLst>
              <a:ext uri="{FF2B5EF4-FFF2-40B4-BE49-F238E27FC236}">
                <a16:creationId xmlns:a16="http://schemas.microsoft.com/office/drawing/2014/main" id="{092E8C31-5B15-F067-6406-521AC90228B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8118" r="22639"/>
          <a:stretch>
            <a:fillRect/>
          </a:stretch>
        </p:blipFill>
        <p:spPr bwMode="auto">
          <a:xfrm>
            <a:off x="10983913" y="387350"/>
            <a:ext cx="1122362"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7" name="Picture 2" descr="A logo with text on it&#10;&#10;AI-generated content may be incorrect.">
            <a:extLst>
              <a:ext uri="{FF2B5EF4-FFF2-40B4-BE49-F238E27FC236}">
                <a16:creationId xmlns:a16="http://schemas.microsoft.com/office/drawing/2014/main" id="{523C1B1C-B3B4-FA74-7209-7425FAECD28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2575" y="4699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8" name="Picture 1">
            <a:extLst>
              <a:ext uri="{FF2B5EF4-FFF2-40B4-BE49-F238E27FC236}">
                <a16:creationId xmlns:a16="http://schemas.microsoft.com/office/drawing/2014/main" id="{354F49FB-4174-6058-491E-0494BBAFA8C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2400" y="168275"/>
            <a:ext cx="1828800" cy="119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9099" name="Picture 2">
            <a:extLst>
              <a:ext uri="{FF2B5EF4-FFF2-40B4-BE49-F238E27FC236}">
                <a16:creationId xmlns:a16="http://schemas.microsoft.com/office/drawing/2014/main" id="{99B1FAB8-36D4-B52E-2D03-592AE3685D1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37608">
                                            <p:txEl>
                                              <p:pRg st="0" end="0"/>
                                            </p:txEl>
                                          </p:spTgt>
                                        </p:tgtEl>
                                        <p:attrNameLst>
                                          <p:attrName>style.visibility</p:attrName>
                                        </p:attrNameLst>
                                      </p:cBhvr>
                                      <p:to>
                                        <p:strVal val="visible"/>
                                      </p:to>
                                    </p:set>
                                    <p:animEffect transition="in" filter="fade">
                                      <p:cBhvr>
                                        <p:cTn id="7" dur="500"/>
                                        <p:tgtEl>
                                          <p:spTgt spid="53760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37608">
                                            <p:txEl>
                                              <p:pRg st="1" end="1"/>
                                            </p:txEl>
                                          </p:spTgt>
                                        </p:tgtEl>
                                        <p:attrNameLst>
                                          <p:attrName>style.visibility</p:attrName>
                                        </p:attrNameLst>
                                      </p:cBhvr>
                                      <p:to>
                                        <p:strVal val="visible"/>
                                      </p:to>
                                    </p:set>
                                    <p:animEffect transition="in" filter="fade">
                                      <p:cBhvr>
                                        <p:cTn id="12" dur="500"/>
                                        <p:tgtEl>
                                          <p:spTgt spid="537608">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37617"/>
                                        </p:tgtEl>
                                        <p:attrNameLst>
                                          <p:attrName>style.visibility</p:attrName>
                                        </p:attrNameLst>
                                      </p:cBhvr>
                                      <p:to>
                                        <p:strVal val="visible"/>
                                      </p:to>
                                    </p:set>
                                    <p:animEffect transition="in" filter="fade">
                                      <p:cBhvr>
                                        <p:cTn id="15" dur="500"/>
                                        <p:tgtEl>
                                          <p:spTgt spid="537617"/>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37608">
                                            <p:txEl>
                                              <p:pRg st="2" end="2"/>
                                            </p:txEl>
                                          </p:spTgt>
                                        </p:tgtEl>
                                        <p:attrNameLst>
                                          <p:attrName>style.visibility</p:attrName>
                                        </p:attrNameLst>
                                      </p:cBhvr>
                                      <p:to>
                                        <p:strVal val="visible"/>
                                      </p:to>
                                    </p:set>
                                    <p:animEffect transition="in" filter="fade">
                                      <p:cBhvr>
                                        <p:cTn id="20" dur="500"/>
                                        <p:tgtEl>
                                          <p:spTgt spid="537608">
                                            <p:txEl>
                                              <p:pRg st="2" end="2"/>
                                            </p:txEl>
                                          </p:spTgt>
                                        </p:tgtEl>
                                      </p:cBhvr>
                                    </p:animEffect>
                                  </p:childTnLst>
                                </p:cTn>
                              </p:par>
                              <p:par>
                                <p:cTn id="21" presetID="1" presetClass="exit" presetSubtype="0" fill="hold" nodeType="withEffect">
                                  <p:stCondLst>
                                    <p:cond delay="0"/>
                                  </p:stCondLst>
                                  <p:childTnLst>
                                    <p:set>
                                      <p:cBhvr>
                                        <p:cTn id="22" dur="1" fill="hold">
                                          <p:stCondLst>
                                            <p:cond delay="0"/>
                                          </p:stCondLst>
                                        </p:cTn>
                                        <p:tgtEl>
                                          <p:spTgt spid="537617"/>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37608">
                                            <p:txEl>
                                              <p:pRg st="3" end="3"/>
                                            </p:txEl>
                                          </p:spTgt>
                                        </p:tgtEl>
                                        <p:attrNameLst>
                                          <p:attrName>style.visibility</p:attrName>
                                        </p:attrNameLst>
                                      </p:cBhvr>
                                      <p:to>
                                        <p:strVal val="visible"/>
                                      </p:to>
                                    </p:set>
                                    <p:animEffect transition="in" filter="fade">
                                      <p:cBhvr>
                                        <p:cTn id="27" dur="500"/>
                                        <p:tgtEl>
                                          <p:spTgt spid="537608">
                                            <p:txEl>
                                              <p:pRg st="3" end="3"/>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37619"/>
                                        </p:tgtEl>
                                        <p:attrNameLst>
                                          <p:attrName>style.visibility</p:attrName>
                                        </p:attrNameLst>
                                      </p:cBhvr>
                                      <p:to>
                                        <p:strVal val="visible"/>
                                      </p:to>
                                    </p:set>
                                    <p:animEffect transition="in" filter="fade">
                                      <p:cBhvr>
                                        <p:cTn id="30" dur="500"/>
                                        <p:tgtEl>
                                          <p:spTgt spid="5376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7608" grpId="0" build="p"/>
      <p:bldP spid="537619"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9" descr="christmas tree abstract red background lo">
            <a:extLst>
              <a:ext uri="{FF2B5EF4-FFF2-40B4-BE49-F238E27FC236}">
                <a16:creationId xmlns:a16="http://schemas.microsoft.com/office/drawing/2014/main" id="{CAE9FEBB-B0F2-7027-0247-43549B8B33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3113" y="1544638"/>
            <a:ext cx="8477250" cy="491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1" name="Rectangle 17">
            <a:extLst>
              <a:ext uri="{FF2B5EF4-FFF2-40B4-BE49-F238E27FC236}">
                <a16:creationId xmlns:a16="http://schemas.microsoft.com/office/drawing/2014/main" id="{1B946930-ACB7-4C51-CAF4-FC35613AFD02}"/>
              </a:ext>
            </a:extLst>
          </p:cNvPr>
          <p:cNvSpPr>
            <a:spLocks noGrp="1" noChangeArrowheads="1"/>
          </p:cNvSpPr>
          <p:nvPr>
            <p:ph type="title"/>
          </p:nvPr>
        </p:nvSpPr>
        <p:spPr>
          <a:xfrm>
            <a:off x="268288" y="2711450"/>
            <a:ext cx="2808287" cy="1398588"/>
          </a:xfrm>
        </p:spPr>
        <p:txBody>
          <a:bodyPr/>
          <a:lstStyle/>
          <a:p>
            <a:pPr eaLnBrk="1" fontAlgn="auto" hangingPunct="1">
              <a:spcAft>
                <a:spcPts val="0"/>
              </a:spcAft>
              <a:defRPr/>
            </a:pPr>
            <a:r>
              <a:rPr lang="en-US" altLang="en-US" sz="4000" dirty="0">
                <a:solidFill>
                  <a:schemeClr val="tx1"/>
                </a:solidFill>
                <a:latin typeface="Open Sans" panose="020B0606030504020204" pitchFamily="34" charset="0"/>
                <a:ea typeface="Open Sans" panose="020B0606030504020204" pitchFamily="34" charset="0"/>
                <a:cs typeface="Open Sans" panose="020B0606030504020204" pitchFamily="34" charset="0"/>
              </a:rPr>
              <a:t>HOLIDAY SAFETY</a:t>
            </a:r>
          </a:p>
        </p:txBody>
      </p:sp>
      <p:sp>
        <p:nvSpPr>
          <p:cNvPr id="545810" name="Rectangle 18">
            <a:extLst>
              <a:ext uri="{FF2B5EF4-FFF2-40B4-BE49-F238E27FC236}">
                <a16:creationId xmlns:a16="http://schemas.microsoft.com/office/drawing/2014/main" id="{E86EC60A-5102-09BB-BD00-440FF1F18DDD}"/>
              </a:ext>
            </a:extLst>
          </p:cNvPr>
          <p:cNvSpPr>
            <a:spLocks noGrp="1" noChangeArrowheads="1"/>
          </p:cNvSpPr>
          <p:nvPr>
            <p:ph type="body" sz="half" idx="1"/>
          </p:nvPr>
        </p:nvSpPr>
        <p:spPr>
          <a:xfrm>
            <a:off x="3538538" y="1763713"/>
            <a:ext cx="4175125" cy="4362450"/>
          </a:xfrm>
        </p:spPr>
        <p:txBody>
          <a:bodyPr/>
          <a:lstStyle/>
          <a:p>
            <a:pPr lvl="1" eaLnBrk="1" hangingPunct="1">
              <a:buClr>
                <a:schemeClr val="tx1"/>
              </a:buClr>
            </a:pPr>
            <a:r>
              <a:rPr lang="en-US" altLang="en-US">
                <a:solidFill>
                  <a:schemeClr val="bg1"/>
                </a:solidFill>
                <a:latin typeface="Open Sans" panose="020B0606030504020204" pitchFamily="34" charset="0"/>
                <a:cs typeface="Open Sans" panose="020B0606030504020204" pitchFamily="34" charset="0"/>
              </a:rPr>
              <a:t>Use fire-resistant decorations</a:t>
            </a:r>
          </a:p>
          <a:p>
            <a:pPr lvl="1" eaLnBrk="1" hangingPunct="1">
              <a:buClr>
                <a:schemeClr val="tx1"/>
              </a:buClr>
            </a:pPr>
            <a:r>
              <a:rPr lang="en-US" altLang="en-US">
                <a:solidFill>
                  <a:schemeClr val="bg1"/>
                </a:solidFill>
                <a:latin typeface="Open Sans" panose="020B0606030504020204" pitchFamily="34" charset="0"/>
                <a:cs typeface="Open Sans" panose="020B0606030504020204" pitchFamily="34" charset="0"/>
              </a:rPr>
              <a:t>Keep away from heat sources </a:t>
            </a:r>
          </a:p>
          <a:p>
            <a:pPr lvl="1" eaLnBrk="1" hangingPunct="1">
              <a:buClr>
                <a:schemeClr val="tx1"/>
              </a:buClr>
            </a:pPr>
            <a:r>
              <a:rPr lang="en-US" altLang="en-US">
                <a:solidFill>
                  <a:schemeClr val="bg1"/>
                </a:solidFill>
                <a:latin typeface="Open Sans" panose="020B0606030504020204" pitchFamily="34" charset="0"/>
                <a:cs typeface="Open Sans" panose="020B0606030504020204" pitchFamily="34" charset="0"/>
              </a:rPr>
              <a:t>Avoid lighted candles</a:t>
            </a:r>
          </a:p>
          <a:p>
            <a:pPr lvl="1" eaLnBrk="1" hangingPunct="1">
              <a:buClr>
                <a:schemeClr val="tx1"/>
              </a:buClr>
            </a:pPr>
            <a:r>
              <a:rPr lang="en-US" altLang="en-US">
                <a:solidFill>
                  <a:schemeClr val="bg1"/>
                </a:solidFill>
                <a:latin typeface="Open Sans" panose="020B0606030504020204" pitchFamily="34" charset="0"/>
                <a:cs typeface="Open Sans" panose="020B0606030504020204" pitchFamily="34" charset="0"/>
              </a:rPr>
              <a:t>Use  approved </a:t>
            </a:r>
            <a:br>
              <a:rPr lang="en-US" altLang="en-US">
                <a:solidFill>
                  <a:schemeClr val="bg1"/>
                </a:solidFill>
                <a:latin typeface="Open Sans" panose="020B0606030504020204" pitchFamily="34" charset="0"/>
                <a:cs typeface="Open Sans" panose="020B0606030504020204" pitchFamily="34" charset="0"/>
              </a:rPr>
            </a:br>
            <a:r>
              <a:rPr lang="en-US" altLang="en-US">
                <a:solidFill>
                  <a:schemeClr val="bg1"/>
                </a:solidFill>
                <a:latin typeface="Open Sans" panose="020B0606030504020204" pitchFamily="34" charset="0"/>
                <a:cs typeface="Open Sans" panose="020B0606030504020204" pitchFamily="34" charset="0"/>
              </a:rPr>
              <a:t>cords and lights</a:t>
            </a:r>
          </a:p>
          <a:p>
            <a:pPr lvl="1" eaLnBrk="1" hangingPunct="1">
              <a:buClr>
                <a:schemeClr val="tx1"/>
              </a:buClr>
            </a:pPr>
            <a:r>
              <a:rPr lang="en-US" altLang="en-US">
                <a:solidFill>
                  <a:schemeClr val="bg1"/>
                </a:solidFill>
                <a:latin typeface="Open Sans" panose="020B0606030504020204" pitchFamily="34" charset="0"/>
                <a:cs typeface="Open Sans" panose="020B0606030504020204" pitchFamily="34" charset="0"/>
              </a:rPr>
              <a:t>Use only approved </a:t>
            </a:r>
            <a:br>
              <a:rPr lang="en-US" altLang="en-US">
                <a:solidFill>
                  <a:schemeClr val="bg1"/>
                </a:solidFill>
                <a:latin typeface="Open Sans" panose="020B0606030504020204" pitchFamily="34" charset="0"/>
                <a:cs typeface="Open Sans" panose="020B0606030504020204" pitchFamily="34" charset="0"/>
              </a:rPr>
            </a:br>
            <a:r>
              <a:rPr lang="en-US" altLang="en-US">
                <a:solidFill>
                  <a:schemeClr val="bg1"/>
                </a:solidFill>
                <a:latin typeface="Open Sans" panose="020B0606030504020204" pitchFamily="34" charset="0"/>
                <a:cs typeface="Open Sans" panose="020B0606030504020204" pitchFamily="34" charset="0"/>
              </a:rPr>
              <a:t>waterproof lights outsid</a:t>
            </a:r>
            <a:r>
              <a:rPr lang="en-US" altLang="en-US">
                <a:solidFill>
                  <a:schemeClr val="bg1"/>
                </a:solidFill>
              </a:rPr>
              <a:t>e</a:t>
            </a:r>
          </a:p>
          <a:p>
            <a:pPr marL="0" indent="0" eaLnBrk="1" hangingPunct="1">
              <a:buFontTx/>
              <a:buNone/>
            </a:pPr>
            <a:endParaRPr lang="en-US" altLang="en-US">
              <a:solidFill>
                <a:schemeClr val="bg1"/>
              </a:solidFill>
            </a:endParaRPr>
          </a:p>
        </p:txBody>
      </p:sp>
      <p:sp>
        <p:nvSpPr>
          <p:cNvPr id="545813" name="Rectangle 21">
            <a:extLst>
              <a:ext uri="{FF2B5EF4-FFF2-40B4-BE49-F238E27FC236}">
                <a16:creationId xmlns:a16="http://schemas.microsoft.com/office/drawing/2014/main" id="{2837556E-654E-B626-3C0B-A7D155F90F0B}"/>
              </a:ext>
            </a:extLst>
          </p:cNvPr>
          <p:cNvSpPr>
            <a:spLocks noChangeArrowheads="1"/>
          </p:cNvSpPr>
          <p:nvPr/>
        </p:nvSpPr>
        <p:spPr bwMode="auto">
          <a:xfrm>
            <a:off x="10299700" y="6507163"/>
            <a:ext cx="368300" cy="361950"/>
          </a:xfrm>
          <a:prstGeom prst="rect">
            <a:avLst/>
          </a:prstGeom>
          <a:gradFill rotWithShape="1">
            <a:gsLst>
              <a:gs pos="0">
                <a:schemeClr val="tx1">
                  <a:alpha val="22000"/>
                </a:schemeClr>
              </a:gs>
              <a:gs pos="100000">
                <a:schemeClr val="tx1">
                  <a:gamma/>
                  <a:tint val="84706"/>
                  <a:invGamma/>
                  <a:alpha val="94000"/>
                </a:schemeClr>
              </a:gs>
            </a:gsLst>
            <a:lin ang="0" scaled="1"/>
          </a:gradFill>
          <a:ln>
            <a:noFill/>
          </a:ln>
          <a:effectLst/>
        </p:spPr>
        <p:txBody>
          <a:bodyPr wrap="none" anchor="ctr"/>
          <a:lstStyle/>
          <a:p>
            <a:pPr>
              <a:defRPr/>
            </a:pPr>
            <a:endParaRPr lang="en-IN"/>
          </a:p>
        </p:txBody>
      </p:sp>
      <p:pic>
        <p:nvPicPr>
          <p:cNvPr id="91142" name="Picture 1">
            <a:extLst>
              <a:ext uri="{FF2B5EF4-FFF2-40B4-BE49-F238E27FC236}">
                <a16:creationId xmlns:a16="http://schemas.microsoft.com/office/drawing/2014/main" id="{707B80C7-E777-1DDA-22A2-DC7BCD7C28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63513"/>
            <a:ext cx="1828800" cy="1198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1143" name="Picture 2">
            <a:extLst>
              <a:ext uri="{FF2B5EF4-FFF2-40B4-BE49-F238E27FC236}">
                <a16:creationId xmlns:a16="http://schemas.microsoft.com/office/drawing/2014/main" id="{9202EC7D-B5CB-4C21-6526-4AA94D567D5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31488" y="80963"/>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45810">
                                            <p:txEl>
                                              <p:pRg st="0" end="0"/>
                                            </p:txEl>
                                          </p:spTgt>
                                        </p:tgtEl>
                                        <p:attrNameLst>
                                          <p:attrName>style.visibility</p:attrName>
                                        </p:attrNameLst>
                                      </p:cBhvr>
                                      <p:to>
                                        <p:strVal val="visible"/>
                                      </p:to>
                                    </p:set>
                                    <p:animEffect transition="in" filter="fade">
                                      <p:cBhvr>
                                        <p:cTn id="7" dur="500"/>
                                        <p:tgtEl>
                                          <p:spTgt spid="54581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45810">
                                            <p:txEl>
                                              <p:pRg st="1" end="1"/>
                                            </p:txEl>
                                          </p:spTgt>
                                        </p:tgtEl>
                                        <p:attrNameLst>
                                          <p:attrName>style.visibility</p:attrName>
                                        </p:attrNameLst>
                                      </p:cBhvr>
                                      <p:to>
                                        <p:strVal val="visible"/>
                                      </p:to>
                                    </p:set>
                                    <p:animEffect transition="in" filter="fade">
                                      <p:cBhvr>
                                        <p:cTn id="12" dur="500"/>
                                        <p:tgtEl>
                                          <p:spTgt spid="54581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45810">
                                            <p:txEl>
                                              <p:pRg st="2" end="2"/>
                                            </p:txEl>
                                          </p:spTgt>
                                        </p:tgtEl>
                                        <p:attrNameLst>
                                          <p:attrName>style.visibility</p:attrName>
                                        </p:attrNameLst>
                                      </p:cBhvr>
                                      <p:to>
                                        <p:strVal val="visible"/>
                                      </p:to>
                                    </p:set>
                                    <p:animEffect transition="in" filter="fade">
                                      <p:cBhvr>
                                        <p:cTn id="17" dur="500"/>
                                        <p:tgtEl>
                                          <p:spTgt spid="545810">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45810">
                                            <p:txEl>
                                              <p:pRg st="3" end="3"/>
                                            </p:txEl>
                                          </p:spTgt>
                                        </p:tgtEl>
                                        <p:attrNameLst>
                                          <p:attrName>style.visibility</p:attrName>
                                        </p:attrNameLst>
                                      </p:cBhvr>
                                      <p:to>
                                        <p:strVal val="visible"/>
                                      </p:to>
                                    </p:set>
                                    <p:animEffect transition="in" filter="fade">
                                      <p:cBhvr>
                                        <p:cTn id="22" dur="500"/>
                                        <p:tgtEl>
                                          <p:spTgt spid="545810">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45810">
                                            <p:txEl>
                                              <p:pRg st="4" end="4"/>
                                            </p:txEl>
                                          </p:spTgt>
                                        </p:tgtEl>
                                        <p:attrNameLst>
                                          <p:attrName>style.visibility</p:attrName>
                                        </p:attrNameLst>
                                      </p:cBhvr>
                                      <p:to>
                                        <p:strVal val="visible"/>
                                      </p:to>
                                    </p:set>
                                    <p:animEffect transition="in" filter="fade">
                                      <p:cBhvr>
                                        <p:cTn id="27" dur="500"/>
                                        <p:tgtEl>
                                          <p:spTgt spid="545810">
                                            <p:txEl>
                                              <p:pRg st="4" end="4"/>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45813"/>
                                        </p:tgtEl>
                                        <p:attrNameLst>
                                          <p:attrName>style.visibility</p:attrName>
                                        </p:attrNameLst>
                                      </p:cBhvr>
                                      <p:to>
                                        <p:strVal val="visible"/>
                                      </p:to>
                                    </p:set>
                                    <p:animEffect transition="in" filter="fade">
                                      <p:cBhvr>
                                        <p:cTn id="30" dur="500"/>
                                        <p:tgtEl>
                                          <p:spTgt spid="5458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5810" grpId="0" build="p"/>
      <p:bldP spid="545813"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12" descr="sparler fireworks lo">
            <a:extLst>
              <a:ext uri="{FF2B5EF4-FFF2-40B4-BE49-F238E27FC236}">
                <a16:creationId xmlns:a16="http://schemas.microsoft.com/office/drawing/2014/main" id="{55480F88-0D79-230A-358C-D01B98DBD2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1" r="10478" b="13737"/>
          <a:stretch>
            <a:fillRect/>
          </a:stretch>
        </p:blipFill>
        <p:spPr bwMode="auto">
          <a:xfrm>
            <a:off x="3216275" y="1828800"/>
            <a:ext cx="8391525" cy="432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39" name="Rectangle 4">
            <a:extLst>
              <a:ext uri="{FF2B5EF4-FFF2-40B4-BE49-F238E27FC236}">
                <a16:creationId xmlns:a16="http://schemas.microsoft.com/office/drawing/2014/main" id="{E4FEEBCC-FAEA-F18A-2556-F88F6BD92E32}"/>
              </a:ext>
            </a:extLst>
          </p:cNvPr>
          <p:cNvSpPr>
            <a:spLocks noGrp="1" noChangeArrowheads="1"/>
          </p:cNvSpPr>
          <p:nvPr>
            <p:ph type="title"/>
          </p:nvPr>
        </p:nvSpPr>
        <p:spPr>
          <a:xfrm>
            <a:off x="152400" y="1966913"/>
            <a:ext cx="3063875" cy="4183062"/>
          </a:xfrm>
        </p:spPr>
        <p:txBody>
          <a:bodyPr/>
          <a:lstStyle/>
          <a:p>
            <a:pPr eaLnBrk="1" fontAlgn="auto" hangingPunct="1">
              <a:spcAft>
                <a:spcPts val="0"/>
              </a:spcAft>
              <a:defRPr/>
            </a:pPr>
            <a:r>
              <a:rPr lang="en-US" altLang="en-US" sz="4000" dirty="0">
                <a:solidFill>
                  <a:schemeClr val="tx1"/>
                </a:solidFill>
                <a:latin typeface="Open Sans" panose="020B0606030504020204" pitchFamily="34" charset="0"/>
                <a:ea typeface="Open Sans" panose="020B0606030504020204" pitchFamily="34" charset="0"/>
                <a:cs typeface="Open Sans" panose="020B0606030504020204" pitchFamily="34" charset="0"/>
              </a:rPr>
              <a:t>FIREWORKS SAFETY</a:t>
            </a:r>
          </a:p>
        </p:txBody>
      </p:sp>
      <p:sp>
        <p:nvSpPr>
          <p:cNvPr id="93188" name="Rectangle 5">
            <a:extLst>
              <a:ext uri="{FF2B5EF4-FFF2-40B4-BE49-F238E27FC236}">
                <a16:creationId xmlns:a16="http://schemas.microsoft.com/office/drawing/2014/main" id="{A5ED77AA-04B2-BF0E-F4D9-A49D99AA3027}"/>
              </a:ext>
            </a:extLst>
          </p:cNvPr>
          <p:cNvSpPr>
            <a:spLocks noGrp="1" noChangeArrowheads="1"/>
          </p:cNvSpPr>
          <p:nvPr>
            <p:ph idx="1"/>
          </p:nvPr>
        </p:nvSpPr>
        <p:spPr>
          <a:xfrm>
            <a:off x="4443413" y="1966913"/>
            <a:ext cx="5589587" cy="4525962"/>
          </a:xfrm>
        </p:spPr>
        <p:txBody>
          <a:bodyPr/>
          <a:lstStyle/>
          <a:p>
            <a:pPr marL="0" indent="0" eaLnBrk="1" hangingPunct="1">
              <a:buClr>
                <a:srgbClr val="CC0000"/>
              </a:buClr>
              <a:buFontTx/>
              <a:buNone/>
            </a:pPr>
            <a:endParaRPr lang="en-US" altLang="en-US">
              <a:solidFill>
                <a:schemeClr val="bg1"/>
              </a:solidFill>
            </a:endParaRPr>
          </a:p>
          <a:p>
            <a:pPr marL="0" indent="0" eaLnBrk="1" hangingPunct="1">
              <a:buFontTx/>
              <a:buNone/>
            </a:pPr>
            <a:endParaRPr lang="en-US" altLang="en-US"/>
          </a:p>
        </p:txBody>
      </p:sp>
      <p:sp>
        <p:nvSpPr>
          <p:cNvPr id="541710" name="Rectangle 14">
            <a:extLst>
              <a:ext uri="{FF2B5EF4-FFF2-40B4-BE49-F238E27FC236}">
                <a16:creationId xmlns:a16="http://schemas.microsoft.com/office/drawing/2014/main" id="{00961581-D3B6-A960-55AD-81CD41865BAB}"/>
              </a:ext>
            </a:extLst>
          </p:cNvPr>
          <p:cNvSpPr>
            <a:spLocks noChangeArrowheads="1"/>
          </p:cNvSpPr>
          <p:nvPr/>
        </p:nvSpPr>
        <p:spPr bwMode="auto">
          <a:xfrm>
            <a:off x="10299700" y="6507163"/>
            <a:ext cx="368300" cy="361950"/>
          </a:xfrm>
          <a:prstGeom prst="rect">
            <a:avLst/>
          </a:prstGeom>
          <a:gradFill rotWithShape="1">
            <a:gsLst>
              <a:gs pos="0">
                <a:schemeClr val="tx1">
                  <a:alpha val="22000"/>
                </a:schemeClr>
              </a:gs>
              <a:gs pos="100000">
                <a:schemeClr val="tx1">
                  <a:gamma/>
                  <a:tint val="84706"/>
                  <a:invGamma/>
                  <a:alpha val="94000"/>
                </a:schemeClr>
              </a:gs>
            </a:gsLst>
            <a:lin ang="0" scaled="1"/>
          </a:gradFill>
          <a:ln>
            <a:noFill/>
          </a:ln>
          <a:effectLst/>
        </p:spPr>
        <p:txBody>
          <a:bodyPr wrap="none" anchor="ctr"/>
          <a:lstStyle/>
          <a:p>
            <a:pPr>
              <a:defRPr/>
            </a:pPr>
            <a:endParaRPr lang="en-IN"/>
          </a:p>
        </p:txBody>
      </p:sp>
      <p:pic>
        <p:nvPicPr>
          <p:cNvPr id="93190" name="Picture 1">
            <a:extLst>
              <a:ext uri="{FF2B5EF4-FFF2-40B4-BE49-F238E27FC236}">
                <a16:creationId xmlns:a16="http://schemas.microsoft.com/office/drawing/2014/main" id="{F551C1B0-A9B9-77BD-7248-955AA68C17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838" y="261938"/>
            <a:ext cx="1828800" cy="1198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3191" name="Picture 2">
            <a:extLst>
              <a:ext uri="{FF2B5EF4-FFF2-40B4-BE49-F238E27FC236}">
                <a16:creationId xmlns:a16="http://schemas.microsoft.com/office/drawing/2014/main" id="{9CE4F42D-AE60-914B-B663-DE87BC84636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1650" y="123825"/>
            <a:ext cx="1433513"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3192" name="TextBox 2">
            <a:extLst>
              <a:ext uri="{FF2B5EF4-FFF2-40B4-BE49-F238E27FC236}">
                <a16:creationId xmlns:a16="http://schemas.microsoft.com/office/drawing/2014/main" id="{05C8F373-AA94-CD78-1712-F390D3B8C4B9}"/>
              </a:ext>
            </a:extLst>
          </p:cNvPr>
          <p:cNvSpPr txBox="1">
            <a:spLocks noChangeArrowheads="1"/>
          </p:cNvSpPr>
          <p:nvPr/>
        </p:nvSpPr>
        <p:spPr bwMode="auto">
          <a:xfrm>
            <a:off x="3551238" y="2098675"/>
            <a:ext cx="5589587"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a:solidFill>
                  <a:schemeClr val="tx1"/>
                </a:solidFill>
                <a:latin typeface="Times New Roman" panose="02020603050405020304" pitchFamily="18" charset="0"/>
              </a:defRPr>
            </a:lvl1pPr>
            <a:lvl2pPr marL="406400" indent="-29210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lvl="1" eaLnBrk="1" hangingPunct="1">
              <a:buClr>
                <a:srgbClr val="CC0000"/>
              </a:buClr>
            </a:pPr>
            <a:r>
              <a:rPr lang="en-US" altLang="en-US">
                <a:solidFill>
                  <a:schemeClr val="bg1"/>
                </a:solidFill>
                <a:latin typeface="Open Sans" panose="020B0606030504020204" pitchFamily="34" charset="0"/>
                <a:cs typeface="Open Sans" panose="020B0606030504020204" pitchFamily="34" charset="0"/>
              </a:rPr>
              <a:t>Never use indoors or near dry grass</a:t>
            </a:r>
          </a:p>
          <a:p>
            <a:pPr lvl="1" eaLnBrk="1" hangingPunct="1">
              <a:buClr>
                <a:srgbClr val="CC0000"/>
              </a:buClr>
            </a:pPr>
            <a:r>
              <a:rPr lang="en-US" altLang="en-US">
                <a:solidFill>
                  <a:schemeClr val="bg1"/>
                </a:solidFill>
                <a:latin typeface="Open Sans" panose="020B0606030504020204" pitchFamily="34" charset="0"/>
                <a:cs typeface="Open Sans" panose="020B0606030504020204" pitchFamily="34" charset="0"/>
              </a:rPr>
              <a:t>Have water nearby</a:t>
            </a:r>
          </a:p>
          <a:p>
            <a:pPr lvl="1" eaLnBrk="1" hangingPunct="1">
              <a:buClr>
                <a:srgbClr val="CC0000"/>
              </a:buClr>
            </a:pPr>
            <a:r>
              <a:rPr lang="en-US" altLang="en-US">
                <a:solidFill>
                  <a:schemeClr val="bg1"/>
                </a:solidFill>
                <a:latin typeface="Open Sans" panose="020B0606030504020204" pitchFamily="34" charset="0"/>
                <a:cs typeface="Open Sans" panose="020B0606030504020204" pitchFamily="34" charset="0"/>
              </a:rPr>
              <a:t>Keep clear</a:t>
            </a:r>
          </a:p>
          <a:p>
            <a:pPr lvl="1" eaLnBrk="1" hangingPunct="1">
              <a:buClr>
                <a:srgbClr val="CC0000"/>
              </a:buClr>
            </a:pPr>
            <a:r>
              <a:rPr lang="en-US" altLang="en-US">
                <a:solidFill>
                  <a:schemeClr val="bg1"/>
                </a:solidFill>
                <a:latin typeface="Open Sans" panose="020B0606030504020204" pitchFamily="34" charset="0"/>
                <a:cs typeface="Open Sans" panose="020B0606030504020204" pitchFamily="34" charset="0"/>
              </a:rPr>
              <a:t>Read directions </a:t>
            </a:r>
          </a:p>
          <a:p>
            <a:pPr lvl="1" eaLnBrk="1" hangingPunct="1">
              <a:buClr>
                <a:srgbClr val="CC0000"/>
              </a:buClr>
            </a:pPr>
            <a:r>
              <a:rPr lang="en-US" altLang="en-US">
                <a:solidFill>
                  <a:schemeClr val="bg1"/>
                </a:solidFill>
                <a:latin typeface="Open Sans" panose="020B0606030504020204" pitchFamily="34" charset="0"/>
                <a:cs typeface="Open Sans" panose="020B0606030504020204" pitchFamily="34" charset="0"/>
              </a:rPr>
              <a:t>and warnings</a:t>
            </a:r>
          </a:p>
          <a:p>
            <a:pPr lvl="1" eaLnBrk="1" hangingPunct="1">
              <a:buClr>
                <a:srgbClr val="CC0000"/>
              </a:buClr>
            </a:pPr>
            <a:r>
              <a:rPr lang="en-US" altLang="en-US">
                <a:solidFill>
                  <a:schemeClr val="bg1"/>
                </a:solidFill>
                <a:latin typeface="Open Sans" panose="020B0606030504020204" pitchFamily="34" charset="0"/>
                <a:cs typeface="Open Sans" panose="020B0606030504020204" pitchFamily="34" charset="0"/>
              </a:rPr>
              <a:t>Supervise kids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41710"/>
                                        </p:tgtEl>
                                        <p:attrNameLst>
                                          <p:attrName>style.visibility</p:attrName>
                                        </p:attrNameLst>
                                      </p:cBhvr>
                                      <p:to>
                                        <p:strVal val="visible"/>
                                      </p:to>
                                    </p:set>
                                    <p:animEffect transition="in" filter="fade">
                                      <p:cBhvr>
                                        <p:cTn id="7" dur="500"/>
                                        <p:tgtEl>
                                          <p:spTgt spid="5417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1710"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1654AF84-4687-E031-5BCF-6FF336483B7A}"/>
              </a:ext>
            </a:extLst>
          </p:cNvPr>
          <p:cNvSpPr>
            <a:spLocks noGrp="1"/>
          </p:cNvSpPr>
          <p:nvPr>
            <p:ph idx="1"/>
          </p:nvPr>
        </p:nvSpPr>
        <p:spPr>
          <a:xfrm>
            <a:off x="1524000" y="1108075"/>
            <a:ext cx="9144000" cy="5338763"/>
          </a:xfrm>
        </p:spPr>
        <p:txBody>
          <a:bodyPr rtlCol="0">
            <a:noAutofit/>
          </a:bodyPr>
          <a:lstStyle/>
          <a:p>
            <a:pPr marL="0" indent="0" algn="ctr" eaLnBrk="1" fontAlgn="auto" hangingPunct="1">
              <a:spcAft>
                <a:spcPts val="0"/>
              </a:spcAft>
              <a:buFont typeface="Arial" panose="020B0604020202020204" pitchFamily="34" charset="0"/>
              <a:buNone/>
              <a:defRPr/>
            </a:pPr>
            <a:endParaRPr lang="en-US" sz="3600" b="1" dirty="0">
              <a:solidFill>
                <a:schemeClr val="accent2">
                  <a:lumMod val="50000"/>
                </a:schemeClr>
              </a:solidFill>
              <a:latin typeface="Cambria" panose="02040503050406030204" pitchFamily="18" charset="0"/>
            </a:endParaRPr>
          </a:p>
          <a:p>
            <a:pPr marL="0" indent="0" algn="ctr" eaLnBrk="1" fontAlgn="auto" hangingPunct="1">
              <a:spcAft>
                <a:spcPts val="0"/>
              </a:spcAft>
              <a:buFont typeface="Arial" panose="020B0604020202020204" pitchFamily="34" charset="0"/>
              <a:buNone/>
              <a:defRPr/>
            </a:pPr>
            <a:r>
              <a:rPr lang="en-US" sz="4000" b="1" dirty="0">
                <a:solidFill>
                  <a:schemeClr val="accent2">
                    <a:lumMod val="50000"/>
                  </a:schemeClr>
                </a:solidFill>
                <a:latin typeface="Open Sans" panose="020B0606030504020204" pitchFamily="34" charset="0"/>
                <a:ea typeface="Open Sans" panose="020B0606030504020204" pitchFamily="34" charset="0"/>
                <a:cs typeface="Open Sans" panose="020B0606030504020204" pitchFamily="34" charset="0"/>
              </a:rPr>
              <a:t>Have a useful first aid box at home and </a:t>
            </a:r>
          </a:p>
          <a:p>
            <a:pPr marL="0" indent="0" algn="ctr" eaLnBrk="1" fontAlgn="auto" hangingPunct="1">
              <a:spcAft>
                <a:spcPts val="0"/>
              </a:spcAft>
              <a:buFont typeface="Arial" panose="020B0604020202020204" pitchFamily="34" charset="0"/>
              <a:buNone/>
              <a:defRPr/>
            </a:pPr>
            <a:r>
              <a:rPr lang="en-US" sz="4000" b="1" dirty="0">
                <a:solidFill>
                  <a:schemeClr val="accent2">
                    <a:lumMod val="50000"/>
                  </a:schemeClr>
                </a:solidFill>
                <a:latin typeface="Open Sans" panose="020B0606030504020204" pitchFamily="34" charset="0"/>
                <a:ea typeface="Open Sans" panose="020B0606030504020204" pitchFamily="34" charset="0"/>
                <a:cs typeface="Open Sans" panose="020B0606030504020204" pitchFamily="34" charset="0"/>
              </a:rPr>
              <a:t>Training in emergency response</a:t>
            </a:r>
          </a:p>
        </p:txBody>
      </p:sp>
      <p:pic>
        <p:nvPicPr>
          <p:cNvPr id="95235" name="Picture 2" descr="http://img.ehowcdn.com/article-new-thumbnail/ehow/images/a04/sm/da/teach-child-home-safety-800x800.jpg">
            <a:extLst>
              <a:ext uri="{FF2B5EF4-FFF2-40B4-BE49-F238E27FC236}">
                <a16:creationId xmlns:a16="http://schemas.microsoft.com/office/drawing/2014/main" id="{539CE0AF-195B-41B5-59A2-88A64A0B7F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3810000"/>
            <a:ext cx="5248275" cy="25908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95236" name="TextBox 7">
            <a:extLst>
              <a:ext uri="{FF2B5EF4-FFF2-40B4-BE49-F238E27FC236}">
                <a16:creationId xmlns:a16="http://schemas.microsoft.com/office/drawing/2014/main" id="{AEF1C4C1-4953-77DE-2251-5796701B59C9}"/>
              </a:ext>
            </a:extLst>
          </p:cNvPr>
          <p:cNvSpPr txBox="1">
            <a:spLocks noChangeArrowheads="1"/>
          </p:cNvSpPr>
          <p:nvPr/>
        </p:nvSpPr>
        <p:spPr bwMode="auto">
          <a:xfrm>
            <a:off x="1524000" y="6405563"/>
            <a:ext cx="2144713" cy="4619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2400">
              <a:latin typeface="Times New Roman" panose="02020603050405020304" pitchFamily="18" charset="0"/>
            </a:endParaRPr>
          </a:p>
        </p:txBody>
      </p:sp>
      <p:pic>
        <p:nvPicPr>
          <p:cNvPr id="95237" name="Picture 1" descr="A logo with a lion and a circle with a red ribbon&#10;&#10;AI-generated content may be incorrect.">
            <a:extLst>
              <a:ext uri="{FF2B5EF4-FFF2-40B4-BE49-F238E27FC236}">
                <a16:creationId xmlns:a16="http://schemas.microsoft.com/office/drawing/2014/main" id="{60486528-B5D6-F973-C28D-21846979C7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38" name="Picture 2" descr="A logo with text on it&#10;&#10;AI-generated content may be incorrect.">
            <a:extLst>
              <a:ext uri="{FF2B5EF4-FFF2-40B4-BE49-F238E27FC236}">
                <a16:creationId xmlns:a16="http://schemas.microsoft.com/office/drawing/2014/main" id="{1339E3F6-4C77-D125-5D85-044FDEC380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39" name="Picture 1">
            <a:extLst>
              <a:ext uri="{FF2B5EF4-FFF2-40B4-BE49-F238E27FC236}">
                <a16:creationId xmlns:a16="http://schemas.microsoft.com/office/drawing/2014/main" id="{67A2DF23-830A-4971-4761-392D5689002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838" y="127000"/>
            <a:ext cx="1828800" cy="119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5240" name="Picture 2">
            <a:extLst>
              <a:ext uri="{FF2B5EF4-FFF2-40B4-BE49-F238E27FC236}">
                <a16:creationId xmlns:a16="http://schemas.microsoft.com/office/drawing/2014/main" id="{8F49CFBA-7C37-3543-BD30-951C15B1D7A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Content Placeholder 3">
            <a:extLst>
              <a:ext uri="{FF2B5EF4-FFF2-40B4-BE49-F238E27FC236}">
                <a16:creationId xmlns:a16="http://schemas.microsoft.com/office/drawing/2014/main" id="{C48D25A2-ED5A-2D1D-35A7-015122A72425}"/>
              </a:ext>
            </a:extLst>
          </p:cNvPr>
          <p:cNvSpPr>
            <a:spLocks noGrp="1" noChangeArrowheads="1"/>
          </p:cNvSpPr>
          <p:nvPr>
            <p:ph idx="1"/>
          </p:nvPr>
        </p:nvSpPr>
        <p:spPr>
          <a:xfrm>
            <a:off x="1981200" y="987425"/>
            <a:ext cx="8196263" cy="5703888"/>
          </a:xfrm>
        </p:spPr>
        <p:txBody>
          <a:bodyPr/>
          <a:lstStyle/>
          <a:p>
            <a:pPr marL="0" indent="0" algn="ctr" eaLnBrk="1" hangingPunct="1">
              <a:buFont typeface="Arial" panose="020B0604020202020204" pitchFamily="34" charset="0"/>
              <a:buNone/>
            </a:pPr>
            <a:r>
              <a:rPr lang="en-US" altLang="en-US" sz="4000" b="1">
                <a:solidFill>
                  <a:srgbClr val="FF0000"/>
                </a:solidFill>
                <a:latin typeface="Open Sans" panose="020B0606030504020204" pitchFamily="34" charset="0"/>
                <a:cs typeface="Open Sans" panose="020B0606030504020204" pitchFamily="34" charset="0"/>
              </a:rPr>
              <a:t>Emergency kit </a:t>
            </a:r>
          </a:p>
          <a:p>
            <a:pPr marL="0" indent="0" algn="ctr" eaLnBrk="1" hangingPunct="1">
              <a:buFont typeface="Arial" panose="020B0604020202020204" pitchFamily="34" charset="0"/>
              <a:buNone/>
            </a:pPr>
            <a:r>
              <a:rPr lang="en-US" altLang="en-US" sz="4000" b="1">
                <a:solidFill>
                  <a:srgbClr val="00B050"/>
                </a:solidFill>
                <a:latin typeface="Open Sans" panose="020B0606030504020204" pitchFamily="34" charset="0"/>
                <a:cs typeface="Open Sans" panose="020B0606030504020204" pitchFamily="34" charset="0"/>
              </a:rPr>
              <a:t>Always ready</a:t>
            </a:r>
          </a:p>
          <a:p>
            <a:pPr marL="0" indent="0" algn="ctr" eaLnBrk="1" hangingPunct="1">
              <a:buFont typeface="Arial" panose="020B0604020202020204" pitchFamily="34" charset="0"/>
              <a:buNone/>
            </a:pPr>
            <a:r>
              <a:rPr lang="en-US" altLang="en-US" sz="4000" b="1">
                <a:solidFill>
                  <a:srgbClr val="7030A0"/>
                </a:solidFill>
                <a:latin typeface="Open Sans" panose="020B0606030504020204" pitchFamily="34" charset="0"/>
                <a:cs typeface="Open Sans" panose="020B0606030504020204" pitchFamily="34" charset="0"/>
              </a:rPr>
              <a:t>At home</a:t>
            </a:r>
          </a:p>
        </p:txBody>
      </p:sp>
      <p:pic>
        <p:nvPicPr>
          <p:cNvPr id="97283" name="Picture 2" descr="http://pgoaamericanprofile2.files.wordpress.com/2011/12/home-emergency-kit.jpg">
            <a:extLst>
              <a:ext uri="{FF2B5EF4-FFF2-40B4-BE49-F238E27FC236}">
                <a16:creationId xmlns:a16="http://schemas.microsoft.com/office/drawing/2014/main" id="{FB0D5F45-1F2E-A460-B7FA-334372415E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46438" y="3687763"/>
            <a:ext cx="5470525" cy="277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7284" name="TextBox 7">
            <a:extLst>
              <a:ext uri="{FF2B5EF4-FFF2-40B4-BE49-F238E27FC236}">
                <a16:creationId xmlns:a16="http://schemas.microsoft.com/office/drawing/2014/main" id="{09E635BB-184D-9051-2A93-AB4963E4E899}"/>
              </a:ext>
            </a:extLst>
          </p:cNvPr>
          <p:cNvSpPr txBox="1">
            <a:spLocks noChangeArrowheads="1"/>
          </p:cNvSpPr>
          <p:nvPr/>
        </p:nvSpPr>
        <p:spPr bwMode="auto">
          <a:xfrm>
            <a:off x="1524000" y="6405563"/>
            <a:ext cx="2144713" cy="4619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2400">
              <a:latin typeface="Times New Roman" panose="02020603050405020304" pitchFamily="18" charset="0"/>
            </a:endParaRPr>
          </a:p>
        </p:txBody>
      </p:sp>
      <p:sp>
        <p:nvSpPr>
          <p:cNvPr id="97285" name="Cross 1">
            <a:hlinkClick r:id="rId4" action="ppaction://hlinkfile"/>
            <a:extLst>
              <a:ext uri="{FF2B5EF4-FFF2-40B4-BE49-F238E27FC236}">
                <a16:creationId xmlns:a16="http://schemas.microsoft.com/office/drawing/2014/main" id="{0B0E6261-3D9D-1117-05DE-69101F58E7AC}"/>
              </a:ext>
            </a:extLst>
          </p:cNvPr>
          <p:cNvSpPr>
            <a:spLocks noChangeArrowheads="1"/>
          </p:cNvSpPr>
          <p:nvPr/>
        </p:nvSpPr>
        <p:spPr bwMode="auto">
          <a:xfrm>
            <a:off x="8524875" y="2365375"/>
            <a:ext cx="914400" cy="914400"/>
          </a:xfrm>
          <a:prstGeom prst="plus">
            <a:avLst>
              <a:gd name="adj" fmla="val 25000"/>
            </a:avLst>
          </a:prstGeom>
          <a:solidFill>
            <a:srgbClr val="FF0000"/>
          </a:solidFill>
          <a:ln w="9525" algn="ctr">
            <a:solidFill>
              <a:schemeClr val="tx1"/>
            </a:solidFill>
            <a:round/>
            <a:headEnd/>
            <a:tailEnd/>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2400">
              <a:latin typeface="Times New Roman" panose="02020603050405020304" pitchFamily="18" charset="0"/>
            </a:endParaRPr>
          </a:p>
        </p:txBody>
      </p:sp>
      <p:pic>
        <p:nvPicPr>
          <p:cNvPr id="97286" name="Picture 1" descr="A logo with a lion and a circle with a red ribbon&#10;&#10;AI-generated content may be incorrect.">
            <a:extLst>
              <a:ext uri="{FF2B5EF4-FFF2-40B4-BE49-F238E27FC236}">
                <a16:creationId xmlns:a16="http://schemas.microsoft.com/office/drawing/2014/main" id="{51AE5B20-6043-CD8A-CAEA-4F2C02F7F7D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287" name="Picture 2" descr="A logo with text on it&#10;&#10;AI-generated content may be incorrect.">
            <a:extLst>
              <a:ext uri="{FF2B5EF4-FFF2-40B4-BE49-F238E27FC236}">
                <a16:creationId xmlns:a16="http://schemas.microsoft.com/office/drawing/2014/main" id="{AC4AB7BF-23AD-637B-E4CE-D48545D458D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288" name="Picture 1">
            <a:extLst>
              <a:ext uri="{FF2B5EF4-FFF2-40B4-BE49-F238E27FC236}">
                <a16:creationId xmlns:a16="http://schemas.microsoft.com/office/drawing/2014/main" id="{30DF7EAE-A122-211B-0BDA-879A75ADABC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838" y="80963"/>
            <a:ext cx="1828800" cy="1198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7289" name="Picture 2">
            <a:extLst>
              <a:ext uri="{FF2B5EF4-FFF2-40B4-BE49-F238E27FC236}">
                <a16:creationId xmlns:a16="http://schemas.microsoft.com/office/drawing/2014/main" id="{3EA5404C-C533-1084-68B6-8C59B081EC2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5">
            <a:extLst>
              <a:ext uri="{FF2B5EF4-FFF2-40B4-BE49-F238E27FC236}">
                <a16:creationId xmlns:a16="http://schemas.microsoft.com/office/drawing/2014/main" id="{D5C7D9AF-9D24-E387-3739-8FFDCC04A5A1}"/>
              </a:ext>
            </a:extLst>
          </p:cNvPr>
          <p:cNvSpPr>
            <a:spLocks noGrp="1" noChangeArrowheads="1"/>
          </p:cNvSpPr>
          <p:nvPr/>
        </p:nvSpPr>
        <p:spPr bwMode="auto">
          <a:xfrm>
            <a:off x="666750" y="1995488"/>
            <a:ext cx="4432300" cy="361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en-US" sz="4000" b="1">
                <a:solidFill>
                  <a:srgbClr val="3333CC"/>
                </a:solidFill>
                <a:latin typeface="Open Sans" panose="020B0606030504020204" pitchFamily="34" charset="0"/>
                <a:cs typeface="Open Sans" panose="020B0606030504020204" pitchFamily="34" charset="0"/>
              </a:rPr>
              <a:t>Make sure your child has a safe, secure environment at home.</a:t>
            </a:r>
          </a:p>
        </p:txBody>
      </p:sp>
      <p:pic>
        <p:nvPicPr>
          <p:cNvPr id="99331" name="Picture 6" descr="MPj04387160000[1]">
            <a:extLst>
              <a:ext uri="{FF2B5EF4-FFF2-40B4-BE49-F238E27FC236}">
                <a16:creationId xmlns:a16="http://schemas.microsoft.com/office/drawing/2014/main" id="{A40180F2-3DD0-07C0-F2C1-E9B989D15A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087563"/>
            <a:ext cx="3303588" cy="361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2" name="Picture 7" descr="MPj04392460000[1]">
            <a:extLst>
              <a:ext uri="{FF2B5EF4-FFF2-40B4-BE49-F238E27FC236}">
                <a16:creationId xmlns:a16="http://schemas.microsoft.com/office/drawing/2014/main" id="{66FF8756-F423-8500-C2C2-70B768D40F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4300" y="2087563"/>
            <a:ext cx="2814638" cy="352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3" name="Picture 3">
            <a:extLst>
              <a:ext uri="{FF2B5EF4-FFF2-40B4-BE49-F238E27FC236}">
                <a16:creationId xmlns:a16="http://schemas.microsoft.com/office/drawing/2014/main" id="{092EFB22-45D9-13C9-3795-0747812EB9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50" y="80963"/>
            <a:ext cx="1828800" cy="1198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9334" name="Picture 2">
            <a:extLst>
              <a:ext uri="{FF2B5EF4-FFF2-40B4-BE49-F238E27FC236}">
                <a16:creationId xmlns:a16="http://schemas.microsoft.com/office/drawing/2014/main" id="{3FFB8F85-9C48-0F83-314D-EBE9F88CC89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06088" y="41275"/>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extBox 7">
            <a:extLst>
              <a:ext uri="{FF2B5EF4-FFF2-40B4-BE49-F238E27FC236}">
                <a16:creationId xmlns:a16="http://schemas.microsoft.com/office/drawing/2014/main" id="{F0E43EB5-CE17-88DF-2505-84B60A7255A9}"/>
              </a:ext>
            </a:extLst>
          </p:cNvPr>
          <p:cNvSpPr txBox="1">
            <a:spLocks noChangeArrowheads="1"/>
          </p:cNvSpPr>
          <p:nvPr/>
        </p:nvSpPr>
        <p:spPr bwMode="auto">
          <a:xfrm>
            <a:off x="1524000" y="6673850"/>
            <a:ext cx="2144713" cy="153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400">
              <a:latin typeface="Times New Roman" panose="02020603050405020304" pitchFamily="18" charset="0"/>
            </a:endParaRPr>
          </a:p>
        </p:txBody>
      </p:sp>
      <p:sp>
        <p:nvSpPr>
          <p:cNvPr id="7" name="Title 1">
            <a:extLst>
              <a:ext uri="{FF2B5EF4-FFF2-40B4-BE49-F238E27FC236}">
                <a16:creationId xmlns:a16="http://schemas.microsoft.com/office/drawing/2014/main" id="{00B63CDD-C5FF-3093-49B6-B5AEE7706A82}"/>
              </a:ext>
            </a:extLst>
          </p:cNvPr>
          <p:cNvSpPr>
            <a:spLocks noGrp="1" noChangeArrowheads="1"/>
          </p:cNvSpPr>
          <p:nvPr>
            <p:ph type="title"/>
          </p:nvPr>
        </p:nvSpPr>
        <p:spPr>
          <a:xfrm>
            <a:off x="527050" y="3068638"/>
            <a:ext cx="4087813" cy="1143000"/>
          </a:xfrm>
        </p:spPr>
        <p:txBody>
          <a:bodyPr/>
          <a:lstStyle/>
          <a:p>
            <a:pPr algn="ctr" eaLnBrk="1" hangingPunct="1"/>
            <a:r>
              <a:rPr lang="en-US" altLang="en-US" sz="4000">
                <a:solidFill>
                  <a:srgbClr val="FF0000"/>
                </a:solidFill>
                <a:latin typeface="Open Sans" panose="020B0606030504020204" pitchFamily="34" charset="0"/>
                <a:cs typeface="Open Sans" panose="020B0606030504020204" pitchFamily="34" charset="0"/>
              </a:rPr>
              <a:t>REVIEW</a:t>
            </a:r>
            <a:endParaRPr lang="en-IN" altLang="en-US" sz="4000">
              <a:solidFill>
                <a:srgbClr val="FF0000"/>
              </a:solidFill>
              <a:latin typeface="Open Sans" panose="020B0606030504020204" pitchFamily="34" charset="0"/>
              <a:cs typeface="Open Sans" panose="020B0606030504020204" pitchFamily="34" charset="0"/>
            </a:endParaRPr>
          </a:p>
        </p:txBody>
      </p:sp>
      <p:sp>
        <p:nvSpPr>
          <p:cNvPr id="8" name="Content Placeholder 2">
            <a:extLst>
              <a:ext uri="{FF2B5EF4-FFF2-40B4-BE49-F238E27FC236}">
                <a16:creationId xmlns:a16="http://schemas.microsoft.com/office/drawing/2014/main" id="{496D37A8-D8F8-80D3-A673-8AA09CECC5BA}"/>
              </a:ext>
            </a:extLst>
          </p:cNvPr>
          <p:cNvSpPr txBox="1">
            <a:spLocks/>
          </p:cNvSpPr>
          <p:nvPr/>
        </p:nvSpPr>
        <p:spPr bwMode="auto">
          <a:xfrm>
            <a:off x="5224463" y="1935163"/>
            <a:ext cx="5313362" cy="4191000"/>
          </a:xfrm>
          <a:prstGeom prst="rect">
            <a:avLst/>
          </a:prstGeom>
          <a:noFill/>
          <a:ln>
            <a:noFill/>
          </a:ln>
          <a:effectLst/>
        </p:spPr>
        <p:txBody>
          <a:bodyPr/>
          <a:lstStyle>
            <a:lvl1pPr algn="l" rtl="0" eaLnBrk="0" fontAlgn="base" hangingPunct="0">
              <a:lnSpc>
                <a:spcPct val="90000"/>
              </a:lnSpc>
              <a:spcBef>
                <a:spcPct val="25000"/>
              </a:spcBef>
              <a:spcAft>
                <a:spcPct val="0"/>
              </a:spcAft>
              <a:buClr>
                <a:srgbClr val="800000"/>
              </a:buClr>
              <a:defRPr sz="2800">
                <a:solidFill>
                  <a:schemeClr val="tx1"/>
                </a:solidFill>
                <a:latin typeface="+mn-lt"/>
                <a:ea typeface="+mn-ea"/>
                <a:cs typeface="+mn-cs"/>
              </a:defRPr>
            </a:lvl1pPr>
            <a:lvl2pPr marL="341313" indent="-227013" algn="l" rtl="0" eaLnBrk="0" fontAlgn="base" hangingPunct="0">
              <a:lnSpc>
                <a:spcPct val="90000"/>
              </a:lnSpc>
              <a:spcBef>
                <a:spcPct val="25000"/>
              </a:spcBef>
              <a:spcAft>
                <a:spcPct val="0"/>
              </a:spcAft>
              <a:buClr>
                <a:srgbClr val="800000"/>
              </a:buClr>
              <a:buSzPct val="115000"/>
              <a:buFont typeface="Times" pitchFamily="18" charset="0"/>
              <a:buChar char="•"/>
              <a:defRPr sz="2800">
                <a:solidFill>
                  <a:schemeClr val="tx1"/>
                </a:solidFill>
                <a:latin typeface="+mn-lt"/>
              </a:defRPr>
            </a:lvl2pPr>
            <a:lvl3pPr marL="620713" indent="-165100" algn="l" rtl="0" eaLnBrk="0" fontAlgn="base" hangingPunct="0">
              <a:lnSpc>
                <a:spcPct val="90000"/>
              </a:lnSpc>
              <a:spcBef>
                <a:spcPct val="25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defRPr sz="20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342900" indent="-342900" eaLnBrk="1" hangingPunct="1">
              <a:buFont typeface="Arial" panose="020B0604020202020204" pitchFamily="34" charset="0"/>
              <a:buChar char="•"/>
              <a:defRPr/>
            </a:pPr>
            <a:r>
              <a:rPr lang="en-US" altLang="en-US" sz="2400" kern="0" dirty="0">
                <a:latin typeface="Open Sans" panose="020B0606030504020204" pitchFamily="34" charset="0"/>
                <a:ea typeface="Open Sans" panose="020B0606030504020204" pitchFamily="34" charset="0"/>
                <a:cs typeface="Open Sans" panose="020B0606030504020204" pitchFamily="34" charset="0"/>
              </a:rPr>
              <a:t>Do you understand:</a:t>
            </a:r>
          </a:p>
          <a:p>
            <a:pPr marL="423863" indent="-342900">
              <a:lnSpc>
                <a:spcPct val="100000"/>
              </a:lnSpc>
              <a:buClr>
                <a:srgbClr val="C00000"/>
              </a:buClr>
              <a:buFont typeface="Arial" panose="020B0604020202020204" pitchFamily="34" charset="0"/>
              <a:buChar char="•"/>
              <a:defRPr/>
            </a:pPr>
            <a:r>
              <a:rPr lang="en-US" altLang="en-US" sz="2400" kern="0" dirty="0">
                <a:latin typeface="Open Sans" panose="020B0606030504020204" pitchFamily="34" charset="0"/>
                <a:ea typeface="Open Sans" panose="020B0606030504020204" pitchFamily="34" charset="0"/>
                <a:cs typeface="Open Sans" panose="020B0606030504020204" pitchFamily="34" charset="0"/>
              </a:rPr>
              <a:t>Importance of road safety</a:t>
            </a:r>
          </a:p>
          <a:p>
            <a:pPr marL="423863" indent="-342900">
              <a:lnSpc>
                <a:spcPct val="100000"/>
              </a:lnSpc>
              <a:buClr>
                <a:srgbClr val="C00000"/>
              </a:buClr>
              <a:buFont typeface="Arial" panose="020B0604020202020204" pitchFamily="34" charset="0"/>
              <a:buChar char="•"/>
              <a:defRPr/>
            </a:pPr>
            <a:r>
              <a:rPr lang="en-US" altLang="en-US" sz="2400" kern="0" dirty="0">
                <a:latin typeface="Open Sans" panose="020B0606030504020204" pitchFamily="34" charset="0"/>
                <a:ea typeface="Open Sans" panose="020B0606030504020204" pitchFamily="34" charset="0"/>
                <a:cs typeface="Open Sans" panose="020B0606030504020204" pitchFamily="34" charset="0"/>
              </a:rPr>
              <a:t>Ten points of road safety</a:t>
            </a:r>
          </a:p>
          <a:p>
            <a:pPr marL="423863" indent="-342900">
              <a:lnSpc>
                <a:spcPct val="100000"/>
              </a:lnSpc>
              <a:buClr>
                <a:srgbClr val="C00000"/>
              </a:buClr>
              <a:buFont typeface="Arial" panose="020B0604020202020204" pitchFamily="34" charset="0"/>
              <a:buChar char="•"/>
              <a:defRPr/>
            </a:pPr>
            <a:r>
              <a:rPr lang="en-US" altLang="en-US" sz="2400" kern="0" dirty="0">
                <a:latin typeface="Open Sans" panose="020B0606030504020204" pitchFamily="34" charset="0"/>
                <a:ea typeface="Open Sans" panose="020B0606030504020204" pitchFamily="34" charset="0"/>
                <a:cs typeface="Open Sans" panose="020B0606030504020204" pitchFamily="34" charset="0"/>
              </a:rPr>
              <a:t>ABC of road safety</a:t>
            </a:r>
          </a:p>
          <a:p>
            <a:pPr lvl="1" eaLnBrk="1" hangingPunct="1">
              <a:lnSpc>
                <a:spcPct val="100000"/>
              </a:lnSpc>
              <a:buClr>
                <a:srgbClr val="C00000"/>
              </a:buClr>
              <a:defRPr/>
            </a:pPr>
            <a:r>
              <a:rPr lang="en-US" altLang="en-US" sz="2400" kern="0" dirty="0">
                <a:latin typeface="Open Sans" panose="020B0606030504020204" pitchFamily="34" charset="0"/>
                <a:ea typeface="Open Sans" panose="020B0606030504020204" pitchFamily="34" charset="0"/>
                <a:cs typeface="Open Sans" panose="020B0606030504020204" pitchFamily="34" charset="0"/>
              </a:rPr>
              <a:t>Fire safety?</a:t>
            </a:r>
          </a:p>
          <a:p>
            <a:pPr lvl="1" eaLnBrk="1" hangingPunct="1">
              <a:buClr>
                <a:srgbClr val="C00000"/>
              </a:buClr>
              <a:defRPr/>
            </a:pPr>
            <a:r>
              <a:rPr lang="en-US" altLang="en-US" sz="2400" kern="0" dirty="0">
                <a:latin typeface="Open Sans" panose="020B0606030504020204" pitchFamily="34" charset="0"/>
                <a:ea typeface="Open Sans" panose="020B0606030504020204" pitchFamily="34" charset="0"/>
                <a:cs typeface="Open Sans" panose="020B0606030504020204" pitchFamily="34" charset="0"/>
              </a:rPr>
              <a:t>Preventing slips, trips, and falls?</a:t>
            </a:r>
          </a:p>
          <a:p>
            <a:pPr lvl="1" eaLnBrk="1" hangingPunct="1">
              <a:buClr>
                <a:srgbClr val="C00000"/>
              </a:buClr>
              <a:defRPr/>
            </a:pPr>
            <a:r>
              <a:rPr lang="en-US" altLang="en-US" sz="2400" kern="0" dirty="0">
                <a:latin typeface="Open Sans" panose="020B0606030504020204" pitchFamily="34" charset="0"/>
                <a:ea typeface="Open Sans" panose="020B0606030504020204" pitchFamily="34" charset="0"/>
                <a:cs typeface="Open Sans" panose="020B0606030504020204" pitchFamily="34" charset="0"/>
              </a:rPr>
              <a:t>Electrical safety?</a:t>
            </a:r>
          </a:p>
          <a:p>
            <a:pPr lvl="1" eaLnBrk="1" hangingPunct="1">
              <a:buClr>
                <a:srgbClr val="C00000"/>
              </a:buClr>
              <a:defRPr/>
            </a:pPr>
            <a:r>
              <a:rPr lang="en-US" altLang="en-US" sz="2400" kern="0" dirty="0">
                <a:latin typeface="Open Sans" panose="020B0606030504020204" pitchFamily="34" charset="0"/>
                <a:ea typeface="Open Sans" panose="020B0606030504020204" pitchFamily="34" charset="0"/>
                <a:cs typeface="Open Sans" panose="020B0606030504020204" pitchFamily="34" charset="0"/>
              </a:rPr>
              <a:t>Hazardous materials?</a:t>
            </a:r>
          </a:p>
          <a:p>
            <a:pPr lvl="1" eaLnBrk="1" hangingPunct="1">
              <a:buClr>
                <a:srgbClr val="C00000"/>
              </a:buClr>
              <a:defRPr/>
            </a:pPr>
            <a:r>
              <a:rPr lang="en-US" altLang="en-US" sz="2400" kern="0" dirty="0">
                <a:latin typeface="Open Sans" panose="020B0606030504020204" pitchFamily="34" charset="0"/>
                <a:ea typeface="Open Sans" panose="020B0606030504020204" pitchFamily="34" charset="0"/>
                <a:cs typeface="Open Sans" panose="020B0606030504020204" pitchFamily="34" charset="0"/>
              </a:rPr>
              <a:t>Emergency kit?</a:t>
            </a:r>
          </a:p>
          <a:p>
            <a:pPr lvl="1" eaLnBrk="1" hangingPunct="1">
              <a:defRPr/>
            </a:pPr>
            <a:endParaRPr lang="en-US" altLang="en-US" sz="2400" kern="0" dirty="0"/>
          </a:p>
          <a:p>
            <a:pPr>
              <a:defRPr/>
            </a:pPr>
            <a:endParaRPr lang="en-IN" altLang="en-US" sz="2400" kern="0" dirty="0"/>
          </a:p>
        </p:txBody>
      </p:sp>
      <p:pic>
        <p:nvPicPr>
          <p:cNvPr id="100357" name="Picture 1" descr="A logo with a lion and a circle with a red ribbon&#10;&#10;AI-generated content may be incorrect.">
            <a:extLst>
              <a:ext uri="{FF2B5EF4-FFF2-40B4-BE49-F238E27FC236}">
                <a16:creationId xmlns:a16="http://schemas.microsoft.com/office/drawing/2014/main" id="{0F742E5B-114E-83FE-B7CD-7CCD84E9FC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58" name="Picture 2" descr="A logo with text on it&#10;&#10;AI-generated content may be incorrect.">
            <a:extLst>
              <a:ext uri="{FF2B5EF4-FFF2-40B4-BE49-F238E27FC236}">
                <a16:creationId xmlns:a16="http://schemas.microsoft.com/office/drawing/2014/main" id="{11B8F45E-3485-8B25-3DD2-EAB9225A85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59" name="Picture 1">
            <a:extLst>
              <a:ext uri="{FF2B5EF4-FFF2-40B4-BE49-F238E27FC236}">
                <a16:creationId xmlns:a16="http://schemas.microsoft.com/office/drawing/2014/main" id="{FB226D71-9BFB-A819-734A-8BD25FEC014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838" y="112713"/>
            <a:ext cx="1828800" cy="1198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0360" name="Picture 2">
            <a:extLst>
              <a:ext uri="{FF2B5EF4-FFF2-40B4-BE49-F238E27FC236}">
                <a16:creationId xmlns:a16="http://schemas.microsoft.com/office/drawing/2014/main" id="{359EA384-A22B-DDC7-0850-094B928BDED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5" name="Text Box 3">
            <a:extLst>
              <a:ext uri="{FF2B5EF4-FFF2-40B4-BE49-F238E27FC236}">
                <a16:creationId xmlns:a16="http://schemas.microsoft.com/office/drawing/2014/main" id="{FDA984BC-D4BE-514C-6B3B-DDBC979876D3}"/>
              </a:ext>
            </a:extLst>
          </p:cNvPr>
          <p:cNvSpPr txBox="1">
            <a:spLocks noChangeArrowheads="1"/>
          </p:cNvSpPr>
          <p:nvPr/>
        </p:nvSpPr>
        <p:spPr bwMode="auto">
          <a:xfrm rot="10800000" flipV="1">
            <a:off x="4754563" y="2536825"/>
            <a:ext cx="5545137" cy="160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spcBef>
                <a:spcPct val="50000"/>
              </a:spcBef>
              <a:buFontTx/>
              <a:buNone/>
            </a:pPr>
            <a:r>
              <a:rPr lang="en-US" altLang="en-US" sz="2400">
                <a:solidFill>
                  <a:srgbClr val="88B800"/>
                </a:solidFill>
                <a:latin typeface="Open Sans" panose="020B0606030504020204" pitchFamily="34" charset="0"/>
                <a:cs typeface="Open Sans" panose="020B0606030504020204" pitchFamily="34" charset="0"/>
              </a:rPr>
              <a:t>True</a:t>
            </a:r>
            <a:r>
              <a:rPr lang="en-US" altLang="en-US" sz="2400">
                <a:latin typeface="Open Sans" panose="020B0606030504020204" pitchFamily="34" charset="0"/>
                <a:cs typeface="Open Sans" panose="020B0606030504020204" pitchFamily="34" charset="0"/>
              </a:rPr>
              <a:t> or </a:t>
            </a:r>
            <a:r>
              <a:rPr lang="en-US" altLang="en-US" sz="2400">
                <a:solidFill>
                  <a:srgbClr val="800000"/>
                </a:solidFill>
                <a:latin typeface="Open Sans" panose="020B0606030504020204" pitchFamily="34" charset="0"/>
                <a:cs typeface="Open Sans" panose="020B0606030504020204" pitchFamily="34" charset="0"/>
              </a:rPr>
              <a:t>False</a:t>
            </a:r>
            <a:r>
              <a:rPr lang="en-US" altLang="en-US" sz="2400">
                <a:latin typeface="Open Sans" panose="020B0606030504020204" pitchFamily="34" charset="0"/>
                <a:cs typeface="Open Sans" panose="020B0606030504020204" pitchFamily="34" charset="0"/>
              </a:rPr>
              <a:t>?</a:t>
            </a:r>
          </a:p>
          <a:p>
            <a:pPr>
              <a:spcBef>
                <a:spcPct val="50000"/>
              </a:spcBef>
              <a:buFontTx/>
              <a:buNone/>
            </a:pPr>
            <a:r>
              <a:rPr lang="en-US" altLang="en-US" sz="2400">
                <a:latin typeface="Arial" panose="020B0604020202020204" pitchFamily="34" charset="0"/>
              </a:rPr>
              <a:t>Household cleansers and other chemical products pose no safety or health risks. </a:t>
            </a:r>
          </a:p>
        </p:txBody>
      </p:sp>
      <p:sp>
        <p:nvSpPr>
          <p:cNvPr id="101379" name="Rectangle 11">
            <a:extLst>
              <a:ext uri="{FF2B5EF4-FFF2-40B4-BE49-F238E27FC236}">
                <a16:creationId xmlns:a16="http://schemas.microsoft.com/office/drawing/2014/main" id="{4AD24485-07AF-C825-0B8E-E10FF39E8E82}"/>
              </a:ext>
            </a:extLst>
          </p:cNvPr>
          <p:cNvSpPr>
            <a:spLocks noGrp="1" noChangeArrowheads="1"/>
          </p:cNvSpPr>
          <p:nvPr>
            <p:ph type="title"/>
          </p:nvPr>
        </p:nvSpPr>
        <p:spPr>
          <a:xfrm>
            <a:off x="150813" y="3101975"/>
            <a:ext cx="3549650" cy="1198563"/>
          </a:xfrm>
        </p:spPr>
        <p:txBody>
          <a:bodyPr/>
          <a:lstStyle/>
          <a:p>
            <a:pPr algn="ctr" eaLnBrk="1" hangingPunct="1"/>
            <a:r>
              <a:rPr lang="en-US" altLang="en-US" sz="4000">
                <a:latin typeface="Open Sans" panose="020B0606030504020204" pitchFamily="34" charset="0"/>
                <a:cs typeface="Open Sans" panose="020B0606030504020204" pitchFamily="34" charset="0"/>
              </a:rPr>
              <a:t>EVALUATION</a:t>
            </a:r>
            <a:br>
              <a:rPr lang="en-US" altLang="en-US" sz="4000">
                <a:latin typeface="Open Sans" panose="020B0606030504020204" pitchFamily="34" charset="0"/>
                <a:cs typeface="Open Sans" panose="020B0606030504020204" pitchFamily="34" charset="0"/>
              </a:rPr>
            </a:br>
            <a:endParaRPr lang="en-US" altLang="en-US" sz="4000">
              <a:latin typeface="Open Sans" panose="020B0606030504020204" pitchFamily="34" charset="0"/>
              <a:cs typeface="Open Sans" panose="020B0606030504020204" pitchFamily="34" charset="0"/>
            </a:endParaRPr>
          </a:p>
        </p:txBody>
      </p:sp>
      <p:sp>
        <p:nvSpPr>
          <p:cNvPr id="566284" name="Rectangle 12">
            <a:extLst>
              <a:ext uri="{FF2B5EF4-FFF2-40B4-BE49-F238E27FC236}">
                <a16:creationId xmlns:a16="http://schemas.microsoft.com/office/drawing/2014/main" id="{6524FEB8-9929-78F5-1623-E6C6967C2B3D}"/>
              </a:ext>
            </a:extLst>
          </p:cNvPr>
          <p:cNvSpPr>
            <a:spLocks noChangeArrowheads="1"/>
          </p:cNvSpPr>
          <p:nvPr/>
        </p:nvSpPr>
        <p:spPr bwMode="auto">
          <a:xfrm>
            <a:off x="10299700" y="6507163"/>
            <a:ext cx="368300" cy="361950"/>
          </a:xfrm>
          <a:prstGeom prst="rect">
            <a:avLst/>
          </a:prstGeom>
          <a:gradFill rotWithShape="1">
            <a:gsLst>
              <a:gs pos="0">
                <a:schemeClr val="tx1">
                  <a:alpha val="22000"/>
                </a:schemeClr>
              </a:gs>
              <a:gs pos="100000">
                <a:schemeClr val="tx1">
                  <a:gamma/>
                  <a:tint val="84706"/>
                  <a:invGamma/>
                  <a:alpha val="94000"/>
                </a:schemeClr>
              </a:gs>
            </a:gsLst>
            <a:lin ang="0" scaled="1"/>
          </a:gradFill>
          <a:ln>
            <a:noFill/>
          </a:ln>
          <a:effectLst/>
        </p:spPr>
        <p:txBody>
          <a:bodyPr wrap="none" anchor="ctr"/>
          <a:lstStyle/>
          <a:p>
            <a:pPr>
              <a:defRPr/>
            </a:pPr>
            <a:endParaRPr lang="en-IN"/>
          </a:p>
        </p:txBody>
      </p:sp>
      <p:sp>
        <p:nvSpPr>
          <p:cNvPr id="101381" name="TextBox 9">
            <a:extLst>
              <a:ext uri="{FF2B5EF4-FFF2-40B4-BE49-F238E27FC236}">
                <a16:creationId xmlns:a16="http://schemas.microsoft.com/office/drawing/2014/main" id="{84207F0E-6443-EAFF-6FBF-C46C14976F97}"/>
              </a:ext>
            </a:extLst>
          </p:cNvPr>
          <p:cNvSpPr txBox="1">
            <a:spLocks noChangeArrowheads="1"/>
          </p:cNvSpPr>
          <p:nvPr/>
        </p:nvSpPr>
        <p:spPr bwMode="auto">
          <a:xfrm>
            <a:off x="1524000" y="6405563"/>
            <a:ext cx="2144713" cy="4619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IN" altLang="en-US" sz="2400">
              <a:latin typeface="Times New Roman" panose="02020603050405020304" pitchFamily="18" charset="0"/>
            </a:endParaRPr>
          </a:p>
        </p:txBody>
      </p:sp>
      <p:pic>
        <p:nvPicPr>
          <p:cNvPr id="101382" name="Picture 1" descr="A logo with a lion and a circle with a red ribbon&#10;&#10;AI-generated content may be incorrect.">
            <a:extLst>
              <a:ext uri="{FF2B5EF4-FFF2-40B4-BE49-F238E27FC236}">
                <a16:creationId xmlns:a16="http://schemas.microsoft.com/office/drawing/2014/main" id="{0DDA9065-FB58-C54D-28EC-A8730E9514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118" r="22639"/>
          <a:stretch>
            <a:fillRect/>
          </a:stretch>
        </p:blipFill>
        <p:spPr bwMode="auto">
          <a:xfrm>
            <a:off x="10972800" y="44450"/>
            <a:ext cx="11223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83" name="Picture 2" descr="A logo with text on it&#10;&#10;AI-generated content may be incorrect.">
            <a:extLst>
              <a:ext uri="{FF2B5EF4-FFF2-40B4-BE49-F238E27FC236}">
                <a16:creationId xmlns:a16="http://schemas.microsoft.com/office/drawing/2014/main" id="{8B92F2E1-4F79-4AF6-8239-8664C94748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463" y="127000"/>
            <a:ext cx="10382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84" name="Picture 1">
            <a:extLst>
              <a:ext uri="{FF2B5EF4-FFF2-40B4-BE49-F238E27FC236}">
                <a16:creationId xmlns:a16="http://schemas.microsoft.com/office/drawing/2014/main" id="{29FF291B-92CE-93E5-44B9-A6EA6B6953A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38" y="52388"/>
            <a:ext cx="1828800" cy="1198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1385" name="Picture 2">
            <a:extLst>
              <a:ext uri="{FF2B5EF4-FFF2-40B4-BE49-F238E27FC236}">
                <a16:creationId xmlns:a16="http://schemas.microsoft.com/office/drawing/2014/main" id="{75017F2B-98A3-D33A-DE69-B230D7C0078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85463" y="0"/>
            <a:ext cx="1433512"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iterate type="lt">
                                    <p:tmPct val="0"/>
                                  </p:iterate>
                                  <p:childTnLst>
                                    <p:set>
                                      <p:cBhvr>
                                        <p:cTn id="6" dur="1" fill="hold">
                                          <p:stCondLst>
                                            <p:cond delay="0"/>
                                          </p:stCondLst>
                                        </p:cTn>
                                        <p:tgtEl>
                                          <p:spTgt spid="566275">
                                            <p:txEl>
                                              <p:pRg st="0" end="0"/>
                                            </p:txEl>
                                          </p:spTgt>
                                        </p:tgtEl>
                                        <p:attrNameLst>
                                          <p:attrName>style.visibility</p:attrName>
                                        </p:attrNameLst>
                                      </p:cBhvr>
                                      <p:to>
                                        <p:strVal val="visible"/>
                                      </p:to>
                                    </p:set>
                                    <p:animEffect transition="in" filter="fade">
                                      <p:cBhvr>
                                        <p:cTn id="7" dur="500"/>
                                        <p:tgtEl>
                                          <p:spTgt spid="566275">
                                            <p:txEl>
                                              <p:pRg st="0" end="0"/>
                                            </p:txEl>
                                          </p:spTgt>
                                        </p:tgtEl>
                                      </p:cBhvr>
                                    </p:animEffect>
                                  </p:childTnLst>
                                </p:cTn>
                              </p:par>
                              <p:par>
                                <p:cTn id="8" presetID="10" presetClass="entr" presetSubtype="0" fill="hold" grpId="0" nodeType="withEffect">
                                  <p:stCondLst>
                                    <p:cond delay="0"/>
                                  </p:stCondLst>
                                  <p:iterate type="lt">
                                    <p:tmPct val="0"/>
                                  </p:iterate>
                                  <p:childTnLst>
                                    <p:set>
                                      <p:cBhvr>
                                        <p:cTn id="9" dur="1" fill="hold">
                                          <p:stCondLst>
                                            <p:cond delay="0"/>
                                          </p:stCondLst>
                                        </p:cTn>
                                        <p:tgtEl>
                                          <p:spTgt spid="566275">
                                            <p:txEl>
                                              <p:pRg st="1" end="1"/>
                                            </p:txEl>
                                          </p:spTgt>
                                        </p:tgtEl>
                                        <p:attrNameLst>
                                          <p:attrName>style.visibility</p:attrName>
                                        </p:attrNameLst>
                                      </p:cBhvr>
                                      <p:to>
                                        <p:strVal val="visible"/>
                                      </p:to>
                                    </p:set>
                                    <p:animEffect transition="in" filter="fade">
                                      <p:cBhvr>
                                        <p:cTn id="10" dur="500"/>
                                        <p:tgtEl>
                                          <p:spTgt spid="566275">
                                            <p:txEl>
                                              <p:pRg st="1" end="1"/>
                                            </p:txEl>
                                          </p:spTgt>
                                        </p:tgtEl>
                                      </p:cBhvr>
                                    </p:animEffect>
                                  </p:childTnLst>
                                </p:cTn>
                              </p:par>
                              <p:par>
                                <p:cTn id="11" presetID="16" presetClass="emph" presetSubtype="0" fill="hold" nodeType="withEffect">
                                  <p:stCondLst>
                                    <p:cond delay="400"/>
                                  </p:stCondLst>
                                  <p:iterate type="lt">
                                    <p:tmPct val="4000"/>
                                  </p:iterate>
                                  <p:childTnLst>
                                    <p:set>
                                      <p:cBhvr override="childStyle">
                                        <p:cTn id="12" dur="500" fill="hold"/>
                                        <p:tgtEl>
                                          <p:spTgt spid="566275">
                                            <p:txEl>
                                              <p:pRg st="1" end="1"/>
                                            </p:txEl>
                                          </p:spTgt>
                                        </p:tgtEl>
                                        <p:attrNameLst>
                                          <p:attrName>style.color</p:attrName>
                                        </p:attrNameLst>
                                      </p:cBhvr>
                                      <p:to>
                                        <p:clrVal>
                                          <a:srgbClr val="800000"/>
                                        </p:clrVal>
                                      </p:to>
                                    </p:set>
                                    <p:set>
                                      <p:cBhvr>
                                        <p:cTn id="13" dur="500" fill="hold"/>
                                        <p:tgtEl>
                                          <p:spTgt spid="566275">
                                            <p:txEl>
                                              <p:pRg st="1" end="1"/>
                                            </p:txEl>
                                          </p:spTgt>
                                        </p:tgtEl>
                                        <p:attrNameLst>
                                          <p:attrName>fillcolor</p:attrName>
                                        </p:attrNameLst>
                                      </p:cBhvr>
                                      <p:to>
                                        <p:clrVal>
                                          <a:srgbClr val="800000"/>
                                        </p:clrVal>
                                      </p:to>
                                    </p:set>
                                    <p:set>
                                      <p:cBhvr>
                                        <p:cTn id="14" dur="500" fill="hold"/>
                                        <p:tgtEl>
                                          <p:spTgt spid="566275">
                                            <p:txEl>
                                              <p:pRg st="1" end="1"/>
                                            </p:txEl>
                                          </p:spTgt>
                                        </p:tgtEl>
                                        <p:attrNameLst>
                                          <p:attrName>fill.type</p:attrName>
                                        </p:attrNameLst>
                                      </p:cBhvr>
                                      <p:to>
                                        <p:strVal val="solid"/>
                                      </p:to>
                                    </p:set>
                                  </p:childTnLst>
                                </p:cTn>
                              </p:par>
                              <p:par>
                                <p:cTn id="15" presetID="16" presetClass="emph" presetSubtype="0" fill="hold" nodeType="withEffect">
                                  <p:stCondLst>
                                    <p:cond delay="400"/>
                                  </p:stCondLst>
                                  <p:iterate type="lt">
                                    <p:tmPct val="4000"/>
                                  </p:iterate>
                                  <p:childTnLst>
                                    <p:set>
                                      <p:cBhvr override="childStyle">
                                        <p:cTn id="16" dur="500" fill="hold"/>
                                        <p:tgtEl>
                                          <p:spTgt spid="566275">
                                            <p:txEl>
                                              <p:pRg st="0" end="0"/>
                                            </p:txEl>
                                          </p:spTgt>
                                        </p:tgtEl>
                                        <p:attrNameLst>
                                          <p:attrName>style.color</p:attrName>
                                        </p:attrNameLst>
                                      </p:cBhvr>
                                      <p:to>
                                        <p:clrVal>
                                          <a:srgbClr val="800000"/>
                                        </p:clrVal>
                                      </p:to>
                                    </p:set>
                                    <p:set>
                                      <p:cBhvr>
                                        <p:cTn id="17" dur="500" fill="hold"/>
                                        <p:tgtEl>
                                          <p:spTgt spid="566275">
                                            <p:txEl>
                                              <p:pRg st="0" end="0"/>
                                            </p:txEl>
                                          </p:spTgt>
                                        </p:tgtEl>
                                        <p:attrNameLst>
                                          <p:attrName>fillcolor</p:attrName>
                                        </p:attrNameLst>
                                      </p:cBhvr>
                                      <p:to>
                                        <p:clrVal>
                                          <a:srgbClr val="800000"/>
                                        </p:clrVal>
                                      </p:to>
                                    </p:set>
                                    <p:set>
                                      <p:cBhvr>
                                        <p:cTn id="18" dur="500" fill="hold"/>
                                        <p:tgtEl>
                                          <p:spTgt spid="566275">
                                            <p:txEl>
                                              <p:pRg st="0" end="0"/>
                                            </p:txEl>
                                          </p:spTgt>
                                        </p:tgtEl>
                                        <p:attrNameLst>
                                          <p:attrName>fill.type</p:attrName>
                                        </p:attrNameLst>
                                      </p:cBhvr>
                                      <p:to>
                                        <p:strVal val="solid"/>
                                      </p:to>
                                    </p:set>
                                  </p:childTnLst>
                                </p:cTn>
                              </p:par>
                              <p:par>
                                <p:cTn id="19" presetID="10" presetClass="entr" presetSubtype="0" fill="hold" grpId="0" nodeType="withEffect">
                                  <p:stCondLst>
                                    <p:cond delay="0"/>
                                  </p:stCondLst>
                                  <p:childTnLst>
                                    <p:set>
                                      <p:cBhvr>
                                        <p:cTn id="20" dur="1" fill="hold">
                                          <p:stCondLst>
                                            <p:cond delay="0"/>
                                          </p:stCondLst>
                                        </p:cTn>
                                        <p:tgtEl>
                                          <p:spTgt spid="566284"/>
                                        </p:tgtEl>
                                        <p:attrNameLst>
                                          <p:attrName>style.visibility</p:attrName>
                                        </p:attrNameLst>
                                      </p:cBhvr>
                                      <p:to>
                                        <p:strVal val="visible"/>
                                      </p:to>
                                    </p:set>
                                    <p:animEffect transition="in" filter="fade">
                                      <p:cBhvr>
                                        <p:cTn id="21" dur="500"/>
                                        <p:tgtEl>
                                          <p:spTgt spid="5662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6275" grpId="0" build="allAtOnce"/>
      <p:bldP spid="566284"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85F9D84-2B18-208F-1338-6E4CA77E2551}"/>
              </a:ext>
            </a:extLst>
          </p:cNvPr>
          <p:cNvSpPr/>
          <p:nvPr/>
        </p:nvSpPr>
        <p:spPr>
          <a:xfrm>
            <a:off x="76200" y="0"/>
            <a:ext cx="12039600" cy="67818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n-IN" sz="3600">
              <a:latin typeface="Times New Roman" panose="02020603050405020304" pitchFamily="18" charset="0"/>
              <a:cs typeface="Times New Roman" panose="02020603050405020304" pitchFamily="18" charset="0"/>
            </a:endParaRPr>
          </a:p>
        </p:txBody>
      </p:sp>
      <p:sp>
        <p:nvSpPr>
          <p:cNvPr id="103427" name="AutoShape 4">
            <a:extLst>
              <a:ext uri="{FF2B5EF4-FFF2-40B4-BE49-F238E27FC236}">
                <a16:creationId xmlns:a16="http://schemas.microsoft.com/office/drawing/2014/main" id="{1CCAA220-B894-7540-279C-D9ECE3A60161}"/>
              </a:ext>
            </a:extLst>
          </p:cNvPr>
          <p:cNvSpPr>
            <a:spLocks noChangeAspect="1" noChangeArrowheads="1"/>
          </p:cNvSpPr>
          <p:nvPr/>
        </p:nvSpPr>
        <p:spPr bwMode="auto">
          <a:xfrm>
            <a:off x="5943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sz="3600"/>
          </a:p>
        </p:txBody>
      </p:sp>
      <p:sp>
        <p:nvSpPr>
          <p:cNvPr id="2" name="Slide Number Placeholder 1">
            <a:extLst>
              <a:ext uri="{FF2B5EF4-FFF2-40B4-BE49-F238E27FC236}">
                <a16:creationId xmlns:a16="http://schemas.microsoft.com/office/drawing/2014/main" id="{405F54CB-829F-03A7-935A-7C617BD24927}"/>
              </a:ext>
            </a:extLst>
          </p:cNvPr>
          <p:cNvSpPr>
            <a:spLocks noGrp="1"/>
          </p:cNvSpPr>
          <p:nvPr>
            <p:ph type="sldNum" sz="quarter" idx="12"/>
          </p:nvPr>
        </p:nvSpPr>
        <p:spPr>
          <a:xfrm>
            <a:off x="11418888" y="6369050"/>
            <a:ext cx="350837" cy="368300"/>
          </a:xfrm>
        </p:spPr>
        <p:txBody>
          <a:bodyPr/>
          <a:lstStyle/>
          <a:p>
            <a:pPr>
              <a:defRPr/>
            </a:pPr>
            <a:fld id="{40F3D218-CB22-40BB-8EFA-B620E159C007}" type="slidenum">
              <a:rPr lang="en-IN" smtClean="0"/>
              <a:pPr>
                <a:defRPr/>
              </a:pPr>
              <a:t>61</a:t>
            </a:fld>
            <a:endParaRPr lang="en-IN"/>
          </a:p>
        </p:txBody>
      </p:sp>
      <p:sp>
        <p:nvSpPr>
          <p:cNvPr id="103429" name="Rounded Rectangle">
            <a:extLst>
              <a:ext uri="{FF2B5EF4-FFF2-40B4-BE49-F238E27FC236}">
                <a16:creationId xmlns:a16="http://schemas.microsoft.com/office/drawing/2014/main" id="{B1659941-267C-4749-3D01-4BBA19FF320A}"/>
              </a:ext>
            </a:extLst>
          </p:cNvPr>
          <p:cNvSpPr>
            <a:spLocks noChangeArrowheads="1"/>
          </p:cNvSpPr>
          <p:nvPr/>
        </p:nvSpPr>
        <p:spPr bwMode="auto">
          <a:xfrm>
            <a:off x="4217988" y="146050"/>
            <a:ext cx="6804025" cy="6261100"/>
          </a:xfrm>
          <a:prstGeom prst="roundRect">
            <a:avLst>
              <a:gd name="adj" fmla="val 1583"/>
            </a:avLst>
          </a:prstGeom>
          <a:solidFill>
            <a:srgbClr val="EAEAEA"/>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39142" tIns="39142" rIns="39142" bIns="39142"/>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latin typeface="Open Sans" panose="020B0606030504020204" pitchFamily="34" charset="0"/>
            </a:endParaRPr>
          </a:p>
        </p:txBody>
      </p:sp>
      <p:sp>
        <p:nvSpPr>
          <p:cNvPr id="103430" name="Duties of…">
            <a:extLst>
              <a:ext uri="{FF2B5EF4-FFF2-40B4-BE49-F238E27FC236}">
                <a16:creationId xmlns:a16="http://schemas.microsoft.com/office/drawing/2014/main" id="{E8B8F7CC-EE44-859F-AE2A-271EB4B4DEF4}"/>
              </a:ext>
            </a:extLst>
          </p:cNvPr>
          <p:cNvSpPr txBox="1">
            <a:spLocks noChangeArrowheads="1"/>
          </p:cNvSpPr>
          <p:nvPr/>
        </p:nvSpPr>
        <p:spPr bwMode="auto">
          <a:xfrm>
            <a:off x="339725" y="3230563"/>
            <a:ext cx="3724275"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39142" tIns="39142" rIns="39142" bIns="39142">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4000" b="1">
                <a:latin typeface="Open Sans" panose="020B0606030504020204" pitchFamily="34" charset="0"/>
              </a:rPr>
              <a:t>THANK YOU </a:t>
            </a:r>
            <a:r>
              <a:rPr lang="en-US" altLang="en-US" sz="4000">
                <a:latin typeface="Open Sans" panose="020B0606030504020204" pitchFamily="34" charset="0"/>
              </a:rPr>
              <a:t> </a:t>
            </a:r>
          </a:p>
        </p:txBody>
      </p:sp>
      <p:pic>
        <p:nvPicPr>
          <p:cNvPr id="103431" name="Picture 3">
            <a:extLst>
              <a:ext uri="{FF2B5EF4-FFF2-40B4-BE49-F238E27FC236}">
                <a16:creationId xmlns:a16="http://schemas.microsoft.com/office/drawing/2014/main" id="{5BD989AA-1B6B-152F-BA50-6027F1FA24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439988"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2" name="Picture 6">
            <a:extLst>
              <a:ext uri="{FF2B5EF4-FFF2-40B4-BE49-F238E27FC236}">
                <a16:creationId xmlns:a16="http://schemas.microsoft.com/office/drawing/2014/main" id="{144BF46E-CFAE-BC09-C4C7-ED13BB0487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7225" y="6350"/>
            <a:ext cx="1387475"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3" name="Picture 7">
            <a:extLst>
              <a:ext uri="{FF2B5EF4-FFF2-40B4-BE49-F238E27FC236}">
                <a16:creationId xmlns:a16="http://schemas.microsoft.com/office/drawing/2014/main" id="{B3739189-A8A4-0DF1-FEFB-089346185A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8025" y="633413"/>
            <a:ext cx="5738813" cy="534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3_Default Design">
  <a:themeElements>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Default Design">
  <a:themeElements>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4.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Macintosh HD:Documents:Microsoft User Data:Outlook Express Temp:BLR Ppt Trainin…late Oct_09.pot</Template>
  <TotalTime>6962</TotalTime>
  <Words>3409</Words>
  <Application>Microsoft Office PowerPoint</Application>
  <PresentationFormat>Widescreen</PresentationFormat>
  <Paragraphs>414</Paragraphs>
  <Slides>61</Slides>
  <Notes>18</Notes>
  <HiddenSlides>0</HiddenSlides>
  <MMClips>0</MMClips>
  <ScaleCrop>false</ScaleCrop>
  <HeadingPairs>
    <vt:vector size="6" baseType="variant">
      <vt:variant>
        <vt:lpstr>Fonts Used</vt:lpstr>
      </vt:variant>
      <vt:variant>
        <vt:i4>14</vt:i4>
      </vt:variant>
      <vt:variant>
        <vt:lpstr>Theme</vt:lpstr>
      </vt:variant>
      <vt:variant>
        <vt:i4>4</vt:i4>
      </vt:variant>
      <vt:variant>
        <vt:lpstr>Slide Titles</vt:lpstr>
      </vt:variant>
      <vt:variant>
        <vt:i4>61</vt:i4>
      </vt:variant>
    </vt:vector>
  </HeadingPairs>
  <TitlesOfParts>
    <vt:vector size="79" baseType="lpstr">
      <vt:lpstr>Times New Roman</vt:lpstr>
      <vt:lpstr>Arial</vt:lpstr>
      <vt:lpstr>Calibri Light</vt:lpstr>
      <vt:lpstr>Calibri</vt:lpstr>
      <vt:lpstr>Garamond</vt:lpstr>
      <vt:lpstr>Open Sans SemiBold</vt:lpstr>
      <vt:lpstr>Open Sans</vt:lpstr>
      <vt:lpstr>Arial Black</vt:lpstr>
      <vt:lpstr>Verdana</vt:lpstr>
      <vt:lpstr>Mangal</vt:lpstr>
      <vt:lpstr>Wingdings</vt:lpstr>
      <vt:lpstr>Cambria</vt:lpstr>
      <vt:lpstr>Times</vt:lpstr>
      <vt:lpstr>MS PGothic</vt:lpstr>
      <vt:lpstr>3_Default Design</vt:lpstr>
      <vt:lpstr>4_Default Design</vt:lpstr>
      <vt:lpstr>Office Theme</vt:lpstr>
      <vt:lpstr>Metropolitan</vt:lpstr>
      <vt:lpstr>PowerPoint Presentation</vt:lpstr>
      <vt:lpstr>PowerPoint Presentation</vt:lpstr>
      <vt:lpstr>OBJECTIVE</vt:lpstr>
      <vt:lpstr>OBJECTIVES</vt:lpstr>
      <vt:lpstr>   Road safety – India’s biggest           emerging challenge</vt:lpstr>
      <vt:lpstr>PowerPoint Presentation</vt:lpstr>
      <vt:lpstr>Some contributing factors for road accidents</vt:lpstr>
      <vt:lpstr>PowerPoint Presentation</vt:lpstr>
      <vt:lpstr>PowerPoint Presentation</vt:lpstr>
      <vt:lpstr>PowerPoint Presentation</vt:lpstr>
      <vt:lpstr>Road Traffic Accidents</vt:lpstr>
      <vt:lpstr>Ten points of road safety</vt:lpstr>
      <vt:lpstr>   Hand signals-Avoid confusion and accidents</vt:lpstr>
      <vt:lpstr>PowerPoint Presentation</vt:lpstr>
      <vt:lpstr>DIRECTION  INDICATORS</vt:lpstr>
      <vt:lpstr>TRAFFIC SIGNALS</vt:lpstr>
      <vt:lpstr>LANE OF THE ROAD</vt:lpstr>
      <vt:lpstr>SPEED LIMIT</vt:lpstr>
      <vt:lpstr>2.Wear your shields always</vt:lpstr>
      <vt:lpstr>PowerPoint Presentation</vt:lpstr>
      <vt:lpstr>4. Motorcycle helmets</vt:lpstr>
      <vt:lpstr>Awareness of hoarding</vt:lpstr>
      <vt:lpstr>PowerPoint Presentation</vt:lpstr>
      <vt:lpstr>PowerPoint Presentation</vt:lpstr>
      <vt:lpstr>PowerPoint Presentation</vt:lpstr>
      <vt:lpstr> Maintenance of your vehicle</vt:lpstr>
      <vt:lpstr>Design features of the vehicle</vt:lpstr>
      <vt:lpstr>Proper road maintenance and warning</vt:lpstr>
      <vt:lpstr> TIME MANAGEMENT</vt:lpstr>
      <vt:lpstr> Importance of road safety </vt:lpstr>
      <vt:lpstr>GUIDELINES FOR TRANSPORT FACILITIES IN SCHOOL</vt:lpstr>
      <vt:lpstr>EXTERIOR OF THE BUS</vt:lpstr>
      <vt:lpstr>INTERIOR OF THE BUS</vt:lpstr>
      <vt:lpstr>INTERIOR OF THE BUS</vt:lpstr>
      <vt:lpstr>MANPOWER IN THE BUS</vt:lpstr>
      <vt:lpstr>FACILITIES IN THE BUS</vt:lpstr>
      <vt:lpstr>PERMITS</vt:lpstr>
      <vt:lpstr>PERMITS</vt:lpstr>
      <vt:lpstr>ABC OF ROAD SAFETY</vt:lpstr>
      <vt:lpstr>PowerPoint Presentation</vt:lpstr>
      <vt:lpstr>PowerPoint Presentation</vt:lpstr>
      <vt:lpstr>HOME SAFETY</vt:lpstr>
      <vt:lpstr>SAFETY BEGINS AT HOME</vt:lpstr>
      <vt:lpstr>Why Talk About Home Safety?</vt:lpstr>
      <vt:lpstr>FIRE SAFETY</vt:lpstr>
      <vt:lpstr>PowerPoint Presentation</vt:lpstr>
      <vt:lpstr>HOME ESCAPE PLAN</vt:lpstr>
      <vt:lpstr>HOME ESCAPE PLAN (CONT.)</vt:lpstr>
      <vt:lpstr>SLIPS, TRIPS, AND FALLS</vt:lpstr>
      <vt:lpstr>ELECTRICAL SAFETY</vt:lpstr>
      <vt:lpstr>HAZARDOUS MATERIALS</vt:lpstr>
      <vt:lpstr>HOME HAZARDS</vt:lpstr>
      <vt:lpstr>Drowning Prevention</vt:lpstr>
      <vt:lpstr>HOLIDAY SAFETY</vt:lpstr>
      <vt:lpstr>FIREWORKS SAFETY</vt:lpstr>
      <vt:lpstr>PowerPoint Presentation</vt:lpstr>
      <vt:lpstr>PowerPoint Presentation</vt:lpstr>
      <vt:lpstr>PowerPoint Presentation</vt:lpstr>
      <vt:lpstr>REVIEW</vt:lpstr>
      <vt:lpstr>EVALUATION </vt:lpstr>
      <vt:lpstr>PowerPoint Presentation</vt:lpstr>
    </vt:vector>
  </TitlesOfParts>
  <Company>Business &amp; Legal Reports,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Home Safety</dc:title>
  <dc:creator>BLR</dc:creator>
  <cp:lastModifiedBy>NDRF NDRF</cp:lastModifiedBy>
  <cp:revision>546</cp:revision>
  <cp:lastPrinted>2009-11-01T13:23:57Z</cp:lastPrinted>
  <dcterms:created xsi:type="dcterms:W3CDTF">2009-10-20T15:27:26Z</dcterms:created>
  <dcterms:modified xsi:type="dcterms:W3CDTF">2026-01-22T07:21:54Z</dcterms:modified>
</cp:coreProperties>
</file>