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7"/>
  </p:notesMasterIdLst>
  <p:sldIdLst>
    <p:sldId id="342" r:id="rId2"/>
    <p:sldId id="363" r:id="rId3"/>
    <p:sldId id="562" r:id="rId4"/>
    <p:sldId id="558" r:id="rId5"/>
    <p:sldId id="559" r:id="rId6"/>
    <p:sldId id="560" r:id="rId7"/>
    <p:sldId id="539" r:id="rId8"/>
    <p:sldId id="541" r:id="rId9"/>
    <p:sldId id="542" r:id="rId10"/>
    <p:sldId id="543" r:id="rId11"/>
    <p:sldId id="544" r:id="rId12"/>
    <p:sldId id="545" r:id="rId13"/>
    <p:sldId id="546" r:id="rId14"/>
    <p:sldId id="547" r:id="rId15"/>
    <p:sldId id="548" r:id="rId16"/>
    <p:sldId id="549" r:id="rId17"/>
    <p:sldId id="550" r:id="rId18"/>
    <p:sldId id="551" r:id="rId19"/>
    <p:sldId id="552" r:id="rId20"/>
    <p:sldId id="553" r:id="rId21"/>
    <p:sldId id="554" r:id="rId22"/>
    <p:sldId id="563" r:id="rId23"/>
    <p:sldId id="561" r:id="rId24"/>
    <p:sldId id="340" r:id="rId25"/>
    <p:sldId id="1188" r:id="rId2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886" y="0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/>
          <a:lstStyle>
            <a:lvl1pPr algn="r">
              <a:defRPr sz="1200"/>
            </a:lvl1pPr>
          </a:lstStyle>
          <a:p>
            <a:fld id="{DAC79D88-6D92-4106-83A7-48B07F37B874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36" tIns="44568" rIns="89136" bIns="445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57" y="4459837"/>
            <a:ext cx="5681363" cy="4223882"/>
          </a:xfrm>
          <a:prstGeom prst="rect">
            <a:avLst/>
          </a:prstGeom>
        </p:spPr>
        <p:txBody>
          <a:bodyPr vert="horz" lIns="89136" tIns="44568" rIns="89136" bIns="445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121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886" y="8918121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 anchor="b"/>
          <a:lstStyle>
            <a:lvl1pPr algn="r">
              <a:defRPr sz="1200"/>
            </a:lvl1pPr>
          </a:lstStyle>
          <a:p>
            <a:fld id="{0CD87A67-D261-4EE6-9DB3-0FF9D46076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5" tIns="45695" rIns="91415" bIns="45695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14A88-D418-3000-82A6-D516F1A9C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C29FFDA1-B4A7-0281-E54B-AE8E7DDE3B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704850"/>
            <a:ext cx="6257925" cy="35210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475540E7-2FAC-3566-CC01-D5CB7E3267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563CC5BF-A608-DE67-56A4-72D5287C2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A42345-066E-4172-A9F5-23DE8C9EF73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4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5401" y="-32004"/>
            <a:ext cx="12217400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539280"/>
            <a:ext cx="9809469" cy="131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209691" y="2539280"/>
            <a:ext cx="9391509" cy="131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algn="ctr">
              <a:buNone/>
            </a:pPr>
            <a:r>
              <a:rPr lang="en-US" sz="40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Disaster Management Plan</a:t>
            </a:r>
            <a:br>
              <a:rPr lang="en-US" sz="40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Training Program for NDRF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47D7CA-3A5C-A40D-903F-EEBE1A630934}"/>
              </a:ext>
            </a:extLst>
          </p:cNvPr>
          <p:cNvSpPr txBox="1"/>
          <p:nvPr/>
        </p:nvSpPr>
        <p:spPr>
          <a:xfrm>
            <a:off x="7575283" y="5766744"/>
            <a:ext cx="481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8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94710"/>
            <a:ext cx="3505200" cy="12192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 </a:t>
            </a:r>
          </a:p>
        </p:txBody>
      </p:sp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E5CAA5-985D-693E-C4ED-68A4051D360E}"/>
              </a:ext>
            </a:extLst>
          </p:cNvPr>
          <p:cNvSpPr txBox="1">
            <a:spLocks/>
          </p:cNvSpPr>
          <p:nvPr/>
        </p:nvSpPr>
        <p:spPr>
          <a:xfrm>
            <a:off x="4419600" y="1981200"/>
            <a:ext cx="7391400" cy="365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Upon completion of this lesson, you will be able to :- 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School Safety? 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ensure children’s safety. 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Completion of the school DM plan document. </a:t>
            </a:r>
          </a:p>
          <a:p>
            <a:pPr marL="742950" indent="-742950" algn="just">
              <a:buAutoNum type="arabicPeriod"/>
            </a:pPr>
            <a:endParaRPr lang="en-US" sz="3600" b="1" dirty="0">
              <a:solidFill>
                <a:schemeClr val="tx1"/>
              </a:solidFill>
              <a:latin typeface="Lucida Fax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3E8E67-04AA-02EA-AC20-08EB9450C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324261D-2D58-7983-F883-223440ADF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14616-F219-9A2E-CF18-3E4B5A7E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8436-C525-F0C8-B134-3A241ED9F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209800"/>
            <a:ext cx="7010400" cy="2743200"/>
          </a:xfr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</a:t>
            </a:r>
            <a:b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“School Safety”?</a:t>
            </a:r>
          </a:p>
        </p:txBody>
      </p:sp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>
            <a:extLst>
              <a:ext uri="{FF2B5EF4-FFF2-40B4-BE49-F238E27FC236}">
                <a16:creationId xmlns:a16="http://schemas.microsoft.com/office/drawing/2014/main" id="{00BA81DE-F699-51A0-ED54-5005E2722D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>
            <a:extLst>
              <a:ext uri="{FF2B5EF4-FFF2-40B4-BE49-F238E27FC236}">
                <a16:creationId xmlns:a16="http://schemas.microsoft.com/office/drawing/2014/main" id="{A6D465C0-6787-E53C-4133-9B3E975255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C158E13-61B2-336B-A9DE-31BB7A5BD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0309F143-E11E-D859-B3D7-9803662BB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2F1883-280C-BC2A-765D-896A40E2C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3206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8A24DB6-C255-0706-F1FC-CD473418D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2888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88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31801F-C0AF-A8A3-D7E2-7B48F1D476D0}"/>
              </a:ext>
            </a:extLst>
          </p:cNvPr>
          <p:cNvSpPr txBox="1"/>
          <p:nvPr/>
        </p:nvSpPr>
        <p:spPr>
          <a:xfrm>
            <a:off x="152400" y="3200400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NDMA GUIDELINES</a:t>
            </a:r>
            <a:endParaRPr lang="en-IN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6ADF0E-957E-9A30-A002-9C6E985DAEC0}"/>
              </a:ext>
            </a:extLst>
          </p:cNvPr>
          <p:cNvSpPr txBox="1"/>
          <p:nvPr/>
        </p:nvSpPr>
        <p:spPr>
          <a:xfrm>
            <a:off x="4495800" y="1523999"/>
            <a:ext cx="7391400" cy="5111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Safety” has been defined as the  creation of safe environments for children starting from homes to schools and back. This includes safety from large-scale 'natural' hazards human-made risks, pandemics, violence more frequent and smaller-scale fires,</a:t>
            </a:r>
            <a:b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transportation and other emergencies, and environmental threats that can adversely affect the lives of children.</a:t>
            </a:r>
            <a:endPara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C067CC1-D43D-AC6E-DF46-566F9932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564D3930-9467-3BB2-AE10-862508D5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B9935A-89E0-DDC2-6197-6B62C4F1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4DAC9B-7DD7-0759-6887-C83E7439F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09800"/>
            <a:ext cx="5181600" cy="2743200"/>
          </a:xfr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Ensure</a:t>
            </a:r>
            <a:b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Children’s Safety?</a:t>
            </a:r>
          </a:p>
        </p:txBody>
      </p:sp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2513133-90AE-733E-FB3D-E566F66D5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AE6E0182-B5EC-3A6F-DE9E-040F855B3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8E5015-8934-F1C9-B9A0-6E385767D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0EAAE26-343A-41A9-D34B-0CCAF14C8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4" y="2286000"/>
            <a:ext cx="6397625" cy="2667000"/>
          </a:xfr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Needs a Plan</a:t>
            </a:r>
            <a:b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“School Disaster Management Plan”</a:t>
            </a:r>
          </a:p>
        </p:txBody>
      </p:sp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D727E8B-5F9C-9CCB-8B1A-7B149A9F9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6D535D17-569C-D95F-004B-9B17B4724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AD32F0-9E25-F6E6-592D-B7A2A54DD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E54D9E1-3013-1C5A-104E-0AC16BBFB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08" y="2743200"/>
            <a:ext cx="7924800" cy="26670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Components of School D.M. Plan Document</a:t>
            </a:r>
            <a:endParaRPr lang="en-US" sz="4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76ACA45-FA58-E113-CD62-DA6BEFCDF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01F96250-E1DA-C784-66D0-CE9A3E8F3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58734B-5FDB-069B-6951-06D726B94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C66CA85-BC6B-2223-DD76-0123DDFEC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2" y="2667000"/>
            <a:ext cx="4376238" cy="19050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Components of School D.M. Plan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752600"/>
            <a:ext cx="6781800" cy="4419600"/>
          </a:xfrm>
        </p:spPr>
        <p:txBody>
          <a:bodyPr>
            <a:normAutofit/>
          </a:bodyPr>
          <a:lstStyle/>
          <a:p>
            <a:pPr marL="1143000" indent="-114300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Section-1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Profile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Geographical Location &amp; School Map</a:t>
            </a:r>
          </a:p>
          <a:p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</a:t>
            </a: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Stakeholders who will use it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Persons responsible for implementation, Review &amp; updating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60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117075B-2B8A-33C4-733E-0295B953F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E608C9C2-C201-DBAC-0274-C7A0B349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C656E9-7264-F869-5B00-183238379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EFAF3A3-7878-1E38-6029-D893FB174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3733800" cy="27432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Components of School D.M. Plan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2057400"/>
            <a:ext cx="6934200" cy="3733800"/>
          </a:xfrm>
        </p:spPr>
        <p:txBody>
          <a:bodyPr>
            <a:normAutofit/>
          </a:bodyPr>
          <a:lstStyle/>
          <a:p>
            <a:pPr marL="1143000" indent="-114300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Section-2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Hazard, Risk &amp; Vulnerability Assessment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(Inside &amp; Outside)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Non-structural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Structural</a:t>
            </a:r>
          </a:p>
          <a:p>
            <a:pPr marL="0" indent="0" algn="ctr">
              <a:buNone/>
            </a:pPr>
            <a:endParaRPr lang="en-US" sz="60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3B3AD15-C579-312F-95E0-CD212DEE6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9A42E8A-47A7-3B3A-A338-0DF8BBDB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449D2D-E5FA-B180-7770-D2BC1CFB6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911746B-2581-859E-5EC3-A290FEC89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4419600" cy="20574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Components of School D.M. Plan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600200"/>
            <a:ext cx="6477000" cy="5029200"/>
          </a:xfrm>
        </p:spPr>
        <p:txBody>
          <a:bodyPr>
            <a:normAutofit fontScale="25000" lnSpcReduction="20000"/>
          </a:bodyPr>
          <a:lstStyle/>
          <a:p>
            <a:r>
              <a:rPr lang="en-US" sz="96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Section-3</a:t>
            </a:r>
          </a:p>
          <a:p>
            <a:endParaRPr lang="en-US" sz="9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Preparedness Planning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D.M. Committee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 Teams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 Inventory (Inside &amp; outside)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Warning/Alarming System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Evacuation Plan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Maps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Annual Preparedness Activity Calendar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 Plan for Mock Drills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Steps for Updating the Plan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Capacity Building &amp; Training</a:t>
            </a:r>
          </a:p>
          <a:p>
            <a:r>
              <a:rPr lang="en-US" sz="9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Awareness Generation  &amp; Sensitization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60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94C90EF-1473-2226-5A89-2AB928C6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DF92AE1-96A7-C1C8-8A26-9BA2C25E2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D921B-EB84-7A7C-F6C1-2ADF42724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E7120CD-1A9B-0204-A46B-B26BB1098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3657600" cy="32766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Lucida Fax" pitchFamily="18" charset="0"/>
              </a:rPr>
              <a:t>Components of School D.M. Plan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73914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sz="31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Section-4</a:t>
            </a:r>
          </a:p>
          <a:p>
            <a:endParaRPr lang="en-US" sz="3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Response Planning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of IRS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Hazard Specific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Crowd Management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Alternate Arrangement for Continuation of Education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Disaster/Incident Reporting System (Internal &amp; External authorities) </a:t>
            </a:r>
          </a:p>
          <a:p>
            <a:r>
              <a:rPr lang="en-US" sz="3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Provision for Special Needs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60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E0CE9DF-57CA-7817-7313-E60346BBE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BCF1A20-5B69-D65D-2E7E-4320252C8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7337F3-CA0C-FE2C-23ED-8DE447E37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1AF01D-B3B8-2A4B-991A-E3C228BD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3429000" cy="41910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Components of School D.M. Plan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298764"/>
            <a:ext cx="6781800" cy="4568636"/>
          </a:xfrm>
        </p:spPr>
        <p:txBody>
          <a:bodyPr>
            <a:normAutofit fontScale="47500" lnSpcReduction="20000"/>
          </a:bodyPr>
          <a:lstStyle/>
          <a:p>
            <a:r>
              <a:rPr lang="en-US" sz="51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Section-5</a:t>
            </a:r>
          </a:p>
          <a:p>
            <a:endParaRPr lang="en-US" sz="51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Mitigation Measures</a:t>
            </a:r>
          </a:p>
          <a:p>
            <a:r>
              <a:rPr lang="en-US" sz="51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(Time Bound)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Non-structural measures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Structural Measures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Electrical Safety Audit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Safety Audit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Food Quality Audit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Purity Audit</a:t>
            </a:r>
          </a:p>
          <a:p>
            <a:r>
              <a:rPr lang="en-US" sz="5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 of Hygienic Condition in Kitchen &amp; washrooms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6000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4EA3E3F-209C-4002-138D-8F803BD38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21CB4B6-248B-A687-B975-FD32B9095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5E5109-6661-7D59-3160-329C943BE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2076281-72EA-C8CB-ACC6-42C6A2377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0"/>
            <a:ext cx="4648200" cy="22098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a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1981200"/>
            <a:ext cx="6096000" cy="4114800"/>
          </a:xfrm>
        </p:spPr>
        <p:txBody>
          <a:bodyPr>
            <a:normAutofit/>
          </a:bodyPr>
          <a:lstStyle/>
          <a:p>
            <a:pPr marL="514350" indent="-514350" algn="ctr">
              <a:lnSpc>
                <a:spcPct val="200000"/>
              </a:lnSpc>
              <a:buNone/>
            </a:pPr>
            <a:r>
              <a:rPr lang="en-US" sz="26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Action-1</a:t>
            </a:r>
          </a:p>
          <a:p>
            <a:pPr marL="514350" indent="-514350" algn="ctr">
              <a:lnSpc>
                <a:spcPct val="200000"/>
              </a:lnSpc>
              <a:buNone/>
            </a:pP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Workshop</a:t>
            </a:r>
          </a:p>
          <a:p>
            <a:pPr marL="514350" indent="-514350" algn="ctr">
              <a:lnSpc>
                <a:spcPct val="200000"/>
              </a:lnSpc>
              <a:buNone/>
            </a:pPr>
            <a:r>
              <a:rPr lang="en-US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(Objectives &amp; Timeline)</a:t>
            </a:r>
          </a:p>
          <a:p>
            <a:pPr marL="0" indent="0" algn="ctr">
              <a:buNone/>
            </a:pPr>
            <a:endParaRPr lang="en-US" sz="6600" dirty="0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44A12037-10DE-AE13-2C16-C1F44823D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8E1D406-AC4B-D7E6-AE78-CEBD5735A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A50F03-C6A9-9DD3-A23C-67E34588F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BA44D10-2157-0610-8D3D-6E5C724B2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2057400"/>
            <a:ext cx="3962401" cy="31242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828800"/>
            <a:ext cx="6324600" cy="4038600"/>
          </a:xfrm>
        </p:spPr>
        <p:txBody>
          <a:bodyPr>
            <a:normAutofit fontScale="40000" lnSpcReduction="20000"/>
          </a:bodyPr>
          <a:lstStyle/>
          <a:p>
            <a:pPr marL="514350" indent="-514350" algn="ctr">
              <a:buNone/>
            </a:pPr>
            <a:r>
              <a:rPr lang="en-US" sz="60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Action-2</a:t>
            </a:r>
          </a:p>
          <a:p>
            <a:pPr marL="514350" indent="-514350" algn="ctr">
              <a:buNone/>
            </a:pPr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Ground Work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6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HVRC Analysis</a:t>
            </a: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Existing Work Analysis</a:t>
            </a: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 Responsibilities due to Disaster</a:t>
            </a: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 available &amp; gaps</a:t>
            </a: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Interdependency of responsibilities</a:t>
            </a:r>
          </a:p>
          <a:p>
            <a:r>
              <a:rPr lang="en-US" sz="6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Nodal Person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4000" b="1" dirty="0"/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5300" name="AutoShape 4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AutoShape 6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AutoShape 8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E9D1194-FA80-519B-6DC9-EB5307EC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2C558A1-63A3-27A1-6A31-FC8930401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6F140C-3149-97A3-7012-F9ED3E192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3C29FA0-1883-8A47-71A8-4157CCDD6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3962401" cy="38862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0" y="1752600"/>
            <a:ext cx="6096000" cy="38862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Action-3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Departmental/Stakeholders Meetings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---Internal &amp; External---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(Feedback for SOP development)</a:t>
            </a:r>
          </a:p>
          <a:p>
            <a:pPr marL="514350" indent="-514350" algn="ctr">
              <a:buNone/>
            </a:pPr>
            <a:endParaRPr lang="en-US" sz="2400" b="1" dirty="0"/>
          </a:p>
          <a:p>
            <a:pPr marL="0" indent="0" algn="ctr">
              <a:buNone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5300" name="AutoShape 4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AutoShape 6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AutoShape 8" descr="data:image/jpeg;base64,/9j/4AAQSkZJRgABAQAAAQABAAD/2wCEAAkGBhIQEBAQEBQVEBAPDw8QFBAQFA8QDw8VFRUVFhQVEhQXHCYeGBkkGRQUHy8gIycpLCwtFR4xNTAqNSYrLCkBCQoKDgwOGg8PGjQlHyQ0LCkpLy0pLCwtKS0sLCwsKSksLDAsKSwvKSksKSwsLCwsLSwsLCwsLCwsLCwpLCwsLP/AABEIAOMAzwMBIgACEQEDEQH/xAAcAAABBAMBAAAAAAAAAAAAAAAAAwQFBgECBwj/xABFEAACAgEBBQUEBwUFBgcAAAABAgADBBEFBhIhMQdBUWFxEyKBoRQjMkJikbFScoLB0UNTkqKyFSQzY3TCCDRks9Lh8f/EABsBAQACAwEBAAAAAAAAAAAAAAADBAECBQYH/8QAMxEAAgIBAwEFBwQBBQEAAAAAAAECAxEEITESBRNBUXEiMmGBkaHRI0Kx8MEUFTNS4Qb/2gAMAwEAAhEDEQA/AO4whCAEIQgBCEIAQhCAEIQgBCEIAQmpaIPtKodbEHq6D+cxkyk3wOYRCvMRvsurfusp/SLAzIaxyZhCEGAhCEAIQhACEIQAhCEAIQhACEIQAhCEAITUuBzPSUvePtUxcYlKf96tHLSsgVKfxWd/8Os0lOMFmTJqdPZfLprjll21lf2zvzhYmotuBcf2df1lnoQvT46Tju3d/c3M1D2Gus/2VOta6eBP2m+JldCylZrf+iPSab/55ve+XyX5/wDDp21O2ljqMWjTwe9tT/gT/wCUquf2h7Qu11yGrB+7SFrH5ga/OVyEqSvslyzu09m6Wn3YL57/AMi2TmWW87Hew+Nju5/zGIcMzCQ5yX0kuDGkf4W3cmnT2V9tenctjhf8OunyjGEJtcGsoRksSWS6bL7WM6rQWFMhfCxeF/gyafMGXTY3a7iXaLeGxnPe31lX+NRqPiBOMTGksQ1NkfHJzL+yNLd+3D+G324+x6cxMxLVD1stiN0ZCGU+hEXnmrZW2r8R+PHsapu/hPut+8p5H4gzpG7fbAraV5yezPT29QJrPm6dV9RqPIS7Xq4S2lsec1fYd1PtV+0vv9Px9DpsIhiZiWotlbK6MNQ6EMrehEX1lw4TWNmEIQgwEIQgBCEIAQhCAEg95t7sfAr4rm99h7lSaG2z0HcPM8pHb+b+Js5OBNLMqwe5WeiDpx2ad3gO/wDOcOzs+zIsa65zZY51LN19B4AdwHSVL9Qq9lydvs3sqWq9uzaP3ZPbz7+5OeSpPsaD0orJCkf8xvvn5eUcbl7GwMw+wyGtqyCfc4XQV2+S6qdG8u/u8JVBMqdOY5Ec9R1E5veNy6pbnsHpIxp7ql9Hk1/dyx747lWYD6jWzHc6JbpzH4XHc36ytzqG52/NeUn0HaGjFx7NbH+zcO5LD3N4Hv8AXnELeycLkOz3BMFRx8RIFoHehJ5DT9rz6ayaVKn7VXH8FCrtF0Zq1m0lw/CS+HxKNsfYV2XZ7OhC57z0RB4u3QCWbbm4mNg1g5OWfbFdRTVUrsx/CC4IXzOkf7W7QKcWv6LslFRRyN5Hf0JQHmx/E3wnP8jJexi9jF3Y6lmJZmPmZpLu4LHL+xPW9VqJKb/Th5bdT9c5x6ciZhLVuduFZng2s3ssdWK8enE7kdQg8vEx5m3bFxmNa1XZrKdDYbOGskddDyB9QNJoqnjqey+JNLWwVjqgnKS5wuPVvC+5SYS40Z+xrTw2Y92Lry9olpdV8yP/AKMN7Oz44tX0nHf2+MeEkkAOgb7JOnJl5jmNOvSZ7p4ynn0C10FNV2Jxb4zw/RptFOhJzdPdZ9oXGtWFaooZ3YalQToAF7yfhJzaexNk4djUXWZVtqacQQIqqSNfAfqZiNUmurwM2ayuFndLLlzhLJR4aS64WyNj5LrVXfk0WOdF9sEKEnoCdP5iRO9m6D4Drq6212ahbF5HUdVddTodPOHVJLq8BDWVyn3bypPhNYz/AIG27+9ORgvxUP7pOrVNq1Vn7y+PmNDOzbo7+UbQHCv1WQBq1DEcXmUP3h8x3icDm1VrIyujFHUhlZToynxBm9OolXt4FbXdmVatZ4l5/nzPT4MzKD2fdooy9MbJIXKA91uQXIA8PB/Ed/Ud4F9BnXhNTWUeF1Gns09jrsW5mEITcgCEIQAkLvdvImz8V8h+ZHu1probLD9lfTlqT3AGTJnAu13eY5OcaFP1WHrWAOhsOntG/Rf4T4yO2fRHJc0Wn7+1RfHLKznbSsybnvubjssYszH5ADuAHIDumFjOt46recWec5PoVGFFRQpMwhIyyP8AYOJ7bKxquvHfUp9OIcX+XWdS7XMrhwUT+9yEHwUM85Lg5z0WJbUeGys6q2gOh007/Ux7tjebJzAi5FntBWSVGiroTyPQeEsV2KNco+LOXqdHO7VVW5XTH65/uCLhMzErnUO27g5Ys2XWtHCbaq7KyrfZFvvEcYH3SSD6Sj5m+tlLtXds/DR1OhVscqR8+Y85Vtl7XuxX9pRY1T95U8m8mHQj1lnHahkMoXIpxskDvtq1PyOg/KXe/UopZw18Mnn/APbpVXTmoqcZPPLTX+Ga077LYwUbOxHZjoFSo8THwAEse8W186rBsrtw6aaGp9lqto+r4hooCeIJ6eXlK/X2nWV6+wxcWgn7yVkH5EfPWV7bO8eRmMGyLC+n2V5Ki/uqOQ9esx3qUX7WX6JG60MrLIt1qMVvvJyfyw8L5kjudi7Q42v2epYr9W/OvhIPPhdWPMf0k9ldoal2q2hgVWWVko2mgdSOoAcE/wCaU/Ye8F+FZ7ShuEkAMpGqOPBl7/1llyO0KjI0OZgU3OPvq5Rv0J/zTWuaUcKWPXdEmq08p3dcqlJeDi+mS9d1kXTO2FkHR6LcQnTmvEFB/hYj5RDfPs7GHV9IosL1AqGVwodeL7JDAAMPLQROnfDAqIerZqBxzBe0sAfHQqZHbzb75GeAlnDXUDxCqvXhJ7ixPNiPym0pVuLzhvwwsEdNOpjdF19Sh+7rkpfTl/cr0yBALFODSVDuZEOMowZSVZSGVlOhUjmCD3Gd17Pd8htDH0cgZNOgtA5cY+7YB4Hv8D8Jwe1pIbr7xNgZVWQvNVPDYv7dZ+2PXTmPMCWdPa4S+Bx+1NGtTVt7y4/HzPS0Inj5Cuiup1V1VlI6EEag/OKTsHgQhCEAj94NqDFxcjIOmlFNlmh6EgHhHxOg+M8o3ZTOzOx1Z2LMx6sxOpJ+JM9CdtGb7PZNoB09tbTX6ji4j8lnnImVbt3g7XZvswcvMcLfHFWVI7WbB5WcEzsQ1Mok/TeDF9JX6sgiSeLn+MrTqaOtTq4z2Y8IhFFAYcpg1GRYLqkmaQmSsxpMGwQmYQDENJmEAxpMzIUxavEZugmTDeBCKV1Ex/Xs3QasdI3ytopXyXmZsokTtXgHsgo1MZZGUIyydpFu+Mmvkihkqz1KQ9e6aGyIYtL2utdYLO50VR1JlpydwWqoe1r6+OtdWrGug/Dxa/a7hy5yWNLe6KdmuhFpSfJ1Tsf259I2eKmOr4jmrz4D71Z/LiX+CXycP7Ec1qs/IxnBU20ElTyIaph1HjoxncJ0anmCPI6+tQvljh7/AFCEISUpHMO363TAxl/azAfyqs/npODTuf8A4gf/ACmJ/wBU3/ttOGSrb7x29F/xBMzEzIi6Ym6WaTSEGybRJYmcVk5iZivyPWVJW0jzHydJBOHkdGjUvhluGAG6TVtlNGezdqkaAyyYmaGEj6Ey47pRIQ7KfwgNkv4S1oQYoAI7pGP9U/IqqbEc90c1bvHvliLgRpk7QVRM92kavUzfA0TY6LzMa5u1KqRoOZ8pG7V3gJ1CnQSt35RJmUvIxKbW82SG0NttZrz0HhIp7iYmWmJIo4Kk7nIyTMQhNiAsuylbGwzk1g/SMuw49JHNkUfbZfxE+6PSP6F9lfibPr0dxfXdlN1DOCCVJ7wig/GSO5udRdi1UsypkYrWNWX05FuLR1BI4tOLpr3SF2ldTgralFv0nMuDLZkDThqU/aCaE+8e868pPjCTOZ1OU5Ra3/uH6Jb+pK7mbVDbxJYp922+9P3ga3A/MgGegp5d7Pn02pgf9VUPzOn856iEkpeUyn2jFRnFLywEIQk5zTmPb9Vrs/Hb9nMX51Wj+k4LPRfbbjceyLD/AHd1D+g4uE/6p50lW33jtaF/phNlUkgDmSdAB1J8BHGy9nNkXV0oVDWNwgsdF8evwnVNk7s4mzK/b3MpsA53WcgD4Vr3frNYwcia6+NW3L8it7s9mz2aW5etdfUVDlY/7x+6Pn6Sr7xbHOJk2UnmFOqn9pDzU/l+k6Ds7fpszOqooXho1cszD6ywKpI5fdGunn+kp/aDfxbQv/D7NPyUTaSj07ENM7XbiflnHluVyZVtJiEiL+cD7Gvk1hZ5ErVb6R9RdIJxxudGi3qWGXTE2p5x/wD7QHjKXTk6Rz9NOk1TJ3BMn8raunfK7tHaZbviGTlkyNutjkNqCC27WIkwJmJKlgpSk5MIQm1emo4ua6jUDkSO/Q90yaBWhYhVGpYgADqSeQA/OXGrOxdmEVGkZWSNPauxXgqJ6pXqDrp38vjJzY+z9n5dlORjfVW0FWaroTwjlxr389DxDwlH2hsDJ+kvUa3axrGI0UkPqxPED0059ZL0uKyih3sb5dEtscrj+omd8sbHtx6M7HUJ7VzW6ABeY16gcuIEEcvGU+T28WQK6qMFGDfRuJrWU6qbnJLAHvC66SBms3uT6dNQx649PAsHZ+uu1MAf+qqP5HX+U9RCeaOyunj2vhD9l7H9OGpz+uk9LyxRwcntJ/qJfAIQhJzmFe7QMD2+zM6sdTjWOPVBxj/TPLE9i2oGBUjUMCCO4g8jPI22dnHGyL8c660XWVc+pCsQD8RofjILl4nU7PlzH5jam5kZXU6MpDAjqCOYMebW23dlPx3uXPcOiJ5KvQRhMyDJ0+lZyW/suo4s1m/u6HP+Iqv85A7y5HtMzJbxvs+R0/lLZ2UV6Nl2noqVLr6lmP8AolFucu7N1LsW+JOv85u/dRXhvdJ+SSE4Sy4m4GU9D3svs+FC61tr7WzTmdF7uXjK1NGmieM4yzhhF6XiE2QzVrKJoS6WSKPFDZGtbzctK7R04zyshbZGzGbO00kkUVrJZYQhCbEQTK6ajXkO/wAhMR/XsHJbQrRcQRqD7KzQ+h0mUjVyS5ZL72bJGHbRdikrVbWrVupOoYAa8/MaN8T4R0O0S1sW2m1eK1k4VtUlOvIlwO/TvEf4Wy7sjZlmLdU6W431lJdSvEBqeEE/xD4iUCSSbjuvEpVQhaume7i+f4CEISIvHQuw7E49ps/dTjWt6Fiqj9TPQE5B2A7N0TNySOTPVQp/dBdx/mrnX5dqWInnNdLqufwCEISUpGDPPHbbsQ0bSNwGiZla2A93GmiWD15Kf4hPREonbFu19L2czoNbsMm9dOpUDS1R/Dz/AIBNJrKLGms6LE/kecoTGszKZ6A6R2a4hfCzApAex2rBPPh+q0UkDzY/lJjZ27uFsxPbWspdf7a3TXX/AJa9x9NTObbv7y24TWNVofaJwkPqV1H2W08Rz/OJPdk594BLX3OdAPDyUdFEmU0kttyhPTzlOT6sRZa94e0531rwx7NentnA9ofNV6L6nnKGzEkk9TzPnLNmdnebWnHwK+g1K1sGcfDv+ErBGk0m5PksURqiv0wmRMQmhYHFbRQmIVmKEyJrcuQl7JqZiEJsRsIQi2FiNdYlSDV7GCgeZmTDeNzfBpsZg1dZtNZDlQjOvLn7wHdJuztBzj99V9K6xp8pP7F2uuPacbHC/RsVHsyb2GrWso0Yqe73tFE027kYGRirl2Ia7rRZwKnuvY6HQhiBoRqRzMlUcLZnPlapzSnDK8PHn4DPdXenMvy6kewvXqzWKQoUIFOrHQctOUqm07Fa+5q/sNbYV8OEsdNInTlOnEEZlDqUbhJAZT1B8REpo5NrBahSoTcksBMGZk1ubu+c/Ooxvus4awj7tS83P5DQebCapZeCSclGLkzvnZfsb6LsvGUjR7VOQ/jrZ7w19F4R8JbJqiAAADQAAADoAOgE2nQSwsHk5ycpOT8QhCEyahNLANDrzGnMdxm8Tu6GAeYe0Pdf6BmuiDTHtJspPcFJ5pr+E8vTSVmegO0PdoZdDIeTL7yP3o39D0I85wLIx2rdq3HC6EqQe4yrZDDydvSX95HpfKNJeeysqLslj9paAR4heL3tPlKNJvc7a4xsut3/AOG+tVnhwvy1PodD8JpB4ZPfFyraRLZHadlG0snAtWvKoqG1H4m66+hE03nxasugbRxl4DxBMmofcc9G+Pj36gyD3g2Q2LkWUt0Daoe5kPNSPhJns7bjvtxW51ZWPYjL3chqD68zz85tlt4ZE4wrj3kNsfdFUhFszGNdj1nrW7IfMqSP5RGRltM3QxUxFIrNWWIPYxCEJgyEn9ysuqm97Lm4AmPaVPfxEAe7+LQnT1lq2PiYKbOqa5RZXa31lpXX2dh5e8RzQDQDX+sjdq9nWq+1wbBch5hCyk/wOOTfHSTKDW6KEtTXPMJbeGRGrYl/0CiuhGd8+zjscD3VRP8Ahqzdw6tz85C7x5CcVePUeKrEQ1hu6xydbXHq3L0EXv3jzaafoTE1Kg4NCvDbw/s8XhIGaya4RLVXLPVLzbX5+myCEISMsgZ3XsU3S+j47Zlo0uygAgPVKR09Cx5+gWcu3G3Y+mXhrB/u9TAv4WHqE/r5es9C7Nu0AHcABoOg9JZph+5nG1+oz+nH5kwJmaq2s2lk5AQhCAE0sHKbzBgEVm44YEGcr7Q+z83A30D61R0/bHgf6zsN1cj8jH115TDWdjaEnB5R5RdCpKsCrKSCDyII7jMTtO/fZquUDdj6JkAdPu26dzefnON5eI9LtXapR1OhVuREqzg4nco1EbV8S47Dz8faFSYmceC6ocNORqFZl/YJPLUeB6+stmxN1cbZvHkFyxCkG23hUKveFA8Zx2KWZLsAGZmA6BmZgPQHpCmlyjFmnctoywnyhfa2ULr7rRyFlruPHQkkfKNIQMjLSWFgysUBiYM3UzDJYM2hH+w9jvl3rSnItzZtNQijqxlku3Mw6iVuzlVh1XhQMPUcRmVBvc1nfCD6Xz6N/wADTcnaqhnwr+dGWCvP7rkaAjw16eoWMrMjJ2ZkPUjlCjdOtdin7LFTy5jSSn+ydkp1y7WI5+4un/ZGm+m3Kcl6fY6v7Kvha5xw2WeAPTpoTr+Izd7LkrxalZtF4fOVt67kNtXaj5NrXWnVm06clUDoFHcI0hMEyLkupKKwjMlN393nzH0Gq1Kffs8Pwr4t+ke7t7m2ZJFlutdHXwez93wHn+U6ds3Zi1qqIoVVGgUcgJPXVndnL1WtUfYr5HGwdmpQiV1gKqjQD+Z8zLVhSKxKdJL4yy0cRvJLY7xzGdEdrAMwhCAEIQgGrLrG1tUdzR1gEXdTKlvfuNRnp744LQPctUDiXyPiPIy82VxpbVHJlNxeUeY94t1sjAfhuX3SfdtXX2b/AB7j5GRGs9P7T2XXcjV2qHRhoQwBBnJN7OyhqybMM6r19k3d+638jK8qvI6dOt8JnPJgzOTS9TFLFKMO5hp/+xP2ki6WdBWRayjfWbKYhxzKvHSZViyTWxdvXYjl6SBxaBlYBlYeB7/yMuVW+WHmqK86oI3QWc2UejD3lnOFsm3HMKUo7CdVdntPZ+a5LZvTuvRj1rfReLK7G4VQkMx8SrryIHmJVtZvi0WXNwVK1jeCgnT18PUy27G7O3YhsluEf3dZ1b+Jug+Ez0OT2Rq9RGmOJyyyq4WHZe4rqUux7h3eZPQDzMv27u4C1kWZGltnUJ1qQ/8AcfXlLRszY1dKcFSBF8AOvmT1J9ZK048sQqUTlX62dmy2QhRjSQooilVEeVUyUomaKpIUpEqqo8rSALVCOliNaxYQDMIQgBCEIAQhCAJukb2Vx5E3SAR1lcaXUayVeuN7KoBSt4N0KshTqgPqNZzPbPZvwElOJfTmPyM7xZRGGVswP1ExjJspOPDPOORuranePiCI3/2Bb5fP+k7zl7phu6NF3TVfuzHSiRXz8zkWBuVdYRqeEeOhMtWy+zyldDbxWnwY6L+Ql8r2SF6COK8COlGHdN+JE4Wy0rHCiqijuUBR8pI1Y0epiRxXjzYiG1WPHddEXSiLpTAE66Y5rqm9dUcJXAMV1xyiTCJF1WAZQTeEIAQhCAEIQgBCEIAQhCAaskTamLQgDU0TQ40eaQ4YAyOOI3twgZKcEx7OAQb4ET+hSeNAmpxBAIQYsUXHkr9CHj8pn6GPH5QCNWmLLVHoxR4zIxxAGyVxZK4qKpsFgGFSbwhACEIQAhCEAIQhACEIQAhCEAIQhACEIQAhCEAIQhACEIQAhCEAIQhACEIQAhCEA/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9C91A09-F36E-9C3E-40FC-DDFDA143C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6966B702-59DD-730F-968B-8A70EA4B6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6CA9CC-AC03-BDBE-2034-133F349E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9D38655-8FDC-079A-F549-DE449A5A4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2209800"/>
            <a:ext cx="4114801" cy="30480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a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0" y="1828800"/>
            <a:ext cx="6096000" cy="36576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Action-4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Testing of SOPs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Workability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 Top Exercise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Simulation</a:t>
            </a: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4274" name="AutoShape 2" descr="data:image/jpeg;base64,/9j/4AAQSkZJRgABAQAAAQABAAD/2wCEAAkGBxQSEhUUEBQVFRQVFxUWFxcVFhQVGBUUFxYXGBQZFxQYHCggHBwlHBQXITEhJSkrLi4uFyAzODMsNygtLisBCgoKDg0OGxAQGzQmICYsLCwvLCwsLCwsLCwsLCwsLCwsLCwsLCwsLCwsLCwsLCwsLCwsLCwsLCwsLCwsLCwsLP/AABEIAO8A0wMBIgACEQEDEQH/xAAcAAABBAMBAAAAAAAAAAAAAAAAAQYHCAMEBQL/xABIEAABAwIBBwcICAUEAQUBAAABAAIDBBEhBQYHEjFBURMiMmFxgZEUQlJykqGxwRcjNVSTstHiM2Kz0vAWU4LxoiRDY8LhFf/EABsBAAIDAQEBAAAAAAAAAAAAAAQFAQIDBgAH/8QANREAAQMCBAMFCAICAwEAAAAAAQACAwQRBRIhMRNBURQyYYGhFSIzQlJxkcFisTTRJEPwI//aAAwDAQACEQMRAD8AhlCELRVQs1FSvlkbHE0ue8hrWgXuSbDuxWEAnAbVN2i7M7yWMVE4+vkF2tI/hMOzH0v1QlZVtpo8x35LSKIvdZd/MvNhmT4AwWMjsZHcXcAeATgQhcTLK6R5e7cpq1oaLBCELHPM1jS951WtBLidgA29/BUAubBSSBqVo5fyzHRwummNg3ADe524AdyrrnBliSrnfNKTd2wHzWjogLs6Qc63V0/NNoI7iNt+kd7j1n5Jq2XYYZQ9nZmd3j/6yWTzZzbkhCEJosEe5SjokzQ1iK2oadUE8i0+cQelbtHuTZ0fZqOrp+cLQxEGR24nc0fNT/DC1jQxg1WNAa1o3NGACR4tX8McJm53RVNFc3K9hCELlUxSFN3PjOpmT4C7AzPwiaNtzsceFtvcuplrKsdLC+aYgNaL23uO4BV1zky9LWzumlOJ6LdzG7gPcm2F0Bnfnd3R6oaomDRYLRq6p0r3SSHWc8kk8SVhQhdgLAWSzdCB/ltvchSHotzM8oeKqoH1LDdjSP4j9x7FhPO2CMvcrRtLzZOXRVmdyDfKqhv1rwBG0+Yzj1E4eCjzSZ9qVXbH48lGrDj/ADq6lXjSb9qVXbH/AEY0kwuodPVPkd0/YRdRGGMATdhmLSHMJa5pBaRgQQpgzE0lNl1YK52rJazJT0XdTju71DiE4qqSOpZlePNDRyFhuFa0Dhj1jEHsKFW+lzzro2BkdQ4NbgBYGw7ShIDgEnJwRfawuElaL/pvSL1FIWuDmkgtIIPAhdSfBADfVSZorzL5R3lVS3mNJEbDhrEW5xHDd3FS8So1zE0ktlDYK4hrxgyQ9F3AE7ipCsuOxTjmY8TbkmtMGlui2boutUuCUJZlRWRbKh7StnY6ZxpKfW5Np+tcAeeR5t+F/gpY2bFjEYGxo8Ai6OZkEmdzb9FlJCXi11WHkneifAo5J3ou8CrO6g9FvgEhYPRb4BOfbn8PVD+z/FVj5M+i7wK6GQciS1c7IY2m7jibWDWjpHwVjAweiPAJQLbMOwfMKH42SNGeqkUFtyseQMjx0cDYYRg3Fx3vfvJPculdaTnWFzgOJNgEQ1DXdB7Xeq5rvc0pC8PeS480UI2t0uty68SyhoLnEBoFyeAWG4QWdazDddVORQXpDzofXTlrA4QRmzBY84ja48cU0hE70XeCs9yQ4DwCUNHot8E/ixhkTQ1rNB4oR9GXG91WAxO9F3gUck70XeBVoBG0+a3wC8mAbgPALT27/D1VeweKgbMfNF9fNZ2syFmMjthtt1Rfq+KsDTQMja2OMBrGABrRuC1dW24DsFkgSuurnVTugHJEw0oZzXQCrxpL+1Kntj/pRqeQ5RppKzGlkc+sptaTWsZIxiea0C7RvwAwRGDSMjmOY7iyyrIjkuFFaEf9cMeCF1n2StCEIXrKEIQhSoXqLpN9ZvxVnKUfVs9Rn5QqxR9Ies34qz1L0Geo38oXP47szz/SY0HNe3NXgLIksudTNAKVJZC8vFBC8lekFeUrwQudl/LMdJC6WU4DBrd7nY4e5dPsUH6TsvmpqeTYSYoea0DznnaTx3I+gpe0S2Ow3WFTNw2+K5+Ws5auvksC7ndCKMk2HAkLVmirKJwc4SwnAgnEfEhSto6zWbSQiV4vPLiSfMZuDRx2py5XyZHUxOhnALXYX3tOwEHqTR+JRRycJrfd2KDFM97c5OqbeYOeflreSms2oYL9TwN467J4gqvNRHLk2s2nXhcCD6bQd46xdT5kqubPEyVmLXtB796CxKlbGRIzulb0sxd7rtwtvWSFyVIQlSNQHL0JFjSXXrBess/KJDZYgUEqCAoyrI6LhitmDADBaYcVuRHBVdoqSDSyYmfmjxlUHTUuqyfaW7Gy/oVC9bSPheY5Wlj27QflxCtMm7ndmjBXstJzJR0JQBcHg4bCE6w/FjHZkuo69Evnpr6tVdEJ01uj2vjkc0QmQA4PbscNxCVdCKqE/MPygeE7onJn5o11A6egaSza6EYlo3lg22CjE/5uVrUw8+tHjKu81NZlRtI2Nl7bb+tJMPxfaOb8/wC0XNTc2qD4+kPWb8VZ6l6DPUb+UKtFVRyQy8nMwse1wu13bu4jrVl6boM9Rn5QrY4QWsI8f0r0OhKyFebr1ZY34Fc8CmQXsFKSvAKW6lSkJScovS8kXXhqvJv59ZdFJRvc11pHgsj46zubrDsuT3KKNHuRDV1jdcEsjvK87iQRqi/Ekg9yzaTMveU1RYw3igu1v8zhgT8fFSTo+yF5JSNDhaWWz39XAX7z4LoW/wDDo7/M5LvjT25BOiw2dQAHABKUl0Arn0yAso40wZC1o2VbBjGQyS23UdgD3G3itXQ7l3F9JI63nxX47Hgd2r4KS62kbLG+N9tV7S09+w+NlANTFJk+twwdE8EfzMN/lfwT+icKmmMDtxsltQOFKHjZWFKRa+SsoNqIY5mYte2/Ydjh4graISFzS1xaUwa4EaLwUi9JFCukQkKUKF5C26fojvWoVuQDmhQ5ZybLIhCFTVYoukSoXl5CEgKVesvFcDOrNOCuaOUGrI22rI218DezuIv8V0om6rWi99UBt+Nhb5LdK1StjM9zQ1x0GyljQLmyS6CLoKAqrZY3NskusxCxuapVrrzrJv59Zc8kpHvBHKOGowfzHf3XCcAF1CGkvL3lNWWMN44eY3eC/wA4jvNu5MMNp+NNrsNUNVy5GWHNYtHWQfK6tpfjHERI8neQdYA9ptftU6/4E19H2QvJKNmsLSSjlH323di1vcLeCdAaetTiVTxprN2GiiliyMudylskS3/w4JClyLugqOtLuQteNlUwc6O7JOtpxB7rHxUiFY6qmbKx0bwC17S0g9aIpZzDKHrGeMSMIUaaHcvWMlI87+Uiv19Jvw8SpTLrqu1ZDJk+tIFw6F92ni3a3twPuU+5Krm1ELJmYtkaHdhPSHcb+CYYtAA4TN2chaN+hYeS27IskSJQjxogpQEl0oUKUWTKdpBFNlCalqrciHMDHjAsuxruduIu7qT2CgLSN9pVPaz+lGmeGU7J3uY/ogq15a0EdVYaGZr2hzCHNcLhwxBCyKv2ZWe81A4NcTJTk4sJvq9bL7FOORMtQ1cYlp3h7d9tre0bQh63DpKY33b1WcUweF0EJLoS9bWXIzbzip62MPp3X9Jhwe3u391117qr2S8py08jZIHljgb3Gw9TgpszHz/irLRz2jqLYY81/Ei+xOa7CnQ+/Fq31QsNSHaOT2K1StkhayThHMSIQhXWiVIUJL/58fcvLxTbz+y4KOkc4H6yTmMHdifh4qLdG+QvK6sOfjHGQ95O9xOA9xXrSTl01dWWsvycX1bBxcTzj8ApOzAzf8kpGg/xJPrH9/RHsgeK6D/Do/5OS7483gE5Rie34f8ASgfPXOOWaskLXua1jtVgBta29TwW2udlgT7lXrJWTjV17Ytz5XF3qNxd7gh8GYwGSR/IK9aT7rWro5H0h1kAALxKzhJe/ccU+sgaTaaYhlQ0wPNhcguZftbiO8Ju595iQUkZmin1BsETxcuP8rgRbwUdW496aClpaxmdot47ITjSwm11LefekDkXcjQuaXWBfIMWjgG9a5GZ2kKoNQyKqdyjJDq3O1rjv2lR41t9gxPDaSn7mHmRUOnZPUNMUTLOGtYl5xsABsXpaSmgpy1w5c91ZksskgIXe0vZC1421UYu6PmyHeWbj3A+5aeh7L451I84G74+3aWj3qS6mFsrXMeLseC1w6iMfcq/V1NJk2ssOlBJrNOzXaHXF+21u9BULhVUzqd242W87TFIHhWICFpZHyg2ohjmj6Lxrd9sfitzWSJ7S0kHkmANxdBC8rK1I9irdTdeQVAWkb7Sqe2P+kxT4AoC0jfaVT2x/wBJidYJ8Y/b9hA1/cH3TdXTzfy7NRyiWB1jvG544FcxC6ZzWuGUi4SkG2ymqj0uUhY3lWTNktzg1oIB6jrIUK2QlpwelJ2W4qXoStJBFr3GIIwIPEFIhM1gDbVSlmHpKLbQV7i5uxku8bLBx396lEEYEG4I8RuKq9H0m+s34qztL0Geoz8oXMYxSxxODmi10zoZC4EFeihBSJKmKUps6Qcu+SUji02kktGzjzuke4XTl27FBWknL3lVWRGSY4rsZt5xOBIHXYeKY4ZT8aYX2GpQ1TJkZYblLo3yH5VVhz7mOH6x59JxOA8bnuU6B3cm1mHkPySkY0j6x9nv7TsB7MfFOIqcRqOPNpsNFNJFkZruVzs68pmno55Wi7mxuA7XDVB8Son0f10NJy1bUHEAsib/ALj3kE2HY0+KlrLksTKaZ1QA6JrHF4Ox2GAt1nBV4rqgSPLmtDW35rRsa3cLDYjsJjEkT2EbnU/pC1hLXgrezly9LWTGSY9TGeaxu4AcVykrbmwaCTewAxJPUE/s0dG75tWSs1oozYhmx7h2DEAjsTmSWGmZroEE1j5XaJgteWkOG0EHwNx8FZTJlTysMUl76zAfkoV0k5tijqbRN1YXt5h3XANxfjj7k7tG+ekRiZS1B1HsFmPd0XjhfcR80rxRhqadssWttfJFUrhFIWuUikKO9L2Q9eJtUwc6OzX23sNgD3YeCkT/AD/9WKqpmyxvjkF2PaWuHURZc/SVDoJQ/wDKYTR8RhCjPQ/l2znUkhwcC+K+4jpDvB9ylGyr1lCnkydW2Fw6GQOb1sxv3EXCnrJde2ohZMw3a8X7HecPFMsXpwHCdmzkPRyE+47kttAkKRASbW6P0XrWUD6SonNyjOXAgOLNUkbQI2Db3KdysGWMhwVsPJ1DA4Dou3s7DtHcj8OrBTy3cNDohKuPOywVaEJzZ45lzUDruBfCejKMR1B9th7U2f8ALrsY5GSNztNwkpaW6FCEIV1VAQpbz70ahwdPQCxGL4doI3lh2j3qJ5Yi0lrgQQbEHaO1DU1VHUNzMPktXxuZoUke1vrN+IVnaXoM9Rv5QqxMGLfWb8QrN0p5jPUb+UJTjuzPP9I2g3KyFeCV6K8lc+E0CbmfuXfJKR5b/EkGoztOF+6/uUYaNsgmpq2uePq4Tyjr+cR0R42S6S8veU1bmtN44eY229wwcfa1lJ2YeQvJKRjXD614D5O04gd3yT//AA6P+Tks+PN4BOEIsgJJZWsGs9waBtLjbBILFxtzTMkNUeaYcsakMdM04ynWd1NBuB3myie67WeOVvKquWW926xazhqA2B8LLu5I0fPnoHVAJEpOtGzc5gvrXHHELrqfh0lO0PNr/wBlI5S6V5stHRvXQw1jeXYHB/Na4+Y7ce9Tq7rxVY3AtcQbtLTbrBHzupw0cZxeV0oZIbzQjVfxcwdF3hZAY1TEgTN25oihlAOQrv5ZyXFVRmKobrMPi08Qoxzh0Yyxc+jdyrRc6h5r222EHfv4KW7FCVUtdLB3duiNkp2Sa81EeZ+fktM4U1aHOYDq6zsHxngQdoUuhu8Yg4g8RtBXDy1mlS1cjZJo+eLXLTq61tmsF3mWAAAsAAABuAwCmtmgls5jbE7qsMb2aHZR1peyCXxsqmC7ozqScS0i4PcR71z9D2XMZKR56VpIieIwcO/D3qUKynbLG+N4u14IPyVfKyGTJ1aQLh0L7tPFhxHuPuTKhcKqmdA7cbIWcGKQSBWFSBa+Sa9tRDHMw4SNDux1ucO43HctvVSGRmU5TumTXXF15W3COaFraq2odiytZUk2SVFO2RhY9ocxwsWnEEKIM99GborzUI149ro/Ob1t4jwUxoRtJWyUzrt26ISSNrxqqpPwJDsCNoOBHaEqsrU5rUcji99PGXOxJ5wv3AoTwY7H9JQnYz1XXHw2JoZ65iQ1wMjAI6gbHiwD+p3E9ZTvQuchnfC7Mw6o57A4WKq/lPJctLNyU7Cx4cNosHC+1p2EdisbSnmM9Vv5QvGcWb8NbHqTNuRi14HOYf0XuJmqAPRAb4YfJMKyvFTG241G69SRZHFZLpu595d8kpXuB+sfzGDfe2JHiMU4AoP0kZc8qqy2O5jitGwcX35x8SAow2n401zsNSr1UuRlhuUaOMheVVQdILxxc998dZ22x43+akDPDP6OjeYmxmSW1zuaL8Sfkt7MHIfklGxrh9ZJ9Y/tdi0dwsuZpGzPdVt5anA5dgsW3tyjOA6xtRkk8M9XaTujQLBsb44bt3THylpKrZMGvbCODMCP+QsU2p6maodd7pZjffrv/VS7o9zfaKX/ANTStbK1xF3gFxGFj8U9GQNaLNa0DqAW0mIQU7ssce3NUZTSSC7nKD808y6ipmZy0T44WkF5e1zLtBBLQDbaMO9TjGA0ANAAaAABusvbUpalNbWPqXDNoAjIadsSjHSdmhe9XTNx/wDdYN/B4HZ8Exc0stuo6lkrTzbgPHpNO248VOOdFeKekmkO5ht1k3w9ygfNrJTqqoihaOk5tzwF8SU6w6Uy0zhLsNPJL6hgZKMqsf2bN3YkKBbYNg2diCuV2Oibt2XkoCVCkOUoUeaW8ha8baqMc6MaknWy5I8Lu8FIaxVEDZGOY8c14sR1FE0tSYJQ9ZTx8RhCjPQ/l2xfSPO274+3aQO0/FSldV4yjTS5OrS1uD4X6zDuc0G7PdZT3knKLKiGOaPoyNDuwkYhMcWhAcJ27OQtHJ/1ncLdD1tx7AtJRrW5+S0OU6iN4MkGsy7fObeNhJbu3pdDSPqLhm4F1tO8MAupZuhaeS8pxVMbZYHh7HDbvF9xG5biFc0tOUjVUBB1CEIQoVkISdfHZbeOopV5eQtBzbFb61Khu9eC0jKa+fuXPI6Rzmn6yT6tg7cXHwB8VGWjbIXlVXrvxjh57/5nHYPie5bWl7KBfWCO51YmYC+GsTjh/wAVIGj7JAp6Nlhz5frHn3NHdY+K6JtqOiuO85BD/wC09jsE5wkKUJUiumaTWSEpChSpFkoKyLEF7CiygqPNMuUdSCKEHGQlx9Vtrf8A2WPRBkbVjfVOGLyWR9TRgT43TZ0l1nL5SLC7VZGI4sTgASXOPV0lLeTWRU9KzUc3kIowddpBaQG3c6/Wbp7MTDRNjbu5LWWfOXHkuglC4+a+XmV0HKx4c4hzb4tN8Ce1ddIpIyxxa4ahMWvDhcJUJCgLMqbpUl0qFVeUfaXcg8pE2qYOdFg+29nHu+S52h/Lti6kkODruj6nDEt+Kk6op2yMdG8Ate0tNxfB2HzVfKhj8n1uFw6CQEbrtBx8RcLoaBwqqZ1O7cbJZO3hSB4VhyFAmkb7Sqe1n9KNTxTTCRrXjY4B3ioG0jfaVR2s/pMVMDuJnA9P2r1xvECtXNvOWehk14HYX5zDix43jVU75qZ0wV8etEbPHTjJxb2cVXBZ8n10kEjZYnlj2nBzSQesG20JvXYdHUi40d1QEMxb9laZCiWj0xFrGiWn1ngc5wNgTxsCEi544RU9Eb2li5GY2kOSktFU3lp9nF0fZfaAppoK6OeMSQvD2GxuN19xG4qrf6WXfzTzsnye+8R1oz043YtI4jgU5r8KZNd8ejv7QkVQW6HZWNWEm652bOccNdFrwHEYOYekw2ue0Y7Vv3XLSRujdlcLFNInBwuFBuluiLK9zj0ZGAtPYTf4hSdmPlJtRRROba7BqOHAjEfFa+kbNjy2AGP+NFdzf5m25zerDG/UolzfzhqMnSu1Bb04n3sbcOB610IZ26ka1p95qDzGCUk7FT+EXUaN0uNtjSm/VJ+xevpbZ91P4n7Ev9mVP0+oRfbIuqkcoUbnS2z7qfxP2IGltn3U/iftXvZlT9PqFPbYuqkkL2FGf0tt+6n8T9qPpcb91P4n7F72ZU/T6hQayLqnLnLmPTVji9wLJD5zd9uI3rROZMrKF1HDUXD33c54I5mFwLA8Fyfpcb91d+J+xJ9Lrfup/F/YimQ17WhttBteywdLTE3XXzKzNmoJC7lmPjeCHNGtid1rtHBPNRp9Lrfup/F3+wg6XW/dT+J+xZz0VZM7O9uvkrx1EDBYFSWQgKM/pcb91P4n7Ev0uN+6n8X9iw9l1P0+oWnbIuqktKoz+ltv3Q/ifsR9Ljfuh/F/Yq+yqrk31C92uLqpLKhDSzq//wBCS3+22/biuzlDSzK5pEEDIz6T3F9usAAJrZByPPlKpFyXazgZJCMA0Yn9LdaZ4bRPpHOlm0FkJUztls1imvNG/kVNrbdRQxpG+0qntj/pMU8wQiNrWN6LQAPmoW0oZGmjrJJ3N+ql1S1wxGDGtx4YtKwwiRpqnnrf+1esaRCEzUBCF06VoQhCle1QkSoXlK3si5UlppWyQPcx1wCQcHC+wjerJwOJa1x2ua0nhiAcFV+PpN9ZvxCs/Tfw2eoz8oXO46BZht1TChO6ykJvZfzUpavGeLnem0lru8janASk1UhilfGbtNkeWh2hUenRVSHZJMP+Tf7UDRXSf7k/tN/tUhhoXDpM6KaSqdSMc7lmlwI1XWu0EnHZuR0dbVuBIcTZZmGEbhNj6K6P/cn9pv8AalGiuj/3J/ab/anNnBnLT0To21BcDJfVDWk4ggYkesF2GEODTuIDu4i4+Kk1lYACXGx2UcKAkiyYX0VUfpz+03+1H0U0fpz+23+1dvJeelJUziCJ7jIdYC7SAdW97OOG5dPLuWYqOLlagkN1g3mguNyCRgOwqxqa1rgwk3PJRw4CL2TS+iij9Of2h/aj6KqP05/bH6LdGlDJ/pyfhv8A0XbzezhgrWufTFxDXap1mluNgd/arvmr2NzOuAqtbTu0ACbH0U0fpz+2P0R9FNH6c3tD9F3ct54UlHKIqh7g+wNmtLgAdlyF3onAtBabtIuD1LN1VWNAcSbHZWEUJOgTD+iqj9Ob2h+iPoro/Tm9ofouhVaR6CN7mPe/WY4tP1byLtNju6ls5Iz3oqqQRxSnXOwOa5tzuAJFrrbi4gG5jeygNp720XG+iuj9Of2x+iPoro/Tm9ofonBnBnZTULmsqXOBcCRqtc7ZbgOtc+m0lZOe4N5Rzb7zG+3fgqtlxBzcwvZeLacG2i1qXRnQsN3Nkk6nPIH/AI2TroqKOFupDG2NvBo29p2lbceq5ocwgtcAQRsIOIKDGUBLUSyaSOJRDGRjVoWMrJNRxzRGOdgex17g/LgVjIW3B0R3rAGxu1elALdVCOfej59GDNT3kp942ujHWdpCYqtYRgRa4OBB2EdYUYZ96NQ7Wnye0B2JfFgL9bN110eH4uHWjm36pVPT21aoiQlnYWOLXgtcMC12BB6wUqfZgg7FdfOXNmehk1J24ea9vQd37lxlaHKmTIqmJ0U7A9jhs2EcC07QoRz4zCkoSZI7yU52O85nU79Uow/FGz+4/R39omanLdkzY+k3tHxVnqZ3MZ6jPyhVhjOI7W/FWcpR9Wz1G/lCHx7Znn+lvQblZiUl0WSgLnSUzuvOrioRjy35HlmeYxuls+UarcDi1w4HipxAUSZtQXy/NrNuNebaAR0H8U2w1zQ2Qu1GVC1Nzlt1XEz6zo8vkpjyLouTLhziTrazo/5R6KlDOrK3kuTXSA2cYmMZ6zmAA9xsmfpjpwJaPUaBjJfVaB50W2wWPSfVOmNJSR3/AIcbnW9JzRb4BG8NkwhsLNFz9kN7zC7qmlBk+SijpK4HpyA26muJt3hvvU9SwRVMbeUa2SNwDwHDC9jY+8qKsv6OqmKle51VyrIWl4i51gGjENGtYEC+wLYos7ZosjWZflmvEF97WFrjf/wtfrXqyMVIa+N2oNrjxUxOMZII5LQz8dDNUNosnwMBaec9oOLztA6gLKS80shMoKdsd+dbWlduLtpt2bO5RHmRnHFQmSSWB8szjg6+wHb333p65Uz2E+TaiSON0TieRaCbklwbcj2/cvVcMpDYm93S5vuVMLmC7jumRlCmflOatqWmzYm6wH8usBq+Die5Sfo0yv5RQsubui+rd4YH4+CYua2j+pmp2ysqTC2YYsGsLt3a1nC9x1La0ZPfR189JITZwsCcBrsxB8HOV6wRyxOYw3LbadLKIS5rgSN1xMjVtLDlKqdXN1o+UmAFr87lHbrhZMqSQVdfTjJkepz2XNgMQ5pva+6xK6OZOTmS5Vqmzxh7dacgOBtfXdjgjPOgZS5UpnU7eSbrxOdqXw5zNb3XW3EYZcvPL5bKga7Lfx81n0sNvW0YdiDqg9fPYCnFnhmrSmikdHCyN7Ga4cNtwMbpu6XpNWspXgEho18N9nMPyWLODP2SshNNTwPaZAGknEkWtYe9DsZK6OIsNgL318VoXMDnAjfZObRFXOkodVxvyb3NBPC9/n7k+BIm1mJkR1HRxxv/AIjrveOBdiB3CwTgak1a5rpnlvVHQNIjF16cbrap+iO9ai26fohBFWkGiypEqFCxWlNkqB5LnxRucdpLdqFuoWnFkHM/lVyjouN/qqi+9Q+239Uj86KFwLXVMBBwIL2kEb7hVq1QjVC6UYFGPmKX9rd0T/z1zeog7l6CphIuC6EPbcY3JaCfcFJdPnTR6jAamIc1vnC97Daq7DBbeSclyVMrYYW3e8gDDAXNrnhZEz0DZIwJHn3eaiKoLXaDdWNoMqQzkiCVkmridQg27Vu6pWhmtm/HQwNhj24a7rYudvXYXJzZA8hmyaNe4jVa5avAixuAL8bY+K20ipmspzLVdFfa0G3EX/zYubX5Wp4H6s8scb8DZ5AcBu+C951Zwx0MBlkxdiI2jznfoPmq75XyjJUyvmmOs95ueobgOoBNsOw91RdzjZqHmqsmwU+f6no/vUPthef9R0P3iD2m7eKrzYcEavUEzGCxj5yh+3uPJWH/ANS0X3iD2mrJDnDSPIayeFxJsGtIJLjssAq6aoUwaJc0OTaKydvPd/BaR0W+ke3bbsQ1VQRQRZ3OPgtI6tzzYAKQ7Ebtnu7EalzctF+NhfxW0Eq54vRt/BaAhN8Ba/V816dT32tBPZcrcKaekPO0UEBEZvUSCzB6APnHs29eC2p2PmkDGbqr5couVu1eXaWNxbLPCHjaHObcdSwtzmohsqYB2OaFXqeUvcXPN3ONyTtJXjVHBdIMGZaxcUAa832Vh/8AU9H95h9sIGdFH95h9sKu+qF6ay+AFySAABtJ2AdaqcEi+oqfaD+isZS5dppXhkU8b3nY1rrk+CyZNzjhdUyUhdqTREDVfhr3aHc0964ejPM0UcfLTgeUSAWw/hs4X4nDw61GekeUsyrUuaSHB0ZBBsQeSj3pdDQwzTviYdhv43WslS/ICVYQpVGGYeksP1YK42dg1k248A8bu3FSc119liNxGwpfU0klO7K/8q8coeLhKhCEMtVVJCEhX0ZJF7jYXENAuTsHE7gp50b5oCih5SXGolALv/jBxDR1pt6JM0Wlvls4DsSIWmxAta7iOP6KVVzOL19zwWef+kdTRfMUWSoQufRiCteurGQxullOqxgLnE/Dv2LMP++xQlpUztNTKaaO4hidYjEcpIOI4DajaGjNTLl5c1lM/I264Oemcr6+oMhNo282Nu5rd5txPyTfQhdtGxrGhrdkqc65uUIQutmrkR1bUxwMNta7nH+RuLrdy894YC4rwF04NGmaHlk3KzAiCIi/87tze5TsG2wAsBYADYAMAB3BauSsnspomwwtDWNGAAtd29x69i21xdfWmpkvyGyaQxBg8UBCFjqJgxrnu2NBcbcAgNSbBbbBc7OXLsdFA6aXdcNb6btwHeq6ZZytLVzOmncS9+PU0bmgbgupnvnQ+vnLiSImm0TNwaMNa3E4pvLssMoRTMu7vH0SyeUvNkIQhMxoh0KUNFGZmuW1lS3mjGJh3m2D3D4doTc0dZpiumJkwgisZOLt9rcFP0bA0BrQGtAsGjANHABI8XxDhjgs3O/2RdNFf3ilVedJn2pVetH/AEY1YcqvGkz7Uqu2P+jGgcC+M77fsLWr7gTZPDcnzmPpBkpHCOpJlpzhji6PgQ7eOopjIXSzQMmYWvCBY4sNwrQ0eVYJGNfHKwtcLjnBCq7yaElOAs+pFdsPR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76D92B3-84CA-E4A9-3059-DC325F590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54AB2CC6-61CD-7853-D397-AFF47BD43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20E4B0-E4ED-E01D-F57B-BB02FF466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D8B1CEE-1B3A-AF96-730A-334F41B6C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3886200" cy="29718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Lucida Fax" pitchFamily="18" charset="0"/>
              </a:rPr>
              <a:t>How to Develop a School D.M. Plan</a:t>
            </a:r>
            <a:endParaRPr lang="en-US" b="1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599" y="1905000"/>
            <a:ext cx="5971289" cy="37338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6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Action-5</a:t>
            </a:r>
          </a:p>
          <a:p>
            <a:pPr marL="514350" indent="-514350">
              <a:buNone/>
            </a:pPr>
            <a:r>
              <a:rPr lang="en-US" sz="2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of IRS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of Communication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of Response</a:t>
            </a: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4274" name="AutoShape 2" descr="data:image/jpeg;base64,/9j/4AAQSkZJRgABAQAAAQABAAD/2wCEAAkGBxQSEhUUEBQVFRQVFxUWFxcVFhQVGBUUFxYXGBQZFxQYHCggHBwlHBQXITEhJSkrLi4uFyAzODMsNygtLisBCgoKDg0OGxAQGzQmICYsLCwvLCwsLCwsLCwsLCwsLCwsLCwsLCwsLCwsLCwsLCwsLCwsLCwsLCwsLCwsLCwsLP/AABEIAO8A0wMBIgACEQEDEQH/xAAcAAABBAMBAAAAAAAAAAAAAAAAAQYHCAMEBQL/xABIEAABAwIBBwcICAUEAQUBAAABAAIDBBEhBQYHEjFBURMiMmFxgZEUQlJykqGxwRcjNVSTstHiM2Kz0vAWU4LxoiRDY8LhFf/EABsBAAIDAQEBAAAAAAAAAAAAAAQFAQIDBgAH/8QANREAAQMCBAMFCAICAwEAAAAAAQACAwQRBRIhMRNBURQyYYGhFSIzQlJxkcFisTTRJEPwI//aAAwDAQACEQMRAD8AhlCELRVQs1FSvlkbHE0ue8hrWgXuSbDuxWEAnAbVN2i7M7yWMVE4+vkF2tI/hMOzH0v1QlZVtpo8x35LSKIvdZd/MvNhmT4AwWMjsZHcXcAeATgQhcTLK6R5e7cpq1oaLBCELHPM1jS951WtBLidgA29/BUAubBSSBqVo5fyzHRwummNg3ADe524AdyrrnBliSrnfNKTd2wHzWjogLs6Qc63V0/NNoI7iNt+kd7j1n5Jq2XYYZQ9nZmd3j/6yWTzZzbkhCEJosEe5SjokzQ1iK2oadUE8i0+cQelbtHuTZ0fZqOrp+cLQxEGR24nc0fNT/DC1jQxg1WNAa1o3NGACR4tX8McJm53RVNFc3K9hCELlUxSFN3PjOpmT4C7AzPwiaNtzsceFtvcuplrKsdLC+aYgNaL23uO4BV1zky9LWzumlOJ6LdzG7gPcm2F0Bnfnd3R6oaomDRYLRq6p0r3SSHWc8kk8SVhQhdgLAWSzdCB/ltvchSHotzM8oeKqoH1LDdjSP4j9x7FhPO2CMvcrRtLzZOXRVmdyDfKqhv1rwBG0+Yzj1E4eCjzSZ9qVXbH48lGrDj/ADq6lXjSb9qVXbH/AEY0kwuodPVPkd0/YRdRGGMATdhmLSHMJa5pBaRgQQpgzE0lNl1YK52rJazJT0XdTju71DiE4qqSOpZlePNDRyFhuFa0Dhj1jEHsKFW+lzzro2BkdQ4NbgBYGw7ShIDgEnJwRfawuElaL/pvSL1FIWuDmkgtIIPAhdSfBADfVSZorzL5R3lVS3mNJEbDhrEW5xHDd3FS8So1zE0ktlDYK4hrxgyQ9F3AE7ipCsuOxTjmY8TbkmtMGlui2boutUuCUJZlRWRbKh7StnY6ZxpKfW5Np+tcAeeR5t+F/gpY2bFjEYGxo8Ai6OZkEmdzb9FlJCXi11WHkneifAo5J3ou8CrO6g9FvgEhYPRb4BOfbn8PVD+z/FVj5M+i7wK6GQciS1c7IY2m7jibWDWjpHwVjAweiPAJQLbMOwfMKH42SNGeqkUFtyseQMjx0cDYYRg3Fx3vfvJPculdaTnWFzgOJNgEQ1DXdB7Xeq5rvc0pC8PeS480UI2t0uty68SyhoLnEBoFyeAWG4QWdazDddVORQXpDzofXTlrA4QRmzBY84ja48cU0hE70XeCs9yQ4DwCUNHot8E/ixhkTQ1rNB4oR9GXG91WAxO9F3gUck70XeBVoBG0+a3wC8mAbgPALT27/D1VeweKgbMfNF9fNZ2syFmMjthtt1Rfq+KsDTQMja2OMBrGABrRuC1dW24DsFkgSuurnVTugHJEw0oZzXQCrxpL+1Kntj/pRqeQ5RppKzGlkc+sptaTWsZIxiea0C7RvwAwRGDSMjmOY7iyyrIjkuFFaEf9cMeCF1n2StCEIXrKEIQhSoXqLpN9ZvxVnKUfVs9Rn5QqxR9Ies34qz1L0Geo38oXP47szz/SY0HNe3NXgLIksudTNAKVJZC8vFBC8lekFeUrwQudl/LMdJC6WU4DBrd7nY4e5dPsUH6TsvmpqeTYSYoea0DznnaTx3I+gpe0S2Ow3WFTNw2+K5+Ws5auvksC7ndCKMk2HAkLVmirKJwc4SwnAgnEfEhSto6zWbSQiV4vPLiSfMZuDRx2py5XyZHUxOhnALXYX3tOwEHqTR+JRRycJrfd2KDFM97c5OqbeYOeflreSms2oYL9TwN467J4gqvNRHLk2s2nXhcCD6bQd46xdT5kqubPEyVmLXtB796CxKlbGRIzulb0sxd7rtwtvWSFyVIQlSNQHL0JFjSXXrBess/KJDZYgUEqCAoyrI6LhitmDADBaYcVuRHBVdoqSDSyYmfmjxlUHTUuqyfaW7Gy/oVC9bSPheY5Wlj27QflxCtMm7ndmjBXstJzJR0JQBcHg4bCE6w/FjHZkuo69Evnpr6tVdEJ01uj2vjkc0QmQA4PbscNxCVdCKqE/MPygeE7onJn5o11A6egaSza6EYlo3lg22CjE/5uVrUw8+tHjKu81NZlRtI2Nl7bb+tJMPxfaOb8/wC0XNTc2qD4+kPWb8VZ6l6DPUb+UKtFVRyQy8nMwse1wu13bu4jrVl6boM9Rn5QrY4QWsI8f0r0OhKyFebr1ZY34Fc8CmQXsFKSvAKW6lSkJScovS8kXXhqvJv59ZdFJRvc11pHgsj46zubrDsuT3KKNHuRDV1jdcEsjvK87iQRqi/Ekg9yzaTMveU1RYw3igu1v8zhgT8fFSTo+yF5JSNDhaWWz39XAX7z4LoW/wDDo7/M5LvjT25BOiw2dQAHABKUl0Arn0yAso40wZC1o2VbBjGQyS23UdgD3G3itXQ7l3F9JI63nxX47Hgd2r4KS62kbLG+N9tV7S09+w+NlANTFJk+twwdE8EfzMN/lfwT+icKmmMDtxsltQOFKHjZWFKRa+SsoNqIY5mYte2/Ydjh4graISFzS1xaUwa4EaLwUi9JFCukQkKUKF5C26fojvWoVuQDmhQ5ZybLIhCFTVYoukSoXl5CEgKVesvFcDOrNOCuaOUGrI22rI218DezuIv8V0om6rWi99UBt+Nhb5LdK1StjM9zQ1x0GyljQLmyS6CLoKAqrZY3NskusxCxuapVrrzrJv59Zc8kpHvBHKOGowfzHf3XCcAF1CGkvL3lNWWMN44eY3eC/wA4jvNu5MMNp+NNrsNUNVy5GWHNYtHWQfK6tpfjHERI8neQdYA9ptftU6/4E19H2QvJKNmsLSSjlH323di1vcLeCdAaetTiVTxprN2GiiliyMudylskS3/w4JClyLugqOtLuQteNlUwc6O7JOtpxB7rHxUiFY6qmbKx0bwC17S0g9aIpZzDKHrGeMSMIUaaHcvWMlI87+Uiv19Jvw8SpTLrqu1ZDJk+tIFw6F92ni3a3twPuU+5Krm1ELJmYtkaHdhPSHcb+CYYtAA4TN2chaN+hYeS27IskSJQjxogpQEl0oUKUWTKdpBFNlCalqrciHMDHjAsuxruduIu7qT2CgLSN9pVPaz+lGmeGU7J3uY/ogq15a0EdVYaGZr2hzCHNcLhwxBCyKv2ZWe81A4NcTJTk4sJvq9bL7FOORMtQ1cYlp3h7d9tre0bQh63DpKY33b1WcUweF0EJLoS9bWXIzbzip62MPp3X9Jhwe3u391117qr2S8py08jZIHljgb3Gw9TgpszHz/irLRz2jqLYY81/Ei+xOa7CnQ+/Fq31QsNSHaOT2K1StkhayThHMSIQhXWiVIUJL/58fcvLxTbz+y4KOkc4H6yTmMHdifh4qLdG+QvK6sOfjHGQ95O9xOA9xXrSTl01dWWsvycX1bBxcTzj8ApOzAzf8kpGg/xJPrH9/RHsgeK6D/Do/5OS7483gE5Rie34f8ASgfPXOOWaskLXua1jtVgBta29TwW2udlgT7lXrJWTjV17Ytz5XF3qNxd7gh8GYwGSR/IK9aT7rWro5H0h1kAALxKzhJe/ccU+sgaTaaYhlQ0wPNhcguZftbiO8Ju595iQUkZmin1BsETxcuP8rgRbwUdW496aClpaxmdot47ITjSwm11LefekDkXcjQuaXWBfIMWjgG9a5GZ2kKoNQyKqdyjJDq3O1rjv2lR41t9gxPDaSn7mHmRUOnZPUNMUTLOGtYl5xsABsXpaSmgpy1w5c91ZksskgIXe0vZC1421UYu6PmyHeWbj3A+5aeh7L451I84G74+3aWj3qS6mFsrXMeLseC1w6iMfcq/V1NJk2ssOlBJrNOzXaHXF+21u9BULhVUzqd242W87TFIHhWICFpZHyg2ohjmj6Lxrd9sfitzWSJ7S0kHkmANxdBC8rK1I9irdTdeQVAWkb7Sqe2P+kxT4AoC0jfaVT2x/wBJidYJ8Y/b9hA1/cH3TdXTzfy7NRyiWB1jvG544FcxC6ZzWuGUi4SkG2ymqj0uUhY3lWTNktzg1oIB6jrIUK2QlpwelJ2W4qXoStJBFr3GIIwIPEFIhM1gDbVSlmHpKLbQV7i5uxku8bLBx396lEEYEG4I8RuKq9H0m+s34qztL0Geoz8oXMYxSxxODmi10zoZC4EFeihBSJKmKUps6Qcu+SUji02kktGzjzuke4XTl27FBWknL3lVWRGSY4rsZt5xOBIHXYeKY4ZT8aYX2GpQ1TJkZYblLo3yH5VVhz7mOH6x59JxOA8bnuU6B3cm1mHkPySkY0j6x9nv7TsB7MfFOIqcRqOPNpsNFNJFkZruVzs68pmno55Wi7mxuA7XDVB8Son0f10NJy1bUHEAsib/ALj3kE2HY0+KlrLksTKaZ1QA6JrHF4Ox2GAt1nBV4rqgSPLmtDW35rRsa3cLDYjsJjEkT2EbnU/pC1hLXgrezly9LWTGSY9TGeaxu4AcVykrbmwaCTewAxJPUE/s0dG75tWSs1oozYhmx7h2DEAjsTmSWGmZroEE1j5XaJgteWkOG0EHwNx8FZTJlTysMUl76zAfkoV0k5tijqbRN1YXt5h3XANxfjj7k7tG+ekRiZS1B1HsFmPd0XjhfcR80rxRhqadssWttfJFUrhFIWuUikKO9L2Q9eJtUwc6OzX23sNgD3YeCkT/AD/9WKqpmyxvjkF2PaWuHURZc/SVDoJQ/wDKYTR8RhCjPQ/l2znUkhwcC+K+4jpDvB9ylGyr1lCnkydW2Fw6GQOb1sxv3EXCnrJde2ohZMw3a8X7HecPFMsXpwHCdmzkPRyE+47kttAkKRASbW6P0XrWUD6SonNyjOXAgOLNUkbQI2Db3KdysGWMhwVsPJ1DA4Dou3s7DtHcj8OrBTy3cNDohKuPOywVaEJzZ45lzUDruBfCejKMR1B9th7U2f8ALrsY5GSNztNwkpaW6FCEIV1VAQpbz70ahwdPQCxGL4doI3lh2j3qJ5Yi0lrgQQbEHaO1DU1VHUNzMPktXxuZoUke1vrN+IVnaXoM9Rv5QqxMGLfWb8QrN0p5jPUb+UJTjuzPP9I2g3KyFeCV6K8lc+E0CbmfuXfJKR5b/EkGoztOF+6/uUYaNsgmpq2uePq4Tyjr+cR0R42S6S8veU1bmtN44eY229wwcfa1lJ2YeQvJKRjXD614D5O04gd3yT//AA6P+Tks+PN4BOEIsgJJZWsGs9waBtLjbBILFxtzTMkNUeaYcsakMdM04ynWd1NBuB3myie67WeOVvKquWW926xazhqA2B8LLu5I0fPnoHVAJEpOtGzc5gvrXHHELrqfh0lO0PNr/wBlI5S6V5stHRvXQw1jeXYHB/Na4+Y7ce9Tq7rxVY3AtcQbtLTbrBHzupw0cZxeV0oZIbzQjVfxcwdF3hZAY1TEgTN25oihlAOQrv5ZyXFVRmKobrMPi08Qoxzh0Yyxc+jdyrRc6h5r222EHfv4KW7FCVUtdLB3duiNkp2Sa81EeZ+fktM4U1aHOYDq6zsHxngQdoUuhu8Yg4g8RtBXDy1mlS1cjZJo+eLXLTq61tmsF3mWAAAsAAABuAwCmtmgls5jbE7qsMb2aHZR1peyCXxsqmC7ozqScS0i4PcR71z9D2XMZKR56VpIieIwcO/D3qUKynbLG+N4u14IPyVfKyGTJ1aQLh0L7tPFhxHuPuTKhcKqmdA7cbIWcGKQSBWFSBa+Sa9tRDHMw4SNDux1ucO43HctvVSGRmU5TumTXXF15W3COaFraq2odiytZUk2SVFO2RhY9ocxwsWnEEKIM99GborzUI149ro/Ob1t4jwUxoRtJWyUzrt26ISSNrxqqpPwJDsCNoOBHaEqsrU5rUcji99PGXOxJ5wv3AoTwY7H9JQnYz1XXHw2JoZ65iQ1wMjAI6gbHiwD+p3E9ZTvQuchnfC7Mw6o57A4WKq/lPJctLNyU7Cx4cNosHC+1p2EdisbSnmM9Vv5QvGcWb8NbHqTNuRi14HOYf0XuJmqAPRAb4YfJMKyvFTG241G69SRZHFZLpu595d8kpXuB+sfzGDfe2JHiMU4AoP0kZc8qqy2O5jitGwcX35x8SAow2n401zsNSr1UuRlhuUaOMheVVQdILxxc998dZ22x43+akDPDP6OjeYmxmSW1zuaL8Sfkt7MHIfklGxrh9ZJ9Y/tdi0dwsuZpGzPdVt5anA5dgsW3tyjOA6xtRkk8M9XaTujQLBsb44bt3THylpKrZMGvbCODMCP+QsU2p6maodd7pZjffrv/VS7o9zfaKX/ANTStbK1xF3gFxGFj8U9GQNaLNa0DqAW0mIQU7ssce3NUZTSSC7nKD808y6ipmZy0T44WkF5e1zLtBBLQDbaMO9TjGA0ANAAaAABusvbUpalNbWPqXDNoAjIadsSjHSdmhe9XTNx/wDdYN/B4HZ8Exc0stuo6lkrTzbgPHpNO248VOOdFeKekmkO5ht1k3w9ygfNrJTqqoihaOk5tzwF8SU6w6Uy0zhLsNPJL6hgZKMqsf2bN3YkKBbYNg2diCuV2Oibt2XkoCVCkOUoUeaW8ha8baqMc6MaknWy5I8Lu8FIaxVEDZGOY8c14sR1FE0tSYJQ9ZTx8RhCjPQ/l2xfSPO274+3aQO0/FSldV4yjTS5OrS1uD4X6zDuc0G7PdZT3knKLKiGOaPoyNDuwkYhMcWhAcJ27OQtHJ/1ncLdD1tx7AtJRrW5+S0OU6iN4MkGsy7fObeNhJbu3pdDSPqLhm4F1tO8MAupZuhaeS8pxVMbZYHh7HDbvF9xG5biFc0tOUjVUBB1CEIQoVkISdfHZbeOopV5eQtBzbFb61Khu9eC0jKa+fuXPI6Rzmn6yT6tg7cXHwB8VGWjbIXlVXrvxjh57/5nHYPie5bWl7KBfWCO51YmYC+GsTjh/wAVIGj7JAp6Nlhz5frHn3NHdY+K6JtqOiuO85BD/wC09jsE5wkKUJUiumaTWSEpChSpFkoKyLEF7CiygqPNMuUdSCKEHGQlx9Vtrf8A2WPRBkbVjfVOGLyWR9TRgT43TZ0l1nL5SLC7VZGI4sTgASXOPV0lLeTWRU9KzUc3kIowddpBaQG3c6/Wbp7MTDRNjbu5LWWfOXHkuglC4+a+XmV0HKx4c4hzb4tN8Ce1ddIpIyxxa4ahMWvDhcJUJCgLMqbpUl0qFVeUfaXcg8pE2qYOdFg+29nHu+S52h/Lti6kkODruj6nDEt+Kk6op2yMdG8Ate0tNxfB2HzVfKhj8n1uFw6CQEbrtBx8RcLoaBwqqZ1O7cbJZO3hSB4VhyFAmkb7Sqe1n9KNTxTTCRrXjY4B3ioG0jfaVR2s/pMVMDuJnA9P2r1xvECtXNvOWehk14HYX5zDix43jVU75qZ0wV8etEbPHTjJxb2cVXBZ8n10kEjZYnlj2nBzSQesG20JvXYdHUi40d1QEMxb9laZCiWj0xFrGiWn1ngc5wNgTxsCEi544RU9Eb2li5GY2kOSktFU3lp9nF0fZfaAppoK6OeMSQvD2GxuN19xG4qrf6WXfzTzsnye+8R1oz043YtI4jgU5r8KZNd8ejv7QkVQW6HZWNWEm652bOccNdFrwHEYOYekw2ue0Y7Vv3XLSRujdlcLFNInBwuFBuluiLK9zj0ZGAtPYTf4hSdmPlJtRRROba7BqOHAjEfFa+kbNjy2AGP+NFdzf5m25zerDG/UolzfzhqMnSu1Bb04n3sbcOB610IZ26ka1p95qDzGCUk7FT+EXUaN0uNtjSm/VJ+xevpbZ91P4n7Ev9mVP0+oRfbIuqkcoUbnS2z7qfxP2IGltn3U/iftXvZlT9PqFPbYuqkkL2FGf0tt+6n8T9qPpcb91P4n7F72ZU/T6hQayLqnLnLmPTVji9wLJD5zd9uI3rROZMrKF1HDUXD33c54I5mFwLA8Fyfpcb91d+J+xJ9Lrfup/F/YimQ17WhttBteywdLTE3XXzKzNmoJC7lmPjeCHNGtid1rtHBPNRp9Lrfup/F3+wg6XW/dT+J+xZz0VZM7O9uvkrx1EDBYFSWQgKM/pcb91P4n7Ev0uN+6n8X9iw9l1P0+oWnbIuqktKoz+ltv3Q/ifsR9Ljfuh/F/Yq+yqrk31C92uLqpLKhDSzq//wBCS3+22/biuzlDSzK5pEEDIz6T3F9usAAJrZByPPlKpFyXazgZJCMA0Yn9LdaZ4bRPpHOlm0FkJUztls1imvNG/kVNrbdRQxpG+0qntj/pMU8wQiNrWN6LQAPmoW0oZGmjrJJ3N+ql1S1wxGDGtx4YtKwwiRpqnnrf+1esaRCEzUBCF06VoQhCle1QkSoXlK3si5UlppWyQPcx1wCQcHC+wjerJwOJa1x2ua0nhiAcFV+PpN9ZvxCs/Tfw2eoz8oXO46BZht1TChO6ykJvZfzUpavGeLnem0lru8janASk1UhilfGbtNkeWh2hUenRVSHZJMP+Tf7UDRXSf7k/tN/tUhhoXDpM6KaSqdSMc7lmlwI1XWu0EnHZuR0dbVuBIcTZZmGEbhNj6K6P/cn9pv8AalGiuj/3J/ab/anNnBnLT0To21BcDJfVDWk4ggYkesF2GEODTuIDu4i4+Kk1lYACXGx2UcKAkiyYX0VUfpz+03+1H0U0fpz+23+1dvJeelJUziCJ7jIdYC7SAdW97OOG5dPLuWYqOLlagkN1g3mguNyCRgOwqxqa1rgwk3PJRw4CL2TS+iij9Of2h/aj6KqP05/bH6LdGlDJ/pyfhv8A0XbzezhgrWufTFxDXap1mluNgd/arvmr2NzOuAqtbTu0ACbH0U0fpz+2P0R9FNH6c3tD9F3ct54UlHKIqh7g+wNmtLgAdlyF3onAtBabtIuD1LN1VWNAcSbHZWEUJOgTD+iqj9Ob2h+iPoro/Tm9ofouhVaR6CN7mPe/WY4tP1byLtNju6ls5Iz3oqqQRxSnXOwOa5tzuAJFrrbi4gG5jeygNp720XG+iuj9Of2x+iPoro/Tm9ofonBnBnZTULmsqXOBcCRqtc7ZbgOtc+m0lZOe4N5Rzb7zG+3fgqtlxBzcwvZeLacG2i1qXRnQsN3Nkk6nPIH/AI2TroqKOFupDG2NvBo29p2lbceq5ocwgtcAQRsIOIKDGUBLUSyaSOJRDGRjVoWMrJNRxzRGOdgex17g/LgVjIW3B0R3rAGxu1elALdVCOfej59GDNT3kp942ujHWdpCYqtYRgRa4OBB2EdYUYZ96NQ7Wnye0B2JfFgL9bN110eH4uHWjm36pVPT21aoiQlnYWOLXgtcMC12BB6wUqfZgg7FdfOXNmehk1J24ea9vQd37lxlaHKmTIqmJ0U7A9jhs2EcC07QoRz4zCkoSZI7yU52O85nU79Uow/FGz+4/R39omanLdkzY+k3tHxVnqZ3MZ6jPyhVhjOI7W/FWcpR9Wz1G/lCHx7Znn+lvQblZiUl0WSgLnSUzuvOrioRjy35HlmeYxuls+UarcDi1w4HipxAUSZtQXy/NrNuNebaAR0H8U2w1zQ2Qu1GVC1Nzlt1XEz6zo8vkpjyLouTLhziTrazo/5R6KlDOrK3kuTXSA2cYmMZ6zmAA9xsmfpjpwJaPUaBjJfVaB50W2wWPSfVOmNJSR3/AIcbnW9JzRb4BG8NkwhsLNFz9kN7zC7qmlBk+SijpK4HpyA26muJt3hvvU9SwRVMbeUa2SNwDwHDC9jY+8qKsv6OqmKle51VyrIWl4i51gGjENGtYEC+wLYos7ZosjWZflmvEF97WFrjf/wtfrXqyMVIa+N2oNrjxUxOMZII5LQz8dDNUNosnwMBaec9oOLztA6gLKS80shMoKdsd+dbWlduLtpt2bO5RHmRnHFQmSSWB8szjg6+wHb333p65Uz2E+TaiSON0TieRaCbklwbcj2/cvVcMpDYm93S5vuVMLmC7jumRlCmflOatqWmzYm6wH8usBq+Die5Sfo0yv5RQsubui+rd4YH4+CYua2j+pmp2ysqTC2YYsGsLt3a1nC9x1La0ZPfR189JITZwsCcBrsxB8HOV6wRyxOYw3LbadLKIS5rgSN1xMjVtLDlKqdXN1o+UmAFr87lHbrhZMqSQVdfTjJkepz2XNgMQ5pva+6xK6OZOTmS5Vqmzxh7dacgOBtfXdjgjPOgZS5UpnU7eSbrxOdqXw5zNb3XW3EYZcvPL5bKga7Lfx81n0sNvW0YdiDqg9fPYCnFnhmrSmikdHCyN7Ga4cNtwMbpu6XpNWspXgEho18N9nMPyWLODP2SshNNTwPaZAGknEkWtYe9DsZK6OIsNgL318VoXMDnAjfZObRFXOkodVxvyb3NBPC9/n7k+BIm1mJkR1HRxxv/AIjrveOBdiB3CwTgak1a5rpnlvVHQNIjF16cbrap+iO9ai26fohBFWkGiypEqFCxWlNkqB5LnxRucdpLdqFuoWnFkHM/lVyjouN/qqi+9Q+239Uj86KFwLXVMBBwIL2kEb7hVq1QjVC6UYFGPmKX9rd0T/z1zeog7l6CphIuC6EPbcY3JaCfcFJdPnTR6jAamIc1vnC97Daq7DBbeSclyVMrYYW3e8gDDAXNrnhZEz0DZIwJHn3eaiKoLXaDdWNoMqQzkiCVkmridQg27Vu6pWhmtm/HQwNhj24a7rYudvXYXJzZA8hmyaNe4jVa5avAixuAL8bY+K20ipmspzLVdFfa0G3EX/zYubX5Wp4H6s8scb8DZ5AcBu+C951Zwx0MBlkxdiI2jznfoPmq75XyjJUyvmmOs95ueobgOoBNsOw91RdzjZqHmqsmwU+f6no/vUPthef9R0P3iD2m7eKrzYcEavUEzGCxj5yh+3uPJWH/ANS0X3iD2mrJDnDSPIayeFxJsGtIJLjssAq6aoUwaJc0OTaKydvPd/BaR0W+ke3bbsQ1VQRQRZ3OPgtI6tzzYAKQ7Ebtnu7EalzctF+NhfxW0Eq54vRt/BaAhN8Ba/V816dT32tBPZcrcKaekPO0UEBEZvUSCzB6APnHs29eC2p2PmkDGbqr5couVu1eXaWNxbLPCHjaHObcdSwtzmohsqYB2OaFXqeUvcXPN3ONyTtJXjVHBdIMGZaxcUAa832Vh/8AU9H95h9sIGdFH95h9sKu+qF6ay+AFySAABtJ2AdaqcEi+oqfaD+isZS5dppXhkU8b3nY1rrk+CyZNzjhdUyUhdqTREDVfhr3aHc0964ejPM0UcfLTgeUSAWw/hs4X4nDw61GekeUsyrUuaSHB0ZBBsQeSj3pdDQwzTviYdhv43WslS/ICVYQpVGGYeksP1YK42dg1k248A8bu3FSc119liNxGwpfU0klO7K/8q8coeLhKhCEMtVVJCEhX0ZJF7jYXENAuTsHE7gp50b5oCih5SXGolALv/jBxDR1pt6JM0Wlvls4DsSIWmxAta7iOP6KVVzOL19zwWef+kdTRfMUWSoQufRiCteurGQxullOqxgLnE/Dv2LMP++xQlpUztNTKaaO4hidYjEcpIOI4DajaGjNTLl5c1lM/I264Oemcr6+oMhNo282Nu5rd5txPyTfQhdtGxrGhrdkqc65uUIQutmrkR1bUxwMNta7nH+RuLrdy894YC4rwF04NGmaHlk3KzAiCIi/87tze5TsG2wAsBYADYAMAB3BauSsnspomwwtDWNGAAtd29x69i21xdfWmpkvyGyaQxBg8UBCFjqJgxrnu2NBcbcAgNSbBbbBc7OXLsdFA6aXdcNb6btwHeq6ZZytLVzOmncS9+PU0bmgbgupnvnQ+vnLiSImm0TNwaMNa3E4pvLssMoRTMu7vH0SyeUvNkIQhMxoh0KUNFGZmuW1lS3mjGJh3m2D3D4doTc0dZpiumJkwgisZOLt9rcFP0bA0BrQGtAsGjANHABI8XxDhjgs3O/2RdNFf3ilVedJn2pVetH/AEY1YcqvGkz7Uqu2P+jGgcC+M77fsLWr7gTZPDcnzmPpBkpHCOpJlpzhji6PgQ7eOopjIXSzQMmYWvCBY4sNwrQ0eVYJGNfHKwtcLjnBCq7yaElOAs+pFdsPR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D2BB136-7D94-2ED9-E25C-888E6B14D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1FADEA0D-6D94-4DCE-681C-FE4AED932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915A01-970A-0F11-1E69-DAF1DEDBC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B3E2D5F-95E5-047A-1F56-33E758F96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5029199" cy="19050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a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0" y="1600200"/>
            <a:ext cx="5486400" cy="42672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US" sz="26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Action-6</a:t>
            </a:r>
          </a:p>
          <a:p>
            <a:pPr marL="514350" indent="-514350" algn="ctr">
              <a:buNone/>
            </a:pP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of Maps</a:t>
            </a:r>
          </a:p>
          <a:p>
            <a:pPr marL="0" indent="0" algn="ctr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Soft Copy</a:t>
            </a: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Hard Copy</a:t>
            </a: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4274" name="AutoShape 2" descr="data:image/jpeg;base64,/9j/4AAQSkZJRgABAQAAAQABAAD/2wCEAAkGBxQSEhUUEBQVFRQVFxUWFxcVFhQVGBUUFxYXGBQZFxQYHCggHBwlHBQXITEhJSkrLi4uFyAzODMsNygtLisBCgoKDg0OGxAQGzQmICYsLCwvLCwsLCwsLCwsLCwsLCwsLCwsLCwsLCwsLCwsLCwsLCwsLCwsLCwsLCwsLCwsLP/AABEIAO8A0wMBIgACEQEDEQH/xAAcAAABBAMBAAAAAAAAAAAAAAAAAQYHCAMEBQL/xABIEAABAwIBBwcICAUEAQUBAAABAAIDBBEhBQYHEjFBURMiMmFxgZEUQlJykqGxwRcjNVSTstHiM2Kz0vAWU4LxoiRDY8LhFf/EABsBAAIDAQEBAAAAAAAAAAAAAAQFAQIDBgAH/8QANREAAQMCBAMFCAICAwEAAAAAAQACAwQRBRIhMRNBURQyYYGhFSIzQlJxkcFisTTRJEPwI//aAAwDAQACEQMRAD8AhlCELRVQs1FSvlkbHE0ue8hrWgXuSbDuxWEAnAbVN2i7M7yWMVE4+vkF2tI/hMOzH0v1QlZVtpo8x35LSKIvdZd/MvNhmT4AwWMjsZHcXcAeATgQhcTLK6R5e7cpq1oaLBCELHPM1jS951WtBLidgA29/BUAubBSSBqVo5fyzHRwummNg3ADe524AdyrrnBliSrnfNKTd2wHzWjogLs6Qc63V0/NNoI7iNt+kd7j1n5Jq2XYYZQ9nZmd3j/6yWTzZzbkhCEJosEe5SjokzQ1iK2oadUE8i0+cQelbtHuTZ0fZqOrp+cLQxEGR24nc0fNT/DC1jQxg1WNAa1o3NGACR4tX8McJm53RVNFc3K9hCELlUxSFN3PjOpmT4C7AzPwiaNtzsceFtvcuplrKsdLC+aYgNaL23uO4BV1zky9LWzumlOJ6LdzG7gPcm2F0Bnfnd3R6oaomDRYLRq6p0r3SSHWc8kk8SVhQhdgLAWSzdCB/ltvchSHotzM8oeKqoH1LDdjSP4j9x7FhPO2CMvcrRtLzZOXRVmdyDfKqhv1rwBG0+Yzj1E4eCjzSZ9qVXbH48lGrDj/ADq6lXjSb9qVXbH/AEY0kwuodPVPkd0/YRdRGGMATdhmLSHMJa5pBaRgQQpgzE0lNl1YK52rJazJT0XdTju71DiE4qqSOpZlePNDRyFhuFa0Dhj1jEHsKFW+lzzro2BkdQ4NbgBYGw7ShIDgEnJwRfawuElaL/pvSL1FIWuDmkgtIIPAhdSfBADfVSZorzL5R3lVS3mNJEbDhrEW5xHDd3FS8So1zE0ktlDYK4hrxgyQ9F3AE7ipCsuOxTjmY8TbkmtMGlui2boutUuCUJZlRWRbKh7StnY6ZxpKfW5Np+tcAeeR5t+F/gpY2bFjEYGxo8Ai6OZkEmdzb9FlJCXi11WHkneifAo5J3ou8CrO6g9FvgEhYPRb4BOfbn8PVD+z/FVj5M+i7wK6GQciS1c7IY2m7jibWDWjpHwVjAweiPAJQLbMOwfMKH42SNGeqkUFtyseQMjx0cDYYRg3Fx3vfvJPculdaTnWFzgOJNgEQ1DXdB7Xeq5rvc0pC8PeS480UI2t0uty68SyhoLnEBoFyeAWG4QWdazDddVORQXpDzofXTlrA4QRmzBY84ja48cU0hE70XeCs9yQ4DwCUNHot8E/ixhkTQ1rNB4oR9GXG91WAxO9F3gUck70XeBVoBG0+a3wC8mAbgPALT27/D1VeweKgbMfNF9fNZ2syFmMjthtt1Rfq+KsDTQMja2OMBrGABrRuC1dW24DsFkgSuurnVTugHJEw0oZzXQCrxpL+1Kntj/pRqeQ5RppKzGlkc+sptaTWsZIxiea0C7RvwAwRGDSMjmOY7iyyrIjkuFFaEf9cMeCF1n2StCEIXrKEIQhSoXqLpN9ZvxVnKUfVs9Rn5QqxR9Ies34qz1L0Geo38oXP47szz/SY0HNe3NXgLIksudTNAKVJZC8vFBC8lekFeUrwQudl/LMdJC6WU4DBrd7nY4e5dPsUH6TsvmpqeTYSYoea0DznnaTx3I+gpe0S2Ow3WFTNw2+K5+Ws5auvksC7ndCKMk2HAkLVmirKJwc4SwnAgnEfEhSto6zWbSQiV4vPLiSfMZuDRx2py5XyZHUxOhnALXYX3tOwEHqTR+JRRycJrfd2KDFM97c5OqbeYOeflreSms2oYL9TwN467J4gqvNRHLk2s2nXhcCD6bQd46xdT5kqubPEyVmLXtB796CxKlbGRIzulb0sxd7rtwtvWSFyVIQlSNQHL0JFjSXXrBess/KJDZYgUEqCAoyrI6LhitmDADBaYcVuRHBVdoqSDSyYmfmjxlUHTUuqyfaW7Gy/oVC9bSPheY5Wlj27QflxCtMm7ndmjBXstJzJR0JQBcHg4bCE6w/FjHZkuo69Evnpr6tVdEJ01uj2vjkc0QmQA4PbscNxCVdCKqE/MPygeE7onJn5o11A6egaSza6EYlo3lg22CjE/5uVrUw8+tHjKu81NZlRtI2Nl7bb+tJMPxfaOb8/wC0XNTc2qD4+kPWb8VZ6l6DPUb+UKtFVRyQy8nMwse1wu13bu4jrVl6boM9Rn5QrY4QWsI8f0r0OhKyFebr1ZY34Fc8CmQXsFKSvAKW6lSkJScovS8kXXhqvJv59ZdFJRvc11pHgsj46zubrDsuT3KKNHuRDV1jdcEsjvK87iQRqi/Ekg9yzaTMveU1RYw3igu1v8zhgT8fFSTo+yF5JSNDhaWWz39XAX7z4LoW/wDDo7/M5LvjT25BOiw2dQAHABKUl0Arn0yAso40wZC1o2VbBjGQyS23UdgD3G3itXQ7l3F9JI63nxX47Hgd2r4KS62kbLG+N9tV7S09+w+NlANTFJk+twwdE8EfzMN/lfwT+icKmmMDtxsltQOFKHjZWFKRa+SsoNqIY5mYte2/Ydjh4graISFzS1xaUwa4EaLwUi9JFCukQkKUKF5C26fojvWoVuQDmhQ5ZybLIhCFTVYoukSoXl5CEgKVesvFcDOrNOCuaOUGrI22rI218DezuIv8V0om6rWi99UBt+Nhb5LdK1StjM9zQ1x0GyljQLmyS6CLoKAqrZY3NskusxCxuapVrrzrJv59Zc8kpHvBHKOGowfzHf3XCcAF1CGkvL3lNWWMN44eY3eC/wA4jvNu5MMNp+NNrsNUNVy5GWHNYtHWQfK6tpfjHERI8neQdYA9ptftU6/4E19H2QvJKNmsLSSjlH323di1vcLeCdAaetTiVTxprN2GiiliyMudylskS3/w4JClyLugqOtLuQteNlUwc6O7JOtpxB7rHxUiFY6qmbKx0bwC17S0g9aIpZzDKHrGeMSMIUaaHcvWMlI87+Uiv19Jvw8SpTLrqu1ZDJk+tIFw6F92ni3a3twPuU+5Krm1ELJmYtkaHdhPSHcb+CYYtAA4TN2chaN+hYeS27IskSJQjxogpQEl0oUKUWTKdpBFNlCalqrciHMDHjAsuxruduIu7qT2CgLSN9pVPaz+lGmeGU7J3uY/ogq15a0EdVYaGZr2hzCHNcLhwxBCyKv2ZWe81A4NcTJTk4sJvq9bL7FOORMtQ1cYlp3h7d9tre0bQh63DpKY33b1WcUweF0EJLoS9bWXIzbzip62MPp3X9Jhwe3u391117qr2S8py08jZIHljgb3Gw9TgpszHz/irLRz2jqLYY81/Ei+xOa7CnQ+/Fq31QsNSHaOT2K1StkhayThHMSIQhXWiVIUJL/58fcvLxTbz+y4KOkc4H6yTmMHdifh4qLdG+QvK6sOfjHGQ95O9xOA9xXrSTl01dWWsvycX1bBxcTzj8ApOzAzf8kpGg/xJPrH9/RHsgeK6D/Do/5OS7483gE5Rie34f8ASgfPXOOWaskLXua1jtVgBta29TwW2udlgT7lXrJWTjV17Ytz5XF3qNxd7gh8GYwGSR/IK9aT7rWro5H0h1kAALxKzhJe/ccU+sgaTaaYhlQ0wPNhcguZftbiO8Ju595iQUkZmin1BsETxcuP8rgRbwUdW496aClpaxmdot47ITjSwm11LefekDkXcjQuaXWBfIMWjgG9a5GZ2kKoNQyKqdyjJDq3O1rjv2lR41t9gxPDaSn7mHmRUOnZPUNMUTLOGtYl5xsABsXpaSmgpy1w5c91ZksskgIXe0vZC1421UYu6PmyHeWbj3A+5aeh7L451I84G74+3aWj3qS6mFsrXMeLseC1w6iMfcq/V1NJk2ssOlBJrNOzXaHXF+21u9BULhVUzqd242W87TFIHhWICFpZHyg2ohjmj6Lxrd9sfitzWSJ7S0kHkmANxdBC8rK1I9irdTdeQVAWkb7Sqe2P+kxT4AoC0jfaVT2x/wBJidYJ8Y/b9hA1/cH3TdXTzfy7NRyiWB1jvG544FcxC6ZzWuGUi4SkG2ymqj0uUhY3lWTNktzg1oIB6jrIUK2QlpwelJ2W4qXoStJBFr3GIIwIPEFIhM1gDbVSlmHpKLbQV7i5uxku8bLBx396lEEYEG4I8RuKq9H0m+s34qztL0Geoz8oXMYxSxxODmi10zoZC4EFeihBSJKmKUps6Qcu+SUji02kktGzjzuke4XTl27FBWknL3lVWRGSY4rsZt5xOBIHXYeKY4ZT8aYX2GpQ1TJkZYblLo3yH5VVhz7mOH6x59JxOA8bnuU6B3cm1mHkPySkY0j6x9nv7TsB7MfFOIqcRqOPNpsNFNJFkZruVzs68pmno55Wi7mxuA7XDVB8Son0f10NJy1bUHEAsib/ALj3kE2HY0+KlrLksTKaZ1QA6JrHF4Ox2GAt1nBV4rqgSPLmtDW35rRsa3cLDYjsJjEkT2EbnU/pC1hLXgrezly9LWTGSY9TGeaxu4AcVykrbmwaCTewAxJPUE/s0dG75tWSs1oozYhmx7h2DEAjsTmSWGmZroEE1j5XaJgteWkOG0EHwNx8FZTJlTysMUl76zAfkoV0k5tijqbRN1YXt5h3XANxfjj7k7tG+ekRiZS1B1HsFmPd0XjhfcR80rxRhqadssWttfJFUrhFIWuUikKO9L2Q9eJtUwc6OzX23sNgD3YeCkT/AD/9WKqpmyxvjkF2PaWuHURZc/SVDoJQ/wDKYTR8RhCjPQ/l2znUkhwcC+K+4jpDvB9ylGyr1lCnkydW2Fw6GQOb1sxv3EXCnrJde2ohZMw3a8X7HecPFMsXpwHCdmzkPRyE+47kttAkKRASbW6P0XrWUD6SonNyjOXAgOLNUkbQI2Db3KdysGWMhwVsPJ1DA4Dou3s7DtHcj8OrBTy3cNDohKuPOywVaEJzZ45lzUDruBfCejKMR1B9th7U2f8ALrsY5GSNztNwkpaW6FCEIV1VAQpbz70ahwdPQCxGL4doI3lh2j3qJ5Yi0lrgQQbEHaO1DU1VHUNzMPktXxuZoUke1vrN+IVnaXoM9Rv5QqxMGLfWb8QrN0p5jPUb+UJTjuzPP9I2g3KyFeCV6K8lc+E0CbmfuXfJKR5b/EkGoztOF+6/uUYaNsgmpq2uePq4Tyjr+cR0R42S6S8veU1bmtN44eY229wwcfa1lJ2YeQvJKRjXD614D5O04gd3yT//AA6P+Tks+PN4BOEIsgJJZWsGs9waBtLjbBILFxtzTMkNUeaYcsakMdM04ynWd1NBuB3myie67WeOVvKquWW926xazhqA2B8LLu5I0fPnoHVAJEpOtGzc5gvrXHHELrqfh0lO0PNr/wBlI5S6V5stHRvXQw1jeXYHB/Na4+Y7ce9Tq7rxVY3AtcQbtLTbrBHzupw0cZxeV0oZIbzQjVfxcwdF3hZAY1TEgTN25oihlAOQrv5ZyXFVRmKobrMPi08Qoxzh0Yyxc+jdyrRc6h5r222EHfv4KW7FCVUtdLB3duiNkp2Sa81EeZ+fktM4U1aHOYDq6zsHxngQdoUuhu8Yg4g8RtBXDy1mlS1cjZJo+eLXLTq61tmsF3mWAAAsAAABuAwCmtmgls5jbE7qsMb2aHZR1peyCXxsqmC7ozqScS0i4PcR71z9D2XMZKR56VpIieIwcO/D3qUKynbLG+N4u14IPyVfKyGTJ1aQLh0L7tPFhxHuPuTKhcKqmdA7cbIWcGKQSBWFSBa+Sa9tRDHMw4SNDux1ucO43HctvVSGRmU5TumTXXF15W3COaFraq2odiytZUk2SVFO2RhY9ocxwsWnEEKIM99GborzUI149ro/Ob1t4jwUxoRtJWyUzrt26ISSNrxqqpPwJDsCNoOBHaEqsrU5rUcji99PGXOxJ5wv3AoTwY7H9JQnYz1XXHw2JoZ65iQ1wMjAI6gbHiwD+p3E9ZTvQuchnfC7Mw6o57A4WKq/lPJctLNyU7Cx4cNosHC+1p2EdisbSnmM9Vv5QvGcWb8NbHqTNuRi14HOYf0XuJmqAPRAb4YfJMKyvFTG241G69SRZHFZLpu595d8kpXuB+sfzGDfe2JHiMU4AoP0kZc8qqy2O5jitGwcX35x8SAow2n401zsNSr1UuRlhuUaOMheVVQdILxxc998dZ22x43+akDPDP6OjeYmxmSW1zuaL8Sfkt7MHIfklGxrh9ZJ9Y/tdi0dwsuZpGzPdVt5anA5dgsW3tyjOA6xtRkk8M9XaTujQLBsb44bt3THylpKrZMGvbCODMCP+QsU2p6maodd7pZjffrv/VS7o9zfaKX/ANTStbK1xF3gFxGFj8U9GQNaLNa0DqAW0mIQU7ssce3NUZTSSC7nKD808y6ipmZy0T44WkF5e1zLtBBLQDbaMO9TjGA0ANAAaAABusvbUpalNbWPqXDNoAjIadsSjHSdmhe9XTNx/wDdYN/B4HZ8Exc0stuo6lkrTzbgPHpNO248VOOdFeKekmkO5ht1k3w9ygfNrJTqqoihaOk5tzwF8SU6w6Uy0zhLsNPJL6hgZKMqsf2bN3YkKBbYNg2diCuV2Oibt2XkoCVCkOUoUeaW8ha8baqMc6MaknWy5I8Lu8FIaxVEDZGOY8c14sR1FE0tSYJQ9ZTx8RhCjPQ/l2xfSPO274+3aQO0/FSldV4yjTS5OrS1uD4X6zDuc0G7PdZT3knKLKiGOaPoyNDuwkYhMcWhAcJ27OQtHJ/1ncLdD1tx7AtJRrW5+S0OU6iN4MkGsy7fObeNhJbu3pdDSPqLhm4F1tO8MAupZuhaeS8pxVMbZYHh7HDbvF9xG5biFc0tOUjVUBB1CEIQoVkISdfHZbeOopV5eQtBzbFb61Khu9eC0jKa+fuXPI6Rzmn6yT6tg7cXHwB8VGWjbIXlVXrvxjh57/5nHYPie5bWl7KBfWCO51YmYC+GsTjh/wAVIGj7JAp6Nlhz5frHn3NHdY+K6JtqOiuO85BD/wC09jsE5wkKUJUiumaTWSEpChSpFkoKyLEF7CiygqPNMuUdSCKEHGQlx9Vtrf8A2WPRBkbVjfVOGLyWR9TRgT43TZ0l1nL5SLC7VZGI4sTgASXOPV0lLeTWRU9KzUc3kIowddpBaQG3c6/Wbp7MTDRNjbu5LWWfOXHkuglC4+a+XmV0HKx4c4hzb4tN8Ce1ddIpIyxxa4ahMWvDhcJUJCgLMqbpUl0qFVeUfaXcg8pE2qYOdFg+29nHu+S52h/Lti6kkODruj6nDEt+Kk6op2yMdG8Ate0tNxfB2HzVfKhj8n1uFw6CQEbrtBx8RcLoaBwqqZ1O7cbJZO3hSB4VhyFAmkb7Sqe1n9KNTxTTCRrXjY4B3ioG0jfaVR2s/pMVMDuJnA9P2r1xvECtXNvOWehk14HYX5zDix43jVU75qZ0wV8etEbPHTjJxb2cVXBZ8n10kEjZYnlj2nBzSQesG20JvXYdHUi40d1QEMxb9laZCiWj0xFrGiWn1ngc5wNgTxsCEi544RU9Eb2li5GY2kOSktFU3lp9nF0fZfaAppoK6OeMSQvD2GxuN19xG4qrf6WXfzTzsnye+8R1oz043YtI4jgU5r8KZNd8ejv7QkVQW6HZWNWEm652bOccNdFrwHEYOYekw2ue0Y7Vv3XLSRujdlcLFNInBwuFBuluiLK9zj0ZGAtPYTf4hSdmPlJtRRROba7BqOHAjEfFa+kbNjy2AGP+NFdzf5m25zerDG/UolzfzhqMnSu1Bb04n3sbcOB610IZ26ka1p95qDzGCUk7FT+EXUaN0uNtjSm/VJ+xevpbZ91P4n7Ev9mVP0+oRfbIuqkcoUbnS2z7qfxP2IGltn3U/iftXvZlT9PqFPbYuqkkL2FGf0tt+6n8T9qPpcb91P4n7F72ZU/T6hQayLqnLnLmPTVji9wLJD5zd9uI3rROZMrKF1HDUXD33c54I5mFwLA8Fyfpcb91d+J+xJ9Lrfup/F/YimQ17WhttBteywdLTE3XXzKzNmoJC7lmPjeCHNGtid1rtHBPNRp9Lrfup/F3+wg6XW/dT+J+xZz0VZM7O9uvkrx1EDBYFSWQgKM/pcb91P4n7Ev0uN+6n8X9iw9l1P0+oWnbIuqktKoz+ltv3Q/ifsR9Ljfuh/F/Yq+yqrk31C92uLqpLKhDSzq//wBCS3+22/biuzlDSzK5pEEDIz6T3F9usAAJrZByPPlKpFyXazgZJCMA0Yn9LdaZ4bRPpHOlm0FkJUztls1imvNG/kVNrbdRQxpG+0qntj/pMU8wQiNrWN6LQAPmoW0oZGmjrJJ3N+ql1S1wxGDGtx4YtKwwiRpqnnrf+1esaRCEzUBCF06VoQhCle1QkSoXlK3si5UlppWyQPcx1wCQcHC+wjerJwOJa1x2ua0nhiAcFV+PpN9ZvxCs/Tfw2eoz8oXO46BZht1TChO6ykJvZfzUpavGeLnem0lru8janASk1UhilfGbtNkeWh2hUenRVSHZJMP+Tf7UDRXSf7k/tN/tUhhoXDpM6KaSqdSMc7lmlwI1XWu0EnHZuR0dbVuBIcTZZmGEbhNj6K6P/cn9pv8AalGiuj/3J/ab/anNnBnLT0To21BcDJfVDWk4ggYkesF2GEODTuIDu4i4+Kk1lYACXGx2UcKAkiyYX0VUfpz+03+1H0U0fpz+23+1dvJeelJUziCJ7jIdYC7SAdW97OOG5dPLuWYqOLlagkN1g3mguNyCRgOwqxqa1rgwk3PJRw4CL2TS+iij9Of2h/aj6KqP05/bH6LdGlDJ/pyfhv8A0XbzezhgrWufTFxDXap1mluNgd/arvmr2NzOuAqtbTu0ACbH0U0fpz+2P0R9FNH6c3tD9F3ct54UlHKIqh7g+wNmtLgAdlyF3onAtBabtIuD1LN1VWNAcSbHZWEUJOgTD+iqj9Ob2h+iPoro/Tm9ofouhVaR6CN7mPe/WY4tP1byLtNju6ls5Iz3oqqQRxSnXOwOa5tzuAJFrrbi4gG5jeygNp720XG+iuj9Of2x+iPoro/Tm9ofonBnBnZTULmsqXOBcCRqtc7ZbgOtc+m0lZOe4N5Rzb7zG+3fgqtlxBzcwvZeLacG2i1qXRnQsN3Nkk6nPIH/AI2TroqKOFupDG2NvBo29p2lbceq5ocwgtcAQRsIOIKDGUBLUSyaSOJRDGRjVoWMrJNRxzRGOdgex17g/LgVjIW3B0R3rAGxu1elALdVCOfej59GDNT3kp942ujHWdpCYqtYRgRa4OBB2EdYUYZ96NQ7Wnye0B2JfFgL9bN110eH4uHWjm36pVPT21aoiQlnYWOLXgtcMC12BB6wUqfZgg7FdfOXNmehk1J24ea9vQd37lxlaHKmTIqmJ0U7A9jhs2EcC07QoRz4zCkoSZI7yU52O85nU79Uow/FGz+4/R39omanLdkzY+k3tHxVnqZ3MZ6jPyhVhjOI7W/FWcpR9Wz1G/lCHx7Znn+lvQblZiUl0WSgLnSUzuvOrioRjy35HlmeYxuls+UarcDi1w4HipxAUSZtQXy/NrNuNebaAR0H8U2w1zQ2Qu1GVC1Nzlt1XEz6zo8vkpjyLouTLhziTrazo/5R6KlDOrK3kuTXSA2cYmMZ6zmAA9xsmfpjpwJaPUaBjJfVaB50W2wWPSfVOmNJSR3/AIcbnW9JzRb4BG8NkwhsLNFz9kN7zC7qmlBk+SijpK4HpyA26muJt3hvvU9SwRVMbeUa2SNwDwHDC9jY+8qKsv6OqmKle51VyrIWl4i51gGjENGtYEC+wLYos7ZosjWZflmvEF97WFrjf/wtfrXqyMVIa+N2oNrjxUxOMZII5LQz8dDNUNosnwMBaec9oOLztA6gLKS80shMoKdsd+dbWlduLtpt2bO5RHmRnHFQmSSWB8szjg6+wHb333p65Uz2E+TaiSON0TieRaCbklwbcj2/cvVcMpDYm93S5vuVMLmC7jumRlCmflOatqWmzYm6wH8usBq+Die5Sfo0yv5RQsubui+rd4YH4+CYua2j+pmp2ysqTC2YYsGsLt3a1nC9x1La0ZPfR189JITZwsCcBrsxB8HOV6wRyxOYw3LbadLKIS5rgSN1xMjVtLDlKqdXN1o+UmAFr87lHbrhZMqSQVdfTjJkepz2XNgMQ5pva+6xK6OZOTmS5Vqmzxh7dacgOBtfXdjgjPOgZS5UpnU7eSbrxOdqXw5zNb3XW3EYZcvPL5bKga7Lfx81n0sNvW0YdiDqg9fPYCnFnhmrSmikdHCyN7Ga4cNtwMbpu6XpNWspXgEho18N9nMPyWLODP2SshNNTwPaZAGknEkWtYe9DsZK6OIsNgL318VoXMDnAjfZObRFXOkodVxvyb3NBPC9/n7k+BIm1mJkR1HRxxv/AIjrveOBdiB3CwTgak1a5rpnlvVHQNIjF16cbrap+iO9ai26fohBFWkGiypEqFCxWlNkqB5LnxRucdpLdqFuoWnFkHM/lVyjouN/qqi+9Q+239Uj86KFwLXVMBBwIL2kEb7hVq1QjVC6UYFGPmKX9rd0T/z1zeog7l6CphIuC6EPbcY3JaCfcFJdPnTR6jAamIc1vnC97Daq7DBbeSclyVMrYYW3e8gDDAXNrnhZEz0DZIwJHn3eaiKoLXaDdWNoMqQzkiCVkmridQg27Vu6pWhmtm/HQwNhj24a7rYudvXYXJzZA8hmyaNe4jVa5avAixuAL8bY+K20ipmspzLVdFfa0G3EX/zYubX5Wp4H6s8scb8DZ5AcBu+C951Zwx0MBlkxdiI2jznfoPmq75XyjJUyvmmOs95ueobgOoBNsOw91RdzjZqHmqsmwU+f6no/vUPthef9R0P3iD2m7eKrzYcEavUEzGCxj5yh+3uPJWH/ANS0X3iD2mrJDnDSPIayeFxJsGtIJLjssAq6aoUwaJc0OTaKydvPd/BaR0W+ke3bbsQ1VQRQRZ3OPgtI6tzzYAKQ7Ebtnu7EalzctF+NhfxW0Eq54vRt/BaAhN8Ba/V816dT32tBPZcrcKaekPO0UEBEZvUSCzB6APnHs29eC2p2PmkDGbqr5couVu1eXaWNxbLPCHjaHObcdSwtzmohsqYB2OaFXqeUvcXPN3ONyTtJXjVHBdIMGZaxcUAa832Vh/8AU9H95h9sIGdFH95h9sKu+qF6ay+AFySAABtJ2AdaqcEi+oqfaD+isZS5dppXhkU8b3nY1rrk+CyZNzjhdUyUhdqTREDVfhr3aHc0964ejPM0UcfLTgeUSAWw/hs4X4nDw61GekeUsyrUuaSHB0ZBBsQeSj3pdDQwzTviYdhv43WslS/ICVYQpVGGYeksP1YK42dg1k248A8bu3FSc119liNxGwpfU0klO7K/8q8coeLhKhCEMtVVJCEhX0ZJF7jYXENAuTsHE7gp50b5oCih5SXGolALv/jBxDR1pt6JM0Wlvls4DsSIWmxAta7iOP6KVVzOL19zwWef+kdTRfMUWSoQufRiCteurGQxullOqxgLnE/Dv2LMP++xQlpUztNTKaaO4hidYjEcpIOI4DajaGjNTLl5c1lM/I264Oemcr6+oMhNo282Nu5rd5txPyTfQhdtGxrGhrdkqc65uUIQutmrkR1bUxwMNta7nH+RuLrdy894YC4rwF04NGmaHlk3KzAiCIi/87tze5TsG2wAsBYADYAMAB3BauSsnspomwwtDWNGAAtd29x69i21xdfWmpkvyGyaQxBg8UBCFjqJgxrnu2NBcbcAgNSbBbbBc7OXLsdFA6aXdcNb6btwHeq6ZZytLVzOmncS9+PU0bmgbgupnvnQ+vnLiSImm0TNwaMNa3E4pvLssMoRTMu7vH0SyeUvNkIQhMxoh0KUNFGZmuW1lS3mjGJh3m2D3D4doTc0dZpiumJkwgisZOLt9rcFP0bA0BrQGtAsGjANHABI8XxDhjgs3O/2RdNFf3ilVedJn2pVetH/AEY1YcqvGkz7Uqu2P+jGgcC+M77fsLWr7gTZPDcnzmPpBkpHCOpJlpzhji6PgQ7eOopjIXSzQMmYWvCBY4sNwrQ0eVYJGNfHKwtcLjnBCq7yaElOAs+pFdsPR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F23CB98-52E3-847A-7962-4C04E56AB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47E0077-93AE-3BBF-0AB6-6875A9327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BBEED1-1B12-CA8F-D3DF-B26C7F887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5952045-63D8-479F-5913-0735C6B70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2" y="2209800"/>
            <a:ext cx="4604838" cy="31242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2947" y="1752600"/>
            <a:ext cx="5867400" cy="39624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Action-7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 of Mitigation Plan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Structural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Non-structural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Audit system</a:t>
            </a:r>
          </a:p>
        </p:txBody>
      </p:sp>
      <p:sp>
        <p:nvSpPr>
          <p:cNvPr id="54274" name="AutoShape 2" descr="data:image/jpeg;base64,/9j/4AAQSkZJRgABAQAAAQABAAD/2wCEAAkGBxQSEhUUEBQVFRQVFxUWFxcVFhQVGBUUFxYXGBQZFxQYHCggHBwlHBQXITEhJSkrLi4uFyAzODMsNygtLisBCgoKDg0OGxAQGzQmICYsLCwvLCwsLCwsLCwsLCwsLCwsLCwsLCwsLCwsLCwsLCwsLCwsLCwsLCwsLCwsLCwsLP/AABEIAO8A0wMBIgACEQEDEQH/xAAcAAABBAMBAAAAAAAAAAAAAAAAAQYHCAMEBQL/xABIEAABAwIBBwcICAUEAQUBAAABAAIDBBEhBQYHEjFBURMiMmFxgZEUQlJykqGxwRcjNVSTstHiM2Kz0vAWU4LxoiRDY8LhFf/EABsBAAIDAQEBAAAAAAAAAAAAAAQFAQIDBgAH/8QANREAAQMCBAMFCAICAwEAAAAAAQACAwQRBRIhMRNBURQyYYGhFSIzQlJxkcFisTTRJEPwI//aAAwDAQACEQMRAD8AhlCELRVQs1FSvlkbHE0ue8hrWgXuSbDuxWEAnAbVN2i7M7yWMVE4+vkF2tI/hMOzH0v1QlZVtpo8x35LSKIvdZd/MvNhmT4AwWMjsZHcXcAeATgQhcTLK6R5e7cpq1oaLBCELHPM1jS951WtBLidgA29/BUAubBSSBqVo5fyzHRwummNg3ADe524AdyrrnBliSrnfNKTd2wHzWjogLs6Qc63V0/NNoI7iNt+kd7j1n5Jq2XYYZQ9nZmd3j/6yWTzZzbkhCEJosEe5SjokzQ1iK2oadUE8i0+cQelbtHuTZ0fZqOrp+cLQxEGR24nc0fNT/DC1jQxg1WNAa1o3NGACR4tX8McJm53RVNFc3K9hCELlUxSFN3PjOpmT4C7AzPwiaNtzsceFtvcuplrKsdLC+aYgNaL23uO4BV1zky9LWzumlOJ6LdzG7gPcm2F0Bnfnd3R6oaomDRYLRq6p0r3SSHWc8kk8SVhQhdgLAWSzdCB/ltvchSHotzM8oeKqoH1LDdjSP4j9x7FhPO2CMvcrRtLzZOXRVmdyDfKqhv1rwBG0+Yzj1E4eCjzSZ9qVXbH48lGrDj/ADq6lXjSb9qVXbH/AEY0kwuodPVPkd0/YRdRGGMATdhmLSHMJa5pBaRgQQpgzE0lNl1YK52rJazJT0XdTju71DiE4qqSOpZlePNDRyFhuFa0Dhj1jEHsKFW+lzzro2BkdQ4NbgBYGw7ShIDgEnJwRfawuElaL/pvSL1FIWuDmkgtIIPAhdSfBADfVSZorzL5R3lVS3mNJEbDhrEW5xHDd3FS8So1zE0ktlDYK4hrxgyQ9F3AE7ipCsuOxTjmY8TbkmtMGlui2boutUuCUJZlRWRbKh7StnY6ZxpKfW5Np+tcAeeR5t+F/gpY2bFjEYGxo8Ai6OZkEmdzb9FlJCXi11WHkneifAo5J3ou8CrO6g9FvgEhYPRb4BOfbn8PVD+z/FVj5M+i7wK6GQciS1c7IY2m7jibWDWjpHwVjAweiPAJQLbMOwfMKH42SNGeqkUFtyseQMjx0cDYYRg3Fx3vfvJPculdaTnWFzgOJNgEQ1DXdB7Xeq5rvc0pC8PeS480UI2t0uty68SyhoLnEBoFyeAWG4QWdazDddVORQXpDzofXTlrA4QRmzBY84ja48cU0hE70XeCs9yQ4DwCUNHot8E/ixhkTQ1rNB4oR9GXG91WAxO9F3gUck70XeBVoBG0+a3wC8mAbgPALT27/D1VeweKgbMfNF9fNZ2syFmMjthtt1Rfq+KsDTQMja2OMBrGABrRuC1dW24DsFkgSuurnVTugHJEw0oZzXQCrxpL+1Kntj/pRqeQ5RppKzGlkc+sptaTWsZIxiea0C7RvwAwRGDSMjmOY7iyyrIjkuFFaEf9cMeCF1n2StCEIXrKEIQhSoXqLpN9ZvxVnKUfVs9Rn5QqxR9Ies34qz1L0Geo38oXP47szz/SY0HNe3NXgLIksudTNAKVJZC8vFBC8lekFeUrwQudl/LMdJC6WU4DBrd7nY4e5dPsUH6TsvmpqeTYSYoea0DznnaTx3I+gpe0S2Ow3WFTNw2+K5+Ws5auvksC7ndCKMk2HAkLVmirKJwc4SwnAgnEfEhSto6zWbSQiV4vPLiSfMZuDRx2py5XyZHUxOhnALXYX3tOwEHqTR+JRRycJrfd2KDFM97c5OqbeYOeflreSms2oYL9TwN467J4gqvNRHLk2s2nXhcCD6bQd46xdT5kqubPEyVmLXtB796CxKlbGRIzulb0sxd7rtwtvWSFyVIQlSNQHL0JFjSXXrBess/KJDZYgUEqCAoyrI6LhitmDADBaYcVuRHBVdoqSDSyYmfmjxlUHTUuqyfaW7Gy/oVC9bSPheY5Wlj27QflxCtMm7ndmjBXstJzJR0JQBcHg4bCE6w/FjHZkuo69Evnpr6tVdEJ01uj2vjkc0QmQA4PbscNxCVdCKqE/MPygeE7onJn5o11A6egaSza6EYlo3lg22CjE/5uVrUw8+tHjKu81NZlRtI2Nl7bb+tJMPxfaOb8/wC0XNTc2qD4+kPWb8VZ6l6DPUb+UKtFVRyQy8nMwse1wu13bu4jrVl6boM9Rn5QrY4QWsI8f0r0OhKyFebr1ZY34Fc8CmQXsFKSvAKW6lSkJScovS8kXXhqvJv59ZdFJRvc11pHgsj46zubrDsuT3KKNHuRDV1jdcEsjvK87iQRqi/Ekg9yzaTMveU1RYw3igu1v8zhgT8fFSTo+yF5JSNDhaWWz39XAX7z4LoW/wDDo7/M5LvjT25BOiw2dQAHABKUl0Arn0yAso40wZC1o2VbBjGQyS23UdgD3G3itXQ7l3F9JI63nxX47Hgd2r4KS62kbLG+N9tV7S09+w+NlANTFJk+twwdE8EfzMN/lfwT+icKmmMDtxsltQOFKHjZWFKRa+SsoNqIY5mYte2/Ydjh4graISFzS1xaUwa4EaLwUi9JFCukQkKUKF5C26fojvWoVuQDmhQ5ZybLIhCFTVYoukSoXl5CEgKVesvFcDOrNOCuaOUGrI22rI218DezuIv8V0om6rWi99UBt+Nhb5LdK1StjM9zQ1x0GyljQLmyS6CLoKAqrZY3NskusxCxuapVrrzrJv59Zc8kpHvBHKOGowfzHf3XCcAF1CGkvL3lNWWMN44eY3eC/wA4jvNu5MMNp+NNrsNUNVy5GWHNYtHWQfK6tpfjHERI8neQdYA9ptftU6/4E19H2QvJKNmsLSSjlH323di1vcLeCdAaetTiVTxprN2GiiliyMudylskS3/w4JClyLugqOtLuQteNlUwc6O7JOtpxB7rHxUiFY6qmbKx0bwC17S0g9aIpZzDKHrGeMSMIUaaHcvWMlI87+Uiv19Jvw8SpTLrqu1ZDJk+tIFw6F92ni3a3twPuU+5Krm1ELJmYtkaHdhPSHcb+CYYtAA4TN2chaN+hYeS27IskSJQjxogpQEl0oUKUWTKdpBFNlCalqrciHMDHjAsuxruduIu7qT2CgLSN9pVPaz+lGmeGU7J3uY/ogq15a0EdVYaGZr2hzCHNcLhwxBCyKv2ZWe81A4NcTJTk4sJvq9bL7FOORMtQ1cYlp3h7d9tre0bQh63DpKY33b1WcUweF0EJLoS9bWXIzbzip62MPp3X9Jhwe3u391117qr2S8py08jZIHljgb3Gw9TgpszHz/irLRz2jqLYY81/Ei+xOa7CnQ+/Fq31QsNSHaOT2K1StkhayThHMSIQhXWiVIUJL/58fcvLxTbz+y4KOkc4H6yTmMHdifh4qLdG+QvK6sOfjHGQ95O9xOA9xXrSTl01dWWsvycX1bBxcTzj8ApOzAzf8kpGg/xJPrH9/RHsgeK6D/Do/5OS7483gE5Rie34f8ASgfPXOOWaskLXua1jtVgBta29TwW2udlgT7lXrJWTjV17Ytz5XF3qNxd7gh8GYwGSR/IK9aT7rWro5H0h1kAALxKzhJe/ccU+sgaTaaYhlQ0wPNhcguZftbiO8Ju595iQUkZmin1BsETxcuP8rgRbwUdW496aClpaxmdot47ITjSwm11LefekDkXcjQuaXWBfIMWjgG9a5GZ2kKoNQyKqdyjJDq3O1rjv2lR41t9gxPDaSn7mHmRUOnZPUNMUTLOGtYl5xsABsXpaSmgpy1w5c91ZksskgIXe0vZC1421UYu6PmyHeWbj3A+5aeh7L451I84G74+3aWj3qS6mFsrXMeLseC1w6iMfcq/V1NJk2ssOlBJrNOzXaHXF+21u9BULhVUzqd242W87TFIHhWICFpZHyg2ohjmj6Lxrd9sfitzWSJ7S0kHkmANxdBC8rK1I9irdTdeQVAWkb7Sqe2P+kxT4AoC0jfaVT2x/wBJidYJ8Y/b9hA1/cH3TdXTzfy7NRyiWB1jvG544FcxC6ZzWuGUi4SkG2ymqj0uUhY3lWTNktzg1oIB6jrIUK2QlpwelJ2W4qXoStJBFr3GIIwIPEFIhM1gDbVSlmHpKLbQV7i5uxku8bLBx396lEEYEG4I8RuKq9H0m+s34qztL0Geoz8oXMYxSxxODmi10zoZC4EFeihBSJKmKUps6Qcu+SUji02kktGzjzuke4XTl27FBWknL3lVWRGSY4rsZt5xOBIHXYeKY4ZT8aYX2GpQ1TJkZYblLo3yH5VVhz7mOH6x59JxOA8bnuU6B3cm1mHkPySkY0j6x9nv7TsB7MfFOIqcRqOPNpsNFNJFkZruVzs68pmno55Wi7mxuA7XDVB8Son0f10NJy1bUHEAsib/ALj3kE2HY0+KlrLksTKaZ1QA6JrHF4Ox2GAt1nBV4rqgSPLmtDW35rRsa3cLDYjsJjEkT2EbnU/pC1hLXgrezly9LWTGSY9TGeaxu4AcVykrbmwaCTewAxJPUE/s0dG75tWSs1oozYhmx7h2DEAjsTmSWGmZroEE1j5XaJgteWkOG0EHwNx8FZTJlTysMUl76zAfkoV0k5tijqbRN1YXt5h3XANxfjj7k7tG+ekRiZS1B1HsFmPd0XjhfcR80rxRhqadssWttfJFUrhFIWuUikKO9L2Q9eJtUwc6OzX23sNgD3YeCkT/AD/9WKqpmyxvjkF2PaWuHURZc/SVDoJQ/wDKYTR8RhCjPQ/l2znUkhwcC+K+4jpDvB9ylGyr1lCnkydW2Fw6GQOb1sxv3EXCnrJde2ohZMw3a8X7HecPFMsXpwHCdmzkPRyE+47kttAkKRASbW6P0XrWUD6SonNyjOXAgOLNUkbQI2Db3KdysGWMhwVsPJ1DA4Dou3s7DtHcj8OrBTy3cNDohKuPOywVaEJzZ45lzUDruBfCejKMR1B9th7U2f8ALrsY5GSNztNwkpaW6FCEIV1VAQpbz70ahwdPQCxGL4doI3lh2j3qJ5Yi0lrgQQbEHaO1DU1VHUNzMPktXxuZoUke1vrN+IVnaXoM9Rv5QqxMGLfWb8QrN0p5jPUb+UJTjuzPP9I2g3KyFeCV6K8lc+E0CbmfuXfJKR5b/EkGoztOF+6/uUYaNsgmpq2uePq4Tyjr+cR0R42S6S8veU1bmtN44eY229wwcfa1lJ2YeQvJKRjXD614D5O04gd3yT//AA6P+Tks+PN4BOEIsgJJZWsGs9waBtLjbBILFxtzTMkNUeaYcsakMdM04ynWd1NBuB3myie67WeOVvKquWW926xazhqA2B8LLu5I0fPnoHVAJEpOtGzc5gvrXHHELrqfh0lO0PNr/wBlI5S6V5stHRvXQw1jeXYHB/Na4+Y7ce9Tq7rxVY3AtcQbtLTbrBHzupw0cZxeV0oZIbzQjVfxcwdF3hZAY1TEgTN25oihlAOQrv5ZyXFVRmKobrMPi08Qoxzh0Yyxc+jdyrRc6h5r222EHfv4KW7FCVUtdLB3duiNkp2Sa81EeZ+fktM4U1aHOYDq6zsHxngQdoUuhu8Yg4g8RtBXDy1mlS1cjZJo+eLXLTq61tmsF3mWAAAsAAABuAwCmtmgls5jbE7qsMb2aHZR1peyCXxsqmC7ozqScS0i4PcR71z9D2XMZKR56VpIieIwcO/D3qUKynbLG+N4u14IPyVfKyGTJ1aQLh0L7tPFhxHuPuTKhcKqmdA7cbIWcGKQSBWFSBa+Sa9tRDHMw4SNDux1ucO43HctvVSGRmU5TumTXXF15W3COaFraq2odiytZUk2SVFO2RhY9ocxwsWnEEKIM99GborzUI149ro/Ob1t4jwUxoRtJWyUzrt26ISSNrxqqpPwJDsCNoOBHaEqsrU5rUcji99PGXOxJ5wv3AoTwY7H9JQnYz1XXHw2JoZ65iQ1wMjAI6gbHiwD+p3E9ZTvQuchnfC7Mw6o57A4WKq/lPJctLNyU7Cx4cNosHC+1p2EdisbSnmM9Vv5QvGcWb8NbHqTNuRi14HOYf0XuJmqAPRAb4YfJMKyvFTG241G69SRZHFZLpu595d8kpXuB+sfzGDfe2JHiMU4AoP0kZc8qqy2O5jitGwcX35x8SAow2n401zsNSr1UuRlhuUaOMheVVQdILxxc998dZ22x43+akDPDP6OjeYmxmSW1zuaL8Sfkt7MHIfklGxrh9ZJ9Y/tdi0dwsuZpGzPdVt5anA5dgsW3tyjOA6xtRkk8M9XaTujQLBsb44bt3THylpKrZMGvbCODMCP+QsU2p6maodd7pZjffrv/VS7o9zfaKX/ANTStbK1xF3gFxGFj8U9GQNaLNa0DqAW0mIQU7ssce3NUZTSSC7nKD808y6ipmZy0T44WkF5e1zLtBBLQDbaMO9TjGA0ANAAaAABusvbUpalNbWPqXDNoAjIadsSjHSdmhe9XTNx/wDdYN/B4HZ8Exc0stuo6lkrTzbgPHpNO248VOOdFeKekmkO5ht1k3w9ygfNrJTqqoihaOk5tzwF8SU6w6Uy0zhLsNPJL6hgZKMqsf2bN3YkKBbYNg2diCuV2Oibt2XkoCVCkOUoUeaW8ha8baqMc6MaknWy5I8Lu8FIaxVEDZGOY8c14sR1FE0tSYJQ9ZTx8RhCjPQ/l2xfSPO274+3aQO0/FSldV4yjTS5OrS1uD4X6zDuc0G7PdZT3knKLKiGOaPoyNDuwkYhMcWhAcJ27OQtHJ/1ncLdD1tx7AtJRrW5+S0OU6iN4MkGsy7fObeNhJbu3pdDSPqLhm4F1tO8MAupZuhaeS8pxVMbZYHh7HDbvF9xG5biFc0tOUjVUBB1CEIQoVkISdfHZbeOopV5eQtBzbFb61Khu9eC0jKa+fuXPI6Rzmn6yT6tg7cXHwB8VGWjbIXlVXrvxjh57/5nHYPie5bWl7KBfWCO51YmYC+GsTjh/wAVIGj7JAp6Nlhz5frHn3NHdY+K6JtqOiuO85BD/wC09jsE5wkKUJUiumaTWSEpChSpFkoKyLEF7CiygqPNMuUdSCKEHGQlx9Vtrf8A2WPRBkbVjfVOGLyWR9TRgT43TZ0l1nL5SLC7VZGI4sTgASXOPV0lLeTWRU9KzUc3kIowddpBaQG3c6/Wbp7MTDRNjbu5LWWfOXHkuglC4+a+XmV0HKx4c4hzb4tN8Ce1ddIpIyxxa4ahMWvDhcJUJCgLMqbpUl0qFVeUfaXcg8pE2qYOdFg+29nHu+S52h/Lti6kkODruj6nDEt+Kk6op2yMdG8Ate0tNxfB2HzVfKhj8n1uFw6CQEbrtBx8RcLoaBwqqZ1O7cbJZO3hSB4VhyFAmkb7Sqe1n9KNTxTTCRrXjY4B3ioG0jfaVR2s/pMVMDuJnA9P2r1xvECtXNvOWehk14HYX5zDix43jVU75qZ0wV8etEbPHTjJxb2cVXBZ8n10kEjZYnlj2nBzSQesG20JvXYdHUi40d1QEMxb9laZCiWj0xFrGiWn1ngc5wNgTxsCEi544RU9Eb2li5GY2kOSktFU3lp9nF0fZfaAppoK6OeMSQvD2GxuN19xG4qrf6WXfzTzsnye+8R1oz043YtI4jgU5r8KZNd8ejv7QkVQW6HZWNWEm652bOccNdFrwHEYOYekw2ue0Y7Vv3XLSRujdlcLFNInBwuFBuluiLK9zj0ZGAtPYTf4hSdmPlJtRRROba7BqOHAjEfFa+kbNjy2AGP+NFdzf5m25zerDG/UolzfzhqMnSu1Bb04n3sbcOB610IZ26ka1p95qDzGCUk7FT+EXUaN0uNtjSm/VJ+xevpbZ91P4n7Ev9mVP0+oRfbIuqkcoUbnS2z7qfxP2IGltn3U/iftXvZlT9PqFPbYuqkkL2FGf0tt+6n8T9qPpcb91P4n7F72ZU/T6hQayLqnLnLmPTVji9wLJD5zd9uI3rROZMrKF1HDUXD33c54I5mFwLA8Fyfpcb91d+J+xJ9Lrfup/F/YimQ17WhttBteywdLTE3XXzKzNmoJC7lmPjeCHNGtid1rtHBPNRp9Lrfup/F3+wg6XW/dT+J+xZz0VZM7O9uvkrx1EDBYFSWQgKM/pcb91P4n7Ev0uN+6n8X9iw9l1P0+oWnbIuqktKoz+ltv3Q/ifsR9Ljfuh/F/Yq+yqrk31C92uLqpLKhDSzq//wBCS3+22/biuzlDSzK5pEEDIz6T3F9usAAJrZByPPlKpFyXazgZJCMA0Yn9LdaZ4bRPpHOlm0FkJUztls1imvNG/kVNrbdRQxpG+0qntj/pMU8wQiNrWN6LQAPmoW0oZGmjrJJ3N+ql1S1wxGDGtx4YtKwwiRpqnnrf+1esaRCEzUBCF06VoQhCle1QkSoXlK3si5UlppWyQPcx1wCQcHC+wjerJwOJa1x2ua0nhiAcFV+PpN9ZvxCs/Tfw2eoz8oXO46BZht1TChO6ykJvZfzUpavGeLnem0lru8janASk1UhilfGbtNkeWh2hUenRVSHZJMP+Tf7UDRXSf7k/tN/tUhhoXDpM6KaSqdSMc7lmlwI1XWu0EnHZuR0dbVuBIcTZZmGEbhNj6K6P/cn9pv8AalGiuj/3J/ab/anNnBnLT0To21BcDJfVDWk4ggYkesF2GEODTuIDu4i4+Kk1lYACXGx2UcKAkiyYX0VUfpz+03+1H0U0fpz+23+1dvJeelJUziCJ7jIdYC7SAdW97OOG5dPLuWYqOLlagkN1g3mguNyCRgOwqxqa1rgwk3PJRw4CL2TS+iij9Of2h/aj6KqP05/bH6LdGlDJ/pyfhv8A0XbzezhgrWufTFxDXap1mluNgd/arvmr2NzOuAqtbTu0ACbH0U0fpz+2P0R9FNH6c3tD9F3ct54UlHKIqh7g+wNmtLgAdlyF3onAtBabtIuD1LN1VWNAcSbHZWEUJOgTD+iqj9Ob2h+iPoro/Tm9ofouhVaR6CN7mPe/WY4tP1byLtNju6ls5Iz3oqqQRxSnXOwOa5tzuAJFrrbi4gG5jeygNp720XG+iuj9Of2x+iPoro/Tm9ofonBnBnZTULmsqXOBcCRqtc7ZbgOtc+m0lZOe4N5Rzb7zG+3fgqtlxBzcwvZeLacG2i1qXRnQsN3Nkk6nPIH/AI2TroqKOFupDG2NvBo29p2lbceq5ocwgtcAQRsIOIKDGUBLUSyaSOJRDGRjVoWMrJNRxzRGOdgex17g/LgVjIW3B0R3rAGxu1elALdVCOfej59GDNT3kp942ujHWdpCYqtYRgRa4OBB2EdYUYZ96NQ7Wnye0B2JfFgL9bN110eH4uHWjm36pVPT21aoiQlnYWOLXgtcMC12BB6wUqfZgg7FdfOXNmehk1J24ea9vQd37lxlaHKmTIqmJ0U7A9jhs2EcC07QoRz4zCkoSZI7yU52O85nU79Uow/FGz+4/R39omanLdkzY+k3tHxVnqZ3MZ6jPyhVhjOI7W/FWcpR9Wz1G/lCHx7Znn+lvQblZiUl0WSgLnSUzuvOrioRjy35HlmeYxuls+UarcDi1w4HipxAUSZtQXy/NrNuNebaAR0H8U2w1zQ2Qu1GVC1Nzlt1XEz6zo8vkpjyLouTLhziTrazo/5R6KlDOrK3kuTXSA2cYmMZ6zmAA9xsmfpjpwJaPUaBjJfVaB50W2wWPSfVOmNJSR3/AIcbnW9JzRb4BG8NkwhsLNFz9kN7zC7qmlBk+SijpK4HpyA26muJt3hvvU9SwRVMbeUa2SNwDwHDC9jY+8qKsv6OqmKle51VyrIWl4i51gGjENGtYEC+wLYos7ZosjWZflmvEF97WFrjf/wtfrXqyMVIa+N2oNrjxUxOMZII5LQz8dDNUNosnwMBaec9oOLztA6gLKS80shMoKdsd+dbWlduLtpt2bO5RHmRnHFQmSSWB8szjg6+wHb333p65Uz2E+TaiSON0TieRaCbklwbcj2/cvVcMpDYm93S5vuVMLmC7jumRlCmflOatqWmzYm6wH8usBq+Die5Sfo0yv5RQsubui+rd4YH4+CYua2j+pmp2ysqTC2YYsGsLt3a1nC9x1La0ZPfR189JITZwsCcBrsxB8HOV6wRyxOYw3LbadLKIS5rgSN1xMjVtLDlKqdXN1o+UmAFr87lHbrhZMqSQVdfTjJkepz2XNgMQ5pva+6xK6OZOTmS5Vqmzxh7dacgOBtfXdjgjPOgZS5UpnU7eSbrxOdqXw5zNb3XW3EYZcvPL5bKga7Lfx81n0sNvW0YdiDqg9fPYCnFnhmrSmikdHCyN7Ga4cNtwMbpu6XpNWspXgEho18N9nMPyWLODP2SshNNTwPaZAGknEkWtYe9DsZK6OIsNgL318VoXMDnAjfZObRFXOkodVxvyb3NBPC9/n7k+BIm1mJkR1HRxxv/AIjrveOBdiB3CwTgak1a5rpnlvVHQNIjF16cbrap+iO9ai26fohBFWkGiypEqFCxWlNkqB5LnxRucdpLdqFuoWnFkHM/lVyjouN/qqi+9Q+239Uj86KFwLXVMBBwIL2kEb7hVq1QjVC6UYFGPmKX9rd0T/z1zeog7l6CphIuC6EPbcY3JaCfcFJdPnTR6jAamIc1vnC97Daq7DBbeSclyVMrYYW3e8gDDAXNrnhZEz0DZIwJHn3eaiKoLXaDdWNoMqQzkiCVkmridQg27Vu6pWhmtm/HQwNhj24a7rYudvXYXJzZA8hmyaNe4jVa5avAixuAL8bY+K20ipmspzLVdFfa0G3EX/zYubX5Wp4H6s8scb8DZ5AcBu+C951Zwx0MBlkxdiI2jznfoPmq75XyjJUyvmmOs95ueobgOoBNsOw91RdzjZqHmqsmwU+f6no/vUPthef9R0P3iD2m7eKrzYcEavUEzGCxj5yh+3uPJWH/ANS0X3iD2mrJDnDSPIayeFxJsGtIJLjssAq6aoUwaJc0OTaKydvPd/BaR0W+ke3bbsQ1VQRQRZ3OPgtI6tzzYAKQ7Ebtnu7EalzctF+NhfxW0Eq54vRt/BaAhN8Ba/V816dT32tBPZcrcKaekPO0UEBEZvUSCzB6APnHs29eC2p2PmkDGbqr5couVu1eXaWNxbLPCHjaHObcdSwtzmohsqYB2OaFXqeUvcXPN3ONyTtJXjVHBdIMGZaxcUAa832Vh/8AU9H95h9sIGdFH95h9sKu+qF6ay+AFySAABtJ2AdaqcEi+oqfaD+isZS5dppXhkU8b3nY1rrk+CyZNzjhdUyUhdqTREDVfhr3aHc0964ejPM0UcfLTgeUSAWw/hs4X4nDw61GekeUsyrUuaSHB0ZBBsQeSj3pdDQwzTviYdhv43WslS/ICVYQpVGGYeksP1YK42dg1k248A8bu3FSc119liNxGwpfU0klO7K/8q8coeLhKhCEMtVVJCEhX0ZJF7jYXENAuTsHE7gp50b5oCih5SXGolALv/jBxDR1pt6JM0Wlvls4DsSIWmxAta7iOP6KVVzOL19zwWef+kdTRfMUWSoQufRiCteurGQxullOqxgLnE/Dv2LMP++xQlpUztNTKaaO4hidYjEcpIOI4DajaGjNTLl5c1lM/I264Oemcr6+oMhNo282Nu5rd5txPyTfQhdtGxrGhrdkqc65uUIQutmrkR1bUxwMNta7nH+RuLrdy894YC4rwF04NGmaHlk3KzAiCIi/87tze5TsG2wAsBYADYAMAB3BauSsnspomwwtDWNGAAtd29x69i21xdfWmpkvyGyaQxBg8UBCFjqJgxrnu2NBcbcAgNSbBbbBc7OXLsdFA6aXdcNb6btwHeq6ZZytLVzOmncS9+PU0bmgbgupnvnQ+vnLiSImm0TNwaMNa3E4pvLssMoRTMu7vH0SyeUvNkIQhMxoh0KUNFGZmuW1lS3mjGJh3m2D3D4doTc0dZpiumJkwgisZOLt9rcFP0bA0BrQGtAsGjANHABI8XxDhjgs3O/2RdNFf3ilVedJn2pVetH/AEY1YcqvGkz7Uqu2P+jGgcC+M77fsLWr7gTZPDcnzmPpBkpHCOpJlpzhji6PgQ7eOopjIXSzQMmYWvCBY4sNwrQ0eVYJGNfHKwtcLjnBCq7yaElOAs+pFdsPR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0491B6E-8B7E-AD1D-7ED4-2CF849E0F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0085F59-4C28-0AC4-90EC-6F1FD9DCF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451B76-827F-A805-68B2-37D2025CF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F408DCF-3194-D9B9-E20C-4DA7316AD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7400"/>
            <a:ext cx="3657600" cy="3352800"/>
          </a:xfr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Develop a School D.M.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600200"/>
            <a:ext cx="6019800" cy="4114800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Action-8</a:t>
            </a:r>
          </a:p>
          <a:p>
            <a:pPr marL="514350" indent="-51435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Knowledge Management</a:t>
            </a: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Visitors Information System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Point of Dissemination &amp; Distribution of Info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 Management</a:t>
            </a:r>
          </a:p>
          <a:p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Tips</a:t>
            </a:r>
          </a:p>
        </p:txBody>
      </p:sp>
      <p:sp>
        <p:nvSpPr>
          <p:cNvPr id="54274" name="AutoShape 2" descr="data:image/jpeg;base64,/9j/4AAQSkZJRgABAQAAAQABAAD/2wCEAAkGBxQSEhUUEBQVFRQVFxUWFxcVFhQVGBUUFxYXGBQZFxQYHCggHBwlHBQXITEhJSkrLi4uFyAzODMsNygtLisBCgoKDg0OGxAQGzQmICYsLCwvLCwsLCwsLCwsLCwsLCwsLCwsLCwsLCwsLCwsLCwsLCwsLCwsLCwsLCwsLCwsLP/AABEIAO8A0wMBIgACEQEDEQH/xAAcAAABBAMBAAAAAAAAAAAAAAAAAQYHCAMEBQL/xABIEAABAwIBBwcICAUEAQUBAAABAAIDBBEhBQYHEjFBURMiMmFxgZEUQlJykqGxwRcjNVSTstHiM2Kz0vAWU4LxoiRDY8LhFf/EABsBAAIDAQEBAAAAAAAAAAAAAAQFAQIDBgAH/8QANREAAQMCBAMFCAICAwEAAAAAAQACAwQRBRIhMRNBURQyYYGhFSIzQlJxkcFisTTRJEPwI//aAAwDAQACEQMRAD8AhlCELRVQs1FSvlkbHE0ue8hrWgXuSbDuxWEAnAbVN2i7M7yWMVE4+vkF2tI/hMOzH0v1QlZVtpo8x35LSKIvdZd/MvNhmT4AwWMjsZHcXcAeATgQhcTLK6R5e7cpq1oaLBCELHPM1jS951WtBLidgA29/BUAubBSSBqVo5fyzHRwummNg3ADe524AdyrrnBliSrnfNKTd2wHzWjogLs6Qc63V0/NNoI7iNt+kd7j1n5Jq2XYYZQ9nZmd3j/6yWTzZzbkhCEJosEe5SjokzQ1iK2oadUE8i0+cQelbtHuTZ0fZqOrp+cLQxEGR24nc0fNT/DC1jQxg1WNAa1o3NGACR4tX8McJm53RVNFc3K9hCELlUxSFN3PjOpmT4C7AzPwiaNtzsceFtvcuplrKsdLC+aYgNaL23uO4BV1zky9LWzumlOJ6LdzG7gPcm2F0Bnfnd3R6oaomDRYLRq6p0r3SSHWc8kk8SVhQhdgLAWSzdCB/ltvchSHotzM8oeKqoH1LDdjSP4j9x7FhPO2CMvcrRtLzZOXRVmdyDfKqhv1rwBG0+Yzj1E4eCjzSZ9qVXbH48lGrDj/ADq6lXjSb9qVXbH/AEY0kwuodPVPkd0/YRdRGGMATdhmLSHMJa5pBaRgQQpgzE0lNl1YK52rJazJT0XdTju71DiE4qqSOpZlePNDRyFhuFa0Dhj1jEHsKFW+lzzro2BkdQ4NbgBYGw7ShIDgEnJwRfawuElaL/pvSL1FIWuDmkgtIIPAhdSfBADfVSZorzL5R3lVS3mNJEbDhrEW5xHDd3FS8So1zE0ktlDYK4hrxgyQ9F3AE7ipCsuOxTjmY8TbkmtMGlui2boutUuCUJZlRWRbKh7StnY6ZxpKfW5Np+tcAeeR5t+F/gpY2bFjEYGxo8Ai6OZkEmdzb9FlJCXi11WHkneifAo5J3ou8CrO6g9FvgEhYPRb4BOfbn8PVD+z/FVj5M+i7wK6GQciS1c7IY2m7jibWDWjpHwVjAweiPAJQLbMOwfMKH42SNGeqkUFtyseQMjx0cDYYRg3Fx3vfvJPculdaTnWFzgOJNgEQ1DXdB7Xeq5rvc0pC8PeS480UI2t0uty68SyhoLnEBoFyeAWG4QWdazDddVORQXpDzofXTlrA4QRmzBY84ja48cU0hE70XeCs9yQ4DwCUNHot8E/ixhkTQ1rNB4oR9GXG91WAxO9F3gUck70XeBVoBG0+a3wC8mAbgPALT27/D1VeweKgbMfNF9fNZ2syFmMjthtt1Rfq+KsDTQMja2OMBrGABrRuC1dW24DsFkgSuurnVTugHJEw0oZzXQCrxpL+1Kntj/pRqeQ5RppKzGlkc+sptaTWsZIxiea0C7RvwAwRGDSMjmOY7iyyrIjkuFFaEf9cMeCF1n2StCEIXrKEIQhSoXqLpN9ZvxVnKUfVs9Rn5QqxR9Ies34qz1L0Geo38oXP47szz/SY0HNe3NXgLIksudTNAKVJZC8vFBC8lekFeUrwQudl/LMdJC6WU4DBrd7nY4e5dPsUH6TsvmpqeTYSYoea0DznnaTx3I+gpe0S2Ow3WFTNw2+K5+Ws5auvksC7ndCKMk2HAkLVmirKJwc4SwnAgnEfEhSto6zWbSQiV4vPLiSfMZuDRx2py5XyZHUxOhnALXYX3tOwEHqTR+JRRycJrfd2KDFM97c5OqbeYOeflreSms2oYL9TwN467J4gqvNRHLk2s2nXhcCD6bQd46xdT5kqubPEyVmLXtB796CxKlbGRIzulb0sxd7rtwtvWSFyVIQlSNQHL0JFjSXXrBess/KJDZYgUEqCAoyrI6LhitmDADBaYcVuRHBVdoqSDSyYmfmjxlUHTUuqyfaW7Gy/oVC9bSPheY5Wlj27QflxCtMm7ndmjBXstJzJR0JQBcHg4bCE6w/FjHZkuo69Evnpr6tVdEJ01uj2vjkc0QmQA4PbscNxCVdCKqE/MPygeE7onJn5o11A6egaSza6EYlo3lg22CjE/5uVrUw8+tHjKu81NZlRtI2Nl7bb+tJMPxfaOb8/wC0XNTc2qD4+kPWb8VZ6l6DPUb+UKtFVRyQy8nMwse1wu13bu4jrVl6boM9Rn5QrY4QWsI8f0r0OhKyFebr1ZY34Fc8CmQXsFKSvAKW6lSkJScovS8kXXhqvJv59ZdFJRvc11pHgsj46zubrDsuT3KKNHuRDV1jdcEsjvK87iQRqi/Ekg9yzaTMveU1RYw3igu1v8zhgT8fFSTo+yF5JSNDhaWWz39XAX7z4LoW/wDDo7/M5LvjT25BOiw2dQAHABKUl0Arn0yAso40wZC1o2VbBjGQyS23UdgD3G3itXQ7l3F9JI63nxX47Hgd2r4KS62kbLG+N9tV7S09+w+NlANTFJk+twwdE8EfzMN/lfwT+icKmmMDtxsltQOFKHjZWFKRa+SsoNqIY5mYte2/Ydjh4graISFzS1xaUwa4EaLwUi9JFCukQkKUKF5C26fojvWoVuQDmhQ5ZybLIhCFTVYoukSoXl5CEgKVesvFcDOrNOCuaOUGrI22rI218DezuIv8V0om6rWi99UBt+Nhb5LdK1StjM9zQ1x0GyljQLmyS6CLoKAqrZY3NskusxCxuapVrrzrJv59Zc8kpHvBHKOGowfzHf3XCcAF1CGkvL3lNWWMN44eY3eC/wA4jvNu5MMNp+NNrsNUNVy5GWHNYtHWQfK6tpfjHERI8neQdYA9ptftU6/4E19H2QvJKNmsLSSjlH323di1vcLeCdAaetTiVTxprN2GiiliyMudylskS3/w4JClyLugqOtLuQteNlUwc6O7JOtpxB7rHxUiFY6qmbKx0bwC17S0g9aIpZzDKHrGeMSMIUaaHcvWMlI87+Uiv19Jvw8SpTLrqu1ZDJk+tIFw6F92ni3a3twPuU+5Krm1ELJmYtkaHdhPSHcb+CYYtAA4TN2chaN+hYeS27IskSJQjxogpQEl0oUKUWTKdpBFNlCalqrciHMDHjAsuxruduIu7qT2CgLSN9pVPaz+lGmeGU7J3uY/ogq15a0EdVYaGZr2hzCHNcLhwxBCyKv2ZWe81A4NcTJTk4sJvq9bL7FOORMtQ1cYlp3h7d9tre0bQh63DpKY33b1WcUweF0EJLoS9bWXIzbzip62MPp3X9Jhwe3u391117qr2S8py08jZIHljgb3Gw9TgpszHz/irLRz2jqLYY81/Ei+xOa7CnQ+/Fq31QsNSHaOT2K1StkhayThHMSIQhXWiVIUJL/58fcvLxTbz+y4KOkc4H6yTmMHdifh4qLdG+QvK6sOfjHGQ95O9xOA9xXrSTl01dWWsvycX1bBxcTzj8ApOzAzf8kpGg/xJPrH9/RHsgeK6D/Do/5OS7483gE5Rie34f8ASgfPXOOWaskLXua1jtVgBta29TwW2udlgT7lXrJWTjV17Ytz5XF3qNxd7gh8GYwGSR/IK9aT7rWro5H0h1kAALxKzhJe/ccU+sgaTaaYhlQ0wPNhcguZftbiO8Ju595iQUkZmin1BsETxcuP8rgRbwUdW496aClpaxmdot47ITjSwm11LefekDkXcjQuaXWBfIMWjgG9a5GZ2kKoNQyKqdyjJDq3O1rjv2lR41t9gxPDaSn7mHmRUOnZPUNMUTLOGtYl5xsABsXpaSmgpy1w5c91ZksskgIXe0vZC1421UYu6PmyHeWbj3A+5aeh7L451I84G74+3aWj3qS6mFsrXMeLseC1w6iMfcq/V1NJk2ssOlBJrNOzXaHXF+21u9BULhVUzqd242W87TFIHhWICFpZHyg2ohjmj6Lxrd9sfitzWSJ7S0kHkmANxdBC8rK1I9irdTdeQVAWkb7Sqe2P+kxT4AoC0jfaVT2x/wBJidYJ8Y/b9hA1/cH3TdXTzfy7NRyiWB1jvG544FcxC6ZzWuGUi4SkG2ymqj0uUhY3lWTNktzg1oIB6jrIUK2QlpwelJ2W4qXoStJBFr3GIIwIPEFIhM1gDbVSlmHpKLbQV7i5uxku8bLBx396lEEYEG4I8RuKq9H0m+s34qztL0Geoz8oXMYxSxxODmi10zoZC4EFeihBSJKmKUps6Qcu+SUji02kktGzjzuke4XTl27FBWknL3lVWRGSY4rsZt5xOBIHXYeKY4ZT8aYX2GpQ1TJkZYblLo3yH5VVhz7mOH6x59JxOA8bnuU6B3cm1mHkPySkY0j6x9nv7TsB7MfFOIqcRqOPNpsNFNJFkZruVzs68pmno55Wi7mxuA7XDVB8Son0f10NJy1bUHEAsib/ALj3kE2HY0+KlrLksTKaZ1QA6JrHF4Ox2GAt1nBV4rqgSPLmtDW35rRsa3cLDYjsJjEkT2EbnU/pC1hLXgrezly9LWTGSY9TGeaxu4AcVykrbmwaCTewAxJPUE/s0dG75tWSs1oozYhmx7h2DEAjsTmSWGmZroEE1j5XaJgteWkOG0EHwNx8FZTJlTysMUl76zAfkoV0k5tijqbRN1YXt5h3XANxfjj7k7tG+ekRiZS1B1HsFmPd0XjhfcR80rxRhqadssWttfJFUrhFIWuUikKO9L2Q9eJtUwc6OzX23sNgD3YeCkT/AD/9WKqpmyxvjkF2PaWuHURZc/SVDoJQ/wDKYTR8RhCjPQ/l2znUkhwcC+K+4jpDvB9ylGyr1lCnkydW2Fw6GQOb1sxv3EXCnrJde2ohZMw3a8X7HecPFMsXpwHCdmzkPRyE+47kttAkKRASbW6P0XrWUD6SonNyjOXAgOLNUkbQI2Db3KdysGWMhwVsPJ1DA4Dou3s7DtHcj8OrBTy3cNDohKuPOywVaEJzZ45lzUDruBfCejKMR1B9th7U2f8ALrsY5GSNztNwkpaW6FCEIV1VAQpbz70ahwdPQCxGL4doI3lh2j3qJ5Yi0lrgQQbEHaO1DU1VHUNzMPktXxuZoUke1vrN+IVnaXoM9Rv5QqxMGLfWb8QrN0p5jPUb+UJTjuzPP9I2g3KyFeCV6K8lc+E0CbmfuXfJKR5b/EkGoztOF+6/uUYaNsgmpq2uePq4Tyjr+cR0R42S6S8veU1bmtN44eY229wwcfa1lJ2YeQvJKRjXD614D5O04gd3yT//AA6P+Tks+PN4BOEIsgJJZWsGs9waBtLjbBILFxtzTMkNUeaYcsakMdM04ynWd1NBuB3myie67WeOVvKquWW926xazhqA2B8LLu5I0fPnoHVAJEpOtGzc5gvrXHHELrqfh0lO0PNr/wBlI5S6V5stHRvXQw1jeXYHB/Na4+Y7ce9Tq7rxVY3AtcQbtLTbrBHzupw0cZxeV0oZIbzQjVfxcwdF3hZAY1TEgTN25oihlAOQrv5ZyXFVRmKobrMPi08Qoxzh0Yyxc+jdyrRc6h5r222EHfv4KW7FCVUtdLB3duiNkp2Sa81EeZ+fktM4U1aHOYDq6zsHxngQdoUuhu8Yg4g8RtBXDy1mlS1cjZJo+eLXLTq61tmsF3mWAAAsAAABuAwCmtmgls5jbE7qsMb2aHZR1peyCXxsqmC7ozqScS0i4PcR71z9D2XMZKR56VpIieIwcO/D3qUKynbLG+N4u14IPyVfKyGTJ1aQLh0L7tPFhxHuPuTKhcKqmdA7cbIWcGKQSBWFSBa+Sa9tRDHMw4SNDux1ucO43HctvVSGRmU5TumTXXF15W3COaFraq2odiytZUk2SVFO2RhY9ocxwsWnEEKIM99GborzUI149ro/Ob1t4jwUxoRtJWyUzrt26ISSNrxqqpPwJDsCNoOBHaEqsrU5rUcji99PGXOxJ5wv3AoTwY7H9JQnYz1XXHw2JoZ65iQ1wMjAI6gbHiwD+p3E9ZTvQuchnfC7Mw6o57A4WKq/lPJctLNyU7Cx4cNosHC+1p2EdisbSnmM9Vv5QvGcWb8NbHqTNuRi14HOYf0XuJmqAPRAb4YfJMKyvFTG241G69SRZHFZLpu595d8kpXuB+sfzGDfe2JHiMU4AoP0kZc8qqy2O5jitGwcX35x8SAow2n401zsNSr1UuRlhuUaOMheVVQdILxxc998dZ22x43+akDPDP6OjeYmxmSW1zuaL8Sfkt7MHIfklGxrh9ZJ9Y/tdi0dwsuZpGzPdVt5anA5dgsW3tyjOA6xtRkk8M9XaTujQLBsb44bt3THylpKrZMGvbCODMCP+QsU2p6maodd7pZjffrv/VS7o9zfaKX/ANTStbK1xF3gFxGFj8U9GQNaLNa0DqAW0mIQU7ssce3NUZTSSC7nKD808y6ipmZy0T44WkF5e1zLtBBLQDbaMO9TjGA0ANAAaAABusvbUpalNbWPqXDNoAjIadsSjHSdmhe9XTNx/wDdYN/B4HZ8Exc0stuo6lkrTzbgPHpNO248VOOdFeKekmkO5ht1k3w9ygfNrJTqqoihaOk5tzwF8SU6w6Uy0zhLsNPJL6hgZKMqsf2bN3YkKBbYNg2diCuV2Oibt2XkoCVCkOUoUeaW8ha8baqMc6MaknWy5I8Lu8FIaxVEDZGOY8c14sR1FE0tSYJQ9ZTx8RhCjPQ/l2xfSPO274+3aQO0/FSldV4yjTS5OrS1uD4X6zDuc0G7PdZT3knKLKiGOaPoyNDuwkYhMcWhAcJ27OQtHJ/1ncLdD1tx7AtJRrW5+S0OU6iN4MkGsy7fObeNhJbu3pdDSPqLhm4F1tO8MAupZuhaeS8pxVMbZYHh7HDbvF9xG5biFc0tOUjVUBB1CEIQoVkISdfHZbeOopV5eQtBzbFb61Khu9eC0jKa+fuXPI6Rzmn6yT6tg7cXHwB8VGWjbIXlVXrvxjh57/5nHYPie5bWl7KBfWCO51YmYC+GsTjh/wAVIGj7JAp6Nlhz5frHn3NHdY+K6JtqOiuO85BD/wC09jsE5wkKUJUiumaTWSEpChSpFkoKyLEF7CiygqPNMuUdSCKEHGQlx9Vtrf8A2WPRBkbVjfVOGLyWR9TRgT43TZ0l1nL5SLC7VZGI4sTgASXOPV0lLeTWRU9KzUc3kIowddpBaQG3c6/Wbp7MTDRNjbu5LWWfOXHkuglC4+a+XmV0HKx4c4hzb4tN8Ce1ddIpIyxxa4ahMWvDhcJUJCgLMqbpUl0qFVeUfaXcg8pE2qYOdFg+29nHu+S52h/Lti6kkODruj6nDEt+Kk6op2yMdG8Ate0tNxfB2HzVfKhj8n1uFw6CQEbrtBx8RcLoaBwqqZ1O7cbJZO3hSB4VhyFAmkb7Sqe1n9KNTxTTCRrXjY4B3ioG0jfaVR2s/pMVMDuJnA9P2r1xvECtXNvOWehk14HYX5zDix43jVU75qZ0wV8etEbPHTjJxb2cVXBZ8n10kEjZYnlj2nBzSQesG20JvXYdHUi40d1QEMxb9laZCiWj0xFrGiWn1ngc5wNgTxsCEi544RU9Eb2li5GY2kOSktFU3lp9nF0fZfaAppoK6OeMSQvD2GxuN19xG4qrf6WXfzTzsnye+8R1oz043YtI4jgU5r8KZNd8ejv7QkVQW6HZWNWEm652bOccNdFrwHEYOYekw2ue0Y7Vv3XLSRujdlcLFNInBwuFBuluiLK9zj0ZGAtPYTf4hSdmPlJtRRROba7BqOHAjEfFa+kbNjy2AGP+NFdzf5m25zerDG/UolzfzhqMnSu1Bb04n3sbcOB610IZ26ka1p95qDzGCUk7FT+EXUaN0uNtjSm/VJ+xevpbZ91P4n7Ev9mVP0+oRfbIuqkcoUbnS2z7qfxP2IGltn3U/iftXvZlT9PqFPbYuqkkL2FGf0tt+6n8T9qPpcb91P4n7F72ZU/T6hQayLqnLnLmPTVji9wLJD5zd9uI3rROZMrKF1HDUXD33c54I5mFwLA8Fyfpcb91d+J+xJ9Lrfup/F/YimQ17WhttBteywdLTE3XXzKzNmoJC7lmPjeCHNGtid1rtHBPNRp9Lrfup/F3+wg6XW/dT+J+xZz0VZM7O9uvkrx1EDBYFSWQgKM/pcb91P4n7Ev0uN+6n8X9iw9l1P0+oWnbIuqktKoz+ltv3Q/ifsR9Ljfuh/F/Yq+yqrk31C92uLqpLKhDSzq//wBCS3+22/biuzlDSzK5pEEDIz6T3F9usAAJrZByPPlKpFyXazgZJCMA0Yn9LdaZ4bRPpHOlm0FkJUztls1imvNG/kVNrbdRQxpG+0qntj/pMU8wQiNrWN6LQAPmoW0oZGmjrJJ3N+ql1S1wxGDGtx4YtKwwiRpqnnrf+1esaRCEzUBCF06VoQhCle1QkSoXlK3si5UlppWyQPcx1wCQcHC+wjerJwOJa1x2ua0nhiAcFV+PpN9ZvxCs/Tfw2eoz8oXO46BZht1TChO6ykJvZfzUpavGeLnem0lru8janASk1UhilfGbtNkeWh2hUenRVSHZJMP+Tf7UDRXSf7k/tN/tUhhoXDpM6KaSqdSMc7lmlwI1XWu0EnHZuR0dbVuBIcTZZmGEbhNj6K6P/cn9pv8AalGiuj/3J/ab/anNnBnLT0To21BcDJfVDWk4ggYkesF2GEODTuIDu4i4+Kk1lYACXGx2UcKAkiyYX0VUfpz+03+1H0U0fpz+23+1dvJeelJUziCJ7jIdYC7SAdW97OOG5dPLuWYqOLlagkN1g3mguNyCRgOwqxqa1rgwk3PJRw4CL2TS+iij9Of2h/aj6KqP05/bH6LdGlDJ/pyfhv8A0XbzezhgrWufTFxDXap1mluNgd/arvmr2NzOuAqtbTu0ACbH0U0fpz+2P0R9FNH6c3tD9F3ct54UlHKIqh7g+wNmtLgAdlyF3onAtBabtIuD1LN1VWNAcSbHZWEUJOgTD+iqj9Ob2h+iPoro/Tm9ofouhVaR6CN7mPe/WY4tP1byLtNju6ls5Iz3oqqQRxSnXOwOa5tzuAJFrrbi4gG5jeygNp720XG+iuj9Of2x+iPoro/Tm9ofonBnBnZTULmsqXOBcCRqtc7ZbgOtc+m0lZOe4N5Rzb7zG+3fgqtlxBzcwvZeLacG2i1qXRnQsN3Nkk6nPIH/AI2TroqKOFupDG2NvBo29p2lbceq5ocwgtcAQRsIOIKDGUBLUSyaSOJRDGRjVoWMrJNRxzRGOdgex17g/LgVjIW3B0R3rAGxu1elALdVCOfej59GDNT3kp942ujHWdpCYqtYRgRa4OBB2EdYUYZ96NQ7Wnye0B2JfFgL9bN110eH4uHWjm36pVPT21aoiQlnYWOLXgtcMC12BB6wUqfZgg7FdfOXNmehk1J24ea9vQd37lxlaHKmTIqmJ0U7A9jhs2EcC07QoRz4zCkoSZI7yU52O85nU79Uow/FGz+4/R39omanLdkzY+k3tHxVnqZ3MZ6jPyhVhjOI7W/FWcpR9Wz1G/lCHx7Znn+lvQblZiUl0WSgLnSUzuvOrioRjy35HlmeYxuls+UarcDi1w4HipxAUSZtQXy/NrNuNebaAR0H8U2w1zQ2Qu1GVC1Nzlt1XEz6zo8vkpjyLouTLhziTrazo/5R6KlDOrK3kuTXSA2cYmMZ6zmAA9xsmfpjpwJaPUaBjJfVaB50W2wWPSfVOmNJSR3/AIcbnW9JzRb4BG8NkwhsLNFz9kN7zC7qmlBk+SijpK4HpyA26muJt3hvvU9SwRVMbeUa2SNwDwHDC9jY+8qKsv6OqmKle51VyrIWl4i51gGjENGtYEC+wLYos7ZosjWZflmvEF97WFrjf/wtfrXqyMVIa+N2oNrjxUxOMZII5LQz8dDNUNosnwMBaec9oOLztA6gLKS80shMoKdsd+dbWlduLtpt2bO5RHmRnHFQmSSWB8szjg6+wHb333p65Uz2E+TaiSON0TieRaCbklwbcj2/cvVcMpDYm93S5vuVMLmC7jumRlCmflOatqWmzYm6wH8usBq+Die5Sfo0yv5RQsubui+rd4YH4+CYua2j+pmp2ysqTC2YYsGsLt3a1nC9x1La0ZPfR189JITZwsCcBrsxB8HOV6wRyxOYw3LbadLKIS5rgSN1xMjVtLDlKqdXN1o+UmAFr87lHbrhZMqSQVdfTjJkepz2XNgMQ5pva+6xK6OZOTmS5Vqmzxh7dacgOBtfXdjgjPOgZS5UpnU7eSbrxOdqXw5zNb3XW3EYZcvPL5bKga7Lfx81n0sNvW0YdiDqg9fPYCnFnhmrSmikdHCyN7Ga4cNtwMbpu6XpNWspXgEho18N9nMPyWLODP2SshNNTwPaZAGknEkWtYe9DsZK6OIsNgL318VoXMDnAjfZObRFXOkodVxvyb3NBPC9/n7k+BIm1mJkR1HRxxv/AIjrveOBdiB3CwTgak1a5rpnlvVHQNIjF16cbrap+iO9ai26fohBFWkGiypEqFCxWlNkqB5LnxRucdpLdqFuoWnFkHM/lVyjouN/qqi+9Q+239Uj86KFwLXVMBBwIL2kEb7hVq1QjVC6UYFGPmKX9rd0T/z1zeog7l6CphIuC6EPbcY3JaCfcFJdPnTR6jAamIc1vnC97Daq7DBbeSclyVMrYYW3e8gDDAXNrnhZEz0DZIwJHn3eaiKoLXaDdWNoMqQzkiCVkmridQg27Vu6pWhmtm/HQwNhj24a7rYudvXYXJzZA8hmyaNe4jVa5avAixuAL8bY+K20ipmspzLVdFfa0G3EX/zYubX5Wp4H6s8scb8DZ5AcBu+C951Zwx0MBlkxdiI2jznfoPmq75XyjJUyvmmOs95ueobgOoBNsOw91RdzjZqHmqsmwU+f6no/vUPthef9R0P3iD2m7eKrzYcEavUEzGCxj5yh+3uPJWH/ANS0X3iD2mrJDnDSPIayeFxJsGtIJLjssAq6aoUwaJc0OTaKydvPd/BaR0W+ke3bbsQ1VQRQRZ3OPgtI6tzzYAKQ7Ebtnu7EalzctF+NhfxW0Eq54vRt/BaAhN8Ba/V816dT32tBPZcrcKaekPO0UEBEZvUSCzB6APnHs29eC2p2PmkDGbqr5couVu1eXaWNxbLPCHjaHObcdSwtzmohsqYB2OaFXqeUvcXPN3ONyTtJXjVHBdIMGZaxcUAa832Vh/8AU9H95h9sIGdFH95h9sKu+qF6ay+AFySAABtJ2AdaqcEi+oqfaD+isZS5dppXhkU8b3nY1rrk+CyZNzjhdUyUhdqTREDVfhr3aHc0964ejPM0UcfLTgeUSAWw/hs4X4nDw61GekeUsyrUuaSHB0ZBBsQeSj3pdDQwzTviYdhv43WslS/ICVYQpVGGYeksP1YK42dg1k248A8bu3FSc119liNxGwpfU0klO7K/8q8coeLhKhCEMtVVJCEhX0ZJF7jYXENAuTsHE7gp50b5oCih5SXGolALv/jBxDR1pt6JM0Wlvls4DsSIWmxAta7iOP6KVVzOL19zwWef+kdTRfMUWSoQufRiCteurGQxullOqxgLnE/Dv2LMP++xQlpUztNTKaaO4hidYjEcpIOI4DajaGjNTLl5c1lM/I264Oemcr6+oMhNo282Nu5rd5txPyTfQhdtGxrGhrdkqc65uUIQutmrkR1bUxwMNta7nH+RuLrdy894YC4rwF04NGmaHlk3KzAiCIi/87tze5TsG2wAsBYADYAMAB3BauSsnspomwwtDWNGAAtd29x69i21xdfWmpkvyGyaQxBg8UBCFjqJgxrnu2NBcbcAgNSbBbbBc7OXLsdFA6aXdcNb6btwHeq6ZZytLVzOmncS9+PU0bmgbgupnvnQ+vnLiSImm0TNwaMNa3E4pvLssMoRTMu7vH0SyeUvNkIQhMxoh0KUNFGZmuW1lS3mjGJh3m2D3D4doTc0dZpiumJkwgisZOLt9rcFP0bA0BrQGtAsGjANHABI8XxDhjgs3O/2RdNFf3ilVedJn2pVetH/AEY1YcqvGkz7Uqu2P+jGgcC+M77fsLWr7gTZPDcnzmPpBkpHCOpJlpzhji6PgQ7eOopjIXSzQMmYWvCBY4sNwrQ0eVYJGNfHKwtcLjnBCq7yaElOAs+pFdsPRf/Z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555BA8E-0947-DDA7-7F02-0C3B542C3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739ED41-1294-E135-5D0E-12B147B08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C46EE-4A6D-67DC-8B1D-BD6A1F678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E4BCEAC-87F8-ADAD-2DB0-23F38261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514600"/>
            <a:ext cx="4953001" cy="19050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latin typeface="Lucida Fax" pitchFamily="18" charset="0"/>
              </a:rPr>
              <a:t>How to Develop a School D.M. Plan</a:t>
            </a:r>
            <a:endParaRPr lang="en-US" b="1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9400" y="2209800"/>
            <a:ext cx="5029200" cy="3657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Action-9</a:t>
            </a:r>
          </a:p>
          <a:p>
            <a:pPr marL="0" indent="0" algn="ctr"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Capacity Building</a:t>
            </a:r>
          </a:p>
          <a:p>
            <a:pPr algn="ctr"/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</a:t>
            </a:r>
          </a:p>
          <a:p>
            <a:pPr algn="ctr"/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Teams</a:t>
            </a:r>
          </a:p>
          <a:p>
            <a:pPr algn="ctr"/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Individual</a:t>
            </a:r>
          </a:p>
          <a:p>
            <a:pPr marL="514350" indent="-514350" algn="ctr">
              <a:buNone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 algn="ctr">
              <a:buAutoNum type="arabicPeriod"/>
            </a:pPr>
            <a:endParaRPr lang="en-US" sz="6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8AC6284-9467-533A-0642-F30B4DD84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40C7CC5-A30D-9F3F-6702-DDA505EC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C6C0CD-7401-FD43-EDA1-5473793A8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2258BD0-10B4-EEF9-565B-B2E44F71D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45BE-01B5-42C6-2523-24316FB67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DA97-CD8A-26CD-7897-D29577CB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61" y="2514600"/>
            <a:ext cx="4223839" cy="1219200"/>
          </a:xfr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</a:t>
            </a:r>
            <a:r>
              <a:rPr lang="en-US" sz="6000" b="1" dirty="0">
                <a:solidFill>
                  <a:schemeClr val="tx1"/>
                </a:solidFill>
                <a:latin typeface="Lucida Fax" pitchFamily="18" charset="0"/>
              </a:rPr>
              <a:t> </a:t>
            </a:r>
          </a:p>
        </p:txBody>
      </p:sp>
      <p:sp>
        <p:nvSpPr>
          <p:cNvPr id="79874" name="AutoShape 2" descr="data:image/jpeg;base64,/9j/4AAQSkZJRgABAQAAAQABAAD/2wCEAAkGBhAQDxIQEBIPEBAPDw8PDxAPEg8OEA8PFBAVFBQQFBUXGyYeFxkjGRIUHy8gIycpLCwsFR4xNTAqNSYrLCkBCQoKDgwOGg8PGjUkHyQ1LDUpLSkzMi8yLCwsKSo0MiwsNCksKS4sLCwsKS00KSksLywsKSwpKSwsKSwsLDUsLP/AABEIAMIBAwMBIgACEQEDEQH/xAAbAAEAAQUBAAAAAAAAAAAAAAAABQECAwQGB//EAD4QAAEDAgMEBwUGBgIDAQAAAAEAAgMEEQUhMRJBUaEGByIyYXGREzNSgbFCYnKiwdEUI0NTkuGCwmNzshb/xAAbAQEAAgMBAQAAAAAAAAAAAAAAAwQBAgUGB//EAC8RAQACAQIEBQMDBAMAAAAAAAABAgMEEQUSITEyQXGR0RNCURShsWGBwfAGFUP/2gAMAwEAAhEDEQA/APcUREBERAREQEREBERAREQEREBERAREQEREBERAREQEREBERAREQEREBERAREQEREBERAREQEREBERAREQEREBERAREQEREBERAREQEREBERAREQEREBERAREQEREBERARFRzrZoKosPt09sgzIsBnWSOQOH1QXoiICIiAiIgIiICIiAiIgIiICIiAiIgIiICIiAiIgIiICIiAtHEqjZ2W8bkreUD0keWljtxDm/MWKC8VSu/ilBCsVf4xBNGrWWgq/5gb8Vxyv+i511atrBJi+oYBu2nHyDT+pCDrkREBERAREQERUugqitMg4qLHSFgc5rw4bLiLt7QIB1QSyLSjxmB39Ro/Fdv1W1HO13dc0+RBQXotKsxqmhymngiI1EkjGH0JUVUdYeFs1q4T+Dal/+AVrNqx3lNTBlv4azPpEuiRcbP1t4W3SSR/4IZP+wCj5uuuhHdiqn+OzE0c3rSc1I81ivDtVbtjn22/l6Ei8tn68mfYpHnxfM1vIMP1WhN14VB7lNA38T5H/AEstJ1OP8rFeDayfs/ePl7Ci8UPXVX/2qQf8JT/3RY/VY0v/AEWr/Ee72tERWXEEREBERAREQFpYxh/t4XMGTu8wnc4afLd81uq17wBc5AIPMJqhzHFjwWuabOaciCrDW+K6bpTDFUAbLLSN0l0Jb8JG8ea5k9Hn/FyQY3Vy7nophDomGWUWkkAs06sZrY+J1+QUZ0RwqCJxdI0ma/Ye/NrR93gdc12N0FUVpcsclS0A5oMypdR8OMRu712nxzHqtlszXd1wPkQgzF4WrV4i1mzvBve2oVZoyVC1uHy3uM/BBMMxOI/at5iyybYd3XA+RBXKu9o3vNd9Va2r+SDoquleRkSFAz4TMCTba+qyxYk8aOd6qL6YdMp6SkdLFsGQvYxpe0OttHM242CxM7Ru3x0nJeKR3llfE9urXD5Kxr815lUdZOISX2qiRt/7YiYOTQeaiqnGZpfeVEz7/wBx8h/UhVZ1UR5O5Tgd7d8kR7/52a+JVLjPK65u6aQ3uc+2Vg/inb7HzAKybB3G/kQeStcw7wPmLKjNonu9RXFesbVlb/E8Wj5XCu9s3xHoVYWDh6FWmMePom1WebNVm228fUFVtwIPzC1/Z+I+itcw20KcsM/qLx3hKsweoIuIJyDoRFIQfnZF67RuIijFzlGwanc0Kit/pI/Lz0/8hvv4I93oiKiFXnl1UVEQVVERARLql0FVzXSLHAxwYNBqfFTldU+zjc/4Rz0/Vef41IC1zieKCWZUB2azRSN3qIw2GRrGh/e2WuPgCLgHxsQrqzasg6Jjm7lu0tcB2Xm3wk/RcfgmKE3jd3mnLxbuKmZ3XZcajNB0W0HDskHyN1oV1G5wNiVBR1ZGhIPhkt2HGZBv2vxZoNaSmlZq0nxCxiptrcHxyUxHjLD3m28W58isv8iTe3ydkeaCLixR7dHH55jmtuPHHfaDXcirpsBYc25eS0ajB3sz2hb72XNBKNxWJ3eBHoQucxrp1hkMjonF8kjDsubGwZOtpdxHJatZjUMPvJoBbcJGOPoDdeQY68y1U8rO0ySaRzSN7S7I21GSgzZOWOjq8P0UZrT9SJ29noVf1j0w91Sz/wDORkQ5By5TpD0tfWRiIxtZGHh+TnOcSAQM7W38FzTZnt0JHqrxWneGn5WPJU7Zckxtu9Fh0WjxzFor1j+syGIeI881aYeBB+dvqsoqGHUEeXaCuAadHD55KHeYdD6eO3aWsY3DcUbM4bytkwkZ5+Y09QkcD3mzWl54BpceSzzbsThmvWJYRVHeAfkuh6G4DHXzPZI58bY2BxMdiSS6wHa03rWpuhtdL3KSoPjsOYPz2XZdCOidXRukfNEWe0a1oF2uIsSc7E8VNixc1o3jo5mt1s4cVuS8c3l1iZ7pij6scLHfdVPP3nsaPytvzU1S9X2Et7kMZO4yOe8/mKsFQRqCPNXtqVfjHSO0PLX1mfJ4rz7pf/8AORbtN1iijBUIt1V2CIiAqIiAqFyFWOQWvqAFGu6QsbIWPB2crOGe7MEea2amEkLna7DHgkjNB0NS9k8MjWOa7aY4ZHO9srjdnZeX4jJmGk5FzRzXQtJa6+bSM75ggDxXJ19SXybQHZDr28AUHfxwC5PE8tArammFlp02LNIvfXNZ31u0g5usaYpRINxsfEb1LwY62wsQVbWU4cFF0eEguk7JIGzmMi0m+nog6mKoglGYAKwima6QsYSHABwBzuFA0bSx+y4m4PlcbiplmIhjw8NY57Wlt3C5AOoB3IL5KWVuov5LF7e2uXmsmL9Paemh9pNHJm4MDWbLruIJ1NrDJclXdaPtPc0sRHF8pef8WgEKO2WtOkyuafQ59RG+OvT1hM9KMZlhoZ3xSPjeIxsuY4tIJe1txwOa8hlxuSQ3mLpSdS5ziTzU5i/SmoqGujeI2xuttMY0i9jcAkknUBc++mYeLfzBU82SLz0el4fo8ulpPN3mWRs8Z3lvmLj1H7K72N+7Z34Tc+mq1HUZ+yQ7y19NViLXN4jkoOX8Ol9e0eKG86+h9HZ/VY3MG9vobLEyueMr3HB3aHNZW1rT3m28Wm3IrG0w3i+K3fosMA3G3mP2Vhp3bs/LNdJ0d6Jy14c6F8TWscGuMznMzIvkADfJddR9Sb3WMlVH5Qxl/wCZxH0UlaXt2hSz6nS4p2tfr7/w85wC/wDGU441MAI4j2jbgr32lxJzBZuyBwAaByUFQ9UtPC5sntJ5HscHNLy0AOBuDYD9VMSYPI3Q3V3DSaR1eZ4jqqZ7Rydo/KTjxv4mg+Rt9VssxCJ2t2+Y/Zc25kjdWn5ZoKhTuY6c00T9Nl3lZa0uBRndbyUM2oWzFiT26OPkc/qgzHo8OJRXjGn/AHfREE+ioiBdFREBUS6XQUIWJ8IKyEqiCFxzD7wyFou4MJy4DXldedSUzjoDbjoF68oLEeicUpu1z4r5lrA0tJ8AdPkg4c0b2xNlYbgABw4EZEqQwqUvaHFdfSYHHDEImgkZkl2ZcTqSoKXChTyFre447bR8N8i31CCsui3ejbY9mQFzdt0ndJF7Bo/cqPmdktEsIAJBF8wbfNB0uK4AJW9jsyDNjrb+B8Cud/hxEy9RLDC65Gy+WPQb9V570z6SVLap0XtZHRNZHaMvdsC7bk2B1zUFHiEbtbscd57Q9dVWvn5Z2iHc03Cq5aRa19t/Lb/LqenOIxTxMihkbI5soe7Zvawa4anIm53LhXMcw5gg/MKXMVxcWcOLcx/pWEnTUcDmOaq2yc07y72HRRgpyUlox4k8ZGzh97PnqthtbG7UFh8O0P3VJKdh1BaeLcx6H91gfQH7JDvAZH0K02iU0WyUbgiDu6Wu8jn6HNWuuMuTs+RUaWuac7grOzEHgWJ2gNzs1jlnybxmrPihmdG06tt4tP6FYnUo3OHk7s/6XqHR7onhzoo31DJ3ufGx7rS2jBLQcmtANs+JXZ4d0Xwse5gp9r7zdt/57lWK6e895cfNxbT1mYrWZ/b/AH2cH1YjYpZL/ancR4jYaL/VdtFVEaEjyNlLS4HHbJoHkLLRmwMjukq7WOWNnmc2T6uSb7d2eHGZBqQ78X7rcixlh7zSPEZqBfTSN1F/JWCa2uXmtkTqmyRP0c3yOR5rHNhTHbguebOtmGuc3uuI+eSDamwAfZJC1JMKlbpmt+LG3faAdyK248UjdrdvnmEHPGCX4SqrpxJEftM9QiDbVLoVagqSl1bdLoKq1aVZjdNDnLPBH+ORjT6XUJV9ZGHR/wBYyHhFHI/nYDmtZtWO8pqafLk8FZn0h1BKtLlwFX1vQD3UEz/GRzIhy2lC1fW1VO93DBH4u25T9QOSjnPSPNdpwrVW+3b1mHq5crXSZX3cV4jV9PsRk1qHMHCJrI+YF+ah6nEZpT/MkllJys97338MytJ1EeULdeCZPvvEenX4e7z47TMcGunhDiQAzbaXknIDZGfJa1cQ4lx0AsPJQHRDoXHSNE0tnVBb/wAYbjNrfHifTx3cXqiAbKeszMdXIz1x1ty453j8/DSr6loOyN5t8t60ccxcQU7zcXIIjBzu/dl4KLxfE/4aP2r2PcXHZbYZX3AncuJrsWknftyH8IGjRwC0yX5Y6d1rQ6T614m3hj9/6MGIkzvMkhJe613Cw0FhlpoFGy0Dh3e19fRSV1QtVDd6z6Vdtqohkr2G4JaRwuFuRYsf6jQ7xHZd/tZ5I76gHz19VqyUI3G3gdPVOktYjJj7N1kkb+64A8H9k+uiSQEai3moqSnc3UfPcur6uX3qH7Qa8MjuGyNbI0O2hnZwIulcfNO0Szk1kYsc3vXsi4KaWQ7LGPlO5rWOlPysLqSj6v62UXFNLHffIWsb6ON/qvY6HpGGgNfGGjjEA0f4qXgqope45pPDR3oVarpojvLg5eNWt4KRHr1+HE01I6ONjHAgsY1p4ZABZQV2M1A07lG1GBNOYy8lacHujqbF5maPJHB3aHNSlP0lBykZbxZnyKi5sKe3TNajmEaghB18NVDL3XNJ4Hsn0Ktnwtp3LkrrbpsUlj7rzbge0PQoJKbA/huFpyUMjfFb0HSXdIz5s/Y/upCGugk0cL8Hdk80HN+0I1BCvbOuklw9p3BaE+Bjdl5II72yLMcGfxRBEVfXLSN91DUSHcXeziaeZPJQlX1y1B91Tws4GRz5Ty2V52FcFy51F583u6cI0lPt39Zl1FX1k4nJf+eIwd0UcbLeRsTzUNV41Uze9nnkvufI9w9L2WkArgFHN7T3lcppsWPwViPSABXIArrLCWVqrZXBqrsrO7SYYyFbcg3GRGYI3FZtlNhbRKO1N09S9ZVUxobIGygau7ryPG2SlafrFpn29oyRh8W7Q5LivZIYba5eeX1U8aiYcfJwfHed46ejqulPS6CendDEC4vLdWlobZwN8/JcWGKSpcLllyijkk/9bHvHqBbmpqj6vK+T+kIxxle1nIXK1ta2Sd4hLhxafR15ZvH95jdyuymyvRqPqkeffVDW+ETC4/5OP6Kdo+rChZ3xLMf/ACPIH+LbBZjBeWt+LaWnaZn0j52eNkLdpOj9VN7qCZ/iGODfU2C91ouj1LD7qCFlt7WNv66rfDFJGm/MqWTjs/ZT3n42/l4pSdWVe/vNjhB/uPDj/i26nsE6Avo3Oftte57Q0hrS1oAN+K9O9msb6cFT0xVr1hy8/EM2eJraen4iP9lxLoi3UWRpXVzYcDuUZUYLwyUqgw0mOzMyvtjg/Pnqpim6QxPyeDGfHtN9QudlpHN1CxIO3DGvF2kOB3ggha8+HNO5crDUOYbscWnwNlLUvSR4ykAeOI7Lv2KCtRgfDJR8uHvbuuulpsVhkyDg0/C/sn9is76YFBxZBGuSXXUT4W07lG1GCfCg0qfEZY+69wHA5t9CpSn6SnSRgPizI+hUTLRPbuusJQdS3HKc73DwLSi5a6IPIAFcAqALKyInQE/JcN9S2WgK4BZYqYuNhmeDbvd6NuVNUPQytl7lPNbi9ohb6vIPJbRW1u0IMmbFi8doj1lBhquDV3NF1VVTveOgiHm+Z3oNkc1PUfVTA33s0z+IZsQt5C/NTRp8k+Tm5OL6Sna2/pHzs8rER4ZcdAstPSukNmB0h4RtdKfygr2qj6D0EWYp43OH2pbyu9X3UxHTtaLNa1o4NAA5KaNLPnLnZOPR/wCdPefj5eLUfQiul0p3tHGUshHMk8lN0fVXOfeywx8Qxr5T6nZHJeo7KbKmjTUhz8nGdTftMR6R87uKpOq+lb7x88p4bQib6MAPNTVF0Soofd08IPxFoe7/ACdcqb2U2VLFK17Q5+TU5svjvM/3YWwgCwAHgMlcGLLsqllurseyq7KyWSyCzZTZV9lWyDHsqtlfZLIMZYrHQrOAlkGhLRg7lHVODg6BT5arHRoOQnwxzdM1quaRrkuzfTArSqMNB3IOYW3S4pLH3XG3wntN9CtiowcjRaMlM5uoQTtL0macpG2+83MeilYJ45Bdjmu8tfmFxAKua8g3FweIyKDtJKUHctOfCWncoinx6ZmW1tjg8X56qSh6TMPfYR4tIcEGucBHiqqRGNU/x282u/ZEHIUPVDE33s73eETGRj1O0eanqPq8w+PWESkb5nOl5ONuS6VUUdcVK9oW8mu1GXx3n3+GvTUEUYtHGxg4Ma1o5LNZXWSykVFLKiuSyC2yWV1kQWWVbKtksgtslldZEFtksrrJZBbZLK5EFLIqogtsq2VUQUSyrZVsgtsqWVyILdlWFiykJZBrPgutWahB3KSsqbKDnanBwdFHTYa9viuwdEsT6YFBxbmEaghUXVTYaDuWjNgg3ZIIRFInBXcUQdehREBUREFVREQEREAIERBUqioiAiIgqiIgIqIgqgVEQVRURBUIiICoiICIiAVQqqILCrCFREFllVEQf//Z">
            <a:extLst>
              <a:ext uri="{FF2B5EF4-FFF2-40B4-BE49-F238E27FC236}">
                <a16:creationId xmlns:a16="http://schemas.microsoft.com/office/drawing/2014/main" id="{0B6B352B-388A-A622-B4FF-04F36DF0DA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78" name="AutoShape 6" descr="data:image/jpeg;base64,/9j/4AAQSkZJRgABAQAAAQABAAD/2wCEAAkGBhQRERESEhQVEhMUFxgZGRcWFBwcGxUgGBcdGhgZGxwbHyYhFxwjGRIYHy8gIycpLCwtGB4xNzAqNScrLCkBCQoKDgwOGg8PGjUkHyMxLCwxLCosNTA1KSwwLCopLCovLSovLCwsLC8sLCwsLCwqKSwsLCwsLCwpLCwsLCwsLP/AABEIAIQAswMBIgACEQEDEQH/xAAbAAEAAwEBAQEAAAAAAAAAAAAABAUGBwMCAf/EAEcQAAEDAgMDBgoHBQcFAAAAAAEAAgMEERIhMQUGEyJBUWFxkQcVFzJSU4GS0dIUM3JzobHBIzRCYrMkJTV0lLLCFlSTovD/xAAaAQEAAwEBAQAAAAAAAAAAAAAAAQIDBAUG/8QALxEAAgECAwQKAgMBAAAAAAAAAQIAAxESIVETMUGBBBQVIjJSYXGR8KGxBTPhwf/aAAwDAQACEQMRAD8A7iiIkQiIkQiIkTOVu5sdRUyzzF9yGMYGSuZZrRc3wkauc5ZDwkbAjpIqd0Lp2l8paf7TKcuG53pdLQupLn/hi+opPvz/AEZFzV1ApsRvmtM3YCTNgbmU81LDI8z4nsBJ+ky6++rDZuyvFzKgxslnaXY85AXkBuecjhfo1U3dH9ypvsBWFd9XJ9l35FWRBhB42lWOZEoN2N9xXk8KnmY1trueYrC+mTXknuWiqJC1pLWl59EEAn3iAuXeCbbEMEUvGljiuI7cSRrb5HTERdb/AP6uov8Au6b/AFEfzJQqF0xGS64WsJU7L3/FRUOp20s7ZGFwdidDYYTY6SG/sV1tzbJpYnTcF8rWNLnYCy7QNfOcL5Ln240zX7Xq3NIc1z5iHNIIILsiCMiOsLc76f4fW/cS/wCwqtKozqxPAn8QygECV2y9+3VLMcNDVPbe18UGv/lVrsXbjqh0rXU8tOY8OUpZd2K+mBzsstbrIeDXb1PBTPbNNHE7Hez3hpPJGYuc1ttm7WgqC90EjJcNmucw3HOQMQyOp06VNFy6hid8OoUkWk9ERdEzhERIhERIhERIhERIhERIhERIhc/8MX1FJ9+f6Mi6AsrvlutLXmJmJkccTnOvclziW4Rlhs0AOdznVY1wWpkDjL0zZgTLPdH9ypvsBWFd9XJ9l35FQd36CWnijhfhc1gsHhxuc8rtw5a21UvabJHRPbEG43AgFziALgi+QN7dCsmSC+kht8514IaKOSGUSMa+wjtiaDa4PT2LoPiKn9TH7gWe3P3Ql2eHAPZK1waDcltsPOOSb6nJayUkA4QCeYE2B9tjbuWXR6eGmAwzl6jXbIzmO5LA3a9W1oAa10wAAsAA7IBbffT/AA+t+4l/2FUuxNy5qeqkqy+N75HSOcy5A5ZvYOw82Wds7cyvt4tny1FNJAzA0ysLHOc48gOyNgG8rK/Qq0VKowI4mHIJBmb8F1Mx9I7E1rrP52g/wjpWwo9nMiL8ADQ83sBYDK3N2XWW2HupWUTXNgnhc1xuWyxuIB0uC1zSMlc7LoKnjGWqkidZhYxkTC1ouQXOOIuJJwgaqaAKooIzEObkkGXSIi6plCIiRCIiRCIiRCIiRMdvVvJL9Lg2fTO4ckgDpJbAmNpNgGA5YzYm50AHTl7bX3NdwnOgqaptQ0Xa41LyHkZ2LScOfYqHfTZ8tNtCOvYwyMODFbmLMi3qu3Q9N1tKHemmmDCyZhL7WZflgk2sWecD03GS5QwZmVuXtNSLAESh8HW976tj4pzeaMA4rWxt0uRzOByPaOtbNcu8GsN6+rc3zA+cDs4xw/hZdRVujszJ3uFxIqABspkN9t5JIpaWjgcI5Kg8qWwJjbiDeSDlicTYE6WPUpFXuO1zDgqatstspDVSa9bcWG3YFWeE7dl87Y6mIEviBDgNcJNw4dbSD3noUbczwkYi2nrDhfkGzcz+gP8ARd16Hq58zUG1KPylgpw3WXsuyZ6imo4uNNEQQ6WRr7SHC08kkWvdxHcom3N3ZIaaolbXVmKOKR4/ajMsYXW83qWxVTvd+4Vv+Xm/pOW5QWmeLOYjcKCatZK6WtqwWFtsMo57/wAv8q1FJu1LFURvNXUTR2cCyR+Qu02OVr/oVQ+CD6uo7Y/+a6GsejjHSVic/f1l6hsxAnK98KuaHaTII6moZE5kbi1sumJzgbEgn+D8Vr6vdB5Y4MrqxrrG15QR/tCxfhDfba0RALrRRZDU8uTRbSp36iYCTBV/6Z4ueYXNgPaVVCMbhju9ZZgcKkS4pKS8EbHl9wxtzjIde2d3A3vdc52HJNLtOelfVVRiY+RoAmINm6Z2v+K6hC/E1pta4Bt0XGi5huv/AI3V/ezK9fLBbUCVTjJW98VXs0xzwVU0kTnYSyYh4BOYBuL2NiLgghatu9LRs81zm5NiLywHnGWEHrdkD1qp8Ib/AKQ2Khh5c0kjHOAz4bG5lzvRubAX1z6FcndtpoTRk5OjLL9BOeL2Oz9ilQwqNhOVvzBsVF98pN2tnP2hAKmqnmLpCbRwyuijisbYRgIJ01cSSrPYGxX0tRM0zTSxOY0sEshfhzsRd1zfLp0K57sbb9TsiZ0MrC+O/Ljv/wC8ZOWYGmh6jmusbJ2tHUxNmhdjY7vB5wRzEdCpQdagF/EN8moCvtJiIi7JjCIiRCIiRPwi+RzVJvPtRlFTSSsa0SHkxtDRd73ZMGWueZ6gVcTy4WucGl5A81trnqF7BUtNsJ00zamrsXMvwoQbshvqSf45Dzu0Gg66NfcN8kesi+D7dr6HTNx/WPALr6//AFzdahEUooRcIgm5vPNlQ0ucwHlNtcdGK9vyK574St0I2xOq4gG4SOI0aEONsQ6Dci457q8raKshrZKmBrJopGMa6Jzy03ZfMGxseUeYg3Pavja9DV17BBJE2lgJBkJkD3vDTcNAaLNFwLm5PYsKoFRSpGc0QlTcGWG5NW+ShgdJcuALbnU4SQD3AL33u/cK3/Lzf0nKfRUjYmNjYLNaLBQN6KeSWmmhiZidNG9ly4ANxtw3NzfRxOV9FqAVSx0lCbtMl4IPq6jtj/5roaxm5W7s9BxGvaJGvw+Y4cktvriIy5S2ZWXRQVpBSM5aqbsSJyjf4/3vD91F/UkXVJog9rmu0cCD7clz7eXc6qrKs1LcMQDWNYHOBdybm5sSBm486vzV7TDbcClLvS4zwO3Dh/DEqU7q7kjI+ks2ai00gC5buwL7bqwfWzLoOyaeSGnaJP2kvKc/DYYnOcXG1zYDldPMsjsbdKqhrn1jmtIfJI4xhwxAPvYX0uLjq61asC2Cw4gyEsLzc0tDHECI2MjB1wtAv3L7mqGstiNrkNHWXGwHev2J5IBILT0G2XdcKo3u2XNUU+GncGStkje0k+g4O/RdBNluBMxmc567wbuRVkZZILOA5LwM2n9R1LDeDQSQVtVTHzRiDgNA5hsD7Qfy6Fq2bTr8OE0cZktbH9IAj7bYS4fZz7edem627JpuJLK4SVEzi+R4FhdxuQ0cw5vYudqYeorrkRvmgaykGX6Ii6plCIiRCiSbWiabF7fZn+Sp94dpEuMTTZo87rPR2KlXkdI/kcDlUF7azrp9HxC7TX+OofWDuPwTx1D6wdx+CyCLm7Uq6D7zmnVl1mv8dQ+sHcfgnjqH1g7j8FkETtSroPvOOrLrNf46h9YO4/BPHUPrB3H4LIInalXQfecdWXWa/wAdQ+sHcfgnjqH1g7j8FkETtSroPvOOrLrNf46h9YO4/BPHUPrB3H4LIInalXQfecdWXWa/x1D6wdx+CeOofWDuPwWQRO1Kug+846sus1/jqH1g7j8E8dQ+sHcfgsgidqVdB95x1ZdZr/HUPrB3H4J46h9YO4/BZBE7Uq6D7zjqy6zX+OofWDuPwTx1D6wdx+CyCJ2pV0H3nHVl1mwG2ofWD8fgpUUocLtII6QVhVIoa50Tg5unOOYhaU/5RsXfGXpKt0YW7pm1RfMcgcARoRfvRe4DecUxdebyyfaK8F918n7WT7R/NflFEZXtYNSe7pK+QqAtVIGp/c9ZTZQZ8orLaEsUDuG2MPcPOc+516hZR5quN8RIY1kgcNL5g65exWaiFJBYXH20gPfO0iord0TPoomwNxHtt51tLqoppRibcAi4Fj1lRUolCATvF/mSr4r+kIrLeCFkTmtY0C4vz31svuqpmU0bS9vEkdzE5NtrprqrnozBmBPh3mVFQEA6yqRTYK+J+IPjY3kmzm3FiBlzqRsmFj4ZXFjS5gNtc+TfPPpChKGMgKw4/iSXsMxKpFYvYyFl5Wh0r8wzPkDrsfwVW+e5vYDqCzqU8FrnPTSWVsU+0Vru9AyXGHsBwgG+d8/aqxlQMfmtte2Hm17VY0SFV775Ae5I0nyis94IWROY1jQLi98769q9jHGKZsxjaXHrIGtuladVIdkJHdFzK7UWBtvlMi9aisYSwsYG2HKGZBN+3oVttJkMJi/ZAh975m400z/mVVoYgSGFhbXjykl7WFt8pEU7blI2GQBuhF7Hmzt3ZKXOyNlNHNw2kutfM2z9vUpHRmxMpNsO+RtBYEcZTIvusqmOLSxuAYRcded/0UfirnYWNr3mgzmy2Q88GPs/VF8bH+oj7P1KL7Cj/WvsP1PIfxGYvak1ppftn81I3erwyoYXGwN236LjL8VT7ZntUTfbd+ahfSF8qzlKxYcD/wBnqgXS3pNbvTSujmc+xwPsQea9rEdRyVU1rix0g81pAJ63aDr0XjT70zsbgD8TdLPAcOzNedbvFLKwMcWhgN8LWhov7O1WqtSdi4vnw9ffTlIXEABNW+T+7Qev/mqCmcbsdbk4w2/NfI27l4s3snDQwOaGgWw4G27rLzm3kldguW8g3aAxoAPTa1rq9WpTfCbnIAbtOcqqst/WabfCfDNEeht+5y996IjJHHPHym2N7cwOYP5grH1235ZgBI4OtocIuPaAlBvBLB9W8gdGo7itG6SjM4N7Nb3FpApkBdRJdM10jsLczYnXQAXJ/BaLdaqwwVDxnhz7mE/osxJvVMWubdjQ4WOFjQSDrmF50u8UsbCxjgGnUYW582dxnksqNSnRcMCePD/ZZ1ZxaavaNG2qj+kQZu/iZz5fqPxWY46j0u3JInF0bsBOtgLH2aLzq9quldifYnpDQL9ttVStUSp3gLNx0PrJRSuXCbHcqS7pexv5lVjN4JMQHI19W3p7FT0O8EsIIjcG315Iufae1ePjR2PicnFr5ot220WnWLU0RSRa9+cjB3iTxmu30ktJH9k/mpArCzZ7Htte/OAR5x5ishW7wSzACRwdbQ4Rcdht1L2ZvZOGhoc0NAthwNt3WWvWU2rvn3hb2/MpszhC6SZX17pBG9zcIw4QRYBxaSTYDTzlptr1scb6XitDgQeUSeTbDnbQi5HcsNVbekkLC4tOC+EBgAF9cgLHQL6rd4pZhhkcHAackXHYbZaKidIVA3Em28aayxpk25y+3npXsk4hJex+juj+X4Kxqa0x0ED22vyRm0EZg8xWQi3jmazh47s9FzQ4dmYXt/1bPYNxNwjLDw24e6ystemGZhcYh8H5kFGIAPCSto1zpCyRzcIc0AW0OHIkdGfMof0hRq7bL5i0vI5IsLNAAGugUb6QuKocTEg3my5C06dsE3p4j/L+pRfO7JvSQH+X9Si+uo/1r7D9TyH8RnMNvTf2mf7x35qDxlb7+7JdBUufbkSm4PNfnHaszxl8x0ikUqMDrPTpsCotJ/GTjKBxk4ywwzS8n8ZOMoHGTjJhi8n8ZOMoHGTjJhi8n8ZOMoHGTjJhi8n8ZOMoHGTjJhi8n8ZOMoHGTjJhi8n8ZOMoHGTjJhi8n8ZOMoHGTjJhi8n8ZOMoHGTjJhi8n8ZOMoHGXvRQumkbGwFznGwAVlpljYSCwGZnYt1Hf2On+x+pX4puy9miKGOP0WgIvrUGFQuk8lsyTPatoI5mGOVgew6ghZCt8GdJe7TK2/MJMh2XBREZFbxC8AkbpG8mtN6c3vt+VPJrTenN77flRFTY0/KPiTjbWPJrTenN77flTya03pze+35URNjT8o+IxtrHk1pvTm99vyp5Nab05vfb8qImxp+UfEY21jya03pze+35U8mtN6c3vt+VETY0/KPiMbax5Nab05vfb8qeTWm9Ob32/KiJsaflHxGNtY8mtN6c3vt+VPJrTenN77flRE2NPyj4jG2seTWm9Ob32/Knk1pvTm99vyoibGn5R8RjbWPJrTenN77flTya03pze+35URNjT8o+IxtrHk1pvTm99vyp5Nab05vfb8qImxp+UfEY21n1H4NKYkXfN74+VajYm69PSD9iyzjq4m7j7Sv1FZaar4RaQWJ3mWqIivIn/9k=">
            <a:extLst>
              <a:ext uri="{FF2B5EF4-FFF2-40B4-BE49-F238E27FC236}">
                <a16:creationId xmlns:a16="http://schemas.microsoft.com/office/drawing/2014/main" id="{04E59251-4AB2-79D0-9FC5-0229E1123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DA1596-054A-82E6-04D6-9C78B31E1C56}"/>
              </a:ext>
            </a:extLst>
          </p:cNvPr>
          <p:cNvSpPr txBox="1">
            <a:spLocks/>
          </p:cNvSpPr>
          <p:nvPr/>
        </p:nvSpPr>
        <p:spPr>
          <a:xfrm>
            <a:off x="5562600" y="1828800"/>
            <a:ext cx="6248400" cy="32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Now you will be able to :-  </a:t>
            </a:r>
          </a:p>
          <a:p>
            <a:pPr algn="just">
              <a:lnSpc>
                <a:spcPct val="150000"/>
              </a:lnSpc>
            </a:pPr>
            <a:endParaRPr lang="en-US" sz="2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School Safety? 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ensure children’s safety. </a:t>
            </a:r>
          </a:p>
          <a:p>
            <a:pPr marL="742950" indent="-742950" algn="just">
              <a:lnSpc>
                <a:spcPct val="150000"/>
              </a:lnSpc>
              <a:buAutoNum type="arabicPeriod"/>
            </a:pPr>
            <a:r>
              <a:rPr lang="en-US" sz="2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Completion of the school DM plan document</a:t>
            </a:r>
            <a:r>
              <a:rPr lang="en-US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742950" indent="-742950" algn="just">
              <a:buAutoNum type="arabicPeriod"/>
            </a:pPr>
            <a:endParaRPr lang="en-US" sz="3600" b="1" dirty="0">
              <a:solidFill>
                <a:schemeClr val="tx1"/>
              </a:solidFill>
              <a:latin typeface="Lucida Fax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F358A12-67E2-4CA3-8C83-2FEAFC5B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13003C94-ACD8-7A41-588F-48FE59E0E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F71596-E9C2-954F-F68F-7F98B2EB7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2B9B2CF-736C-FC7D-6F21-CE175A79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892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48D1B-8F7E-C798-4E59-EC69E97C2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957F6D30-0B3A-C263-AC8A-A1647F775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971800"/>
            <a:ext cx="9144000" cy="6858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  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193D2-CBE0-9C4D-DCE5-24104FA8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DE2FF-3A76-40D8-84CA-F590998B7DB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B9E26E62-77DE-791E-8394-148B187CE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9B98597-48DD-29B2-58B8-539B898CA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81AD62-99A0-385C-0BE2-1BF4333B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27E7A12-D6DC-77CD-D155-F03AD819D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03393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792781"/>
            <a:ext cx="3733801" cy="1196235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</a:t>
            </a:r>
            <a:r>
              <a:rPr lang="en-IN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3124200"/>
            <a:ext cx="7457556" cy="3048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1. </a:t>
            </a:r>
            <a:r>
              <a:rPr lang="en-US" sz="24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many teams are in the DM Committee?</a:t>
            </a:r>
            <a:endParaRPr lang="en-IN" sz="24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784807" y="43415"/>
            <a:ext cx="1003397" cy="101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5" y="123592"/>
            <a:ext cx="963168" cy="92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6E5C3B-15BB-CFBE-381A-F8AD9AC14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9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615D440-9AEB-0E2D-8ABB-3FA54776F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036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7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25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9" y="323021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1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</TotalTime>
  <Words>586</Words>
  <Application>Microsoft Office PowerPoint</Application>
  <PresentationFormat>Widescreen</PresentationFormat>
  <Paragraphs>151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Lucida Fax</vt:lpstr>
      <vt:lpstr>Lucida Handwriting</vt:lpstr>
      <vt:lpstr>Open Sans</vt:lpstr>
      <vt:lpstr>Open Sans</vt:lpstr>
      <vt:lpstr>Open Sans SemiBold</vt:lpstr>
      <vt:lpstr>Times New Roman</vt:lpstr>
      <vt:lpstr>Verdana</vt:lpstr>
      <vt:lpstr>Wingdings</vt:lpstr>
      <vt:lpstr>Office Theme</vt:lpstr>
      <vt:lpstr>PowerPoint Presentation</vt:lpstr>
      <vt:lpstr>OBJECTIVE </vt:lpstr>
      <vt:lpstr>What is “School Safety”?</vt:lpstr>
      <vt:lpstr>PowerPoint Presentation</vt:lpstr>
      <vt:lpstr>How to Ensure Children’s Safety?</vt:lpstr>
      <vt:lpstr>School Needs a Plan “School Disaster Management Plan”</vt:lpstr>
      <vt:lpstr>Components of School D.M. Plan Document</vt:lpstr>
      <vt:lpstr>Components of School D.M. Plan Document</vt:lpstr>
      <vt:lpstr>Components of School D.M. Plan Document</vt:lpstr>
      <vt:lpstr>Components of School D.M. Plan Document</vt:lpstr>
      <vt:lpstr>Components of School D.M. Plan Document</vt:lpstr>
      <vt:lpstr>Components of School D.M. Plan Document</vt:lpstr>
      <vt:lpstr>How to Develop a School D.M. Plan</vt:lpstr>
      <vt:lpstr>How to Develop School D.M. Plan</vt:lpstr>
      <vt:lpstr>How to Develop School D.M. Plan</vt:lpstr>
      <vt:lpstr>How to Develop a School D.M. Plan</vt:lpstr>
      <vt:lpstr>How to Develop a School D.M. Plan</vt:lpstr>
      <vt:lpstr>How to Develop a School D.M. Plan</vt:lpstr>
      <vt:lpstr>How to Develop School D.M. Plan</vt:lpstr>
      <vt:lpstr>How to Develop a School D.M. Plan</vt:lpstr>
      <vt:lpstr>How to Develop a School D.M. Plan</vt:lpstr>
      <vt:lpstr>REVIEW </vt:lpstr>
      <vt:lpstr>ANY QUESTION  ?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Safety Programs</dc:title>
  <dc:creator/>
  <cp:lastModifiedBy>NDRF ACADEMY</cp:lastModifiedBy>
  <cp:revision>708</cp:revision>
  <dcterms:created xsi:type="dcterms:W3CDTF">2006-08-16T00:00:00Z</dcterms:created>
  <dcterms:modified xsi:type="dcterms:W3CDTF">2026-01-07T10:59:11Z</dcterms:modified>
</cp:coreProperties>
</file>