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49"/>
  </p:notesMasterIdLst>
  <p:handoutMasterIdLst>
    <p:handoutMasterId r:id="rId50"/>
  </p:handoutMasterIdLst>
  <p:sldIdLst>
    <p:sldId id="342" r:id="rId2"/>
    <p:sldId id="343" r:id="rId3"/>
    <p:sldId id="344" r:id="rId4"/>
    <p:sldId id="345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08" r:id="rId19"/>
    <p:sldId id="309" r:id="rId20"/>
    <p:sldId id="310" r:id="rId21"/>
    <p:sldId id="307" r:id="rId22"/>
    <p:sldId id="311" r:id="rId23"/>
    <p:sldId id="313" r:id="rId24"/>
    <p:sldId id="312" r:id="rId25"/>
    <p:sldId id="267" r:id="rId26"/>
    <p:sldId id="359" r:id="rId27"/>
    <p:sldId id="360" r:id="rId28"/>
    <p:sldId id="361" r:id="rId29"/>
    <p:sldId id="362" r:id="rId30"/>
    <p:sldId id="363" r:id="rId31"/>
    <p:sldId id="364" r:id="rId32"/>
    <p:sldId id="365" r:id="rId33"/>
    <p:sldId id="366" r:id="rId34"/>
    <p:sldId id="367" r:id="rId35"/>
    <p:sldId id="368" r:id="rId36"/>
    <p:sldId id="369" r:id="rId37"/>
    <p:sldId id="370" r:id="rId38"/>
    <p:sldId id="371" r:id="rId39"/>
    <p:sldId id="372" r:id="rId40"/>
    <p:sldId id="373" r:id="rId41"/>
    <p:sldId id="374" r:id="rId42"/>
    <p:sldId id="375" r:id="rId43"/>
    <p:sldId id="376" r:id="rId44"/>
    <p:sldId id="377" r:id="rId45"/>
    <p:sldId id="341" r:id="rId46"/>
    <p:sldId id="333" r:id="rId47"/>
    <p:sldId id="1188" r:id="rId48"/>
  </p:sldIdLst>
  <p:sldSz cx="13817600" cy="7772400"/>
  <p:notesSz cx="6858000" cy="9144000"/>
  <p:defaultTextStyle>
    <a:defPPr>
      <a:defRPr lang="en-US"/>
    </a:defPPr>
    <a:lvl1pPr marL="0" algn="l" defTabSz="93712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68560" algn="l" defTabSz="93712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37121" algn="l" defTabSz="93712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05684" algn="l" defTabSz="93712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74244" algn="l" defTabSz="93712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42804" algn="l" defTabSz="93712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11364" algn="l" defTabSz="93712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79925" algn="l" defTabSz="93712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748486" algn="l" defTabSz="93712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36" userDrawn="1">
          <p15:clr>
            <a:srgbClr val="A4A3A4"/>
          </p15:clr>
        </p15:guide>
        <p15:guide id="3" orient="horz" pos="2448" userDrawn="1">
          <p15:clr>
            <a:srgbClr val="A4A3A4"/>
          </p15:clr>
        </p15:guide>
        <p15:guide id="4" pos="4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3300"/>
    <a:srgbClr val="0000FF"/>
    <a:srgbClr val="FFFF99"/>
    <a:srgbClr val="FF3300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12" y="72"/>
      </p:cViewPr>
      <p:guideLst>
        <p:guide orient="horz" pos="2160"/>
        <p:guide pos="4836"/>
        <p:guide orient="horz" pos="2448"/>
        <p:guide pos="43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28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C8E0F4-1413-4BD8-8866-4590D8F2A95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C9ED01-3E59-4140-9927-EF5EE9CCD3D5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1</a:t>
          </a:r>
        </a:p>
      </dgm:t>
    </dgm:pt>
    <dgm:pt modelId="{7EE843D2-AB31-45E5-9200-4DD26F76A817}" type="parTrans" cxnId="{8571FC61-E806-4BC8-A704-B36998B417B2}">
      <dgm:prSet/>
      <dgm:spPr/>
      <dgm:t>
        <a:bodyPr/>
        <a:lstStyle/>
        <a:p>
          <a:endParaRPr lang="en-US"/>
        </a:p>
      </dgm:t>
    </dgm:pt>
    <dgm:pt modelId="{FDF8537E-42D4-468B-A6CD-EC7376A56015}" type="sibTrans" cxnId="{8571FC61-E806-4BC8-A704-B36998B417B2}">
      <dgm:prSet/>
      <dgm:spPr/>
      <dgm:t>
        <a:bodyPr/>
        <a:lstStyle/>
        <a:p>
          <a:endParaRPr lang="en-US"/>
        </a:p>
      </dgm:t>
    </dgm:pt>
    <dgm:pt modelId="{3CDA9B6D-6CC5-49D8-9B5A-964DF778B681}">
      <dgm:prSet phldrT="[Text]" custT="1"/>
      <dgm:spPr/>
      <dgm:t>
        <a:bodyPr/>
        <a:lstStyle/>
        <a:p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School safety, </a:t>
          </a:r>
          <a:r>
            <a:rPr lang="en-IN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Disasters- definition, classification and its types a</a:t>
          </a:r>
          <a:r>
            <a:rPr lang="en-US" sz="2400" b="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nd</a:t>
          </a:r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types of disaster may be harm to school safety.</a:t>
          </a:r>
        </a:p>
      </dgm:t>
    </dgm:pt>
    <dgm:pt modelId="{54268B4A-393F-4DB4-9987-992120127904}" type="parTrans" cxnId="{ED577893-8B03-4D21-9804-0B5CE3FC8DF8}">
      <dgm:prSet/>
      <dgm:spPr/>
      <dgm:t>
        <a:bodyPr/>
        <a:lstStyle/>
        <a:p>
          <a:endParaRPr lang="en-US"/>
        </a:p>
      </dgm:t>
    </dgm:pt>
    <dgm:pt modelId="{31E420C3-7A9B-47F5-8655-0BDFE103B838}" type="sibTrans" cxnId="{ED577893-8B03-4D21-9804-0B5CE3FC8DF8}">
      <dgm:prSet/>
      <dgm:spPr/>
      <dgm:t>
        <a:bodyPr/>
        <a:lstStyle/>
        <a:p>
          <a:endParaRPr lang="en-US"/>
        </a:p>
      </dgm:t>
    </dgm:pt>
    <dgm:pt modelId="{1EC80172-0D23-42B9-98A7-11F8769DC826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2</a:t>
          </a:r>
        </a:p>
      </dgm:t>
    </dgm:pt>
    <dgm:pt modelId="{B6C59CB1-6342-47C5-9E5B-9D871487F7ED}" type="parTrans" cxnId="{0A67772B-20F6-4649-B658-2847D24F3285}">
      <dgm:prSet/>
      <dgm:spPr/>
      <dgm:t>
        <a:bodyPr/>
        <a:lstStyle/>
        <a:p>
          <a:endParaRPr lang="en-US"/>
        </a:p>
      </dgm:t>
    </dgm:pt>
    <dgm:pt modelId="{7B1D41BD-B6A5-43DA-B8FC-5EBFF423278B}" type="sibTrans" cxnId="{0A67772B-20F6-4649-B658-2847D24F3285}">
      <dgm:prSet/>
      <dgm:spPr/>
      <dgm:t>
        <a:bodyPr/>
        <a:lstStyle/>
        <a:p>
          <a:endParaRPr lang="en-US"/>
        </a:p>
      </dgm:t>
    </dgm:pt>
    <dgm:pt modelId="{97CF09F8-AB99-4360-A57F-3A73F20236E1}">
      <dgm:prSet phldrT="[Text]" custT="1"/>
      <dgm:spPr/>
      <dgm:t>
        <a:bodyPr/>
        <a:lstStyle/>
        <a:p>
          <a:pPr algn="l"/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To sensitize children and the school community on the issue of disaster preparedness, safety measures and various strategies.</a:t>
          </a:r>
        </a:p>
      </dgm:t>
    </dgm:pt>
    <dgm:pt modelId="{E4A79A08-3DB7-45B5-9A8D-2E2A970C2C74}" type="parTrans" cxnId="{48D05188-AEAF-4542-828E-D9E1364C342A}">
      <dgm:prSet/>
      <dgm:spPr/>
      <dgm:t>
        <a:bodyPr/>
        <a:lstStyle/>
        <a:p>
          <a:endParaRPr lang="en-US"/>
        </a:p>
      </dgm:t>
    </dgm:pt>
    <dgm:pt modelId="{1EE727BD-7E06-4A88-98E9-E27FCECAEB8B}" type="sibTrans" cxnId="{48D05188-AEAF-4542-828E-D9E1364C342A}">
      <dgm:prSet/>
      <dgm:spPr/>
      <dgm:t>
        <a:bodyPr/>
        <a:lstStyle/>
        <a:p>
          <a:endParaRPr lang="en-US"/>
        </a:p>
      </dgm:t>
    </dgm:pt>
    <dgm:pt modelId="{B0063DC1-B8B8-40AF-BCBA-6D3A2CA90F34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3</a:t>
          </a:r>
        </a:p>
      </dgm:t>
    </dgm:pt>
    <dgm:pt modelId="{94F7875D-F0EC-4434-A7CB-AC369B34FC86}" type="parTrans" cxnId="{D39AE18D-74CD-4933-AB3E-AD3E8422A0AA}">
      <dgm:prSet/>
      <dgm:spPr/>
      <dgm:t>
        <a:bodyPr/>
        <a:lstStyle/>
        <a:p>
          <a:endParaRPr lang="en-US"/>
        </a:p>
      </dgm:t>
    </dgm:pt>
    <dgm:pt modelId="{A05435F3-3F2C-400A-BC13-7C7515D44917}" type="sibTrans" cxnId="{D39AE18D-74CD-4933-AB3E-AD3E8422A0AA}">
      <dgm:prSet/>
      <dgm:spPr/>
      <dgm:t>
        <a:bodyPr/>
        <a:lstStyle/>
        <a:p>
          <a:endParaRPr lang="en-US"/>
        </a:p>
      </dgm:t>
    </dgm:pt>
    <dgm:pt modelId="{3842263A-9841-4230-BFBF-5B59A1AE0019}">
      <dgm:prSet phldrT="[Text]" custT="1"/>
      <dgm:spPr/>
      <dgm:t>
        <a:bodyPr/>
        <a:lstStyle/>
        <a:p>
          <a:r>
            <a:rPr lang="en-IN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Fire safety for schools</a:t>
          </a:r>
          <a:endParaRPr lang="en-US" sz="2400" b="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E276F2AC-A511-4E14-AB7C-167ADCF1AF6C}" type="parTrans" cxnId="{DCBBA45B-581E-4C54-BFAF-1BB0C4181A4B}">
      <dgm:prSet/>
      <dgm:spPr/>
      <dgm:t>
        <a:bodyPr/>
        <a:lstStyle/>
        <a:p>
          <a:endParaRPr lang="en-US"/>
        </a:p>
      </dgm:t>
    </dgm:pt>
    <dgm:pt modelId="{2C60E77D-0FF8-4A6C-B1C8-25FC9E6FDCA5}" type="sibTrans" cxnId="{DCBBA45B-581E-4C54-BFAF-1BB0C4181A4B}">
      <dgm:prSet/>
      <dgm:spPr/>
      <dgm:t>
        <a:bodyPr/>
        <a:lstStyle/>
        <a:p>
          <a:endParaRPr lang="en-US"/>
        </a:p>
      </dgm:t>
    </dgm:pt>
    <dgm:pt modelId="{CFC465A4-34BA-4B9E-949A-D23704ACE7EE}">
      <dgm:prSet custT="1"/>
      <dgm:spPr/>
      <dgm:t>
        <a:bodyPr/>
        <a:lstStyle/>
        <a:p>
          <a:r>
            <a:rPr lang="en-IN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Earthquake safety……Before…During…..and After</a:t>
          </a:r>
          <a:r>
            <a:rPr lang="en-IN" sz="2400" b="0" dirty="0">
              <a:latin typeface="Bookman Old Style" pitchFamily="18" charset="0"/>
            </a:rPr>
            <a:t>..</a:t>
          </a:r>
        </a:p>
      </dgm:t>
    </dgm:pt>
    <dgm:pt modelId="{44F44656-2003-4BEA-96FA-15BB77C9D593}" type="parTrans" cxnId="{D37327AC-8181-4D37-9880-7E5D63F4FFEB}">
      <dgm:prSet/>
      <dgm:spPr/>
      <dgm:t>
        <a:bodyPr/>
        <a:lstStyle/>
        <a:p>
          <a:endParaRPr lang="en-US"/>
        </a:p>
      </dgm:t>
    </dgm:pt>
    <dgm:pt modelId="{B4D30637-5C5F-47D1-9012-87B1A55E5A1C}" type="sibTrans" cxnId="{D37327AC-8181-4D37-9880-7E5D63F4FFEB}">
      <dgm:prSet/>
      <dgm:spPr/>
      <dgm:t>
        <a:bodyPr/>
        <a:lstStyle/>
        <a:p>
          <a:endParaRPr lang="en-US"/>
        </a:p>
      </dgm:t>
    </dgm:pt>
    <dgm:pt modelId="{3F2C0443-023D-49E0-B639-5ED35B391FA5}">
      <dgm:prSet phldrT="[Text]" custT="1"/>
      <dgm:spPr/>
      <dgm:t>
        <a:bodyPr/>
        <a:lstStyle/>
        <a:p>
          <a:r>
            <a:rPr lang="en-IN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Effects and Factors of disaster </a:t>
          </a:r>
          <a:endParaRPr lang="en-US" sz="2400" b="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004CEBB-156E-4584-8E49-F174B6D1C4E1}" type="parTrans" cxnId="{60B10A83-CE3B-40A8-B0B4-76FDB9FE5EBC}">
      <dgm:prSet/>
      <dgm:spPr/>
      <dgm:t>
        <a:bodyPr/>
        <a:lstStyle/>
        <a:p>
          <a:endParaRPr lang="en-US"/>
        </a:p>
      </dgm:t>
    </dgm:pt>
    <dgm:pt modelId="{696EFD47-9304-4D30-999E-BE43E54E9C52}" type="sibTrans" cxnId="{60B10A83-CE3B-40A8-B0B4-76FDB9FE5EBC}">
      <dgm:prSet/>
      <dgm:spPr/>
      <dgm:t>
        <a:bodyPr/>
        <a:lstStyle/>
        <a:p>
          <a:endParaRPr lang="en-US"/>
        </a:p>
      </dgm:t>
    </dgm:pt>
    <dgm:pt modelId="{E646D6E4-202E-45EA-873F-0A4CF23D3C18}" type="pres">
      <dgm:prSet presAssocID="{5AC8E0F4-1413-4BD8-8866-4590D8F2A95D}" presName="linearFlow" presStyleCnt="0">
        <dgm:presLayoutVars>
          <dgm:dir/>
          <dgm:animLvl val="lvl"/>
          <dgm:resizeHandles val="exact"/>
        </dgm:presLayoutVars>
      </dgm:prSet>
      <dgm:spPr/>
    </dgm:pt>
    <dgm:pt modelId="{95DBAE26-4163-40D3-A463-2DE3A73D51C8}" type="pres">
      <dgm:prSet presAssocID="{69C9ED01-3E59-4140-9927-EF5EE9CCD3D5}" presName="composite" presStyleCnt="0"/>
      <dgm:spPr/>
    </dgm:pt>
    <dgm:pt modelId="{230332EA-C28F-47CB-A390-1AA88CB645F6}" type="pres">
      <dgm:prSet presAssocID="{69C9ED01-3E59-4140-9927-EF5EE9CCD3D5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A6B0E11-45AA-4502-A0C6-F9240E227A03}" type="pres">
      <dgm:prSet presAssocID="{69C9ED01-3E59-4140-9927-EF5EE9CCD3D5}" presName="descendantText" presStyleLbl="alignAcc1" presStyleIdx="0" presStyleCnt="3" custAng="0" custScaleX="88783" custScaleY="162769" custLinFactNeighborX="-559" custLinFactNeighborY="-5">
        <dgm:presLayoutVars>
          <dgm:bulletEnabled val="1"/>
        </dgm:presLayoutVars>
      </dgm:prSet>
      <dgm:spPr/>
    </dgm:pt>
    <dgm:pt modelId="{47BC0779-5EF6-428F-89A2-081D073F6DBD}" type="pres">
      <dgm:prSet presAssocID="{FDF8537E-42D4-468B-A6CD-EC7376A56015}" presName="sp" presStyleCnt="0"/>
      <dgm:spPr/>
    </dgm:pt>
    <dgm:pt modelId="{5BB47D7A-F1A4-488E-A696-895AD6ECEB9A}" type="pres">
      <dgm:prSet presAssocID="{1EC80172-0D23-42B9-98A7-11F8769DC826}" presName="composite" presStyleCnt="0"/>
      <dgm:spPr/>
    </dgm:pt>
    <dgm:pt modelId="{9289E060-C15C-4C06-8795-D94C7E7A38A9}" type="pres">
      <dgm:prSet presAssocID="{1EC80172-0D23-42B9-98A7-11F8769DC826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7076EA65-6383-4AD9-A961-5525A586DCC3}" type="pres">
      <dgm:prSet presAssocID="{1EC80172-0D23-42B9-98A7-11F8769DC826}" presName="descendantText" presStyleLbl="alignAcc1" presStyleIdx="1" presStyleCnt="3" custScaleY="166422" custLinFactNeighborX="0" custLinFactNeighborY="2823">
        <dgm:presLayoutVars>
          <dgm:bulletEnabled val="1"/>
        </dgm:presLayoutVars>
      </dgm:prSet>
      <dgm:spPr/>
    </dgm:pt>
    <dgm:pt modelId="{5F5E982C-8FCC-4D1F-B9CA-FC165CA0975F}" type="pres">
      <dgm:prSet presAssocID="{7B1D41BD-B6A5-43DA-B8FC-5EBFF423278B}" presName="sp" presStyleCnt="0"/>
      <dgm:spPr/>
    </dgm:pt>
    <dgm:pt modelId="{D1420C47-958F-4020-8533-BC11992606AB}" type="pres">
      <dgm:prSet presAssocID="{B0063DC1-B8B8-40AF-BCBA-6D3A2CA90F34}" presName="composite" presStyleCnt="0"/>
      <dgm:spPr/>
    </dgm:pt>
    <dgm:pt modelId="{A9A4FAE2-953F-4C28-AE53-6E46323716F8}" type="pres">
      <dgm:prSet presAssocID="{B0063DC1-B8B8-40AF-BCBA-6D3A2CA90F34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362898A-2682-4E46-AF4D-7D5CAF5BE860}" type="pres">
      <dgm:prSet presAssocID="{B0063DC1-B8B8-40AF-BCBA-6D3A2CA90F34}" presName="descendantText" presStyleLbl="alignAcc1" presStyleIdx="2" presStyleCnt="3" custScaleY="189323" custLinFactNeighborY="986">
        <dgm:presLayoutVars>
          <dgm:bulletEnabled val="1"/>
        </dgm:presLayoutVars>
      </dgm:prSet>
      <dgm:spPr/>
    </dgm:pt>
  </dgm:ptLst>
  <dgm:cxnLst>
    <dgm:cxn modelId="{FB6D5120-D952-4F48-8A0F-99A1D1CF05E4}" type="presOf" srcId="{97CF09F8-AB99-4360-A57F-3A73F20236E1}" destId="{7076EA65-6383-4AD9-A961-5525A586DCC3}" srcOrd="0" destOrd="0" presId="urn:microsoft.com/office/officeart/2005/8/layout/chevron2"/>
    <dgm:cxn modelId="{0A67772B-20F6-4649-B658-2847D24F3285}" srcId="{5AC8E0F4-1413-4BD8-8866-4590D8F2A95D}" destId="{1EC80172-0D23-42B9-98A7-11F8769DC826}" srcOrd="1" destOrd="0" parTransId="{B6C59CB1-6342-47C5-9E5B-9D871487F7ED}" sibTransId="{7B1D41BD-B6A5-43DA-B8FC-5EBFF423278B}"/>
    <dgm:cxn modelId="{DCBBA45B-581E-4C54-BFAF-1BB0C4181A4B}" srcId="{B0063DC1-B8B8-40AF-BCBA-6D3A2CA90F34}" destId="{3842263A-9841-4230-BFBF-5B59A1AE0019}" srcOrd="1" destOrd="0" parTransId="{E276F2AC-A511-4E14-AB7C-167ADCF1AF6C}" sibTransId="{2C60E77D-0FF8-4A6C-B1C8-25FC9E6FDCA5}"/>
    <dgm:cxn modelId="{8571FC61-E806-4BC8-A704-B36998B417B2}" srcId="{5AC8E0F4-1413-4BD8-8866-4590D8F2A95D}" destId="{69C9ED01-3E59-4140-9927-EF5EE9CCD3D5}" srcOrd="0" destOrd="0" parTransId="{7EE843D2-AB31-45E5-9200-4DD26F76A817}" sibTransId="{FDF8537E-42D4-468B-A6CD-EC7376A56015}"/>
    <dgm:cxn modelId="{366A3665-5C58-4027-9FD7-114F36D6D35D}" type="presOf" srcId="{5AC8E0F4-1413-4BD8-8866-4590D8F2A95D}" destId="{E646D6E4-202E-45EA-873F-0A4CF23D3C18}" srcOrd="0" destOrd="0" presId="urn:microsoft.com/office/officeart/2005/8/layout/chevron2"/>
    <dgm:cxn modelId="{0C240E47-F964-456A-87B0-967D06EA80D8}" type="presOf" srcId="{3F2C0443-023D-49E0-B639-5ED35B391FA5}" destId="{B362898A-2682-4E46-AF4D-7D5CAF5BE860}" srcOrd="0" destOrd="0" presId="urn:microsoft.com/office/officeart/2005/8/layout/chevron2"/>
    <dgm:cxn modelId="{B129276F-54AD-4A02-AE6E-C20965D17F2B}" type="presOf" srcId="{3CDA9B6D-6CC5-49D8-9B5A-964DF778B681}" destId="{1A6B0E11-45AA-4502-A0C6-F9240E227A03}" srcOrd="0" destOrd="0" presId="urn:microsoft.com/office/officeart/2005/8/layout/chevron2"/>
    <dgm:cxn modelId="{9EEAB07F-BA5F-4A24-BB16-3D733E2D7717}" type="presOf" srcId="{1EC80172-0D23-42B9-98A7-11F8769DC826}" destId="{9289E060-C15C-4C06-8795-D94C7E7A38A9}" srcOrd="0" destOrd="0" presId="urn:microsoft.com/office/officeart/2005/8/layout/chevron2"/>
    <dgm:cxn modelId="{60B10A83-CE3B-40A8-B0B4-76FDB9FE5EBC}" srcId="{B0063DC1-B8B8-40AF-BCBA-6D3A2CA90F34}" destId="{3F2C0443-023D-49E0-B639-5ED35B391FA5}" srcOrd="0" destOrd="0" parTransId="{9004CEBB-156E-4584-8E49-F174B6D1C4E1}" sibTransId="{696EFD47-9304-4D30-999E-BE43E54E9C52}"/>
    <dgm:cxn modelId="{48D05188-AEAF-4542-828E-D9E1364C342A}" srcId="{1EC80172-0D23-42B9-98A7-11F8769DC826}" destId="{97CF09F8-AB99-4360-A57F-3A73F20236E1}" srcOrd="0" destOrd="0" parTransId="{E4A79A08-3DB7-45B5-9A8D-2E2A970C2C74}" sibTransId="{1EE727BD-7E06-4A88-98E9-E27FCECAEB8B}"/>
    <dgm:cxn modelId="{D39AE18D-74CD-4933-AB3E-AD3E8422A0AA}" srcId="{5AC8E0F4-1413-4BD8-8866-4590D8F2A95D}" destId="{B0063DC1-B8B8-40AF-BCBA-6D3A2CA90F34}" srcOrd="2" destOrd="0" parTransId="{94F7875D-F0EC-4434-A7CB-AC369B34FC86}" sibTransId="{A05435F3-3F2C-400A-BC13-7C7515D44917}"/>
    <dgm:cxn modelId="{ED577893-8B03-4D21-9804-0B5CE3FC8DF8}" srcId="{69C9ED01-3E59-4140-9927-EF5EE9CCD3D5}" destId="{3CDA9B6D-6CC5-49D8-9B5A-964DF778B681}" srcOrd="0" destOrd="0" parTransId="{54268B4A-393F-4DB4-9987-992120127904}" sibTransId="{31E420C3-7A9B-47F5-8655-0BDFE103B838}"/>
    <dgm:cxn modelId="{5981FD9C-9BDD-4E91-97C4-7C3952F7B593}" type="presOf" srcId="{3842263A-9841-4230-BFBF-5B59A1AE0019}" destId="{B362898A-2682-4E46-AF4D-7D5CAF5BE860}" srcOrd="0" destOrd="1" presId="urn:microsoft.com/office/officeart/2005/8/layout/chevron2"/>
    <dgm:cxn modelId="{7C1355A6-C18B-4F56-A7D2-A3A27E3AF271}" type="presOf" srcId="{69C9ED01-3E59-4140-9927-EF5EE9CCD3D5}" destId="{230332EA-C28F-47CB-A390-1AA88CB645F6}" srcOrd="0" destOrd="0" presId="urn:microsoft.com/office/officeart/2005/8/layout/chevron2"/>
    <dgm:cxn modelId="{D37327AC-8181-4D37-9880-7E5D63F4FFEB}" srcId="{B0063DC1-B8B8-40AF-BCBA-6D3A2CA90F34}" destId="{CFC465A4-34BA-4B9E-949A-D23704ACE7EE}" srcOrd="2" destOrd="0" parTransId="{44F44656-2003-4BEA-96FA-15BB77C9D593}" sibTransId="{B4D30637-5C5F-47D1-9012-87B1A55E5A1C}"/>
    <dgm:cxn modelId="{764ECDF5-5CA0-455E-A4B2-771F2429C399}" type="presOf" srcId="{CFC465A4-34BA-4B9E-949A-D23704ACE7EE}" destId="{B362898A-2682-4E46-AF4D-7D5CAF5BE860}" srcOrd="0" destOrd="2" presId="urn:microsoft.com/office/officeart/2005/8/layout/chevron2"/>
    <dgm:cxn modelId="{C927AFF6-898F-4734-98C8-3616DC4A5134}" type="presOf" srcId="{B0063DC1-B8B8-40AF-BCBA-6D3A2CA90F34}" destId="{A9A4FAE2-953F-4C28-AE53-6E46323716F8}" srcOrd="0" destOrd="0" presId="urn:microsoft.com/office/officeart/2005/8/layout/chevron2"/>
    <dgm:cxn modelId="{D0EBBAB5-401E-4D74-B67C-C49A46B34BA7}" type="presParOf" srcId="{E646D6E4-202E-45EA-873F-0A4CF23D3C18}" destId="{95DBAE26-4163-40D3-A463-2DE3A73D51C8}" srcOrd="0" destOrd="0" presId="urn:microsoft.com/office/officeart/2005/8/layout/chevron2"/>
    <dgm:cxn modelId="{C426B637-0377-4E43-8284-12B79BA51D68}" type="presParOf" srcId="{95DBAE26-4163-40D3-A463-2DE3A73D51C8}" destId="{230332EA-C28F-47CB-A390-1AA88CB645F6}" srcOrd="0" destOrd="0" presId="urn:microsoft.com/office/officeart/2005/8/layout/chevron2"/>
    <dgm:cxn modelId="{79BD7521-B591-438E-8575-D9F7DDACC78C}" type="presParOf" srcId="{95DBAE26-4163-40D3-A463-2DE3A73D51C8}" destId="{1A6B0E11-45AA-4502-A0C6-F9240E227A03}" srcOrd="1" destOrd="0" presId="urn:microsoft.com/office/officeart/2005/8/layout/chevron2"/>
    <dgm:cxn modelId="{9057C4D7-BD94-4259-9986-ADE36F7EF6B4}" type="presParOf" srcId="{E646D6E4-202E-45EA-873F-0A4CF23D3C18}" destId="{47BC0779-5EF6-428F-89A2-081D073F6DBD}" srcOrd="1" destOrd="0" presId="urn:microsoft.com/office/officeart/2005/8/layout/chevron2"/>
    <dgm:cxn modelId="{9520936C-FA97-4258-9719-93763E3A5BE7}" type="presParOf" srcId="{E646D6E4-202E-45EA-873F-0A4CF23D3C18}" destId="{5BB47D7A-F1A4-488E-A696-895AD6ECEB9A}" srcOrd="2" destOrd="0" presId="urn:microsoft.com/office/officeart/2005/8/layout/chevron2"/>
    <dgm:cxn modelId="{B7673520-A759-46BF-BF2E-90D7A6FF0FC0}" type="presParOf" srcId="{5BB47D7A-F1A4-488E-A696-895AD6ECEB9A}" destId="{9289E060-C15C-4C06-8795-D94C7E7A38A9}" srcOrd="0" destOrd="0" presId="urn:microsoft.com/office/officeart/2005/8/layout/chevron2"/>
    <dgm:cxn modelId="{14C8F2EB-3717-49B9-AB1A-987AE504E442}" type="presParOf" srcId="{5BB47D7A-F1A4-488E-A696-895AD6ECEB9A}" destId="{7076EA65-6383-4AD9-A961-5525A586DCC3}" srcOrd="1" destOrd="0" presId="urn:microsoft.com/office/officeart/2005/8/layout/chevron2"/>
    <dgm:cxn modelId="{7A416C98-3B06-4BF7-8276-F15B4CF26D01}" type="presParOf" srcId="{E646D6E4-202E-45EA-873F-0A4CF23D3C18}" destId="{5F5E982C-8FCC-4D1F-B9CA-FC165CA0975F}" srcOrd="3" destOrd="0" presId="urn:microsoft.com/office/officeart/2005/8/layout/chevron2"/>
    <dgm:cxn modelId="{0028AA4B-4C6D-4FD7-8017-4FCBBC872DD4}" type="presParOf" srcId="{E646D6E4-202E-45EA-873F-0A4CF23D3C18}" destId="{D1420C47-958F-4020-8533-BC11992606AB}" srcOrd="4" destOrd="0" presId="urn:microsoft.com/office/officeart/2005/8/layout/chevron2"/>
    <dgm:cxn modelId="{CB22A3E0-E4A8-4F04-9F01-321E74CC6998}" type="presParOf" srcId="{D1420C47-958F-4020-8533-BC11992606AB}" destId="{A9A4FAE2-953F-4C28-AE53-6E46323716F8}" srcOrd="0" destOrd="0" presId="urn:microsoft.com/office/officeart/2005/8/layout/chevron2"/>
    <dgm:cxn modelId="{CC5A368A-F85D-4B04-9E3C-CA3CA18177BB}" type="presParOf" srcId="{D1420C47-958F-4020-8533-BC11992606AB}" destId="{B362898A-2682-4E46-AF4D-7D5CAF5BE86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07D37C-7B9B-49F6-9EC2-7BA37EA6917B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B123C4-6852-46D5-AEBD-7D9871078769}">
      <dgm:prSet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en-US" sz="2400" b="0" dirty="0">
              <a:solidFill>
                <a:srgbClr val="FF006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STRATEGY-1</a:t>
          </a:r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Promoting awareness and education activities (students should be sensitize by).</a:t>
          </a:r>
        </a:p>
      </dgm:t>
    </dgm:pt>
    <dgm:pt modelId="{655C0DD4-2165-40EF-A378-8332B77294C4}" type="parTrans" cxnId="{60CC9A5F-6BF8-4AA8-B565-FB9CA354C985}">
      <dgm:prSet/>
      <dgm:spPr/>
      <dgm:t>
        <a:bodyPr/>
        <a:lstStyle/>
        <a:p>
          <a:endParaRPr lang="en-US"/>
        </a:p>
      </dgm:t>
    </dgm:pt>
    <dgm:pt modelId="{24D4D33E-B7FB-4D87-B9E9-3123EB5B6CEF}" type="sibTrans" cxnId="{60CC9A5F-6BF8-4AA8-B565-FB9CA354C985}">
      <dgm:prSet/>
      <dgm:spPr/>
      <dgm:t>
        <a:bodyPr/>
        <a:lstStyle/>
        <a:p>
          <a:endParaRPr lang="en-US"/>
        </a:p>
      </dgm:t>
    </dgm:pt>
    <dgm:pt modelId="{B6E3A997-EC6B-4B1D-805B-4C9B1F14D4FF}">
      <dgm:prSet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Dissemination of knowledge through mass awareness campaigns</a:t>
          </a:r>
          <a:r>
            <a: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ED2E28CE-9E80-485C-9F69-0C8AEB9FA068}" type="parTrans" cxnId="{263183EA-CC2A-4895-8C7C-76349CC6DB82}">
      <dgm:prSet/>
      <dgm:spPr/>
      <dgm:t>
        <a:bodyPr/>
        <a:lstStyle/>
        <a:p>
          <a:endParaRPr lang="en-US"/>
        </a:p>
      </dgm:t>
    </dgm:pt>
    <dgm:pt modelId="{429F168D-15FC-45A5-94C2-F7C77255FC17}" type="sibTrans" cxnId="{263183EA-CC2A-4895-8C7C-76349CC6DB82}">
      <dgm:prSet/>
      <dgm:spPr/>
      <dgm:t>
        <a:bodyPr/>
        <a:lstStyle/>
        <a:p>
          <a:endParaRPr lang="en-US"/>
        </a:p>
      </dgm:t>
    </dgm:pt>
    <dgm:pt modelId="{DE790DD3-2A04-4A33-B12F-9E562C7EA4D0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Community Awareness </a:t>
          </a:r>
          <a:r>
            <a:rPr lang="en-US" sz="2400" b="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Programmes</a:t>
          </a:r>
          <a:r>
            <a: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0362FD49-21D6-49CC-9054-0FEBA93A1C42}" type="parTrans" cxnId="{1A5A0F91-A751-4CAB-A9A1-C73933B31A6D}">
      <dgm:prSet/>
      <dgm:spPr/>
      <dgm:t>
        <a:bodyPr/>
        <a:lstStyle/>
        <a:p>
          <a:endParaRPr lang="en-US"/>
        </a:p>
      </dgm:t>
    </dgm:pt>
    <dgm:pt modelId="{11CE34A9-0B45-43BB-B36D-0D59ADDDB28C}" type="sibTrans" cxnId="{1A5A0F91-A751-4CAB-A9A1-C73933B31A6D}">
      <dgm:prSet/>
      <dgm:spPr/>
      <dgm:t>
        <a:bodyPr/>
        <a:lstStyle/>
        <a:p>
          <a:endParaRPr lang="en-US"/>
        </a:p>
      </dgm:t>
    </dgm:pt>
    <dgm:pt modelId="{9302F823-39E2-45D0-BE11-8A9AEAA571F2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rtl="0"/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Development of information tool-kit.</a:t>
          </a:r>
        </a:p>
      </dgm:t>
    </dgm:pt>
    <dgm:pt modelId="{A0314CA5-1587-465E-ACBC-0DFDEE9C41BD}" type="parTrans" cxnId="{4C23C455-F7D0-431D-A1B6-E1EEF8C987A0}">
      <dgm:prSet/>
      <dgm:spPr/>
      <dgm:t>
        <a:bodyPr/>
        <a:lstStyle/>
        <a:p>
          <a:endParaRPr lang="en-US"/>
        </a:p>
      </dgm:t>
    </dgm:pt>
    <dgm:pt modelId="{A62840BB-3C30-4B2E-8D8F-5C89CA0A3E51}" type="sibTrans" cxnId="{4C23C455-F7D0-431D-A1B6-E1EEF8C987A0}">
      <dgm:prSet/>
      <dgm:spPr/>
      <dgm:t>
        <a:bodyPr/>
        <a:lstStyle/>
        <a:p>
          <a:endParaRPr lang="en-US"/>
        </a:p>
      </dgm:t>
    </dgm:pt>
    <dgm:pt modelId="{90449A11-624D-4302-8523-7D672DAB4EF3}" type="pres">
      <dgm:prSet presAssocID="{4B07D37C-7B9B-49F6-9EC2-7BA37EA6917B}" presName="compositeShape" presStyleCnt="0">
        <dgm:presLayoutVars>
          <dgm:dir/>
          <dgm:resizeHandles/>
        </dgm:presLayoutVars>
      </dgm:prSet>
      <dgm:spPr/>
    </dgm:pt>
    <dgm:pt modelId="{4E8D230D-69FF-460F-81C8-25CD2A16BDE5}" type="pres">
      <dgm:prSet presAssocID="{4B07D37C-7B9B-49F6-9EC2-7BA37EA6917B}" presName="pyramid" presStyleLbl="node1" presStyleIdx="0" presStyleCnt="1" custFlipHor="1" custScaleX="1358" custLinFactNeighborX="-34258"/>
      <dgm:spPr/>
    </dgm:pt>
    <dgm:pt modelId="{F2D643CA-E24F-44B0-B9E4-870A6F967F1E}" type="pres">
      <dgm:prSet presAssocID="{4B07D37C-7B9B-49F6-9EC2-7BA37EA6917B}" presName="theList" presStyleCnt="0"/>
      <dgm:spPr/>
    </dgm:pt>
    <dgm:pt modelId="{8A4751C5-850C-4397-A9E7-CDD435C494AB}" type="pres">
      <dgm:prSet presAssocID="{E1B123C4-6852-46D5-AEBD-7D9871078769}" presName="aNode" presStyleLbl="fgAcc1" presStyleIdx="0" presStyleCnt="4" custScaleX="200227" custScaleY="210829" custLinFactY="-14511" custLinFactNeighborX="20659" custLinFactNeighborY="-100000">
        <dgm:presLayoutVars>
          <dgm:bulletEnabled val="1"/>
        </dgm:presLayoutVars>
      </dgm:prSet>
      <dgm:spPr/>
    </dgm:pt>
    <dgm:pt modelId="{2018F697-1BBE-4B00-8E3E-1EB1F096F3C8}" type="pres">
      <dgm:prSet presAssocID="{E1B123C4-6852-46D5-AEBD-7D9871078769}" presName="aSpace" presStyleCnt="0"/>
      <dgm:spPr/>
    </dgm:pt>
    <dgm:pt modelId="{B8D41763-9740-4603-815B-C19E2BDF4FA8}" type="pres">
      <dgm:prSet presAssocID="{B6E3A997-EC6B-4B1D-805B-4C9B1F14D4FF}" presName="aNode" presStyleLbl="fgAcc1" presStyleIdx="1" presStyleCnt="4" custScaleX="199796" custScaleY="152394" custLinFactNeighborX="20092" custLinFactNeighborY="-1461">
        <dgm:presLayoutVars>
          <dgm:bulletEnabled val="1"/>
        </dgm:presLayoutVars>
      </dgm:prSet>
      <dgm:spPr/>
    </dgm:pt>
    <dgm:pt modelId="{FB70914C-1A5B-4D5E-AA3C-E5B3DC882FE9}" type="pres">
      <dgm:prSet presAssocID="{B6E3A997-EC6B-4B1D-805B-4C9B1F14D4FF}" presName="aSpace" presStyleCnt="0"/>
      <dgm:spPr/>
    </dgm:pt>
    <dgm:pt modelId="{1A35934C-E37C-4EBC-8179-48A81605EB73}" type="pres">
      <dgm:prSet presAssocID="{DE790DD3-2A04-4A33-B12F-9E562C7EA4D0}" presName="aNode" presStyleLbl="fgAcc1" presStyleIdx="2" presStyleCnt="4" custScaleX="198537" custScaleY="151850" custLinFactY="17302" custLinFactNeighborX="20721" custLinFactNeighborY="100000">
        <dgm:presLayoutVars>
          <dgm:bulletEnabled val="1"/>
        </dgm:presLayoutVars>
      </dgm:prSet>
      <dgm:spPr/>
    </dgm:pt>
    <dgm:pt modelId="{F37FCA2D-C9D1-461B-8A27-A6D3DD21B9AB}" type="pres">
      <dgm:prSet presAssocID="{DE790DD3-2A04-4A33-B12F-9E562C7EA4D0}" presName="aSpace" presStyleCnt="0"/>
      <dgm:spPr/>
    </dgm:pt>
    <dgm:pt modelId="{0478FC29-0E18-4F22-93EE-FDB77330BAEC}" type="pres">
      <dgm:prSet presAssocID="{9302F823-39E2-45D0-BE11-8A9AEAA571F2}" presName="aNode" presStyleLbl="fgAcc1" presStyleIdx="3" presStyleCnt="4" custScaleX="198537" custScaleY="149858" custLinFactY="46445" custLinFactNeighborX="19814" custLinFactNeighborY="100000">
        <dgm:presLayoutVars>
          <dgm:bulletEnabled val="1"/>
        </dgm:presLayoutVars>
      </dgm:prSet>
      <dgm:spPr/>
    </dgm:pt>
    <dgm:pt modelId="{63CF4F17-F64C-4852-B4A0-8C7C8AEDE518}" type="pres">
      <dgm:prSet presAssocID="{9302F823-39E2-45D0-BE11-8A9AEAA571F2}" presName="aSpace" presStyleCnt="0"/>
      <dgm:spPr/>
    </dgm:pt>
  </dgm:ptLst>
  <dgm:cxnLst>
    <dgm:cxn modelId="{F3B44E18-9B9C-4686-9BEC-F8675027D135}" type="presOf" srcId="{4B07D37C-7B9B-49F6-9EC2-7BA37EA6917B}" destId="{90449A11-624D-4302-8523-7D672DAB4EF3}" srcOrd="0" destOrd="0" presId="urn:microsoft.com/office/officeart/2005/8/layout/pyramid2"/>
    <dgm:cxn modelId="{A664DD32-C6CA-4B1B-BA2E-27817D824FCF}" type="presOf" srcId="{DE790DD3-2A04-4A33-B12F-9E562C7EA4D0}" destId="{1A35934C-E37C-4EBC-8179-48A81605EB73}" srcOrd="0" destOrd="0" presId="urn:microsoft.com/office/officeart/2005/8/layout/pyramid2"/>
    <dgm:cxn modelId="{60CC9A5F-6BF8-4AA8-B565-FB9CA354C985}" srcId="{4B07D37C-7B9B-49F6-9EC2-7BA37EA6917B}" destId="{E1B123C4-6852-46D5-AEBD-7D9871078769}" srcOrd="0" destOrd="0" parTransId="{655C0DD4-2165-40EF-A378-8332B77294C4}" sibTransId="{24D4D33E-B7FB-4D87-B9E9-3123EB5B6CEF}"/>
    <dgm:cxn modelId="{BBF7BC55-E38F-469B-85DE-CADE45CA1EC0}" type="presOf" srcId="{9302F823-39E2-45D0-BE11-8A9AEAA571F2}" destId="{0478FC29-0E18-4F22-93EE-FDB77330BAEC}" srcOrd="0" destOrd="0" presId="urn:microsoft.com/office/officeart/2005/8/layout/pyramid2"/>
    <dgm:cxn modelId="{4C23C455-F7D0-431D-A1B6-E1EEF8C987A0}" srcId="{4B07D37C-7B9B-49F6-9EC2-7BA37EA6917B}" destId="{9302F823-39E2-45D0-BE11-8A9AEAA571F2}" srcOrd="3" destOrd="0" parTransId="{A0314CA5-1587-465E-ACBC-0DFDEE9C41BD}" sibTransId="{A62840BB-3C30-4B2E-8D8F-5C89CA0A3E51}"/>
    <dgm:cxn modelId="{1A5A0F91-A751-4CAB-A9A1-C73933B31A6D}" srcId="{4B07D37C-7B9B-49F6-9EC2-7BA37EA6917B}" destId="{DE790DD3-2A04-4A33-B12F-9E562C7EA4D0}" srcOrd="2" destOrd="0" parTransId="{0362FD49-21D6-49CC-9054-0FEBA93A1C42}" sibTransId="{11CE34A9-0B45-43BB-B36D-0D59ADDDB28C}"/>
    <dgm:cxn modelId="{F5C5A9C1-2E5A-49F6-A205-3E8A0AD9C63D}" type="presOf" srcId="{E1B123C4-6852-46D5-AEBD-7D9871078769}" destId="{8A4751C5-850C-4397-A9E7-CDD435C494AB}" srcOrd="0" destOrd="0" presId="urn:microsoft.com/office/officeart/2005/8/layout/pyramid2"/>
    <dgm:cxn modelId="{F1143FDC-02C9-484E-97BE-474469A74115}" type="presOf" srcId="{B6E3A997-EC6B-4B1D-805B-4C9B1F14D4FF}" destId="{B8D41763-9740-4603-815B-C19E2BDF4FA8}" srcOrd="0" destOrd="0" presId="urn:microsoft.com/office/officeart/2005/8/layout/pyramid2"/>
    <dgm:cxn modelId="{263183EA-CC2A-4895-8C7C-76349CC6DB82}" srcId="{4B07D37C-7B9B-49F6-9EC2-7BA37EA6917B}" destId="{B6E3A997-EC6B-4B1D-805B-4C9B1F14D4FF}" srcOrd="1" destOrd="0" parTransId="{ED2E28CE-9E80-485C-9F69-0C8AEB9FA068}" sibTransId="{429F168D-15FC-45A5-94C2-F7C77255FC17}"/>
    <dgm:cxn modelId="{EA66EE7A-71AD-4F5A-BB72-4073751E9B69}" type="presParOf" srcId="{90449A11-624D-4302-8523-7D672DAB4EF3}" destId="{4E8D230D-69FF-460F-81C8-25CD2A16BDE5}" srcOrd="0" destOrd="0" presId="urn:microsoft.com/office/officeart/2005/8/layout/pyramid2"/>
    <dgm:cxn modelId="{D5DAC4F2-9497-4E80-9CA6-500C72425FCD}" type="presParOf" srcId="{90449A11-624D-4302-8523-7D672DAB4EF3}" destId="{F2D643CA-E24F-44B0-B9E4-870A6F967F1E}" srcOrd="1" destOrd="0" presId="urn:microsoft.com/office/officeart/2005/8/layout/pyramid2"/>
    <dgm:cxn modelId="{6EFC0AF7-AD72-4018-A12E-09293A7A3632}" type="presParOf" srcId="{F2D643CA-E24F-44B0-B9E4-870A6F967F1E}" destId="{8A4751C5-850C-4397-A9E7-CDD435C494AB}" srcOrd="0" destOrd="0" presId="urn:microsoft.com/office/officeart/2005/8/layout/pyramid2"/>
    <dgm:cxn modelId="{8A712231-DEDB-4EF6-97A9-9C13DCDD7746}" type="presParOf" srcId="{F2D643CA-E24F-44B0-B9E4-870A6F967F1E}" destId="{2018F697-1BBE-4B00-8E3E-1EB1F096F3C8}" srcOrd="1" destOrd="0" presId="urn:microsoft.com/office/officeart/2005/8/layout/pyramid2"/>
    <dgm:cxn modelId="{0CA740C7-A51B-439E-8805-C95532956B29}" type="presParOf" srcId="{F2D643CA-E24F-44B0-B9E4-870A6F967F1E}" destId="{B8D41763-9740-4603-815B-C19E2BDF4FA8}" srcOrd="2" destOrd="0" presId="urn:microsoft.com/office/officeart/2005/8/layout/pyramid2"/>
    <dgm:cxn modelId="{C6F7BF90-83A4-4CE5-8A0F-05821B544B64}" type="presParOf" srcId="{F2D643CA-E24F-44B0-B9E4-870A6F967F1E}" destId="{FB70914C-1A5B-4D5E-AA3C-E5B3DC882FE9}" srcOrd="3" destOrd="0" presId="urn:microsoft.com/office/officeart/2005/8/layout/pyramid2"/>
    <dgm:cxn modelId="{FC55935C-B3CA-460F-8194-4147BB8A8EED}" type="presParOf" srcId="{F2D643CA-E24F-44B0-B9E4-870A6F967F1E}" destId="{1A35934C-E37C-4EBC-8179-48A81605EB73}" srcOrd="4" destOrd="0" presId="urn:microsoft.com/office/officeart/2005/8/layout/pyramid2"/>
    <dgm:cxn modelId="{BD396652-2ACD-4733-8CAD-57DBA9773FCB}" type="presParOf" srcId="{F2D643CA-E24F-44B0-B9E4-870A6F967F1E}" destId="{F37FCA2D-C9D1-461B-8A27-A6D3DD21B9AB}" srcOrd="5" destOrd="0" presId="urn:microsoft.com/office/officeart/2005/8/layout/pyramid2"/>
    <dgm:cxn modelId="{32F859EA-68FC-4F5B-A1CA-0BC9FB1324EB}" type="presParOf" srcId="{F2D643CA-E24F-44B0-B9E4-870A6F967F1E}" destId="{0478FC29-0E18-4F22-93EE-FDB77330BAEC}" srcOrd="6" destOrd="0" presId="urn:microsoft.com/office/officeart/2005/8/layout/pyramid2"/>
    <dgm:cxn modelId="{673302ED-66DF-42F9-8A48-5BD1DA462801}" type="presParOf" srcId="{F2D643CA-E24F-44B0-B9E4-870A6F967F1E}" destId="{63CF4F17-F64C-4852-B4A0-8C7C8AEDE518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48A44F-0AB7-42A2-A5DC-5427E8361CD7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980AEF-E6F2-4E08-9B59-B1DBCCFE0EF0}">
      <dgm:prSet custT="1"/>
      <dgm:spPr/>
      <dgm:t>
        <a:bodyPr/>
        <a:lstStyle/>
        <a:p>
          <a:pPr algn="ctr" rtl="0"/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Disaster management in the curriculum of schools and professional education will be helpful to raise awareness and </a:t>
          </a:r>
          <a:r>
            <a:rPr lang="en-US" sz="2400" b="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sensitise</a:t>
          </a:r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students and teachers on preventive and precautionary measures of various hazards. </a:t>
          </a:r>
        </a:p>
      </dgm:t>
    </dgm:pt>
    <dgm:pt modelId="{F5E7AB91-60A9-481B-A1B7-A97FD81C25C0}" type="parTrans" cxnId="{BDB12BF5-E5B1-4EEB-8AD6-EADC5C0F1451}">
      <dgm:prSet/>
      <dgm:spPr/>
      <dgm:t>
        <a:bodyPr/>
        <a:lstStyle/>
        <a:p>
          <a:endParaRPr lang="en-US"/>
        </a:p>
      </dgm:t>
    </dgm:pt>
    <dgm:pt modelId="{83BDC021-9633-48A0-8489-D86DE435D704}" type="sibTrans" cxnId="{BDB12BF5-E5B1-4EEB-8AD6-EADC5C0F1451}">
      <dgm:prSet/>
      <dgm:spPr/>
      <dgm:t>
        <a:bodyPr/>
        <a:lstStyle/>
        <a:p>
          <a:endParaRPr lang="en-US"/>
        </a:p>
      </dgm:t>
    </dgm:pt>
    <dgm:pt modelId="{AB92A864-5AD9-4A26-97C8-DEFD1DAD05DD}" type="pres">
      <dgm:prSet presAssocID="{D948A44F-0AB7-42A2-A5DC-5427E8361CD7}" presName="compositeShape" presStyleCnt="0">
        <dgm:presLayoutVars>
          <dgm:chMax val="7"/>
          <dgm:dir/>
          <dgm:resizeHandles val="exact"/>
        </dgm:presLayoutVars>
      </dgm:prSet>
      <dgm:spPr/>
    </dgm:pt>
    <dgm:pt modelId="{A6FEFE53-8882-4D62-A6A4-C1441FE72A0A}" type="pres">
      <dgm:prSet presAssocID="{87980AEF-E6F2-4E08-9B59-B1DBCCFE0EF0}" presName="circ1TxSh" presStyleLbl="vennNode1" presStyleIdx="0" presStyleCnt="1" custScaleX="140471"/>
      <dgm:spPr/>
    </dgm:pt>
  </dgm:ptLst>
  <dgm:cxnLst>
    <dgm:cxn modelId="{FB86F630-98A0-4D6A-A27E-F01F38AB2B2F}" type="presOf" srcId="{D948A44F-0AB7-42A2-A5DC-5427E8361CD7}" destId="{AB92A864-5AD9-4A26-97C8-DEFD1DAD05DD}" srcOrd="0" destOrd="0" presId="urn:microsoft.com/office/officeart/2005/8/layout/venn1"/>
    <dgm:cxn modelId="{B3B77589-1F02-4F9E-842E-9D0CD539472B}" type="presOf" srcId="{87980AEF-E6F2-4E08-9B59-B1DBCCFE0EF0}" destId="{A6FEFE53-8882-4D62-A6A4-C1441FE72A0A}" srcOrd="0" destOrd="0" presId="urn:microsoft.com/office/officeart/2005/8/layout/venn1"/>
    <dgm:cxn modelId="{BDB12BF5-E5B1-4EEB-8AD6-EADC5C0F1451}" srcId="{D948A44F-0AB7-42A2-A5DC-5427E8361CD7}" destId="{87980AEF-E6F2-4E08-9B59-B1DBCCFE0EF0}" srcOrd="0" destOrd="0" parTransId="{F5E7AB91-60A9-481B-A1B7-A97FD81C25C0}" sibTransId="{83BDC021-9633-48A0-8489-D86DE435D704}"/>
    <dgm:cxn modelId="{C03C15BE-3F03-48FA-96FF-BE3EF104CE60}" type="presParOf" srcId="{AB92A864-5AD9-4A26-97C8-DEFD1DAD05DD}" destId="{A6FEFE53-8882-4D62-A6A4-C1441FE72A0A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4E5229-E456-443E-9753-9BFED29E1C97}" type="doc">
      <dgm:prSet loTypeId="urn:microsoft.com/office/officeart/2008/layout/RadialCluster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E6069245-C7E3-400F-8341-A83160A2F37A}">
      <dgm:prSet phldrT="[Text]" custT="1"/>
      <dgm:spPr/>
      <dgm:t>
        <a:bodyPr/>
        <a:lstStyle/>
        <a:p>
          <a:r>
            <a:rPr lang="en-US" sz="2400" b="1" dirty="0">
              <a:solidFill>
                <a:srgbClr val="FFFF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STRATEGY-3</a:t>
          </a:r>
        </a:p>
        <a:p>
          <a:r>
            <a: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Demonstrating disaster risk management</a:t>
          </a:r>
        </a:p>
      </dgm:t>
    </dgm:pt>
    <dgm:pt modelId="{159D2EF0-C0F7-465E-9E3F-844AAB05B91B}" type="parTrans" cxnId="{281922C9-8453-47EE-8D73-699922539368}">
      <dgm:prSet/>
      <dgm:spPr/>
      <dgm:t>
        <a:bodyPr/>
        <a:lstStyle/>
        <a:p>
          <a:endParaRPr lang="en-US"/>
        </a:p>
      </dgm:t>
    </dgm:pt>
    <dgm:pt modelId="{A323D509-95A1-4FEE-9C1E-1D3A6ED8FB11}" type="sibTrans" cxnId="{281922C9-8453-47EE-8D73-699922539368}">
      <dgm:prSet/>
      <dgm:spPr/>
      <dgm:t>
        <a:bodyPr/>
        <a:lstStyle/>
        <a:p>
          <a:endParaRPr lang="en-US"/>
        </a:p>
      </dgm:t>
    </dgm:pt>
    <dgm:pt modelId="{B8FEB53F-9EC5-4847-82B0-6A1C33DEB1BC}">
      <dgm:prSet phldrT="[Text]" custT="1"/>
      <dgm:spPr/>
      <dgm:t>
        <a:bodyPr/>
        <a:lstStyle/>
        <a:p>
          <a:r>
            <a: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Training on first aid and basic search and rescue operation</a:t>
          </a:r>
        </a:p>
      </dgm:t>
    </dgm:pt>
    <dgm:pt modelId="{517121D9-5D0B-48E1-AA38-C7480B5576B3}" type="parTrans" cxnId="{4666F10F-2049-4A15-B01C-1914EED8F526}">
      <dgm:prSet/>
      <dgm:spPr/>
      <dgm:t>
        <a:bodyPr/>
        <a:lstStyle/>
        <a:p>
          <a:endParaRPr lang="en-US"/>
        </a:p>
      </dgm:t>
    </dgm:pt>
    <dgm:pt modelId="{419B68DA-4781-4DBD-937C-766FC556E959}" type="sibTrans" cxnId="{4666F10F-2049-4A15-B01C-1914EED8F526}">
      <dgm:prSet/>
      <dgm:spPr/>
      <dgm:t>
        <a:bodyPr/>
        <a:lstStyle/>
        <a:p>
          <a:endParaRPr lang="en-US"/>
        </a:p>
      </dgm:t>
    </dgm:pt>
    <dgm:pt modelId="{9730C593-3692-46F8-8290-B6EA4DF0BE13}">
      <dgm:prSet phldrT="[Text]" custT="1"/>
      <dgm:spPr/>
      <dgm:t>
        <a:bodyPr/>
        <a:lstStyle/>
        <a:p>
          <a:r>
            <a: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Simulation</a:t>
          </a:r>
        </a:p>
      </dgm:t>
    </dgm:pt>
    <dgm:pt modelId="{989ADBE5-761E-4379-8262-D3FDB88DE049}" type="parTrans" cxnId="{9D2957A9-1D9C-42A4-B9A1-589545D464CF}">
      <dgm:prSet/>
      <dgm:spPr/>
      <dgm:t>
        <a:bodyPr/>
        <a:lstStyle/>
        <a:p>
          <a:endParaRPr lang="en-US"/>
        </a:p>
      </dgm:t>
    </dgm:pt>
    <dgm:pt modelId="{392B057E-ADBC-4192-86A7-D3DE681073C8}" type="sibTrans" cxnId="{9D2957A9-1D9C-42A4-B9A1-589545D464CF}">
      <dgm:prSet/>
      <dgm:spPr/>
      <dgm:t>
        <a:bodyPr/>
        <a:lstStyle/>
        <a:p>
          <a:endParaRPr lang="en-US"/>
        </a:p>
      </dgm:t>
    </dgm:pt>
    <dgm:pt modelId="{E84A0F76-A0D3-4FE7-A4B5-E15083CB8665}">
      <dgm:prSet phldrT="[Text]" custT="1"/>
      <dgm:spPr/>
      <dgm:t>
        <a:bodyPr/>
        <a:lstStyle/>
        <a:p>
          <a:r>
            <a: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Mock drill on earthquake, fire and other hazard</a:t>
          </a:r>
        </a:p>
      </dgm:t>
    </dgm:pt>
    <dgm:pt modelId="{2466C091-D520-43AE-BF5D-5852427679C7}" type="parTrans" cxnId="{AE1D8B58-2B6D-4A91-90AB-EFA8328B37B1}">
      <dgm:prSet/>
      <dgm:spPr/>
      <dgm:t>
        <a:bodyPr/>
        <a:lstStyle/>
        <a:p>
          <a:endParaRPr lang="en-US"/>
        </a:p>
      </dgm:t>
    </dgm:pt>
    <dgm:pt modelId="{1E53BDB1-5B32-4C18-91F2-376633B2D734}" type="sibTrans" cxnId="{AE1D8B58-2B6D-4A91-90AB-EFA8328B37B1}">
      <dgm:prSet/>
      <dgm:spPr/>
      <dgm:t>
        <a:bodyPr/>
        <a:lstStyle/>
        <a:p>
          <a:endParaRPr lang="en-US"/>
        </a:p>
      </dgm:t>
    </dgm:pt>
    <dgm:pt modelId="{5F7FED16-5591-41D3-9BD3-B06FEBA02163}">
      <dgm:prSet phldrT="[Text]" custT="1"/>
      <dgm:spPr/>
      <dgm:t>
        <a:bodyPr/>
        <a:lstStyle/>
        <a:p>
          <a:r>
            <a: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Preparation of the school disaster management plan/Emergency evacuation plan</a:t>
          </a:r>
        </a:p>
      </dgm:t>
    </dgm:pt>
    <dgm:pt modelId="{D2783B0F-8A95-491F-8A99-902AA6F37699}" type="parTrans" cxnId="{A6507028-59D3-4FBD-B3F7-A804FD0F89BE}">
      <dgm:prSet/>
      <dgm:spPr/>
      <dgm:t>
        <a:bodyPr/>
        <a:lstStyle/>
        <a:p>
          <a:endParaRPr lang="en-US"/>
        </a:p>
      </dgm:t>
    </dgm:pt>
    <dgm:pt modelId="{D73BAE08-9EC4-4C5F-A345-F6D942364963}" type="sibTrans" cxnId="{A6507028-59D3-4FBD-B3F7-A804FD0F89BE}">
      <dgm:prSet/>
      <dgm:spPr/>
      <dgm:t>
        <a:bodyPr/>
        <a:lstStyle/>
        <a:p>
          <a:endParaRPr lang="en-US"/>
        </a:p>
      </dgm:t>
    </dgm:pt>
    <dgm:pt modelId="{CA88EC55-F479-4584-8D30-067142F42C59}" type="pres">
      <dgm:prSet presAssocID="{144E5229-E456-443E-9753-9BFED29E1C9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CCE0AF0-F1B9-4236-854B-21F19BF0B6DC}" type="pres">
      <dgm:prSet presAssocID="{E6069245-C7E3-400F-8341-A83160A2F37A}" presName="singleCycle" presStyleCnt="0"/>
      <dgm:spPr/>
    </dgm:pt>
    <dgm:pt modelId="{6BA9E93D-CF04-4CD5-959E-2B63B745161E}" type="pres">
      <dgm:prSet presAssocID="{E6069245-C7E3-400F-8341-A83160A2F37A}" presName="singleCenter" presStyleLbl="node1" presStyleIdx="0" presStyleCnt="5" custScaleX="177340" custScaleY="137107" custLinFactNeighborY="-3074">
        <dgm:presLayoutVars>
          <dgm:chMax val="7"/>
          <dgm:chPref val="7"/>
        </dgm:presLayoutVars>
      </dgm:prSet>
      <dgm:spPr/>
    </dgm:pt>
    <dgm:pt modelId="{F56EFC6E-E427-4214-B905-F6196310D6FF}" type="pres">
      <dgm:prSet presAssocID="{517121D9-5D0B-48E1-AA38-C7480B5576B3}" presName="Name56" presStyleLbl="parChTrans1D2" presStyleIdx="0" presStyleCnt="4"/>
      <dgm:spPr/>
    </dgm:pt>
    <dgm:pt modelId="{012C11F0-3662-4D12-B70B-C1CC84BD55F8}" type="pres">
      <dgm:prSet presAssocID="{B8FEB53F-9EC5-4847-82B0-6A1C33DEB1BC}" presName="text0" presStyleLbl="node1" presStyleIdx="1" presStyleCnt="5" custScaleX="793903" custScaleY="133489">
        <dgm:presLayoutVars>
          <dgm:bulletEnabled val="1"/>
        </dgm:presLayoutVars>
      </dgm:prSet>
      <dgm:spPr/>
    </dgm:pt>
    <dgm:pt modelId="{974E5267-AB6C-4A3F-8BFE-A3CB11DA25E9}" type="pres">
      <dgm:prSet presAssocID="{989ADBE5-761E-4379-8262-D3FDB88DE049}" presName="Name56" presStyleLbl="parChTrans1D2" presStyleIdx="1" presStyleCnt="4"/>
      <dgm:spPr/>
    </dgm:pt>
    <dgm:pt modelId="{5F118DC0-BF15-4B51-82B4-315CCFCFD2CD}" type="pres">
      <dgm:prSet presAssocID="{9730C593-3692-46F8-8290-B6EA4DF0BE13}" presName="text0" presStyleLbl="node1" presStyleIdx="2" presStyleCnt="5" custScaleX="310279" custScaleY="153680" custRadScaleRad="163278" custRadScaleInc="-4585">
        <dgm:presLayoutVars>
          <dgm:bulletEnabled val="1"/>
        </dgm:presLayoutVars>
      </dgm:prSet>
      <dgm:spPr/>
    </dgm:pt>
    <dgm:pt modelId="{18E11DF9-64E8-4049-A9E7-D9D5FA4E74F3}" type="pres">
      <dgm:prSet presAssocID="{D2783B0F-8A95-491F-8A99-902AA6F37699}" presName="Name56" presStyleLbl="parChTrans1D2" presStyleIdx="2" presStyleCnt="4"/>
      <dgm:spPr/>
    </dgm:pt>
    <dgm:pt modelId="{D012A3DA-A282-4722-A70C-0F894E96F307}" type="pres">
      <dgm:prSet presAssocID="{5F7FED16-5591-41D3-9BD3-B06FEBA02163}" presName="text0" presStyleLbl="node1" presStyleIdx="3" presStyleCnt="5" custScaleX="804524" custScaleY="127416" custRadScaleRad="100000" custRadScaleInc="418">
        <dgm:presLayoutVars>
          <dgm:bulletEnabled val="1"/>
        </dgm:presLayoutVars>
      </dgm:prSet>
      <dgm:spPr/>
    </dgm:pt>
    <dgm:pt modelId="{25DA67CC-82D9-4717-8674-47A8F30261FF}" type="pres">
      <dgm:prSet presAssocID="{2466C091-D520-43AE-BF5D-5852427679C7}" presName="Name56" presStyleLbl="parChTrans1D2" presStyleIdx="3" presStyleCnt="4"/>
      <dgm:spPr/>
    </dgm:pt>
    <dgm:pt modelId="{61CFA958-A9A2-4A3D-AB16-242FCDE0CFFF}" type="pres">
      <dgm:prSet presAssocID="{E84A0F76-A0D3-4FE7-A4B5-E15083CB8665}" presName="text0" presStyleLbl="node1" presStyleIdx="4" presStyleCnt="5" custScaleX="311945" custScaleY="152903" custRadScaleRad="150928" custRadScaleInc="2003">
        <dgm:presLayoutVars>
          <dgm:bulletEnabled val="1"/>
        </dgm:presLayoutVars>
      </dgm:prSet>
      <dgm:spPr/>
    </dgm:pt>
  </dgm:ptLst>
  <dgm:cxnLst>
    <dgm:cxn modelId="{4666F10F-2049-4A15-B01C-1914EED8F526}" srcId="{E6069245-C7E3-400F-8341-A83160A2F37A}" destId="{B8FEB53F-9EC5-4847-82B0-6A1C33DEB1BC}" srcOrd="0" destOrd="0" parTransId="{517121D9-5D0B-48E1-AA38-C7480B5576B3}" sibTransId="{419B68DA-4781-4DBD-937C-766FC556E959}"/>
    <dgm:cxn modelId="{A6507028-59D3-4FBD-B3F7-A804FD0F89BE}" srcId="{E6069245-C7E3-400F-8341-A83160A2F37A}" destId="{5F7FED16-5591-41D3-9BD3-B06FEBA02163}" srcOrd="2" destOrd="0" parTransId="{D2783B0F-8A95-491F-8A99-902AA6F37699}" sibTransId="{D73BAE08-9EC4-4C5F-A345-F6D942364963}"/>
    <dgm:cxn modelId="{78BF2C42-DAB8-40C1-BB21-6A94E90C9240}" type="presOf" srcId="{E6069245-C7E3-400F-8341-A83160A2F37A}" destId="{6BA9E93D-CF04-4CD5-959E-2B63B745161E}" srcOrd="0" destOrd="0" presId="urn:microsoft.com/office/officeart/2008/layout/RadialCluster"/>
    <dgm:cxn modelId="{50903478-918E-4819-8855-C3131DB3CE49}" type="presOf" srcId="{9730C593-3692-46F8-8290-B6EA4DF0BE13}" destId="{5F118DC0-BF15-4B51-82B4-315CCFCFD2CD}" srcOrd="0" destOrd="0" presId="urn:microsoft.com/office/officeart/2008/layout/RadialCluster"/>
    <dgm:cxn modelId="{AE1D8B58-2B6D-4A91-90AB-EFA8328B37B1}" srcId="{E6069245-C7E3-400F-8341-A83160A2F37A}" destId="{E84A0F76-A0D3-4FE7-A4B5-E15083CB8665}" srcOrd="3" destOrd="0" parTransId="{2466C091-D520-43AE-BF5D-5852427679C7}" sibTransId="{1E53BDB1-5B32-4C18-91F2-376633B2D734}"/>
    <dgm:cxn modelId="{66BC628B-3F1D-4CEB-AD6D-C2EB15AEFB28}" type="presOf" srcId="{D2783B0F-8A95-491F-8A99-902AA6F37699}" destId="{18E11DF9-64E8-4049-A9E7-D9D5FA4E74F3}" srcOrd="0" destOrd="0" presId="urn:microsoft.com/office/officeart/2008/layout/RadialCluster"/>
    <dgm:cxn modelId="{F062B98D-F432-4DBE-A29D-02CC69826F6A}" type="presOf" srcId="{2466C091-D520-43AE-BF5D-5852427679C7}" destId="{25DA67CC-82D9-4717-8674-47A8F30261FF}" srcOrd="0" destOrd="0" presId="urn:microsoft.com/office/officeart/2008/layout/RadialCluster"/>
    <dgm:cxn modelId="{833BAF97-8C90-42E5-9420-48EA54AE3B5E}" type="presOf" srcId="{517121D9-5D0B-48E1-AA38-C7480B5576B3}" destId="{F56EFC6E-E427-4214-B905-F6196310D6FF}" srcOrd="0" destOrd="0" presId="urn:microsoft.com/office/officeart/2008/layout/RadialCluster"/>
    <dgm:cxn modelId="{63B7E19A-17A0-4AFA-B9A6-387BA18106C6}" type="presOf" srcId="{5F7FED16-5591-41D3-9BD3-B06FEBA02163}" destId="{D012A3DA-A282-4722-A70C-0F894E96F307}" srcOrd="0" destOrd="0" presId="urn:microsoft.com/office/officeart/2008/layout/RadialCluster"/>
    <dgm:cxn modelId="{9D2957A9-1D9C-42A4-B9A1-589545D464CF}" srcId="{E6069245-C7E3-400F-8341-A83160A2F37A}" destId="{9730C593-3692-46F8-8290-B6EA4DF0BE13}" srcOrd="1" destOrd="0" parTransId="{989ADBE5-761E-4379-8262-D3FDB88DE049}" sibTransId="{392B057E-ADBC-4192-86A7-D3DE681073C8}"/>
    <dgm:cxn modelId="{281922C9-8453-47EE-8D73-699922539368}" srcId="{144E5229-E456-443E-9753-9BFED29E1C97}" destId="{E6069245-C7E3-400F-8341-A83160A2F37A}" srcOrd="0" destOrd="0" parTransId="{159D2EF0-C0F7-465E-9E3F-844AAB05B91B}" sibTransId="{A323D509-95A1-4FEE-9C1E-1D3A6ED8FB11}"/>
    <dgm:cxn modelId="{CAC807D1-8276-427E-AF2F-5081880D3C11}" type="presOf" srcId="{989ADBE5-761E-4379-8262-D3FDB88DE049}" destId="{974E5267-AB6C-4A3F-8BFE-A3CB11DA25E9}" srcOrd="0" destOrd="0" presId="urn:microsoft.com/office/officeart/2008/layout/RadialCluster"/>
    <dgm:cxn modelId="{8AF5DAD7-EB6B-4C91-875F-009B5FFE86D0}" type="presOf" srcId="{144E5229-E456-443E-9753-9BFED29E1C97}" destId="{CA88EC55-F479-4584-8D30-067142F42C59}" srcOrd="0" destOrd="0" presId="urn:microsoft.com/office/officeart/2008/layout/RadialCluster"/>
    <dgm:cxn modelId="{65B843DA-2CE3-4EAF-9D84-BD647D845652}" type="presOf" srcId="{B8FEB53F-9EC5-4847-82B0-6A1C33DEB1BC}" destId="{012C11F0-3662-4D12-B70B-C1CC84BD55F8}" srcOrd="0" destOrd="0" presId="urn:microsoft.com/office/officeart/2008/layout/RadialCluster"/>
    <dgm:cxn modelId="{065E02F2-2056-4115-9840-40A40F33F0D4}" type="presOf" srcId="{E84A0F76-A0D3-4FE7-A4B5-E15083CB8665}" destId="{61CFA958-A9A2-4A3D-AB16-242FCDE0CFFF}" srcOrd="0" destOrd="0" presId="urn:microsoft.com/office/officeart/2008/layout/RadialCluster"/>
    <dgm:cxn modelId="{AE3D1CEC-8936-4F66-91A1-6055A01A413E}" type="presParOf" srcId="{CA88EC55-F479-4584-8D30-067142F42C59}" destId="{1CCE0AF0-F1B9-4236-854B-21F19BF0B6DC}" srcOrd="0" destOrd="0" presId="urn:microsoft.com/office/officeart/2008/layout/RadialCluster"/>
    <dgm:cxn modelId="{3648E85B-65E5-4C8E-8332-4D2608F47C0D}" type="presParOf" srcId="{1CCE0AF0-F1B9-4236-854B-21F19BF0B6DC}" destId="{6BA9E93D-CF04-4CD5-959E-2B63B745161E}" srcOrd="0" destOrd="0" presId="urn:microsoft.com/office/officeart/2008/layout/RadialCluster"/>
    <dgm:cxn modelId="{D889E0A4-93FA-47E2-83F1-B854EE6913A4}" type="presParOf" srcId="{1CCE0AF0-F1B9-4236-854B-21F19BF0B6DC}" destId="{F56EFC6E-E427-4214-B905-F6196310D6FF}" srcOrd="1" destOrd="0" presId="urn:microsoft.com/office/officeart/2008/layout/RadialCluster"/>
    <dgm:cxn modelId="{C3C6938F-8627-4C32-B59B-2A5B87BCA80E}" type="presParOf" srcId="{1CCE0AF0-F1B9-4236-854B-21F19BF0B6DC}" destId="{012C11F0-3662-4D12-B70B-C1CC84BD55F8}" srcOrd="2" destOrd="0" presId="urn:microsoft.com/office/officeart/2008/layout/RadialCluster"/>
    <dgm:cxn modelId="{0CAC6F3F-78AE-4364-A320-ACE795D1464A}" type="presParOf" srcId="{1CCE0AF0-F1B9-4236-854B-21F19BF0B6DC}" destId="{974E5267-AB6C-4A3F-8BFE-A3CB11DA25E9}" srcOrd="3" destOrd="0" presId="urn:microsoft.com/office/officeart/2008/layout/RadialCluster"/>
    <dgm:cxn modelId="{95965ED2-95D2-4E57-ABB0-5273283AACE9}" type="presParOf" srcId="{1CCE0AF0-F1B9-4236-854B-21F19BF0B6DC}" destId="{5F118DC0-BF15-4B51-82B4-315CCFCFD2CD}" srcOrd="4" destOrd="0" presId="urn:microsoft.com/office/officeart/2008/layout/RadialCluster"/>
    <dgm:cxn modelId="{D7A922EF-FAA5-4FB4-A1C0-971CFC9BEED6}" type="presParOf" srcId="{1CCE0AF0-F1B9-4236-854B-21F19BF0B6DC}" destId="{18E11DF9-64E8-4049-A9E7-D9D5FA4E74F3}" srcOrd="5" destOrd="0" presId="urn:microsoft.com/office/officeart/2008/layout/RadialCluster"/>
    <dgm:cxn modelId="{30D126F6-5A62-4994-895E-9CF1AA22C7D1}" type="presParOf" srcId="{1CCE0AF0-F1B9-4236-854B-21F19BF0B6DC}" destId="{D012A3DA-A282-4722-A70C-0F894E96F307}" srcOrd="6" destOrd="0" presId="urn:microsoft.com/office/officeart/2008/layout/RadialCluster"/>
    <dgm:cxn modelId="{7C44D163-20AE-420E-80F6-545116FCAD68}" type="presParOf" srcId="{1CCE0AF0-F1B9-4236-854B-21F19BF0B6DC}" destId="{25DA67CC-82D9-4717-8674-47A8F30261FF}" srcOrd="7" destOrd="0" presId="urn:microsoft.com/office/officeart/2008/layout/RadialCluster"/>
    <dgm:cxn modelId="{0FEE486C-62A0-408F-BE72-487E379BDA82}" type="presParOf" srcId="{1CCE0AF0-F1B9-4236-854B-21F19BF0B6DC}" destId="{61CFA958-A9A2-4A3D-AB16-242FCDE0CFFF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C8E0F4-1413-4BD8-8866-4590D8F2A95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DA9B6D-6CC5-49D8-9B5A-964DF778B681}">
      <dgm:prSet phldrT="[Text]" custT="1"/>
      <dgm:spPr/>
      <dgm:t>
        <a:bodyPr/>
        <a:lstStyle/>
        <a:p>
          <a:r>
            <a: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School safety, </a:t>
          </a:r>
          <a:r>
            <a:rPr lang="en-IN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Disasters- definition, classification and its types a</a:t>
          </a:r>
          <a:r>
            <a:rPr lang="en-US" sz="24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nd</a:t>
          </a:r>
          <a:r>
            <a: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types of disaster may be harm to school safety</a:t>
          </a:r>
          <a:r>
            <a:rPr lang="en-US" sz="2400" dirty="0">
              <a:latin typeface="Bookman Old Style" pitchFamily="18" charset="0"/>
            </a:rPr>
            <a:t>.</a:t>
          </a:r>
          <a:endParaRPr lang="en-US" sz="2400" dirty="0"/>
        </a:p>
      </dgm:t>
    </dgm:pt>
    <dgm:pt modelId="{54268B4A-393F-4DB4-9987-992120127904}" type="parTrans" cxnId="{ED577893-8B03-4D21-9804-0B5CE3FC8DF8}">
      <dgm:prSet/>
      <dgm:spPr/>
      <dgm:t>
        <a:bodyPr/>
        <a:lstStyle/>
        <a:p>
          <a:endParaRPr lang="en-US"/>
        </a:p>
      </dgm:t>
    </dgm:pt>
    <dgm:pt modelId="{31E420C3-7A9B-47F5-8655-0BDFE103B838}" type="sibTrans" cxnId="{ED577893-8B03-4D21-9804-0B5CE3FC8DF8}">
      <dgm:prSet/>
      <dgm:spPr/>
      <dgm:t>
        <a:bodyPr/>
        <a:lstStyle/>
        <a:p>
          <a:endParaRPr lang="en-US"/>
        </a:p>
      </dgm:t>
    </dgm:pt>
    <dgm:pt modelId="{97CF09F8-AB99-4360-A57F-3A73F20236E1}">
      <dgm:prSet phldrT="[Text]" custT="1"/>
      <dgm:spPr/>
      <dgm:t>
        <a:bodyPr/>
        <a:lstStyle/>
        <a:p>
          <a:pPr algn="l"/>
          <a:r>
            <a: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To sensitize children and the school community on the issue of disaster preparedness, safety measures and various strategies.</a:t>
          </a:r>
        </a:p>
      </dgm:t>
    </dgm:pt>
    <dgm:pt modelId="{E4A79A08-3DB7-45B5-9A8D-2E2A970C2C74}" type="parTrans" cxnId="{48D05188-AEAF-4542-828E-D9E1364C342A}">
      <dgm:prSet/>
      <dgm:spPr/>
      <dgm:t>
        <a:bodyPr/>
        <a:lstStyle/>
        <a:p>
          <a:endParaRPr lang="en-US"/>
        </a:p>
      </dgm:t>
    </dgm:pt>
    <dgm:pt modelId="{1EE727BD-7E06-4A88-98E9-E27FCECAEB8B}" type="sibTrans" cxnId="{48D05188-AEAF-4542-828E-D9E1364C342A}">
      <dgm:prSet/>
      <dgm:spPr/>
      <dgm:t>
        <a:bodyPr/>
        <a:lstStyle/>
        <a:p>
          <a:endParaRPr lang="en-US"/>
        </a:p>
      </dgm:t>
    </dgm:pt>
    <dgm:pt modelId="{B0063DC1-B8B8-40AF-BCBA-6D3A2CA90F34}">
      <dgm:prSet phldrT="[Text]"/>
      <dgm:spPr>
        <a:solidFill>
          <a:srgbClr val="00B0F0"/>
        </a:solidFill>
      </dgm:spPr>
      <dgm:t>
        <a:bodyPr/>
        <a:lstStyle/>
        <a:p>
          <a:endParaRPr lang="en-US" dirty="0"/>
        </a:p>
      </dgm:t>
    </dgm:pt>
    <dgm:pt modelId="{94F7875D-F0EC-4434-A7CB-AC369B34FC86}" type="parTrans" cxnId="{D39AE18D-74CD-4933-AB3E-AD3E8422A0AA}">
      <dgm:prSet/>
      <dgm:spPr/>
      <dgm:t>
        <a:bodyPr/>
        <a:lstStyle/>
        <a:p>
          <a:endParaRPr lang="en-US"/>
        </a:p>
      </dgm:t>
    </dgm:pt>
    <dgm:pt modelId="{A05435F3-3F2C-400A-BC13-7C7515D44917}" type="sibTrans" cxnId="{D39AE18D-74CD-4933-AB3E-AD3E8422A0AA}">
      <dgm:prSet/>
      <dgm:spPr/>
      <dgm:t>
        <a:bodyPr/>
        <a:lstStyle/>
        <a:p>
          <a:endParaRPr lang="en-US"/>
        </a:p>
      </dgm:t>
    </dgm:pt>
    <dgm:pt modelId="{3842263A-9841-4230-BFBF-5B59A1AE0019}">
      <dgm:prSet phldrT="[Text]" custT="1"/>
      <dgm:spPr/>
      <dgm:t>
        <a:bodyPr/>
        <a:lstStyle/>
        <a:p>
          <a:r>
            <a:rPr lang="en-IN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Fire safety for schools</a:t>
          </a:r>
          <a:endParaRPr lang="en-US" sz="24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E276F2AC-A511-4E14-AB7C-167ADCF1AF6C}" type="parTrans" cxnId="{DCBBA45B-581E-4C54-BFAF-1BB0C4181A4B}">
      <dgm:prSet/>
      <dgm:spPr/>
      <dgm:t>
        <a:bodyPr/>
        <a:lstStyle/>
        <a:p>
          <a:endParaRPr lang="en-US"/>
        </a:p>
      </dgm:t>
    </dgm:pt>
    <dgm:pt modelId="{2C60E77D-0FF8-4A6C-B1C8-25FC9E6FDCA5}" type="sibTrans" cxnId="{DCBBA45B-581E-4C54-BFAF-1BB0C4181A4B}">
      <dgm:prSet/>
      <dgm:spPr/>
      <dgm:t>
        <a:bodyPr/>
        <a:lstStyle/>
        <a:p>
          <a:endParaRPr lang="en-US"/>
        </a:p>
      </dgm:t>
    </dgm:pt>
    <dgm:pt modelId="{CFC465A4-34BA-4B9E-949A-D23704ACE7EE}">
      <dgm:prSet custT="1"/>
      <dgm:spPr/>
      <dgm:t>
        <a:bodyPr/>
        <a:lstStyle/>
        <a:p>
          <a:r>
            <a:rPr lang="en-IN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Earthquake safety……Before…During…..and After..</a:t>
          </a:r>
        </a:p>
      </dgm:t>
    </dgm:pt>
    <dgm:pt modelId="{44F44656-2003-4BEA-96FA-15BB77C9D593}" type="parTrans" cxnId="{D37327AC-8181-4D37-9880-7E5D63F4FFEB}">
      <dgm:prSet/>
      <dgm:spPr/>
      <dgm:t>
        <a:bodyPr/>
        <a:lstStyle/>
        <a:p>
          <a:endParaRPr lang="en-US"/>
        </a:p>
      </dgm:t>
    </dgm:pt>
    <dgm:pt modelId="{B4D30637-5C5F-47D1-9012-87B1A55E5A1C}" type="sibTrans" cxnId="{D37327AC-8181-4D37-9880-7E5D63F4FFEB}">
      <dgm:prSet/>
      <dgm:spPr/>
      <dgm:t>
        <a:bodyPr/>
        <a:lstStyle/>
        <a:p>
          <a:endParaRPr lang="en-US"/>
        </a:p>
      </dgm:t>
    </dgm:pt>
    <dgm:pt modelId="{3F2C0443-023D-49E0-B639-5ED35B391FA5}">
      <dgm:prSet phldrT="[Text]" custT="1"/>
      <dgm:spPr/>
      <dgm:t>
        <a:bodyPr/>
        <a:lstStyle/>
        <a:p>
          <a:r>
            <a:rPr lang="en-IN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Effects and Factors of disaster </a:t>
          </a:r>
          <a:endParaRPr lang="en-US" sz="24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004CEBB-156E-4584-8E49-F174B6D1C4E1}" type="parTrans" cxnId="{60B10A83-CE3B-40A8-B0B4-76FDB9FE5EBC}">
      <dgm:prSet/>
      <dgm:spPr/>
      <dgm:t>
        <a:bodyPr/>
        <a:lstStyle/>
        <a:p>
          <a:endParaRPr lang="en-US"/>
        </a:p>
      </dgm:t>
    </dgm:pt>
    <dgm:pt modelId="{696EFD47-9304-4D30-999E-BE43E54E9C52}" type="sibTrans" cxnId="{60B10A83-CE3B-40A8-B0B4-76FDB9FE5EBC}">
      <dgm:prSet/>
      <dgm:spPr/>
      <dgm:t>
        <a:bodyPr/>
        <a:lstStyle/>
        <a:p>
          <a:endParaRPr lang="en-US"/>
        </a:p>
      </dgm:t>
    </dgm:pt>
    <dgm:pt modelId="{1EC80172-0D23-42B9-98A7-11F8769DC826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7B1D41BD-B6A5-43DA-B8FC-5EBFF423278B}" type="sibTrans" cxnId="{0A67772B-20F6-4649-B658-2847D24F3285}">
      <dgm:prSet/>
      <dgm:spPr/>
      <dgm:t>
        <a:bodyPr/>
        <a:lstStyle/>
        <a:p>
          <a:endParaRPr lang="en-US"/>
        </a:p>
      </dgm:t>
    </dgm:pt>
    <dgm:pt modelId="{B6C59CB1-6342-47C5-9E5B-9D871487F7ED}" type="parTrans" cxnId="{0A67772B-20F6-4649-B658-2847D24F3285}">
      <dgm:prSet/>
      <dgm:spPr/>
      <dgm:t>
        <a:bodyPr/>
        <a:lstStyle/>
        <a:p>
          <a:endParaRPr lang="en-US"/>
        </a:p>
      </dgm:t>
    </dgm:pt>
    <dgm:pt modelId="{69C9ED01-3E59-4140-9927-EF5EE9CCD3D5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FDF8537E-42D4-468B-A6CD-EC7376A56015}" type="sibTrans" cxnId="{8571FC61-E806-4BC8-A704-B36998B417B2}">
      <dgm:prSet/>
      <dgm:spPr/>
      <dgm:t>
        <a:bodyPr/>
        <a:lstStyle/>
        <a:p>
          <a:endParaRPr lang="en-US"/>
        </a:p>
      </dgm:t>
    </dgm:pt>
    <dgm:pt modelId="{7EE843D2-AB31-45E5-9200-4DD26F76A817}" type="parTrans" cxnId="{8571FC61-E806-4BC8-A704-B36998B417B2}">
      <dgm:prSet/>
      <dgm:spPr/>
      <dgm:t>
        <a:bodyPr/>
        <a:lstStyle/>
        <a:p>
          <a:endParaRPr lang="en-US"/>
        </a:p>
      </dgm:t>
    </dgm:pt>
    <dgm:pt modelId="{E646D6E4-202E-45EA-873F-0A4CF23D3C18}" type="pres">
      <dgm:prSet presAssocID="{5AC8E0F4-1413-4BD8-8866-4590D8F2A95D}" presName="linearFlow" presStyleCnt="0">
        <dgm:presLayoutVars>
          <dgm:dir/>
          <dgm:animLvl val="lvl"/>
          <dgm:resizeHandles val="exact"/>
        </dgm:presLayoutVars>
      </dgm:prSet>
      <dgm:spPr/>
    </dgm:pt>
    <dgm:pt modelId="{95DBAE26-4163-40D3-A463-2DE3A73D51C8}" type="pres">
      <dgm:prSet presAssocID="{69C9ED01-3E59-4140-9927-EF5EE9CCD3D5}" presName="composite" presStyleCnt="0"/>
      <dgm:spPr/>
    </dgm:pt>
    <dgm:pt modelId="{230332EA-C28F-47CB-A390-1AA88CB645F6}" type="pres">
      <dgm:prSet presAssocID="{69C9ED01-3E59-4140-9927-EF5EE9CCD3D5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A6B0E11-45AA-4502-A0C6-F9240E227A03}" type="pres">
      <dgm:prSet presAssocID="{69C9ED01-3E59-4140-9927-EF5EE9CCD3D5}" presName="descendantText" presStyleLbl="alignAcc1" presStyleIdx="0" presStyleCnt="3" custScaleX="98440" custScaleY="100000" custLinFactNeighborX="-559" custLinFactNeighborY="-5">
        <dgm:presLayoutVars>
          <dgm:bulletEnabled val="1"/>
        </dgm:presLayoutVars>
      </dgm:prSet>
      <dgm:spPr/>
    </dgm:pt>
    <dgm:pt modelId="{47BC0779-5EF6-428F-89A2-081D073F6DBD}" type="pres">
      <dgm:prSet presAssocID="{FDF8537E-42D4-468B-A6CD-EC7376A56015}" presName="sp" presStyleCnt="0"/>
      <dgm:spPr/>
    </dgm:pt>
    <dgm:pt modelId="{5BB47D7A-F1A4-488E-A696-895AD6ECEB9A}" type="pres">
      <dgm:prSet presAssocID="{1EC80172-0D23-42B9-98A7-11F8769DC826}" presName="composite" presStyleCnt="0"/>
      <dgm:spPr/>
    </dgm:pt>
    <dgm:pt modelId="{9289E060-C15C-4C06-8795-D94C7E7A38A9}" type="pres">
      <dgm:prSet presAssocID="{1EC80172-0D23-42B9-98A7-11F8769DC826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7076EA65-6383-4AD9-A961-5525A586DCC3}" type="pres">
      <dgm:prSet presAssocID="{1EC80172-0D23-42B9-98A7-11F8769DC826}" presName="descendantText" presStyleLbl="alignAcc1" presStyleIdx="1" presStyleCnt="3" custScaleY="109906" custLinFactNeighborX="-498" custLinFactNeighborY="932">
        <dgm:presLayoutVars>
          <dgm:bulletEnabled val="1"/>
        </dgm:presLayoutVars>
      </dgm:prSet>
      <dgm:spPr/>
    </dgm:pt>
    <dgm:pt modelId="{5F5E982C-8FCC-4D1F-B9CA-FC165CA0975F}" type="pres">
      <dgm:prSet presAssocID="{7B1D41BD-B6A5-43DA-B8FC-5EBFF423278B}" presName="sp" presStyleCnt="0"/>
      <dgm:spPr/>
    </dgm:pt>
    <dgm:pt modelId="{D1420C47-958F-4020-8533-BC11992606AB}" type="pres">
      <dgm:prSet presAssocID="{B0063DC1-B8B8-40AF-BCBA-6D3A2CA90F34}" presName="composite" presStyleCnt="0"/>
      <dgm:spPr/>
    </dgm:pt>
    <dgm:pt modelId="{A9A4FAE2-953F-4C28-AE53-6E46323716F8}" type="pres">
      <dgm:prSet presAssocID="{B0063DC1-B8B8-40AF-BCBA-6D3A2CA90F34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362898A-2682-4E46-AF4D-7D5CAF5BE860}" type="pres">
      <dgm:prSet presAssocID="{B0063DC1-B8B8-40AF-BCBA-6D3A2CA90F34}" presName="descendantText" presStyleLbl="alignAcc1" presStyleIdx="2" presStyleCnt="3" custScaleY="117847" custLinFactNeighborY="986">
        <dgm:presLayoutVars>
          <dgm:bulletEnabled val="1"/>
        </dgm:presLayoutVars>
      </dgm:prSet>
      <dgm:spPr/>
    </dgm:pt>
  </dgm:ptLst>
  <dgm:cxnLst>
    <dgm:cxn modelId="{FB6D5120-D952-4F48-8A0F-99A1D1CF05E4}" type="presOf" srcId="{97CF09F8-AB99-4360-A57F-3A73F20236E1}" destId="{7076EA65-6383-4AD9-A961-5525A586DCC3}" srcOrd="0" destOrd="0" presId="urn:microsoft.com/office/officeart/2005/8/layout/chevron2"/>
    <dgm:cxn modelId="{0A67772B-20F6-4649-B658-2847D24F3285}" srcId="{5AC8E0F4-1413-4BD8-8866-4590D8F2A95D}" destId="{1EC80172-0D23-42B9-98A7-11F8769DC826}" srcOrd="1" destOrd="0" parTransId="{B6C59CB1-6342-47C5-9E5B-9D871487F7ED}" sibTransId="{7B1D41BD-B6A5-43DA-B8FC-5EBFF423278B}"/>
    <dgm:cxn modelId="{DCBBA45B-581E-4C54-BFAF-1BB0C4181A4B}" srcId="{B0063DC1-B8B8-40AF-BCBA-6D3A2CA90F34}" destId="{3842263A-9841-4230-BFBF-5B59A1AE0019}" srcOrd="1" destOrd="0" parTransId="{E276F2AC-A511-4E14-AB7C-167ADCF1AF6C}" sibTransId="{2C60E77D-0FF8-4A6C-B1C8-25FC9E6FDCA5}"/>
    <dgm:cxn modelId="{8571FC61-E806-4BC8-A704-B36998B417B2}" srcId="{5AC8E0F4-1413-4BD8-8866-4590D8F2A95D}" destId="{69C9ED01-3E59-4140-9927-EF5EE9CCD3D5}" srcOrd="0" destOrd="0" parTransId="{7EE843D2-AB31-45E5-9200-4DD26F76A817}" sibTransId="{FDF8537E-42D4-468B-A6CD-EC7376A56015}"/>
    <dgm:cxn modelId="{366A3665-5C58-4027-9FD7-114F36D6D35D}" type="presOf" srcId="{5AC8E0F4-1413-4BD8-8866-4590D8F2A95D}" destId="{E646D6E4-202E-45EA-873F-0A4CF23D3C18}" srcOrd="0" destOrd="0" presId="urn:microsoft.com/office/officeart/2005/8/layout/chevron2"/>
    <dgm:cxn modelId="{0C240E47-F964-456A-87B0-967D06EA80D8}" type="presOf" srcId="{3F2C0443-023D-49E0-B639-5ED35B391FA5}" destId="{B362898A-2682-4E46-AF4D-7D5CAF5BE860}" srcOrd="0" destOrd="0" presId="urn:microsoft.com/office/officeart/2005/8/layout/chevron2"/>
    <dgm:cxn modelId="{B129276F-54AD-4A02-AE6E-C20965D17F2B}" type="presOf" srcId="{3CDA9B6D-6CC5-49D8-9B5A-964DF778B681}" destId="{1A6B0E11-45AA-4502-A0C6-F9240E227A03}" srcOrd="0" destOrd="0" presId="urn:microsoft.com/office/officeart/2005/8/layout/chevron2"/>
    <dgm:cxn modelId="{9EEAB07F-BA5F-4A24-BB16-3D733E2D7717}" type="presOf" srcId="{1EC80172-0D23-42B9-98A7-11F8769DC826}" destId="{9289E060-C15C-4C06-8795-D94C7E7A38A9}" srcOrd="0" destOrd="0" presId="urn:microsoft.com/office/officeart/2005/8/layout/chevron2"/>
    <dgm:cxn modelId="{60B10A83-CE3B-40A8-B0B4-76FDB9FE5EBC}" srcId="{B0063DC1-B8B8-40AF-BCBA-6D3A2CA90F34}" destId="{3F2C0443-023D-49E0-B639-5ED35B391FA5}" srcOrd="0" destOrd="0" parTransId="{9004CEBB-156E-4584-8E49-F174B6D1C4E1}" sibTransId="{696EFD47-9304-4D30-999E-BE43E54E9C52}"/>
    <dgm:cxn modelId="{48D05188-AEAF-4542-828E-D9E1364C342A}" srcId="{1EC80172-0D23-42B9-98A7-11F8769DC826}" destId="{97CF09F8-AB99-4360-A57F-3A73F20236E1}" srcOrd="0" destOrd="0" parTransId="{E4A79A08-3DB7-45B5-9A8D-2E2A970C2C74}" sibTransId="{1EE727BD-7E06-4A88-98E9-E27FCECAEB8B}"/>
    <dgm:cxn modelId="{D39AE18D-74CD-4933-AB3E-AD3E8422A0AA}" srcId="{5AC8E0F4-1413-4BD8-8866-4590D8F2A95D}" destId="{B0063DC1-B8B8-40AF-BCBA-6D3A2CA90F34}" srcOrd="2" destOrd="0" parTransId="{94F7875D-F0EC-4434-A7CB-AC369B34FC86}" sibTransId="{A05435F3-3F2C-400A-BC13-7C7515D44917}"/>
    <dgm:cxn modelId="{ED577893-8B03-4D21-9804-0B5CE3FC8DF8}" srcId="{69C9ED01-3E59-4140-9927-EF5EE9CCD3D5}" destId="{3CDA9B6D-6CC5-49D8-9B5A-964DF778B681}" srcOrd="0" destOrd="0" parTransId="{54268B4A-393F-4DB4-9987-992120127904}" sibTransId="{31E420C3-7A9B-47F5-8655-0BDFE103B838}"/>
    <dgm:cxn modelId="{5981FD9C-9BDD-4E91-97C4-7C3952F7B593}" type="presOf" srcId="{3842263A-9841-4230-BFBF-5B59A1AE0019}" destId="{B362898A-2682-4E46-AF4D-7D5CAF5BE860}" srcOrd="0" destOrd="1" presId="urn:microsoft.com/office/officeart/2005/8/layout/chevron2"/>
    <dgm:cxn modelId="{7C1355A6-C18B-4F56-A7D2-A3A27E3AF271}" type="presOf" srcId="{69C9ED01-3E59-4140-9927-EF5EE9CCD3D5}" destId="{230332EA-C28F-47CB-A390-1AA88CB645F6}" srcOrd="0" destOrd="0" presId="urn:microsoft.com/office/officeart/2005/8/layout/chevron2"/>
    <dgm:cxn modelId="{D37327AC-8181-4D37-9880-7E5D63F4FFEB}" srcId="{B0063DC1-B8B8-40AF-BCBA-6D3A2CA90F34}" destId="{CFC465A4-34BA-4B9E-949A-D23704ACE7EE}" srcOrd="2" destOrd="0" parTransId="{44F44656-2003-4BEA-96FA-15BB77C9D593}" sibTransId="{B4D30637-5C5F-47D1-9012-87B1A55E5A1C}"/>
    <dgm:cxn modelId="{764ECDF5-5CA0-455E-A4B2-771F2429C399}" type="presOf" srcId="{CFC465A4-34BA-4B9E-949A-D23704ACE7EE}" destId="{B362898A-2682-4E46-AF4D-7D5CAF5BE860}" srcOrd="0" destOrd="2" presId="urn:microsoft.com/office/officeart/2005/8/layout/chevron2"/>
    <dgm:cxn modelId="{C927AFF6-898F-4734-98C8-3616DC4A5134}" type="presOf" srcId="{B0063DC1-B8B8-40AF-BCBA-6D3A2CA90F34}" destId="{A9A4FAE2-953F-4C28-AE53-6E46323716F8}" srcOrd="0" destOrd="0" presId="urn:microsoft.com/office/officeart/2005/8/layout/chevron2"/>
    <dgm:cxn modelId="{D0EBBAB5-401E-4D74-B67C-C49A46B34BA7}" type="presParOf" srcId="{E646D6E4-202E-45EA-873F-0A4CF23D3C18}" destId="{95DBAE26-4163-40D3-A463-2DE3A73D51C8}" srcOrd="0" destOrd="0" presId="urn:microsoft.com/office/officeart/2005/8/layout/chevron2"/>
    <dgm:cxn modelId="{C426B637-0377-4E43-8284-12B79BA51D68}" type="presParOf" srcId="{95DBAE26-4163-40D3-A463-2DE3A73D51C8}" destId="{230332EA-C28F-47CB-A390-1AA88CB645F6}" srcOrd="0" destOrd="0" presId="urn:microsoft.com/office/officeart/2005/8/layout/chevron2"/>
    <dgm:cxn modelId="{79BD7521-B591-438E-8575-D9F7DDACC78C}" type="presParOf" srcId="{95DBAE26-4163-40D3-A463-2DE3A73D51C8}" destId="{1A6B0E11-45AA-4502-A0C6-F9240E227A03}" srcOrd="1" destOrd="0" presId="urn:microsoft.com/office/officeart/2005/8/layout/chevron2"/>
    <dgm:cxn modelId="{9057C4D7-BD94-4259-9986-ADE36F7EF6B4}" type="presParOf" srcId="{E646D6E4-202E-45EA-873F-0A4CF23D3C18}" destId="{47BC0779-5EF6-428F-89A2-081D073F6DBD}" srcOrd="1" destOrd="0" presId="urn:microsoft.com/office/officeart/2005/8/layout/chevron2"/>
    <dgm:cxn modelId="{9520936C-FA97-4258-9719-93763E3A5BE7}" type="presParOf" srcId="{E646D6E4-202E-45EA-873F-0A4CF23D3C18}" destId="{5BB47D7A-F1A4-488E-A696-895AD6ECEB9A}" srcOrd="2" destOrd="0" presId="urn:microsoft.com/office/officeart/2005/8/layout/chevron2"/>
    <dgm:cxn modelId="{B7673520-A759-46BF-BF2E-90D7A6FF0FC0}" type="presParOf" srcId="{5BB47D7A-F1A4-488E-A696-895AD6ECEB9A}" destId="{9289E060-C15C-4C06-8795-D94C7E7A38A9}" srcOrd="0" destOrd="0" presId="urn:microsoft.com/office/officeart/2005/8/layout/chevron2"/>
    <dgm:cxn modelId="{14C8F2EB-3717-49B9-AB1A-987AE504E442}" type="presParOf" srcId="{5BB47D7A-F1A4-488E-A696-895AD6ECEB9A}" destId="{7076EA65-6383-4AD9-A961-5525A586DCC3}" srcOrd="1" destOrd="0" presId="urn:microsoft.com/office/officeart/2005/8/layout/chevron2"/>
    <dgm:cxn modelId="{7A416C98-3B06-4BF7-8276-F15B4CF26D01}" type="presParOf" srcId="{E646D6E4-202E-45EA-873F-0A4CF23D3C18}" destId="{5F5E982C-8FCC-4D1F-B9CA-FC165CA0975F}" srcOrd="3" destOrd="0" presId="urn:microsoft.com/office/officeart/2005/8/layout/chevron2"/>
    <dgm:cxn modelId="{0028AA4B-4C6D-4FD7-8017-4FCBBC872DD4}" type="presParOf" srcId="{E646D6E4-202E-45EA-873F-0A4CF23D3C18}" destId="{D1420C47-958F-4020-8533-BC11992606AB}" srcOrd="4" destOrd="0" presId="urn:microsoft.com/office/officeart/2005/8/layout/chevron2"/>
    <dgm:cxn modelId="{CB22A3E0-E4A8-4F04-9F01-321E74CC6998}" type="presParOf" srcId="{D1420C47-958F-4020-8533-BC11992606AB}" destId="{A9A4FAE2-953F-4C28-AE53-6E46323716F8}" srcOrd="0" destOrd="0" presId="urn:microsoft.com/office/officeart/2005/8/layout/chevron2"/>
    <dgm:cxn modelId="{CC5A368A-F85D-4B04-9E3C-CA3CA18177BB}" type="presParOf" srcId="{D1420C47-958F-4020-8533-BC11992606AB}" destId="{B362898A-2682-4E46-AF4D-7D5CAF5BE86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332EA-C28F-47CB-A390-1AA88CB645F6}">
      <dsp:nvSpPr>
        <dsp:cNvPr id="0" name=""/>
        <dsp:cNvSpPr/>
      </dsp:nvSpPr>
      <dsp:spPr>
        <a:xfrm rot="5400000">
          <a:off x="-239273" y="599326"/>
          <a:ext cx="1595154" cy="1116608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1</a:t>
          </a:r>
        </a:p>
      </dsp:txBody>
      <dsp:txXfrm rot="-5400000">
        <a:off x="0" y="918357"/>
        <a:ext cx="1116608" cy="478546"/>
      </dsp:txXfrm>
    </dsp:sp>
    <dsp:sp modelId="{1A6B0E11-45AA-4502-A0C6-F9240E227A03}">
      <dsp:nvSpPr>
        <dsp:cNvPr id="0" name=""/>
        <dsp:cNvSpPr/>
      </dsp:nvSpPr>
      <dsp:spPr>
        <a:xfrm rot="5400000">
          <a:off x="4185547" y="-2634728"/>
          <a:ext cx="1687671" cy="70263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School safety, </a:t>
          </a:r>
          <a:r>
            <a:rPr lang="en-IN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Disasters- definition, classification and its types a</a:t>
          </a:r>
          <a:r>
            <a:rPr lang="en-US" sz="2400" b="0" kern="12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nd</a:t>
          </a: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types of disaster may be harm to school safety.</a:t>
          </a:r>
        </a:p>
      </dsp:txBody>
      <dsp:txXfrm rot="-5400000">
        <a:off x="1516228" y="116976"/>
        <a:ext cx="6943926" cy="1522901"/>
      </dsp:txXfrm>
    </dsp:sp>
    <dsp:sp modelId="{9289E060-C15C-4C06-8795-D94C7E7A38A9}">
      <dsp:nvSpPr>
        <dsp:cNvPr id="0" name=""/>
        <dsp:cNvSpPr/>
      </dsp:nvSpPr>
      <dsp:spPr>
        <a:xfrm rot="5400000">
          <a:off x="-239273" y="2388578"/>
          <a:ext cx="1595154" cy="1116608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2</a:t>
          </a:r>
        </a:p>
      </dsp:txBody>
      <dsp:txXfrm rot="-5400000">
        <a:off x="0" y="2707609"/>
        <a:ext cx="1116608" cy="478546"/>
      </dsp:txXfrm>
    </dsp:sp>
    <dsp:sp modelId="{7076EA65-6383-4AD9-A961-5525A586DCC3}">
      <dsp:nvSpPr>
        <dsp:cNvPr id="0" name=""/>
        <dsp:cNvSpPr/>
      </dsp:nvSpPr>
      <dsp:spPr>
        <a:xfrm rot="5400000">
          <a:off x="4210848" y="-1260013"/>
          <a:ext cx="1725547" cy="79140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To sensitize children and the school community on the issue of disaster preparedness, safety measures and various strategies.</a:t>
          </a:r>
        </a:p>
      </dsp:txBody>
      <dsp:txXfrm rot="-5400000">
        <a:off x="1116608" y="1918461"/>
        <a:ext cx="7829793" cy="1557079"/>
      </dsp:txXfrm>
    </dsp:sp>
    <dsp:sp modelId="{A9A4FAE2-953F-4C28-AE53-6E46323716F8}">
      <dsp:nvSpPr>
        <dsp:cNvPr id="0" name=""/>
        <dsp:cNvSpPr/>
      </dsp:nvSpPr>
      <dsp:spPr>
        <a:xfrm rot="5400000">
          <a:off x="-239273" y="4296554"/>
          <a:ext cx="1595154" cy="1116608"/>
        </a:xfrm>
        <a:prstGeom prst="chevron">
          <a:avLst/>
        </a:prstGeom>
        <a:solidFill>
          <a:srgbClr val="00B0F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3</a:t>
          </a:r>
        </a:p>
      </dsp:txBody>
      <dsp:txXfrm rot="-5400000">
        <a:off x="0" y="4615585"/>
        <a:ext cx="1116608" cy="478546"/>
      </dsp:txXfrm>
    </dsp:sp>
    <dsp:sp modelId="{B362898A-2682-4E46-AF4D-7D5CAF5BE860}">
      <dsp:nvSpPr>
        <dsp:cNvPr id="0" name=""/>
        <dsp:cNvSpPr/>
      </dsp:nvSpPr>
      <dsp:spPr>
        <a:xfrm rot="5400000">
          <a:off x="4092123" y="628916"/>
          <a:ext cx="1962996" cy="79140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Effects and Factors of disaster </a:t>
          </a:r>
          <a:endParaRPr lang="en-US" sz="2400" b="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Fire safety for schools</a:t>
          </a:r>
          <a:endParaRPr lang="en-US" sz="2400" b="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Earthquake safety……Before…During…..and After</a:t>
          </a:r>
          <a:r>
            <a:rPr lang="en-IN" sz="2400" b="0" kern="1200" dirty="0">
              <a:latin typeface="Bookman Old Style" pitchFamily="18" charset="0"/>
            </a:rPr>
            <a:t>..</a:t>
          </a:r>
        </a:p>
      </dsp:txBody>
      <dsp:txXfrm rot="-5400000">
        <a:off x="1116608" y="3700257"/>
        <a:ext cx="7818201" cy="17713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8D230D-69FF-460F-81C8-25CD2A16BDE5}">
      <dsp:nvSpPr>
        <dsp:cNvPr id="0" name=""/>
        <dsp:cNvSpPr/>
      </dsp:nvSpPr>
      <dsp:spPr>
        <a:xfrm flipH="1">
          <a:off x="717722" y="0"/>
          <a:ext cx="76469" cy="563102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4751C5-850C-4397-A9E7-CDD435C494AB}">
      <dsp:nvSpPr>
        <dsp:cNvPr id="0" name=""/>
        <dsp:cNvSpPr/>
      </dsp:nvSpPr>
      <dsp:spPr>
        <a:xfrm>
          <a:off x="1606950" y="396805"/>
          <a:ext cx="7328642" cy="1326306"/>
        </a:xfrm>
        <a:prstGeom prst="roundRect">
          <a:avLst/>
        </a:prstGeom>
        <a:solidFill>
          <a:schemeClr val="accent3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solidFill>
                <a:srgbClr val="FF006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STRATEGY-1</a:t>
          </a: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Promoting awareness and education activities (students should be sensitize by).</a:t>
          </a:r>
        </a:p>
      </dsp:txBody>
      <dsp:txXfrm>
        <a:off x="1671695" y="461550"/>
        <a:ext cx="7199152" cy="1196816"/>
      </dsp:txXfrm>
    </dsp:sp>
    <dsp:sp modelId="{B8D41763-9740-4603-815B-C19E2BDF4FA8}">
      <dsp:nvSpPr>
        <dsp:cNvPr id="0" name=""/>
        <dsp:cNvSpPr/>
      </dsp:nvSpPr>
      <dsp:spPr>
        <a:xfrm>
          <a:off x="1594085" y="1970523"/>
          <a:ext cx="7312867" cy="958697"/>
        </a:xfrm>
        <a:prstGeom prst="round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Dissemination of knowledge through mass awareness campaigns</a:t>
          </a:r>
          <a:r>
            <a:rPr lang="en-US" sz="24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1640885" y="2017323"/>
        <a:ext cx="7219267" cy="865097"/>
      </dsp:txXfrm>
    </dsp:sp>
    <dsp:sp modelId="{1A35934C-E37C-4EBC-8179-48A81605EB73}">
      <dsp:nvSpPr>
        <dsp:cNvPr id="0" name=""/>
        <dsp:cNvSpPr/>
      </dsp:nvSpPr>
      <dsp:spPr>
        <a:xfrm>
          <a:off x="1640148" y="3196487"/>
          <a:ext cx="7266785" cy="955274"/>
        </a:xfrm>
        <a:prstGeom prst="round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Community Awareness </a:t>
          </a:r>
          <a:r>
            <a:rPr lang="en-US" sz="2400" b="0" kern="12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Programmes</a:t>
          </a:r>
          <a:r>
            <a:rPr lang="en-US" sz="24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1686781" y="3243120"/>
        <a:ext cx="7173519" cy="862008"/>
      </dsp:txXfrm>
    </dsp:sp>
    <dsp:sp modelId="{0478FC29-0E18-4F22-93EE-FDB77330BAEC}">
      <dsp:nvSpPr>
        <dsp:cNvPr id="0" name=""/>
        <dsp:cNvSpPr/>
      </dsp:nvSpPr>
      <dsp:spPr>
        <a:xfrm>
          <a:off x="1606950" y="4413734"/>
          <a:ext cx="7266785" cy="942743"/>
        </a:xfrm>
        <a:prstGeom prst="roundRect">
          <a:avLst/>
        </a:prstGeom>
        <a:solidFill>
          <a:schemeClr val="bg1">
            <a:lumMod val="85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Development of information tool-kit.</a:t>
          </a:r>
        </a:p>
      </dsp:txBody>
      <dsp:txXfrm>
        <a:off x="1652971" y="4459755"/>
        <a:ext cx="7174743" cy="8507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FEFE53-8882-4D62-A6A4-C1441FE72A0A}">
      <dsp:nvSpPr>
        <dsp:cNvPr id="0" name=""/>
        <dsp:cNvSpPr/>
      </dsp:nvSpPr>
      <dsp:spPr>
        <a:xfrm>
          <a:off x="395603" y="0"/>
          <a:ext cx="6472000" cy="460735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Disaster management in the curriculum of schools and professional education will be helpful to raise awareness and </a:t>
          </a:r>
          <a:r>
            <a:rPr lang="en-US" sz="2400" b="0" kern="12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sensitise</a:t>
          </a: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students and teachers on preventive and precautionary measures of various hazards. </a:t>
          </a:r>
        </a:p>
      </dsp:txBody>
      <dsp:txXfrm>
        <a:off x="1343405" y="674732"/>
        <a:ext cx="4576396" cy="32578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A9E93D-CF04-4CD5-959E-2B63B745161E}">
      <dsp:nvSpPr>
        <dsp:cNvPr id="0" name=""/>
        <dsp:cNvSpPr/>
      </dsp:nvSpPr>
      <dsp:spPr>
        <a:xfrm>
          <a:off x="4309230" y="1514076"/>
          <a:ext cx="2952400" cy="228259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FFF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STRATEGY-3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Demonstrating disaster risk management</a:t>
          </a:r>
        </a:p>
      </dsp:txBody>
      <dsp:txXfrm>
        <a:off x="4420657" y="1625503"/>
        <a:ext cx="2729546" cy="2059737"/>
      </dsp:txXfrm>
    </dsp:sp>
    <dsp:sp modelId="{F56EFC6E-E427-4214-B905-F6196310D6FF}">
      <dsp:nvSpPr>
        <dsp:cNvPr id="0" name=""/>
        <dsp:cNvSpPr/>
      </dsp:nvSpPr>
      <dsp:spPr>
        <a:xfrm rot="16200000">
          <a:off x="5688202" y="1416847"/>
          <a:ext cx="19445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4457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2C11F0-3662-4D12-B70B-C1CC84BD55F8}">
      <dsp:nvSpPr>
        <dsp:cNvPr id="0" name=""/>
        <dsp:cNvSpPr/>
      </dsp:nvSpPr>
      <dsp:spPr>
        <a:xfrm>
          <a:off x="1357703" y="-169361"/>
          <a:ext cx="8855454" cy="14889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Training on first aid and basic search and rescue operation</a:t>
          </a:r>
        </a:p>
      </dsp:txBody>
      <dsp:txXfrm>
        <a:off x="1430389" y="-96675"/>
        <a:ext cx="8710082" cy="1343608"/>
      </dsp:txXfrm>
    </dsp:sp>
    <dsp:sp modelId="{974E5267-AB6C-4A3F-8BFE-A3CB11DA25E9}">
      <dsp:nvSpPr>
        <dsp:cNvPr id="0" name=""/>
        <dsp:cNvSpPr/>
      </dsp:nvSpPr>
      <dsp:spPr>
        <a:xfrm rot="5679">
          <a:off x="7261631" y="2658149"/>
          <a:ext cx="41005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10058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118DC0-BF15-4B51-82B4-315CCFCFD2CD}">
      <dsp:nvSpPr>
        <dsp:cNvPr id="0" name=""/>
        <dsp:cNvSpPr/>
      </dsp:nvSpPr>
      <dsp:spPr>
        <a:xfrm>
          <a:off x="7671689" y="1804248"/>
          <a:ext cx="3460953" cy="17141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Simulation</a:t>
          </a:r>
        </a:p>
      </dsp:txBody>
      <dsp:txXfrm>
        <a:off x="7755369" y="1887928"/>
        <a:ext cx="3293593" cy="1546837"/>
      </dsp:txXfrm>
    </dsp:sp>
    <dsp:sp modelId="{18E11DF9-64E8-4049-A9E7-D9D5FA4E74F3}">
      <dsp:nvSpPr>
        <dsp:cNvPr id="0" name=""/>
        <dsp:cNvSpPr/>
      </dsp:nvSpPr>
      <dsp:spPr>
        <a:xfrm rot="5410632">
          <a:off x="5530696" y="4047097"/>
          <a:ext cx="5008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00861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12A3DA-A282-4722-A70C-0F894E96F307}">
      <dsp:nvSpPr>
        <dsp:cNvPr id="0" name=""/>
        <dsp:cNvSpPr/>
      </dsp:nvSpPr>
      <dsp:spPr>
        <a:xfrm>
          <a:off x="1291191" y="4297526"/>
          <a:ext cx="8973924" cy="142123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Preparation of the school disaster management plan/Emergency evacuation plan</a:t>
          </a:r>
        </a:p>
      </dsp:txBody>
      <dsp:txXfrm>
        <a:off x="1360570" y="4366905"/>
        <a:ext cx="8835166" cy="1282481"/>
      </dsp:txXfrm>
    </dsp:sp>
    <dsp:sp modelId="{25DA67CC-82D9-4717-8674-47A8F30261FF}">
      <dsp:nvSpPr>
        <dsp:cNvPr id="0" name=""/>
        <dsp:cNvSpPr/>
      </dsp:nvSpPr>
      <dsp:spPr>
        <a:xfrm rot="10714051">
          <a:off x="4180251" y="2693899"/>
          <a:ext cx="12899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8999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CFA958-A9A2-4A3D-AB16-242FCDE0CFFF}">
      <dsp:nvSpPr>
        <dsp:cNvPr id="0" name=""/>
        <dsp:cNvSpPr/>
      </dsp:nvSpPr>
      <dsp:spPr>
        <a:xfrm>
          <a:off x="700734" y="1886253"/>
          <a:ext cx="3479536" cy="170553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Mock drill on earthquake, fire and other hazard</a:t>
          </a:r>
        </a:p>
      </dsp:txBody>
      <dsp:txXfrm>
        <a:off x="783991" y="1969510"/>
        <a:ext cx="3313022" cy="15390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332EA-C28F-47CB-A390-1AA88CB645F6}">
      <dsp:nvSpPr>
        <dsp:cNvPr id="0" name=""/>
        <dsp:cNvSpPr/>
      </dsp:nvSpPr>
      <dsp:spPr>
        <a:xfrm rot="5400000">
          <a:off x="-256494" y="262160"/>
          <a:ext cx="1709966" cy="1196976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 rot="-5400000">
        <a:off x="1" y="604153"/>
        <a:ext cx="1196976" cy="512990"/>
      </dsp:txXfrm>
    </dsp:sp>
    <dsp:sp modelId="{1A6B0E11-45AA-4502-A0C6-F9240E227A03}">
      <dsp:nvSpPr>
        <dsp:cNvPr id="0" name=""/>
        <dsp:cNvSpPr/>
      </dsp:nvSpPr>
      <dsp:spPr>
        <a:xfrm rot="5400000">
          <a:off x="4891240" y="-3669657"/>
          <a:ext cx="1111478" cy="8462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School safety, </a:t>
          </a:r>
          <a:r>
            <a:rPr lang="en-IN" sz="2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Disasters- definition, classification and its types a</a:t>
          </a:r>
          <a:r>
            <a:rPr lang="en-US" sz="2400" kern="12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nd</a:t>
          </a:r>
          <a:r>
            <a:rPr lang="en-US" sz="2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types of disaster may be harm to school safety</a:t>
          </a:r>
          <a:r>
            <a:rPr lang="en-US" sz="2400" kern="1200" dirty="0">
              <a:latin typeface="Bookman Old Style" pitchFamily="18" charset="0"/>
            </a:rPr>
            <a:t>.</a:t>
          </a:r>
          <a:endParaRPr lang="en-US" sz="2400" kern="1200" dirty="0"/>
        </a:p>
      </dsp:txBody>
      <dsp:txXfrm rot="-5400000">
        <a:off x="1215973" y="59868"/>
        <a:ext cx="8407754" cy="1002962"/>
      </dsp:txXfrm>
    </dsp:sp>
    <dsp:sp modelId="{9289E060-C15C-4C06-8795-D94C7E7A38A9}">
      <dsp:nvSpPr>
        <dsp:cNvPr id="0" name=""/>
        <dsp:cNvSpPr/>
      </dsp:nvSpPr>
      <dsp:spPr>
        <a:xfrm rot="5400000">
          <a:off x="-256494" y="1841127"/>
          <a:ext cx="1709966" cy="1196976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 rot="-5400000">
        <a:off x="1" y="2183120"/>
        <a:ext cx="1196976" cy="512990"/>
      </dsp:txXfrm>
    </dsp:sp>
    <dsp:sp modelId="{7076EA65-6383-4AD9-A961-5525A586DCC3}">
      <dsp:nvSpPr>
        <dsp:cNvPr id="0" name=""/>
        <dsp:cNvSpPr/>
      </dsp:nvSpPr>
      <dsp:spPr>
        <a:xfrm rot="5400000">
          <a:off x="4841433" y="-2147325"/>
          <a:ext cx="1221581" cy="85961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To sensitize children and the school community on the issue of disaster preparedness, safety measures and various strategies.</a:t>
          </a:r>
        </a:p>
      </dsp:txBody>
      <dsp:txXfrm rot="-5400000">
        <a:off x="1154169" y="1599572"/>
        <a:ext cx="8536478" cy="1102315"/>
      </dsp:txXfrm>
    </dsp:sp>
    <dsp:sp modelId="{A9A4FAE2-953F-4C28-AE53-6E46323716F8}">
      <dsp:nvSpPr>
        <dsp:cNvPr id="0" name=""/>
        <dsp:cNvSpPr/>
      </dsp:nvSpPr>
      <dsp:spPr>
        <a:xfrm rot="5400000">
          <a:off x="-256494" y="3464226"/>
          <a:ext cx="1709966" cy="1196976"/>
        </a:xfrm>
        <a:prstGeom prst="chevron">
          <a:avLst/>
        </a:prstGeom>
        <a:solidFill>
          <a:srgbClr val="00B0F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 rot="-5400000">
        <a:off x="1" y="3806219"/>
        <a:ext cx="1196976" cy="512990"/>
      </dsp:txXfrm>
    </dsp:sp>
    <dsp:sp modelId="{B362898A-2682-4E46-AF4D-7D5CAF5BE860}">
      <dsp:nvSpPr>
        <dsp:cNvPr id="0" name=""/>
        <dsp:cNvSpPr/>
      </dsp:nvSpPr>
      <dsp:spPr>
        <a:xfrm rot="5400000">
          <a:off x="4840110" y="-523626"/>
          <a:ext cx="1309843" cy="85961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Effects and Factors of disaster </a:t>
          </a:r>
          <a:endParaRPr lang="en-US" sz="24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Fire safety for schools</a:t>
          </a:r>
          <a:endParaRPr lang="en-US" sz="24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Earthquake safety……Before…During…..and After..</a:t>
          </a:r>
        </a:p>
      </dsp:txBody>
      <dsp:txXfrm rot="-5400000">
        <a:off x="1196977" y="3183448"/>
        <a:ext cx="8532170" cy="11819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21D78F-E639-485C-8E94-1ECC73767A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E85AE6-971E-4EC7-951B-FADF702BBF6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59CCF-A437-4309-A178-EC7F85319BEB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A8561F-CA0D-4E3F-A80B-430A6D11CF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7324EC-291E-4D81-98D9-ED9D47224B9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934A55-26AE-4435-945F-D7E9ABD2E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99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574A5B-C487-4634-A76E-AE45D4BC6A9A}" type="datetimeFigureOut">
              <a:rPr lang="en-IN" smtClean="0"/>
              <a:t>07-01-2026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71123-BF19-4235-93A5-F1EEEC01C43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8232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5" tIns="45695" rIns="91415" bIns="45695" anchor="t" anchorCtr="0">
            <a:noAutofit/>
          </a:bodyPr>
          <a:lstStyle/>
          <a:p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DA42345-066E-4172-A9F5-23DE8C9EF731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2414494"/>
            <a:ext cx="11744960" cy="16660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2640" y="4404360"/>
            <a:ext cx="967232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5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1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6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2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7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8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840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953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915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496" y="4994497"/>
            <a:ext cx="11744960" cy="154368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496" y="3294278"/>
            <a:ext cx="11744960" cy="1700212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55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102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6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20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775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30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485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840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815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1174" y="1813571"/>
            <a:ext cx="8175413" cy="5129425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26880" y="1813571"/>
            <a:ext cx="8175413" cy="5129425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565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880" y="311256"/>
            <a:ext cx="1243584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880" y="1739797"/>
            <a:ext cx="6105173" cy="725064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5510" indent="0">
              <a:buNone/>
              <a:defRPr sz="2300" b="1"/>
            </a:lvl2pPr>
            <a:lvl3pPr marL="1071022" indent="0">
              <a:buNone/>
              <a:defRPr sz="2100" b="1"/>
            </a:lvl3pPr>
            <a:lvl4pPr marL="1606532" indent="0">
              <a:buNone/>
              <a:defRPr sz="1900" b="1"/>
            </a:lvl4pPr>
            <a:lvl5pPr marL="2142043" indent="0">
              <a:buNone/>
              <a:defRPr sz="1900" b="1"/>
            </a:lvl5pPr>
            <a:lvl6pPr marL="2677553" indent="0">
              <a:buNone/>
              <a:defRPr sz="1900" b="1"/>
            </a:lvl6pPr>
            <a:lvl7pPr marL="3213064" indent="0">
              <a:buNone/>
              <a:defRPr sz="1900" b="1"/>
            </a:lvl7pPr>
            <a:lvl8pPr marL="3748574" indent="0">
              <a:buNone/>
              <a:defRPr sz="1900" b="1"/>
            </a:lvl8pPr>
            <a:lvl9pPr marL="4284084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0880" y="2464861"/>
            <a:ext cx="6105173" cy="4478126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19155" y="1739797"/>
            <a:ext cx="6107571" cy="725064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5510" indent="0">
              <a:buNone/>
              <a:defRPr sz="2300" b="1"/>
            </a:lvl2pPr>
            <a:lvl3pPr marL="1071022" indent="0">
              <a:buNone/>
              <a:defRPr sz="2100" b="1"/>
            </a:lvl3pPr>
            <a:lvl4pPr marL="1606532" indent="0">
              <a:buNone/>
              <a:defRPr sz="1900" b="1"/>
            </a:lvl4pPr>
            <a:lvl5pPr marL="2142043" indent="0">
              <a:buNone/>
              <a:defRPr sz="1900" b="1"/>
            </a:lvl5pPr>
            <a:lvl6pPr marL="2677553" indent="0">
              <a:buNone/>
              <a:defRPr sz="1900" b="1"/>
            </a:lvl6pPr>
            <a:lvl7pPr marL="3213064" indent="0">
              <a:buNone/>
              <a:defRPr sz="1900" b="1"/>
            </a:lvl7pPr>
            <a:lvl8pPr marL="3748574" indent="0">
              <a:buNone/>
              <a:defRPr sz="1900" b="1"/>
            </a:lvl8pPr>
            <a:lvl9pPr marL="4284084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19155" y="2464861"/>
            <a:ext cx="6107571" cy="4478126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34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777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619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886" y="309457"/>
            <a:ext cx="4545896" cy="1316990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2298" y="309469"/>
            <a:ext cx="7724422" cy="6633528"/>
          </a:xfrm>
        </p:spPr>
        <p:txBody>
          <a:bodyPr/>
          <a:lstStyle>
            <a:lvl1pPr>
              <a:defRPr sz="37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0886" y="1626453"/>
            <a:ext cx="4545896" cy="5316538"/>
          </a:xfrm>
        </p:spPr>
        <p:txBody>
          <a:bodyPr/>
          <a:lstStyle>
            <a:lvl1pPr marL="0" indent="0">
              <a:buNone/>
              <a:defRPr sz="1600"/>
            </a:lvl1pPr>
            <a:lvl2pPr marL="535510" indent="0">
              <a:buNone/>
              <a:defRPr sz="1400"/>
            </a:lvl2pPr>
            <a:lvl3pPr marL="1071022" indent="0">
              <a:buNone/>
              <a:defRPr sz="1200"/>
            </a:lvl3pPr>
            <a:lvl4pPr marL="1606532" indent="0">
              <a:buNone/>
              <a:defRPr sz="1100"/>
            </a:lvl4pPr>
            <a:lvl5pPr marL="2142043" indent="0">
              <a:buNone/>
              <a:defRPr sz="1100"/>
            </a:lvl5pPr>
            <a:lvl6pPr marL="2677553" indent="0">
              <a:buNone/>
              <a:defRPr sz="1100"/>
            </a:lvl6pPr>
            <a:lvl7pPr marL="3213064" indent="0">
              <a:buNone/>
              <a:defRPr sz="1100"/>
            </a:lvl7pPr>
            <a:lvl8pPr marL="3748574" indent="0">
              <a:buNone/>
              <a:defRPr sz="1100"/>
            </a:lvl8pPr>
            <a:lvl9pPr marL="4284084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25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8347" y="5440683"/>
            <a:ext cx="8290560" cy="64230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8347" y="694478"/>
            <a:ext cx="8290560" cy="4663440"/>
          </a:xfrm>
        </p:spPr>
        <p:txBody>
          <a:bodyPr/>
          <a:lstStyle>
            <a:lvl1pPr marL="0" indent="0">
              <a:buNone/>
              <a:defRPr sz="3700"/>
            </a:lvl1pPr>
            <a:lvl2pPr marL="535510" indent="0">
              <a:buNone/>
              <a:defRPr sz="3300"/>
            </a:lvl2pPr>
            <a:lvl3pPr marL="1071022" indent="0">
              <a:buNone/>
              <a:defRPr sz="2800"/>
            </a:lvl3pPr>
            <a:lvl4pPr marL="1606532" indent="0">
              <a:buNone/>
              <a:defRPr sz="2300"/>
            </a:lvl4pPr>
            <a:lvl5pPr marL="2142043" indent="0">
              <a:buNone/>
              <a:defRPr sz="2300"/>
            </a:lvl5pPr>
            <a:lvl6pPr marL="2677553" indent="0">
              <a:buNone/>
              <a:defRPr sz="2300"/>
            </a:lvl6pPr>
            <a:lvl7pPr marL="3213064" indent="0">
              <a:buNone/>
              <a:defRPr sz="2300"/>
            </a:lvl7pPr>
            <a:lvl8pPr marL="3748574" indent="0">
              <a:buNone/>
              <a:defRPr sz="2300"/>
            </a:lvl8pPr>
            <a:lvl9pPr marL="4284084" indent="0">
              <a:buNone/>
              <a:defRPr sz="2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08347" y="6082986"/>
            <a:ext cx="8290560" cy="912177"/>
          </a:xfrm>
        </p:spPr>
        <p:txBody>
          <a:bodyPr/>
          <a:lstStyle>
            <a:lvl1pPr marL="0" indent="0">
              <a:buNone/>
              <a:defRPr sz="1600"/>
            </a:lvl1pPr>
            <a:lvl2pPr marL="535510" indent="0">
              <a:buNone/>
              <a:defRPr sz="1400"/>
            </a:lvl2pPr>
            <a:lvl3pPr marL="1071022" indent="0">
              <a:buNone/>
              <a:defRPr sz="1200"/>
            </a:lvl3pPr>
            <a:lvl4pPr marL="1606532" indent="0">
              <a:buNone/>
              <a:defRPr sz="1100"/>
            </a:lvl4pPr>
            <a:lvl5pPr marL="2142043" indent="0">
              <a:buNone/>
              <a:defRPr sz="1100"/>
            </a:lvl5pPr>
            <a:lvl6pPr marL="2677553" indent="0">
              <a:buNone/>
              <a:defRPr sz="1100"/>
            </a:lvl6pPr>
            <a:lvl7pPr marL="3213064" indent="0">
              <a:buNone/>
              <a:defRPr sz="1100"/>
            </a:lvl7pPr>
            <a:lvl8pPr marL="3748574" indent="0">
              <a:buNone/>
              <a:defRPr sz="1100"/>
            </a:lvl8pPr>
            <a:lvl9pPr marL="4284084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57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385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357013" y="311268"/>
            <a:ext cx="4145280" cy="66317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1173" y="311268"/>
            <a:ext cx="12205547" cy="66317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68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4686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Default 01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41355" y="7296875"/>
            <a:ext cx="2630783" cy="29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4342" tIns="44342" rIns="44342" bIns="44342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6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2153"/>
          </a:p>
        </p:txBody>
      </p:sp>
      <p:sp>
        <p:nvSpPr>
          <p:cNvPr id="17" name="Google Shape;17;p2"/>
          <p:cNvSpPr/>
          <p:nvPr/>
        </p:nvSpPr>
        <p:spPr>
          <a:xfrm>
            <a:off x="575734" y="7657253"/>
            <a:ext cx="2162025" cy="1151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44342" tIns="44342" rIns="44342" bIns="44342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2191911" y="7260891"/>
            <a:ext cx="790121" cy="35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4342" tIns="44342" rIns="44342" bIns="44342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2153"/>
          </a:p>
        </p:txBody>
      </p:sp>
      <p:sp>
        <p:nvSpPr>
          <p:cNvPr id="19" name="Google Shape;19;p2"/>
          <p:cNvSpPr/>
          <p:nvPr/>
        </p:nvSpPr>
        <p:spPr>
          <a:xfrm>
            <a:off x="12205547" y="7657253"/>
            <a:ext cx="1065107" cy="1151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44342" tIns="44342" rIns="44342" bIns="44342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2902504" y="7260892"/>
            <a:ext cx="342391" cy="383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7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7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7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7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7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7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7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7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7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32" y="320766"/>
            <a:ext cx="1728742" cy="117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9610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6360" y="6217920"/>
            <a:ext cx="345440" cy="777240"/>
          </a:xfrm>
        </p:spPr>
        <p:txBody>
          <a:bodyPr>
            <a:noAutofit/>
          </a:bodyPr>
          <a:lstStyle>
            <a:lvl1pPr marL="51814" indent="0">
              <a:buNone/>
              <a:defRPr sz="1813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1783764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0880" y="311256"/>
            <a:ext cx="12435840" cy="1295400"/>
          </a:xfrm>
          <a:prstGeom prst="rect">
            <a:avLst/>
          </a:prstGeom>
        </p:spPr>
        <p:txBody>
          <a:bodyPr vert="horz" lIns="107102" tIns="53552" rIns="107102" bIns="53552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880" y="1813571"/>
            <a:ext cx="12435840" cy="5129425"/>
          </a:xfrm>
          <a:prstGeom prst="rect">
            <a:avLst/>
          </a:prstGeom>
        </p:spPr>
        <p:txBody>
          <a:bodyPr vert="horz" lIns="107102" tIns="53552" rIns="107102" bIns="5355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0880" y="7203875"/>
            <a:ext cx="3224107" cy="413808"/>
          </a:xfrm>
          <a:prstGeom prst="rect">
            <a:avLst/>
          </a:prstGeom>
        </p:spPr>
        <p:txBody>
          <a:bodyPr vert="horz" lIns="107102" tIns="53552" rIns="107102" bIns="5355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21014" y="7203875"/>
            <a:ext cx="4375573" cy="413808"/>
          </a:xfrm>
          <a:prstGeom prst="rect">
            <a:avLst/>
          </a:prstGeom>
        </p:spPr>
        <p:txBody>
          <a:bodyPr vert="horz" lIns="107102" tIns="53552" rIns="107102" bIns="5355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2613" y="7203875"/>
            <a:ext cx="3224107" cy="413808"/>
          </a:xfrm>
          <a:prstGeom prst="rect">
            <a:avLst/>
          </a:prstGeom>
        </p:spPr>
        <p:txBody>
          <a:bodyPr vert="horz" lIns="107102" tIns="53552" rIns="107102" bIns="5355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33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1" r:id="rId12"/>
    <p:sldLayoutId id="2147483902" r:id="rId13"/>
    <p:sldLayoutId id="2147483903" r:id="rId14"/>
    <p:sldLayoutId id="2147483904" r:id="rId15"/>
    <p:sldLayoutId id="2147483905" r:id="rId16"/>
    <p:sldLayoutId id="2147483906" r:id="rId17"/>
    <p:sldLayoutId id="2147483907" r:id="rId18"/>
    <p:sldLayoutId id="2147483908" r:id="rId19"/>
    <p:sldLayoutId id="2147483910" r:id="rId20"/>
    <p:sldLayoutId id="2147483911" r:id="rId21"/>
    <p:sldLayoutId id="2147483912" r:id="rId22"/>
    <p:sldLayoutId id="2147483913" r:id="rId23"/>
    <p:sldLayoutId id="2147483914" r:id="rId24"/>
    <p:sldLayoutId id="2147483916" r:id="rId25"/>
    <p:sldLayoutId id="2147483917" r:id="rId26"/>
    <p:sldLayoutId id="2147483918" r:id="rId27"/>
    <p:sldLayoutId id="2147483919" r:id="rId28"/>
    <p:sldLayoutId id="2147483920" r:id="rId29"/>
    <p:sldLayoutId id="2147483921" r:id="rId30"/>
    <p:sldLayoutId id="2147483922" r:id="rId31"/>
    <p:sldLayoutId id="2147483923" r:id="rId32"/>
    <p:sldLayoutId id="2147483924" r:id="rId33"/>
    <p:sldLayoutId id="2147483925" r:id="rId34"/>
    <p:sldLayoutId id="2147483926" r:id="rId35"/>
    <p:sldLayoutId id="2147483927" r:id="rId36"/>
    <p:sldLayoutId id="2147483928" r:id="rId37"/>
    <p:sldLayoutId id="2147483929" r:id="rId38"/>
    <p:sldLayoutId id="2147483930" r:id="rId39"/>
    <p:sldLayoutId id="2147483955" r:id="rId40"/>
    <p:sldLayoutId id="2147483956" r:id="rId41"/>
  </p:sldLayoutIdLst>
  <p:txStyles>
    <p:titleStyle>
      <a:lvl1pPr algn="ctr" defTabSz="107102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1633" indent="-401633" algn="l" defTabSz="1071022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70205" indent="-334695" algn="l" defTabSz="107102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38777" indent="-267756" algn="l" defTabSz="1071022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4287" indent="-267756" algn="l" defTabSz="1071022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09797" indent="-267756" algn="l" defTabSz="1071022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5307" indent="-267756" algn="l" defTabSz="107102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0819" indent="-267756" algn="l" defTabSz="107102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16329" indent="-267756" algn="l" defTabSz="107102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1839" indent="-267756" algn="l" defTabSz="107102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102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5510" algn="l" defTabSz="107102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1022" algn="l" defTabSz="107102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6532" algn="l" defTabSz="107102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2043" algn="l" defTabSz="107102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77553" algn="l" defTabSz="107102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3064" algn="l" defTabSz="107102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48574" algn="l" defTabSz="107102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84084" algn="l" defTabSz="107102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9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4.jpeg"/><Relationship Id="rId7" Type="http://schemas.openxmlformats.org/officeDocument/2006/relationships/image" Target="../media/image1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3.jpeg"/><Relationship Id="rId7" Type="http://schemas.openxmlformats.org/officeDocument/2006/relationships/image" Target="../media/image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10" Type="http://schemas.openxmlformats.org/officeDocument/2006/relationships/image" Target="../media/image11.jpeg"/><Relationship Id="rId4" Type="http://schemas.openxmlformats.org/officeDocument/2006/relationships/image" Target="../media/image24.png"/><Relationship Id="rId9" Type="http://schemas.openxmlformats.org/officeDocument/2006/relationships/image" Target="../media/image1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11.jpe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12" Type="http://schemas.openxmlformats.org/officeDocument/2006/relationships/image" Target="../media/image10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2.jpeg"/><Relationship Id="rId11" Type="http://schemas.openxmlformats.org/officeDocument/2006/relationships/image" Target="../media/image7.png"/><Relationship Id="rId5" Type="http://schemas.openxmlformats.org/officeDocument/2006/relationships/image" Target="../media/image31.jpeg"/><Relationship Id="rId10" Type="http://schemas.openxmlformats.org/officeDocument/2006/relationships/image" Target="../media/image6.pn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4394" y="-36271"/>
            <a:ext cx="13846387" cy="784494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/>
          <p:nvPr/>
        </p:nvSpPr>
        <p:spPr>
          <a:xfrm>
            <a:off x="12205547" y="7657253"/>
            <a:ext cx="1065107" cy="1151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44342" tIns="44342" rIns="44342" bIns="44342" anchor="t" anchorCtr="0">
            <a:noAutofit/>
          </a:bodyPr>
          <a:lstStyle/>
          <a:p>
            <a:endParaRPr sz="10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12964121" y="7260892"/>
            <a:ext cx="219155" cy="38378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8712" tIns="88712" rIns="88712" bIns="88712" rtlCol="0" anchor="t" anchorCtr="0">
            <a:noAutofit/>
          </a:bodyPr>
          <a:lstStyle/>
          <a:p>
            <a:fld id="{00000000-1234-1234-1234-123412341234}" type="slidenum">
              <a:rPr lang="en-US"/>
              <a:pPr/>
              <a:t>1</a:t>
            </a:fld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-28788" y="-36270"/>
            <a:ext cx="13846387" cy="7844941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44342" tIns="44342" rIns="44342" bIns="44342" anchor="t" anchorCtr="0">
            <a:noAutofit/>
          </a:bodyPr>
          <a:lstStyle/>
          <a:p>
            <a:endParaRPr sz="10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7970" y="2877851"/>
            <a:ext cx="11117398" cy="148480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4"/>
          <p:cNvSpPr txBox="1"/>
          <p:nvPr/>
        </p:nvSpPr>
        <p:spPr>
          <a:xfrm>
            <a:off x="237650" y="2877851"/>
            <a:ext cx="10643710" cy="705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4342" tIns="44342" rIns="44342" bIns="44342" anchor="t" anchorCtr="0">
            <a:spAutoFit/>
          </a:bodyPr>
          <a:lstStyle/>
          <a:p>
            <a:pPr algn="ctr">
              <a:buNone/>
            </a:pPr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 OF SCHOOL SAFETY</a:t>
            </a:r>
            <a:endParaRPr lang="en-US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9787" y="21877"/>
            <a:ext cx="2052043" cy="1431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36047" y="18275"/>
            <a:ext cx="1646306" cy="1435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44BF70-7BE7-51A1-F1F7-A09A37667FB8}"/>
              </a:ext>
            </a:extLst>
          </p:cNvPr>
          <p:cNvSpPr txBox="1"/>
          <p:nvPr/>
        </p:nvSpPr>
        <p:spPr>
          <a:xfrm>
            <a:off x="5918200" y="3886200"/>
            <a:ext cx="481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Mangal" panose="02040503050203030202" pitchFamily="18" charset="0"/>
              </a:rPr>
              <a:t>Presented by:- Amit Kumar, AC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985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950182" y="2106068"/>
          <a:ext cx="9030636" cy="5687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4950182" y="1415188"/>
            <a:ext cx="8650561" cy="69088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completion of this lecture you will be able to know about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78A5883-F1F4-4F9B-B737-0B1B40C30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308224" y="3396547"/>
            <a:ext cx="3499432" cy="1387354"/>
          </a:xfrm>
        </p:spPr>
        <p:txBody>
          <a:bodyPr>
            <a:normAutofit/>
          </a:bodyPr>
          <a:lstStyle/>
          <a:p>
            <a:pPr algn="l"/>
            <a:r>
              <a:rPr lang="en-US" sz="4533" b="1" dirty="0">
                <a:solidFill>
                  <a:srgbClr val="FF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OBJECTIVES</a:t>
            </a: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2F16CF8A-D3D7-C32C-1597-3C57AC79B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E9EDB423-2F9B-B09E-3FEE-3F2ADF960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32F634-FA2C-5154-D568-58BB2917C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701" y="46779"/>
            <a:ext cx="1814642" cy="1072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94BA9AD-5CAA-7FAA-513F-FF68E12DF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91852" y="22015"/>
            <a:ext cx="1423048" cy="1218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1026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8466" y="3789984"/>
            <a:ext cx="5095240" cy="1156864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SAFETY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16B504-FA00-4690-B9DA-B04C80BFE44A}"/>
              </a:ext>
            </a:extLst>
          </p:cNvPr>
          <p:cNvSpPr/>
          <p:nvPr/>
        </p:nvSpPr>
        <p:spPr>
          <a:xfrm>
            <a:off x="5847882" y="2254018"/>
            <a:ext cx="7019758" cy="4228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272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A safe and secure environment is a prerequisite for teaching and learning.</a:t>
            </a:r>
          </a:p>
          <a:p>
            <a:pPr lvl="0" algn="just"/>
            <a:r>
              <a:rPr lang="en-US" sz="272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Thus ensuring the safety of children, teachers and staff members during a disaster. </a:t>
            </a:r>
          </a:p>
          <a:p>
            <a:pPr lvl="0" algn="just"/>
            <a:r>
              <a:rPr lang="en-US" sz="272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It becomes of utmost importance that the safety of children is given due consideration</a:t>
            </a:r>
            <a:endParaRPr lang="en-US" sz="272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DA1E58-2B58-2B66-3BE4-C88D8201F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EF98A86-9508-876D-05DE-FC3C46D9F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428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" y="3164273"/>
            <a:ext cx="6899298" cy="690880"/>
          </a:xfrm>
        </p:spPr>
        <p:txBody>
          <a:bodyPr>
            <a:noAutofit/>
          </a:bodyPr>
          <a:lstStyle/>
          <a:p>
            <a:pPr algn="ctr"/>
            <a:r>
              <a:rPr lang="en-US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AIM OF SCHOOL SAFETY</a:t>
            </a: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8BB658B2-8B18-EC76-1D86-F85885E09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38C5BEAD-D7FF-D38C-FACB-ECBE16D46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A9279B-9D88-58B2-2336-A65A02D8D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43410"/>
            <a:ext cx="2072640" cy="140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7E54B02-A5AC-702F-9453-96A588B6F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DC834D5-55AA-797D-8031-163C6F82F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0" y="1845973"/>
            <a:ext cx="6798842" cy="52229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72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The aim of school safety is to ensure that the </a:t>
            </a:r>
            <a:r>
              <a:rPr lang="en-US" sz="2720" b="1" dirty="0">
                <a:solidFill>
                  <a:srgbClr val="0000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safety of the students and the staff</a:t>
            </a:r>
            <a:r>
              <a:rPr lang="en-US" sz="272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72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maintained during an emergency. </a:t>
            </a:r>
          </a:p>
          <a:p>
            <a:pPr marL="0" indent="0">
              <a:buNone/>
            </a:pPr>
            <a:r>
              <a:rPr lang="en-US" sz="272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The emergency management plan is a means by which this can be achieved.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5060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705354" y="1927582"/>
          <a:ext cx="9030236" cy="5631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EEA553D5-A385-4C2C-590C-4A8493F13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B47662E2-DE0D-844E-5A6E-391727729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922950-6D24-3B49-9B11-C2C10F1CA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02AFBCE-3C94-F4CB-C6C1-35B463CB7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836CB5-2453-637B-A530-4DF01AF181E5}"/>
              </a:ext>
            </a:extLst>
          </p:cNvPr>
          <p:cNvSpPr txBox="1"/>
          <p:nvPr/>
        </p:nvSpPr>
        <p:spPr>
          <a:xfrm flipH="1">
            <a:off x="1" y="3676912"/>
            <a:ext cx="5031790" cy="1487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/>
            <a:r>
              <a:rPr lang="en-US" sz="4533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STRATEGIES-SSP</a:t>
            </a:r>
          </a:p>
        </p:txBody>
      </p:sp>
    </p:spTree>
    <p:extLst>
      <p:ext uri="{BB962C8B-B14F-4D97-AF65-F5344CB8AC3E}">
        <p14:creationId xmlns:p14="http://schemas.microsoft.com/office/powerpoint/2010/main" val="2875703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255927" y="2335628"/>
          <a:ext cx="7263207" cy="4607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109958" y="2335628"/>
            <a:ext cx="5085051" cy="32643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33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STRATEGY-2</a:t>
            </a:r>
            <a:r>
              <a:rPr lang="en-US" sz="4533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DISASTER MANAGEMENT EDUCATION</a:t>
            </a:r>
            <a:endParaRPr lang="en-US" sz="4533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A9E22AE6-1D08-BC8C-4165-1CCE51900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95FEBD4B-B4FC-98C3-FF1B-55BB754A8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A6CACF-27D1-7201-DEE1-C08D6ADBA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58" y="14297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DC029F9-ACB0-092D-694D-081D746D7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91682" y="50377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108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295400" y="1764364"/>
          <a:ext cx="11570862" cy="5549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E38456CA-B2D8-25A5-D9DE-23BF54F14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0A8B1EFD-038F-28B3-2EAF-92F4236CB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7A632E-19CA-DB96-140E-8614D7A9A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30C7CC35-8010-84A7-10B4-0601F528B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260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5813978" y="1046939"/>
            <a:ext cx="5699760" cy="1543861"/>
          </a:xfrm>
          <a:prstGeom prst="rightArrow">
            <a:avLst>
              <a:gd name="adj1" fmla="val 50000"/>
              <a:gd name="adj2" fmla="val 50826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2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</a:t>
            </a:r>
            <a:r>
              <a:rPr lang="en-US" sz="3173" b="1" dirty="0">
                <a:solidFill>
                  <a:prstClr val="black"/>
                </a:solidFill>
                <a:latin typeface="Cambria" pitchFamily="18" charset="0"/>
              </a:rPr>
              <a:t> PROGRAMME</a:t>
            </a:r>
          </a:p>
        </p:txBody>
      </p:sp>
      <p:sp>
        <p:nvSpPr>
          <p:cNvPr id="5" name="Right Arrow 4"/>
          <p:cNvSpPr/>
          <p:nvPr/>
        </p:nvSpPr>
        <p:spPr>
          <a:xfrm>
            <a:off x="5797263" y="2731135"/>
            <a:ext cx="7150607" cy="207264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2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MOCK DRILL</a:t>
            </a:r>
          </a:p>
        </p:txBody>
      </p:sp>
      <p:sp>
        <p:nvSpPr>
          <p:cNvPr id="6" name="Right Arrow 5"/>
          <p:cNvSpPr/>
          <p:nvPr/>
        </p:nvSpPr>
        <p:spPr>
          <a:xfrm>
            <a:off x="5603055" y="4803776"/>
            <a:ext cx="7834470" cy="2450465"/>
          </a:xfrm>
          <a:prstGeom prst="rightArrow">
            <a:avLst/>
          </a:prstGeom>
          <a:solidFill>
            <a:srgbClr val="FF5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2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Capacity building workshop in first aid, firefighting, search &amp; rescue, and preparation of school DM plan.</a:t>
            </a:r>
          </a:p>
        </p:txBody>
      </p:sp>
      <p:pic>
        <p:nvPicPr>
          <p:cNvPr id="6146" name="Picture 2" descr="C:\Users\DEEP\Desktop\training-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" y="3070109"/>
            <a:ext cx="4058920" cy="31478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-Point Star 6"/>
          <p:cNvSpPr/>
          <p:nvPr/>
        </p:nvSpPr>
        <p:spPr>
          <a:xfrm>
            <a:off x="2380863" y="948274"/>
            <a:ext cx="2406101" cy="1631383"/>
          </a:xfrm>
          <a:prstGeom prst="star6">
            <a:avLst>
              <a:gd name="adj" fmla="val 41255"/>
              <a:gd name="hf" fmla="val 115470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2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STRATEGY-4</a:t>
            </a: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347D8D9-90C4-17FC-FB31-06EC909BD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9068B56C-C178-C239-18DE-8186D2331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45CBFA-30B9-1136-BA38-9738EDB56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F701E54B-4875-4648-4FD9-25BC47708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317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75" y="2498846"/>
            <a:ext cx="4080453" cy="2937926"/>
          </a:xfrm>
        </p:spPr>
        <p:txBody>
          <a:bodyPr>
            <a:normAutofit/>
          </a:bodyPr>
          <a:lstStyle/>
          <a:p>
            <a:pPr algn="ctr"/>
            <a:r>
              <a:rPr lang="en-US" sz="4533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STRATEGY-5 </a:t>
            </a:r>
            <a:r>
              <a:rPr lang="en-US" sz="4533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STRUCTURAL MITIGATION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5355" y="1640840"/>
            <a:ext cx="8732170" cy="5613400"/>
          </a:xfrm>
        </p:spPr>
        <p:txBody>
          <a:bodyPr>
            <a:noAutofit/>
          </a:bodyPr>
          <a:lstStyle/>
          <a:p>
            <a:pPr marL="440783" algn="just"/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Highlighting of unsafe buildings</a:t>
            </a:r>
          </a:p>
          <a:p>
            <a:pPr marL="440783" algn="just"/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Promotion of disaster-resistant construction technology.</a:t>
            </a:r>
          </a:p>
          <a:p>
            <a:pPr marL="440783" algn="just"/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 and capacity building of the construction artisans.</a:t>
            </a:r>
          </a:p>
          <a:p>
            <a:pPr marL="440783" algn="just"/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Sensitization workshops.</a:t>
            </a:r>
          </a:p>
          <a:p>
            <a:pPr marL="440783" algn="just"/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Meetings with decision makers, educational administrators, engineers/ architects to address the issue of structural safety of the school building.</a:t>
            </a: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E2DFE4E7-8DBB-6C61-4E39-460C06136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2342B9F4-7053-9F28-0BAF-1062174D0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B38636-2931-3A27-6F15-127C62365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58" y="50377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D3676CE-13B4-2B54-BF62-426918EF7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13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7F650D9-B018-40DD-B126-4925389F1046}"/>
              </a:ext>
            </a:extLst>
          </p:cNvPr>
          <p:cNvSpPr/>
          <p:nvPr/>
        </p:nvSpPr>
        <p:spPr>
          <a:xfrm>
            <a:off x="6827191" y="2404847"/>
            <a:ext cx="6773553" cy="4339590"/>
          </a:xfrm>
          <a:custGeom>
            <a:avLst/>
            <a:gdLst>
              <a:gd name="connsiteX0" fmla="*/ 825517 w 4953000"/>
              <a:gd name="connsiteY0" fmla="*/ 0 h 5029190"/>
              <a:gd name="connsiteX1" fmla="*/ 4127483 w 4953000"/>
              <a:gd name="connsiteY1" fmla="*/ 0 h 5029190"/>
              <a:gd name="connsiteX2" fmla="*/ 4953000 w 4953000"/>
              <a:gd name="connsiteY2" fmla="*/ 825517 h 5029190"/>
              <a:gd name="connsiteX3" fmla="*/ 4953000 w 4953000"/>
              <a:gd name="connsiteY3" fmla="*/ 5029190 h 5029190"/>
              <a:gd name="connsiteX4" fmla="*/ 4953000 w 4953000"/>
              <a:gd name="connsiteY4" fmla="*/ 5029190 h 5029190"/>
              <a:gd name="connsiteX5" fmla="*/ 0 w 4953000"/>
              <a:gd name="connsiteY5" fmla="*/ 5029190 h 5029190"/>
              <a:gd name="connsiteX6" fmla="*/ 0 w 4953000"/>
              <a:gd name="connsiteY6" fmla="*/ 5029190 h 5029190"/>
              <a:gd name="connsiteX7" fmla="*/ 0 w 4953000"/>
              <a:gd name="connsiteY7" fmla="*/ 825517 h 5029190"/>
              <a:gd name="connsiteX8" fmla="*/ 825517 w 4953000"/>
              <a:gd name="connsiteY8" fmla="*/ 0 h 5029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53000" h="5029190">
                <a:moveTo>
                  <a:pt x="4953000" y="838216"/>
                </a:moveTo>
                <a:lnTo>
                  <a:pt x="4953000" y="4190974"/>
                </a:lnTo>
                <a:cubicBezTo>
                  <a:pt x="4953000" y="4653908"/>
                  <a:pt x="4589002" y="5029190"/>
                  <a:pt x="4139989" y="5029190"/>
                </a:cubicBezTo>
                <a:lnTo>
                  <a:pt x="0" y="5029190"/>
                </a:lnTo>
                <a:lnTo>
                  <a:pt x="0" y="5029190"/>
                </a:lnTo>
                <a:lnTo>
                  <a:pt x="0" y="0"/>
                </a:lnTo>
                <a:lnTo>
                  <a:pt x="0" y="0"/>
                </a:lnTo>
                <a:lnTo>
                  <a:pt x="4139989" y="0"/>
                </a:lnTo>
                <a:cubicBezTo>
                  <a:pt x="4589002" y="0"/>
                  <a:pt x="4953000" y="375282"/>
                  <a:pt x="4953000" y="838216"/>
                </a:cubicBezTo>
                <a:close/>
              </a:path>
            </a:pathLst>
          </a:custGeom>
          <a:noFill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2109" tIns="299212" rIns="299212" bIns="299212" numCol="1" spcCol="1270" anchor="ctr" anchorCtr="0">
            <a:noAutofit/>
          </a:bodyPr>
          <a:lstStyle/>
          <a:p>
            <a:pPr marL="323840" lvl="1" indent="-323840" defTabSz="176313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Safety inspection team.</a:t>
            </a:r>
          </a:p>
          <a:p>
            <a:pPr marL="323840" lvl="1" indent="-323840" defTabSz="176313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Fire safety team.</a:t>
            </a:r>
          </a:p>
          <a:p>
            <a:pPr marL="323840" lvl="1" indent="-323840" defTabSz="176313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First aid team.</a:t>
            </a:r>
          </a:p>
          <a:p>
            <a:pPr marL="323840" lvl="1" indent="-323840" defTabSz="176313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 evacuation team.</a:t>
            </a:r>
          </a:p>
          <a:p>
            <a:pPr marL="323840" lvl="1" indent="-323840" defTabSz="176313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 safety team.</a:t>
            </a:r>
          </a:p>
          <a:p>
            <a:pPr marL="323840" lvl="1" indent="-323840" defTabSz="176313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Search and rescue team.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A4BD9A-238F-4390-94BE-DB2847499B9D}"/>
              </a:ext>
            </a:extLst>
          </p:cNvPr>
          <p:cNvSpPr/>
          <p:nvPr/>
        </p:nvSpPr>
        <p:spPr>
          <a:xfrm>
            <a:off x="543293" y="2404847"/>
            <a:ext cx="5141371" cy="36847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533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SAFETY PREVENTION, MITIGATION &amp; PREPAREDNESS</a:t>
            </a:r>
            <a:endParaRPr lang="en-US" sz="4533" dirty="0">
              <a:solidFill>
                <a:srgbClr val="FF006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1BC4178-AC24-957B-A04F-F1BBCC8DF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7EDCE291-501E-97BC-2BD9-D57C82E9A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530EC5-C087-050E-D535-BCF7CBBF8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608" y="50377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60EC752-CA4C-7DD0-E764-A01A1F666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120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223" y="2662064"/>
            <a:ext cx="4315523" cy="2856317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533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do you understand by Disasters?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8573" y="1727200"/>
            <a:ext cx="8568952" cy="5668190"/>
          </a:xfrm>
        </p:spPr>
        <p:txBody>
          <a:bodyPr>
            <a:normAutofit/>
          </a:bodyPr>
          <a:lstStyle/>
          <a:p>
            <a:pPr marL="440423" algn="just"/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Disaster Definition- (AS PER DM ACT, 2005)</a:t>
            </a:r>
          </a:p>
          <a:p>
            <a:pPr algn="just"/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Catastrophe, mishap, calamity or grave occurrence in any area, </a:t>
            </a:r>
          </a:p>
          <a:p>
            <a:pPr algn="just"/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Arising from natural or manmade causes, or by accident or negligence</a:t>
            </a:r>
          </a:p>
          <a:p>
            <a:pPr algn="just"/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Which results in substantial loss of life or human suffering or damage to, and destruction of, property, or damage to, or degradation of, the environment, </a:t>
            </a:r>
          </a:p>
          <a:p>
            <a:pPr algn="just"/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such a nature or magnitude as to be beyond the coping capacity of the community of the affected area.</a:t>
            </a:r>
          </a:p>
          <a:p>
            <a:pPr marL="0" indent="0">
              <a:buNone/>
            </a:pPr>
            <a:endParaRPr lang="en-US" sz="272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8BBF450-89D9-45FD-7362-AFDA27C9B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8CA9575E-5EBF-A0F0-F044-C9F356216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9E3C6C-1A17-B042-5035-082B14D48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383" y="122540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61CDEE7-0AC9-55CA-31DD-A4B46202D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93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902" y="2906891"/>
            <a:ext cx="4896544" cy="2366663"/>
          </a:xfrm>
        </p:spPr>
        <p:txBody>
          <a:bodyPr>
            <a:noAutofit/>
          </a:bodyPr>
          <a:lstStyle/>
          <a:p>
            <a:r>
              <a:rPr lang="en-US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CLASSIFICATION OF DISASTER</a:t>
            </a:r>
            <a:br>
              <a:rPr lang="en-US" sz="4533" b="1" dirty="0">
                <a:latin typeface="Cambria" pitchFamily="18" charset="0"/>
              </a:rPr>
            </a:br>
            <a:endParaRPr lang="en-US" sz="4533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2709" y="2442433"/>
            <a:ext cx="7263207" cy="4544911"/>
          </a:xfrm>
        </p:spPr>
        <p:txBody>
          <a:bodyPr>
            <a:normAutofit/>
          </a:bodyPr>
          <a:lstStyle/>
          <a:p>
            <a:r>
              <a:rPr lang="en-US" sz="272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Water and Climate related disasters</a:t>
            </a:r>
          </a:p>
          <a:p>
            <a:r>
              <a:rPr lang="en-US" sz="272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Floods </a:t>
            </a:r>
          </a:p>
          <a:p>
            <a:r>
              <a:rPr lang="en-US" sz="272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Cyclones</a:t>
            </a:r>
          </a:p>
          <a:p>
            <a:r>
              <a:rPr lang="en-US" sz="272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Droughts</a:t>
            </a:r>
          </a:p>
          <a:p>
            <a:r>
              <a:rPr lang="en-US" sz="272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Geological disasters</a:t>
            </a:r>
          </a:p>
          <a:p>
            <a:pPr marL="552328" indent="-518145"/>
            <a:r>
              <a:rPr lang="en-US" sz="272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Landslides and Mudflows</a:t>
            </a:r>
          </a:p>
          <a:p>
            <a:r>
              <a:rPr lang="en-US" sz="272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Earthquakes</a:t>
            </a:r>
          </a:p>
          <a:p>
            <a:pPr marL="0" indent="0">
              <a:buNone/>
            </a:pPr>
            <a:endParaRPr lang="en-US" sz="3173" dirty="0"/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68BCD7B3-0112-3686-DA32-802EE9B91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BC5FF1CC-0024-A9B6-F521-BC43B2589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CC54B2-E4CB-60FD-4BF5-8ED76F576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126" y="92596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6177128-C521-3446-1DD2-2FE8BE82A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896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3293" y="2743673"/>
            <a:ext cx="5712635" cy="3345972"/>
          </a:xfrm>
        </p:spPr>
        <p:txBody>
          <a:bodyPr>
            <a:normAutofit/>
          </a:bodyPr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CLASSIFICATION OF DISASTER</a:t>
            </a:r>
            <a:br>
              <a:rPr lang="en-US" b="1" dirty="0">
                <a:latin typeface="Cambria" pitchFamily="18" charset="0"/>
              </a:rPr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663973" y="1927583"/>
            <a:ext cx="6855162" cy="484268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72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Accident related disasters</a:t>
            </a:r>
          </a:p>
          <a:p>
            <a:pPr>
              <a:spcBef>
                <a:spcPts val="0"/>
              </a:spcBef>
            </a:pPr>
            <a:r>
              <a:rPr lang="en-US" sz="272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Forest Fires</a:t>
            </a:r>
          </a:p>
          <a:p>
            <a:pPr>
              <a:spcBef>
                <a:spcPts val="0"/>
              </a:spcBef>
            </a:pPr>
            <a:r>
              <a:rPr lang="en-US" sz="272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Urban Fires</a:t>
            </a:r>
          </a:p>
          <a:p>
            <a:pPr>
              <a:spcBef>
                <a:spcPts val="0"/>
              </a:spcBef>
            </a:pPr>
            <a:r>
              <a:rPr lang="en-US" sz="272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Mine Flooding</a:t>
            </a:r>
          </a:p>
          <a:p>
            <a:pPr>
              <a:spcBef>
                <a:spcPts val="0"/>
              </a:spcBef>
              <a:buFont typeface="Wingdings" pitchFamily="2" charset="2"/>
              <a:buChar char="Ø"/>
            </a:pPr>
            <a:r>
              <a:rPr lang="en-US" sz="272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Biological disasters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72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Biological Disasters and Epidemics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72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Cattle Epidemics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72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Chemical and Industrial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720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Nuclear Disasters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3173" dirty="0"/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14FC4BA-29A7-6302-CFFD-9A3F0DF23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F910F7A7-5D84-A936-01CD-C36EA27A7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89F9A7-532C-A615-7395-F7CBB45D0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473" y="30946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E85BB16-E60A-1744-F669-726A52A3B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876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2720" y="3722982"/>
            <a:ext cx="6001598" cy="949960"/>
          </a:xfrm>
          <a:noFill/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rgbClr val="C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Effects of Disasters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174318" y="1554480"/>
            <a:ext cx="7038762" cy="578612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3173" dirty="0">
                <a:latin typeface="Bookman Old Style" pitchFamily="18" charset="0"/>
              </a:rPr>
              <a:t>   </a:t>
            </a: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There are three types of effects:-</a:t>
            </a:r>
          </a:p>
          <a:p>
            <a:pPr marL="1428496" indent="-690860">
              <a:defRPr/>
            </a:pPr>
            <a:r>
              <a:rPr lang="en-US" sz="2720" b="1" dirty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Effects</a:t>
            </a:r>
          </a:p>
          <a:p>
            <a:pPr marL="1428496" indent="-690860">
              <a:defRPr/>
            </a:pPr>
            <a:r>
              <a:rPr lang="en-US" sz="2720" b="1" dirty="0">
                <a:solidFill>
                  <a:srgbClr val="FFC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Secondary Effects</a:t>
            </a:r>
          </a:p>
          <a:p>
            <a:pPr marL="1428496" indent="-690860">
              <a:defRPr/>
            </a:pPr>
            <a:r>
              <a:rPr lang="en-US" sz="2720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Long-term Effects</a:t>
            </a:r>
          </a:p>
          <a:p>
            <a:pPr marL="737637" indent="0">
              <a:buNone/>
              <a:defRPr/>
            </a:pPr>
            <a:endParaRPr lang="en-US" sz="272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37637" indent="0">
              <a:buNone/>
              <a:defRPr/>
            </a:pPr>
            <a:r>
              <a:rPr lang="en-US" sz="2720" b="1" dirty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Effects:-</a:t>
            </a:r>
            <a:r>
              <a:rPr lang="en-US" sz="2720" dirty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1126245">
              <a:defRPr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Physical damage to building, bridges, roads/ railway, canals &amp; other structures.</a:t>
            </a:r>
          </a:p>
          <a:p>
            <a:pPr marL="1126245">
              <a:defRPr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Casualties:- People, livestock, environment, etc.</a:t>
            </a:r>
          </a:p>
          <a:p>
            <a:pPr marL="737637" indent="0">
              <a:buNone/>
              <a:defRPr/>
            </a:pPr>
            <a:endParaRPr lang="en-US" sz="3173" dirty="0">
              <a:latin typeface="Bookman Old Style" pitchFamily="18" charset="0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9749CDF-F40E-8D2C-5E22-CC475BABF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B2E7C613-8BC8-9CFA-E4F2-6B8F707C9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CD540D-29E5-2222-BDBE-EC55CA3A8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633" y="50377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16525A7-7B7E-26B2-297A-F81ECA60E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857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21446" y="2090801"/>
            <a:ext cx="7834470" cy="4417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en-US" sz="3173" dirty="0">
              <a:solidFill>
                <a:srgbClr val="FFC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88609" indent="-388609" algn="just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72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Water Supply, Electric Supply, Communication</a:t>
            </a:r>
          </a:p>
          <a:p>
            <a:pPr marL="388609" indent="-388609" algn="just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Diseases</a:t>
            </a:r>
          </a:p>
          <a:p>
            <a:pPr marL="388609" indent="-388609" algn="just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Crops &amp; food supplies.</a:t>
            </a:r>
          </a:p>
          <a:p>
            <a:pPr algn="just">
              <a:defRPr/>
            </a:pPr>
            <a:endParaRPr lang="en-US" sz="3173" dirty="0">
              <a:solidFill>
                <a:srgbClr val="003300"/>
              </a:solidFill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27EDEB5D-0129-380D-8356-D62709590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37A59D25-0A15-1338-2497-4F0370F7C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9A485E-8637-420B-A667-CD897961B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228" y="74507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F4BD782-C7A0-0736-1891-686ACEB67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60E8F8-A240-48EA-C3BC-59F99FD3A1AC}"/>
              </a:ext>
            </a:extLst>
          </p:cNvPr>
          <p:cNvSpPr txBox="1"/>
          <p:nvPr/>
        </p:nvSpPr>
        <p:spPr>
          <a:xfrm>
            <a:off x="788120" y="3233327"/>
            <a:ext cx="4162062" cy="1487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SECONDARY EFFECTS</a:t>
            </a:r>
          </a:p>
        </p:txBody>
      </p:sp>
    </p:spTree>
    <p:extLst>
      <p:ext uri="{BB962C8B-B14F-4D97-AF65-F5344CB8AC3E}">
        <p14:creationId xmlns:p14="http://schemas.microsoft.com/office/powerpoint/2010/main" val="753341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21446" y="2498846"/>
            <a:ext cx="7087114" cy="2972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en-US" sz="3173" dirty="0">
              <a:solidFill>
                <a:srgbClr val="003300"/>
              </a:solidFill>
              <a:latin typeface="Bookman Old Style" pitchFamily="18" charset="0"/>
              <a:ea typeface="Verdana" pitchFamily="34" charset="0"/>
              <a:cs typeface="Verdana" pitchFamily="34" charset="0"/>
            </a:endParaRPr>
          </a:p>
          <a:p>
            <a:pPr marL="388609" indent="-388609" algn="just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Economic hardship </a:t>
            </a:r>
          </a:p>
          <a:p>
            <a:pPr marL="388609" indent="-388609" algn="just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Rebuilding Cost, food shortage, </a:t>
            </a:r>
          </a:p>
          <a:p>
            <a:pPr marL="388609" indent="-388609" algn="just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Mental Trauma/Psycho-Socio problems.</a:t>
            </a:r>
            <a:endParaRPr lang="en-US" sz="272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D1053009-3D80-ABB9-7102-63F420594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B84B3BA6-DB7F-076B-EB1E-8AADC912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1C899D-148A-19A8-FE8B-8A910CEDC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58" y="24655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E2254D6F-53F7-A0EC-CA88-F8743DFEC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51503B-6473-270B-08C5-5F8F999D762F}"/>
              </a:ext>
            </a:extLst>
          </p:cNvPr>
          <p:cNvSpPr txBox="1"/>
          <p:nvPr/>
        </p:nvSpPr>
        <p:spPr>
          <a:xfrm>
            <a:off x="706512" y="3478155"/>
            <a:ext cx="3835625" cy="1487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533" b="1" dirty="0">
                <a:solidFill>
                  <a:srgbClr val="0000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 TERM EFFECTS</a:t>
            </a:r>
            <a:endParaRPr lang="en-IN" sz="4533" dirty="0"/>
          </a:p>
        </p:txBody>
      </p:sp>
    </p:spTree>
    <p:extLst>
      <p:ext uri="{BB962C8B-B14F-4D97-AF65-F5344CB8AC3E}">
        <p14:creationId xmlns:p14="http://schemas.microsoft.com/office/powerpoint/2010/main" val="1180273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" y="2335628"/>
            <a:ext cx="5103899" cy="3998844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defRPr/>
            </a:pPr>
            <a:r>
              <a:rPr lang="en-US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EFFECTS OF DISASTERS ON SCHOOLS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1446" y="1699377"/>
            <a:ext cx="6914394" cy="5554862"/>
          </a:xfrm>
        </p:spPr>
        <p:txBody>
          <a:bodyPr>
            <a:noAutofit/>
          </a:bodyPr>
          <a:lstStyle/>
          <a:p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Physical impact </a:t>
            </a:r>
            <a:r>
              <a:rPr lang="en-IN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includes direct impacts like: </a:t>
            </a:r>
          </a:p>
          <a:p>
            <a:pPr algn="just"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Loss of life/injuries to school building occupants. </a:t>
            </a:r>
          </a:p>
          <a:p>
            <a:pPr algn="just"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Collapsed/damaged school buildings and other infrastructure. </a:t>
            </a:r>
          </a:p>
          <a:p>
            <a:pPr algn="just"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Non-structural hazards can also cause death and serious injuries. </a:t>
            </a:r>
          </a:p>
          <a:p>
            <a:pPr lvl="0">
              <a:lnSpc>
                <a:spcPct val="100000"/>
              </a:lnSpc>
              <a:buFont typeface="Wingdings" pitchFamily="2" charset="2"/>
              <a:buChar char="Ø"/>
            </a:pPr>
            <a:endParaRPr lang="en-US" sz="3173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244CE5A3-A8DE-77EA-0FE2-7020F7BCD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9DEA8C27-3962-B1DE-E109-59C5D886E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1463E6-E152-A921-0538-500EF4DFB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D58360D-0C36-AED3-A846-B96425052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23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001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293" y="2254019"/>
            <a:ext cx="4896544" cy="2965452"/>
          </a:xfrm>
          <a:noFill/>
          <a:ln>
            <a:noFill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n-US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EFFECTS OF DISASTERS ON SCHOOLS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1100" y="1889301"/>
            <a:ext cx="7263207" cy="5364939"/>
          </a:xfrm>
        </p:spPr>
        <p:txBody>
          <a:bodyPr>
            <a:noAutofit/>
          </a:bodyPr>
          <a:lstStyle/>
          <a:p>
            <a:r>
              <a:rPr lang="en-IN" sz="2720" b="1" dirty="0">
                <a:latin typeface="Bookman Old Style" pitchFamily="18" charset="0"/>
              </a:rPr>
              <a:t>Educational impact </a:t>
            </a:r>
            <a:r>
              <a:rPr lang="en-IN" sz="2720" b="1" dirty="0"/>
              <a:t>		</a:t>
            </a:r>
          </a:p>
          <a:p>
            <a:pPr>
              <a:lnSpc>
                <a:spcPct val="150000"/>
              </a:lnSpc>
            </a:pPr>
            <a:r>
              <a:rPr lang="en-IN" sz="2720" dirty="0">
                <a:latin typeface="Bookman Old Style" pitchFamily="18" charset="0"/>
              </a:rPr>
              <a:t>It includes direct/ indirect impacts like </a:t>
            </a:r>
          </a:p>
          <a:p>
            <a:pPr>
              <a:lnSpc>
                <a:spcPct val="150000"/>
              </a:lnSpc>
            </a:pPr>
            <a:r>
              <a:rPr lang="en-IN" sz="2720" dirty="0">
                <a:latin typeface="Bookman Old Style" pitchFamily="18" charset="0"/>
              </a:rPr>
              <a:t> Increased dropout rates. </a:t>
            </a:r>
          </a:p>
          <a:p>
            <a:pPr>
              <a:lnSpc>
                <a:spcPct val="150000"/>
              </a:lnSpc>
            </a:pPr>
            <a:r>
              <a:rPr lang="en-IN" sz="2720" dirty="0">
                <a:latin typeface="Bookman Old Style" pitchFamily="18" charset="0"/>
              </a:rPr>
              <a:t> Loss of trust in the educational institution. </a:t>
            </a:r>
          </a:p>
          <a:p>
            <a:pPr>
              <a:lnSpc>
                <a:spcPct val="150000"/>
              </a:lnSpc>
            </a:pPr>
            <a:r>
              <a:rPr lang="en-IN" sz="2720" dirty="0">
                <a:latin typeface="Bookman Old Style" pitchFamily="18" charset="0"/>
              </a:rPr>
              <a:t> Decrease in education quality. </a:t>
            </a:r>
          </a:p>
          <a:p>
            <a:pPr>
              <a:lnSpc>
                <a:spcPct val="150000"/>
              </a:lnSpc>
            </a:pPr>
            <a:r>
              <a:rPr lang="en-IN" sz="2720" dirty="0">
                <a:latin typeface="Bookman Old Style" pitchFamily="18" charset="0"/>
              </a:rPr>
              <a:t> Missing educational records, etc </a:t>
            </a:r>
          </a:p>
          <a:p>
            <a:pPr>
              <a:buNone/>
            </a:pPr>
            <a:endParaRPr lang="en-IN" sz="2720" dirty="0"/>
          </a:p>
          <a:p>
            <a:pPr lvl="0">
              <a:lnSpc>
                <a:spcPct val="100000"/>
              </a:lnSpc>
              <a:buFont typeface="Wingdings" pitchFamily="2" charset="2"/>
              <a:buChar char="Ø"/>
            </a:pPr>
            <a:endParaRPr lang="en-US" sz="3173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BF5B94C-421A-5F0B-7D05-4719F5D31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377EB878-3CA1-772F-C4FA-D25C62BD8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72DAB3-1089-B099-E6C5-4A1E827D7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235" y="11985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9E56037-2DCE-324A-B24B-1197F6BAC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4426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293" y="2906891"/>
            <a:ext cx="4814935" cy="2437927"/>
          </a:xfrm>
          <a:noFill/>
          <a:ln>
            <a:noFill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n-US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EFFECTS OF DISASTERS ON SCHOOLS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3055" y="1986280"/>
            <a:ext cx="6660065" cy="5267960"/>
          </a:xfrm>
        </p:spPr>
        <p:txBody>
          <a:bodyPr>
            <a:noAutofit/>
          </a:bodyPr>
          <a:lstStyle/>
          <a:p>
            <a:r>
              <a:rPr lang="en-IN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Economic impact 	</a:t>
            </a:r>
          </a:p>
          <a:p>
            <a:pPr marL="0" indent="0">
              <a:buNone/>
            </a:pPr>
            <a:r>
              <a:rPr lang="en-IN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endParaRPr lang="en-IN" sz="272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Unsafe/ damaged schools beyond repair need a level of reinvestment. </a:t>
            </a:r>
          </a:p>
          <a:p>
            <a:pPr algn="just"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Loss of income, housing, etc., makes it difficult for families to support children continuing their education, etc. </a:t>
            </a:r>
          </a:p>
          <a:p>
            <a:endParaRPr lang="en-IN" sz="2720" dirty="0"/>
          </a:p>
          <a:p>
            <a:pPr>
              <a:buNone/>
            </a:pPr>
            <a:endParaRPr lang="en-IN" sz="2720" dirty="0"/>
          </a:p>
          <a:p>
            <a:pPr lvl="0">
              <a:lnSpc>
                <a:spcPct val="100000"/>
              </a:lnSpc>
              <a:buFont typeface="Wingdings" pitchFamily="2" charset="2"/>
              <a:buChar char="Ø"/>
            </a:pPr>
            <a:endParaRPr lang="en-US" sz="3173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63906BB-C7E6-CD7A-5A71-344D52C0D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489B96FA-C187-7735-40EF-2FEFEEEEF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57F406-807E-BB64-1C1B-530824BA8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009" y="50377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A93B41E-86F0-A72B-FBA3-F9AF7EDB2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949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" y="2090800"/>
            <a:ext cx="5103899" cy="4570108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defRPr/>
            </a:pPr>
            <a:r>
              <a:rPr lang="en-US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EFFECTS OF DISASTERS ON SCHOOLS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4318" y="2498846"/>
            <a:ext cx="7470562" cy="4755394"/>
          </a:xfrm>
        </p:spPr>
        <p:txBody>
          <a:bodyPr>
            <a:noAutofit/>
          </a:bodyPr>
          <a:lstStyle/>
          <a:p>
            <a:r>
              <a:rPr lang="en-IN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Psychological impact	</a:t>
            </a:r>
            <a:endParaRPr lang="en-IN" sz="272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Increased stress. </a:t>
            </a:r>
          </a:p>
          <a:p>
            <a:pPr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Students lose a sense of continuity, and their hopes and plans for the future are destroyed, etc. </a:t>
            </a:r>
          </a:p>
          <a:p>
            <a:pPr lvl="0">
              <a:lnSpc>
                <a:spcPct val="100000"/>
              </a:lnSpc>
              <a:buFont typeface="Wingdings" pitchFamily="2" charset="2"/>
              <a:buChar char="Ø"/>
            </a:pPr>
            <a:endParaRPr lang="en-US" sz="3173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97132D01-8F93-31F2-2A66-0FF7091C6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98D12AEE-F26A-5671-7630-490D4E960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924CBE-E40E-7E9D-0443-D93C18EDA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2BD637C-AF07-161B-B893-B0CEE2B29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6474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" y="2417237"/>
            <a:ext cx="4695853" cy="2623278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defRPr/>
            </a:pPr>
            <a:r>
              <a:rPr lang="en-US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EFFECTS OF DISASTERS ON SCHOOLS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6619" y="1468120"/>
            <a:ext cx="6986501" cy="5786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72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 Effects:</a:t>
            </a:r>
          </a:p>
          <a:p>
            <a:pPr marL="0" indent="0">
              <a:buNone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Damaged school buildings and other infrastructure</a:t>
            </a:r>
          </a:p>
          <a:p>
            <a:pPr marL="0" indent="0">
              <a:buNone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Injured students, teachers, and school staff</a:t>
            </a:r>
          </a:p>
          <a:p>
            <a:pPr marL="0" indent="0">
              <a:buNone/>
            </a:pPr>
            <a:r>
              <a:rPr lang="en-US" sz="272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Indirect Effects:</a:t>
            </a:r>
          </a:p>
          <a:p>
            <a:pPr marL="0" indent="0">
              <a:buNone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Increased dropout rates</a:t>
            </a:r>
          </a:p>
          <a:p>
            <a:pPr marL="0" indent="0">
              <a:buNone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Loss of trust in the educational institution</a:t>
            </a:r>
          </a:p>
          <a:p>
            <a:pPr marL="0" indent="0">
              <a:buNone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Decrease in education quality</a:t>
            </a:r>
          </a:p>
          <a:p>
            <a:pPr marL="0" indent="0">
              <a:buNone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Increased stress</a:t>
            </a:r>
          </a:p>
          <a:p>
            <a:pPr marL="0" indent="0">
              <a:buNone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Psycho Social impacts</a:t>
            </a: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9EB78F3-D48B-E066-7D15-74A15BA00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0D6B94CE-2CEE-72F7-A705-DCEC2BE3B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74DDD3-275E-7269-36BA-3BD8DDD7E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8E16F0A-0813-046E-F184-0BD22D60B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476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292" y="1969774"/>
            <a:ext cx="4108824" cy="4527917"/>
          </a:xfrm>
          <a:noFill/>
          <a:ln>
            <a:noFill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n-IN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Disaster Management Plan</a:t>
            </a:r>
            <a:endParaRPr lang="en-US" sz="4533" b="1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8573" y="1543861"/>
            <a:ext cx="8650561" cy="5883099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en-IN" sz="3173" dirty="0">
                <a:latin typeface="Bookman Old Style" pitchFamily="18" charset="0"/>
              </a:rPr>
              <a:t>   	</a:t>
            </a: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document prepared by the schools themselves for their own School Disaster Management. School disaster management is the process of assessment and planning, physical protection and response capacity development designed to:-</a:t>
            </a:r>
          </a:p>
          <a:p>
            <a:pPr algn="just"/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Protect students and the staff from physical harm; </a:t>
            </a:r>
          </a:p>
          <a:p>
            <a:pPr algn="just"/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Minimise disruption and ensure the continuity of education for all children; </a:t>
            </a:r>
          </a:p>
          <a:p>
            <a:pPr algn="just"/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 and maintain a culture of safety. </a:t>
            </a:r>
          </a:p>
          <a:p>
            <a:pPr algn="just">
              <a:lnSpc>
                <a:spcPct val="100000"/>
              </a:lnSpc>
              <a:buNone/>
            </a:pPr>
            <a:endParaRPr lang="en-US" sz="3173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8289B738-EC44-55EE-5A3A-2490842FB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2892B9E5-90DE-05AC-9194-A92519CF2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CB43DC-1C75-0ED6-1B89-49505C167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872C70D-50A4-50E4-E500-BBB955328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018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74" y="3822931"/>
            <a:ext cx="5631026" cy="1358669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defRPr/>
            </a:pPr>
            <a:r>
              <a:rPr lang="en-IN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safety is essential because</a:t>
            </a:r>
            <a:endParaRPr lang="en-US" sz="4533" b="1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0755" y="2580455"/>
            <a:ext cx="6691943" cy="467378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Children are our future generation. </a:t>
            </a:r>
          </a:p>
          <a:p>
            <a:pPr algn="just"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Children can carry information to society. </a:t>
            </a:r>
          </a:p>
          <a:p>
            <a:pPr algn="just"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Schools are a key factor in building a culture of disaster prevention. </a:t>
            </a:r>
          </a:p>
          <a:p>
            <a:pPr algn="just"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Schools are considered to be the centre of community activity. </a:t>
            </a: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5946203-D55C-37F4-0502-71549A994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BDC2AB90-0B86-26F4-C088-F6C17D723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99F976-E7E7-D397-4086-151F7ACCD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838" y="92596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82581B0-1774-98A9-1685-B7BA7D293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4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338" y="2988500"/>
            <a:ext cx="6282747" cy="2366663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defRPr/>
            </a:pPr>
            <a:r>
              <a:rPr lang="en-IN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General events are affecting the safety of the school</a:t>
            </a:r>
            <a:endParaRPr lang="en-US" sz="4533" b="1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3282" y="2254019"/>
            <a:ext cx="5957462" cy="48965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Fire </a:t>
            </a:r>
          </a:p>
          <a:p>
            <a:pPr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Earthquake </a:t>
            </a:r>
          </a:p>
          <a:p>
            <a:pPr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Cyclone </a:t>
            </a:r>
          </a:p>
          <a:p>
            <a:pPr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Landslide </a:t>
            </a:r>
          </a:p>
          <a:p>
            <a:pPr>
              <a:lnSpc>
                <a:spcPct val="150000"/>
              </a:lnSpc>
            </a:pPr>
            <a:r>
              <a:rPr lang="en-IN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Road accidents</a:t>
            </a: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C2B14D3E-9D3A-3F11-FC00-83C79D552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C3924F3E-AA5F-8999-8BBA-2B24ABC93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445478-9661-1AF5-1318-A26DB8CD4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9AFEF26-A43A-2D98-514F-7D8773151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707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69729" y="2825282"/>
            <a:ext cx="5674319" cy="3101145"/>
          </a:xfrm>
          <a:noFill/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533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FACTORS RESPONSIBLE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663973" y="2988500"/>
            <a:ext cx="6039071" cy="277470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Weather/Environment/Nature</a:t>
            </a: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People</a:t>
            </a: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Equipment &amp; Material</a:t>
            </a: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23114AC-C2EC-A419-9AD5-8E4BBE5F0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C9BEF992-F96D-39CA-C6D8-518CFC7C3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A93AE7-BA60-FCDD-0A93-1BA420979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0E9B138-2C20-C793-0BB4-131DB95E7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5183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10800000" flipV="1">
            <a:off x="172720" y="3233327"/>
            <a:ext cx="5699760" cy="2040227"/>
          </a:xfrm>
        </p:spPr>
        <p:txBody>
          <a:bodyPr>
            <a:normAutofit/>
          </a:bodyPr>
          <a:lstStyle/>
          <a:p>
            <a:pPr algn="ctr"/>
            <a:r>
              <a:rPr lang="en-US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Classification  of Fire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847882" y="2090801"/>
            <a:ext cx="7589643" cy="4978153"/>
          </a:xfrm>
        </p:spPr>
        <p:txBody>
          <a:bodyPr>
            <a:normAutofit lnSpcReduction="10000"/>
          </a:bodyPr>
          <a:lstStyle/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72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 ‘A’ FIRE  </a:t>
            </a: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Ordinary Combustible Material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Paper,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Wood,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Plastics etc.</a:t>
            </a: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72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720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 ‘B’ FIRE </a:t>
            </a: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Combustible Liquids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Oil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Petroleum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Solvents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Grease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Paints etc.</a:t>
            </a:r>
          </a:p>
          <a:p>
            <a:pPr marL="0" indent="0" fontAlgn="base">
              <a:spcBef>
                <a:spcPts val="0"/>
              </a:spcBef>
              <a:spcAft>
                <a:spcPct val="0"/>
              </a:spcAft>
              <a:buNone/>
            </a:pPr>
            <a:endParaRPr lang="en-US" sz="3173" dirty="0">
              <a:solidFill>
                <a:prstClr val="black"/>
              </a:solidFill>
              <a:latin typeface="Bookman Old Style" pitchFamily="18" charset="0"/>
              <a:cs typeface="Arial" pitchFamily="34" charset="0"/>
            </a:endParaRPr>
          </a:p>
          <a:p>
            <a:pPr marL="0" indent="0" fontAlgn="base">
              <a:spcBef>
                <a:spcPts val="0"/>
              </a:spcBef>
              <a:spcAft>
                <a:spcPct val="0"/>
              </a:spcAft>
              <a:buNone/>
            </a:pPr>
            <a:endParaRPr lang="en-US" sz="2720" dirty="0">
              <a:solidFill>
                <a:prstClr val="black"/>
              </a:solidFill>
              <a:latin typeface="Bookman Old Style" pitchFamily="18" charset="0"/>
              <a:cs typeface="Arial" pitchFamily="34" charset="0"/>
            </a:endParaRPr>
          </a:p>
          <a:p>
            <a:pPr marL="0" indent="0" fontAlgn="base">
              <a:spcBef>
                <a:spcPts val="0"/>
              </a:spcBef>
              <a:spcAft>
                <a:spcPct val="0"/>
              </a:spcAft>
              <a:buNone/>
            </a:pPr>
            <a:endParaRPr lang="en-US" sz="2720" dirty="0">
              <a:solidFill>
                <a:prstClr val="black"/>
              </a:solidFill>
              <a:latin typeface="Bookman Old Style" pitchFamily="18" charset="0"/>
              <a:cs typeface="Arial" pitchFamily="34" charset="0"/>
            </a:endParaRPr>
          </a:p>
          <a:p>
            <a:pPr marL="0" indent="0" fontAlgn="base">
              <a:spcBef>
                <a:spcPts val="0"/>
              </a:spcBef>
              <a:spcAft>
                <a:spcPct val="0"/>
              </a:spcAft>
              <a:buNone/>
            </a:pPr>
            <a:endParaRPr lang="en-US" sz="2720" dirty="0">
              <a:solidFill>
                <a:prstClr val="black"/>
              </a:solidFill>
              <a:latin typeface="Bookman Old Style" pitchFamily="18" charset="0"/>
              <a:cs typeface="Arial" pitchFamily="34" charset="0"/>
            </a:endParaRP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8F0172EA-5360-DCA9-FA6B-FF774E5E3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66F07E13-85BF-76BD-A653-903C72C64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C35BD3-3697-0C87-F6F9-E72462164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19" y="6290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C2BEE56-442A-3051-6B48-6B9B090D7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994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3293" y="3641373"/>
            <a:ext cx="5467807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Classification  of Fire</a:t>
            </a:r>
            <a:endParaRPr lang="en-US" dirty="0">
              <a:solidFill>
                <a:srgbClr val="FF006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27191" y="2335628"/>
            <a:ext cx="6610334" cy="4866437"/>
          </a:xfrm>
        </p:spPr>
        <p:txBody>
          <a:bodyPr>
            <a:normAutofit/>
          </a:bodyPr>
          <a:lstStyle/>
          <a:p>
            <a:pPr marL="0" indent="0" fontAlgn="base">
              <a:spcBef>
                <a:spcPts val="0"/>
              </a:spcBef>
              <a:spcAft>
                <a:spcPct val="0"/>
              </a:spcAft>
              <a:buNone/>
            </a:pPr>
            <a:r>
              <a:rPr lang="en-US" sz="272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 ‘C’ FIRE </a:t>
            </a: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Gases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L.P.G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Hydrogen Gas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Gaseous Substance Under Pressure etc.</a:t>
            </a:r>
          </a:p>
          <a:p>
            <a:pPr marL="0" indent="0" fontAlgn="base">
              <a:spcBef>
                <a:spcPts val="0"/>
              </a:spcBef>
              <a:spcAft>
                <a:spcPct val="0"/>
              </a:spcAft>
              <a:buNone/>
            </a:pPr>
            <a:endParaRPr lang="en-US" sz="272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720" b="1" dirty="0">
                <a:solidFill>
                  <a:srgbClr val="FFC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 ‘D’ FIRE </a:t>
            </a: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Metals</a:t>
            </a:r>
          </a:p>
          <a:p>
            <a:pPr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Sodium</a:t>
            </a:r>
          </a:p>
          <a:p>
            <a:pPr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Potassium</a:t>
            </a:r>
          </a:p>
          <a:p>
            <a:pPr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Flammable Metals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24FFECF2-4714-B17F-467B-228CD6599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F93BAC67-36EC-0957-3637-DC5B5D35C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475264-8A2E-0BE2-8A11-303032F6D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45EBFC2-0200-6709-7F00-8D1492507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110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6733" y="785056"/>
            <a:ext cx="2347912" cy="6555543"/>
          </a:xfrm>
        </p:spPr>
        <p:txBody>
          <a:bodyPr>
            <a:normAutofit/>
          </a:bodyPr>
          <a:lstStyle/>
          <a:p>
            <a:pPr algn="ctr"/>
            <a:r>
              <a:rPr lang="en-US" sz="4533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EXTINGUISH  FIRE?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478290" y="1554484"/>
            <a:ext cx="4516869" cy="5129425"/>
          </a:xfrm>
        </p:spPr>
        <p:txBody>
          <a:bodyPr/>
          <a:lstStyle/>
          <a:p>
            <a:pPr marL="0" indent="0">
              <a:buNone/>
            </a:pPr>
            <a:r>
              <a:rPr lang="en-US" sz="2720" b="1" dirty="0">
                <a:solidFill>
                  <a:srgbClr val="00B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STARVATIO</a:t>
            </a:r>
            <a:r>
              <a:rPr lang="en-US" sz="2720" b="1" u="sng" dirty="0">
                <a:solidFill>
                  <a:srgbClr val="00B050"/>
                </a:solidFill>
                <a:latin typeface="Bookman Old Style" pitchFamily="18" charset="0"/>
                <a:cs typeface="Arial" pitchFamily="34" charset="0"/>
              </a:rPr>
              <a:t>N</a:t>
            </a:r>
            <a:r>
              <a:rPr lang="en-US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u="sn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692898" y="1548593"/>
            <a:ext cx="5224782" cy="5792008"/>
          </a:xfrm>
        </p:spPr>
        <p:txBody>
          <a:bodyPr/>
          <a:lstStyle/>
          <a:p>
            <a:pPr marL="0" indent="0">
              <a:buNone/>
            </a:pPr>
            <a:r>
              <a:rPr lang="en-US" sz="272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</a:t>
            </a:r>
            <a:r>
              <a:rPr lang="en-US" sz="2720" b="1" u="sng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BLANKETING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8" name="Line 3"/>
          <p:cNvSpPr>
            <a:spLocks noChangeShapeType="1"/>
          </p:cNvSpPr>
          <p:nvPr/>
        </p:nvSpPr>
        <p:spPr bwMode="auto">
          <a:xfrm flipH="1">
            <a:off x="4145280" y="4231640"/>
            <a:ext cx="518160" cy="60452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Line 4"/>
          <p:cNvSpPr>
            <a:spLocks noChangeShapeType="1"/>
          </p:cNvSpPr>
          <p:nvPr/>
        </p:nvSpPr>
        <p:spPr bwMode="auto">
          <a:xfrm>
            <a:off x="4145280" y="4836160"/>
            <a:ext cx="345440" cy="103632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Line 5"/>
          <p:cNvSpPr>
            <a:spLocks noChangeShapeType="1"/>
          </p:cNvSpPr>
          <p:nvPr/>
        </p:nvSpPr>
        <p:spPr bwMode="auto">
          <a:xfrm flipV="1">
            <a:off x="4231640" y="5872480"/>
            <a:ext cx="259080" cy="17272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Line 6"/>
          <p:cNvSpPr>
            <a:spLocks noChangeShapeType="1"/>
          </p:cNvSpPr>
          <p:nvPr/>
        </p:nvSpPr>
        <p:spPr bwMode="auto">
          <a:xfrm>
            <a:off x="4663440" y="4231640"/>
            <a:ext cx="0" cy="86360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4663440" y="5095240"/>
            <a:ext cx="690880" cy="69088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Line 8"/>
          <p:cNvSpPr>
            <a:spLocks noChangeShapeType="1"/>
          </p:cNvSpPr>
          <p:nvPr/>
        </p:nvSpPr>
        <p:spPr bwMode="auto">
          <a:xfrm flipH="1">
            <a:off x="5095240" y="5786120"/>
            <a:ext cx="259080" cy="8636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Oval 9"/>
          <p:cNvSpPr>
            <a:spLocks noChangeArrowheads="1"/>
          </p:cNvSpPr>
          <p:nvPr/>
        </p:nvSpPr>
        <p:spPr bwMode="auto">
          <a:xfrm>
            <a:off x="3972560" y="2763520"/>
            <a:ext cx="345440" cy="431800"/>
          </a:xfrm>
          <a:prstGeom prst="ellipse">
            <a:avLst/>
          </a:prstGeom>
          <a:solidFill>
            <a:srgbClr val="FFFF00"/>
          </a:solidFill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 flipH="1">
            <a:off x="4058920" y="3195320"/>
            <a:ext cx="431800" cy="25908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4490720" y="3195320"/>
            <a:ext cx="172720" cy="94996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Line 16"/>
          <p:cNvSpPr>
            <a:spLocks noChangeShapeType="1"/>
          </p:cNvSpPr>
          <p:nvPr/>
        </p:nvSpPr>
        <p:spPr bwMode="auto">
          <a:xfrm flipH="1">
            <a:off x="4231640" y="3195320"/>
            <a:ext cx="259080" cy="86360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Line 17"/>
          <p:cNvSpPr>
            <a:spLocks noChangeShapeType="1"/>
          </p:cNvSpPr>
          <p:nvPr/>
        </p:nvSpPr>
        <p:spPr bwMode="auto">
          <a:xfrm flipH="1">
            <a:off x="3627120" y="4058920"/>
            <a:ext cx="604520" cy="25908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Line 18"/>
          <p:cNvSpPr>
            <a:spLocks noChangeShapeType="1"/>
          </p:cNvSpPr>
          <p:nvPr/>
        </p:nvSpPr>
        <p:spPr bwMode="auto">
          <a:xfrm>
            <a:off x="3627120" y="3799840"/>
            <a:ext cx="0" cy="18999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21"/>
          <p:cNvSpPr>
            <a:spLocks noChangeArrowheads="1"/>
          </p:cNvSpPr>
          <p:nvPr/>
        </p:nvSpPr>
        <p:spPr bwMode="auto">
          <a:xfrm>
            <a:off x="3454400" y="5699760"/>
            <a:ext cx="345440" cy="25908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Freeform 22"/>
          <p:cNvSpPr>
            <a:spLocks/>
          </p:cNvSpPr>
          <p:nvPr/>
        </p:nvSpPr>
        <p:spPr bwMode="auto">
          <a:xfrm>
            <a:off x="2554818" y="5710559"/>
            <a:ext cx="2938040" cy="421005"/>
          </a:xfrm>
          <a:custGeom>
            <a:avLst/>
            <a:gdLst>
              <a:gd name="T0" fmla="*/ 0 w 1633"/>
              <a:gd name="T1" fmla="*/ 212 h 234"/>
              <a:gd name="T2" fmla="*/ 33 w 1633"/>
              <a:gd name="T3" fmla="*/ 189 h 234"/>
              <a:gd name="T4" fmla="*/ 100 w 1633"/>
              <a:gd name="T5" fmla="*/ 100 h 234"/>
              <a:gd name="T6" fmla="*/ 200 w 1633"/>
              <a:gd name="T7" fmla="*/ 0 h 234"/>
              <a:gd name="T8" fmla="*/ 233 w 1633"/>
              <a:gd name="T9" fmla="*/ 34 h 234"/>
              <a:gd name="T10" fmla="*/ 255 w 1633"/>
              <a:gd name="T11" fmla="*/ 78 h 234"/>
              <a:gd name="T12" fmla="*/ 289 w 1633"/>
              <a:gd name="T13" fmla="*/ 100 h 234"/>
              <a:gd name="T14" fmla="*/ 311 w 1633"/>
              <a:gd name="T15" fmla="*/ 123 h 234"/>
              <a:gd name="T16" fmla="*/ 411 w 1633"/>
              <a:gd name="T17" fmla="*/ 134 h 234"/>
              <a:gd name="T18" fmla="*/ 444 w 1633"/>
              <a:gd name="T19" fmla="*/ 156 h 234"/>
              <a:gd name="T20" fmla="*/ 466 w 1633"/>
              <a:gd name="T21" fmla="*/ 189 h 234"/>
              <a:gd name="T22" fmla="*/ 533 w 1633"/>
              <a:gd name="T23" fmla="*/ 234 h 234"/>
              <a:gd name="T24" fmla="*/ 689 w 1633"/>
              <a:gd name="T25" fmla="*/ 167 h 234"/>
              <a:gd name="T26" fmla="*/ 722 w 1633"/>
              <a:gd name="T27" fmla="*/ 156 h 234"/>
              <a:gd name="T28" fmla="*/ 755 w 1633"/>
              <a:gd name="T29" fmla="*/ 145 h 234"/>
              <a:gd name="T30" fmla="*/ 822 w 1633"/>
              <a:gd name="T31" fmla="*/ 56 h 234"/>
              <a:gd name="T32" fmla="*/ 889 w 1633"/>
              <a:gd name="T33" fmla="*/ 78 h 234"/>
              <a:gd name="T34" fmla="*/ 900 w 1633"/>
              <a:gd name="T35" fmla="*/ 112 h 234"/>
              <a:gd name="T36" fmla="*/ 955 w 1633"/>
              <a:gd name="T37" fmla="*/ 156 h 234"/>
              <a:gd name="T38" fmla="*/ 1178 w 1633"/>
              <a:gd name="T39" fmla="*/ 167 h 234"/>
              <a:gd name="T40" fmla="*/ 1233 w 1633"/>
              <a:gd name="T41" fmla="*/ 156 h 234"/>
              <a:gd name="T42" fmla="*/ 1322 w 1633"/>
              <a:gd name="T43" fmla="*/ 134 h 234"/>
              <a:gd name="T44" fmla="*/ 1422 w 1633"/>
              <a:gd name="T45" fmla="*/ 145 h 234"/>
              <a:gd name="T46" fmla="*/ 1489 w 1633"/>
              <a:gd name="T47" fmla="*/ 167 h 234"/>
              <a:gd name="T48" fmla="*/ 1633 w 1633"/>
              <a:gd name="T49" fmla="*/ 234 h 23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633"/>
              <a:gd name="T76" fmla="*/ 0 h 234"/>
              <a:gd name="T77" fmla="*/ 1633 w 1633"/>
              <a:gd name="T78" fmla="*/ 234 h 23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633" h="234">
                <a:moveTo>
                  <a:pt x="0" y="212"/>
                </a:moveTo>
                <a:cubicBezTo>
                  <a:pt x="11" y="204"/>
                  <a:pt x="24" y="199"/>
                  <a:pt x="33" y="189"/>
                </a:cubicBezTo>
                <a:cubicBezTo>
                  <a:pt x="58" y="161"/>
                  <a:pt x="100" y="100"/>
                  <a:pt x="100" y="100"/>
                </a:cubicBezTo>
                <a:cubicBezTo>
                  <a:pt x="119" y="43"/>
                  <a:pt x="144" y="20"/>
                  <a:pt x="200" y="0"/>
                </a:cubicBezTo>
                <a:cubicBezTo>
                  <a:pt x="211" y="11"/>
                  <a:pt x="224" y="21"/>
                  <a:pt x="233" y="34"/>
                </a:cubicBezTo>
                <a:cubicBezTo>
                  <a:pt x="242" y="47"/>
                  <a:pt x="244" y="65"/>
                  <a:pt x="255" y="78"/>
                </a:cubicBezTo>
                <a:cubicBezTo>
                  <a:pt x="264" y="88"/>
                  <a:pt x="278" y="92"/>
                  <a:pt x="289" y="100"/>
                </a:cubicBezTo>
                <a:cubicBezTo>
                  <a:pt x="297" y="107"/>
                  <a:pt x="301" y="120"/>
                  <a:pt x="311" y="123"/>
                </a:cubicBezTo>
                <a:cubicBezTo>
                  <a:pt x="343" y="132"/>
                  <a:pt x="378" y="130"/>
                  <a:pt x="411" y="134"/>
                </a:cubicBezTo>
                <a:cubicBezTo>
                  <a:pt x="422" y="141"/>
                  <a:pt x="435" y="147"/>
                  <a:pt x="444" y="156"/>
                </a:cubicBezTo>
                <a:cubicBezTo>
                  <a:pt x="453" y="165"/>
                  <a:pt x="456" y="180"/>
                  <a:pt x="466" y="189"/>
                </a:cubicBezTo>
                <a:cubicBezTo>
                  <a:pt x="486" y="207"/>
                  <a:pt x="533" y="234"/>
                  <a:pt x="533" y="234"/>
                </a:cubicBezTo>
                <a:cubicBezTo>
                  <a:pt x="597" y="213"/>
                  <a:pt x="625" y="188"/>
                  <a:pt x="689" y="167"/>
                </a:cubicBezTo>
                <a:cubicBezTo>
                  <a:pt x="700" y="163"/>
                  <a:pt x="711" y="160"/>
                  <a:pt x="722" y="156"/>
                </a:cubicBezTo>
                <a:cubicBezTo>
                  <a:pt x="733" y="152"/>
                  <a:pt x="755" y="145"/>
                  <a:pt x="755" y="145"/>
                </a:cubicBezTo>
                <a:cubicBezTo>
                  <a:pt x="782" y="119"/>
                  <a:pt x="822" y="56"/>
                  <a:pt x="822" y="56"/>
                </a:cubicBezTo>
                <a:cubicBezTo>
                  <a:pt x="844" y="63"/>
                  <a:pt x="867" y="71"/>
                  <a:pt x="889" y="78"/>
                </a:cubicBezTo>
                <a:cubicBezTo>
                  <a:pt x="900" y="82"/>
                  <a:pt x="895" y="101"/>
                  <a:pt x="900" y="112"/>
                </a:cubicBezTo>
                <a:cubicBezTo>
                  <a:pt x="914" y="141"/>
                  <a:pt x="922" y="153"/>
                  <a:pt x="955" y="156"/>
                </a:cubicBezTo>
                <a:cubicBezTo>
                  <a:pt x="1029" y="162"/>
                  <a:pt x="1104" y="163"/>
                  <a:pt x="1178" y="167"/>
                </a:cubicBezTo>
                <a:cubicBezTo>
                  <a:pt x="1196" y="163"/>
                  <a:pt x="1215" y="160"/>
                  <a:pt x="1233" y="156"/>
                </a:cubicBezTo>
                <a:cubicBezTo>
                  <a:pt x="1263" y="149"/>
                  <a:pt x="1322" y="134"/>
                  <a:pt x="1322" y="134"/>
                </a:cubicBezTo>
                <a:cubicBezTo>
                  <a:pt x="1355" y="138"/>
                  <a:pt x="1389" y="138"/>
                  <a:pt x="1422" y="145"/>
                </a:cubicBezTo>
                <a:cubicBezTo>
                  <a:pt x="1445" y="150"/>
                  <a:pt x="1489" y="167"/>
                  <a:pt x="1489" y="167"/>
                </a:cubicBezTo>
                <a:cubicBezTo>
                  <a:pt x="1539" y="218"/>
                  <a:pt x="1564" y="234"/>
                  <a:pt x="1633" y="23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Freeform 23"/>
          <p:cNvSpPr>
            <a:spLocks/>
          </p:cNvSpPr>
          <p:nvPr/>
        </p:nvSpPr>
        <p:spPr bwMode="auto">
          <a:xfrm>
            <a:off x="2333521" y="4717415"/>
            <a:ext cx="1281007" cy="1340380"/>
          </a:xfrm>
          <a:custGeom>
            <a:avLst/>
            <a:gdLst>
              <a:gd name="T0" fmla="*/ 0 w 712"/>
              <a:gd name="T1" fmla="*/ 745 h 745"/>
              <a:gd name="T2" fmla="*/ 12 w 712"/>
              <a:gd name="T3" fmla="*/ 389 h 745"/>
              <a:gd name="T4" fmla="*/ 23 w 712"/>
              <a:gd name="T5" fmla="*/ 245 h 745"/>
              <a:gd name="T6" fmla="*/ 100 w 712"/>
              <a:gd name="T7" fmla="*/ 112 h 745"/>
              <a:gd name="T8" fmla="*/ 145 w 712"/>
              <a:gd name="T9" fmla="*/ 0 h 745"/>
              <a:gd name="T10" fmla="*/ 189 w 712"/>
              <a:gd name="T11" fmla="*/ 223 h 745"/>
              <a:gd name="T12" fmla="*/ 289 w 712"/>
              <a:gd name="T13" fmla="*/ 378 h 745"/>
              <a:gd name="T14" fmla="*/ 300 w 712"/>
              <a:gd name="T15" fmla="*/ 345 h 745"/>
              <a:gd name="T16" fmla="*/ 312 w 712"/>
              <a:gd name="T17" fmla="*/ 300 h 745"/>
              <a:gd name="T18" fmla="*/ 356 w 712"/>
              <a:gd name="T19" fmla="*/ 312 h 745"/>
              <a:gd name="T20" fmla="*/ 445 w 712"/>
              <a:gd name="T21" fmla="*/ 434 h 745"/>
              <a:gd name="T22" fmla="*/ 500 w 712"/>
              <a:gd name="T23" fmla="*/ 312 h 745"/>
              <a:gd name="T24" fmla="*/ 567 w 712"/>
              <a:gd name="T25" fmla="*/ 189 h 745"/>
              <a:gd name="T26" fmla="*/ 623 w 712"/>
              <a:gd name="T27" fmla="*/ 312 h 745"/>
              <a:gd name="T28" fmla="*/ 678 w 712"/>
              <a:gd name="T29" fmla="*/ 467 h 745"/>
              <a:gd name="T30" fmla="*/ 700 w 712"/>
              <a:gd name="T31" fmla="*/ 500 h 745"/>
              <a:gd name="T32" fmla="*/ 712 w 712"/>
              <a:gd name="T33" fmla="*/ 534 h 74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12"/>
              <a:gd name="T52" fmla="*/ 0 h 745"/>
              <a:gd name="T53" fmla="*/ 712 w 712"/>
              <a:gd name="T54" fmla="*/ 745 h 74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12" h="745">
                <a:moveTo>
                  <a:pt x="0" y="745"/>
                </a:moveTo>
                <a:cubicBezTo>
                  <a:pt x="105" y="645"/>
                  <a:pt x="12" y="744"/>
                  <a:pt x="12" y="389"/>
                </a:cubicBezTo>
                <a:cubicBezTo>
                  <a:pt x="12" y="341"/>
                  <a:pt x="17" y="293"/>
                  <a:pt x="23" y="245"/>
                </a:cubicBezTo>
                <a:cubicBezTo>
                  <a:pt x="30" y="181"/>
                  <a:pt x="54" y="174"/>
                  <a:pt x="100" y="112"/>
                </a:cubicBezTo>
                <a:cubicBezTo>
                  <a:pt x="124" y="80"/>
                  <a:pt x="145" y="0"/>
                  <a:pt x="145" y="0"/>
                </a:cubicBezTo>
                <a:cubicBezTo>
                  <a:pt x="191" y="70"/>
                  <a:pt x="178" y="138"/>
                  <a:pt x="189" y="223"/>
                </a:cubicBezTo>
                <a:cubicBezTo>
                  <a:pt x="196" y="272"/>
                  <a:pt x="267" y="312"/>
                  <a:pt x="289" y="378"/>
                </a:cubicBezTo>
                <a:cubicBezTo>
                  <a:pt x="293" y="367"/>
                  <a:pt x="297" y="356"/>
                  <a:pt x="300" y="345"/>
                </a:cubicBezTo>
                <a:cubicBezTo>
                  <a:pt x="304" y="330"/>
                  <a:pt x="299" y="308"/>
                  <a:pt x="312" y="300"/>
                </a:cubicBezTo>
                <a:cubicBezTo>
                  <a:pt x="325" y="292"/>
                  <a:pt x="341" y="308"/>
                  <a:pt x="356" y="312"/>
                </a:cubicBezTo>
                <a:cubicBezTo>
                  <a:pt x="388" y="360"/>
                  <a:pt x="395" y="401"/>
                  <a:pt x="445" y="434"/>
                </a:cubicBezTo>
                <a:cubicBezTo>
                  <a:pt x="508" y="392"/>
                  <a:pt x="478" y="383"/>
                  <a:pt x="500" y="312"/>
                </a:cubicBezTo>
                <a:cubicBezTo>
                  <a:pt x="513" y="270"/>
                  <a:pt x="548" y="228"/>
                  <a:pt x="567" y="189"/>
                </a:cubicBezTo>
                <a:cubicBezTo>
                  <a:pt x="600" y="224"/>
                  <a:pt x="609" y="268"/>
                  <a:pt x="623" y="312"/>
                </a:cubicBezTo>
                <a:cubicBezTo>
                  <a:pt x="607" y="390"/>
                  <a:pt x="610" y="422"/>
                  <a:pt x="678" y="467"/>
                </a:cubicBezTo>
                <a:cubicBezTo>
                  <a:pt x="685" y="478"/>
                  <a:pt x="694" y="488"/>
                  <a:pt x="700" y="500"/>
                </a:cubicBezTo>
                <a:cubicBezTo>
                  <a:pt x="705" y="511"/>
                  <a:pt x="712" y="534"/>
                  <a:pt x="712" y="534"/>
                </a:cubicBezTo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Freeform 25"/>
          <p:cNvSpPr>
            <a:spLocks/>
          </p:cNvSpPr>
          <p:nvPr/>
        </p:nvSpPr>
        <p:spPr bwMode="auto">
          <a:xfrm>
            <a:off x="2414485" y="4219050"/>
            <a:ext cx="219498" cy="584729"/>
          </a:xfrm>
          <a:custGeom>
            <a:avLst/>
            <a:gdLst>
              <a:gd name="T0" fmla="*/ 0 w 122"/>
              <a:gd name="T1" fmla="*/ 322 h 325"/>
              <a:gd name="T2" fmla="*/ 11 w 122"/>
              <a:gd name="T3" fmla="*/ 289 h 325"/>
              <a:gd name="T4" fmla="*/ 22 w 122"/>
              <a:gd name="T5" fmla="*/ 133 h 325"/>
              <a:gd name="T6" fmla="*/ 100 w 122"/>
              <a:gd name="T7" fmla="*/ 0 h 325"/>
              <a:gd name="T8" fmla="*/ 55 w 122"/>
              <a:gd name="T9" fmla="*/ 233 h 325"/>
              <a:gd name="T10" fmla="*/ 22 w 122"/>
              <a:gd name="T11" fmla="*/ 289 h 325"/>
              <a:gd name="T12" fmla="*/ 0 w 122"/>
              <a:gd name="T13" fmla="*/ 322 h 3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2"/>
              <a:gd name="T22" fmla="*/ 0 h 325"/>
              <a:gd name="T23" fmla="*/ 122 w 122"/>
              <a:gd name="T24" fmla="*/ 325 h 3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2" h="325">
                <a:moveTo>
                  <a:pt x="0" y="322"/>
                </a:moveTo>
                <a:cubicBezTo>
                  <a:pt x="4" y="311"/>
                  <a:pt x="10" y="301"/>
                  <a:pt x="11" y="289"/>
                </a:cubicBezTo>
                <a:cubicBezTo>
                  <a:pt x="17" y="237"/>
                  <a:pt x="9" y="184"/>
                  <a:pt x="22" y="133"/>
                </a:cubicBezTo>
                <a:cubicBezTo>
                  <a:pt x="33" y="89"/>
                  <a:pt x="84" y="48"/>
                  <a:pt x="100" y="0"/>
                </a:cubicBezTo>
                <a:cubicBezTo>
                  <a:pt x="122" y="66"/>
                  <a:pt x="108" y="182"/>
                  <a:pt x="55" y="233"/>
                </a:cubicBezTo>
                <a:cubicBezTo>
                  <a:pt x="24" y="325"/>
                  <a:pt x="67" y="213"/>
                  <a:pt x="22" y="289"/>
                </a:cubicBezTo>
                <a:cubicBezTo>
                  <a:pt x="1" y="325"/>
                  <a:pt x="26" y="322"/>
                  <a:pt x="0" y="322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Freeform 26"/>
          <p:cNvSpPr>
            <a:spLocks/>
          </p:cNvSpPr>
          <p:nvPr/>
        </p:nvSpPr>
        <p:spPr bwMode="auto">
          <a:xfrm>
            <a:off x="2774318" y="4282017"/>
            <a:ext cx="278871" cy="1016530"/>
          </a:xfrm>
          <a:custGeom>
            <a:avLst/>
            <a:gdLst>
              <a:gd name="T0" fmla="*/ 55 w 155"/>
              <a:gd name="T1" fmla="*/ 442 h 565"/>
              <a:gd name="T2" fmla="*/ 0 w 155"/>
              <a:gd name="T3" fmla="*/ 309 h 565"/>
              <a:gd name="T4" fmla="*/ 11 w 155"/>
              <a:gd name="T5" fmla="*/ 142 h 565"/>
              <a:gd name="T6" fmla="*/ 33 w 155"/>
              <a:gd name="T7" fmla="*/ 76 h 565"/>
              <a:gd name="T8" fmla="*/ 44 w 155"/>
              <a:gd name="T9" fmla="*/ 9 h 565"/>
              <a:gd name="T10" fmla="*/ 55 w 155"/>
              <a:gd name="T11" fmla="*/ 65 h 565"/>
              <a:gd name="T12" fmla="*/ 67 w 155"/>
              <a:gd name="T13" fmla="*/ 98 h 565"/>
              <a:gd name="T14" fmla="*/ 111 w 155"/>
              <a:gd name="T15" fmla="*/ 176 h 565"/>
              <a:gd name="T16" fmla="*/ 155 w 155"/>
              <a:gd name="T17" fmla="*/ 265 h 565"/>
              <a:gd name="T18" fmla="*/ 144 w 155"/>
              <a:gd name="T19" fmla="*/ 442 h 565"/>
              <a:gd name="T20" fmla="*/ 133 w 155"/>
              <a:gd name="T21" fmla="*/ 476 h 565"/>
              <a:gd name="T22" fmla="*/ 122 w 155"/>
              <a:gd name="T23" fmla="*/ 565 h 565"/>
              <a:gd name="T24" fmla="*/ 111 w 155"/>
              <a:gd name="T25" fmla="*/ 487 h 565"/>
              <a:gd name="T26" fmla="*/ 78 w 155"/>
              <a:gd name="T27" fmla="*/ 465 h 565"/>
              <a:gd name="T28" fmla="*/ 55 w 155"/>
              <a:gd name="T29" fmla="*/ 442 h 56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55"/>
              <a:gd name="T46" fmla="*/ 0 h 565"/>
              <a:gd name="T47" fmla="*/ 155 w 155"/>
              <a:gd name="T48" fmla="*/ 565 h 56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55" h="565">
                <a:moveTo>
                  <a:pt x="55" y="442"/>
                </a:moveTo>
                <a:cubicBezTo>
                  <a:pt x="38" y="391"/>
                  <a:pt x="29" y="352"/>
                  <a:pt x="0" y="309"/>
                </a:cubicBezTo>
                <a:cubicBezTo>
                  <a:pt x="4" y="253"/>
                  <a:pt x="3" y="197"/>
                  <a:pt x="11" y="142"/>
                </a:cubicBezTo>
                <a:cubicBezTo>
                  <a:pt x="14" y="119"/>
                  <a:pt x="33" y="76"/>
                  <a:pt x="33" y="76"/>
                </a:cubicBezTo>
                <a:cubicBezTo>
                  <a:pt x="37" y="54"/>
                  <a:pt x="24" y="19"/>
                  <a:pt x="44" y="9"/>
                </a:cubicBezTo>
                <a:cubicBezTo>
                  <a:pt x="61" y="0"/>
                  <a:pt x="50" y="47"/>
                  <a:pt x="55" y="65"/>
                </a:cubicBezTo>
                <a:cubicBezTo>
                  <a:pt x="58" y="76"/>
                  <a:pt x="62" y="87"/>
                  <a:pt x="67" y="98"/>
                </a:cubicBezTo>
                <a:cubicBezTo>
                  <a:pt x="79" y="125"/>
                  <a:pt x="99" y="149"/>
                  <a:pt x="111" y="176"/>
                </a:cubicBezTo>
                <a:cubicBezTo>
                  <a:pt x="151" y="268"/>
                  <a:pt x="110" y="218"/>
                  <a:pt x="155" y="265"/>
                </a:cubicBezTo>
                <a:cubicBezTo>
                  <a:pt x="151" y="324"/>
                  <a:pt x="150" y="383"/>
                  <a:pt x="144" y="442"/>
                </a:cubicBezTo>
                <a:cubicBezTo>
                  <a:pt x="143" y="454"/>
                  <a:pt x="135" y="464"/>
                  <a:pt x="133" y="476"/>
                </a:cubicBezTo>
                <a:cubicBezTo>
                  <a:pt x="128" y="505"/>
                  <a:pt x="122" y="565"/>
                  <a:pt x="122" y="565"/>
                </a:cubicBezTo>
                <a:cubicBezTo>
                  <a:pt x="118" y="539"/>
                  <a:pt x="122" y="511"/>
                  <a:pt x="111" y="487"/>
                </a:cubicBezTo>
                <a:cubicBezTo>
                  <a:pt x="106" y="475"/>
                  <a:pt x="86" y="475"/>
                  <a:pt x="78" y="465"/>
                </a:cubicBezTo>
                <a:cubicBezTo>
                  <a:pt x="55" y="435"/>
                  <a:pt x="81" y="419"/>
                  <a:pt x="55" y="442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483" y="3420219"/>
            <a:ext cx="428202" cy="107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6" name="Straight Connector 55"/>
          <p:cNvCxnSpPr>
            <a:stCxn id="44" idx="5"/>
          </p:cNvCxnSpPr>
          <p:nvPr/>
        </p:nvCxnSpPr>
        <p:spPr>
          <a:xfrm>
            <a:off x="4267413" y="3132085"/>
            <a:ext cx="50589" cy="149595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662893" y="4318000"/>
            <a:ext cx="50589" cy="149595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3053189" y="6278406"/>
            <a:ext cx="3603728" cy="789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813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REMOVE FUEL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813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VACATE PEOPLE</a:t>
            </a:r>
            <a:endParaRPr lang="en-US" sz="1813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1" name="Picture 4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9800" y="1878685"/>
            <a:ext cx="1640840" cy="190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Line 3"/>
          <p:cNvSpPr>
            <a:spLocks noChangeShapeType="1"/>
          </p:cNvSpPr>
          <p:nvPr/>
        </p:nvSpPr>
        <p:spPr bwMode="auto">
          <a:xfrm flipH="1">
            <a:off x="8761936" y="4145280"/>
            <a:ext cx="518160" cy="60452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Line 4"/>
          <p:cNvSpPr>
            <a:spLocks noChangeShapeType="1"/>
          </p:cNvSpPr>
          <p:nvPr/>
        </p:nvSpPr>
        <p:spPr bwMode="auto">
          <a:xfrm>
            <a:off x="8761936" y="4749800"/>
            <a:ext cx="345440" cy="103632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Line 5"/>
          <p:cNvSpPr>
            <a:spLocks noChangeShapeType="1"/>
          </p:cNvSpPr>
          <p:nvPr/>
        </p:nvSpPr>
        <p:spPr bwMode="auto">
          <a:xfrm flipV="1">
            <a:off x="8848296" y="5786120"/>
            <a:ext cx="259080" cy="17272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Line 6"/>
          <p:cNvSpPr>
            <a:spLocks noChangeShapeType="1"/>
          </p:cNvSpPr>
          <p:nvPr/>
        </p:nvSpPr>
        <p:spPr bwMode="auto">
          <a:xfrm>
            <a:off x="9280096" y="4145280"/>
            <a:ext cx="0" cy="863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>
            <a:off x="9280096" y="5008880"/>
            <a:ext cx="690880" cy="69088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Line 8"/>
          <p:cNvSpPr>
            <a:spLocks noChangeShapeType="1"/>
          </p:cNvSpPr>
          <p:nvPr/>
        </p:nvSpPr>
        <p:spPr bwMode="auto">
          <a:xfrm flipH="1">
            <a:off x="9711896" y="5699760"/>
            <a:ext cx="259080" cy="8636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Oval 9"/>
          <p:cNvSpPr>
            <a:spLocks noChangeArrowheads="1"/>
          </p:cNvSpPr>
          <p:nvPr/>
        </p:nvSpPr>
        <p:spPr bwMode="auto">
          <a:xfrm>
            <a:off x="8589216" y="2677160"/>
            <a:ext cx="345440" cy="431800"/>
          </a:xfrm>
          <a:prstGeom prst="ellipse">
            <a:avLst/>
          </a:prstGeom>
          <a:solidFill>
            <a:srgbClr val="FFFF00"/>
          </a:solidFill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Line 10"/>
          <p:cNvSpPr>
            <a:spLocks noChangeShapeType="1"/>
          </p:cNvSpPr>
          <p:nvPr/>
        </p:nvSpPr>
        <p:spPr bwMode="auto">
          <a:xfrm flipH="1">
            <a:off x="8589216" y="3108960"/>
            <a:ext cx="518160" cy="25908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Line 11"/>
          <p:cNvSpPr>
            <a:spLocks noChangeShapeType="1"/>
          </p:cNvSpPr>
          <p:nvPr/>
        </p:nvSpPr>
        <p:spPr bwMode="auto">
          <a:xfrm>
            <a:off x="9107376" y="3108960"/>
            <a:ext cx="172720" cy="94996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Line 13"/>
          <p:cNvSpPr>
            <a:spLocks noChangeShapeType="1"/>
          </p:cNvSpPr>
          <p:nvPr/>
        </p:nvSpPr>
        <p:spPr bwMode="auto">
          <a:xfrm>
            <a:off x="8589216" y="3368040"/>
            <a:ext cx="690880" cy="77724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Line 14"/>
          <p:cNvSpPr>
            <a:spLocks noChangeShapeType="1"/>
          </p:cNvSpPr>
          <p:nvPr/>
        </p:nvSpPr>
        <p:spPr bwMode="auto">
          <a:xfrm rot="3348832">
            <a:off x="8381411" y="3196220"/>
            <a:ext cx="1800" cy="69088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Line 15"/>
          <p:cNvSpPr>
            <a:spLocks noChangeShapeType="1"/>
          </p:cNvSpPr>
          <p:nvPr/>
        </p:nvSpPr>
        <p:spPr bwMode="auto">
          <a:xfrm rot="3706659" flipH="1">
            <a:off x="7648251" y="3497580"/>
            <a:ext cx="345440" cy="431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Line 17"/>
          <p:cNvSpPr>
            <a:spLocks noChangeShapeType="1"/>
          </p:cNvSpPr>
          <p:nvPr/>
        </p:nvSpPr>
        <p:spPr bwMode="auto">
          <a:xfrm flipH="1">
            <a:off x="8243776" y="3972560"/>
            <a:ext cx="604520" cy="25908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Freeform 20"/>
          <p:cNvSpPr>
            <a:spLocks/>
          </p:cNvSpPr>
          <p:nvPr/>
        </p:nvSpPr>
        <p:spPr bwMode="auto">
          <a:xfrm>
            <a:off x="6950174" y="4631055"/>
            <a:ext cx="1281007" cy="1340380"/>
          </a:xfrm>
          <a:custGeom>
            <a:avLst/>
            <a:gdLst>
              <a:gd name="T0" fmla="*/ 0 w 712"/>
              <a:gd name="T1" fmla="*/ 745 h 745"/>
              <a:gd name="T2" fmla="*/ 12 w 712"/>
              <a:gd name="T3" fmla="*/ 389 h 745"/>
              <a:gd name="T4" fmla="*/ 23 w 712"/>
              <a:gd name="T5" fmla="*/ 245 h 745"/>
              <a:gd name="T6" fmla="*/ 100 w 712"/>
              <a:gd name="T7" fmla="*/ 112 h 745"/>
              <a:gd name="T8" fmla="*/ 145 w 712"/>
              <a:gd name="T9" fmla="*/ 0 h 745"/>
              <a:gd name="T10" fmla="*/ 189 w 712"/>
              <a:gd name="T11" fmla="*/ 223 h 745"/>
              <a:gd name="T12" fmla="*/ 289 w 712"/>
              <a:gd name="T13" fmla="*/ 378 h 745"/>
              <a:gd name="T14" fmla="*/ 300 w 712"/>
              <a:gd name="T15" fmla="*/ 345 h 745"/>
              <a:gd name="T16" fmla="*/ 312 w 712"/>
              <a:gd name="T17" fmla="*/ 300 h 745"/>
              <a:gd name="T18" fmla="*/ 356 w 712"/>
              <a:gd name="T19" fmla="*/ 312 h 745"/>
              <a:gd name="T20" fmla="*/ 445 w 712"/>
              <a:gd name="T21" fmla="*/ 434 h 745"/>
              <a:gd name="T22" fmla="*/ 500 w 712"/>
              <a:gd name="T23" fmla="*/ 312 h 745"/>
              <a:gd name="T24" fmla="*/ 567 w 712"/>
              <a:gd name="T25" fmla="*/ 189 h 745"/>
              <a:gd name="T26" fmla="*/ 623 w 712"/>
              <a:gd name="T27" fmla="*/ 312 h 745"/>
              <a:gd name="T28" fmla="*/ 678 w 712"/>
              <a:gd name="T29" fmla="*/ 467 h 745"/>
              <a:gd name="T30" fmla="*/ 700 w 712"/>
              <a:gd name="T31" fmla="*/ 500 h 745"/>
              <a:gd name="T32" fmla="*/ 712 w 712"/>
              <a:gd name="T33" fmla="*/ 534 h 74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12"/>
              <a:gd name="T52" fmla="*/ 0 h 745"/>
              <a:gd name="T53" fmla="*/ 712 w 712"/>
              <a:gd name="T54" fmla="*/ 745 h 74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12" h="745">
                <a:moveTo>
                  <a:pt x="0" y="745"/>
                </a:moveTo>
                <a:cubicBezTo>
                  <a:pt x="105" y="645"/>
                  <a:pt x="12" y="744"/>
                  <a:pt x="12" y="389"/>
                </a:cubicBezTo>
                <a:cubicBezTo>
                  <a:pt x="12" y="341"/>
                  <a:pt x="17" y="293"/>
                  <a:pt x="23" y="245"/>
                </a:cubicBezTo>
                <a:cubicBezTo>
                  <a:pt x="30" y="181"/>
                  <a:pt x="54" y="174"/>
                  <a:pt x="100" y="112"/>
                </a:cubicBezTo>
                <a:cubicBezTo>
                  <a:pt x="124" y="80"/>
                  <a:pt x="145" y="0"/>
                  <a:pt x="145" y="0"/>
                </a:cubicBezTo>
                <a:cubicBezTo>
                  <a:pt x="191" y="70"/>
                  <a:pt x="178" y="138"/>
                  <a:pt x="189" y="223"/>
                </a:cubicBezTo>
                <a:cubicBezTo>
                  <a:pt x="196" y="272"/>
                  <a:pt x="267" y="312"/>
                  <a:pt x="289" y="378"/>
                </a:cubicBezTo>
                <a:cubicBezTo>
                  <a:pt x="293" y="367"/>
                  <a:pt x="297" y="356"/>
                  <a:pt x="300" y="345"/>
                </a:cubicBezTo>
                <a:cubicBezTo>
                  <a:pt x="304" y="330"/>
                  <a:pt x="299" y="308"/>
                  <a:pt x="312" y="300"/>
                </a:cubicBezTo>
                <a:cubicBezTo>
                  <a:pt x="325" y="292"/>
                  <a:pt x="341" y="308"/>
                  <a:pt x="356" y="312"/>
                </a:cubicBezTo>
                <a:cubicBezTo>
                  <a:pt x="388" y="360"/>
                  <a:pt x="395" y="401"/>
                  <a:pt x="445" y="434"/>
                </a:cubicBezTo>
                <a:cubicBezTo>
                  <a:pt x="508" y="392"/>
                  <a:pt x="478" y="383"/>
                  <a:pt x="500" y="312"/>
                </a:cubicBezTo>
                <a:cubicBezTo>
                  <a:pt x="513" y="270"/>
                  <a:pt x="548" y="228"/>
                  <a:pt x="567" y="189"/>
                </a:cubicBezTo>
                <a:cubicBezTo>
                  <a:pt x="600" y="224"/>
                  <a:pt x="609" y="268"/>
                  <a:pt x="623" y="312"/>
                </a:cubicBezTo>
                <a:cubicBezTo>
                  <a:pt x="607" y="390"/>
                  <a:pt x="610" y="422"/>
                  <a:pt x="678" y="467"/>
                </a:cubicBezTo>
                <a:cubicBezTo>
                  <a:pt x="685" y="478"/>
                  <a:pt x="694" y="488"/>
                  <a:pt x="700" y="500"/>
                </a:cubicBezTo>
                <a:cubicBezTo>
                  <a:pt x="705" y="511"/>
                  <a:pt x="712" y="534"/>
                  <a:pt x="712" y="534"/>
                </a:cubicBezTo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Freeform 22"/>
          <p:cNvSpPr>
            <a:spLocks/>
          </p:cNvSpPr>
          <p:nvPr/>
        </p:nvSpPr>
        <p:spPr bwMode="auto">
          <a:xfrm>
            <a:off x="7031141" y="4132690"/>
            <a:ext cx="219498" cy="584729"/>
          </a:xfrm>
          <a:custGeom>
            <a:avLst/>
            <a:gdLst>
              <a:gd name="T0" fmla="*/ 0 w 122"/>
              <a:gd name="T1" fmla="*/ 322 h 325"/>
              <a:gd name="T2" fmla="*/ 11 w 122"/>
              <a:gd name="T3" fmla="*/ 289 h 325"/>
              <a:gd name="T4" fmla="*/ 22 w 122"/>
              <a:gd name="T5" fmla="*/ 133 h 325"/>
              <a:gd name="T6" fmla="*/ 100 w 122"/>
              <a:gd name="T7" fmla="*/ 0 h 325"/>
              <a:gd name="T8" fmla="*/ 55 w 122"/>
              <a:gd name="T9" fmla="*/ 233 h 325"/>
              <a:gd name="T10" fmla="*/ 22 w 122"/>
              <a:gd name="T11" fmla="*/ 289 h 325"/>
              <a:gd name="T12" fmla="*/ 0 w 122"/>
              <a:gd name="T13" fmla="*/ 322 h 3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2"/>
              <a:gd name="T22" fmla="*/ 0 h 325"/>
              <a:gd name="T23" fmla="*/ 122 w 122"/>
              <a:gd name="T24" fmla="*/ 325 h 3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2" h="325">
                <a:moveTo>
                  <a:pt x="0" y="322"/>
                </a:moveTo>
                <a:cubicBezTo>
                  <a:pt x="4" y="311"/>
                  <a:pt x="10" y="301"/>
                  <a:pt x="11" y="289"/>
                </a:cubicBezTo>
                <a:cubicBezTo>
                  <a:pt x="17" y="237"/>
                  <a:pt x="9" y="184"/>
                  <a:pt x="22" y="133"/>
                </a:cubicBezTo>
                <a:cubicBezTo>
                  <a:pt x="33" y="89"/>
                  <a:pt x="84" y="48"/>
                  <a:pt x="100" y="0"/>
                </a:cubicBezTo>
                <a:cubicBezTo>
                  <a:pt x="122" y="66"/>
                  <a:pt x="108" y="182"/>
                  <a:pt x="55" y="233"/>
                </a:cubicBezTo>
                <a:cubicBezTo>
                  <a:pt x="24" y="325"/>
                  <a:pt x="67" y="213"/>
                  <a:pt x="22" y="289"/>
                </a:cubicBezTo>
                <a:cubicBezTo>
                  <a:pt x="1" y="325"/>
                  <a:pt x="26" y="322"/>
                  <a:pt x="0" y="322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Freeform 23"/>
          <p:cNvSpPr>
            <a:spLocks/>
          </p:cNvSpPr>
          <p:nvPr/>
        </p:nvSpPr>
        <p:spPr bwMode="auto">
          <a:xfrm>
            <a:off x="7390973" y="4195657"/>
            <a:ext cx="278871" cy="1016530"/>
          </a:xfrm>
          <a:custGeom>
            <a:avLst/>
            <a:gdLst>
              <a:gd name="T0" fmla="*/ 55 w 155"/>
              <a:gd name="T1" fmla="*/ 442 h 565"/>
              <a:gd name="T2" fmla="*/ 0 w 155"/>
              <a:gd name="T3" fmla="*/ 309 h 565"/>
              <a:gd name="T4" fmla="*/ 11 w 155"/>
              <a:gd name="T5" fmla="*/ 142 h 565"/>
              <a:gd name="T6" fmla="*/ 33 w 155"/>
              <a:gd name="T7" fmla="*/ 76 h 565"/>
              <a:gd name="T8" fmla="*/ 44 w 155"/>
              <a:gd name="T9" fmla="*/ 9 h 565"/>
              <a:gd name="T10" fmla="*/ 55 w 155"/>
              <a:gd name="T11" fmla="*/ 65 h 565"/>
              <a:gd name="T12" fmla="*/ 67 w 155"/>
              <a:gd name="T13" fmla="*/ 98 h 565"/>
              <a:gd name="T14" fmla="*/ 111 w 155"/>
              <a:gd name="T15" fmla="*/ 176 h 565"/>
              <a:gd name="T16" fmla="*/ 155 w 155"/>
              <a:gd name="T17" fmla="*/ 265 h 565"/>
              <a:gd name="T18" fmla="*/ 144 w 155"/>
              <a:gd name="T19" fmla="*/ 442 h 565"/>
              <a:gd name="T20" fmla="*/ 133 w 155"/>
              <a:gd name="T21" fmla="*/ 476 h 565"/>
              <a:gd name="T22" fmla="*/ 122 w 155"/>
              <a:gd name="T23" fmla="*/ 565 h 565"/>
              <a:gd name="T24" fmla="*/ 111 w 155"/>
              <a:gd name="T25" fmla="*/ 487 h 565"/>
              <a:gd name="T26" fmla="*/ 78 w 155"/>
              <a:gd name="T27" fmla="*/ 465 h 565"/>
              <a:gd name="T28" fmla="*/ 55 w 155"/>
              <a:gd name="T29" fmla="*/ 442 h 56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55"/>
              <a:gd name="T46" fmla="*/ 0 h 565"/>
              <a:gd name="T47" fmla="*/ 155 w 155"/>
              <a:gd name="T48" fmla="*/ 565 h 56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55" h="565">
                <a:moveTo>
                  <a:pt x="55" y="442"/>
                </a:moveTo>
                <a:cubicBezTo>
                  <a:pt x="38" y="391"/>
                  <a:pt x="29" y="352"/>
                  <a:pt x="0" y="309"/>
                </a:cubicBezTo>
                <a:cubicBezTo>
                  <a:pt x="4" y="253"/>
                  <a:pt x="3" y="197"/>
                  <a:pt x="11" y="142"/>
                </a:cubicBezTo>
                <a:cubicBezTo>
                  <a:pt x="14" y="119"/>
                  <a:pt x="33" y="76"/>
                  <a:pt x="33" y="76"/>
                </a:cubicBezTo>
                <a:cubicBezTo>
                  <a:pt x="37" y="54"/>
                  <a:pt x="24" y="19"/>
                  <a:pt x="44" y="9"/>
                </a:cubicBezTo>
                <a:cubicBezTo>
                  <a:pt x="61" y="0"/>
                  <a:pt x="50" y="47"/>
                  <a:pt x="55" y="65"/>
                </a:cubicBezTo>
                <a:cubicBezTo>
                  <a:pt x="58" y="76"/>
                  <a:pt x="62" y="87"/>
                  <a:pt x="67" y="98"/>
                </a:cubicBezTo>
                <a:cubicBezTo>
                  <a:pt x="79" y="125"/>
                  <a:pt x="99" y="149"/>
                  <a:pt x="111" y="176"/>
                </a:cubicBezTo>
                <a:cubicBezTo>
                  <a:pt x="151" y="268"/>
                  <a:pt x="110" y="218"/>
                  <a:pt x="155" y="265"/>
                </a:cubicBezTo>
                <a:cubicBezTo>
                  <a:pt x="151" y="324"/>
                  <a:pt x="150" y="383"/>
                  <a:pt x="144" y="442"/>
                </a:cubicBezTo>
                <a:cubicBezTo>
                  <a:pt x="143" y="454"/>
                  <a:pt x="135" y="464"/>
                  <a:pt x="133" y="476"/>
                </a:cubicBezTo>
                <a:cubicBezTo>
                  <a:pt x="128" y="505"/>
                  <a:pt x="122" y="565"/>
                  <a:pt x="122" y="565"/>
                </a:cubicBezTo>
                <a:cubicBezTo>
                  <a:pt x="118" y="539"/>
                  <a:pt x="122" y="511"/>
                  <a:pt x="111" y="487"/>
                </a:cubicBezTo>
                <a:cubicBezTo>
                  <a:pt x="106" y="475"/>
                  <a:pt x="86" y="475"/>
                  <a:pt x="78" y="465"/>
                </a:cubicBezTo>
                <a:cubicBezTo>
                  <a:pt x="55" y="435"/>
                  <a:pt x="81" y="419"/>
                  <a:pt x="55" y="442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Rectangle 28"/>
          <p:cNvSpPr>
            <a:spLocks noChangeArrowheads="1"/>
          </p:cNvSpPr>
          <p:nvPr/>
        </p:nvSpPr>
        <p:spPr bwMode="auto">
          <a:xfrm rot="-3090556">
            <a:off x="7002351" y="3411109"/>
            <a:ext cx="777240" cy="1381760"/>
          </a:xfrm>
          <a:prstGeom prst="rect">
            <a:avLst/>
          </a:prstGeom>
          <a:solidFill>
            <a:schemeClr val="bg2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Freeform 30"/>
          <p:cNvSpPr>
            <a:spLocks/>
          </p:cNvSpPr>
          <p:nvPr/>
        </p:nvSpPr>
        <p:spPr bwMode="auto">
          <a:xfrm>
            <a:off x="7000552" y="5624199"/>
            <a:ext cx="2938040" cy="421005"/>
          </a:xfrm>
          <a:custGeom>
            <a:avLst/>
            <a:gdLst>
              <a:gd name="T0" fmla="*/ 0 w 1633"/>
              <a:gd name="T1" fmla="*/ 212 h 234"/>
              <a:gd name="T2" fmla="*/ 33 w 1633"/>
              <a:gd name="T3" fmla="*/ 189 h 234"/>
              <a:gd name="T4" fmla="*/ 100 w 1633"/>
              <a:gd name="T5" fmla="*/ 100 h 234"/>
              <a:gd name="T6" fmla="*/ 200 w 1633"/>
              <a:gd name="T7" fmla="*/ 0 h 234"/>
              <a:gd name="T8" fmla="*/ 233 w 1633"/>
              <a:gd name="T9" fmla="*/ 34 h 234"/>
              <a:gd name="T10" fmla="*/ 255 w 1633"/>
              <a:gd name="T11" fmla="*/ 78 h 234"/>
              <a:gd name="T12" fmla="*/ 289 w 1633"/>
              <a:gd name="T13" fmla="*/ 100 h 234"/>
              <a:gd name="T14" fmla="*/ 311 w 1633"/>
              <a:gd name="T15" fmla="*/ 123 h 234"/>
              <a:gd name="T16" fmla="*/ 411 w 1633"/>
              <a:gd name="T17" fmla="*/ 134 h 234"/>
              <a:gd name="T18" fmla="*/ 444 w 1633"/>
              <a:gd name="T19" fmla="*/ 156 h 234"/>
              <a:gd name="T20" fmla="*/ 466 w 1633"/>
              <a:gd name="T21" fmla="*/ 189 h 234"/>
              <a:gd name="T22" fmla="*/ 533 w 1633"/>
              <a:gd name="T23" fmla="*/ 234 h 234"/>
              <a:gd name="T24" fmla="*/ 689 w 1633"/>
              <a:gd name="T25" fmla="*/ 167 h 234"/>
              <a:gd name="T26" fmla="*/ 722 w 1633"/>
              <a:gd name="T27" fmla="*/ 156 h 234"/>
              <a:gd name="T28" fmla="*/ 755 w 1633"/>
              <a:gd name="T29" fmla="*/ 145 h 234"/>
              <a:gd name="T30" fmla="*/ 822 w 1633"/>
              <a:gd name="T31" fmla="*/ 56 h 234"/>
              <a:gd name="T32" fmla="*/ 889 w 1633"/>
              <a:gd name="T33" fmla="*/ 78 h 234"/>
              <a:gd name="T34" fmla="*/ 900 w 1633"/>
              <a:gd name="T35" fmla="*/ 112 h 234"/>
              <a:gd name="T36" fmla="*/ 955 w 1633"/>
              <a:gd name="T37" fmla="*/ 156 h 234"/>
              <a:gd name="T38" fmla="*/ 1178 w 1633"/>
              <a:gd name="T39" fmla="*/ 167 h 234"/>
              <a:gd name="T40" fmla="*/ 1233 w 1633"/>
              <a:gd name="T41" fmla="*/ 156 h 234"/>
              <a:gd name="T42" fmla="*/ 1322 w 1633"/>
              <a:gd name="T43" fmla="*/ 134 h 234"/>
              <a:gd name="T44" fmla="*/ 1422 w 1633"/>
              <a:gd name="T45" fmla="*/ 145 h 234"/>
              <a:gd name="T46" fmla="*/ 1489 w 1633"/>
              <a:gd name="T47" fmla="*/ 167 h 234"/>
              <a:gd name="T48" fmla="*/ 1633 w 1633"/>
              <a:gd name="T49" fmla="*/ 234 h 23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633"/>
              <a:gd name="T76" fmla="*/ 0 h 234"/>
              <a:gd name="T77" fmla="*/ 1633 w 1633"/>
              <a:gd name="T78" fmla="*/ 234 h 23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633" h="234">
                <a:moveTo>
                  <a:pt x="0" y="212"/>
                </a:moveTo>
                <a:cubicBezTo>
                  <a:pt x="11" y="204"/>
                  <a:pt x="24" y="199"/>
                  <a:pt x="33" y="189"/>
                </a:cubicBezTo>
                <a:cubicBezTo>
                  <a:pt x="58" y="161"/>
                  <a:pt x="100" y="100"/>
                  <a:pt x="100" y="100"/>
                </a:cubicBezTo>
                <a:cubicBezTo>
                  <a:pt x="119" y="43"/>
                  <a:pt x="144" y="20"/>
                  <a:pt x="200" y="0"/>
                </a:cubicBezTo>
                <a:cubicBezTo>
                  <a:pt x="211" y="11"/>
                  <a:pt x="224" y="21"/>
                  <a:pt x="233" y="34"/>
                </a:cubicBezTo>
                <a:cubicBezTo>
                  <a:pt x="242" y="47"/>
                  <a:pt x="244" y="65"/>
                  <a:pt x="255" y="78"/>
                </a:cubicBezTo>
                <a:cubicBezTo>
                  <a:pt x="264" y="88"/>
                  <a:pt x="278" y="92"/>
                  <a:pt x="289" y="100"/>
                </a:cubicBezTo>
                <a:cubicBezTo>
                  <a:pt x="297" y="107"/>
                  <a:pt x="301" y="120"/>
                  <a:pt x="311" y="123"/>
                </a:cubicBezTo>
                <a:cubicBezTo>
                  <a:pt x="343" y="132"/>
                  <a:pt x="378" y="130"/>
                  <a:pt x="411" y="134"/>
                </a:cubicBezTo>
                <a:cubicBezTo>
                  <a:pt x="422" y="141"/>
                  <a:pt x="435" y="147"/>
                  <a:pt x="444" y="156"/>
                </a:cubicBezTo>
                <a:cubicBezTo>
                  <a:pt x="453" y="165"/>
                  <a:pt x="456" y="180"/>
                  <a:pt x="466" y="189"/>
                </a:cubicBezTo>
                <a:cubicBezTo>
                  <a:pt x="486" y="207"/>
                  <a:pt x="533" y="234"/>
                  <a:pt x="533" y="234"/>
                </a:cubicBezTo>
                <a:cubicBezTo>
                  <a:pt x="597" y="213"/>
                  <a:pt x="625" y="188"/>
                  <a:pt x="689" y="167"/>
                </a:cubicBezTo>
                <a:cubicBezTo>
                  <a:pt x="700" y="163"/>
                  <a:pt x="711" y="160"/>
                  <a:pt x="722" y="156"/>
                </a:cubicBezTo>
                <a:cubicBezTo>
                  <a:pt x="733" y="152"/>
                  <a:pt x="755" y="145"/>
                  <a:pt x="755" y="145"/>
                </a:cubicBezTo>
                <a:cubicBezTo>
                  <a:pt x="782" y="119"/>
                  <a:pt x="822" y="56"/>
                  <a:pt x="822" y="56"/>
                </a:cubicBezTo>
                <a:cubicBezTo>
                  <a:pt x="844" y="63"/>
                  <a:pt x="867" y="71"/>
                  <a:pt x="889" y="78"/>
                </a:cubicBezTo>
                <a:cubicBezTo>
                  <a:pt x="900" y="82"/>
                  <a:pt x="895" y="101"/>
                  <a:pt x="900" y="112"/>
                </a:cubicBezTo>
                <a:cubicBezTo>
                  <a:pt x="914" y="141"/>
                  <a:pt x="922" y="153"/>
                  <a:pt x="955" y="156"/>
                </a:cubicBezTo>
                <a:cubicBezTo>
                  <a:pt x="1029" y="162"/>
                  <a:pt x="1104" y="163"/>
                  <a:pt x="1178" y="167"/>
                </a:cubicBezTo>
                <a:cubicBezTo>
                  <a:pt x="1196" y="163"/>
                  <a:pt x="1215" y="160"/>
                  <a:pt x="1233" y="156"/>
                </a:cubicBezTo>
                <a:cubicBezTo>
                  <a:pt x="1263" y="149"/>
                  <a:pt x="1322" y="134"/>
                  <a:pt x="1322" y="134"/>
                </a:cubicBezTo>
                <a:cubicBezTo>
                  <a:pt x="1355" y="138"/>
                  <a:pt x="1389" y="138"/>
                  <a:pt x="1422" y="145"/>
                </a:cubicBezTo>
                <a:cubicBezTo>
                  <a:pt x="1445" y="150"/>
                  <a:pt x="1489" y="167"/>
                  <a:pt x="1489" y="167"/>
                </a:cubicBezTo>
                <a:cubicBezTo>
                  <a:pt x="1539" y="218"/>
                  <a:pt x="1564" y="234"/>
                  <a:pt x="1633" y="234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0" name="Picture 4" descr="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66764" y="2090800"/>
            <a:ext cx="1564558" cy="148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Rectangle 59"/>
          <p:cNvSpPr/>
          <p:nvPr/>
        </p:nvSpPr>
        <p:spPr>
          <a:xfrm>
            <a:off x="8546036" y="6050095"/>
            <a:ext cx="7921522" cy="1208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3840" indent="-32384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813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CLOSE THE AIR ENTRANCE</a:t>
            </a:r>
          </a:p>
          <a:p>
            <a:pPr marL="323840" indent="-32384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813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TRAP THE SMOKE</a:t>
            </a:r>
          </a:p>
          <a:p>
            <a:pPr marL="323840" indent="-32384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813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MAINTAIN THE SAME FOR SOME TIME</a:t>
            </a: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F8008C1A-B0EA-BA7A-E0C0-E9393DD76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189B7BBE-E639-80B9-1588-F9564E2F1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7BC1A3-E83E-966A-52BF-6F577359A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904" y="92596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B3065AD5-0B42-883D-A544-CD82FD674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46078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5440680" y="3087370"/>
            <a:ext cx="431800" cy="103632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 flipH="1">
            <a:off x="5302145" y="4123690"/>
            <a:ext cx="518160" cy="60452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5267960" y="4749800"/>
            <a:ext cx="345440" cy="103632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5354320" y="5786120"/>
            <a:ext cx="259080" cy="17272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>
            <a:off x="5820305" y="4123690"/>
            <a:ext cx="0" cy="863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5786120" y="5008880"/>
            <a:ext cx="690880" cy="69088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H="1">
            <a:off x="6217920" y="5699760"/>
            <a:ext cx="259080" cy="8636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5181600" y="2655570"/>
            <a:ext cx="345440" cy="431800"/>
          </a:xfrm>
          <a:prstGeom prst="ellipse">
            <a:avLst/>
          </a:prstGeom>
          <a:solidFill>
            <a:srgbClr val="FFFF00"/>
          </a:solidFill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 flipH="1">
            <a:off x="5181600" y="3087370"/>
            <a:ext cx="518160" cy="25908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5699760" y="3087370"/>
            <a:ext cx="172720" cy="94996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4093105" y="3368040"/>
            <a:ext cx="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>
            <a:off x="5181600" y="3346450"/>
            <a:ext cx="690880" cy="77724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rot="3348832">
            <a:off x="4973798" y="3174630"/>
            <a:ext cx="1800" cy="69088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 rot="3706659" flipH="1">
            <a:off x="4240635" y="3475990"/>
            <a:ext cx="345440" cy="431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 flipH="1">
            <a:off x="5440680" y="3108960"/>
            <a:ext cx="259080" cy="863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 flipH="1">
            <a:off x="4836160" y="3950970"/>
            <a:ext cx="604520" cy="25908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2" name="Oval 18"/>
          <p:cNvSpPr>
            <a:spLocks noChangeArrowheads="1"/>
          </p:cNvSpPr>
          <p:nvPr/>
        </p:nvSpPr>
        <p:spPr bwMode="auto">
          <a:xfrm>
            <a:off x="4749800" y="4145280"/>
            <a:ext cx="86360" cy="8636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3" name="Oval 19"/>
          <p:cNvSpPr>
            <a:spLocks noChangeArrowheads="1"/>
          </p:cNvSpPr>
          <p:nvPr/>
        </p:nvSpPr>
        <p:spPr bwMode="auto">
          <a:xfrm>
            <a:off x="4111098" y="3627120"/>
            <a:ext cx="86360" cy="86360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4" name="Freeform 20"/>
          <p:cNvSpPr>
            <a:spLocks/>
          </p:cNvSpPr>
          <p:nvPr/>
        </p:nvSpPr>
        <p:spPr bwMode="auto">
          <a:xfrm>
            <a:off x="3711684" y="5624199"/>
            <a:ext cx="2938039" cy="421005"/>
          </a:xfrm>
          <a:custGeom>
            <a:avLst/>
            <a:gdLst>
              <a:gd name="T0" fmla="*/ 0 w 1633"/>
              <a:gd name="T1" fmla="*/ 212 h 234"/>
              <a:gd name="T2" fmla="*/ 33 w 1633"/>
              <a:gd name="T3" fmla="*/ 189 h 234"/>
              <a:gd name="T4" fmla="*/ 100 w 1633"/>
              <a:gd name="T5" fmla="*/ 100 h 234"/>
              <a:gd name="T6" fmla="*/ 200 w 1633"/>
              <a:gd name="T7" fmla="*/ 0 h 234"/>
              <a:gd name="T8" fmla="*/ 233 w 1633"/>
              <a:gd name="T9" fmla="*/ 34 h 234"/>
              <a:gd name="T10" fmla="*/ 255 w 1633"/>
              <a:gd name="T11" fmla="*/ 78 h 234"/>
              <a:gd name="T12" fmla="*/ 289 w 1633"/>
              <a:gd name="T13" fmla="*/ 100 h 234"/>
              <a:gd name="T14" fmla="*/ 311 w 1633"/>
              <a:gd name="T15" fmla="*/ 123 h 234"/>
              <a:gd name="T16" fmla="*/ 411 w 1633"/>
              <a:gd name="T17" fmla="*/ 134 h 234"/>
              <a:gd name="T18" fmla="*/ 444 w 1633"/>
              <a:gd name="T19" fmla="*/ 156 h 234"/>
              <a:gd name="T20" fmla="*/ 466 w 1633"/>
              <a:gd name="T21" fmla="*/ 189 h 234"/>
              <a:gd name="T22" fmla="*/ 533 w 1633"/>
              <a:gd name="T23" fmla="*/ 234 h 234"/>
              <a:gd name="T24" fmla="*/ 689 w 1633"/>
              <a:gd name="T25" fmla="*/ 167 h 234"/>
              <a:gd name="T26" fmla="*/ 722 w 1633"/>
              <a:gd name="T27" fmla="*/ 156 h 234"/>
              <a:gd name="T28" fmla="*/ 755 w 1633"/>
              <a:gd name="T29" fmla="*/ 145 h 234"/>
              <a:gd name="T30" fmla="*/ 822 w 1633"/>
              <a:gd name="T31" fmla="*/ 56 h 234"/>
              <a:gd name="T32" fmla="*/ 889 w 1633"/>
              <a:gd name="T33" fmla="*/ 78 h 234"/>
              <a:gd name="T34" fmla="*/ 900 w 1633"/>
              <a:gd name="T35" fmla="*/ 112 h 234"/>
              <a:gd name="T36" fmla="*/ 955 w 1633"/>
              <a:gd name="T37" fmla="*/ 156 h 234"/>
              <a:gd name="T38" fmla="*/ 1178 w 1633"/>
              <a:gd name="T39" fmla="*/ 167 h 234"/>
              <a:gd name="T40" fmla="*/ 1233 w 1633"/>
              <a:gd name="T41" fmla="*/ 156 h 234"/>
              <a:gd name="T42" fmla="*/ 1322 w 1633"/>
              <a:gd name="T43" fmla="*/ 134 h 234"/>
              <a:gd name="T44" fmla="*/ 1422 w 1633"/>
              <a:gd name="T45" fmla="*/ 145 h 234"/>
              <a:gd name="T46" fmla="*/ 1489 w 1633"/>
              <a:gd name="T47" fmla="*/ 167 h 234"/>
              <a:gd name="T48" fmla="*/ 1633 w 1633"/>
              <a:gd name="T49" fmla="*/ 234 h 23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633"/>
              <a:gd name="T76" fmla="*/ 0 h 234"/>
              <a:gd name="T77" fmla="*/ 1633 w 1633"/>
              <a:gd name="T78" fmla="*/ 234 h 23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633" h="234">
                <a:moveTo>
                  <a:pt x="0" y="212"/>
                </a:moveTo>
                <a:cubicBezTo>
                  <a:pt x="11" y="204"/>
                  <a:pt x="24" y="199"/>
                  <a:pt x="33" y="189"/>
                </a:cubicBezTo>
                <a:cubicBezTo>
                  <a:pt x="58" y="161"/>
                  <a:pt x="100" y="100"/>
                  <a:pt x="100" y="100"/>
                </a:cubicBezTo>
                <a:cubicBezTo>
                  <a:pt x="119" y="43"/>
                  <a:pt x="144" y="20"/>
                  <a:pt x="200" y="0"/>
                </a:cubicBezTo>
                <a:cubicBezTo>
                  <a:pt x="211" y="11"/>
                  <a:pt x="224" y="21"/>
                  <a:pt x="233" y="34"/>
                </a:cubicBezTo>
                <a:cubicBezTo>
                  <a:pt x="242" y="47"/>
                  <a:pt x="244" y="65"/>
                  <a:pt x="255" y="78"/>
                </a:cubicBezTo>
                <a:cubicBezTo>
                  <a:pt x="264" y="88"/>
                  <a:pt x="278" y="92"/>
                  <a:pt x="289" y="100"/>
                </a:cubicBezTo>
                <a:cubicBezTo>
                  <a:pt x="297" y="107"/>
                  <a:pt x="301" y="120"/>
                  <a:pt x="311" y="123"/>
                </a:cubicBezTo>
                <a:cubicBezTo>
                  <a:pt x="343" y="132"/>
                  <a:pt x="378" y="130"/>
                  <a:pt x="411" y="134"/>
                </a:cubicBezTo>
                <a:cubicBezTo>
                  <a:pt x="422" y="141"/>
                  <a:pt x="435" y="147"/>
                  <a:pt x="444" y="156"/>
                </a:cubicBezTo>
                <a:cubicBezTo>
                  <a:pt x="453" y="165"/>
                  <a:pt x="456" y="180"/>
                  <a:pt x="466" y="189"/>
                </a:cubicBezTo>
                <a:cubicBezTo>
                  <a:pt x="486" y="207"/>
                  <a:pt x="533" y="234"/>
                  <a:pt x="533" y="234"/>
                </a:cubicBezTo>
                <a:cubicBezTo>
                  <a:pt x="597" y="213"/>
                  <a:pt x="625" y="188"/>
                  <a:pt x="689" y="167"/>
                </a:cubicBezTo>
                <a:cubicBezTo>
                  <a:pt x="700" y="163"/>
                  <a:pt x="711" y="160"/>
                  <a:pt x="722" y="156"/>
                </a:cubicBezTo>
                <a:cubicBezTo>
                  <a:pt x="733" y="152"/>
                  <a:pt x="755" y="145"/>
                  <a:pt x="755" y="145"/>
                </a:cubicBezTo>
                <a:cubicBezTo>
                  <a:pt x="782" y="119"/>
                  <a:pt x="822" y="56"/>
                  <a:pt x="822" y="56"/>
                </a:cubicBezTo>
                <a:cubicBezTo>
                  <a:pt x="844" y="63"/>
                  <a:pt x="867" y="71"/>
                  <a:pt x="889" y="78"/>
                </a:cubicBezTo>
                <a:cubicBezTo>
                  <a:pt x="900" y="82"/>
                  <a:pt x="895" y="101"/>
                  <a:pt x="900" y="112"/>
                </a:cubicBezTo>
                <a:cubicBezTo>
                  <a:pt x="914" y="141"/>
                  <a:pt x="922" y="153"/>
                  <a:pt x="955" y="156"/>
                </a:cubicBezTo>
                <a:cubicBezTo>
                  <a:pt x="1029" y="162"/>
                  <a:pt x="1104" y="163"/>
                  <a:pt x="1178" y="167"/>
                </a:cubicBezTo>
                <a:cubicBezTo>
                  <a:pt x="1196" y="163"/>
                  <a:pt x="1215" y="160"/>
                  <a:pt x="1233" y="156"/>
                </a:cubicBezTo>
                <a:cubicBezTo>
                  <a:pt x="1263" y="149"/>
                  <a:pt x="1322" y="134"/>
                  <a:pt x="1322" y="134"/>
                </a:cubicBezTo>
                <a:cubicBezTo>
                  <a:pt x="1355" y="138"/>
                  <a:pt x="1389" y="138"/>
                  <a:pt x="1422" y="145"/>
                </a:cubicBezTo>
                <a:cubicBezTo>
                  <a:pt x="1445" y="150"/>
                  <a:pt x="1489" y="167"/>
                  <a:pt x="1489" y="167"/>
                </a:cubicBezTo>
                <a:cubicBezTo>
                  <a:pt x="1539" y="218"/>
                  <a:pt x="1564" y="234"/>
                  <a:pt x="1633" y="234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5" name="Freeform 21"/>
          <p:cNvSpPr>
            <a:spLocks/>
          </p:cNvSpPr>
          <p:nvPr/>
        </p:nvSpPr>
        <p:spPr bwMode="auto">
          <a:xfrm>
            <a:off x="2598187" y="4398603"/>
            <a:ext cx="1281007" cy="1340380"/>
          </a:xfrm>
          <a:custGeom>
            <a:avLst/>
            <a:gdLst>
              <a:gd name="T0" fmla="*/ 0 w 712"/>
              <a:gd name="T1" fmla="*/ 745 h 745"/>
              <a:gd name="T2" fmla="*/ 12 w 712"/>
              <a:gd name="T3" fmla="*/ 389 h 745"/>
              <a:gd name="T4" fmla="*/ 23 w 712"/>
              <a:gd name="T5" fmla="*/ 245 h 745"/>
              <a:gd name="T6" fmla="*/ 100 w 712"/>
              <a:gd name="T7" fmla="*/ 112 h 745"/>
              <a:gd name="T8" fmla="*/ 145 w 712"/>
              <a:gd name="T9" fmla="*/ 0 h 745"/>
              <a:gd name="T10" fmla="*/ 189 w 712"/>
              <a:gd name="T11" fmla="*/ 223 h 745"/>
              <a:gd name="T12" fmla="*/ 289 w 712"/>
              <a:gd name="T13" fmla="*/ 378 h 745"/>
              <a:gd name="T14" fmla="*/ 300 w 712"/>
              <a:gd name="T15" fmla="*/ 345 h 745"/>
              <a:gd name="T16" fmla="*/ 312 w 712"/>
              <a:gd name="T17" fmla="*/ 300 h 745"/>
              <a:gd name="T18" fmla="*/ 356 w 712"/>
              <a:gd name="T19" fmla="*/ 312 h 745"/>
              <a:gd name="T20" fmla="*/ 445 w 712"/>
              <a:gd name="T21" fmla="*/ 434 h 745"/>
              <a:gd name="T22" fmla="*/ 500 w 712"/>
              <a:gd name="T23" fmla="*/ 312 h 745"/>
              <a:gd name="T24" fmla="*/ 567 w 712"/>
              <a:gd name="T25" fmla="*/ 189 h 745"/>
              <a:gd name="T26" fmla="*/ 623 w 712"/>
              <a:gd name="T27" fmla="*/ 312 h 745"/>
              <a:gd name="T28" fmla="*/ 678 w 712"/>
              <a:gd name="T29" fmla="*/ 467 h 745"/>
              <a:gd name="T30" fmla="*/ 700 w 712"/>
              <a:gd name="T31" fmla="*/ 500 h 745"/>
              <a:gd name="T32" fmla="*/ 712 w 712"/>
              <a:gd name="T33" fmla="*/ 534 h 74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12"/>
              <a:gd name="T52" fmla="*/ 0 h 745"/>
              <a:gd name="T53" fmla="*/ 712 w 712"/>
              <a:gd name="T54" fmla="*/ 745 h 74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12" h="745">
                <a:moveTo>
                  <a:pt x="0" y="745"/>
                </a:moveTo>
                <a:cubicBezTo>
                  <a:pt x="105" y="645"/>
                  <a:pt x="12" y="744"/>
                  <a:pt x="12" y="389"/>
                </a:cubicBezTo>
                <a:cubicBezTo>
                  <a:pt x="12" y="341"/>
                  <a:pt x="17" y="293"/>
                  <a:pt x="23" y="245"/>
                </a:cubicBezTo>
                <a:cubicBezTo>
                  <a:pt x="30" y="181"/>
                  <a:pt x="54" y="174"/>
                  <a:pt x="100" y="112"/>
                </a:cubicBezTo>
                <a:cubicBezTo>
                  <a:pt x="124" y="80"/>
                  <a:pt x="145" y="0"/>
                  <a:pt x="145" y="0"/>
                </a:cubicBezTo>
                <a:cubicBezTo>
                  <a:pt x="191" y="70"/>
                  <a:pt x="178" y="138"/>
                  <a:pt x="189" y="223"/>
                </a:cubicBezTo>
                <a:cubicBezTo>
                  <a:pt x="196" y="272"/>
                  <a:pt x="267" y="312"/>
                  <a:pt x="289" y="378"/>
                </a:cubicBezTo>
                <a:cubicBezTo>
                  <a:pt x="293" y="367"/>
                  <a:pt x="297" y="356"/>
                  <a:pt x="300" y="345"/>
                </a:cubicBezTo>
                <a:cubicBezTo>
                  <a:pt x="304" y="330"/>
                  <a:pt x="299" y="308"/>
                  <a:pt x="312" y="300"/>
                </a:cubicBezTo>
                <a:cubicBezTo>
                  <a:pt x="325" y="292"/>
                  <a:pt x="341" y="308"/>
                  <a:pt x="356" y="312"/>
                </a:cubicBezTo>
                <a:cubicBezTo>
                  <a:pt x="388" y="360"/>
                  <a:pt x="395" y="401"/>
                  <a:pt x="445" y="434"/>
                </a:cubicBezTo>
                <a:cubicBezTo>
                  <a:pt x="508" y="392"/>
                  <a:pt x="478" y="383"/>
                  <a:pt x="500" y="312"/>
                </a:cubicBezTo>
                <a:cubicBezTo>
                  <a:pt x="513" y="270"/>
                  <a:pt x="548" y="228"/>
                  <a:pt x="567" y="189"/>
                </a:cubicBezTo>
                <a:cubicBezTo>
                  <a:pt x="600" y="224"/>
                  <a:pt x="609" y="268"/>
                  <a:pt x="623" y="312"/>
                </a:cubicBezTo>
                <a:cubicBezTo>
                  <a:pt x="607" y="390"/>
                  <a:pt x="610" y="422"/>
                  <a:pt x="678" y="467"/>
                </a:cubicBezTo>
                <a:cubicBezTo>
                  <a:pt x="685" y="478"/>
                  <a:pt x="694" y="488"/>
                  <a:pt x="700" y="500"/>
                </a:cubicBezTo>
                <a:cubicBezTo>
                  <a:pt x="705" y="511"/>
                  <a:pt x="712" y="534"/>
                  <a:pt x="712" y="534"/>
                </a:cubicBezTo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6" name="Freeform 22"/>
          <p:cNvSpPr>
            <a:spLocks/>
          </p:cNvSpPr>
          <p:nvPr/>
        </p:nvSpPr>
        <p:spPr bwMode="auto">
          <a:xfrm>
            <a:off x="2355111" y="5937250"/>
            <a:ext cx="278871" cy="73766"/>
          </a:xfrm>
          <a:custGeom>
            <a:avLst/>
            <a:gdLst>
              <a:gd name="T0" fmla="*/ 0 w 155"/>
              <a:gd name="T1" fmla="*/ 41 h 41"/>
              <a:gd name="T2" fmla="*/ 11 w 155"/>
              <a:gd name="T3" fmla="*/ 8 h 41"/>
              <a:gd name="T4" fmla="*/ 100 w 155"/>
              <a:gd name="T5" fmla="*/ 30 h 41"/>
              <a:gd name="T6" fmla="*/ 155 w 155"/>
              <a:gd name="T7" fmla="*/ 30 h 41"/>
              <a:gd name="T8" fmla="*/ 0 60000 65536"/>
              <a:gd name="T9" fmla="*/ 0 60000 65536"/>
              <a:gd name="T10" fmla="*/ 0 60000 65536"/>
              <a:gd name="T11" fmla="*/ 0 60000 65536"/>
              <a:gd name="T12" fmla="*/ 0 w 155"/>
              <a:gd name="T13" fmla="*/ 0 h 41"/>
              <a:gd name="T14" fmla="*/ 155 w 155"/>
              <a:gd name="T15" fmla="*/ 41 h 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5" h="41">
                <a:moveTo>
                  <a:pt x="0" y="41"/>
                </a:moveTo>
                <a:cubicBezTo>
                  <a:pt x="4" y="30"/>
                  <a:pt x="0" y="12"/>
                  <a:pt x="11" y="8"/>
                </a:cubicBezTo>
                <a:cubicBezTo>
                  <a:pt x="35" y="0"/>
                  <a:pt x="75" y="27"/>
                  <a:pt x="100" y="30"/>
                </a:cubicBezTo>
                <a:cubicBezTo>
                  <a:pt x="118" y="32"/>
                  <a:pt x="137" y="30"/>
                  <a:pt x="155" y="3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7" name="Freeform 23"/>
          <p:cNvSpPr>
            <a:spLocks/>
          </p:cNvSpPr>
          <p:nvPr/>
        </p:nvSpPr>
        <p:spPr bwMode="auto">
          <a:xfrm>
            <a:off x="2631659" y="4159674"/>
            <a:ext cx="219498" cy="584729"/>
          </a:xfrm>
          <a:custGeom>
            <a:avLst/>
            <a:gdLst>
              <a:gd name="T0" fmla="*/ 0 w 122"/>
              <a:gd name="T1" fmla="*/ 322 h 325"/>
              <a:gd name="T2" fmla="*/ 11 w 122"/>
              <a:gd name="T3" fmla="*/ 289 h 325"/>
              <a:gd name="T4" fmla="*/ 22 w 122"/>
              <a:gd name="T5" fmla="*/ 133 h 325"/>
              <a:gd name="T6" fmla="*/ 100 w 122"/>
              <a:gd name="T7" fmla="*/ 0 h 325"/>
              <a:gd name="T8" fmla="*/ 55 w 122"/>
              <a:gd name="T9" fmla="*/ 233 h 325"/>
              <a:gd name="T10" fmla="*/ 22 w 122"/>
              <a:gd name="T11" fmla="*/ 289 h 325"/>
              <a:gd name="T12" fmla="*/ 0 w 122"/>
              <a:gd name="T13" fmla="*/ 322 h 3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2"/>
              <a:gd name="T22" fmla="*/ 0 h 325"/>
              <a:gd name="T23" fmla="*/ 122 w 122"/>
              <a:gd name="T24" fmla="*/ 325 h 3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2" h="325">
                <a:moveTo>
                  <a:pt x="0" y="322"/>
                </a:moveTo>
                <a:cubicBezTo>
                  <a:pt x="4" y="311"/>
                  <a:pt x="10" y="301"/>
                  <a:pt x="11" y="289"/>
                </a:cubicBezTo>
                <a:cubicBezTo>
                  <a:pt x="17" y="237"/>
                  <a:pt x="9" y="184"/>
                  <a:pt x="22" y="133"/>
                </a:cubicBezTo>
                <a:cubicBezTo>
                  <a:pt x="33" y="89"/>
                  <a:pt x="84" y="48"/>
                  <a:pt x="100" y="0"/>
                </a:cubicBezTo>
                <a:cubicBezTo>
                  <a:pt x="122" y="66"/>
                  <a:pt x="108" y="182"/>
                  <a:pt x="55" y="233"/>
                </a:cubicBezTo>
                <a:cubicBezTo>
                  <a:pt x="24" y="325"/>
                  <a:pt x="67" y="213"/>
                  <a:pt x="22" y="289"/>
                </a:cubicBezTo>
                <a:cubicBezTo>
                  <a:pt x="1" y="325"/>
                  <a:pt x="26" y="322"/>
                  <a:pt x="0" y="322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8" name="Freeform 24"/>
          <p:cNvSpPr>
            <a:spLocks/>
          </p:cNvSpPr>
          <p:nvPr/>
        </p:nvSpPr>
        <p:spPr bwMode="auto">
          <a:xfrm>
            <a:off x="2926932" y="4196662"/>
            <a:ext cx="278871" cy="1016530"/>
          </a:xfrm>
          <a:custGeom>
            <a:avLst/>
            <a:gdLst>
              <a:gd name="T0" fmla="*/ 55 w 155"/>
              <a:gd name="T1" fmla="*/ 442 h 565"/>
              <a:gd name="T2" fmla="*/ 0 w 155"/>
              <a:gd name="T3" fmla="*/ 309 h 565"/>
              <a:gd name="T4" fmla="*/ 11 w 155"/>
              <a:gd name="T5" fmla="*/ 142 h 565"/>
              <a:gd name="T6" fmla="*/ 33 w 155"/>
              <a:gd name="T7" fmla="*/ 76 h 565"/>
              <a:gd name="T8" fmla="*/ 44 w 155"/>
              <a:gd name="T9" fmla="*/ 9 h 565"/>
              <a:gd name="T10" fmla="*/ 55 w 155"/>
              <a:gd name="T11" fmla="*/ 65 h 565"/>
              <a:gd name="T12" fmla="*/ 67 w 155"/>
              <a:gd name="T13" fmla="*/ 98 h 565"/>
              <a:gd name="T14" fmla="*/ 111 w 155"/>
              <a:gd name="T15" fmla="*/ 176 h 565"/>
              <a:gd name="T16" fmla="*/ 155 w 155"/>
              <a:gd name="T17" fmla="*/ 265 h 565"/>
              <a:gd name="T18" fmla="*/ 144 w 155"/>
              <a:gd name="T19" fmla="*/ 442 h 565"/>
              <a:gd name="T20" fmla="*/ 133 w 155"/>
              <a:gd name="T21" fmla="*/ 476 h 565"/>
              <a:gd name="T22" fmla="*/ 122 w 155"/>
              <a:gd name="T23" fmla="*/ 565 h 565"/>
              <a:gd name="T24" fmla="*/ 111 w 155"/>
              <a:gd name="T25" fmla="*/ 487 h 565"/>
              <a:gd name="T26" fmla="*/ 78 w 155"/>
              <a:gd name="T27" fmla="*/ 465 h 565"/>
              <a:gd name="T28" fmla="*/ 55 w 155"/>
              <a:gd name="T29" fmla="*/ 442 h 56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55"/>
              <a:gd name="T46" fmla="*/ 0 h 565"/>
              <a:gd name="T47" fmla="*/ 155 w 155"/>
              <a:gd name="T48" fmla="*/ 565 h 56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55" h="565">
                <a:moveTo>
                  <a:pt x="55" y="442"/>
                </a:moveTo>
                <a:cubicBezTo>
                  <a:pt x="38" y="391"/>
                  <a:pt x="29" y="352"/>
                  <a:pt x="0" y="309"/>
                </a:cubicBezTo>
                <a:cubicBezTo>
                  <a:pt x="4" y="253"/>
                  <a:pt x="3" y="197"/>
                  <a:pt x="11" y="142"/>
                </a:cubicBezTo>
                <a:cubicBezTo>
                  <a:pt x="14" y="119"/>
                  <a:pt x="33" y="76"/>
                  <a:pt x="33" y="76"/>
                </a:cubicBezTo>
                <a:cubicBezTo>
                  <a:pt x="37" y="54"/>
                  <a:pt x="24" y="19"/>
                  <a:pt x="44" y="9"/>
                </a:cubicBezTo>
                <a:cubicBezTo>
                  <a:pt x="61" y="0"/>
                  <a:pt x="50" y="47"/>
                  <a:pt x="55" y="65"/>
                </a:cubicBezTo>
                <a:cubicBezTo>
                  <a:pt x="58" y="76"/>
                  <a:pt x="62" y="87"/>
                  <a:pt x="67" y="98"/>
                </a:cubicBezTo>
                <a:cubicBezTo>
                  <a:pt x="79" y="125"/>
                  <a:pt x="99" y="149"/>
                  <a:pt x="111" y="176"/>
                </a:cubicBezTo>
                <a:cubicBezTo>
                  <a:pt x="151" y="268"/>
                  <a:pt x="110" y="218"/>
                  <a:pt x="155" y="265"/>
                </a:cubicBezTo>
                <a:cubicBezTo>
                  <a:pt x="151" y="324"/>
                  <a:pt x="150" y="383"/>
                  <a:pt x="144" y="442"/>
                </a:cubicBezTo>
                <a:cubicBezTo>
                  <a:pt x="143" y="454"/>
                  <a:pt x="135" y="464"/>
                  <a:pt x="133" y="476"/>
                </a:cubicBezTo>
                <a:cubicBezTo>
                  <a:pt x="128" y="505"/>
                  <a:pt x="122" y="565"/>
                  <a:pt x="122" y="565"/>
                </a:cubicBezTo>
                <a:cubicBezTo>
                  <a:pt x="118" y="539"/>
                  <a:pt x="122" y="511"/>
                  <a:pt x="111" y="487"/>
                </a:cubicBezTo>
                <a:cubicBezTo>
                  <a:pt x="106" y="475"/>
                  <a:pt x="86" y="475"/>
                  <a:pt x="78" y="465"/>
                </a:cubicBezTo>
                <a:cubicBezTo>
                  <a:pt x="55" y="435"/>
                  <a:pt x="81" y="419"/>
                  <a:pt x="55" y="442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9" name="Freeform 25"/>
          <p:cNvSpPr>
            <a:spLocks/>
          </p:cNvSpPr>
          <p:nvPr/>
        </p:nvSpPr>
        <p:spPr bwMode="auto">
          <a:xfrm>
            <a:off x="3814236" y="5771731"/>
            <a:ext cx="140335" cy="68368"/>
          </a:xfrm>
          <a:custGeom>
            <a:avLst/>
            <a:gdLst>
              <a:gd name="T0" fmla="*/ 0 w 78"/>
              <a:gd name="T1" fmla="*/ 0 h 38"/>
              <a:gd name="T2" fmla="*/ 78 w 78"/>
              <a:gd name="T3" fmla="*/ 11 h 38"/>
              <a:gd name="T4" fmla="*/ 0 60000 65536"/>
              <a:gd name="T5" fmla="*/ 0 60000 65536"/>
              <a:gd name="T6" fmla="*/ 0 w 78"/>
              <a:gd name="T7" fmla="*/ 0 h 38"/>
              <a:gd name="T8" fmla="*/ 78 w 78"/>
              <a:gd name="T9" fmla="*/ 38 h 3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8" h="38">
                <a:moveTo>
                  <a:pt x="0" y="0"/>
                </a:moveTo>
                <a:cubicBezTo>
                  <a:pt x="71" y="24"/>
                  <a:pt x="49" y="38"/>
                  <a:pt x="78" y="11"/>
                </a:cubicBezTo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0" name="Freeform 26"/>
          <p:cNvSpPr>
            <a:spLocks/>
          </p:cNvSpPr>
          <p:nvPr/>
        </p:nvSpPr>
        <p:spPr bwMode="auto">
          <a:xfrm>
            <a:off x="2693355" y="5750141"/>
            <a:ext cx="347239" cy="120545"/>
          </a:xfrm>
          <a:custGeom>
            <a:avLst/>
            <a:gdLst>
              <a:gd name="T0" fmla="*/ 0 w 193"/>
              <a:gd name="T1" fmla="*/ 67 h 67"/>
              <a:gd name="T2" fmla="*/ 134 w 193"/>
              <a:gd name="T3" fmla="*/ 12 h 67"/>
              <a:gd name="T4" fmla="*/ 167 w 193"/>
              <a:gd name="T5" fmla="*/ 1 h 67"/>
              <a:gd name="T6" fmla="*/ 0 60000 65536"/>
              <a:gd name="T7" fmla="*/ 0 60000 65536"/>
              <a:gd name="T8" fmla="*/ 0 60000 65536"/>
              <a:gd name="T9" fmla="*/ 0 w 193"/>
              <a:gd name="T10" fmla="*/ 0 h 67"/>
              <a:gd name="T11" fmla="*/ 193 w 193"/>
              <a:gd name="T12" fmla="*/ 67 h 6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3" h="67">
                <a:moveTo>
                  <a:pt x="0" y="67"/>
                </a:moveTo>
                <a:cubicBezTo>
                  <a:pt x="49" y="51"/>
                  <a:pt x="82" y="25"/>
                  <a:pt x="134" y="12"/>
                </a:cubicBezTo>
                <a:cubicBezTo>
                  <a:pt x="182" y="0"/>
                  <a:pt x="193" y="1"/>
                  <a:pt x="167" y="1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1" name="Freeform 27"/>
          <p:cNvSpPr>
            <a:spLocks/>
          </p:cNvSpPr>
          <p:nvPr/>
        </p:nvSpPr>
        <p:spPr bwMode="auto">
          <a:xfrm>
            <a:off x="2554821" y="5052060"/>
            <a:ext cx="70168" cy="505566"/>
          </a:xfrm>
          <a:custGeom>
            <a:avLst/>
            <a:gdLst>
              <a:gd name="T0" fmla="*/ 11 w 39"/>
              <a:gd name="T1" fmla="*/ 0 h 281"/>
              <a:gd name="T2" fmla="*/ 22 w 39"/>
              <a:gd name="T3" fmla="*/ 233 h 281"/>
              <a:gd name="T4" fmla="*/ 0 w 39"/>
              <a:gd name="T5" fmla="*/ 277 h 281"/>
              <a:gd name="T6" fmla="*/ 0 60000 65536"/>
              <a:gd name="T7" fmla="*/ 0 60000 65536"/>
              <a:gd name="T8" fmla="*/ 0 60000 65536"/>
              <a:gd name="T9" fmla="*/ 0 w 39"/>
              <a:gd name="T10" fmla="*/ 0 h 281"/>
              <a:gd name="T11" fmla="*/ 39 w 39"/>
              <a:gd name="T12" fmla="*/ 281 h 2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9" h="281">
                <a:moveTo>
                  <a:pt x="11" y="0"/>
                </a:moveTo>
                <a:cubicBezTo>
                  <a:pt x="17" y="78"/>
                  <a:pt x="39" y="157"/>
                  <a:pt x="22" y="233"/>
                </a:cubicBezTo>
                <a:cubicBezTo>
                  <a:pt x="11" y="281"/>
                  <a:pt x="26" y="277"/>
                  <a:pt x="0" y="277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2" name="Freeform 28"/>
          <p:cNvSpPr>
            <a:spLocks/>
          </p:cNvSpPr>
          <p:nvPr/>
        </p:nvSpPr>
        <p:spPr bwMode="auto">
          <a:xfrm>
            <a:off x="2954235" y="5392103"/>
            <a:ext cx="284268" cy="338243"/>
          </a:xfrm>
          <a:custGeom>
            <a:avLst/>
            <a:gdLst>
              <a:gd name="T0" fmla="*/ 0 w 158"/>
              <a:gd name="T1" fmla="*/ 0 h 188"/>
              <a:gd name="T2" fmla="*/ 33 w 158"/>
              <a:gd name="T3" fmla="*/ 11 h 188"/>
              <a:gd name="T4" fmla="*/ 122 w 158"/>
              <a:gd name="T5" fmla="*/ 133 h 188"/>
              <a:gd name="T6" fmla="*/ 155 w 158"/>
              <a:gd name="T7" fmla="*/ 166 h 188"/>
              <a:gd name="T8" fmla="*/ 0 60000 65536"/>
              <a:gd name="T9" fmla="*/ 0 60000 65536"/>
              <a:gd name="T10" fmla="*/ 0 60000 65536"/>
              <a:gd name="T11" fmla="*/ 0 60000 65536"/>
              <a:gd name="T12" fmla="*/ 0 w 158"/>
              <a:gd name="T13" fmla="*/ 0 h 188"/>
              <a:gd name="T14" fmla="*/ 158 w 158"/>
              <a:gd name="T15" fmla="*/ 188 h 1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8" h="188">
                <a:moveTo>
                  <a:pt x="0" y="0"/>
                </a:moveTo>
                <a:cubicBezTo>
                  <a:pt x="11" y="4"/>
                  <a:pt x="24" y="4"/>
                  <a:pt x="33" y="11"/>
                </a:cubicBezTo>
                <a:cubicBezTo>
                  <a:pt x="54" y="28"/>
                  <a:pt x="114" y="120"/>
                  <a:pt x="122" y="133"/>
                </a:cubicBezTo>
                <a:cubicBezTo>
                  <a:pt x="158" y="188"/>
                  <a:pt x="155" y="133"/>
                  <a:pt x="155" y="166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3" name="Text Box 29"/>
          <p:cNvSpPr txBox="1">
            <a:spLocks noChangeArrowheads="1"/>
          </p:cNvSpPr>
          <p:nvPr/>
        </p:nvSpPr>
        <p:spPr bwMode="auto">
          <a:xfrm>
            <a:off x="3402227" y="6217921"/>
            <a:ext cx="1865735" cy="42364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153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COOLING</a:t>
            </a:r>
            <a:endParaRPr lang="en-US" sz="2153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4" name="Freeform 30"/>
          <p:cNvSpPr>
            <a:spLocks/>
          </p:cNvSpPr>
          <p:nvPr/>
        </p:nvSpPr>
        <p:spPr bwMode="auto">
          <a:xfrm>
            <a:off x="3639719" y="5564823"/>
            <a:ext cx="226695" cy="206904"/>
          </a:xfrm>
          <a:custGeom>
            <a:avLst/>
            <a:gdLst>
              <a:gd name="T0" fmla="*/ 0 w 126"/>
              <a:gd name="T1" fmla="*/ 0 h 115"/>
              <a:gd name="T2" fmla="*/ 67 w 126"/>
              <a:gd name="T3" fmla="*/ 66 h 115"/>
              <a:gd name="T4" fmla="*/ 122 w 126"/>
              <a:gd name="T5" fmla="*/ 111 h 115"/>
              <a:gd name="T6" fmla="*/ 111 w 126"/>
              <a:gd name="T7" fmla="*/ 100 h 115"/>
              <a:gd name="T8" fmla="*/ 0 60000 65536"/>
              <a:gd name="T9" fmla="*/ 0 60000 65536"/>
              <a:gd name="T10" fmla="*/ 0 60000 65536"/>
              <a:gd name="T11" fmla="*/ 0 60000 65536"/>
              <a:gd name="T12" fmla="*/ 0 w 126"/>
              <a:gd name="T13" fmla="*/ 0 h 115"/>
              <a:gd name="T14" fmla="*/ 126 w 126"/>
              <a:gd name="T15" fmla="*/ 115 h 1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6" h="115">
                <a:moveTo>
                  <a:pt x="0" y="0"/>
                </a:moveTo>
                <a:cubicBezTo>
                  <a:pt x="22" y="22"/>
                  <a:pt x="41" y="49"/>
                  <a:pt x="67" y="66"/>
                </a:cubicBezTo>
                <a:cubicBezTo>
                  <a:pt x="105" y="91"/>
                  <a:pt x="94" y="81"/>
                  <a:pt x="122" y="111"/>
                </a:cubicBezTo>
                <a:cubicBezTo>
                  <a:pt x="126" y="115"/>
                  <a:pt x="115" y="104"/>
                  <a:pt x="111" y="10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 rot="-3830592">
            <a:off x="3455301" y="3885301"/>
            <a:ext cx="690880" cy="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6" name="Line 32"/>
          <p:cNvSpPr>
            <a:spLocks noChangeShapeType="1"/>
          </p:cNvSpPr>
          <p:nvPr/>
        </p:nvSpPr>
        <p:spPr bwMode="auto">
          <a:xfrm rot="-4122408">
            <a:off x="4489821" y="4317103"/>
            <a:ext cx="345440" cy="17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7" name="Line 33"/>
          <p:cNvSpPr>
            <a:spLocks noChangeShapeType="1"/>
          </p:cNvSpPr>
          <p:nvPr/>
        </p:nvSpPr>
        <p:spPr bwMode="auto">
          <a:xfrm rot="-3597177">
            <a:off x="3972560" y="3886200"/>
            <a:ext cx="259080" cy="949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8" name="Line 34"/>
          <p:cNvSpPr>
            <a:spLocks noChangeShapeType="1"/>
          </p:cNvSpPr>
          <p:nvPr/>
        </p:nvSpPr>
        <p:spPr bwMode="auto">
          <a:xfrm rot="17821172" flipH="1">
            <a:off x="4231640" y="3454400"/>
            <a:ext cx="259080" cy="949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9" name="Freeform 35"/>
          <p:cNvSpPr>
            <a:spLocks/>
          </p:cNvSpPr>
          <p:nvPr/>
        </p:nvSpPr>
        <p:spPr bwMode="auto">
          <a:xfrm>
            <a:off x="2630383" y="5865283"/>
            <a:ext cx="80964" cy="80963"/>
          </a:xfrm>
          <a:custGeom>
            <a:avLst/>
            <a:gdLst>
              <a:gd name="T0" fmla="*/ 0 w 45"/>
              <a:gd name="T1" fmla="*/ 45 h 45"/>
              <a:gd name="T2" fmla="*/ 45 w 45"/>
              <a:gd name="T3" fmla="*/ 0 h 45"/>
              <a:gd name="T4" fmla="*/ 0 60000 65536"/>
              <a:gd name="T5" fmla="*/ 0 60000 65536"/>
              <a:gd name="T6" fmla="*/ 0 w 45"/>
              <a:gd name="T7" fmla="*/ 0 h 45"/>
              <a:gd name="T8" fmla="*/ 45 w 45"/>
              <a:gd name="T9" fmla="*/ 45 h 4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5" h="45">
                <a:moveTo>
                  <a:pt x="0" y="45"/>
                </a:moveTo>
                <a:cubicBezTo>
                  <a:pt x="15" y="30"/>
                  <a:pt x="45" y="0"/>
                  <a:pt x="45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900" name="Freeform 36"/>
          <p:cNvSpPr>
            <a:spLocks/>
          </p:cNvSpPr>
          <p:nvPr/>
        </p:nvSpPr>
        <p:spPr bwMode="auto">
          <a:xfrm>
            <a:off x="3029797" y="5615204"/>
            <a:ext cx="755651" cy="347239"/>
          </a:xfrm>
          <a:custGeom>
            <a:avLst/>
            <a:gdLst>
              <a:gd name="T0" fmla="*/ 0 w 420"/>
              <a:gd name="T1" fmla="*/ 72 h 193"/>
              <a:gd name="T2" fmla="*/ 156 w 420"/>
              <a:gd name="T3" fmla="*/ 39 h 193"/>
              <a:gd name="T4" fmla="*/ 323 w 420"/>
              <a:gd name="T5" fmla="*/ 61 h 193"/>
              <a:gd name="T6" fmla="*/ 401 w 420"/>
              <a:gd name="T7" fmla="*/ 150 h 193"/>
              <a:gd name="T8" fmla="*/ 401 w 420"/>
              <a:gd name="T9" fmla="*/ 172 h 1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0"/>
              <a:gd name="T16" fmla="*/ 0 h 193"/>
              <a:gd name="T17" fmla="*/ 420 w 420"/>
              <a:gd name="T18" fmla="*/ 193 h 19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0" h="193">
                <a:moveTo>
                  <a:pt x="0" y="72"/>
                </a:moveTo>
                <a:cubicBezTo>
                  <a:pt x="26" y="0"/>
                  <a:pt x="82" y="31"/>
                  <a:pt x="156" y="39"/>
                </a:cubicBezTo>
                <a:cubicBezTo>
                  <a:pt x="221" y="46"/>
                  <a:pt x="260" y="52"/>
                  <a:pt x="323" y="61"/>
                </a:cubicBezTo>
                <a:cubicBezTo>
                  <a:pt x="351" y="90"/>
                  <a:pt x="372" y="122"/>
                  <a:pt x="401" y="150"/>
                </a:cubicBezTo>
                <a:cubicBezTo>
                  <a:pt x="414" y="189"/>
                  <a:pt x="420" y="193"/>
                  <a:pt x="401" y="1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901" name="Freeform 37"/>
          <p:cNvSpPr>
            <a:spLocks/>
          </p:cNvSpPr>
          <p:nvPr/>
        </p:nvSpPr>
        <p:spPr bwMode="auto">
          <a:xfrm>
            <a:off x="2556992" y="4009448"/>
            <a:ext cx="1273811" cy="660294"/>
          </a:xfrm>
          <a:custGeom>
            <a:avLst/>
            <a:gdLst>
              <a:gd name="T0" fmla="*/ 678 w 708"/>
              <a:gd name="T1" fmla="*/ 0 h 367"/>
              <a:gd name="T2" fmla="*/ 700 w 708"/>
              <a:gd name="T3" fmla="*/ 23 h 367"/>
              <a:gd name="T4" fmla="*/ 667 w 708"/>
              <a:gd name="T5" fmla="*/ 11 h 367"/>
              <a:gd name="T6" fmla="*/ 556 w 708"/>
              <a:gd name="T7" fmla="*/ 23 h 367"/>
              <a:gd name="T8" fmla="*/ 467 w 708"/>
              <a:gd name="T9" fmla="*/ 45 h 367"/>
              <a:gd name="T10" fmla="*/ 400 w 708"/>
              <a:gd name="T11" fmla="*/ 67 h 367"/>
              <a:gd name="T12" fmla="*/ 56 w 708"/>
              <a:gd name="T13" fmla="*/ 367 h 367"/>
              <a:gd name="T14" fmla="*/ 0 w 708"/>
              <a:gd name="T15" fmla="*/ 356 h 36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08"/>
              <a:gd name="T25" fmla="*/ 0 h 367"/>
              <a:gd name="T26" fmla="*/ 708 w 708"/>
              <a:gd name="T27" fmla="*/ 367 h 36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08" h="367">
                <a:moveTo>
                  <a:pt x="678" y="0"/>
                </a:moveTo>
                <a:cubicBezTo>
                  <a:pt x="685" y="8"/>
                  <a:pt x="708" y="15"/>
                  <a:pt x="700" y="23"/>
                </a:cubicBezTo>
                <a:cubicBezTo>
                  <a:pt x="692" y="31"/>
                  <a:pt x="679" y="11"/>
                  <a:pt x="667" y="11"/>
                </a:cubicBezTo>
                <a:cubicBezTo>
                  <a:pt x="630" y="11"/>
                  <a:pt x="593" y="19"/>
                  <a:pt x="556" y="23"/>
                </a:cubicBezTo>
                <a:cubicBezTo>
                  <a:pt x="526" y="30"/>
                  <a:pt x="497" y="38"/>
                  <a:pt x="467" y="45"/>
                </a:cubicBezTo>
                <a:cubicBezTo>
                  <a:pt x="444" y="51"/>
                  <a:pt x="400" y="67"/>
                  <a:pt x="400" y="67"/>
                </a:cubicBezTo>
                <a:cubicBezTo>
                  <a:pt x="270" y="153"/>
                  <a:pt x="143" y="236"/>
                  <a:pt x="56" y="367"/>
                </a:cubicBezTo>
                <a:cubicBezTo>
                  <a:pt x="37" y="363"/>
                  <a:pt x="0" y="356"/>
                  <a:pt x="0" y="35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902" name="Freeform 38"/>
          <p:cNvSpPr>
            <a:spLocks/>
          </p:cNvSpPr>
          <p:nvPr/>
        </p:nvSpPr>
        <p:spPr bwMode="auto">
          <a:xfrm>
            <a:off x="2849883" y="4145280"/>
            <a:ext cx="780838" cy="879793"/>
          </a:xfrm>
          <a:custGeom>
            <a:avLst/>
            <a:gdLst>
              <a:gd name="T0" fmla="*/ 434 w 434"/>
              <a:gd name="T1" fmla="*/ 0 h 489"/>
              <a:gd name="T2" fmla="*/ 312 w 434"/>
              <a:gd name="T3" fmla="*/ 22 h 489"/>
              <a:gd name="T4" fmla="*/ 145 w 434"/>
              <a:gd name="T5" fmla="*/ 177 h 489"/>
              <a:gd name="T6" fmla="*/ 67 w 434"/>
              <a:gd name="T7" fmla="*/ 266 h 489"/>
              <a:gd name="T8" fmla="*/ 34 w 434"/>
              <a:gd name="T9" fmla="*/ 333 h 489"/>
              <a:gd name="T10" fmla="*/ 0 w 434"/>
              <a:gd name="T11" fmla="*/ 489 h 48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4"/>
              <a:gd name="T19" fmla="*/ 0 h 489"/>
              <a:gd name="T20" fmla="*/ 434 w 434"/>
              <a:gd name="T21" fmla="*/ 489 h 48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4" h="489">
                <a:moveTo>
                  <a:pt x="434" y="0"/>
                </a:moveTo>
                <a:cubicBezTo>
                  <a:pt x="420" y="2"/>
                  <a:pt x="340" y="6"/>
                  <a:pt x="312" y="22"/>
                </a:cubicBezTo>
                <a:cubicBezTo>
                  <a:pt x="244" y="62"/>
                  <a:pt x="196" y="119"/>
                  <a:pt x="145" y="177"/>
                </a:cubicBezTo>
                <a:cubicBezTo>
                  <a:pt x="54" y="281"/>
                  <a:pt x="117" y="192"/>
                  <a:pt x="67" y="266"/>
                </a:cubicBezTo>
                <a:cubicBezTo>
                  <a:pt x="31" y="379"/>
                  <a:pt x="86" y="217"/>
                  <a:pt x="34" y="333"/>
                </a:cubicBezTo>
                <a:cubicBezTo>
                  <a:pt x="12" y="383"/>
                  <a:pt x="0" y="435"/>
                  <a:pt x="0" y="489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903" name="Freeform 39"/>
          <p:cNvSpPr>
            <a:spLocks/>
          </p:cNvSpPr>
          <p:nvPr/>
        </p:nvSpPr>
        <p:spPr bwMode="auto">
          <a:xfrm>
            <a:off x="2697514" y="4082986"/>
            <a:ext cx="1084898" cy="789834"/>
          </a:xfrm>
          <a:custGeom>
            <a:avLst/>
            <a:gdLst>
              <a:gd name="T0" fmla="*/ 578 w 603"/>
              <a:gd name="T1" fmla="*/ 5 h 439"/>
              <a:gd name="T2" fmla="*/ 444 w 603"/>
              <a:gd name="T3" fmla="*/ 27 h 439"/>
              <a:gd name="T4" fmla="*/ 366 w 603"/>
              <a:gd name="T5" fmla="*/ 50 h 439"/>
              <a:gd name="T6" fmla="*/ 244 w 603"/>
              <a:gd name="T7" fmla="*/ 150 h 439"/>
              <a:gd name="T8" fmla="*/ 178 w 603"/>
              <a:gd name="T9" fmla="*/ 194 h 439"/>
              <a:gd name="T10" fmla="*/ 55 w 603"/>
              <a:gd name="T11" fmla="*/ 383 h 439"/>
              <a:gd name="T12" fmla="*/ 0 w 603"/>
              <a:gd name="T13" fmla="*/ 439 h 43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03"/>
              <a:gd name="T22" fmla="*/ 0 h 439"/>
              <a:gd name="T23" fmla="*/ 603 w 603"/>
              <a:gd name="T24" fmla="*/ 439 h 43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03" h="439">
                <a:moveTo>
                  <a:pt x="578" y="5"/>
                </a:moveTo>
                <a:cubicBezTo>
                  <a:pt x="495" y="32"/>
                  <a:pt x="603" y="0"/>
                  <a:pt x="444" y="27"/>
                </a:cubicBezTo>
                <a:cubicBezTo>
                  <a:pt x="417" y="32"/>
                  <a:pt x="392" y="44"/>
                  <a:pt x="366" y="50"/>
                </a:cubicBezTo>
                <a:cubicBezTo>
                  <a:pt x="322" y="79"/>
                  <a:pt x="286" y="118"/>
                  <a:pt x="244" y="150"/>
                </a:cubicBezTo>
                <a:cubicBezTo>
                  <a:pt x="223" y="166"/>
                  <a:pt x="178" y="194"/>
                  <a:pt x="178" y="194"/>
                </a:cubicBezTo>
                <a:cubicBezTo>
                  <a:pt x="153" y="262"/>
                  <a:pt x="96" y="322"/>
                  <a:pt x="55" y="383"/>
                </a:cubicBezTo>
                <a:cubicBezTo>
                  <a:pt x="43" y="401"/>
                  <a:pt x="26" y="439"/>
                  <a:pt x="0" y="439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53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904" name="Text Box 40"/>
          <p:cNvSpPr txBox="1">
            <a:spLocks noChangeArrowheads="1"/>
          </p:cNvSpPr>
          <p:nvPr/>
        </p:nvSpPr>
        <p:spPr bwMode="auto">
          <a:xfrm>
            <a:off x="172720" y="3233327"/>
            <a:ext cx="3043133" cy="78989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COOLING</a:t>
            </a:r>
          </a:p>
        </p:txBody>
      </p:sp>
      <p:sp>
        <p:nvSpPr>
          <p:cNvPr id="36905" name="Text Box 41"/>
          <p:cNvSpPr txBox="1">
            <a:spLocks noChangeArrowheads="1"/>
          </p:cNvSpPr>
          <p:nvPr/>
        </p:nvSpPr>
        <p:spPr bwMode="auto">
          <a:xfrm>
            <a:off x="6131560" y="4159922"/>
            <a:ext cx="6217920" cy="134806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88609" indent="-388609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 the flow of heat &amp; the chain reaction by pouring water or any other cooling medium.</a:t>
            </a:r>
          </a:p>
        </p:txBody>
      </p:sp>
      <p:pic>
        <p:nvPicPr>
          <p:cNvPr id="42" name="Picture 4" descr="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0211" y="1543861"/>
            <a:ext cx="2797476" cy="208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6DF986D1-832F-5DBA-BFCB-592A82A7F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EF1121A2-15A0-248F-502C-9E081E40A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A762FC-2AFF-1FD4-DD11-BE83C6CFA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529BF61-305E-07E7-89CF-C8FD86876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75894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939" y="1927583"/>
            <a:ext cx="4541024" cy="5222980"/>
          </a:xfrm>
        </p:spPr>
        <p:txBody>
          <a:bodyPr>
            <a:normAutofit/>
          </a:bodyPr>
          <a:lstStyle/>
          <a:p>
            <a:r>
              <a:rPr lang="en-US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 to  use  Fire  Extinguishers?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1791" y="2580455"/>
            <a:ext cx="7181598" cy="3637465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Trebuchet MS" pitchFamily="34" charset="0"/>
            </a:endParaRPr>
          </a:p>
          <a:p>
            <a:pPr marL="0" indent="0">
              <a:buNone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Remember the acronym </a:t>
            </a:r>
            <a:r>
              <a:rPr lang="en-US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PASS</a:t>
            </a:r>
          </a:p>
          <a:p>
            <a:pPr>
              <a:buClr>
                <a:srgbClr val="CC0000"/>
              </a:buClr>
              <a:defRPr/>
            </a:pPr>
            <a:r>
              <a:rPr lang="en-US" sz="272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lang="en-US" sz="272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ull</a:t>
            </a:r>
          </a:p>
          <a:p>
            <a:pPr>
              <a:buClr>
                <a:srgbClr val="CC0000"/>
              </a:buClr>
              <a:defRPr/>
            </a:pPr>
            <a:r>
              <a:rPr lang="en-US" sz="272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n-US" sz="272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</a:t>
            </a:r>
          </a:p>
          <a:p>
            <a:pPr>
              <a:buClr>
                <a:srgbClr val="CC0000"/>
              </a:buClr>
              <a:defRPr/>
            </a:pPr>
            <a:r>
              <a:rPr lang="en-US" sz="272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sz="272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queeze</a:t>
            </a:r>
          </a:p>
          <a:p>
            <a:pPr>
              <a:buClr>
                <a:srgbClr val="CC0000"/>
              </a:buClr>
              <a:defRPr/>
            </a:pPr>
            <a:r>
              <a:rPr lang="en-US" sz="272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sz="272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weep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10" descr="G:\WEB\MODULES\Exting\howto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75464" y="3903096"/>
            <a:ext cx="2693098" cy="179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4FF85B4-6DE6-4555-EC89-78120E353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3E9E6051-9CD4-30A6-CA9C-BC3FEF19E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61EBD6-400C-53D0-45E3-EC9EC8695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58" y="143410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E474C92-6DCF-41F0-9358-A73D119F3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930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2720" y="1356319"/>
            <a:ext cx="4451026" cy="5794244"/>
          </a:xfrm>
        </p:spPr>
        <p:txBody>
          <a:bodyPr>
            <a:normAutofit/>
          </a:bodyPr>
          <a:lstStyle/>
          <a:p>
            <a:r>
              <a:rPr lang="en-US" sz="4533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 to  use  Fire  Extinguishers?</a:t>
            </a:r>
            <a:endParaRPr lang="en-US" sz="4533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23746" y="1437928"/>
            <a:ext cx="7812094" cy="63344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72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lang="en-US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ull</a:t>
            </a:r>
            <a:r>
              <a:rPr lang="en-US" sz="2720" b="1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pin…</a:t>
            </a:r>
            <a:r>
              <a:rPr lang="en-US" sz="2720" dirty="0"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will allow you to discharge the extinguisher. </a:t>
            </a:r>
          </a:p>
          <a:p>
            <a:pPr marL="0" indent="0">
              <a:buNone/>
            </a:pPr>
            <a:endParaRPr lang="en-US" sz="2720" dirty="0">
              <a:effectLst>
                <a:outerShdw blurRad="38100" dist="38100" dir="2700000" algn="tl">
                  <a:srgbClr val="000000"/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n-US" sz="2720" dirty="0">
              <a:effectLst>
                <a:outerShdw blurRad="38100" dist="38100" dir="2700000" algn="tl">
                  <a:srgbClr val="000000"/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n-US" sz="2720" dirty="0">
              <a:effectLst>
                <a:outerShdw blurRad="38100" dist="38100" dir="2700000" algn="tl">
                  <a:srgbClr val="000000"/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72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n-US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</a:t>
            </a:r>
            <a:r>
              <a:rPr lang="en-US" sz="272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 the base of the fire…</a:t>
            </a:r>
          </a:p>
          <a:p>
            <a:pPr marL="0" indent="0">
              <a:buNone/>
            </a:pPr>
            <a:endParaRPr lang="en-US" sz="272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ct val="25000"/>
              </a:spcAft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</a:t>
            </a:r>
            <a:r>
              <a:rPr lang="en-US" sz="2720" b="1" dirty="0">
                <a:solidFill>
                  <a:schemeClr val="accent6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Hit the fuel.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endParaRPr lang="en-US" sz="272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272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endParaRPr lang="en-US" sz="272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r>
              <a:rPr lang="en-US" sz="272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 aim at the flames.</a:t>
            </a: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extinguishing agent will fly right through and do no good.</a:t>
            </a:r>
          </a:p>
          <a:p>
            <a:pPr marL="0" indent="0">
              <a:buNone/>
            </a:pPr>
            <a:endParaRPr lang="en-US" b="1" dirty="0">
              <a:latin typeface="Trebuchet MS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7" descr="G:\WEB\MODULES\Exting\pul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99636" y="2167024"/>
            <a:ext cx="2499034" cy="189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G:\WEB\MODULES\Exting\ext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99635" y="4516993"/>
            <a:ext cx="2499035" cy="1817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9095529A-7FF9-4E6A-18AF-8FE48DB1D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D5D4389C-F7DB-C8B2-D7E6-8AA43EA51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1EDB2A-1DFF-D991-D7AB-7E5802A3E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55CA0EB5-EED4-2C18-76C5-D6516F74A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61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445" y="1682755"/>
            <a:ext cx="3508428" cy="4978153"/>
          </a:xfrm>
        </p:spPr>
        <p:txBody>
          <a:bodyPr>
            <a:normAutofit/>
          </a:bodyPr>
          <a:lstStyle/>
          <a:p>
            <a:r>
              <a:rPr lang="en-US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 use  Fire  Extinguishers?</a:t>
            </a:r>
            <a:endParaRPr lang="en-US" sz="4533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5355" y="1543860"/>
            <a:ext cx="8895388" cy="6038616"/>
          </a:xfrm>
        </p:spPr>
        <p:txBody>
          <a:bodyPr/>
          <a:lstStyle/>
          <a:p>
            <a:pPr marL="0" indent="0">
              <a:buNone/>
            </a:pPr>
            <a:r>
              <a:rPr lang="en-US" sz="272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queeze</a:t>
            </a:r>
            <a:r>
              <a:rPr lang="en-US" sz="272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top handle…</a:t>
            </a:r>
          </a:p>
          <a:p>
            <a:pPr marL="0" indent="0">
              <a:buNone/>
            </a:pPr>
            <a:r>
              <a:rPr lang="en-US" sz="272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depresses a button that releases the pressurized extinguishing agent.</a:t>
            </a:r>
            <a:r>
              <a:rPr lang="en-US" sz="272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0" indent="0">
              <a:buNone/>
            </a:pPr>
            <a:endParaRPr lang="en-US" sz="272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n-US" sz="2720" b="1" dirty="0">
              <a:solidFill>
                <a:srgbClr val="EEECE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72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weep</a:t>
            </a:r>
            <a:r>
              <a:rPr lang="en-US" sz="2720" b="1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 side to side…</a:t>
            </a:r>
            <a:r>
              <a:rPr lang="en-US" sz="272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until the fire is completely out. </a:t>
            </a: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 using the extinguisher from a safe distance away, then slowly move forward.</a:t>
            </a:r>
          </a:p>
          <a:p>
            <a:pPr marL="0" indent="0">
              <a:buNone/>
            </a:pPr>
            <a:endParaRPr lang="en-US" b="1" dirty="0">
              <a:latin typeface="Trebuchet MS" pitchFamily="34" charset="0"/>
            </a:endParaRPr>
          </a:p>
        </p:txBody>
      </p:sp>
      <p:pic>
        <p:nvPicPr>
          <p:cNvPr id="4" name="Picture 8" descr="G:\WEB\MODULES\Exting\squeez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06289" y="2588145"/>
            <a:ext cx="2085750" cy="124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918" y="5285330"/>
            <a:ext cx="1988237" cy="1151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113400" y="6228541"/>
            <a:ext cx="6392889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67" b="1" dirty="0">
                <a:solidFill>
                  <a:prstClr val="black"/>
                </a:solidFill>
                <a:latin typeface="Bookman Old Style" pitchFamily="18" charset="0"/>
                <a:cs typeface="Arial" pitchFamily="34" charset="0"/>
              </a:rPr>
              <a:t>“</a:t>
            </a:r>
            <a:r>
              <a:rPr lang="en-US" sz="272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Once the fire is out, keep an eye on the area in case it re-ignites”.</a:t>
            </a:r>
          </a:p>
        </p:txBody>
      </p:sp>
      <p:pic>
        <p:nvPicPr>
          <p:cNvPr id="6" name="Picture 5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F77914C4-A229-AC9A-B4A7-FE7DDF3D2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logo with text on it&#10;&#10;AI-generated content may be incorrect.">
            <a:extLst>
              <a:ext uri="{FF2B5EF4-FFF2-40B4-BE49-F238E27FC236}">
                <a16:creationId xmlns:a16="http://schemas.microsoft.com/office/drawing/2014/main" id="{4D406517-D1D9-5201-D260-62410BA35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CFF647-D88F-D91B-D1DB-1D991F063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70B6320-3EAC-60AB-EED6-2CAF34C8E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835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7235236" y="2417237"/>
            <a:ext cx="5957462" cy="427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2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 Fire hydrant system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 Water sprinklers system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  Automatic fire detection system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72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2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 Automatic fire alarm system</a:t>
            </a:r>
            <a:endParaRPr lang="en-US" sz="2720" u="sng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3627" b="1" dirty="0">
              <a:solidFill>
                <a:prstClr val="black"/>
              </a:solidFill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B89E6DE3-FA30-AEFE-D776-C6F6A7F26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2838F470-E02B-4A48-3B79-176E505CC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86A728-1096-A50C-147D-828061D89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275EF1F-9FB6-ADDA-44A3-E959928E9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9F15FC-6E38-861A-30AF-8B06D70D8235}"/>
              </a:ext>
            </a:extLst>
          </p:cNvPr>
          <p:cNvSpPr txBox="1"/>
          <p:nvPr/>
        </p:nvSpPr>
        <p:spPr>
          <a:xfrm>
            <a:off x="0" y="2662064"/>
            <a:ext cx="5684664" cy="2185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533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FIXED FIRE FIGHTING INSTALLATIONS</a:t>
            </a:r>
          </a:p>
        </p:txBody>
      </p:sp>
    </p:spTree>
    <p:extLst>
      <p:ext uri="{BB962C8B-B14F-4D97-AF65-F5344CB8AC3E}">
        <p14:creationId xmlns:p14="http://schemas.microsoft.com/office/powerpoint/2010/main" val="18971678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5152531" y="1543861"/>
            <a:ext cx="6765149" cy="5052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9013" tIns="49013" rIns="49013" bIns="49013">
            <a:spAutoFit/>
          </a:bodyPr>
          <a:lstStyle/>
          <a:p>
            <a:pPr marL="388609" indent="-388609" defTabSz="98051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will you come out of the room?</a:t>
            </a:r>
          </a:p>
          <a:p>
            <a:pPr marL="388609" indent="-388609" defTabSz="98051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Coming out of the room in fire/smoke</a:t>
            </a:r>
          </a:p>
          <a:p>
            <a:pPr marL="244679" indent="-244679" defTabSz="980518" fontAlgn="base">
              <a:spcBef>
                <a:spcPct val="0"/>
              </a:spcBef>
              <a:spcAft>
                <a:spcPct val="0"/>
              </a:spcAft>
            </a:pPr>
            <a:endParaRPr lang="en-US" sz="6800" dirty="0">
              <a:solidFill>
                <a:srgbClr val="7030A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 defTabSz="980518" fontAlgn="base">
              <a:spcBef>
                <a:spcPct val="0"/>
              </a:spcBef>
              <a:spcAft>
                <a:spcPct val="0"/>
              </a:spcAft>
            </a:pPr>
            <a:endParaRPr lang="en-US" sz="6800" dirty="0">
              <a:solidFill>
                <a:srgbClr val="7030A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518145" indent="-518145" defTabSz="980518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en-US" sz="3627" dirty="0">
              <a:latin typeface="Bookman Old Style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388609" indent="-388609" defTabSz="98051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to do if your clothing catches fire</a:t>
            </a:r>
          </a:p>
          <a:p>
            <a:pPr algn="ctr" defTabSz="980518" fontAlgn="base">
              <a:spcBef>
                <a:spcPct val="0"/>
              </a:spcBef>
              <a:spcAft>
                <a:spcPct val="0"/>
              </a:spcAft>
            </a:pPr>
            <a:endParaRPr lang="en-US" sz="6800" dirty="0">
              <a:solidFill>
                <a:srgbClr val="7030A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543293" y="2498846"/>
            <a:ext cx="3754017" cy="2610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9013" tIns="49013" rIns="49013" bIns="49013">
            <a:spAutoFit/>
          </a:bodyPr>
          <a:lstStyle/>
          <a:p>
            <a:pPr marL="244679" indent="-244679" algn="ctr" defTabSz="98051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533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 ARE TRAPPED IN SMOKE OR HEAT</a:t>
            </a:r>
          </a:p>
        </p:txBody>
      </p:sp>
      <p:pic>
        <p:nvPicPr>
          <p:cNvPr id="7" name="Picture 8" descr="http://www.tricitytribuneusa.com/wp-content/uploads/DSC_0127-new-300x1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58145" y="2681467"/>
            <a:ext cx="2626577" cy="174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http://upload.wikimedia.org/wikipedia/commons/0/06/Fire_drill_in_a_smoke_trailer,_Naples,_Italy_-_081007-N-4044H-2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5460" y="2681467"/>
            <a:ext cx="2132995" cy="174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 descr="http://www.cityofbartow.net/Modules/ShowImage.aspx?imageid=358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17990" y="2618477"/>
            <a:ext cx="2687998" cy="1860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http://www.nfec.gov.sg/images/firepage/fire%20safety/if%20your%20clothing%20catches%20fire/tio0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5450" y="5663016"/>
            <a:ext cx="3207140" cy="148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http://downloadyouthministry.com/wp-content/uploads/2013/08/Image6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495941" y="5581299"/>
            <a:ext cx="3610046" cy="148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DA7A1D3A-6756-EE0C-C798-8A956C1B7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45550655-1F6A-8A3B-81BC-D7BE6704B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B588E0-5CAA-E81D-0D27-1D58B7B36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4D76531-08B1-6BCF-D3CE-65A047825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277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7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17" presetClass="entr" presetSubtype="1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uild="p" autoUpdateAnimBg="0" advAuto="200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293" y="785056"/>
            <a:ext cx="4243671" cy="6528725"/>
          </a:xfrm>
          <a:noFill/>
        </p:spPr>
        <p:txBody>
          <a:bodyPr>
            <a:noAutofit/>
          </a:bodyPr>
          <a:lstStyle/>
          <a:p>
            <a:r>
              <a:rPr lang="en-IN" sz="4533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EARTHQUAKE BASIC CONCEPT</a:t>
            </a:r>
            <a:endParaRPr lang="en-US" sz="4533" b="1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2034" y="1274711"/>
            <a:ext cx="7088186" cy="5059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Why did it Happen?</a:t>
            </a:r>
          </a:p>
          <a:p>
            <a:pPr marL="0" indent="0">
              <a:buNone/>
            </a:pPr>
            <a:endParaRPr lang="en-US" sz="272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41985" indent="-841985" algn="ctr">
              <a:buNone/>
              <a:defRPr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Vibrations due to rocks breaking under stress</a:t>
            </a:r>
          </a:p>
          <a:p>
            <a:pPr marL="0" indent="0" algn="just">
              <a:buNone/>
              <a:defRPr/>
            </a:pPr>
            <a:endParaRPr lang="en-US" sz="272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41985" indent="-841985" algn="ctr">
              <a:buNone/>
              <a:defRPr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Sudden release of energy </a:t>
            </a: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 </a:t>
            </a:r>
          </a:p>
          <a:p>
            <a:pPr marL="841985" indent="-841985" algn="ctr">
              <a:buNone/>
              <a:defRPr/>
            </a:pPr>
            <a:endParaRPr lang="en-US" sz="272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Wingdings" pitchFamily="2" charset="2"/>
            </a:endParaRPr>
          </a:p>
          <a:p>
            <a:pPr marL="841985" indent="-841985" algn="ctr">
              <a:buNone/>
              <a:defRPr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Seismic waves </a:t>
            </a:r>
          </a:p>
          <a:p>
            <a:pPr marL="841985" indent="-841985" algn="ctr">
              <a:buNone/>
              <a:defRPr/>
            </a:pPr>
            <a:endParaRPr lang="en-US" sz="272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Wingdings" pitchFamily="2" charset="2"/>
            </a:endParaRPr>
          </a:p>
          <a:p>
            <a:pPr marL="841985" indent="-841985" algn="ctr">
              <a:buNone/>
              <a:defRPr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S</a:t>
            </a: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haking of Ground</a:t>
            </a:r>
          </a:p>
          <a:p>
            <a:pPr marL="0" indent="0">
              <a:buNone/>
            </a:pPr>
            <a:endParaRPr lang="en-US" sz="2720" dirty="0">
              <a:latin typeface="Bookman Old Style" pitchFamily="18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7724891" y="3233328"/>
            <a:ext cx="247317" cy="46242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53"/>
          </a:p>
        </p:txBody>
      </p:sp>
      <p:sp>
        <p:nvSpPr>
          <p:cNvPr id="5" name="Down Arrow 4"/>
          <p:cNvSpPr/>
          <p:nvPr/>
        </p:nvSpPr>
        <p:spPr>
          <a:xfrm>
            <a:off x="7724891" y="4239405"/>
            <a:ext cx="259080" cy="56347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53" dirty="0"/>
          </a:p>
        </p:txBody>
      </p:sp>
      <p:sp>
        <p:nvSpPr>
          <p:cNvPr id="6" name="Down Arrow 5"/>
          <p:cNvSpPr/>
          <p:nvPr/>
        </p:nvSpPr>
        <p:spPr>
          <a:xfrm>
            <a:off x="7713128" y="5185483"/>
            <a:ext cx="259080" cy="563474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53"/>
          </a:p>
        </p:txBody>
      </p:sp>
      <p:pic>
        <p:nvPicPr>
          <p:cNvPr id="7" name="Picture 6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058441AD-03C3-FFEE-30FA-0076C7E66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logo with text on it&#10;&#10;AI-generated content may be incorrect.">
            <a:extLst>
              <a:ext uri="{FF2B5EF4-FFF2-40B4-BE49-F238E27FC236}">
                <a16:creationId xmlns:a16="http://schemas.microsoft.com/office/drawing/2014/main" id="{CDB99791-8500-3D30-80C0-A9A770673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634AB7-21B9-217E-5942-20871FBA3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926B58C2-77FD-2DE9-E3C1-1A9C17C91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25988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461684" y="1543861"/>
            <a:ext cx="3754017" cy="5361875"/>
          </a:xfrm>
          <a:noFill/>
        </p:spPr>
        <p:txBody>
          <a:bodyPr>
            <a:normAutofit/>
          </a:bodyPr>
          <a:lstStyle/>
          <a:p>
            <a:r>
              <a:rPr lang="en-US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Day Time or Night time Earthquake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>
          <a:xfrm>
            <a:off x="4868573" y="2825282"/>
            <a:ext cx="8487343" cy="285631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Night time earthquake kills more people, but </a:t>
            </a:r>
          </a:p>
          <a:p>
            <a:pPr algn="ctr">
              <a:buNone/>
            </a:pPr>
            <a:r>
              <a:rPr lang="en-US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day time earthquake kills more Children.</a:t>
            </a:r>
          </a:p>
          <a:p>
            <a:pPr algn="ctr">
              <a:buNone/>
            </a:pPr>
            <a:r>
              <a:rPr lang="en-US" sz="2720" b="1" dirty="0">
                <a:solidFill>
                  <a:srgbClr val="FFC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Prepare-</a:t>
            </a:r>
            <a:r>
              <a:rPr lang="en-US" sz="272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Yourself, Your Family  &amp; Your Workplace</a:t>
            </a:r>
          </a:p>
          <a:p>
            <a:pPr algn="ctr">
              <a:buNone/>
            </a:pPr>
            <a:endParaRPr lang="en-US" sz="2493" dirty="0"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C1F4FD55-2203-C1E9-D238-CDA8BE62E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22672268-0A0F-1B68-293D-D5583A54C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985AC8-0A6E-32D9-6B2A-56EBA1E4F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17869CC-F09C-7BA3-A359-C2734D340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681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  <p:bldP spid="7270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293" y="2498846"/>
            <a:ext cx="3835626" cy="2937926"/>
          </a:xfrm>
          <a:noFill/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en-US" sz="4533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Prepare: Before an Earthquake</a:t>
            </a:r>
          </a:p>
        </p:txBody>
      </p:sp>
      <p:sp>
        <p:nvSpPr>
          <p:cNvPr id="81923" name="Content Placeholder 3"/>
          <p:cNvSpPr>
            <a:spLocks noGrp="1"/>
          </p:cNvSpPr>
          <p:nvPr>
            <p:ph idx="1"/>
          </p:nvPr>
        </p:nvSpPr>
        <p:spPr>
          <a:xfrm>
            <a:off x="5358228" y="1707584"/>
            <a:ext cx="7752861" cy="5719376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en-US" sz="272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Disaster Management Kit  </a:t>
            </a:r>
          </a:p>
          <a:p>
            <a:pPr>
              <a:buFontTx/>
              <a:buNone/>
            </a:pPr>
            <a:r>
              <a:rPr lang="en-US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 designated place</a:t>
            </a:r>
          </a:p>
          <a:p>
            <a:r>
              <a:rPr lang="en-US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Bottled drinking water</a:t>
            </a:r>
          </a:p>
          <a:p>
            <a:r>
              <a:rPr lang="en-US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Nonperishable food</a:t>
            </a:r>
            <a:r>
              <a:rPr lang="hi-IN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Verdana" pitchFamily="34" charset="0"/>
              </a:rPr>
              <a:t> </a:t>
            </a:r>
            <a:r>
              <a:rPr lang="en-US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en-US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First-Aid Kit</a:t>
            </a:r>
            <a:r>
              <a:rPr lang="hi-IN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Verdana" pitchFamily="34" charset="0"/>
              </a:rPr>
              <a:t> </a:t>
            </a:r>
            <a:r>
              <a:rPr lang="en-US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2720" b="1" dirty="0">
              <a:solidFill>
                <a:srgbClr val="0033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Torchlight</a:t>
            </a:r>
            <a:r>
              <a:rPr lang="hi-IN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Verdana" pitchFamily="34" charset="0"/>
              </a:rPr>
              <a:t> </a:t>
            </a:r>
            <a:r>
              <a:rPr lang="en-US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en-US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Battery-operated Radio with extra batteries</a:t>
            </a:r>
            <a:r>
              <a:rPr lang="hi-IN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Verdana" pitchFamily="34" charset="0"/>
              </a:rPr>
              <a:t> </a:t>
            </a:r>
            <a:r>
              <a:rPr lang="en-US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2720" b="1" dirty="0">
              <a:solidFill>
                <a:srgbClr val="0033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 &amp; Address Proof &amp; Other Imp documents </a:t>
            </a:r>
          </a:p>
          <a:p>
            <a:pPr>
              <a:buFontTx/>
              <a:buNone/>
            </a:pPr>
            <a:r>
              <a:rPr lang="en-US" sz="272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</a:t>
            </a:r>
          </a:p>
          <a:p>
            <a:pPr>
              <a:buFontTx/>
              <a:buNone/>
            </a:pPr>
            <a:r>
              <a:rPr lang="en-US" sz="272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Turn off Electricity &amp; Gas etc.</a:t>
            </a:r>
          </a:p>
          <a:p>
            <a:pPr>
              <a:buFont typeface="Wingdings" pitchFamily="2" charset="2"/>
              <a:buChar char="ü"/>
            </a:pPr>
            <a:endParaRPr lang="en-US" sz="2720" dirty="0">
              <a:latin typeface="Bookman Old Style" pitchFamily="18" charset="0"/>
              <a:ea typeface="Verdana" pitchFamily="34" charset="0"/>
              <a:cs typeface="Verdana" pitchFamily="34" charset="0"/>
            </a:endParaRPr>
          </a:p>
          <a:p>
            <a:pPr algn="ctr">
              <a:buFontTx/>
              <a:buNone/>
            </a:pPr>
            <a:r>
              <a:rPr lang="hi-IN" sz="272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272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None/>
            </a:pPr>
            <a:endParaRPr lang="en-US" sz="2720" dirty="0"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1924" name="AutoShape 8" descr="data:image/jpeg;base64,/9j/4AAQSkZJRgABAQAAAQABAAD/2wCEAAkGBhQSEBUUExQWFRUWGSAYFxgXGBoYIBkbGh4WIBkYHhcYISYeHRwjHB0YHy8gIycpLC4sGh4xNTAqNScrLCkBCQoKDgwOGg8PGiklHyQsLCosKSosLCwsLCwsKiwsLCwsLCwsLCwsLCwsLCwsLCwsLCwsLCksLCksLCwsLCwpLP/AABEIAKoBKAMBIgACEQEDEQH/xAAcAAABBQEBAQAAAAAAAAAAAAAGAgMEBQcAAQj/xABFEAACAQIEBAMFBAYJBAIDAQABAhEDIQAEEjEFBiJBE1FhBzJxgZEUI0KhUrGywdHwFRYkM1NicpLhc4Ki8WPCQ0TDNP/EABoBAAMBAQEBAAAAAAAAAAAAAAACAwEEBQb/xAAuEQACAgIBAwMDAgYDAAAAAAAAAQIRAyESBDFBEyJRYXHwMrEFFCOBodEVUpH/2gAMAwEAAhEDEQA/AIJouten96zopKjWARYmYbcEeRsb+QxK5uyzRTeFIVxce8DuI7AWve+BxMw9QeH21Xkx/eEAMG94EG+8XPyIuFh8wi08xDso6TJAd0kCY7lSJGENT1RSZTJuwZa0uGEoQYHSPdBEEG0/XFzkGoqjVVJphQYIJdm02LAHtvfvuMXXDqgrUmQqEqqCmkbKSCNQ9BB+kYG+JcGemmVpUdTGu0VHMkgFVA+AWWPyw0X8hJfBMz2Zd8qKivBVh020gmQNQcwUkzJAhgJwMVELUxUerrJmFYySDIsNxEzcAeUYIeHcBrgurLoprUhZN2gOXeWBJBYDtfe+KvMIKKlnpw7AEblEFzChwGJi8RAk3jDdxUqIXDsw7kKiqKlFeoNJDRquQ5gd9oXGzcumkNKojagslypi+mU8Q7sIUGf0Z3nGd0uJUCWYTUq1OlgmlAokrYEbGxG82m2D3lrhYASqtRiI794kMD5gwp9GBP4mGNRqC1MSFxGp4krhjRwYAOfc61HJO6gNpKkgzEalB29Dg+7YCObaYbLEGLxuJ7jsd/hhSmNe5UBdBGZHXxCvjKN30tTDWUIsQIHf8REWwocVY1/s8RMDUFkydRJJ924Uzsb94ODv2ecIonKuxVXLVWJ1DVBhZUEyY1SY8ycWnHOEUVRStKmDIWQigwJIExtIBjBGrLTzU6H+T2nJUrg2Nw2qYZh73f44znmXiBoV6lUHUWqsgWS6KULHUQLq2kkaQY74MqGYcAKhYeQW35DEetw8MxV6YZjuCoJPfv63xRY97IrLTbXkGsnmi1PxQwU1E2apoAAMdAi3fqM7jeZwzU4wadYZcSRZdbAl5MANPumJG/lvOCxaAUkaQOxEAbQNvSAPlj2nkQxkU1JA30gmLzeNrnGqC8lH1OlQOV2ZUHXaiGMLU1lwtiHUi8j16Se+IvCuLtmGLiENMqSAxVWmy6maTYTaL274LCo8h9BhOX4eIOimIn8KDe3kPQfTGeno19TtV2A/i/G2y3WYqeKWIBcsqx0sFdb36emOmD3wWciVi1XVMrUpeIJYSASIUJewXTLTcj447N8OU2qUlPeHQet4I9T9cKpHQdSdLRErAMbxI7TjPT0LLqOVoc9oZceEyuUCB3YiCCq6JUrIJkTBBsQJwF8O4y+aValIFFRpZQ2o1FWVClngL5sYMjuTg0r66kO4LaZAZlmAYkAkWkgT8BiHS4WipC0UCd4prp/VG+D09BDqOKSKA8UejmKOsM/jV1REkdEkAnUtmXZgCJv2xrdPAJQytPxKc00hagcdC2MyWFrG5v64PAIwjjxFy5fU7FRzFzEMt4YgsWcagASQhMFvIXgCfXGbcwJ9rNV2FRqlOacMNXSC2ggKLMSIkeZO2L3nhRlJqq4Dswimk2Qt1E3k69MbAbgbmRjP0agGbqUmZfCy7OTSBgsFkIwi0PIM9Uq2xGINOTo5mVXDspV8UdJUUCAEmJMlttiGJB3vcncQVZ7L01auK5AaoEDwTHQNWnUdNyCBF94JwL5bjni01Yp4egaTJJAJHU2xLN27RME98I5sqValFWUszoGLswOoEkKpgmbIoj5TiMW3JxDRbcKyNT7ZWd4RhTCiguyK8mmWjZhvI9cUOZ4ky5hKtYUc0acnwqxRYKgkA1AoDglZAGoWg7xh3lrKvrpOWJZoDgsS2lV0rTgT0xAgkWAxLPC2GZ8Nfu2jSBqCMwqX062PTKkC1zqj8RxRyrsFknlfjNI5/wAMUHoVqoasS0SxYu5XUwEIQSAY7DF9pGbR8tXWqtJVHiVBU6SwKsGG6uotsexxIyNJmQLVCMRCK6gl9NhDVW6zub2944v/ALGTVAqrFN0IDbaIt8PXa8iMcksspT/prfz4r8/EPGS/sAtPjtSi+XbKh65pavF8QNdRZaanVAYrJgTHTvtit4y71c1TqUFfLhy1UBQvTUmWYVfPay9PSQReMWlLiyipXrtalIRUVGsiBoeSApI7gSxJJt3pkXLHM+LpJ8Y6aZ0kxIh3I/ChnSbX1t2nFE5qfGtd7+v1+47pKxjms1KlZmbMmpXkLVApqqq0BQgubwDYdwTjsXQ4fSo00Wq1GgrF3XWG1PTbpCSsxBCkSBB27jHmHpoSVt6BzimbIqOjUlUkhKdXLq2k6j0yrQQwJUEifQYJeE5ds3SSoSadamxp1D+kUHvduq+42M4HeL8Nr0qtGpRVnVCSZOrQDvBX3okkGTGkTtgn4UK6KiqtN+omo8m8G0DzPUfp646Rkj3OI2UBbWxLKesKpIIg3B96Y7nELgnF3reCyPNNSQ8SBcAww+oHxwT53IisoDyIMkA722Jjb4RgUzPA8wHBoMNDIGAMQDHWpERBJAAvjTWXuddq1MimWp3EPHaQDBmQbx9cZv8Abq3juHLWDU2d5Km5OkW1NJ7zsPLF3xDiKeLRFlzAIKqraBLKCFcTCkmSbRHbCs9xVczXdajUUABRHbxOiT1WjSzGNJMiPrgFuzshwl6lRmKKOo7mAyGJ0+V1IB9Z7TjW+H09CKokhQACdzHc+p3xltfgzZOqnggVdSiz36ROpvQnsR5GxnBNwaq+XripUqMaVRJ8MCQi7q8kzAG4337DDIDQaWJK4iZdwwBFwRI+BxLUYcBztjPPaHTZsi4pzrldMGDOpe/wnGhdsAHO2YVMqxchVsCTMXMXi8XGMHx/qQQ8iZcf0fT/AM2omBEsXeT8ziZzG/Sg9T+Q/wCcdy1SP2OiJI+6W1u4mZvvhrmNroPQn9nBDuLPuyDwy9ZPj/HFoIqVVqAXV2puP9OrSfmP1jFJlc4Kbq5BIHYROx8yBh3h3GfDd3KsVck6RE3JI3MTfzxSSZNCMy33lT/W36zidwU3qf6Diq8fUzNEamJg9pJOJOS4iKWolWaVjpj95Fsa1oCPTaw+GLHKuwy1fSxVhBBESPriqptYYlZbitOmjrUV2D26AD5+ZGNktAiVlqjPlaniMXKGVYxMeVgB54rcLzPG0al4VGm6qxlmqQCYiwAJ8vT88MK+MiDCHInVlgn6ZZPgYYg/UYaDf2Rk7ilr/wDJj+7FanFwlMJDag4cGBFiLEzvv2w5U5ips7toqBGpeHGm8y14na++ErZpWzg9pvInz/fgARrDBtwupNGmfNQPoI/dgyAhqjwJBXqVm62cIBqAOkU5gD5kt8cBXtH4+2SqotGnTVq51GpUkKSmrsLahqkFjvBiQDjQM3m1poXcwqiTYn8hjPuZOIU6tQ1C002XSFYQRG9j+Ai+rYyRjnnLigegF4Xwio4p1npggsUVTqEIrC7HaWaTOkzc4I+P5CqalMiu9OmxDaUgkhpGiZsvSWnteMSuD1aB8Ja1cxWMJCxAGodVibkHqMAWHY48+xpDVdTFqVRm0FSR1Tp0kSpOnYGN/WMc+7v6ib7kfivAFaij6lLU+qoilgh0kCCFOohQdUXBg97YHOFhsxVpAUX0k6QySxSTKuSoMRpSQNp7QMSaXMrLUPhodZ1fdoRLGqSWeoRYkyBA8vmTLJVPDpFKtTTUVNXiKNPhsPI+UWj4TvheT7teSlJkrJU/CAPhlVXeo0GNIIhmY9veJ3t88ecVddRWlULg6Jp0yT2VnYHVALLsSCN/jiBxQqMotQsXWrSJp3uZ0wzLtudV5j9UXh2eFI0inhowUkgWE2OttR3MEG/e2MxxS9j71ZvEb5j40mZqpl0NCkpMSdTu5EEogMQAbTt63E0XFOErlqyrqDM4EmCNAF9NzHefmJxe8e4clfLqQ7U8xl2169IVnQwI1KCdS9PxAHnZXCVD5ZtYY62JAq9UvqYlmLTuDpme4HwaaSjsR7VFNwvw83WYZuWAVRQVl2RZKgERpaN5MXMzjsEOT4fRoOHp0qakSQ0OW6rgjrkwDfttcY7En1EfP5/g20wW4YlaqyMpqIiHpFQFAU1ENHn6He42jDfFONvrQ0lq0yp1SfddQ0MCAYMEEEG+xtir4TTepmkRSy0mHiVFawJLXEG2oERO98WVeq1KtVyygCiW8Rbx0N01VE2gE2iNh5zjvXYYuuDcaqVG0lhqW5AEhlNxBnyjD9Liaxop1FLDUo/FpaFYgjyBkem3wo6dVKBL1NQVFNKqV6WUEppYGbiAO/YjteBxjJKKzGlUGlraukIw0rJkidQJBgdj3FhpnKi85mdWppmQyTTA8akiK7MXKBQTIKgXue3yxXZKpDF/s7IB94yEzqUFQx0RAsQYBnc3xc8qt4QPi9DbENDA2XqVx+EtJj12xd/aqOvWGGqImO3f62+mAarLHJUFPWFHUoknfSAYH5m3rh2vwpKmoNPUmi34YJIYf5gY+gxApcVp9yfkDiRT47SBuW+mGTGL/g2TFKhTpiwVQIBJA84m8TsMWSjAynNVBf0/9v8AzhTc60ANqn+0fxxtoWgnIscZ37QcqKmQqIZAbTJAkiGBkDubbYPqDh6YcbMoYT5ETgB5/wA54eQqPp1aSsidNiwBv2gEn5Y0aFXssuEc606WXpoKbRTpqnvDZVUeWOr8dGZIMFAJHUQZ/wBoxmmTpVWpMBUb70hkeVU0w2yhCZgADVebmMEXL/EWJZGEHe9tUWZgDsNQNh5jCRk0Wy4oxVhLAP4h9Dj3QP0h+f8ADEcVcKNbFOcvk5qRIRFj3wPkcc1IH8Y+h/hivHEhMXjz7Yk+PjOb+QpD/hL+mPof4YS+WX/EX6H+GGvGx542N5y+QpDgyq/4i/Q4X4I/xF+h/hiFXz4UX+mPKGd1CdvjjOb+QpEv7OD+Nfzwj7OP8RPrhBrYZavucHOQUh50UEDxacmwE74J+GZ1qVJUalUYrN1WRuT3OMtzmbqU8wrMdXiuFRCwUIV95vEmNOn8JE6vgMaPxni2umUotUkkAtSSSAewY2Umw1XgTjHJtFZ41Cvkb5g5kIpvFKoF0MINOSahNPQBNrAk38vTAWueapky11XWFVBcgkSajVIlmIvPaLbYXTy+bpJVHguzKSniPLTrIUaQ25Jgar2VYjUTiFw2u2XzpXMUqjJlhAsDLVANLEGFiZIHpb0523Ih3HqOaRsnqpsTV8QUxTAhlSWJPYkGCZmBJ8iMTafEQqV6qge/pA7al0hRIudpGM+q69DDWwqT1BZGsACYIM7aun1xb8A0JRllrEgSQZZTOxVJBNvPYzEd5JNbGSsJWZXqF6awNQLAsYLXsF2EfL8sP5vL+JqEAKxJIibfhXyEROxwP5Hj9JSdKMtMk1Cbm9go9O5jEivxymyh2WoT/hxEC8A+ptv9O2KNKSHSRM4hWXRp8Vn0AKFmdKiPwqOkX3OGaBpjx9EMiMRqIkOV3IP6MyJ7hfXFJxTj2hJVIkWpmQq+rR77TAjb0xBq8dqMuliFUjSygaQqtGo2EnzjCuCUuXkxumXWRNR6tMLVddkV10ruBIDKSSIK9/li+zGZemwUuTTpWMHWxIPUz3vAFlNzrMxAxR8J4ll6VVNFZSR1Ut9Jbz1N0yewPaN9sXnDqbOjDdtRILGdRuSbec9vX5pLjKVNMLvwSjzEhqM5TTU6URnU6TYQNGqFYgWN1MHvjsU2bzNOdFUgEwSCSRY2KxsZG++OxSEUlaMW9lZnuCUtC1KYpaqZ1LTTX1LA1K2pgdVgQQNwfPCeDFK2gqSqoB4Ze7SV1MwmdIBMQYFr47I8ToFqQdjUq1HVdCiFTUQOomxjyAOCJOAjwiYCPfUw7wdz5/8ArF1TCUGu6BN81W2ARvDeagZZ8S41NJmVZe4tsYkY8y+cpeFWYxR8OClOdRJDGxAAJi4tEAnEPiamlWYawpRdakf5iRBje5H5TtiMvHTVYvWQFlpCmpAvUYTDNeBYhbfo4RS3sZYpNdi3zOdVnQltJZV0kHyN0aPObE9/jiDzDnnp5qqgdlAa3UQNgYAGPFr05B8FJHq242O9z698Ta9ZKrl3oozMZJM37ecbY3kiq6bIvANni1T9N/8Ac38cXfL9V6mXzhLMSlGRJJvJ2w9m3o0qZdsrTeIhQJJLEARJ8yMRcpz7Sp6lTJadadYCqNSAxe9xOGVCSxuLplWniESWb6nHCk4IIck/PFrnOeadIAvw9VBJElUie4kSJ9MTODczrmC4GVp0ygDdVNdm22HlhjIwcnSaNy5e/wD8WX/6FP8AYXFZQQM1wCI2In9eLXgzTlqJgD7pbAQB0jtgO4xzD9kotW0a9O4mLEgTPphhFphdRy9MfhX/AGj+GKDnegmmjWABakzLaAYcX/NRjPKvt5QqQKUT3vb8sQ09pRzx+zEdLid2mU6tojthW9DpcnQZLXx6a+AGu1VTpFRwIiNR/jge/rnG7VAR2kkYWLsbLj9M0EZF/tGqLa53G0D188Xwr4yIc7j9Kp+f8cLPOvq/0P8AHDpEbNa+0Y77RjIhzyPNvp/zj089L5v/AD88BhonG6VSoRpEgD037C/rH0xOyCeHTVfIf+8Zb/XofpVD+X78NvzwTIUObbliI/XjBlb0jXDmPLF/ybw/xHNVhKpZZ7t3+g/M+mMHy2bqNTBLuZg+8e4Prgt5e9rI4ZRFBqZqSTUkse8CP/H88IpW6Lyw8Y8rN3r5ZDEqu47DCKdMCwAAGMmyft/FaotNMqSzEC7x3+Bxp6ZvFURJ5O+Af2v01/o42El1BPeFWqwv6Qfrgw8XfAn7S68ZJPWso+q1RgYJXoxTI5VnqAE6iFnSDHwEi2qDt9fIXHC8kBWg60QCoNZEqJHV7sibbbnThFTNnwiUOmqRBMdvNfIiw+c4mZhtVGnTUBVVYYdye5mfSZ9cck3XYf05cuNFMMqPDIAYwQE1FQWuSNQmNRJn4gC8Yj08uKTyzS63I1FoEySwHf6fHFkgKfGImx22+eGKjmZgbRsL772vvhVaLfy8yLxniDq1ODaDqHcifyE/+ziBW4puIkRsDH/lucW3jNAEKQJjUoaJuex74iVcyf0af+xf4Y2rWxV0862McNbxcw+4ChYU/G/pONa4HldFBALd/wA8ZGmYZagKhQWIBhQJvjZ+GCKS4pBLwLPG4dzL+eeI1P6YRdTaSaQYKxGodMyAdzMWjYY8xI53ULxB20qSNBBIkjpWL47GSYehOW0RuEGM1S7/AHqXA/zDzxsVRbN8D+rGO8OH9opH/wCRP2hjY2Fjgxl+qW0YzzbRAztSB2U/+IxFozvifzw6rnWkgdK727YqVzIAkx9J+At3wrWzrxNcF9i2pE4sKQ/mMQKuVqUoFSm9MsoYB1KyD3E4eyZL1FprBZjAloHnc9hAJxo9qrH+MOq0CWB0hqZOkSYFRJgHc/rwGni6SUCMSabJ7g16y7EDedMRbzwdcwcJqUyaDuocgMGVtYsQe4HcQQRirfl/M1HQfaVkuIPhqukiTqLCYi/bvikXRw9RjlN8ooFeLVldXWilYipV8RtaaYJBhQFJkwSZMdrYv+UK5atWZgw6KcB5mwIkT2JBPzxZcS5Kq0qnhjNqw0gytNWGyqVJtNlSfOATtOHOF8EegXZqpqswAuoWwLHzM74a00Tw4ZqabRvHBm/stH/pJ+yuM95kXxMvVQ90IwfcIf8AstE//Gn7K4EeNcGcLYqdUjuInbcbeuLIhxbto+deE5NXbqEi378GHKvB6aV/EUGwIBPaQfXynDL8qVeH11WqVbXcFAxAg7EsAJvgg5fyj1hrp0ywRZcgbTt897XxGa0GL9a+5Jr07/AfxxlWWy+uqQb98aqylulRLGwG1zgd47yamT0VdYhjpMMG3EglhYTG2Eg0jr6pN9inp8AUyVNpABNpmfUxse+H85yyRR1CoJFoa14B3MWxPpVB4IedmEkHaAQP1/ni3yGRbM0alJOpxD9Tou4gdTbgw30xW2jgSvQBZPheYYfdQRMRqQGT6Ez89sSuLcNrUFUuCuowJKGbXgC8eu2FJn3y9WUIBUgiQDDCQR9Rh7wM1xB2WEkvrLuApNiFUHfTvCiwwzdO32BK9LuUf2thsfyH8MM0mlm9cLzWRam7I0AqYN/34ja/LGzaa0bBuMrC/hf9ynwH78NcRySs5dgCFp7X8/TDlDJ1qWXpu9NhTcDS8HSY7BiIPyw9lslUzVRKVIqGqSvVtETM+QgnHPHUtnbk92Ol9CDyDTB4pSEQNRIHwBONx4RWcZutqqO4EhQTZeobKAB898ZNwXlqrkeM0qdUqxhmDJselvPa9saTkc8FzVckwBJJNoAIkziyfwcqVWmHa15HrgV9p9T+x0/IV0J+S1T+7DmS5vy1YOaNZajIuohTeB6GJ7fUYF/anx7XkqaqysTUUsAbrAcEGPUjyxkpJaY+OLbtAlkiCO3lgv4hwGjQpB3qt1Wso3vA7+RwDcOzELP78aHzHQrVsqgoqzMAGhRNuqSfqMRO7LJpJooHpZUk/wBoMf6D/DDD5XLdsyP9uIHBs1U+0BXZiIaQQBcD4A4E8txuuyy1ar/vP6sNxOT+YYa/YMuf/wBpf9v/ADiNmeB0/Dd0rh9AkgLH5zig4fm6jVir1HYeG5IYzsN74v6NVRkq06lLpKhlZdQEXUsBI72wklRWGRyKOmOtf9Q/WMbNw7+7GMPy9T7ymP8AMv6xjbeHP92MNEzqPBm/PTf26p8F/ZXHuIPtArf2+r8F/YXHYRvZaC9qF5I/fU/+ov7QwccY5cfMZ92r1K32dVUUkoki5B1MxG3VN/hfAKtdabqzGAGDG/kQTbvg/wAhx+hxRMx4ZZPBKwrAnxFcxqKoZs8CJO4nezQjLi3ETPKPNcjuXeHpRSp4q+JUZmvWRXfRsgbX3CgWwB5bLKvEiKaa08aKYB0jUW6CLwIJHfF5xbiNBcxVyjMAaRNIGqvSXUwX1zIH+U+W98X9XkhVenXpvp0sjMjRBAZSTTIJj/SfkcVj07v3sm88Yx9iKLmzMsxRGQ+IgYnfUqiAZXUxCyNzElTvGKjgNWc1RChHZmhAxEEkGACbS3uid9Ud8HipSoZrPdSoKlY6gQolAAIvYizWAmScZpn6PgVCFWoiKxNNmUrKzIZfQHbvAGDFjxzyPFY0s2SGJSrTCvmOu/jItSmabaSRqUKzDUQSQDsCCPliLT42KRQg3JAmJAEiWPoN8UfNnM3jEVYUMVJ6Z95iS5/3H6Rihy+fg6SbCCJ9Z/n547F0cY6k7OZ9bJxqKNL4zn2R0Fa2qdP4vd0z1WtcR/xiNTpmqyKCQpbqKAatN50zIJJgfM4HuZOblr5PKU//AMtIVEefKafhme5IEfEYRkM1Up0BpJqFSSwBA7zpBPYSb/lhX0j4/wBPuNDrHtSNXyXEatPL5gI1StSoKrUpCs8AVA6goAGUBVYd9xOwwJtz+2bWqtF2LBNQfQq6WAtAltyJvtigbmCq5qpqdMu1uya/UqsRN7EfnvptPhfDzk8vnaynQBISmvv1KgQMNNMAsZQiPQzhHhcYxlMV5ncow7AH/WI1ckrMysWQFn8MA6tIDSZ3kE2EWx5yTzOooVRVZl2nyIIFgQN+k2+eNN5b/o7N5gvToGlWpU9Hg1aXh6UiJFONMQYn1jFy3BsrVpimiKqIYVVXSqkR+AQJjvGOdq1RqklJOuxlnD+HVXrByTT6wdT2IuLxv+rC/aPy1ma9KmhYSHL+E5PUBAkt2G4A+NxGJNTNE5iuglgHIE3OmTEnvhXEeNkKzuS7KliT+iLD1H7zOPVj/D8aad/c87J/Eckk1X2AWnkzpoZdwKcVSHW99UE7TJiL3FhjTeMZGmtJUy9JKR6RINNdzpF21b6h9fUjAPmMoKtVHYM7FR0ggCxbq/zGItI274M+PUUpJTejVqO1Qh0VCAVRSDpcyJYVNO/6GPPzY+E+Pi9nZgyKUOXnwZFmKa1+I0TUIpqxUOQNKqwmVi3+mfnjTavDadFzWy9EAKulwjmpBNwYBFxDCxvPpiDwHljKtTq5oKa9SgXqaGIAD0GV9Gkbh0MajPe1sWvD+ZMn42ilUMlCwdiFUPClKfVJLEFrggdMXO2ZIJtcexTHPjFtrZTZbJ0UXMCtR0GuS7K4UkqRbSTLbdpBknGX0OVM1Ur+HTy1XVMhWUiFndmNgPU2xtfH0XM1spUpOWp19K22YLUBnzBvHwN8FisoCrbQ5aZ2tNzNojDYcHKTRDqc/GKaWzKuZaFSvR8GlSJYMCqqWMKslrMYJNoj4YpOV6tSjnqdE0fvWIUK66SC0AWYbkfrONpXh9IuTClRcWBv2+Q/nbA1x+ip4nw+qQJlpPounSPlqP1xX+UXG7MfXOU1FL4B3mJ2p8SypqhVhGZrdShwwQNpHfePUExOJuUjMV66DqFVWQabkhoFvW+KvmSvVJqZrw30sYQ6G06fdU6toEKJ9Rg29i1am1GssKX1DrG5UqJ6twJk798TeJRjoo8rbbYPcc48KKa0GsqpU2VQuvpLvpUbdK9XpgN5q5iOZFJA4YPDkkm3vBTFtNyZAnzx9BZ7hOUonWyoJNwfxWMiPxAiZU2xnuf5U4fVzdSolMEWKqphBYSVUdibxthI441so88m7QL8V5TGWy6VBWDuqgOAw0kNMQo/Ed5nt64M+G59gOl2VfDCkrp0/igFyCAbi3eLYoKvDmqZlqTrNKmdS3MEGNIjtALTEb/PGrcCy9CvlfDWkiU1JQ00GlZEXgfGb98TeNr9RVZ4Oq/uZBW4FUpZo1yjeC4ZlqGSCCDct7oHoYwL8ncul6wpVayKje8FqKxNj0jTqi8Xjt8MfTjKtKnpCwoEDaPIL/xjD61T7Jxl1AXQlUqKcKQyVFPRfyV/yw6g2tEW1fKtWU/EuW6WWzgWkWZHRwUZussbRDAOSQD2MYseb814qGmQ3iJFJVZiSrv0BCCBBkttNh6Yq+L8XqLnRWov4IoU9CuOks6qfFPrqqalE9gMEGar0+IcKNalQ05xqocskjVVpGBUgyW1C8XuTjHh1cmVxzlKbhjiDPMnKLZKpSqFtVKVJK03s0oQnUASInqje0CQMHHBOZEer9mKVKdQIHAcRqHpedr3xX805LN02yD1yka1q1acqplNLERMkzq2tMYteaOZqCZigHov4sE+IwJKBgBpJNxPexH1xJctWu5s0pXT7GZc/vPEa3/b+wmOw3zi+vP1mF5KwQbe4mOwrWzoi/aiHzP+Ej1/dhvk/jZy+ZUzCP8Adv8A6WI/UQrfLDnGhI+BvihdNJnt2x1Yn7Dj6hVkZM41xBq+ZquTqapUZjHcsxO2Nly/OuXVKdKvUKvTohnQWbUirNMEW1m8D0xiFGpocOPwsCvaSDOLrJcGNSi2Zc2JMCTLEm8mZvcYycJZNXX5+37iY5xhtq/z9zX83pqOXT7tGUAMjK8jctqaZBJ3Hl2nELPcGWojK+tlYQHdyxEfiA2m0/uw5wWqWy9KellQbbWAEj52jC81WN5kE2AgDfc4+CyZ5+s5R078H2GPGvTUZb1TMhpcFqPnRlGkEuFMXtvIHfpuB6jFt7QuW6eTqUjQ8XQ6wfEAB1CCbixF/kQRi253AoZmg6hAahUNUg6l0MsQZgWsSBJEjbGqZX2V5fN5VftyFqhupR2U0wY2vBJiTIO+PtcHVzzxhk+m/v5PmM+CGHnDzevsfNQrywPkR+WNN4ZytTXgrZjUGrtTNZW1kCnBPSEiCTABkn3jtGFZ32LDLZpxUq+JQCzTjpZifdVvIC0kbzaLwQ0uV6T0PBgrRk9K2BKsAbT+lJjHRkyTl2YmDDrk0ZNnOOlqcX6gJ8puP3nGwcAzGnl/LsCRoqlmI/D11F3O1yMUo9llFOI5VqcvQL6npVOqdAZiB5qQo97t3MgY0fmzLLU4fVVQEUhQoWFgBlgRtG9vKcXy5Xmio/JCMPTlb8A9yrxxhWrVURqxISmSGUkEvfq2sp1WHbt2MM1nytF6m0OD9AP44oORuErQyrMb6ndyYjawAHYWAjFhlswMxValUQ+EqioQbAktCAgb7MY7wMciXp9/BWXvdpAXlcwEeqZALFhJTV8wZ7WOB7M1RWJQk33ItbvPlP64xrnMPJq5orLdK2VYACjuBF4OIfNXLtP7BVDafGWk2ioFCkFQSu3aYtti+Dq+GaU5LTJ5+mWTBGEHtGY8Ez6ZjiWiUNOmhLBiVVzB6dSbAWPfY4sOJUko5hnokBKigBVZraS4mWAIkEWi18VnIHBaaZpCDrLNpYtaSysJGnaCQfO2Lnn/AIeFahcgGjqYgmTqd9z5gADy3wZVLJkcvkXE448XGir9mYYvnr9Joup9Zp1jNrWt9cTeIZLLnh4AUnw6epYCgylwTpAbcbz3wKcIzBoPUpq50ubXienvG8ifpg3zXEkPCAtwTFEmdwrtUI+EaPqcZOFtD48lRaooOTePkZbLIfepV2UA+TeEY+pP0GNBXMCqqHUR4V2B2aCdo3+eMlGZU16I7LVWfjK+RHoMaHwigHrU4AH3ig9xIZb+vbHVjfG39DknHlX0dl5mOI+I9ql9MAqyzeNPugX3scBvtK44tCrlaWuKlOm+qOxcKAfSSDHwwT878FGXr0WpsQQGM+V1HwiAcZtUydGpnHr15rAldKvYEQCZtsbxb1g4fpo3iWNd9idVOKyvL4D7O8aFXJEymhqXk3u6CCI0xEQN7ziP7GqmpKzRGpgBFrARA/IfXC+Ic40Kqmp4AaqRo+zzNNl0kBi0e6FsREyBFiYb9ludnNihTVUo9TFTJYADpAa09pJH0xPFgyQjOU0Pk6rFNxjFhrzBXNJ1qA3ClBsBMgkSQYkfO2ASpxEnMgi4MknuPdnym5BtjXeJcKSumkyANo7HzxS8a5RpNltKL97TWabAX6bhJ3KnaDjkSTm5M6fU9iiCFEjxwYDFgBEkSQbT6QT+WC/lfiA8WqpVUBAYRMSLNvF9u20YzPhnE5r0qkt0MGI2NvMG+04e5/p1hm6b1KrFEUnpYjcteVj8KrirxNvZimlFqjVONZr3QDPULfC/83wCcSoLSoVaGpQQSuvwxrvqktVB94yLxO8zig4XwUmgc/pZhTqwdbuxXTpOvSTESYMXEfR7ifGKtUO7kNUYjw2FNem4kFQIYBZiQb76uyzxOSSRWGeMdUZvzRmya1VARpXUbd7n9+NR5BUJQyiqL+Er/Nuon6nALxnlF61CvmKSiaYBqkdI0s0G2wj3jsAoY9sG/swzGuhRSpGtA1M3EhdhHnAIHxGNlSkrOnope3K0t8XRH5kzpr5tqlQfdNamTcHSYMfCQfnir8YVKnSdT7ljuqCyi+wJi3xwzxo1ctmDSDu6reURSYvCnUYmADIHfEbinOtWu16bAkRqhVMf9oAx3RkqTXY5ePH2g3xSoDmXAU6Ru1zcd/pGOxE4blTVraDOtmMXEE7wQemO/wAsdjyprlJstDJSPeO5nTtaTvh/kjJZbMV/CzMwbg+Jp2HugRdjY7jY2OLOtyn4slzUWBYhYGokWv6T67YhcQ5MWiuvxmtf3QDbyIOCKajSJ5J3ksqOZOGjL5lqd2QGVJEal/mRPpidwdzVZKdMkKaioiNDGC3UdQA2mdu5wxxzhWlBVLuxMe8ZPpc32wxy6zJUV1MQ0D57/lb54TJKSg2nujcGJZcyilpm4vltIGjTbaIMeh+WGNEnXUgAYEc3xSpZkApmbQB9CTciN/jiDxrjdbw9ZYRAJUdMz9T+ePk/+Ozt03o+xcOEeXxssuO5Fc3nMmtQgUy5epJH92umVA7kqPqcalzL7UstlE69QLWACyfp8PO1sZ9w+mUZalU6mqDUSG6afkq9QkKJJPcz5AYs6XCctWq06eZAqLWcLoDa5YyPEVrMIm8CIEne303R9PLDjWNvtf8As+V6vJHNN5EvgveF8yUeLjM+ACRSCqGIiQRMBT1RqHcDbELL5aqVK0wzlqgZQATZyA49IHVPofPAh7O6P9G5vMVWLpT1+GoYkLUTUSDYxqAg32k+eDvP80BKhTLFF8UFmYnU07BEUk2mdrCNpOLNxsfGsnGmhzhqN/SKrM6KVQtExPQqjzsCfyw9zXXNPLBGsWZRefwCSemCRMfzbFVlKDZPMDNVi3SjeLq3qKwGkQLaw4QD4xiBxniScUWKlR8tWpaiqU2B6GKiST7xEC/nMDzpF8akzmypylSCrgstlEAIJcROw95iT5gdo9BifTIh1WzSoOm5gXE+lzgR4BzHSy9BMtTrPUUMUOYcLCsxMDpMkAn5eeE8J5sbK8QzFKoHeiuljVm4cgaljZhHbcR62TInNaDG1B78GnI0DzwH8+ZuMnXYyo0hJ0/idlET5xge4zzHUWtrpZs08s0vdA5UQDpB90+k3uB1Xis9pPtDAyiUaVFwKmn7yqR2gmVW+r5Db5Ykk20UdQT+oG8u8X0VrMBpqTBMHfyOC72k8woK1MAK+mhcG46jVi3pIP0wM5zlV63DlztOACTrFhKrILx3URFjMA4k8O5LZcm/EMzWDKihqaG5cbAtcgdoHfvGO/kvk4+Lrt9Qd4gjB6ZUXgFvMR5+l8Tq2dc0wokqCSAP0iADtPYDDfBqzVMwa1RZpRpswBFxMEiDa3/rBXxCnlmXw8lqZ0Es+oOqrt1QCdXlOnbCuStIyMW03YIcFyhSvQ8QSWqa4HYgEgHzNh+eNS5MoE54ayQzPqCzbSBaPpvf8sZryvwdqvEwgqMSqM0gDy0kAC34saZw7h6l/CzCvSqFpp1qZKiwJMncMbDTJFt/Kl1HYiTk6RM9quaJq+GgJbwwIG/WzT+U4zfiqq3iJTGpgwiQ0iyyYAmxG3wxovE8kHATL1nq15iq9VidKx0kE/kvr2xlXG+GZjK5tadVyHYltZMAzEEHsALW7yMW6fIoNPwQ6jFKSa8ouqVZUpnUTPmEIn/txO9mOZKcSpEiNbNuCCVIYbR5Qd+wwjJ8SytJP7bLNHSZZUbtEr+LY9VviAcROCdWdy9Q1ejVOrSVCMII9WBFthsRsRjqn1WOSlDf/hx4+iyRak6+e/Y+iKamSZ+WPCTrHlB/diFmV0UQagFXTclgBA7tFxbDGSzvimqtHSp0++RMMRCyojUO+4/PHj2rPU4NxsxHOo9Sqxy2nSGKyZJgMYgDv2vgr9oHCmfLZaT7ihKjATuqQD6+8L4y/NhuHZhkrBhmFdixJgC5IZY/SsQZiDi+qcYOZpsNerpsZYAH8LW8j+8HHXJttNCRpJp+TSvZ8wzXDc1RUgEs6gxtqRRMfHADmqHh3epNRbaDKqvnZQWBG0knFbyjzjX4ZnNFIB6Lj7ym7Rdd3DAEhvkZ8tiDTnylSzuUGey+tKiqTUphiuvTMkRbUsEz3A84xnZ2+zNjHl2Lf2WgVqeaSooKOQGvqBDKwKzA7enfAP7O8ro4fWdD94lc06XrEFh6SG39ME3JfFa2V4VUqDRUrMGqrSLMTAVQF1sTLbNp7yAN8CPs9qn7EGNtVWoVA2H90SY+Ij5YWMfUm4hOTxRUgp4fwdXogVVlmBLN+LqN+oX7x88TKvKWV03pf+TfxxKyJ+7B/SIHyDN/DCOI5vTSc+SE/QG/5DHNllKM3FNkPVbrZjLUKmX4jYFhSzEglRcA6rkRNtxjsFfMlUrmGpJuVW8fpokt+1jsYno7E9ByrtEaV+pxl3NNYz4fcATGNZo1o3gj1/jvjJ+a696sBQfEFxEzq2iZtHeNsOgKrmetOXQQZmWttERhzl+vlTQpI7tTcs0lk1KSfIrLf4YvHfDvG6E5Rn0gG2ppkxNt9pMWBwOcM96j/wBQ/wD88JOClpjR6iWBvJDukag/KldtMUmgiRdb9597vhvJ8piq+WpVYCVqqoQHXURPUAovsDfAdXXVmKQmJcLPlIIn5Ti39jnDtXE0fSCaMkTsOhxMDeSR9RiHpNPud0P43lz49qrPoX+qOSIA+y0LWjw1t+WGeKcIp0qDDLUKKVHGhYC0/e3lgJiJxzcY0vpZIME9LQYWL6fWcCnP3NBSiVRGaNUhxEnSDFrn3p7emK8k0cH6XZN5eyyUaTU2ioQzMSQJOomIHwBA+GJNPN5fLq5p01DDewE7SZG++BvhmcZctTcAlqlKm4HnOifzZsR+K5/oqEyJjf4Dz+Y+WJ8qPR3Lb8lB7SObtVcBIKoq6v8AUbxHmIQ/TGd5jjjvWNSXUr0yjaSRIIEwe4nbDdTMGrRrFnGrxJJJiekx9dMDEQgkOAL6gfyOOhdqPOnK5WWVLjhOW8FelZie9zvbv3xNzfPNSotwoYmX7A/PA/TpaXVf84PythxskZ0wSIJJAsAJM/KJw1inUc+gAhHJUhiTUMWIvoi3Yb4m8yczHM00WNr/AJEYpkWJEkEnSR5iR3+MfTEviOWC0aTCJYufkCFX9k/XCdgsJM9xmouSSiT90FjQLWPVGqJuTP8A6xLocSerlEy+oik2kFJ/CpBjVv2/LFFxl9VEECNQVgB2BUW9YxK4S+laYaQdLz/2q5/UMVpGcn8ilruKKoAF6QI2FwCD8wZvhvhXFmp0GVAKWsw4QtfRFzqJudR8hbYYlZvKQgbWWgBZO/4tP0iPpiirSCbWJv8AEm5+dsb3MDP2V8RWhncyWUeI1OFmZAJUmO1+nf09cTuced6lGquhQxKnVJYbmJGk+QwOcFy7pxJWHuwgPrqSnI/nyx3tApEVqZkglSv0Ij9rGqnp9jbraC/lnixR1LD++IO7OQ7CoZJLTHQfPthv2k8Z8SjRmCwYlWI6gvcgjYGBiLy3kTVME3TSdv8Arg7/AOo4qvaNmZrIiBiU6RpG1kt+eMWkD2VvF+Jh0VWQNpFrtv2aVImPph/I8bWnTAYa9iQTNrHSY2+WKHiOWZETWDJA23hgpE+sdsexopoxFmbYWsAYHzN8UTEPqrmLPKvD6tQDp8EsALWK2j6jGeeyXmyo+beg+iGWVI1TIkwdRP4QbYkc8cysnLNKot2qqlGd431E/KmR88Z/7LK7jieVZjZqkAgRINOsL/XHNxKXqg49uGRyzVsqz0leqy1QSSwmnTplxOkg2ciD6tjM+XnSmjVTT0CYMMzSsTsSZMjB17Z8+p4pRQk6Uy9QsBt1JULfOAMBVN6ZpkUwYBU32M6oj+fLFId0LLsM+DSzlVWKvT6XIi5ZVDTUhZjQVvvInyw7qemr0gwKwQIJaREySfOe1t8RMpK5jKwSpCMQR2Jr1o/I/Q4TSzeuvUOlkUTpDb32/LF8MrlsVqkdwviJFFlkkX33iNz69vli/wCVsxoy1JfIOfnNSf1rgUyVKRVVbkmAPUxAwQ8JQogQ7qrA/Fio/wDqcdMZRjJWc+aMpR0aRk8zFJB/n/5/+xwxxpyyOikSZX67fLEIV4pqOy7n1J3+uG8/mOu3fHkTXKTZzY5e5I6oHqkNUC6oiFBi225Jx7hVBp7H6nHYEqPXL9cZTzXlalaswRdKa2bSY1N3Y6QSQAB5fTG2/wBHDA7R9nSfafHeoXgsQsETq8zPb0jFkhbMlrZB80Uo0npLqEhdbGSv4SQCpbaANvzxccO9nOaZBTJ8Kmj+JLBSXaAPcDnYA3n8RxplL2cZRKviJTKXB0KxCSpBB09rgG2CL7F6YGkY9mEnlOqCr1EKoC0QRJZQ2iF3hjH83wSezLgVTLZ99XTUNDWvfdkEHbsCMaWOA0tWrTf4sRfc6SdI+MYXkOA0qLM1NAhaASO8bfz6DGJU7I+ikqiReK1agdqrxamy6SJsdPcbgkj/AIwJ+09pyjKGOsshEEyxYAET3MfqGNAz+RFZYZmiwMQCYIO8egwxW5fou/iOmt+zNePh2GFWOtFdt2zO8xxBqDoikjwssACb3RqXb4A/XCebsy9Wo6IpZmjbsIMmPT+ZxoP9UcsWZmpBmYaSzEsSP0bnb0xYUeG0l2QDCLFvZ1vqNUkYFmORKi0mLU4QdRvEwGgfVhGI/A+VjWr1goZkXTDgWLDcBhaR6HH0PmuG06qFHQMp3B9Me5XhlOkoSnTVEGyqAoHyGLUc9qqPn/M8ohMyoIOpnQD4MGnfvMYIB7PKqIzImptDCLS0qwiTYb42FuFUS4qGmhcbMVEj54lCmPLAkY3Z88cO9l+dcF3ohWX3Q5ALHUWJgbTIA1Rt2xe8I9mVcUESsFGkEFRDbsx32742vSMKgeWN0KfPnFeWzTzlOkBCKaQLSLSG0wDf8I+GoeeE0eBv9u8JRIOsCGEnpvI7bn/bjdK/LmWeutdqSmqsQ3wBAMbEgE4dpcCoLVNZaSiod33N94nafTG2FGTt7PqpUgqYMA7zbbAa/BHOZq5Z1aPwOoI0lb3G19t/XH0uFwmtlkcQyhhMwQNx3jGcqCjKMtyG3h64YkCQVJBMC23e2K/IezyvXYCojFQWLu0gsxNom5AEDG20dIA2+EYeFUeWF5GmM5n2e1cvJpK6gofvELale+gxM6QTcepwvLcjvWGtlbUd5JNxY3742Q1fTDLuD2wcgMF4v7N8zUrMqqwtpQkdMCnpBLRhXBvZjmlJp1ktEA9hE9xYgzbvjdrYQy43mZRi45bzdQHKeI3hKTpAFxpbe9t2b5RiVlvZrmqEVaNVjUpiUBCgTeNgNiZxroQeWHFWO+Ms0wmnyfnc9WepXrVHKqacPc6WVwvYXEmxE4XzJyC9DK6kcppKj3ZBm20T6W88buXwzXyy1FKuoZTuCJGCwoxXg3LDVstScATpEb+9eQYFoabX2xUc2ck1EdKi9BI0mx0t6H6/zGN/y3DkpqERAqjYDCnyakXWR8JxqlTsKPmjlzgVWi+qoNIDzJB6lGzIRY3xof8AUFKnXohzcMJUz2nTGr4HGpfZUgDSIGwgQPlhRTGym2CVGTPyZnXQoVUbXVwdWkyNwpAm0X874n5LkTM69VU047QTP8MaSFx2nEwcYf8AVfn+ATo8pEeWOwWhcdgNKpkxwXC2x6ow5hyrhYXHox2ADox2jCsccACIx7JwrHvfAAnVhYx2PUwAdOPRjox3bGAKjHYQu2FLgAVGPZxy49wAdOPQcdhOMAUGx6cIGPcACkW2PS2OTHpwGnaseFsdjzGAejHTjsdgA9OPBjsed8AHYVOE4UMAClfHofCMenAAtmwi+OGF4AGjIx04VjyMAHmOxxx7gA//2Q=="/>
          <p:cNvSpPr>
            <a:spLocks noChangeAspect="1" noChangeArrowheads="1"/>
          </p:cNvSpPr>
          <p:nvPr/>
        </p:nvSpPr>
        <p:spPr bwMode="auto">
          <a:xfrm>
            <a:off x="1903518" y="-163724"/>
            <a:ext cx="345440" cy="345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2153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CE660953-B219-0F7C-80BF-0CE924BD2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301B4AEE-18ED-EBF7-88F6-77D8202A7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3FB908-7509-AD8F-5176-17673CAEE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D3EC3C8-745F-72BC-C9D7-47AA10004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90951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684" y="2090801"/>
            <a:ext cx="4162062" cy="3835626"/>
          </a:xfrm>
        </p:spPr>
        <p:txBody>
          <a:bodyPr>
            <a:normAutofit/>
          </a:bodyPr>
          <a:lstStyle/>
          <a:p>
            <a:r>
              <a:rPr lang="en-US" sz="4533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Prepare: Before an Earthquake</a:t>
            </a:r>
            <a:endParaRPr lang="en-US" sz="4533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5009" y="1927582"/>
            <a:ext cx="7997689" cy="5206114"/>
          </a:xfrm>
        </p:spPr>
        <p:txBody>
          <a:bodyPr>
            <a:normAutofit fontScale="85000" lnSpcReduction="10000"/>
          </a:bodyPr>
          <a:lstStyle/>
          <a:p>
            <a:r>
              <a:rPr lang="en-US" sz="3173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</a:t>
            </a:r>
          </a:p>
          <a:p>
            <a:pPr>
              <a:buFontTx/>
              <a:buNone/>
            </a:pPr>
            <a:r>
              <a:rPr lang="en-US" sz="317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 Havens in the House</a:t>
            </a:r>
          </a:p>
          <a:p>
            <a:r>
              <a:rPr lang="en-US" sz="3173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</a:t>
            </a:r>
          </a:p>
          <a:p>
            <a:pPr>
              <a:buFontTx/>
              <a:buNone/>
            </a:pPr>
            <a:r>
              <a:rPr lang="en-US" sz="317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Distant Relative(s)</a:t>
            </a:r>
          </a:p>
          <a:p>
            <a:pPr>
              <a:buFontTx/>
              <a:buNone/>
            </a:pPr>
            <a:r>
              <a:rPr lang="en-US" sz="317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Address &amp; Contact </a:t>
            </a:r>
            <a:r>
              <a:rPr lang="en-US" sz="3173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Nos</a:t>
            </a:r>
            <a:r>
              <a:rPr lang="en-US" sz="317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with all family members</a:t>
            </a:r>
          </a:p>
          <a:p>
            <a:r>
              <a:rPr lang="en-US" sz="3173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Separated</a:t>
            </a:r>
          </a:p>
          <a:p>
            <a:pPr>
              <a:buFontTx/>
              <a:buNone/>
            </a:pPr>
            <a:r>
              <a:rPr lang="en-US" sz="317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 for re-union of the family</a:t>
            </a:r>
          </a:p>
          <a:p>
            <a:r>
              <a:rPr lang="en-US" sz="3173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 &amp; Regular Drill</a:t>
            </a:r>
          </a:p>
          <a:p>
            <a:r>
              <a:rPr lang="en-US" sz="317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Evacuation Techniques</a:t>
            </a:r>
          </a:p>
          <a:p>
            <a:r>
              <a:rPr lang="en-US" sz="317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Evacuation using ropes</a:t>
            </a:r>
          </a:p>
          <a:p>
            <a:r>
              <a:rPr lang="en-US" sz="317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First Aid</a:t>
            </a:r>
          </a:p>
          <a:p>
            <a:pPr marL="0" indent="0">
              <a:buNone/>
            </a:pPr>
            <a:endParaRPr lang="en-US" b="1" dirty="0">
              <a:solidFill>
                <a:srgbClr val="4F6228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5106FA92-B30C-8C42-C607-6472AA0AC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7C20CCC2-F518-9E15-3D38-E5B9F84EA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DFD194-DB8F-5AC9-9CF0-858103DC8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635" y="69848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CB8033D-9BDE-EEFD-4CFD-6682F1270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5458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684" y="2845392"/>
            <a:ext cx="4978153" cy="1775290"/>
          </a:xfrm>
        </p:spPr>
        <p:txBody>
          <a:bodyPr>
            <a:normAutofit/>
          </a:bodyPr>
          <a:lstStyle/>
          <a:p>
            <a:r>
              <a:rPr lang="en-US" sz="4533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DURING EARTHQUAKE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5927" y="2009192"/>
            <a:ext cx="7099989" cy="52229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will be Your First Reaction in case you feel tremors?</a:t>
            </a:r>
          </a:p>
          <a:p>
            <a:pPr marL="0" indent="0">
              <a:buNone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Correct Answer is</a:t>
            </a:r>
            <a:b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“Cover Your Head with Something”</a:t>
            </a:r>
          </a:p>
          <a:p>
            <a:pPr marL="0" indent="0">
              <a:buNone/>
            </a:pPr>
            <a:endParaRPr lang="en-US" sz="272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will you cover your head if you are in?</a:t>
            </a:r>
          </a:p>
          <a:p>
            <a:pPr marL="0" indent="0">
              <a:buNone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1. Classroom</a:t>
            </a:r>
            <a:b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2. Bed</a:t>
            </a:r>
          </a:p>
          <a:p>
            <a:pPr marL="0" indent="0">
              <a:buNone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3. Kitchen                                 </a:t>
            </a:r>
            <a:b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4. In this room where you now</a:t>
            </a:r>
            <a:b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5. If nothing is near you</a:t>
            </a:r>
            <a:b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272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1015B7E-1E8F-6513-D1D6-6F9D0A281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3B51C18C-D22E-441B-D64C-3D62301BE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C24316-2696-BEC1-681D-9EAF9A88E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294" y="92596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B3D30DB-1752-6EC0-568F-728C0057A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359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4437" y="2172410"/>
            <a:ext cx="3835626" cy="4474728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Drop-Cover-Hold</a:t>
            </a:r>
            <a:b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will you do the Drop, Cover, Hold exercise?</a:t>
            </a:r>
            <a:b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you know the Triangle of Life?</a:t>
            </a:r>
          </a:p>
        </p:txBody>
      </p:sp>
      <p:pic>
        <p:nvPicPr>
          <p:cNvPr id="3" name="Picture 2" descr="http://timesofindia.indiatimes.com/photo/47092212.cm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24891" y="2743674"/>
            <a:ext cx="4814935" cy="4148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365CA08-D13B-0D07-5F02-72D81CB80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20B2F709-19AF-4FD9-1B6B-84E9E527F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F21390-56F0-9593-09F8-597FBC037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D9CED50-8E36-79CD-F957-E03001982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AD9B02-2998-C803-9FBE-885B0E426DAA}"/>
              </a:ext>
            </a:extLst>
          </p:cNvPr>
          <p:cNvSpPr txBox="1"/>
          <p:nvPr/>
        </p:nvSpPr>
        <p:spPr>
          <a:xfrm flipH="1">
            <a:off x="543293" y="3070110"/>
            <a:ext cx="2856317" cy="181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5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Next?</a:t>
            </a:r>
            <a:br>
              <a:rPr lang="en-US" sz="20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IN" sz="2153" dirty="0"/>
          </a:p>
        </p:txBody>
      </p:sp>
    </p:spTree>
    <p:extLst>
      <p:ext uri="{BB962C8B-B14F-4D97-AF65-F5344CB8AC3E}">
        <p14:creationId xmlns:p14="http://schemas.microsoft.com/office/powerpoint/2010/main" val="163501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223" y="1595105"/>
            <a:ext cx="1920025" cy="5987372"/>
          </a:xfrm>
          <a:noFill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533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DCH, What Next?</a:t>
            </a:r>
          </a:p>
        </p:txBody>
      </p:sp>
      <p:pic>
        <p:nvPicPr>
          <p:cNvPr id="3" name="Picture 4" descr="http://www.wantchinatimes.com/newsphoto/2012-06-07/450/33066_9705800606.X606XZ5HF_2012%E8%B3%87%E6%96%99%E7%85%A7%E7%89%87_copy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2463" y="1482169"/>
            <a:ext cx="310896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ttp://2.bp.blogspot.com/-LsxBQ9WVSNA/TgqTdFzMHXI/AAAAAAAAACc/M-ikZVIllCs/s1600/DSCN12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0144" y="1506522"/>
            <a:ext cx="2932256" cy="1675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http://www.nset.org.np/nset2012/images/submenuimage/201301041109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94616" y="1510645"/>
            <a:ext cx="3108960" cy="17272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6" descr="http://thumbs.dreamstime.com/z/no-campfire-sign-261198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1682" y="3822878"/>
            <a:ext cx="2786732" cy="154818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2" descr="http://www.digginsrose.com/wp-content/uploads/2013/09/do-not-move-150x15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8979" y="5892267"/>
            <a:ext cx="3108960" cy="1695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s://extranet.fhcrc.org/EN/sections/ehs/images/hammimages/63818%20FHCRC%20HAMM%20FINAL5.bmp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52159" y="3540762"/>
            <a:ext cx="3022600" cy="181355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thestuccoguy.com/wp-content/uploads/2013/10/Knock-On-The-Wall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808720" y="3627120"/>
            <a:ext cx="3022600" cy="17272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4" descr="http://www.metroparent.com/wp-content/uploads/Teaching-Kids-How-to-Whistle.jpe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869807" y="5829923"/>
            <a:ext cx="3022600" cy="1651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377113" y="6290232"/>
            <a:ext cx="7663150" cy="510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2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trapped under debris</a:t>
            </a:r>
            <a:endParaRPr lang="en-US" sz="272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77961" y="3195320"/>
            <a:ext cx="2861681" cy="423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  <a:defRPr/>
            </a:pPr>
            <a:r>
              <a:rPr lang="en-US" sz="2153" b="1" dirty="0">
                <a:solidFill>
                  <a:schemeClr val="accent3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not kick up dust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801861" y="3195320"/>
            <a:ext cx="3095719" cy="423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sz="2153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Knock at pipe or wa</a:t>
            </a:r>
            <a:r>
              <a:rPr lang="en-US" sz="2153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55867" y="3195320"/>
            <a:ext cx="2295115" cy="423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  <a:defRPr/>
            </a:pPr>
            <a:r>
              <a:rPr lang="en-US" sz="2153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not kick fire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50182" y="5367544"/>
            <a:ext cx="3772178" cy="423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  <a:defRPr/>
            </a:pPr>
            <a:r>
              <a:rPr lang="en-US" sz="2153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not kick move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43281" y="5440680"/>
            <a:ext cx="5549417" cy="423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  <a:defRPr/>
            </a:pPr>
            <a:r>
              <a:rPr lang="en-US" sz="2153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Try to whistle</a:t>
            </a:r>
          </a:p>
        </p:txBody>
      </p:sp>
      <p:pic>
        <p:nvPicPr>
          <p:cNvPr id="12" name="Picture 1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C3EE8DEE-D10D-9E44-4B80-5331C94A3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A logo with text on it&#10;&#10;AI-generated content may be incorrect.">
            <a:extLst>
              <a:ext uri="{FF2B5EF4-FFF2-40B4-BE49-F238E27FC236}">
                <a16:creationId xmlns:a16="http://schemas.microsoft.com/office/drawing/2014/main" id="{E2912220-3CD3-DCDA-6181-217BB90D5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7BF220F-2934-C936-E984-FDC93B6C7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DC9CA063-FDC7-8B69-3EE7-00D12AA7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16814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5355" y="1543861"/>
            <a:ext cx="7916079" cy="5688311"/>
          </a:xfrm>
          <a:noFill/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  <a:defRPr/>
            </a:pPr>
            <a:br>
              <a:rPr lang="en-US" sz="4080" dirty="0">
                <a:latin typeface="Cambria" pitchFamily="18" charset="0"/>
                <a:ea typeface="Verdana" pitchFamily="34" charset="0"/>
                <a:cs typeface="Verdana" pitchFamily="34" charset="0"/>
              </a:rPr>
            </a:br>
            <a:br>
              <a:rPr lang="en-US" sz="4533" b="1" dirty="0">
                <a:solidFill>
                  <a:srgbClr val="C00000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</a:br>
            <a:r>
              <a:rPr lang="en-US" sz="306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Remain prepared for aftershocks</a:t>
            </a:r>
            <a:br>
              <a:rPr lang="en-US" sz="306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06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Keep wearing shoes/</a:t>
            </a:r>
            <a:r>
              <a:rPr lang="en-US" sz="306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chappals</a:t>
            </a:r>
            <a:br>
              <a:rPr lang="en-US" sz="306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06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 Check for fire hazard</a:t>
            </a:r>
            <a:br>
              <a:rPr lang="en-US" sz="306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06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 Use a torch instead of candles or a lantern</a:t>
            </a:r>
            <a:br>
              <a:rPr lang="en-US" sz="306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06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5. Do not enter a damaged building/house</a:t>
            </a:r>
            <a:br>
              <a:rPr lang="en-US" sz="306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06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6. If your House is safe, remain inside &amp; listen to the radio messages</a:t>
            </a:r>
            <a:br>
              <a:rPr lang="en-US" sz="306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-US" sz="3513" b="1" dirty="0">
                <a:solidFill>
                  <a:schemeClr val="accent3">
                    <a:lumMod val="50000"/>
                  </a:schemeClr>
                </a:solidFill>
                <a:latin typeface="Bookman Old Style" pitchFamily="18" charset="0"/>
                <a:ea typeface="Verdana" pitchFamily="34" charset="0"/>
                <a:cs typeface="Verdana" pitchFamily="34" charset="0"/>
              </a:rPr>
            </a:br>
            <a:endParaRPr lang="en-US" sz="3513" dirty="0">
              <a:solidFill>
                <a:srgbClr val="C00000"/>
              </a:solidFill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77EAEF1B-5484-7330-54AB-BFF725F21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0621585B-2EC0-DFA2-D44E-588B5E9BA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3CC8BA-34EB-E1D3-0963-905EAF389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666" y="69848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CD6CC6F-C532-87F1-4A24-50C083833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14B80A-2314-F725-F31E-057025ADE6DA}"/>
              </a:ext>
            </a:extLst>
          </p:cNvPr>
          <p:cNvSpPr txBox="1"/>
          <p:nvPr/>
        </p:nvSpPr>
        <p:spPr>
          <a:xfrm>
            <a:off x="461684" y="3048119"/>
            <a:ext cx="3998843" cy="1487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533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an Earthquake</a:t>
            </a:r>
            <a:endParaRPr lang="en-IN" sz="4533" dirty="0"/>
          </a:p>
        </p:txBody>
      </p:sp>
    </p:spTree>
    <p:extLst>
      <p:ext uri="{BB962C8B-B14F-4D97-AF65-F5344CB8AC3E}">
        <p14:creationId xmlns:p14="http://schemas.microsoft.com/office/powerpoint/2010/main" val="22765206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75" y="2743673"/>
            <a:ext cx="4488499" cy="228505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an Earthquake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8228" y="2021254"/>
            <a:ext cx="8079298" cy="4884482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None/>
              <a:defRPr/>
            </a:pPr>
            <a:r>
              <a:rPr lang="en-US" sz="2947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you’re not sure about the house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sz="294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Evacuate carefully with D.M. Kit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sz="294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Leave a message about where you are going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sz="294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 Do not touch downed power lines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94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 Help Injured &amp; Trapped Pay Special Attention to Help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94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5. Infants, Sick, Elderly, Special Needs Listen to the Radio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947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6. Enter the House if authorities say to do so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720" dirty="0">
              <a:latin typeface="Bookman Old Style" pitchFamily="18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856B1ED9-9EDF-BF6F-6EAE-5DFFAF4D5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071F6E39-DF4A-C20C-B05C-859A7DA9C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A01FB3-CA6A-7EB0-25CF-9A07F9C17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58" y="92596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2DECEE3-7493-785E-A1F1-3761CF1D9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11172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3481219" y="2417237"/>
          <a:ext cx="9793088" cy="4923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E78A5883-F1F4-4F9B-B737-0B1B40C30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45221" y="3411221"/>
            <a:ext cx="4145280" cy="949958"/>
          </a:xfrm>
        </p:spPr>
        <p:txBody>
          <a:bodyPr>
            <a:normAutofit/>
          </a:bodyPr>
          <a:lstStyle/>
          <a:p>
            <a:pPr algn="ctr"/>
            <a:r>
              <a:rPr lang="en-US" sz="4533" b="1" dirty="0">
                <a:solidFill>
                  <a:srgbClr val="FF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REVIEW</a:t>
            </a: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CA8987E1-392D-9DC1-C10D-11CC92479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6679BA39-6F8A-D48D-91B4-BC284E88F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1FBFA5-4C47-C526-8162-2B67BAFF8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5B40A73-749C-D043-AD67-64AF19CFC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16295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08223" y="2677160"/>
            <a:ext cx="3336214" cy="292283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 question?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DE2FF-3A76-40D8-84CA-F590998B7DB5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7C737B3B-27B9-7656-DB7E-F36B69B96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435840" y="50377"/>
            <a:ext cx="1271802" cy="107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C63A5388-DAB5-65D6-113A-9E298ABD9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3" y="143410"/>
            <a:ext cx="1176278" cy="97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24B37B-8EEB-A025-5A75-372E03446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C637220-559D-1424-4AA2-76123EE52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510" y="3314937"/>
            <a:ext cx="4325282" cy="1110906"/>
          </a:xfrm>
          <a:noFill/>
        </p:spPr>
        <p:txBody>
          <a:bodyPr>
            <a:normAutofit/>
          </a:bodyPr>
          <a:lstStyle/>
          <a:p>
            <a:pPr algn="ctr"/>
            <a:r>
              <a:rPr lang="en-IN" sz="4533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Evaluation</a:t>
            </a:r>
            <a:r>
              <a:rPr lang="en-IN" sz="4533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1100" y="2417238"/>
            <a:ext cx="7449677" cy="4800921"/>
          </a:xfrm>
        </p:spPr>
        <p:txBody>
          <a:bodyPr/>
          <a:lstStyle/>
          <a:p>
            <a:pPr marL="0" indent="0">
              <a:buNone/>
            </a:pPr>
            <a:r>
              <a:rPr lang="en-US" sz="27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What is the acronym </a:t>
            </a:r>
            <a:r>
              <a:rPr lang="en-US" sz="272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PASS?</a:t>
            </a:r>
          </a:p>
          <a:p>
            <a:pPr>
              <a:buClr>
                <a:srgbClr val="CC0000"/>
              </a:buClr>
              <a:defRPr/>
            </a:pPr>
            <a:r>
              <a:rPr lang="en-US" sz="272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Ans ;- </a:t>
            </a:r>
          </a:p>
          <a:p>
            <a:pPr>
              <a:buClr>
                <a:srgbClr val="CC0000"/>
              </a:buClr>
              <a:defRPr/>
            </a:pPr>
            <a:r>
              <a:rPr lang="en-US" sz="272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lang="en-US" sz="272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ull</a:t>
            </a:r>
          </a:p>
          <a:p>
            <a:pPr>
              <a:buClr>
                <a:srgbClr val="CC0000"/>
              </a:buClr>
              <a:defRPr/>
            </a:pPr>
            <a:r>
              <a:rPr lang="en-US" sz="272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n-US" sz="272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</a:t>
            </a:r>
          </a:p>
          <a:p>
            <a:pPr>
              <a:buClr>
                <a:srgbClr val="CC0000"/>
              </a:buClr>
              <a:defRPr/>
            </a:pPr>
            <a:r>
              <a:rPr lang="en-US" sz="272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sz="272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queeze</a:t>
            </a:r>
          </a:p>
          <a:p>
            <a:pPr>
              <a:buClr>
                <a:srgbClr val="CC0000"/>
              </a:buClr>
              <a:defRPr/>
            </a:pPr>
            <a:r>
              <a:rPr lang="en-US" sz="272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sz="272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weep</a:t>
            </a:r>
          </a:p>
          <a:p>
            <a:pPr marL="0" indent="0">
              <a:buNone/>
            </a:pPr>
            <a:endParaRPr lang="en-IN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AD88521-558E-91DA-AE61-D2E783358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2222782" y="49204"/>
            <a:ext cx="1137183" cy="115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DC3803AE-5539-1B48-2C10-38D4DD1E6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32" y="140071"/>
            <a:ext cx="1091590" cy="104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FFDDF8-9985-AB4B-22D0-62A1798BF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720" y="189923"/>
            <a:ext cx="2072640" cy="1358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5327DF1-679A-A83D-DBAD-5B252A336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0220" y="0"/>
            <a:ext cx="1625371" cy="154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039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86360" y="0"/>
            <a:ext cx="13644880" cy="76860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408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36080" y="3713480"/>
            <a:ext cx="345440" cy="34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3632" tIns="51816" rIns="103632" bIns="51816" numCol="1" anchor="t" anchorCtr="0" compatLnSpc="1">
            <a:prstTxWarp prst="textNoShape">
              <a:avLst/>
            </a:prstTxWarp>
          </a:bodyPr>
          <a:lstStyle/>
          <a:p>
            <a:endParaRPr lang="en-IN" sz="408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41194" y="7217676"/>
            <a:ext cx="397501" cy="418575"/>
          </a:xfrm>
        </p:spPr>
        <p:txBody>
          <a:bodyPr/>
          <a:lstStyle/>
          <a:p>
            <a:fld id="{2BB1E14F-796C-409E-9B94-89634ADD74DA}" type="slidenum">
              <a:rPr lang="en-IN" smtClean="0"/>
              <a:t>47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4779680" y="165092"/>
            <a:ext cx="7712680" cy="7096777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44361" tIns="44361" rIns="44361" bIns="44361"/>
          <a:lstStyle/>
          <a:p>
            <a:endParaRPr sz="2720"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384846" y="3660912"/>
            <a:ext cx="4221178" cy="787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361" tIns="44361" rIns="44361" bIns="44361">
            <a:spAutoFit/>
          </a:bodyPr>
          <a:lstStyle/>
          <a:p>
            <a:pPr algn="ctr"/>
            <a:r>
              <a:rPr lang="en-US" sz="4533" b="1" dirty="0">
                <a:latin typeface="Open sans"/>
              </a:rPr>
              <a:t>THANK YOU </a:t>
            </a:r>
            <a:r>
              <a:rPr lang="en-US" sz="4533" dirty="0">
                <a:latin typeface="Open san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" y="0"/>
            <a:ext cx="2765729" cy="1658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9967" y="7505"/>
            <a:ext cx="1572026" cy="1391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CA96A-DBE4-90D4-F8B7-34DFA0DB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825" y="717436"/>
            <a:ext cx="6504640" cy="60622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</TotalTime>
  <Words>1761</Words>
  <Application>Microsoft Office PowerPoint</Application>
  <PresentationFormat>Custom</PresentationFormat>
  <Paragraphs>307</Paragraphs>
  <Slides>47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9" baseType="lpstr">
      <vt:lpstr>Arial</vt:lpstr>
      <vt:lpstr>Bookman Old Style</vt:lpstr>
      <vt:lpstr>Calibri</vt:lpstr>
      <vt:lpstr>Cambria</vt:lpstr>
      <vt:lpstr>Open Sans</vt:lpstr>
      <vt:lpstr>Open Sans</vt:lpstr>
      <vt:lpstr>Open Sans SemiBold</vt:lpstr>
      <vt:lpstr>Times New Roman</vt:lpstr>
      <vt:lpstr>Trebuchet MS</vt:lpstr>
      <vt:lpstr>Verdana</vt:lpstr>
      <vt:lpstr>Wingdings</vt:lpstr>
      <vt:lpstr>Office Theme</vt:lpstr>
      <vt:lpstr>PowerPoint Presentation</vt:lpstr>
      <vt:lpstr>OBJECTIVES</vt:lpstr>
      <vt:lpstr>SCHOOL SAFETY</vt:lpstr>
      <vt:lpstr>AIM OF SCHOOL SAFETY</vt:lpstr>
      <vt:lpstr>PowerPoint Presentation</vt:lpstr>
      <vt:lpstr>PowerPoint Presentation</vt:lpstr>
      <vt:lpstr>PowerPoint Presentation</vt:lpstr>
      <vt:lpstr>PowerPoint Presentation</vt:lpstr>
      <vt:lpstr>STRATEGY-5 STRUCTURAL MITIGATION</vt:lpstr>
      <vt:lpstr>PowerPoint Presentation</vt:lpstr>
      <vt:lpstr>What do you understand by Disasters?</vt:lpstr>
      <vt:lpstr>CLASSIFICATION OF DISASTER </vt:lpstr>
      <vt:lpstr>CLASSIFICATION OF DISASTER </vt:lpstr>
      <vt:lpstr>Effects of Disasters</vt:lpstr>
      <vt:lpstr>PowerPoint Presentation</vt:lpstr>
      <vt:lpstr>PowerPoint Presentation</vt:lpstr>
      <vt:lpstr>EFFECTS OF DISASTERS ON SCHOOLS</vt:lpstr>
      <vt:lpstr>EFFECTS OF DISASTERS ON SCHOOLS</vt:lpstr>
      <vt:lpstr>EFFECTS OF DISASTERS ON SCHOOLS</vt:lpstr>
      <vt:lpstr>EFFECTS OF DISASTERS ON SCHOOLS</vt:lpstr>
      <vt:lpstr>EFFECTS OF DISASTERS ON SCHOOLS</vt:lpstr>
      <vt:lpstr>School Disaster Management Plan</vt:lpstr>
      <vt:lpstr>School safety is essential because</vt:lpstr>
      <vt:lpstr>General events are affecting the safety of the school</vt:lpstr>
      <vt:lpstr>FACTORS RESPONSIBLE </vt:lpstr>
      <vt:lpstr>Classification  of Fire</vt:lpstr>
      <vt:lpstr>Classification  of Fire</vt:lpstr>
      <vt:lpstr>HOW TO EXTINGUISH  FIRE?</vt:lpstr>
      <vt:lpstr>PowerPoint Presentation</vt:lpstr>
      <vt:lpstr>How  to  use  Fire  Extinguishers?</vt:lpstr>
      <vt:lpstr>How  to  use  Fire  Extinguishers?</vt:lpstr>
      <vt:lpstr>How to  use  Fire  Extinguishers?</vt:lpstr>
      <vt:lpstr>PowerPoint Presentation</vt:lpstr>
      <vt:lpstr>PowerPoint Presentation</vt:lpstr>
      <vt:lpstr>EARTHQUAKE BASIC CONCEPT</vt:lpstr>
      <vt:lpstr>Day Time or Night time Earthquake</vt:lpstr>
      <vt:lpstr>Prepare: Before an Earthquake</vt:lpstr>
      <vt:lpstr>Prepare: Before an Earthquake</vt:lpstr>
      <vt:lpstr>DURING EARTHQUAKE</vt:lpstr>
      <vt:lpstr>Drop-Cover-Hold How will you do the Drop, Cover, Hold exercise? Do you know the Triangle of Life?</vt:lpstr>
      <vt:lpstr>After DCH, What Next?</vt:lpstr>
      <vt:lpstr>  1. Remain prepared for aftershocks 2. Keep wearing shoes/chappals 3. Check for fire hazard 4. Use a torch instead of candles or a lantern 5. Do not enter a damaged building/house 6. If your House is safe, remain inside &amp; listen to the radio messages  </vt:lpstr>
      <vt:lpstr>After an Earthquake</vt:lpstr>
      <vt:lpstr>REVIEW</vt:lpstr>
      <vt:lpstr>Any question? </vt:lpstr>
      <vt:lpstr>Evaluation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BAMORIYA</dc:creator>
  <cp:lastModifiedBy>NDRF ACADEMY</cp:lastModifiedBy>
  <cp:revision>88</cp:revision>
  <dcterms:created xsi:type="dcterms:W3CDTF">2006-08-16T00:00:00Z</dcterms:created>
  <dcterms:modified xsi:type="dcterms:W3CDTF">2026-01-07T10:59:42Z</dcterms:modified>
</cp:coreProperties>
</file>