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56" r:id="rId2"/>
    <p:sldId id="257" r:id="rId3"/>
    <p:sldId id="258" r:id="rId4"/>
    <p:sldId id="274" r:id="rId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762858-5AA8-4239-8C37-8FCC1F2CF784}" v="8" dt="2025-09-12T07:04:01.573"/>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5" autoAdjust="0"/>
    <p:restoredTop sz="94660"/>
  </p:normalViewPr>
  <p:slideViewPr>
    <p:cSldViewPr snapToGrid="0">
      <p:cViewPr varScale="1">
        <p:scale>
          <a:sx n="53" d="100"/>
          <a:sy n="53" d="100"/>
        </p:scale>
        <p:origin x="738" y="-30"/>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AN SINGH" userId="cf93d647e8583ced" providerId="LiveId" clId="{0369EAA2-502D-4E43-A93D-DD36393BC89F}"/>
    <pc:docChg chg="modSld">
      <pc:chgData name="CHARAN SINGH" userId="cf93d647e8583ced" providerId="LiveId" clId="{0369EAA2-502D-4E43-A93D-DD36393BC89F}" dt="2025-09-15T08:14:55.880" v="18" actId="255"/>
      <pc:docMkLst>
        <pc:docMk/>
      </pc:docMkLst>
      <pc:sldChg chg="modSp mod">
        <pc:chgData name="CHARAN SINGH" userId="cf93d647e8583ced" providerId="LiveId" clId="{0369EAA2-502D-4E43-A93D-DD36393BC89F}" dt="2025-09-12T07:02:04.023" v="7" actId="20577"/>
        <pc:sldMkLst>
          <pc:docMk/>
          <pc:sldMk cId="0" sldId="256"/>
        </pc:sldMkLst>
        <pc:spChg chg="mod">
          <ac:chgData name="CHARAN SINGH" userId="cf93d647e8583ced" providerId="LiveId" clId="{0369EAA2-502D-4E43-A93D-DD36393BC89F}" dt="2025-09-12T07:02:04.023" v="7" actId="20577"/>
          <ac:spMkLst>
            <pc:docMk/>
            <pc:sldMk cId="0" sldId="256"/>
            <ac:spMk id="4" creationId="{2E9EC43E-C7B1-EF48-5F3B-E2AF3723BE8A}"/>
          </ac:spMkLst>
        </pc:spChg>
        <pc:spChg chg="mod">
          <ac:chgData name="CHARAN SINGH" userId="cf93d647e8583ced" providerId="LiveId" clId="{0369EAA2-502D-4E43-A93D-DD36393BC89F}" dt="2025-09-12T07:01:41.262" v="0"/>
          <ac:spMkLst>
            <pc:docMk/>
            <pc:sldMk cId="0" sldId="256"/>
            <ac:spMk id="84" creationId="{00000000-0000-0000-0000-000000000000}"/>
          </ac:spMkLst>
        </pc:spChg>
      </pc:sldChg>
      <pc:sldChg chg="modSp mod">
        <pc:chgData name="CHARAN SINGH" userId="cf93d647e8583ced" providerId="LiveId" clId="{0369EAA2-502D-4E43-A93D-DD36393BC89F}" dt="2025-09-15T08:13:32.919" v="16" actId="20577"/>
        <pc:sldMkLst>
          <pc:docMk/>
          <pc:sldMk cId="0" sldId="257"/>
        </pc:sldMkLst>
        <pc:spChg chg="mod">
          <ac:chgData name="CHARAN SINGH" userId="cf93d647e8583ced" providerId="LiveId" clId="{0369EAA2-502D-4E43-A93D-DD36393BC89F}" dt="2025-09-15T08:13:32.919" v="16" actId="20577"/>
          <ac:spMkLst>
            <pc:docMk/>
            <pc:sldMk cId="0" sldId="257"/>
            <ac:spMk id="6" creationId="{D3DB3725-B6EF-8DE8-0BDC-B71D6415B706}"/>
          </ac:spMkLst>
        </pc:spChg>
        <pc:spChg chg="mod">
          <ac:chgData name="CHARAN SINGH" userId="cf93d647e8583ced" providerId="LiveId" clId="{0369EAA2-502D-4E43-A93D-DD36393BC89F}" dt="2025-09-12T07:02:40.987" v="10" actId="20577"/>
          <ac:spMkLst>
            <pc:docMk/>
            <pc:sldMk cId="0" sldId="257"/>
            <ac:spMk id="7" creationId="{DEDBCB8D-8E98-1C90-F0A8-E06822BA06CD}"/>
          </ac:spMkLst>
        </pc:spChg>
      </pc:sldChg>
      <pc:sldChg chg="modSp mod">
        <pc:chgData name="CHARAN SINGH" userId="cf93d647e8583ced" providerId="LiveId" clId="{0369EAA2-502D-4E43-A93D-DD36393BC89F}" dt="2025-09-15T08:14:36.373" v="17" actId="20577"/>
        <pc:sldMkLst>
          <pc:docMk/>
          <pc:sldMk cId="0" sldId="258"/>
        </pc:sldMkLst>
        <pc:spChg chg="mod">
          <ac:chgData name="CHARAN SINGH" userId="cf93d647e8583ced" providerId="LiveId" clId="{0369EAA2-502D-4E43-A93D-DD36393BC89F}" dt="2025-09-15T08:14:36.373" v="17" actId="20577"/>
          <ac:spMkLst>
            <pc:docMk/>
            <pc:sldMk cId="0" sldId="258"/>
            <ac:spMk id="9" creationId="{FCB9E74C-D255-2DB2-82AD-DD44C6B084D8}"/>
          </ac:spMkLst>
        </pc:spChg>
      </pc:sldChg>
      <pc:sldChg chg="modSp mod">
        <pc:chgData name="CHARAN SINGH" userId="cf93d647e8583ced" providerId="LiveId" clId="{0369EAA2-502D-4E43-A93D-DD36393BC89F}" dt="2025-09-15T08:14:55.880" v="18" actId="255"/>
        <pc:sldMkLst>
          <pc:docMk/>
          <pc:sldMk cId="0" sldId="274"/>
        </pc:sldMkLst>
        <pc:spChg chg="mod">
          <ac:chgData name="CHARAN SINGH" userId="cf93d647e8583ced" providerId="LiveId" clId="{0369EAA2-502D-4E43-A93D-DD36393BC89F}" dt="2025-09-15T08:14:55.880" v="18" actId="255"/>
          <ac:spMkLst>
            <pc:docMk/>
            <pc:sldMk cId="0" sldId="274"/>
            <ac:spMk id="2" creationId="{E9A6B61E-3BFB-8B6A-B54D-9BFC4C887C6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1" name="PEER | MFR | INDIA"/>
          <p:cNvSpPr txBox="1"/>
          <p:nvPr/>
        </p:nvSpPr>
        <p:spPr>
          <a:xfrm>
            <a:off x="602390" y="12876838"/>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US" dirty="0"/>
              <a:t>NDRF | </a:t>
            </a:r>
            <a:r>
              <a:rPr dirty="0"/>
              <a:t>MFR | INDIA</a:t>
            </a:r>
          </a:p>
        </p:txBody>
      </p:sp>
      <p:sp>
        <p:nvSpPr>
          <p:cNvPr id="12"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3" name="PPT 2 -"/>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a:t>
            </a:r>
            <a:r>
              <a:rPr b="1" dirty="0"/>
              <a:t> -</a:t>
            </a:r>
          </a:p>
        </p:txBody>
      </p:sp>
      <p:sp>
        <p:nvSpPr>
          <p:cNvPr id="14"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5" name="Slide Number"/>
          <p:cNvSpPr txBox="1">
            <a:spLocks noGrp="1"/>
          </p:cNvSpPr>
          <p:nvPr>
            <p:ph type="sldNum" sz="quarter" idx="2"/>
          </p:nvPr>
        </p:nvSpPr>
        <p:spPr>
          <a:xfrm>
            <a:off x="22812204" y="12813338"/>
            <a:ext cx="604219" cy="677269"/>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3">
    <p:bg>
      <p:bgPr>
        <a:solidFill>
          <a:srgbClr val="881920"/>
        </a:solidFill>
        <a:effectLst/>
      </p:bgPr>
    </p:bg>
    <p:spTree>
      <p:nvGrpSpPr>
        <p:cNvPr id="1" name=""/>
        <p:cNvGrpSpPr/>
        <p:nvPr/>
      </p:nvGrpSpPr>
      <p:grpSpPr>
        <a:xfrm>
          <a:off x="0" y="0"/>
          <a:ext cx="0" cy="0"/>
          <a:chOff x="0" y="0"/>
          <a:chExt cx="0" cy="0"/>
        </a:xfrm>
      </p:grpSpPr>
      <p:sp>
        <p:nvSpPr>
          <p:cNvPr id="33" name="PEER | MFR | INDIA"/>
          <p:cNvSpPr txBox="1"/>
          <p:nvPr/>
        </p:nvSpPr>
        <p:spPr>
          <a:xfrm>
            <a:off x="615090" y="12876838"/>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FFFFFF"/>
                </a:solidFill>
                <a:latin typeface="Open Sans Semibold"/>
                <a:ea typeface="Open Sans Semibold"/>
                <a:cs typeface="Open Sans Semibold"/>
                <a:sym typeface="Open Sans Semibold"/>
              </a:defRPr>
            </a:lvl1pPr>
          </a:lstStyle>
          <a:p>
            <a:r>
              <a:rPr lang="en-US" dirty="0"/>
              <a:t>NDRF | </a:t>
            </a:r>
            <a:r>
              <a:rPr dirty="0"/>
              <a:t>MFR | INDIA</a:t>
            </a:r>
          </a:p>
        </p:txBody>
      </p:sp>
      <p:sp>
        <p:nvSpPr>
          <p:cNvPr id="34" name="Rectangle"/>
          <p:cNvSpPr/>
          <p:nvPr/>
        </p:nvSpPr>
        <p:spPr>
          <a:xfrm>
            <a:off x="1016000" y="13512800"/>
            <a:ext cx="3815338" cy="203200"/>
          </a:xfrm>
          <a:prstGeom prst="rect">
            <a:avLst/>
          </a:prstGeom>
          <a:solidFill>
            <a:srgbClr val="DDDDDD"/>
          </a:solidFill>
          <a:ln w="12700">
            <a:miter lim="400000"/>
          </a:ln>
        </p:spPr>
        <p:txBody>
          <a:bodyPr lIns="78283" tIns="78283" rIns="78283" bIns="78283"/>
          <a:lstStyle/>
          <a:p>
            <a:endParaRPr/>
          </a:p>
        </p:txBody>
      </p:sp>
      <p:sp>
        <p:nvSpPr>
          <p:cNvPr id="35" name="Slide Number"/>
          <p:cNvSpPr txBox="1">
            <a:spLocks noGrp="1"/>
          </p:cNvSpPr>
          <p:nvPr>
            <p:ph type="sldNum" sz="quarter" idx="2"/>
          </p:nvPr>
        </p:nvSpPr>
        <p:spPr>
          <a:xfrm>
            <a:off x="18851571" y="12177503"/>
            <a:ext cx="508300" cy="502197"/>
          </a:xfrm>
          <a:prstGeom prst="rect">
            <a:avLst/>
          </a:prstGeom>
        </p:spPr>
        <p:txBody>
          <a:bodyPr lIns="78283" tIns="78283" rIns="78283" bIns="78283" anchor="t"/>
          <a:lstStyle>
            <a:lvl1pPr algn="l" defTabSz="1662545">
              <a:defRPr sz="2400">
                <a:solidFill>
                  <a:srgbClr val="FFFFFF"/>
                </a:solidFill>
                <a:effectLst>
                  <a:outerShdw blurRad="12700" dist="25400" dir="2700000" rotWithShape="0">
                    <a:srgbClr val="DDDDDD"/>
                  </a:outerShdw>
                </a:effectLst>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46" name="Slide Number"/>
          <p:cNvSpPr txBox="1">
            <a:spLocks noGrp="1"/>
          </p:cNvSpPr>
          <p:nvPr>
            <p:ph type="sldNum" sz="quarter" idx="2"/>
          </p:nvPr>
        </p:nvSpPr>
        <p:spPr>
          <a:xfrm>
            <a:off x="11785599" y="12344399"/>
            <a:ext cx="5689601" cy="736601"/>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Red Section Header">
    <p:bg>
      <p:bgPr>
        <a:blipFill rotWithShape="1">
          <a:blip r:embed="rId2" cstate="print"/>
          <a:srcRect/>
          <a:stretch>
            <a:fillRect/>
          </a:stretch>
        </a:blip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3"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4"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58" name="Slide Number"/>
          <p:cNvSpPr txBox="1">
            <a:spLocks noGrp="1"/>
          </p:cNvSpPr>
          <p:nvPr>
            <p:ph type="sldNum" sz="quarter" idx="2"/>
          </p:nvPr>
        </p:nvSpPr>
        <p:spPr>
          <a:xfrm>
            <a:off x="11785599" y="12344399"/>
            <a:ext cx="5689601" cy="736601"/>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7" name="Slide Number"/>
          <p:cNvSpPr txBox="1">
            <a:spLocks noGrp="1"/>
          </p:cNvSpPr>
          <p:nvPr>
            <p:ph type="sldNum" sz="quarter" idx="2"/>
          </p:nvPr>
        </p:nvSpPr>
        <p:spPr>
          <a:xfrm>
            <a:off x="11785599" y="12344399"/>
            <a:ext cx="5689601" cy="736601"/>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t="-9000" b="-9000"/>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A9E7F-ED96-1630-5F44-F7F1631848AF}"/>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5626698-A73A-12E1-1740-8A5598514734}"/>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F27801-618A-FC75-6F7A-FEC92A17FDC2}"/>
              </a:ext>
            </a:extLst>
          </p:cNvPr>
          <p:cNvPicPr>
            <a:picLocks noChangeAspect="1"/>
          </p:cNvPicPr>
          <p:nvPr/>
        </p:nvPicPr>
        <p:blipFill>
          <a:blip r:embed="rId2" cstate="print"/>
          <a:stretch>
            <a:fillRect/>
          </a:stretch>
        </p:blipFill>
        <p:spPr>
          <a:xfrm>
            <a:off x="16969100" y="12835531"/>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6" name="Picture 5">
            <a:extLst>
              <a:ext uri="{FF2B5EF4-FFF2-40B4-BE49-F238E27FC236}">
                <a16:creationId xmlns:a16="http://schemas.microsoft.com/office/drawing/2014/main" id="{9137FC53-ECDA-951A-DADC-B448EAB3AF74}"/>
              </a:ext>
            </a:extLst>
          </p:cNvPr>
          <p:cNvPicPr>
            <a:picLocks noChangeAspect="1"/>
          </p:cNvPicPr>
          <p:nvPr/>
        </p:nvPicPr>
        <p:blipFill>
          <a:blip r:embed="rId3">
            <a:extLst>
              <a:ext uri="{28A0092B-C50C-407E-A947-70E740481C1C}">
                <a14:useLocalDpi xmlns:a14="http://schemas.microsoft.com/office/drawing/2010/main" val="0"/>
              </a:ext>
            </a:extLst>
          </a:blip>
          <a:srcRect t="7724" b="7724"/>
          <a:stretch/>
        </p:blipFill>
        <p:spPr>
          <a:xfrm>
            <a:off x="-36398" y="1645920"/>
            <a:ext cx="24333201" cy="13716000"/>
          </a:xfrm>
          <a:prstGeom prst="rect">
            <a:avLst/>
          </a:prstGeom>
        </p:spPr>
      </p:pic>
      <p:sp>
        <p:nvSpPr>
          <p:cNvPr id="78"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79" name="PPT 2 -"/>
          <p:cNvSpPr txBox="1"/>
          <p:nvPr/>
        </p:nvSpPr>
        <p:spPr>
          <a:xfrm>
            <a:off x="21547199" y="12813338"/>
            <a:ext cx="140640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a:t>PPT 2 -</a:t>
            </a:r>
          </a:p>
        </p:txBody>
      </p:sp>
      <p:sp>
        <p:nvSpPr>
          <p:cNvPr id="80"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81"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a:t>
            </a:fld>
            <a:endParaRPr/>
          </a:p>
        </p:txBody>
      </p:sp>
      <p:sp>
        <p:nvSpPr>
          <p:cNvPr id="82" name="Rectangle"/>
          <p:cNvSpPr/>
          <p:nvPr/>
        </p:nvSpPr>
        <p:spPr>
          <a:xfrm>
            <a:off x="87197" y="-55313"/>
            <a:ext cx="24436556" cy="14813808"/>
          </a:xfrm>
          <a:prstGeom prst="rect">
            <a:avLst/>
          </a:prstGeom>
          <a:solidFill>
            <a:srgbClr val="535353">
              <a:alpha val="75000"/>
            </a:srgbClr>
          </a:solidFill>
          <a:ln w="12700">
            <a:miter lim="400000"/>
          </a:ln>
        </p:spPr>
        <p:txBody>
          <a:bodyPr lIns="78283" tIns="78283" rIns="78283" bIns="78283"/>
          <a:lstStyle/>
          <a:p>
            <a:endParaRPr/>
          </a:p>
        </p:txBody>
      </p:sp>
      <p:sp>
        <p:nvSpPr>
          <p:cNvPr id="83" name="Shape"/>
          <p:cNvSpPr/>
          <p:nvPr/>
        </p:nvSpPr>
        <p:spPr>
          <a:xfrm>
            <a:off x="-103356" y="3880189"/>
            <a:ext cx="13772463" cy="3519666"/>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78283" tIns="78283" rIns="78283" bIns="78283"/>
          <a:lstStyle/>
          <a:p>
            <a:endParaRPr/>
          </a:p>
        </p:txBody>
      </p:sp>
      <p:sp>
        <p:nvSpPr>
          <p:cNvPr id="84" name="LESSON 2…"/>
          <p:cNvSpPr txBox="1"/>
          <p:nvPr/>
        </p:nvSpPr>
        <p:spPr>
          <a:xfrm>
            <a:off x="1200259" y="4083124"/>
            <a:ext cx="9740888" cy="17827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defTabSz="2438400">
              <a:lnSpc>
                <a:spcPct val="80000"/>
              </a:lnSpc>
              <a:defRPr sz="6400" b="1">
                <a:solidFill>
                  <a:srgbClr val="FFFFFF"/>
                </a:solidFill>
                <a:latin typeface="Open Sans"/>
                <a:ea typeface="Open Sans"/>
                <a:cs typeface="Open Sans"/>
                <a:sym typeface="Open Sans"/>
              </a:defRPr>
            </a:pPr>
            <a:r>
              <a:rPr lang="hi-IN" dirty="0"/>
              <a:t>पाठ 1 
पाठ्यक्रम परिचय</a:t>
            </a:r>
            <a:endParaRPr lang="en-IN" dirty="0"/>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endParaRPr/>
          </a:p>
        </p:txBody>
      </p:sp>
      <p:grpSp>
        <p:nvGrpSpPr>
          <p:cNvPr id="93" name="Group"/>
          <p:cNvGrpSpPr/>
          <p:nvPr/>
        </p:nvGrpSpPr>
        <p:grpSpPr>
          <a:xfrm>
            <a:off x="21539200" y="12813338"/>
            <a:ext cx="1879600" cy="902664"/>
            <a:chOff x="0" y="0"/>
            <a:chExt cx="1879600" cy="902662"/>
          </a:xfrm>
        </p:grpSpPr>
        <p:sp>
          <p:nvSpPr>
            <p:cNvPr id="91" name="PPT 2 - 1"/>
            <p:cNvSpPr txBox="1"/>
            <p:nvPr/>
          </p:nvSpPr>
          <p:spPr>
            <a:xfrm>
              <a:off x="76884" y="0"/>
              <a:ext cx="1725832" cy="61975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numCol="1" anchor="t">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chemeClr val="bg1"/>
                  </a:solidFill>
                </a:rPr>
                <a:t>PPT </a:t>
              </a:r>
              <a:r>
                <a:rPr lang="en-US" b="1" dirty="0">
                  <a:solidFill>
                    <a:schemeClr val="bg1"/>
                  </a:solidFill>
                </a:rPr>
                <a:t>1</a:t>
              </a:r>
              <a:r>
                <a:rPr b="1" dirty="0">
                  <a:solidFill>
                    <a:schemeClr val="bg1"/>
                  </a:solidFill>
                </a:rPr>
                <a:t> - 1</a:t>
              </a:r>
            </a:p>
          </p:txBody>
        </p:sp>
        <p:sp>
          <p:nvSpPr>
            <p:cNvPr id="92" name="Rectangle"/>
            <p:cNvSpPr/>
            <p:nvPr/>
          </p:nvSpPr>
          <p:spPr>
            <a:xfrm>
              <a:off x="0" y="699461"/>
              <a:ext cx="1879600" cy="203201"/>
            </a:xfrm>
            <a:prstGeom prst="rect">
              <a:avLst/>
            </a:prstGeom>
            <a:solidFill>
              <a:srgbClr val="585756"/>
            </a:solidFill>
            <a:ln w="12700" cap="flat">
              <a:noFill/>
              <a:miter lim="400000"/>
            </a:ln>
            <a:effectLst/>
          </p:spPr>
          <p:txBody>
            <a:bodyPr wrap="square" lIns="78283" tIns="78283" rIns="78283" bIns="78283" numCol="1" anchor="t">
              <a:noAutofit/>
            </a:bodyPr>
            <a:lstStyle/>
            <a:p>
              <a:endParaRPr/>
            </a:p>
          </p:txBody>
        </p:sp>
      </p:grpSp>
      <p:pic>
        <p:nvPicPr>
          <p:cNvPr id="95" name="MFR-logo-02.png" descr="MFR-logo-02.png"/>
          <p:cNvPicPr>
            <a:picLocks noChangeAspect="1"/>
          </p:cNvPicPr>
          <p:nvPr/>
        </p:nvPicPr>
        <p:blipFill>
          <a:blip r:embed="rId4" cstate="print"/>
          <a:srcRect t="12599" b="19178"/>
          <a:stretch>
            <a:fillRect/>
          </a:stretch>
        </p:blipFill>
        <p:spPr>
          <a:xfrm>
            <a:off x="16316126" y="7112432"/>
            <a:ext cx="7102674" cy="3425646"/>
          </a:xfrm>
          <a:prstGeom prst="rect">
            <a:avLst/>
          </a:prstGeom>
          <a:ln w="12700">
            <a:miter lim="400000"/>
          </a:ln>
        </p:spPr>
      </p:pic>
      <p:pic>
        <p:nvPicPr>
          <p:cNvPr id="3" name="Picture 2" descr="A logo with text on it&#10;&#10;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34941"/>
            <a:ext cx="3258094" cy="2219517"/>
          </a:xfrm>
          <a:prstGeom prst="rect">
            <a:avLst/>
          </a:prstGeom>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31337" y="354061"/>
            <a:ext cx="16234425" cy="99215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r>
              <a:rPr kumimoji="0" lang="en-US" sz="4800" b="0" i="0" u="none" strike="noStrike" cap="none" spc="0" normalizeH="0" baseline="0" dirty="0">
                <a:ln>
                  <a:noFill/>
                </a:ln>
                <a:solidFill>
                  <a:srgbClr val="000000"/>
                </a:solidFill>
                <a:effectLst/>
                <a:uFillTx/>
                <a:latin typeface="Arial Black" panose="020B0A04020102020204" pitchFamily="34" charset="0"/>
                <a:sym typeface="Arial"/>
              </a:rPr>
              <a:t>                    </a:t>
            </a:r>
            <a:r>
              <a:rPr lang="hi-IN" sz="4800" dirty="0">
                <a:solidFill>
                  <a:srgbClr val="FF0000"/>
                </a:solidFill>
                <a:latin typeface="Arial Black" panose="020B0A04020102020204" pitchFamily="34" charset="0"/>
              </a:rPr>
              <a:t>चिकित्सा प्रथम उत्तरदाता</a:t>
            </a:r>
            <a:endParaRPr kumimoji="0" lang="en-IN" sz="4800" b="0" i="0" u="none" strike="noStrike" cap="none" spc="0" normalizeH="0" baseline="0" dirty="0">
              <a:ln>
                <a:noFill/>
              </a:ln>
              <a:solidFill>
                <a:srgbClr val="FF0000"/>
              </a:solidFill>
              <a:effectLst/>
              <a:uFillTx/>
              <a:latin typeface="Arial Black" panose="020B0A04020102020204" pitchFamily="34" charset="0"/>
              <a:sym typeface="Arial"/>
            </a:endParaRPr>
          </a:p>
        </p:txBody>
      </p:sp>
      <p:sp>
        <p:nvSpPr>
          <p:cNvPr id="8" name="PEER | CSSR | INDIA">
            <a:extLst>
              <a:ext uri="{FF2B5EF4-FFF2-40B4-BE49-F238E27FC236}">
                <a16:creationId xmlns:a16="http://schemas.microsoft.com/office/drawing/2014/main" id="{FEF0CCE6-B2AE-9EAB-6B3B-5FA5D2198DCB}"/>
              </a:ext>
            </a:extLst>
          </p:cNvPr>
          <p:cNvSpPr txBox="1"/>
          <p:nvPr/>
        </p:nvSpPr>
        <p:spPr>
          <a:xfrm>
            <a:off x="663350" y="12960658"/>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rgbClr val="FF0000"/>
                </a:solidFill>
              </a:rPr>
              <a:t>NDRF</a:t>
            </a:r>
            <a:r>
              <a:rPr dirty="0">
                <a:solidFill>
                  <a:srgbClr val="FF0000"/>
                </a:solidFill>
              </a:rPr>
              <a:t> | </a:t>
            </a:r>
            <a:r>
              <a:rPr lang="en-US" dirty="0">
                <a:solidFill>
                  <a:srgbClr val="FF0000"/>
                </a:solidFill>
              </a:rPr>
              <a:t>MFR</a:t>
            </a:r>
            <a:r>
              <a:rPr dirty="0">
                <a:solidFill>
                  <a:srgbClr val="FF0000"/>
                </a:solidFill>
              </a:rPr>
              <a:t> | INDIA</a:t>
            </a:r>
          </a:p>
        </p:txBody>
      </p:sp>
      <p:pic>
        <p:nvPicPr>
          <p:cNvPr id="9" name="Picture 8">
            <a:extLst>
              <a:ext uri="{FF2B5EF4-FFF2-40B4-BE49-F238E27FC236}">
                <a16:creationId xmlns:a16="http://schemas.microsoft.com/office/drawing/2014/main" id="{03010E3C-3E52-7915-40D7-EC89F30FB2FD}"/>
              </a:ext>
            </a:extLst>
          </p:cNvPr>
          <p:cNvPicPr>
            <a:picLocks noChangeAspect="1"/>
          </p:cNvPicPr>
          <p:nvPr/>
        </p:nvPicPr>
        <p:blipFill>
          <a:blip r:embed="rId6"/>
          <a:stretch>
            <a:fillRect/>
          </a:stretch>
        </p:blipFill>
        <p:spPr>
          <a:xfrm>
            <a:off x="21776577" y="-19736"/>
            <a:ext cx="2633700" cy="2523963"/>
          </a:xfrm>
          <a:prstGeom prst="rect">
            <a:avLst/>
          </a:prstGeom>
        </p:spPr>
      </p:pic>
      <p:sp>
        <p:nvSpPr>
          <p:cNvPr id="2" name="TextBox 1">
            <a:extLst>
              <a:ext uri="{FF2B5EF4-FFF2-40B4-BE49-F238E27FC236}">
                <a16:creationId xmlns:a16="http://schemas.microsoft.com/office/drawing/2014/main" id="{AC5EC712-4450-43FC-B492-DEDE81C3F3DA}"/>
              </a:ext>
            </a:extLst>
          </p:cNvPr>
          <p:cNvSpPr txBox="1"/>
          <p:nvPr/>
        </p:nvSpPr>
        <p:spPr>
          <a:xfrm>
            <a:off x="2298021" y="8638932"/>
            <a:ext cx="8463064" cy="12660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78283" tIns="78283" rIns="78283" bIns="78283"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marL="0" marR="0" indent="0" algn="l" defTabSz="1662545"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bg1"/>
                </a:solidFill>
                <a:effectLst/>
                <a:uFillTx/>
                <a:latin typeface="Arial"/>
                <a:ea typeface="Arial"/>
                <a:cs typeface="Arial"/>
                <a:sym typeface="Arial"/>
              </a:rPr>
              <a:t>Vetted by –</a:t>
            </a:r>
            <a:r>
              <a:rPr kumimoji="0" lang="en-US" sz="3600" b="1" i="0" u="none" strike="noStrike" cap="none" spc="0" normalizeH="0" baseline="0" dirty="0" err="1">
                <a:ln>
                  <a:noFill/>
                </a:ln>
                <a:solidFill>
                  <a:schemeClr val="bg1"/>
                </a:solidFill>
                <a:effectLst/>
                <a:uFillTx/>
                <a:latin typeface="Arial"/>
                <a:ea typeface="Arial"/>
                <a:cs typeface="Arial"/>
                <a:sym typeface="Arial"/>
              </a:rPr>
              <a:t>Sh</a:t>
            </a:r>
            <a:r>
              <a:rPr lang="en-US" b="1" dirty="0" err="1">
                <a:solidFill>
                  <a:schemeClr val="bg1"/>
                </a:solidFill>
              </a:rPr>
              <a:t>.</a:t>
            </a:r>
            <a:r>
              <a:rPr kumimoji="0" lang="en-US" sz="3600" b="1" i="0" u="none" strike="noStrike" cap="none" spc="0" normalizeH="0" baseline="0" dirty="0" err="1">
                <a:ln>
                  <a:noFill/>
                </a:ln>
                <a:solidFill>
                  <a:schemeClr val="bg1"/>
                </a:solidFill>
                <a:effectLst/>
                <a:uFillTx/>
                <a:latin typeface="Arial"/>
                <a:ea typeface="Arial"/>
                <a:cs typeface="Arial"/>
                <a:sym typeface="Arial"/>
              </a:rPr>
              <a:t>Pushpendra</a:t>
            </a:r>
            <a:r>
              <a:rPr kumimoji="0" lang="en-US" sz="3600" b="1" i="0" u="none" strike="noStrike" cap="none" spc="0" normalizeH="0" baseline="0" dirty="0">
                <a:ln>
                  <a:noFill/>
                </a:ln>
                <a:solidFill>
                  <a:schemeClr val="bg1"/>
                </a:solidFill>
                <a:effectLst/>
                <a:uFillTx/>
                <a:latin typeface="Arial"/>
                <a:ea typeface="Arial"/>
                <a:cs typeface="Arial"/>
                <a:sym typeface="Arial"/>
              </a:rPr>
              <a:t> Kumar, DC  </a:t>
            </a:r>
          </a:p>
          <a:p>
            <a:pPr marL="0" marR="0" indent="0" algn="l" defTabSz="1662545" rtl="0" fontAlgn="auto" latinLnBrk="0" hangingPunct="0">
              <a:lnSpc>
                <a:spcPct val="100000"/>
              </a:lnSpc>
              <a:spcBef>
                <a:spcPts val="0"/>
              </a:spcBef>
              <a:spcAft>
                <a:spcPts val="0"/>
              </a:spcAft>
              <a:buClrTx/>
              <a:buSzTx/>
              <a:buFontTx/>
              <a:buNone/>
              <a:tabLst/>
            </a:pPr>
            <a:r>
              <a:rPr lang="en-US" b="1" dirty="0">
                <a:solidFill>
                  <a:schemeClr val="bg1"/>
                </a:solidFill>
              </a:rPr>
              <a:t>                    2 BN NDRF </a:t>
            </a:r>
            <a:endParaRPr kumimoji="0" lang="en-US" sz="3600" b="1" i="0" u="none" strike="noStrike" cap="none" spc="0" normalizeH="0" baseline="0" dirty="0">
              <a:ln>
                <a:noFill/>
              </a:ln>
              <a:solidFill>
                <a:schemeClr val="bg1"/>
              </a:solidFill>
              <a:effectLst/>
              <a:uFillTx/>
              <a:latin typeface="Arial"/>
              <a:ea typeface="Arial"/>
              <a:cs typeface="Arial"/>
              <a:sym typeface="Aria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400" dirty="0"/>
              <a:t>इस पाठ को पूरा करने पर, आप इससे परिचित हो जाएंगे:</a:t>
            </a:r>
            <a:endParaRPr lang="en-US" sz="4400" dirty="0"/>
          </a:p>
        </p:txBody>
      </p:sp>
      <p:sp>
        <p:nvSpPr>
          <p:cNvPr id="6" name="OBJECTIVES">
            <a:extLst>
              <a:ext uri="{FF2B5EF4-FFF2-40B4-BE49-F238E27FC236}">
                <a16:creationId xmlns:a16="http://schemas.microsoft.com/office/drawing/2014/main" id="{D3DB3725-B6EF-8DE8-0BDC-B71D6415B706}"/>
              </a:ext>
            </a:extLst>
          </p:cNvPr>
          <p:cNvSpPr txBox="1"/>
          <p:nvPr/>
        </p:nvSpPr>
        <p:spPr>
          <a:xfrm>
            <a:off x="8661373" y="787889"/>
            <a:ext cx="2806256"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7" name="Describe the emergency medical services (EMS) system in the area you reside.…">
            <a:extLst>
              <a:ext uri="{FF2B5EF4-FFF2-40B4-BE49-F238E27FC236}">
                <a16:creationId xmlns:a16="http://schemas.microsoft.com/office/drawing/2014/main" id="{DEDBCB8D-8E98-1C90-F0A8-E06822BA06CD}"/>
              </a:ext>
            </a:extLst>
          </p:cNvPr>
          <p:cNvSpPr txBox="1"/>
          <p:nvPr/>
        </p:nvSpPr>
        <p:spPr>
          <a:xfrm>
            <a:off x="11464961" y="4682794"/>
            <a:ext cx="11930146" cy="680606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8283" tIns="78283" rIns="78283" bIns="78283">
            <a:spAutoFit/>
          </a:bodyPr>
          <a:lstStyle/>
          <a:p>
            <a:pPr lvl="1" indent="0" algn="just" defTabSz="1896340">
              <a:tabLst>
                <a:tab pos="2286000" algn="l"/>
                <a:tab pos="3644900" algn="l"/>
                <a:tab pos="5029200" algn="l"/>
                <a:tab pos="6388100" algn="l"/>
              </a:tabLst>
              <a:defRPr sz="4800">
                <a:latin typeface="Open Sans"/>
                <a:ea typeface="Open Sans"/>
                <a:cs typeface="Open Sans"/>
                <a:sym typeface="Open Sans"/>
              </a:defRPr>
            </a:pPr>
            <a:r>
              <a:rPr lang="hi-IN" dirty="0"/>
              <a:t>अन्य प्रतिभागी और वे जिन संगठनों का प्रतिनिधित्व करते हैं, पाठ्यक्रम समन्वयक, प्रशिक्षक और सहायक कर्मचारी।</a:t>
            </a:r>
            <a:endParaRPr lang="en-IN" dirty="0"/>
          </a:p>
          <a:p>
            <a:pPr lvl="1" indent="0" algn="just" defTabSz="1896340">
              <a:tabLst>
                <a:tab pos="2286000" algn="l"/>
                <a:tab pos="3644900" algn="l"/>
                <a:tab pos="5029200" algn="l"/>
                <a:tab pos="6388100" algn="l"/>
              </a:tabLst>
              <a:defRPr sz="4800">
                <a:latin typeface="Open Sans"/>
                <a:ea typeface="Open Sans"/>
                <a:cs typeface="Open Sans"/>
                <a:sym typeface="Open Sans"/>
              </a:defRPr>
            </a:pPr>
            <a:r>
              <a:rPr lang="hi-IN" dirty="0"/>
              <a:t>
पाठ्यक्रम के निम्नलिखित पहलू: उद्देश्य, उद्देश्य, मूल्यांकन और कार्यप्रणाली, उपयोग की जाने वाली सामग्री, पाठ्यक्रम अनुसूची, सुविधाएं और जमीनी नियम।</a:t>
            </a:r>
            <a:endParaRPr lang="en-US" dirty="0"/>
          </a:p>
          <a:p>
            <a:pPr lvl="1" indent="0" algn="just" defTabSz="1896340">
              <a:tabLst>
                <a:tab pos="2286000" algn="l"/>
                <a:tab pos="3644900" algn="l"/>
                <a:tab pos="5029200" algn="l"/>
                <a:tab pos="6388100" algn="l"/>
              </a:tabLst>
              <a:defRPr sz="4800">
                <a:latin typeface="Open Sans"/>
                <a:ea typeface="Open Sans"/>
                <a:cs typeface="Open Sans"/>
                <a:sym typeface="Open Sans"/>
              </a:defRPr>
            </a:pPr>
            <a:r>
              <a:rPr lang="en-US" dirty="0"/>
              <a:t>  </a:t>
            </a:r>
            <a:endParaRPr dirty="0"/>
          </a:p>
        </p:txBody>
      </p:sp>
      <p:grpSp>
        <p:nvGrpSpPr>
          <p:cNvPr id="8" name="Group">
            <a:extLst>
              <a:ext uri="{FF2B5EF4-FFF2-40B4-BE49-F238E27FC236}">
                <a16:creationId xmlns:a16="http://schemas.microsoft.com/office/drawing/2014/main" id="{4D048C66-DD81-CB7C-31BA-5A9F922EBEC8}"/>
              </a:ext>
            </a:extLst>
          </p:cNvPr>
          <p:cNvGrpSpPr/>
          <p:nvPr/>
        </p:nvGrpSpPr>
        <p:grpSpPr>
          <a:xfrm>
            <a:off x="10117755" y="4899881"/>
            <a:ext cx="1219201" cy="1681958"/>
            <a:chOff x="0" y="115975"/>
            <a:chExt cx="1219200" cy="1681957"/>
          </a:xfrm>
        </p:grpSpPr>
        <p:sp>
          <p:nvSpPr>
            <p:cNvPr id="9" name="Circle">
              <a:extLst>
                <a:ext uri="{FF2B5EF4-FFF2-40B4-BE49-F238E27FC236}">
                  <a16:creationId xmlns:a16="http://schemas.microsoft.com/office/drawing/2014/main" id="{B3D590A7-C109-6A47-83CE-321D6EAF8B0B}"/>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0" name="1">
              <a:extLst>
                <a:ext uri="{FF2B5EF4-FFF2-40B4-BE49-F238E27FC236}">
                  <a16:creationId xmlns:a16="http://schemas.microsoft.com/office/drawing/2014/main" id="{7F062A44-2B77-DE1A-F98A-CAF9C784C0C5}"/>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1</a:t>
              </a:r>
            </a:p>
          </p:txBody>
        </p:sp>
      </p:grpSp>
      <p:grpSp>
        <p:nvGrpSpPr>
          <p:cNvPr id="11" name="Group">
            <a:extLst>
              <a:ext uri="{FF2B5EF4-FFF2-40B4-BE49-F238E27FC236}">
                <a16:creationId xmlns:a16="http://schemas.microsoft.com/office/drawing/2014/main" id="{E3734219-751D-6153-9FC6-74B3C9E788F9}"/>
              </a:ext>
            </a:extLst>
          </p:cNvPr>
          <p:cNvGrpSpPr/>
          <p:nvPr/>
        </p:nvGrpSpPr>
        <p:grpSpPr>
          <a:xfrm>
            <a:off x="10117755" y="7754627"/>
            <a:ext cx="1219201" cy="1298291"/>
            <a:chOff x="0" y="115975"/>
            <a:chExt cx="1219200" cy="1681957"/>
          </a:xfrm>
        </p:grpSpPr>
        <p:sp>
          <p:nvSpPr>
            <p:cNvPr id="12" name="Circle">
              <a:extLst>
                <a:ext uri="{FF2B5EF4-FFF2-40B4-BE49-F238E27FC236}">
                  <a16:creationId xmlns:a16="http://schemas.microsoft.com/office/drawing/2014/main" id="{B779BC28-C14A-769A-848D-9F435B342625}"/>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3" name="2">
              <a:extLst>
                <a:ext uri="{FF2B5EF4-FFF2-40B4-BE49-F238E27FC236}">
                  <a16:creationId xmlns:a16="http://schemas.microsoft.com/office/drawing/2014/main" id="{D57204E7-EA7D-FA51-87FB-0A44AA812E71}"/>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2</a:t>
              </a:r>
            </a:p>
          </p:txBody>
        </p:sp>
      </p:gr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a:p>
        </p:txBody>
      </p:sp>
      <p:pic>
        <p:nvPicPr>
          <p:cNvPr id="2" name="Picture 1">
            <a:extLst>
              <a:ext uri="{FF2B5EF4-FFF2-40B4-BE49-F238E27FC236}">
                <a16:creationId xmlns:a16="http://schemas.microsoft.com/office/drawing/2014/main" id="{25B53995-A391-2D16-A3B1-2E2744E8C0E6}"/>
              </a:ext>
            </a:extLst>
          </p:cNvPr>
          <p:cNvPicPr>
            <a:picLocks noChangeAspect="1"/>
          </p:cNvPicPr>
          <p:nvPr/>
        </p:nvPicPr>
        <p:blipFill>
          <a:blip r:embed="rId2"/>
          <a:stretch>
            <a:fillRect/>
          </a:stretch>
        </p:blipFill>
        <p:spPr>
          <a:xfrm>
            <a:off x="21750300" y="74993"/>
            <a:ext cx="2633700" cy="2523963"/>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6B94FF5D-C055-CC88-7F74-42077F0A2C2F}"/>
              </a:ext>
            </a:extLst>
          </p:cNvPr>
          <p:cNvSpPr/>
          <p:nvPr/>
        </p:nvSpPr>
        <p:spPr>
          <a:xfrm>
            <a:off x="8167732" y="0"/>
            <a:ext cx="16216268" cy="13716001"/>
          </a:xfrm>
          <a:prstGeom prst="rect">
            <a:avLst/>
          </a:prstGeom>
          <a:solidFill>
            <a:srgbClr val="E46C0A"/>
          </a:solidFill>
          <a:ln w="12700">
            <a:miter lim="400000"/>
          </a:ln>
        </p:spPr>
        <p:txBody>
          <a:bodyPr lIns="78283" tIns="78283" rIns="78283" bIns="78283"/>
          <a:lstStyle/>
          <a:p>
            <a:endParaRPr/>
          </a:p>
        </p:txBody>
      </p:sp>
      <p:sp>
        <p:nvSpPr>
          <p:cNvPr id="8" name="Rectangle">
            <a:extLst>
              <a:ext uri="{FF2B5EF4-FFF2-40B4-BE49-F238E27FC236}">
                <a16:creationId xmlns:a16="http://schemas.microsoft.com/office/drawing/2014/main" id="{61325C0C-41AE-336C-F4A0-EF06C028E7DD}"/>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53A0304-A326-4547-452C-71E9F43559D7}"/>
              </a:ext>
            </a:extLst>
          </p:cNvPr>
          <p:cNvSpPr txBox="1"/>
          <p:nvPr/>
        </p:nvSpPr>
        <p:spPr>
          <a:xfrm>
            <a:off x="9985055" y="4879096"/>
            <a:ext cx="12764110" cy="41210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r>
              <a:rPr lang="hi-IN" dirty="0">
                <a:solidFill>
                  <a:schemeClr val="tx1"/>
                </a:solidFill>
              </a:rPr>
              <a:t>प्रतिभागी को बीमार या घायल व्यक्तियों को साइट पर सहायता प्रदान करने के लिए आवश्यक ज्ञान और कौशल प्रदान करने के लिए, उनकी स्थिति को स्थिर करना और उन्हें चिकित्सा सुविधा में परिवहन के लिए तैयार करना।</a:t>
            </a:r>
            <a:endParaRPr dirty="0">
              <a:solidFill>
                <a:schemeClr val="tx1"/>
              </a:solidFill>
            </a:endParaRPr>
          </a:p>
        </p:txBody>
      </p:sp>
      <p:sp>
        <p:nvSpPr>
          <p:cNvPr id="11" name="Line">
            <a:extLst>
              <a:ext uri="{FF2B5EF4-FFF2-40B4-BE49-F238E27FC236}">
                <a16:creationId xmlns:a16="http://schemas.microsoft.com/office/drawing/2014/main" id="{0E3C1710-48E4-A63D-27DB-8798A27B2C06}"/>
              </a:ext>
            </a:extLst>
          </p:cNvPr>
          <p:cNvSpPr/>
          <p:nvPr/>
        </p:nvSpPr>
        <p:spPr>
          <a:xfrm>
            <a:off x="7544229" y="3619648"/>
            <a:ext cx="17011186" cy="78254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78283" tIns="78283" rIns="78283" bIns="78283"/>
          <a:lstStyle/>
          <a:p>
            <a:endParaRPr/>
          </a:p>
        </p:txBody>
      </p:sp>
      <p:sp>
        <p:nvSpPr>
          <p:cNvPr id="113"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p:cNvSpPr txBox="1"/>
          <p:nvPr/>
        </p:nvSpPr>
        <p:spPr>
          <a:xfrm>
            <a:off x="21547199" y="12813338"/>
            <a:ext cx="140640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a:t>PPT 2 -</a:t>
            </a:r>
          </a:p>
        </p:txBody>
      </p:sp>
      <p:sp>
        <p:nvSpPr>
          <p:cNvPr id="115"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3</a:t>
            </a:fld>
            <a:endParaRPr/>
          </a:p>
        </p:txBody>
      </p:sp>
      <p:pic>
        <p:nvPicPr>
          <p:cNvPr id="6" name="Picture 5" descr="A logo with text on it&#10;&#10;AI-generated content may be incorrect.">
            <a:extLst>
              <a:ext uri="{FF2B5EF4-FFF2-40B4-BE49-F238E27FC236}">
                <a16:creationId xmlns:a16="http://schemas.microsoft.com/office/drawing/2014/main" id="{F5C739D0-AF86-1D13-BC6B-9D81D33BEC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CB9E74C-D255-2DB2-82AD-DD44C6B084D8}"/>
              </a:ext>
            </a:extLst>
          </p:cNvPr>
          <p:cNvSpPr txBox="1"/>
          <p:nvPr/>
        </p:nvSpPr>
        <p:spPr>
          <a:xfrm>
            <a:off x="742863" y="2812493"/>
            <a:ext cx="7113118" cy="1985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पाठ्यक्रम का उद्दश्य</a:t>
            </a:r>
            <a:endParaRPr dirty="0"/>
          </a:p>
        </p:txBody>
      </p:sp>
      <p:pic>
        <p:nvPicPr>
          <p:cNvPr id="2" name="Picture 1">
            <a:extLst>
              <a:ext uri="{FF2B5EF4-FFF2-40B4-BE49-F238E27FC236}">
                <a16:creationId xmlns:a16="http://schemas.microsoft.com/office/drawing/2014/main" id="{CC8F6524-6E91-1FBA-8901-3E7A66BEADAA}"/>
              </a:ext>
            </a:extLst>
          </p:cNvPr>
          <p:cNvPicPr>
            <a:picLocks noChangeAspect="1"/>
          </p:cNvPicPr>
          <p:nvPr/>
        </p:nvPicPr>
        <p:blipFill>
          <a:blip r:embed="rId3"/>
          <a:stretch>
            <a:fillRect/>
          </a:stretch>
        </p:blipFill>
        <p:spPr>
          <a:xfrm>
            <a:off x="21636751" y="0"/>
            <a:ext cx="2633700" cy="2523963"/>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endParaRPr/>
          </a:p>
        </p:txBody>
      </p:sp>
      <p:pic>
        <p:nvPicPr>
          <p:cNvPr id="122" name="IMG-3642.JPG" descr="IMG-3642.JPG"/>
          <p:cNvPicPr>
            <a:picLocks noChangeAspect="1"/>
          </p:cNvPicPr>
          <p:nvPr/>
        </p:nvPicPr>
        <p:blipFill>
          <a:blip r:embed="rId2"/>
          <a:srcRect l="25406"/>
          <a:stretch>
            <a:fillRect/>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25" name="PPT 1 -"/>
          <p:cNvSpPr txBox="1"/>
          <p:nvPr/>
        </p:nvSpPr>
        <p:spPr>
          <a:xfrm>
            <a:off x="21547199" y="12813338"/>
            <a:ext cx="140640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a:t>PPT 1 -</a:t>
            </a: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27"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a:t>
            </a:fld>
            <a:endParaRPr/>
          </a:p>
        </p:txBody>
      </p:sp>
      <p:sp>
        <p:nvSpPr>
          <p:cNvPr id="2" name="Rectangle 1">
            <a:extLst>
              <a:ext uri="{FF2B5EF4-FFF2-40B4-BE49-F238E27FC236}">
                <a16:creationId xmlns:a16="http://schemas.microsoft.com/office/drawing/2014/main" id="{E9A6B61E-3BFB-8B6A-B54D-9BFC4C887C61}"/>
              </a:ext>
            </a:extLst>
          </p:cNvPr>
          <p:cNvSpPr/>
          <p:nvPr/>
        </p:nvSpPr>
        <p:spPr>
          <a:xfrm>
            <a:off x="15140220" y="1915774"/>
            <a:ext cx="5159459" cy="156966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i-IN" sz="9600" b="1" dirty="0">
                <a:ln/>
                <a:solidFill>
                  <a:schemeClr val="accent6">
                    <a:lumMod val="75000"/>
                  </a:schemeClr>
                </a:solidFill>
              </a:rPr>
              <a:t>धन्यवाद</a:t>
            </a:r>
            <a:endParaRPr lang="en-US" sz="9600" b="1" cap="none" spc="0" dirty="0">
              <a:ln/>
              <a:solidFill>
                <a:schemeClr val="accent6">
                  <a:lumMod val="75000"/>
                </a:schemeClr>
              </a:solidFill>
              <a:effectLst/>
            </a:endParaRPr>
          </a:p>
        </p:txBody>
      </p:sp>
      <p:pic>
        <p:nvPicPr>
          <p:cNvPr id="3" name="Picture 2">
            <a:extLst>
              <a:ext uri="{FF2B5EF4-FFF2-40B4-BE49-F238E27FC236}">
                <a16:creationId xmlns:a16="http://schemas.microsoft.com/office/drawing/2014/main" id="{5E650F79-7DDC-3572-24A0-923746DF3718}"/>
              </a:ext>
            </a:extLst>
          </p:cNvPr>
          <p:cNvPicPr>
            <a:picLocks noChangeAspect="1" noChangeArrowheads="1"/>
          </p:cNvPicPr>
          <p:nvPr/>
        </p:nvPicPr>
        <p:blipFill>
          <a:blip r:embed="rId3" cstate="print"/>
          <a:srcRect/>
          <a:stretch>
            <a:fillRect/>
          </a:stretch>
        </p:blipFill>
        <p:spPr bwMode="auto">
          <a:xfrm>
            <a:off x="11727110" y="3617460"/>
            <a:ext cx="11691690" cy="8274205"/>
          </a:xfrm>
          <a:prstGeom prst="rect">
            <a:avLst/>
          </a:prstGeom>
          <a:noFill/>
          <a:ln w="9525">
            <a:noFill/>
            <a:miter lim="800000"/>
            <a:headEnd/>
            <a:tailEnd/>
          </a:ln>
        </p:spPr>
      </p:pic>
      <p:pic>
        <p:nvPicPr>
          <p:cNvPr id="4" name="Picture 3">
            <a:extLst>
              <a:ext uri="{FF2B5EF4-FFF2-40B4-BE49-F238E27FC236}">
                <a16:creationId xmlns:a16="http://schemas.microsoft.com/office/drawing/2014/main" id="{EF443F0E-CB96-CA93-579B-34A90ABD8EE1}"/>
              </a:ext>
            </a:extLst>
          </p:cNvPr>
          <p:cNvPicPr>
            <a:picLocks noChangeAspect="1"/>
          </p:cNvPicPr>
          <p:nvPr/>
        </p:nvPicPr>
        <p:blipFill>
          <a:blip r:embed="rId4"/>
          <a:stretch>
            <a:fillRect/>
          </a:stretch>
        </p:blipFill>
        <p:spPr>
          <a:xfrm>
            <a:off x="21604091" y="66805"/>
            <a:ext cx="2633700" cy="2523963"/>
          </a:xfrm>
          <a:prstGeom prst="rect">
            <a:avLst/>
          </a:prstGeom>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154</TotalTime>
  <Words>151</Words>
  <Application>Microsoft Office PowerPoint</Application>
  <PresentationFormat>Custom</PresentationFormat>
  <Paragraphs>23</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Arial Black</vt:lpstr>
      <vt:lpstr>Calibri</vt:lpstr>
      <vt:lpstr>Open Sans</vt:lpstr>
      <vt:lpstr>Verdana</vt:lpstr>
      <vt:lpstr>Default Design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HP</cp:lastModifiedBy>
  <cp:revision>31</cp:revision>
  <dcterms:modified xsi:type="dcterms:W3CDTF">2025-12-20T12:38:16Z</dcterms:modified>
</cp:coreProperties>
</file>