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14"/>
  </p:notesMasterIdLst>
  <p:sldIdLst>
    <p:sldId id="256" r:id="rId2"/>
    <p:sldId id="257" r:id="rId3"/>
    <p:sldId id="275" r:id="rId4"/>
    <p:sldId id="276" r:id="rId5"/>
    <p:sldId id="258" r:id="rId6"/>
    <p:sldId id="291" r:id="rId7"/>
    <p:sldId id="292" r:id="rId8"/>
    <p:sldId id="293" r:id="rId9"/>
    <p:sldId id="294" r:id="rId10"/>
    <p:sldId id="295" r:id="rId11"/>
    <p:sldId id="296" r:id="rId12"/>
    <p:sldId id="274" r:id="rId13"/>
  </p:sldIdLst>
  <p:sldSz cx="24384000" cy="137160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1pPr>
    <a:lvl2pPr marL="0" marR="0" indent="45720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2pPr>
    <a:lvl3pPr marL="0" marR="0" indent="91440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3pPr>
    <a:lvl4pPr marL="0" marR="0" indent="137160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4pPr>
    <a:lvl5pPr marL="0" marR="0" indent="182880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5pPr>
    <a:lvl6pPr marL="0" marR="0" indent="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6pPr>
    <a:lvl7pPr marL="0" marR="0" indent="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7pPr>
    <a:lvl8pPr marL="0" marR="0" indent="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8pPr>
    <a:lvl9pPr marL="0" marR="0" indent="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9pPr>
  </p:defaultTextStyle>
  <p:extLst>
    <p:ext uri="{EFAFB233-063F-42B5-8137-9DF3F51BA10A}">
      <p15:sldGuideLst xmlns:p15="http://schemas.microsoft.com/office/powerpoint/2012/main">
        <p15:guide id="1" orient="horz" pos="4320">
          <p15:clr>
            <a:srgbClr val="A4A3A4"/>
          </p15:clr>
        </p15:guide>
        <p15:guide id="2" pos="76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46C0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C41DC51-CEDD-4D25-867D-3537CDD59D01}" v="32" dt="2025-09-15T11:26:09.930"/>
  </p1510:revLst>
</p1510:revInfo>
</file>

<file path=ppt/tableStyles.xml><?xml version="1.0" encoding="utf-8"?>
<a:tblStyleLst xmlns:a="http://schemas.openxmlformats.org/drawingml/2006/main" def="{5940675A-B579-460E-94D1-54222C63F5DA}">
  <a:tblStyle styleId="{4C3C2611-4C71-4FC5-86AE-919BDF0F9419}" styleName="">
    <a:tblBg/>
    <a:wholeTbl>
      <a:tcTxStyle b="off" i="off">
        <a:font>
          <a:latin typeface="Arial"/>
          <a:ea typeface="Arial"/>
          <a:cs typeface="Arial"/>
        </a:font>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E7F3F4"/>
          </a:solidFill>
        </a:fill>
      </a:tcStyle>
    </a:wholeTbl>
    <a:band2H>
      <a:tcTxStyle/>
      <a:tcStyle>
        <a:tcBdr/>
        <a:fill>
          <a:solidFill>
            <a:srgbClr val="F3F9FA"/>
          </a:solidFill>
        </a:fill>
      </a:tcStyle>
    </a:band2H>
    <a:firstCol>
      <a:tcTxStyle b="on" i="off">
        <a:font>
          <a:latin typeface="Arial"/>
          <a:ea typeface="Arial"/>
          <a:cs typeface="Arial"/>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Col>
    <a:lastRow>
      <a:tcTxStyle b="on" i="off">
        <a:font>
          <a:latin typeface="Arial"/>
          <a:ea typeface="Arial"/>
          <a:cs typeface="Arial"/>
        </a:font>
        <a:srgbClr val="FFFFFF"/>
      </a:tcTxStyle>
      <a:tcStyle>
        <a:tcBdr>
          <a:left>
            <a:ln w="12700" cap="flat">
              <a:solidFill>
                <a:srgbClr val="FFFFFF"/>
              </a:solidFill>
              <a:prstDash val="solid"/>
              <a:round/>
            </a:ln>
          </a:left>
          <a:right>
            <a:ln w="12700" cap="flat">
              <a:solidFill>
                <a:srgbClr val="FFFFFF"/>
              </a:solidFill>
              <a:prstDash val="solid"/>
              <a:round/>
            </a:ln>
          </a:right>
          <a:top>
            <a:ln w="508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lastRow>
    <a:firstRow>
      <a:tcTxStyle b="on" i="off">
        <a:font>
          <a:latin typeface="Arial"/>
          <a:ea typeface="Arial"/>
          <a:cs typeface="Arial"/>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508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Row>
  </a:tblStyle>
  <a:tblStyle styleId="{C7B018BB-80A7-4F77-B60F-C8B233D01FF8}" styleName="">
    <a:tblBg/>
    <a:wholeTbl>
      <a:tcTxStyle b="off" i="off">
        <a:font>
          <a:latin typeface="Arial"/>
          <a:ea typeface="Arial"/>
          <a:cs typeface="Arial"/>
        </a:font>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DEE7D0"/>
          </a:solidFill>
        </a:fill>
      </a:tcStyle>
    </a:wholeTbl>
    <a:band2H>
      <a:tcTxStyle/>
      <a:tcStyle>
        <a:tcBdr/>
        <a:fill>
          <a:solidFill>
            <a:srgbClr val="EFF3E9"/>
          </a:solidFill>
        </a:fill>
      </a:tcStyle>
    </a:band2H>
    <a:firstCol>
      <a:tcTxStyle b="on" i="off">
        <a:font>
          <a:latin typeface="Arial"/>
          <a:ea typeface="Arial"/>
          <a:cs typeface="Arial"/>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Col>
    <a:lastRow>
      <a:tcTxStyle b="on" i="off">
        <a:font>
          <a:latin typeface="Arial"/>
          <a:ea typeface="Arial"/>
          <a:cs typeface="Arial"/>
        </a:font>
        <a:srgbClr val="FFFFFF"/>
      </a:tcTxStyle>
      <a:tcStyle>
        <a:tcBdr>
          <a:left>
            <a:ln w="12700" cap="flat">
              <a:solidFill>
                <a:srgbClr val="FFFFFF"/>
              </a:solidFill>
              <a:prstDash val="solid"/>
              <a:round/>
            </a:ln>
          </a:left>
          <a:right>
            <a:ln w="12700" cap="flat">
              <a:solidFill>
                <a:srgbClr val="FFFFFF"/>
              </a:solidFill>
              <a:prstDash val="solid"/>
              <a:round/>
            </a:ln>
          </a:right>
          <a:top>
            <a:ln w="508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lastRow>
    <a:firstRow>
      <a:tcTxStyle b="on" i="off">
        <a:font>
          <a:latin typeface="Arial"/>
          <a:ea typeface="Arial"/>
          <a:cs typeface="Arial"/>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508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Row>
  </a:tblStyle>
  <a:tblStyle styleId="{EEE7283C-3CF3-47DC-8721-378D4A62B228}" styleName="">
    <a:tblBg/>
    <a:wholeTbl>
      <a:tcTxStyle b="off" i="off">
        <a:font>
          <a:latin typeface="Arial"/>
          <a:ea typeface="Arial"/>
          <a:cs typeface="Arial"/>
        </a:font>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FCDCCE"/>
          </a:solidFill>
        </a:fill>
      </a:tcStyle>
    </a:wholeTbl>
    <a:band2H>
      <a:tcTxStyle/>
      <a:tcStyle>
        <a:tcBdr/>
        <a:fill>
          <a:solidFill>
            <a:srgbClr val="FDEEE8"/>
          </a:solidFill>
        </a:fill>
      </a:tcStyle>
    </a:band2H>
    <a:firstCol>
      <a:tcTxStyle b="on" i="off">
        <a:font>
          <a:latin typeface="Arial"/>
          <a:ea typeface="Arial"/>
          <a:cs typeface="Arial"/>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Col>
    <a:lastRow>
      <a:tcTxStyle b="on" i="off">
        <a:font>
          <a:latin typeface="Arial"/>
          <a:ea typeface="Arial"/>
          <a:cs typeface="Arial"/>
        </a:font>
        <a:srgbClr val="FFFFFF"/>
      </a:tcTxStyle>
      <a:tcStyle>
        <a:tcBdr>
          <a:left>
            <a:ln w="12700" cap="flat">
              <a:solidFill>
                <a:srgbClr val="FFFFFF"/>
              </a:solidFill>
              <a:prstDash val="solid"/>
              <a:round/>
            </a:ln>
          </a:left>
          <a:right>
            <a:ln w="12700" cap="flat">
              <a:solidFill>
                <a:srgbClr val="FFFFFF"/>
              </a:solidFill>
              <a:prstDash val="solid"/>
              <a:round/>
            </a:ln>
          </a:right>
          <a:top>
            <a:ln w="508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lastRow>
    <a:firstRow>
      <a:tcTxStyle b="on" i="off">
        <a:font>
          <a:latin typeface="Arial"/>
          <a:ea typeface="Arial"/>
          <a:cs typeface="Arial"/>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508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Row>
  </a:tblStyle>
  <a:tblStyle styleId="{CF821DB8-F4EB-4A41-A1BA-3FCAFE7338EE}" styleName="">
    <a:tblBg/>
    <a:wholeTbl>
      <a:tcTxStyle b="off" i="off">
        <a:font>
          <a:latin typeface="Arial"/>
          <a:ea typeface="Arial"/>
          <a:cs typeface="Arial"/>
        </a:font>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E6E6E6"/>
          </a:solidFill>
        </a:fill>
      </a:tcStyle>
    </a:wholeTbl>
    <a:band2H>
      <a:tcTxStyle/>
      <a:tcStyle>
        <a:tcBdr/>
        <a:fill>
          <a:solidFill>
            <a:srgbClr val="FFFFFF"/>
          </a:solidFill>
        </a:fill>
      </a:tcStyle>
    </a:band2H>
    <a:firstCol>
      <a:tcTxStyle b="on" i="off">
        <a:font>
          <a:latin typeface="Arial"/>
          <a:ea typeface="Arial"/>
          <a:cs typeface="Arial"/>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solidFill>
        </a:fill>
      </a:tcStyle>
    </a:firstCol>
    <a:lastRow>
      <a:tcTxStyle b="on" i="off">
        <a:font>
          <a:latin typeface="Arial"/>
          <a:ea typeface="Arial"/>
          <a:cs typeface="Arial"/>
        </a:font>
        <a:srgbClr val="000000"/>
      </a:tcTxStyle>
      <a:tcStyle>
        <a:tcBdr>
          <a:left>
            <a:ln w="12700" cap="flat">
              <a:noFill/>
              <a:miter lim="400000"/>
            </a:ln>
          </a:left>
          <a:right>
            <a:ln w="12700" cap="flat">
              <a:noFill/>
              <a:miter lim="400000"/>
            </a:ln>
          </a:right>
          <a:top>
            <a:ln w="635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rgbClr val="FFFFFF"/>
          </a:solidFill>
        </a:fill>
      </a:tcStyle>
    </a:lastRow>
    <a:firstRow>
      <a:tcTxStyle b="on" i="off">
        <a:font>
          <a:latin typeface="Arial"/>
          <a:ea typeface="Arial"/>
          <a:cs typeface="Arial"/>
        </a:font>
        <a:srgbClr val="FFFFFF"/>
      </a:tcTxStyle>
      <a:tcStyle>
        <a:tcBdr>
          <a:left>
            <a:ln w="12700" cap="flat">
              <a:noFill/>
              <a:miter lim="400000"/>
            </a:ln>
          </a:left>
          <a:right>
            <a:ln w="12700" cap="flat">
              <a:noFill/>
              <a:miter lim="400000"/>
            </a:ln>
          </a:right>
          <a:top>
            <a:ln w="254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chemeClr val="accent1"/>
          </a:solidFill>
        </a:fill>
      </a:tcStyle>
    </a:firstRow>
  </a:tblStyle>
  <a:tblStyle styleId="{33BA23B1-9221-436E-865A-0063620EA4FD}" styleName="">
    <a:tblBg/>
    <a:wholeTbl>
      <a:tcTxStyle b="off" i="off">
        <a:font>
          <a:latin typeface="Arial"/>
          <a:ea typeface="Arial"/>
          <a:cs typeface="Arial"/>
        </a:font>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ACACA"/>
          </a:solidFill>
        </a:fill>
      </a:tcStyle>
    </a:wholeTbl>
    <a:band2H>
      <a:tcTxStyle/>
      <a:tcStyle>
        <a:tcBdr/>
        <a:fill>
          <a:solidFill>
            <a:srgbClr val="E6E6E6"/>
          </a:solidFill>
        </a:fill>
      </a:tcStyle>
    </a:band2H>
    <a:firstCol>
      <a:tcTxStyle b="on" i="off">
        <a:font>
          <a:latin typeface="Arial"/>
          <a:ea typeface="Arial"/>
          <a:cs typeface="Arial"/>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Col>
    <a:lastRow>
      <a:tcTxStyle b="on" i="off">
        <a:font>
          <a:latin typeface="Arial"/>
          <a:ea typeface="Arial"/>
          <a:cs typeface="Arial"/>
        </a:font>
        <a:srgbClr val="FFFFFF"/>
      </a:tcTxStyle>
      <a:tcStyle>
        <a:tcBdr>
          <a:left>
            <a:ln w="12700" cap="flat">
              <a:solidFill>
                <a:srgbClr val="FFFFFF"/>
              </a:solidFill>
              <a:prstDash val="solid"/>
              <a:round/>
            </a:ln>
          </a:left>
          <a:right>
            <a:ln w="12700" cap="flat">
              <a:solidFill>
                <a:srgbClr val="FFFFFF"/>
              </a:solidFill>
              <a:prstDash val="solid"/>
              <a:round/>
            </a:ln>
          </a:right>
          <a:top>
            <a:ln w="508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lastRow>
    <a:firstRow>
      <a:tcTxStyle b="on" i="off">
        <a:font>
          <a:latin typeface="Arial"/>
          <a:ea typeface="Arial"/>
          <a:cs typeface="Arial"/>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508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Row>
  </a:tblStyle>
  <a:tblStyle styleId="{2708684C-4D16-4618-839F-0558EEFCDFE6}" styleName="">
    <a:tblBg/>
    <a:wholeTbl>
      <a:tcTxStyle b="off" i="off">
        <a:font>
          <a:latin typeface="Arial"/>
          <a:ea typeface="Arial"/>
          <a:cs typeface="Arial"/>
        </a:font>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wholeTbl>
    <a:band2H>
      <a:tcTxStyle/>
      <a:tcStyle>
        <a:tcBdr/>
        <a:fill>
          <a:solidFill>
            <a:srgbClr val="FFFFFF"/>
          </a:solidFill>
        </a:fill>
      </a:tcStyle>
    </a:band2H>
    <a:firstCol>
      <a:tcTxStyle b="on" i="off">
        <a:font>
          <a:latin typeface="Arial"/>
          <a:ea typeface="Arial"/>
          <a:cs typeface="Arial"/>
        </a:font>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firstCol>
    <a:lastRow>
      <a:tcTxStyle b="on" i="off">
        <a:font>
          <a:latin typeface="Arial"/>
          <a:ea typeface="Arial"/>
          <a:cs typeface="Arial"/>
        </a:font>
        <a:srgbClr val="000000"/>
      </a:tcTxStyle>
      <a:tcStyle>
        <a:tcBdr>
          <a:left>
            <a:ln w="12700" cap="flat">
              <a:solidFill>
                <a:srgbClr val="000000"/>
              </a:solidFill>
              <a:prstDash val="solid"/>
              <a:round/>
            </a:ln>
          </a:left>
          <a:right>
            <a:ln w="12700" cap="flat">
              <a:solidFill>
                <a:srgbClr val="000000"/>
              </a:solidFill>
              <a:prstDash val="solid"/>
              <a:round/>
            </a:ln>
          </a:right>
          <a:top>
            <a:ln w="635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lastRow>
    <a:firstRow>
      <a:tcTxStyle b="on" i="off">
        <a:font>
          <a:latin typeface="Arial"/>
          <a:ea typeface="Arial"/>
          <a:cs typeface="Arial"/>
        </a:font>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254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6625" autoAdjust="0"/>
    <p:restoredTop sz="94660"/>
  </p:normalViewPr>
  <p:slideViewPr>
    <p:cSldViewPr snapToGrid="0">
      <p:cViewPr varScale="1">
        <p:scale>
          <a:sx n="53" d="100"/>
          <a:sy n="53" d="100"/>
        </p:scale>
        <p:origin x="738" y="108"/>
      </p:cViewPr>
      <p:guideLst>
        <p:guide orient="horz" pos="4320"/>
        <p:guide pos="76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20"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19" Type="http://schemas.microsoft.com/office/2016/11/relationships/changesInfo" Target="changesInfos/changesInfo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HARAN SINGH" userId="cf93d647e8583ced" providerId="LiveId" clId="{0369EAA2-502D-4E43-A93D-DD36393BC89F}"/>
    <pc:docChg chg="modSld">
      <pc:chgData name="CHARAN SINGH" userId="cf93d647e8583ced" providerId="LiveId" clId="{0369EAA2-502D-4E43-A93D-DD36393BC89F}" dt="2025-09-15T11:26:09.930" v="71"/>
      <pc:docMkLst>
        <pc:docMk/>
      </pc:docMkLst>
      <pc:sldChg chg="modSp mod">
        <pc:chgData name="CHARAN SINGH" userId="cf93d647e8583ced" providerId="LiveId" clId="{0369EAA2-502D-4E43-A93D-DD36393BC89F}" dt="2025-09-12T07:22:21.175" v="2"/>
        <pc:sldMkLst>
          <pc:docMk/>
          <pc:sldMk cId="0" sldId="256"/>
        </pc:sldMkLst>
        <pc:spChg chg="mod">
          <ac:chgData name="CHARAN SINGH" userId="cf93d647e8583ced" providerId="LiveId" clId="{0369EAA2-502D-4E43-A93D-DD36393BC89F}" dt="2025-09-12T07:21:27.431" v="0" actId="1076"/>
          <ac:spMkLst>
            <pc:docMk/>
            <pc:sldMk cId="0" sldId="256"/>
            <ac:spMk id="4" creationId="{2E9EC43E-C7B1-EF48-5F3B-E2AF3723BE8A}"/>
          </ac:spMkLst>
        </pc:spChg>
        <pc:spChg chg="mod">
          <ac:chgData name="CHARAN SINGH" userId="cf93d647e8583ced" providerId="LiveId" clId="{0369EAA2-502D-4E43-A93D-DD36393BC89F}" dt="2025-09-12T07:22:12.610" v="1" actId="1076"/>
          <ac:spMkLst>
            <pc:docMk/>
            <pc:sldMk cId="0" sldId="256"/>
            <ac:spMk id="83" creationId="{00000000-0000-0000-0000-000000000000}"/>
          </ac:spMkLst>
        </pc:spChg>
        <pc:spChg chg="mod">
          <ac:chgData name="CHARAN SINGH" userId="cf93d647e8583ced" providerId="LiveId" clId="{0369EAA2-502D-4E43-A93D-DD36393BC89F}" dt="2025-09-12T07:22:21.175" v="2"/>
          <ac:spMkLst>
            <pc:docMk/>
            <pc:sldMk cId="0" sldId="256"/>
            <ac:spMk id="84" creationId="{00000000-0000-0000-0000-000000000000}"/>
          </ac:spMkLst>
        </pc:spChg>
      </pc:sldChg>
      <pc:sldChg chg="modSp mod">
        <pc:chgData name="CHARAN SINGH" userId="cf93d647e8583ced" providerId="LiveId" clId="{0369EAA2-502D-4E43-A93D-DD36393BC89F}" dt="2025-09-15T11:21:03.884" v="33"/>
        <pc:sldMkLst>
          <pc:docMk/>
          <pc:sldMk cId="0" sldId="257"/>
        </pc:sldMkLst>
        <pc:spChg chg="mod">
          <ac:chgData name="CHARAN SINGH" userId="cf93d647e8583ced" providerId="LiveId" clId="{0369EAA2-502D-4E43-A93D-DD36393BC89F}" dt="2025-09-15T11:21:03.884" v="33"/>
          <ac:spMkLst>
            <pc:docMk/>
            <pc:sldMk cId="0" sldId="257"/>
            <ac:spMk id="2" creationId="{320D5963-5616-DE9C-DD87-2C9C0B0FB324}"/>
          </ac:spMkLst>
        </pc:spChg>
        <pc:spChg chg="mod">
          <ac:chgData name="CHARAN SINGH" userId="cf93d647e8583ced" providerId="LiveId" clId="{0369EAA2-502D-4E43-A93D-DD36393BC89F}" dt="2025-09-15T11:20:04.858" v="30" actId="20577"/>
          <ac:spMkLst>
            <pc:docMk/>
            <pc:sldMk cId="0" sldId="257"/>
            <ac:spMk id="6" creationId="{D3DB3725-B6EF-8DE8-0BDC-B71D6415B706}"/>
          </ac:spMkLst>
        </pc:spChg>
      </pc:sldChg>
      <pc:sldChg chg="modSp">
        <pc:chgData name="CHARAN SINGH" userId="cf93d647e8583ced" providerId="LiveId" clId="{0369EAA2-502D-4E43-A93D-DD36393BC89F}" dt="2025-09-12T07:24:12.482" v="13"/>
        <pc:sldMkLst>
          <pc:docMk/>
          <pc:sldMk cId="0" sldId="258"/>
        </pc:sldMkLst>
        <pc:spChg chg="mod">
          <ac:chgData name="CHARAN SINGH" userId="cf93d647e8583ced" providerId="LiveId" clId="{0369EAA2-502D-4E43-A93D-DD36393BC89F}" dt="2025-09-12T07:24:05.366" v="12"/>
          <ac:spMkLst>
            <pc:docMk/>
            <pc:sldMk cId="0" sldId="258"/>
            <ac:spMk id="9" creationId="{FCB9E74C-D255-2DB2-82AD-DD44C6B084D8}"/>
          </ac:spMkLst>
        </pc:spChg>
        <pc:spChg chg="mod">
          <ac:chgData name="CHARAN SINGH" userId="cf93d647e8583ced" providerId="LiveId" clId="{0369EAA2-502D-4E43-A93D-DD36393BC89F}" dt="2025-09-12T07:24:12.482" v="13"/>
          <ac:spMkLst>
            <pc:docMk/>
            <pc:sldMk cId="0" sldId="258"/>
            <ac:spMk id="10" creationId="{C53A0304-A326-4547-452C-71E9F43559D7}"/>
          </ac:spMkLst>
        </pc:spChg>
      </pc:sldChg>
      <pc:sldChg chg="modSp mod">
        <pc:chgData name="CHARAN SINGH" userId="cf93d647e8583ced" providerId="LiveId" clId="{0369EAA2-502D-4E43-A93D-DD36393BC89F}" dt="2025-09-12T07:32:58.919" v="28" actId="14100"/>
        <pc:sldMkLst>
          <pc:docMk/>
          <pc:sldMk cId="0" sldId="274"/>
        </pc:sldMkLst>
        <pc:spChg chg="mod">
          <ac:chgData name="CHARAN SINGH" userId="cf93d647e8583ced" providerId="LiveId" clId="{0369EAA2-502D-4E43-A93D-DD36393BC89F}" dt="2025-09-12T07:32:58.919" v="28" actId="14100"/>
          <ac:spMkLst>
            <pc:docMk/>
            <pc:sldMk cId="0" sldId="274"/>
            <ac:spMk id="2" creationId="{E9A6B61E-3BFB-8B6A-B54D-9BFC4C887C61}"/>
          </ac:spMkLst>
        </pc:spChg>
      </pc:sldChg>
      <pc:sldChg chg="modSp mod">
        <pc:chgData name="CHARAN SINGH" userId="cf93d647e8583ced" providerId="LiveId" clId="{0369EAA2-502D-4E43-A93D-DD36393BC89F}" dt="2025-09-15T11:26:09.930" v="71"/>
        <pc:sldMkLst>
          <pc:docMk/>
          <pc:sldMk cId="3173233629" sldId="275"/>
        </pc:sldMkLst>
        <pc:spChg chg="mod">
          <ac:chgData name="CHARAN SINGH" userId="cf93d647e8583ced" providerId="LiveId" clId="{0369EAA2-502D-4E43-A93D-DD36393BC89F}" dt="2025-09-15T11:26:09.930" v="71"/>
          <ac:spMkLst>
            <pc:docMk/>
            <pc:sldMk cId="3173233629" sldId="275"/>
            <ac:spMk id="22" creationId="{2227DBE3-C6B3-1EC1-6690-5AB372B51153}"/>
          </ac:spMkLst>
        </pc:spChg>
      </pc:sldChg>
      <pc:sldChg chg="modSp">
        <pc:chgData name="CHARAN SINGH" userId="cf93d647e8583ced" providerId="LiveId" clId="{0369EAA2-502D-4E43-A93D-DD36393BC89F}" dt="2025-09-12T07:23:40.553" v="11"/>
        <pc:sldMkLst>
          <pc:docMk/>
          <pc:sldMk cId="3433692845" sldId="276"/>
        </pc:sldMkLst>
        <pc:spChg chg="mod">
          <ac:chgData name="CHARAN SINGH" userId="cf93d647e8583ced" providerId="LiveId" clId="{0369EAA2-502D-4E43-A93D-DD36393BC89F}" dt="2025-09-12T07:23:40.553" v="11"/>
          <ac:spMkLst>
            <pc:docMk/>
            <pc:sldMk cId="3433692845" sldId="276"/>
            <ac:spMk id="3" creationId="{5BDA02DF-461E-06A7-3B8E-2988932644D8}"/>
          </ac:spMkLst>
        </pc:spChg>
      </pc:sldChg>
      <pc:sldChg chg="modSp">
        <pc:chgData name="CHARAN SINGH" userId="cf93d647e8583ced" providerId="LiveId" clId="{0369EAA2-502D-4E43-A93D-DD36393BC89F}" dt="2025-09-12T07:24:39.083" v="15"/>
        <pc:sldMkLst>
          <pc:docMk/>
          <pc:sldMk cId="1435362416" sldId="291"/>
        </pc:sldMkLst>
        <pc:spChg chg="mod">
          <ac:chgData name="CHARAN SINGH" userId="cf93d647e8583ced" providerId="LiveId" clId="{0369EAA2-502D-4E43-A93D-DD36393BC89F}" dt="2025-09-12T07:24:34.356" v="14"/>
          <ac:spMkLst>
            <pc:docMk/>
            <pc:sldMk cId="1435362416" sldId="291"/>
            <ac:spMk id="9" creationId="{1C2881F9-9ED3-D02B-F79B-A32E442D649B}"/>
          </ac:spMkLst>
        </pc:spChg>
        <pc:spChg chg="mod">
          <ac:chgData name="CHARAN SINGH" userId="cf93d647e8583ced" providerId="LiveId" clId="{0369EAA2-502D-4E43-A93D-DD36393BC89F}" dt="2025-09-12T07:24:39.083" v="15"/>
          <ac:spMkLst>
            <pc:docMk/>
            <pc:sldMk cId="1435362416" sldId="291"/>
            <ac:spMk id="10" creationId="{CA917402-CAEA-6BBB-B11A-4150CFF4A432}"/>
          </ac:spMkLst>
        </pc:spChg>
      </pc:sldChg>
      <pc:sldChg chg="modSp">
        <pc:chgData name="CHARAN SINGH" userId="cf93d647e8583ced" providerId="LiveId" clId="{0369EAA2-502D-4E43-A93D-DD36393BC89F}" dt="2025-09-12T07:24:54.850" v="18"/>
        <pc:sldMkLst>
          <pc:docMk/>
          <pc:sldMk cId="772173246" sldId="292"/>
        </pc:sldMkLst>
        <pc:spChg chg="mod">
          <ac:chgData name="CHARAN SINGH" userId="cf93d647e8583ced" providerId="LiveId" clId="{0369EAA2-502D-4E43-A93D-DD36393BC89F}" dt="2025-09-12T07:24:45.383" v="16"/>
          <ac:spMkLst>
            <pc:docMk/>
            <pc:sldMk cId="772173246" sldId="292"/>
            <ac:spMk id="2" creationId="{8C6092F2-B8FE-7D8F-43F0-E5BE577C4E17}"/>
          </ac:spMkLst>
        </pc:spChg>
        <pc:spChg chg="mod">
          <ac:chgData name="CHARAN SINGH" userId="cf93d647e8583ced" providerId="LiveId" clId="{0369EAA2-502D-4E43-A93D-DD36393BC89F}" dt="2025-09-12T07:24:54.850" v="18"/>
          <ac:spMkLst>
            <pc:docMk/>
            <pc:sldMk cId="772173246" sldId="292"/>
            <ac:spMk id="3" creationId="{E8A64B50-42A4-2E00-693C-F89C84E8EA95}"/>
          </ac:spMkLst>
        </pc:spChg>
        <pc:spChg chg="mod">
          <ac:chgData name="CHARAN SINGH" userId="cf93d647e8583ced" providerId="LiveId" clId="{0369EAA2-502D-4E43-A93D-DD36393BC89F}" dt="2025-09-12T07:24:50.003" v="17"/>
          <ac:spMkLst>
            <pc:docMk/>
            <pc:sldMk cId="772173246" sldId="292"/>
            <ac:spMk id="4" creationId="{1D2031FC-5B1E-5B59-FB3A-BE6A4EF2BDCE}"/>
          </ac:spMkLst>
        </pc:spChg>
      </pc:sldChg>
      <pc:sldChg chg="modSp">
        <pc:chgData name="CHARAN SINGH" userId="cf93d647e8583ced" providerId="LiveId" clId="{0369EAA2-502D-4E43-A93D-DD36393BC89F}" dt="2025-09-12T07:25:51.632" v="20"/>
        <pc:sldMkLst>
          <pc:docMk/>
          <pc:sldMk cId="2285843409" sldId="293"/>
        </pc:sldMkLst>
        <pc:spChg chg="mod">
          <ac:chgData name="CHARAN SINGH" userId="cf93d647e8583ced" providerId="LiveId" clId="{0369EAA2-502D-4E43-A93D-DD36393BC89F}" dt="2025-09-12T07:25:46.918" v="19"/>
          <ac:spMkLst>
            <pc:docMk/>
            <pc:sldMk cId="2285843409" sldId="293"/>
            <ac:spMk id="2" creationId="{BCB0D880-0F08-0D51-154C-C0D0BF062562}"/>
          </ac:spMkLst>
        </pc:spChg>
        <pc:spChg chg="mod">
          <ac:chgData name="CHARAN SINGH" userId="cf93d647e8583ced" providerId="LiveId" clId="{0369EAA2-502D-4E43-A93D-DD36393BC89F}" dt="2025-09-12T07:25:51.632" v="20"/>
          <ac:spMkLst>
            <pc:docMk/>
            <pc:sldMk cId="2285843409" sldId="293"/>
            <ac:spMk id="4" creationId="{53E01086-1631-8BF3-6865-2AE310ACCDE1}"/>
          </ac:spMkLst>
        </pc:spChg>
      </pc:sldChg>
      <pc:sldChg chg="modSp mod">
        <pc:chgData name="CHARAN SINGH" userId="cf93d647e8583ced" providerId="LiveId" clId="{0369EAA2-502D-4E43-A93D-DD36393BC89F}" dt="2025-09-12T07:31:46.793" v="23"/>
        <pc:sldMkLst>
          <pc:docMk/>
          <pc:sldMk cId="3188139113" sldId="294"/>
        </pc:sldMkLst>
        <pc:spChg chg="mod">
          <ac:chgData name="CHARAN SINGH" userId="cf93d647e8583ced" providerId="LiveId" clId="{0369EAA2-502D-4E43-A93D-DD36393BC89F}" dt="2025-09-12T07:31:46.793" v="23"/>
          <ac:spMkLst>
            <pc:docMk/>
            <pc:sldMk cId="3188139113" sldId="294"/>
            <ac:spMk id="9" creationId="{A3BA8CF2-4CA2-43C1-ED67-1B95C7C8F534}"/>
          </ac:spMkLst>
        </pc:spChg>
        <pc:spChg chg="mod">
          <ac:chgData name="CHARAN SINGH" userId="cf93d647e8583ced" providerId="LiveId" clId="{0369EAA2-502D-4E43-A93D-DD36393BC89F}" dt="2025-09-12T07:31:36.165" v="22"/>
          <ac:spMkLst>
            <pc:docMk/>
            <pc:sldMk cId="3188139113" sldId="294"/>
            <ac:spMk id="10" creationId="{D6312408-3F45-ABD3-3628-E9670EF8FBC2}"/>
          </ac:spMkLst>
        </pc:spChg>
      </pc:sldChg>
      <pc:sldChg chg="modSp">
        <pc:chgData name="CHARAN SINGH" userId="cf93d647e8583ced" providerId="LiveId" clId="{0369EAA2-502D-4E43-A93D-DD36393BC89F}" dt="2025-09-12T07:32:01.502" v="24"/>
        <pc:sldMkLst>
          <pc:docMk/>
          <pc:sldMk cId="1381446963" sldId="295"/>
        </pc:sldMkLst>
        <pc:spChg chg="mod">
          <ac:chgData name="CHARAN SINGH" userId="cf93d647e8583ced" providerId="LiveId" clId="{0369EAA2-502D-4E43-A93D-DD36393BC89F}" dt="2025-09-12T07:32:01.502" v="24"/>
          <ac:spMkLst>
            <pc:docMk/>
            <pc:sldMk cId="1381446963" sldId="295"/>
            <ac:spMk id="3" creationId="{3C1A7EFC-B3D9-0AA8-3405-0A033B3D6899}"/>
          </ac:spMkLst>
        </pc:spChg>
      </pc:sldChg>
      <pc:sldChg chg="modSp">
        <pc:chgData name="CHARAN SINGH" userId="cf93d647e8583ced" providerId="LiveId" clId="{0369EAA2-502D-4E43-A93D-DD36393BC89F}" dt="2025-09-12T07:32:34.247" v="25"/>
        <pc:sldMkLst>
          <pc:docMk/>
          <pc:sldMk cId="2194721440" sldId="296"/>
        </pc:sldMkLst>
        <pc:spChg chg="mod">
          <ac:chgData name="CHARAN SINGH" userId="cf93d647e8583ced" providerId="LiveId" clId="{0369EAA2-502D-4E43-A93D-DD36393BC89F}" dt="2025-09-12T07:32:34.247" v="25"/>
          <ac:spMkLst>
            <pc:docMk/>
            <pc:sldMk cId="2194721440" sldId="296"/>
            <ac:spMk id="2" creationId="{4A6D51C0-C4D3-9C51-6860-519FB0F18252}"/>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3" name="Shape 73"/>
          <p:cNvSpPr>
            <a:spLocks noGrp="1" noRot="1" noChangeAspect="1"/>
          </p:cNvSpPr>
          <p:nvPr>
            <p:ph type="sldImg"/>
          </p:nvPr>
        </p:nvSpPr>
        <p:spPr>
          <a:xfrm>
            <a:off x="1143000" y="685800"/>
            <a:ext cx="4572000" cy="3429000"/>
          </a:xfrm>
          <a:prstGeom prst="rect">
            <a:avLst/>
          </a:prstGeom>
        </p:spPr>
        <p:txBody>
          <a:bodyPr/>
          <a:lstStyle/>
          <a:p>
            <a:endParaRPr/>
          </a:p>
        </p:txBody>
      </p:sp>
      <p:sp>
        <p:nvSpPr>
          <p:cNvPr id="74" name="Shape 74"/>
          <p:cNvSpPr>
            <a:spLocks noGrp="1"/>
          </p:cNvSpPr>
          <p:nvPr>
            <p:ph type="body" sz="quarter" idx="1"/>
          </p:nvPr>
        </p:nvSpPr>
        <p:spPr>
          <a:xfrm>
            <a:off x="914400" y="4343400"/>
            <a:ext cx="5029200" cy="4114800"/>
          </a:xfrm>
          <a:prstGeom prst="rect">
            <a:avLst/>
          </a:prstGeom>
        </p:spPr>
        <p:txBody>
          <a:bodyPr/>
          <a:lstStyle/>
          <a:p>
            <a:endParaRPr/>
          </a:p>
        </p:txBody>
      </p:sp>
    </p:spTree>
  </p:cSld>
  <p:clrMap bg1="lt1" tx1="dk1" bg2="lt2" tx2="dk2" accent1="accent1" accent2="accent2" accent3="accent3" accent4="accent4" accent5="accent5" accent6="accent6" hlink="hlink" folHlink="folHlink"/>
  <p:notesStyle>
    <a:lvl1pPr defTabSz="1662545" latinLnBrk="0">
      <a:spcBef>
        <a:spcPts val="700"/>
      </a:spcBef>
      <a:defRPr>
        <a:latin typeface="+mn-lt"/>
        <a:ea typeface="+mn-ea"/>
        <a:cs typeface="+mn-cs"/>
        <a:sym typeface="Calibri"/>
      </a:defRPr>
    </a:lvl1pPr>
    <a:lvl2pPr indent="228600" defTabSz="1662545" latinLnBrk="0">
      <a:spcBef>
        <a:spcPts val="700"/>
      </a:spcBef>
      <a:defRPr>
        <a:latin typeface="+mn-lt"/>
        <a:ea typeface="+mn-ea"/>
        <a:cs typeface="+mn-cs"/>
        <a:sym typeface="Calibri"/>
      </a:defRPr>
    </a:lvl2pPr>
    <a:lvl3pPr indent="457200" defTabSz="1662545" latinLnBrk="0">
      <a:spcBef>
        <a:spcPts val="700"/>
      </a:spcBef>
      <a:defRPr>
        <a:latin typeface="+mn-lt"/>
        <a:ea typeface="+mn-ea"/>
        <a:cs typeface="+mn-cs"/>
        <a:sym typeface="Calibri"/>
      </a:defRPr>
    </a:lvl3pPr>
    <a:lvl4pPr indent="685800" defTabSz="1662545" latinLnBrk="0">
      <a:spcBef>
        <a:spcPts val="700"/>
      </a:spcBef>
      <a:defRPr>
        <a:latin typeface="+mn-lt"/>
        <a:ea typeface="+mn-ea"/>
        <a:cs typeface="+mn-cs"/>
        <a:sym typeface="Calibri"/>
      </a:defRPr>
    </a:lvl4pPr>
    <a:lvl5pPr indent="914400" defTabSz="1662545" latinLnBrk="0">
      <a:spcBef>
        <a:spcPts val="700"/>
      </a:spcBef>
      <a:defRPr>
        <a:latin typeface="+mn-lt"/>
        <a:ea typeface="+mn-ea"/>
        <a:cs typeface="+mn-cs"/>
        <a:sym typeface="Calibri"/>
      </a:defRPr>
    </a:lvl5pPr>
    <a:lvl6pPr indent="1143000" defTabSz="1662545" latinLnBrk="0">
      <a:spcBef>
        <a:spcPts val="700"/>
      </a:spcBef>
      <a:defRPr>
        <a:latin typeface="+mn-lt"/>
        <a:ea typeface="+mn-ea"/>
        <a:cs typeface="+mn-cs"/>
        <a:sym typeface="Calibri"/>
      </a:defRPr>
    </a:lvl6pPr>
    <a:lvl7pPr indent="1371600" defTabSz="1662545" latinLnBrk="0">
      <a:spcBef>
        <a:spcPts val="700"/>
      </a:spcBef>
      <a:defRPr>
        <a:latin typeface="+mn-lt"/>
        <a:ea typeface="+mn-ea"/>
        <a:cs typeface="+mn-cs"/>
        <a:sym typeface="Calibri"/>
      </a:defRPr>
    </a:lvl7pPr>
    <a:lvl8pPr indent="1600200" defTabSz="1662545" latinLnBrk="0">
      <a:spcBef>
        <a:spcPts val="700"/>
      </a:spcBef>
      <a:defRPr>
        <a:latin typeface="+mn-lt"/>
        <a:ea typeface="+mn-ea"/>
        <a:cs typeface="+mn-cs"/>
        <a:sym typeface="Calibri"/>
      </a:defRPr>
    </a:lvl8pPr>
    <a:lvl9pPr indent="1828800" defTabSz="1662545" latinLnBrk="0">
      <a:spcBef>
        <a:spcPts val="700"/>
      </a:spcBef>
      <a:defRPr>
        <a:latin typeface="+mn-lt"/>
        <a:ea typeface="+mn-ea"/>
        <a:cs typeface="+mn-cs"/>
        <a:sym typeface="Calibri"/>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x">
  <p:cSld name="Default 01">
    <p:bg>
      <p:bgPr>
        <a:solidFill>
          <a:srgbClr val="FFFFFF"/>
        </a:solidFill>
        <a:effectLst/>
      </p:bgPr>
    </p:bg>
    <p:spTree>
      <p:nvGrpSpPr>
        <p:cNvPr id="1" name=""/>
        <p:cNvGrpSpPr/>
        <p:nvPr/>
      </p:nvGrpSpPr>
      <p:grpSpPr>
        <a:xfrm>
          <a:off x="0" y="0"/>
          <a:ext cx="0" cy="0"/>
          <a:chOff x="0" y="0"/>
          <a:chExt cx="0" cy="0"/>
        </a:xfrm>
      </p:grpSpPr>
      <p:sp>
        <p:nvSpPr>
          <p:cNvPr id="15" name="Slide Number"/>
          <p:cNvSpPr txBox="1">
            <a:spLocks noGrp="1"/>
          </p:cNvSpPr>
          <p:nvPr>
            <p:ph type="sldNum" sz="quarter" idx="2"/>
          </p:nvPr>
        </p:nvSpPr>
        <p:spPr>
          <a:xfrm>
            <a:off x="22812204" y="12813338"/>
            <a:ext cx="969406" cy="902662"/>
          </a:xfrm>
          <a:prstGeom prst="rect">
            <a:avLst/>
          </a:prstGeom>
        </p:spPr>
        <p:txBody>
          <a:bodyPr lIns="78283" tIns="78283" rIns="78283" bIns="78283" anchor="t"/>
          <a:lstStyle>
            <a:lvl1pPr algn="ctr">
              <a:spcBef>
                <a:spcPts val="600"/>
              </a:spcBef>
              <a:defRPr sz="3000" b="1">
                <a:solidFill>
                  <a:srgbClr val="535353"/>
                </a:solidFill>
                <a:latin typeface="Open Sans"/>
                <a:ea typeface="Open Sans"/>
                <a:cs typeface="Open Sans"/>
                <a:sym typeface="Open Sans"/>
              </a:defRPr>
            </a:lvl1pPr>
          </a:lstStyle>
          <a:p>
            <a:fld id="{86CB4B4D-7CA3-9044-876B-883B54F8677D}" type="slidenum">
              <a:rPr/>
              <a:pPr/>
              <a:t>‹#›</a:t>
            </a:fld>
            <a:endParaRPr/>
          </a:p>
        </p:txBody>
      </p:sp>
    </p:spTree>
  </p:cSld>
  <p:clrMapOvr>
    <a:masterClrMapping/>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type="tx">
  <p:cSld name="Default 03">
    <p:bg>
      <p:bgPr>
        <a:solidFill>
          <a:schemeClr val="bg1"/>
        </a:solidFill>
        <a:effectLst/>
      </p:bgPr>
    </p:bg>
    <p:spTree>
      <p:nvGrpSpPr>
        <p:cNvPr id="1" name=""/>
        <p:cNvGrpSpPr/>
        <p:nvPr/>
      </p:nvGrpSpPr>
      <p:grpSpPr>
        <a:xfrm>
          <a:off x="0" y="0"/>
          <a:ext cx="0" cy="0"/>
          <a:chOff x="0" y="0"/>
          <a:chExt cx="0" cy="0"/>
        </a:xfrm>
      </p:grpSpPr>
      <p:sp>
        <p:nvSpPr>
          <p:cNvPr id="6" name="Slide Number">
            <a:extLst>
              <a:ext uri="{FF2B5EF4-FFF2-40B4-BE49-F238E27FC236}">
                <a16:creationId xmlns:a16="http://schemas.microsoft.com/office/drawing/2014/main" id="{24F2B74D-F11E-A5DB-5043-8BE355B57385}"/>
              </a:ext>
            </a:extLst>
          </p:cNvPr>
          <p:cNvSpPr txBox="1">
            <a:spLocks/>
          </p:cNvSpPr>
          <p:nvPr userDrawn="1"/>
        </p:nvSpPr>
        <p:spPr>
          <a:xfrm>
            <a:off x="22812204" y="12813339"/>
            <a:ext cx="905046" cy="502612"/>
          </a:xfrm>
          <a:prstGeom prst="rect">
            <a:avLst/>
          </a:prstGeom>
        </p:spPr>
        <p:txBody>
          <a:bodyPr lIns="78283" tIns="78283" rIns="78283" bIns="78283" anchor="t"/>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1662545" rtl="0" fontAlgn="auto" latinLnBrk="0" hangingPunct="0">
              <a:lnSpc>
                <a:spcPct val="100000"/>
              </a:lnSpc>
              <a:spcBef>
                <a:spcPts val="600"/>
              </a:spcBef>
              <a:spcAft>
                <a:spcPts val="0"/>
              </a:spcAft>
              <a:buClrTx/>
              <a:buSzTx/>
              <a:buFontTx/>
              <a:buNone/>
              <a:tabLst/>
              <a:defRPr kumimoji="0" sz="3000" b="1" i="0" u="none" strike="noStrike" cap="none" spc="0" normalizeH="0" baseline="0">
                <a:ln>
                  <a:noFill/>
                </a:ln>
                <a:solidFill>
                  <a:srgbClr val="535353"/>
                </a:solidFill>
                <a:effectLst/>
                <a:uFillTx/>
                <a:latin typeface="Open Sans"/>
                <a:ea typeface="Open Sans"/>
                <a:cs typeface="Open Sans"/>
                <a:sym typeface="Open Sans"/>
              </a:defRPr>
            </a:lvl1pPr>
            <a:lvl2pPr marL="0" marR="0" indent="45720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2pPr>
            <a:lvl3pPr marL="0" marR="0" indent="91440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3pPr>
            <a:lvl4pPr marL="0" marR="0" indent="137160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4pPr>
            <a:lvl5pPr marL="0" marR="0" indent="182880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5pPr>
            <a:lvl6pPr marL="0" marR="0" indent="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6pPr>
            <a:lvl7pPr marL="0" marR="0" indent="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7pPr>
            <a:lvl8pPr marL="0" marR="0" indent="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8pPr>
            <a:lvl9pPr marL="0" marR="0" indent="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9pPr>
          </a:lstStyle>
          <a:p>
            <a:fld id="{86CB4B4D-7CA3-9044-876B-883B54F8677D}" type="slidenum">
              <a:rPr lang="en-IN" smtClean="0"/>
              <a:pPr/>
              <a:t>‹#›</a:t>
            </a:fld>
            <a:endParaRPr lang="en-IN" dirty="0"/>
          </a:p>
        </p:txBody>
      </p:sp>
    </p:spTree>
  </p:cSld>
  <p:clrMapOvr>
    <a:masterClrMapping/>
  </p:clrMapOvr>
  <p:transition spd="med"/>
</p:sldLayout>
</file>

<file path=ppt/slideLayouts/slideLayout3.xml><?xml version="1.0" encoding="utf-8"?>
<p:sldLayout xmlns:a="http://schemas.openxmlformats.org/drawingml/2006/main" xmlns:r="http://schemas.openxmlformats.org/officeDocument/2006/relationships" xmlns:p="http://schemas.openxmlformats.org/presentationml/2006/main" type="tx">
  <p:cSld name="Table with Caption">
    <p:bg>
      <p:bgPr>
        <a:blipFill rotWithShape="1">
          <a:blip r:embed="rId2" cstate="print"/>
          <a:srcRect/>
          <a:stretch>
            <a:fillRect/>
          </a:stretch>
        </a:blipFill>
        <a:effectLst/>
      </p:bgPr>
    </p:bg>
    <p:spTree>
      <p:nvGrpSpPr>
        <p:cNvPr id="1" name=""/>
        <p:cNvGrpSpPr/>
        <p:nvPr/>
      </p:nvGrpSpPr>
      <p:grpSpPr>
        <a:xfrm>
          <a:off x="0" y="0"/>
          <a:ext cx="0" cy="0"/>
          <a:chOff x="0" y="0"/>
          <a:chExt cx="0" cy="0"/>
        </a:xfrm>
      </p:grpSpPr>
      <p:sp>
        <p:nvSpPr>
          <p:cNvPr id="42" name="Body Level One…"/>
          <p:cNvSpPr txBox="1">
            <a:spLocks noGrp="1"/>
          </p:cNvSpPr>
          <p:nvPr>
            <p:ph type="body" sz="quarter" idx="1"/>
          </p:nvPr>
        </p:nvSpPr>
        <p:spPr>
          <a:xfrm>
            <a:off x="16416469" y="3401615"/>
            <a:ext cx="7298268" cy="574940"/>
          </a:xfrm>
          <a:prstGeom prst="rect">
            <a:avLst/>
          </a:prstGeom>
        </p:spPr>
        <p:txBody>
          <a:bodyPr/>
          <a:lstStyle>
            <a:lvl1pPr>
              <a:spcBef>
                <a:spcPts val="1000"/>
              </a:spcBef>
              <a:defRPr sz="4200" b="1" i="0">
                <a:solidFill>
                  <a:srgbClr val="C00000"/>
                </a:solidFill>
              </a:defRPr>
            </a:lvl1pPr>
            <a:lvl2pPr marL="1057275" indent="-600075">
              <a:spcBef>
                <a:spcPts val="1000"/>
              </a:spcBef>
              <a:buSzPct val="100000"/>
              <a:buChar char="–"/>
              <a:defRPr sz="4200" b="1" i="0">
                <a:solidFill>
                  <a:srgbClr val="C00000"/>
                </a:solidFill>
              </a:defRPr>
            </a:lvl2pPr>
            <a:lvl3pPr marL="1447800" indent="-533400">
              <a:spcBef>
                <a:spcPts val="1000"/>
              </a:spcBef>
              <a:buSzPct val="100000"/>
              <a:buChar char="•"/>
              <a:defRPr sz="4200" b="1" i="0">
                <a:solidFill>
                  <a:srgbClr val="C00000"/>
                </a:solidFill>
              </a:defRPr>
            </a:lvl3pPr>
            <a:lvl4pPr marL="1971675" indent="-600075">
              <a:spcBef>
                <a:spcPts val="1000"/>
              </a:spcBef>
              <a:buSzPct val="100000"/>
              <a:buChar char="–"/>
              <a:defRPr sz="4200" b="1" i="0">
                <a:solidFill>
                  <a:srgbClr val="C00000"/>
                </a:solidFill>
              </a:defRPr>
            </a:lvl4pPr>
            <a:lvl5pPr marL="2428875" indent="-600075">
              <a:spcBef>
                <a:spcPts val="1000"/>
              </a:spcBef>
              <a:buSzPct val="100000"/>
              <a:buChar char="»"/>
              <a:defRPr sz="4200" b="1" i="0">
                <a:solidFill>
                  <a:srgbClr val="C00000"/>
                </a:solidFill>
              </a:defRPr>
            </a:lvl5pPr>
          </a:lstStyle>
          <a:p>
            <a:r>
              <a:t>Body Level One</a:t>
            </a:r>
          </a:p>
          <a:p>
            <a:pPr lvl="1"/>
            <a:r>
              <a:t>Body Level Two</a:t>
            </a:r>
          </a:p>
          <a:p>
            <a:pPr lvl="2"/>
            <a:r>
              <a:t>Body Level Three</a:t>
            </a:r>
          </a:p>
          <a:p>
            <a:pPr lvl="3"/>
            <a:r>
              <a:t>Body Level Four</a:t>
            </a:r>
          </a:p>
          <a:p>
            <a:pPr lvl="4"/>
            <a:r>
              <a:t>Body Level Five</a:t>
            </a:r>
          </a:p>
        </p:txBody>
      </p:sp>
      <p:sp>
        <p:nvSpPr>
          <p:cNvPr id="43" name="Text Placeholder 11"/>
          <p:cNvSpPr>
            <a:spLocks noGrp="1"/>
          </p:cNvSpPr>
          <p:nvPr>
            <p:ph type="body" sz="quarter" idx="13"/>
          </p:nvPr>
        </p:nvSpPr>
        <p:spPr>
          <a:xfrm>
            <a:off x="16416469" y="4169701"/>
            <a:ext cx="7296414" cy="1726209"/>
          </a:xfrm>
          <a:prstGeom prst="rect">
            <a:avLst/>
          </a:prstGeom>
        </p:spPr>
        <p:txBody>
          <a:bodyPr anchor="t"/>
          <a:lstStyle/>
          <a:p>
            <a:pPr>
              <a:spcBef>
                <a:spcPts val="600"/>
              </a:spcBef>
              <a:defRPr sz="2600" i="0">
                <a:solidFill>
                  <a:srgbClr val="000000"/>
                </a:solidFill>
              </a:defRPr>
            </a:pPr>
            <a:endParaRPr/>
          </a:p>
        </p:txBody>
      </p:sp>
      <p:sp>
        <p:nvSpPr>
          <p:cNvPr id="44" name="Text Placeholder 8"/>
          <p:cNvSpPr>
            <a:spLocks noGrp="1"/>
          </p:cNvSpPr>
          <p:nvPr>
            <p:ph type="body" sz="quarter" idx="14"/>
          </p:nvPr>
        </p:nvSpPr>
        <p:spPr>
          <a:xfrm>
            <a:off x="863599" y="905338"/>
            <a:ext cx="22851535" cy="960969"/>
          </a:xfrm>
          <a:prstGeom prst="rect">
            <a:avLst/>
          </a:prstGeom>
        </p:spPr>
        <p:txBody>
          <a:bodyPr/>
          <a:lstStyle/>
          <a:p>
            <a:pPr>
              <a:spcBef>
                <a:spcPts val="1700"/>
              </a:spcBef>
              <a:defRPr sz="7400" b="1" i="0">
                <a:solidFill>
                  <a:srgbClr val="C00000"/>
                </a:solidFill>
              </a:defRPr>
            </a:pPr>
            <a:endParaRPr/>
          </a:p>
        </p:txBody>
      </p:sp>
      <p:sp>
        <p:nvSpPr>
          <p:cNvPr id="45" name="Text Placeholder 10"/>
          <p:cNvSpPr>
            <a:spLocks noGrp="1"/>
          </p:cNvSpPr>
          <p:nvPr>
            <p:ph type="body" sz="quarter" idx="15"/>
          </p:nvPr>
        </p:nvSpPr>
        <p:spPr>
          <a:xfrm>
            <a:off x="863599" y="2060773"/>
            <a:ext cx="22851535" cy="766233"/>
          </a:xfrm>
          <a:prstGeom prst="rect">
            <a:avLst/>
          </a:prstGeom>
        </p:spPr>
        <p:txBody>
          <a:bodyPr/>
          <a:lstStyle/>
          <a:p>
            <a:pPr>
              <a:spcBef>
                <a:spcPts val="1200"/>
              </a:spcBef>
              <a:defRPr sz="5200">
                <a:solidFill>
                  <a:srgbClr val="000000"/>
                </a:solidFill>
              </a:defRPr>
            </a:pPr>
            <a:endParaRPr/>
          </a:p>
        </p:txBody>
      </p:sp>
      <p:sp>
        <p:nvSpPr>
          <p:cNvPr id="2" name="Slide Number">
            <a:extLst>
              <a:ext uri="{FF2B5EF4-FFF2-40B4-BE49-F238E27FC236}">
                <a16:creationId xmlns:a16="http://schemas.microsoft.com/office/drawing/2014/main" id="{5E2FD404-044F-4320-5F92-72E92DB0DDD7}"/>
              </a:ext>
            </a:extLst>
          </p:cNvPr>
          <p:cNvSpPr txBox="1">
            <a:spLocks/>
          </p:cNvSpPr>
          <p:nvPr userDrawn="1"/>
        </p:nvSpPr>
        <p:spPr>
          <a:xfrm>
            <a:off x="22812204" y="12813338"/>
            <a:ext cx="969406" cy="902662"/>
          </a:xfrm>
          <a:prstGeom prst="rect">
            <a:avLst/>
          </a:prstGeom>
        </p:spPr>
        <p:txBody>
          <a:bodyPr lIns="78283" tIns="78283" rIns="78283" bIns="78283" anchor="t"/>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1662545" rtl="0" fontAlgn="auto" latinLnBrk="0" hangingPunct="0">
              <a:lnSpc>
                <a:spcPct val="100000"/>
              </a:lnSpc>
              <a:spcBef>
                <a:spcPts val="600"/>
              </a:spcBef>
              <a:spcAft>
                <a:spcPts val="0"/>
              </a:spcAft>
              <a:buClrTx/>
              <a:buSzTx/>
              <a:buFontTx/>
              <a:buNone/>
              <a:tabLst/>
              <a:defRPr kumimoji="0" sz="3000" b="1" i="0" u="none" strike="noStrike" cap="none" spc="0" normalizeH="0" baseline="0">
                <a:ln>
                  <a:noFill/>
                </a:ln>
                <a:solidFill>
                  <a:srgbClr val="535353"/>
                </a:solidFill>
                <a:effectLst/>
                <a:uFillTx/>
                <a:latin typeface="Open Sans"/>
                <a:ea typeface="Open Sans"/>
                <a:cs typeface="Open Sans"/>
                <a:sym typeface="Open Sans"/>
              </a:defRPr>
            </a:lvl1pPr>
            <a:lvl2pPr marL="0" marR="0" indent="45720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2pPr>
            <a:lvl3pPr marL="0" marR="0" indent="91440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3pPr>
            <a:lvl4pPr marL="0" marR="0" indent="137160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4pPr>
            <a:lvl5pPr marL="0" marR="0" indent="182880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5pPr>
            <a:lvl6pPr marL="0" marR="0" indent="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6pPr>
            <a:lvl7pPr marL="0" marR="0" indent="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7pPr>
            <a:lvl8pPr marL="0" marR="0" indent="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8pPr>
            <a:lvl9pPr marL="0" marR="0" indent="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9pPr>
          </a:lstStyle>
          <a:p>
            <a:fld id="{86CB4B4D-7CA3-9044-876B-883B54F8677D}" type="slidenum">
              <a:rPr lang="en-IN" smtClean="0"/>
              <a:pPr/>
              <a:t>‹#›</a:t>
            </a:fld>
            <a:endParaRPr lang="en-IN"/>
          </a:p>
        </p:txBody>
      </p:sp>
    </p:spTree>
  </p:cSld>
  <p:clrMapOvr>
    <a:masterClrMapping/>
  </p:clrMapOvr>
  <p:transition spd="med"/>
</p:sldLayout>
</file>

<file path=ppt/slideLayouts/slideLayout4.xml><?xml version="1.0" encoding="utf-8"?>
<p:sldLayout xmlns:a="http://schemas.openxmlformats.org/drawingml/2006/main" xmlns:r="http://schemas.openxmlformats.org/officeDocument/2006/relationships" xmlns:p="http://schemas.openxmlformats.org/presentationml/2006/main" type="tx">
  <p:cSld name="1_Red Section Header">
    <p:bg>
      <p:bgPr>
        <a:solidFill>
          <a:srgbClr val="535353"/>
        </a:solidFill>
        <a:effectLst/>
      </p:bgPr>
    </p:bg>
    <p:spTree>
      <p:nvGrpSpPr>
        <p:cNvPr id="1" name=""/>
        <p:cNvGrpSpPr/>
        <p:nvPr/>
      </p:nvGrpSpPr>
      <p:grpSpPr>
        <a:xfrm>
          <a:off x="0" y="0"/>
          <a:ext cx="0" cy="0"/>
          <a:chOff x="0" y="0"/>
          <a:chExt cx="0" cy="0"/>
        </a:xfrm>
      </p:grpSpPr>
      <p:pic>
        <p:nvPicPr>
          <p:cNvPr id="53" name="Picture 1" descr="Picture 1"/>
          <p:cNvPicPr>
            <a:picLocks noChangeAspect="1"/>
          </p:cNvPicPr>
          <p:nvPr/>
        </p:nvPicPr>
        <p:blipFill>
          <a:blip r:embed="rId2" cstate="print"/>
          <a:stretch>
            <a:fillRect/>
          </a:stretch>
        </p:blipFill>
        <p:spPr>
          <a:xfrm>
            <a:off x="8543594" y="2825551"/>
            <a:ext cx="3793068" cy="2698047"/>
          </a:xfrm>
          <a:prstGeom prst="rect">
            <a:avLst/>
          </a:prstGeom>
          <a:ln w="12700">
            <a:miter lim="400000"/>
          </a:ln>
        </p:spPr>
      </p:pic>
      <p:pic>
        <p:nvPicPr>
          <p:cNvPr id="54" name="Picture 2" descr="Picture 2"/>
          <p:cNvPicPr>
            <a:picLocks noChangeAspect="1"/>
          </p:cNvPicPr>
          <p:nvPr/>
        </p:nvPicPr>
        <p:blipFill>
          <a:blip r:embed="rId3" cstate="print"/>
          <a:stretch>
            <a:fillRect/>
          </a:stretch>
        </p:blipFill>
        <p:spPr>
          <a:xfrm>
            <a:off x="1822847" y="8184445"/>
            <a:ext cx="3781780" cy="3341513"/>
          </a:xfrm>
          <a:prstGeom prst="rect">
            <a:avLst/>
          </a:prstGeom>
          <a:ln w="12700">
            <a:miter lim="400000"/>
          </a:ln>
        </p:spPr>
      </p:pic>
      <p:sp>
        <p:nvSpPr>
          <p:cNvPr id="55" name="Body Level One…"/>
          <p:cNvSpPr txBox="1">
            <a:spLocks noGrp="1"/>
          </p:cNvSpPr>
          <p:nvPr>
            <p:ph type="body" sz="quarter" idx="1"/>
          </p:nvPr>
        </p:nvSpPr>
        <p:spPr>
          <a:xfrm>
            <a:off x="2782954" y="3593637"/>
            <a:ext cx="8640961" cy="6528726"/>
          </a:xfrm>
          <a:prstGeom prst="rect">
            <a:avLst/>
          </a:prstGeom>
        </p:spPr>
        <p:txBody>
          <a:bodyPr/>
          <a:lstStyle>
            <a:lvl1pPr>
              <a:spcBef>
                <a:spcPts val="1500"/>
              </a:spcBef>
              <a:defRPr sz="6400" i="0"/>
            </a:lvl1pPr>
            <a:lvl2pPr marL="1371600" indent="-914400">
              <a:spcBef>
                <a:spcPts val="1500"/>
              </a:spcBef>
              <a:buSzPct val="100000"/>
              <a:buChar char="–"/>
              <a:defRPr sz="6400" i="0"/>
            </a:lvl2pPr>
            <a:lvl3pPr marL="1727200" indent="-812800">
              <a:spcBef>
                <a:spcPts val="1500"/>
              </a:spcBef>
              <a:buSzPct val="100000"/>
              <a:buChar char="•"/>
              <a:defRPr sz="6400" i="0"/>
            </a:lvl3pPr>
            <a:lvl4pPr marL="2286000" indent="-914400">
              <a:spcBef>
                <a:spcPts val="1500"/>
              </a:spcBef>
              <a:buSzPct val="100000"/>
              <a:buChar char="–"/>
              <a:defRPr sz="6400" i="0"/>
            </a:lvl4pPr>
            <a:lvl5pPr marL="2743200" indent="-914400">
              <a:spcBef>
                <a:spcPts val="1500"/>
              </a:spcBef>
              <a:buSzPct val="100000"/>
              <a:buChar char="»"/>
              <a:defRPr sz="6400" i="0"/>
            </a:lvl5pPr>
          </a:lstStyle>
          <a:p>
            <a:r>
              <a:t>Body Level One</a:t>
            </a:r>
          </a:p>
          <a:p>
            <a:pPr lvl="1"/>
            <a:r>
              <a:t>Body Level Two</a:t>
            </a:r>
          </a:p>
          <a:p>
            <a:pPr lvl="2"/>
            <a:r>
              <a:t>Body Level Three</a:t>
            </a:r>
          </a:p>
          <a:p>
            <a:pPr lvl="3"/>
            <a:r>
              <a:t>Body Level Four</a:t>
            </a:r>
          </a:p>
          <a:p>
            <a:pPr lvl="4"/>
            <a:r>
              <a:t>Body Level Five</a:t>
            </a:r>
          </a:p>
        </p:txBody>
      </p:sp>
      <p:sp>
        <p:nvSpPr>
          <p:cNvPr id="56" name="Text Placeholder 10"/>
          <p:cNvSpPr>
            <a:spLocks noGrp="1"/>
          </p:cNvSpPr>
          <p:nvPr>
            <p:ph type="body" sz="quarter" idx="13"/>
          </p:nvPr>
        </p:nvSpPr>
        <p:spPr>
          <a:xfrm>
            <a:off x="6047316" y="10314384"/>
            <a:ext cx="6528727" cy="576065"/>
          </a:xfrm>
          <a:prstGeom prst="rect">
            <a:avLst/>
          </a:prstGeom>
        </p:spPr>
        <p:txBody>
          <a:bodyPr/>
          <a:lstStyle/>
          <a:p>
            <a:pPr algn="r">
              <a:lnSpc>
                <a:spcPct val="90000"/>
              </a:lnSpc>
              <a:spcBef>
                <a:spcPts val="800"/>
              </a:spcBef>
              <a:defRPr sz="3600" b="1" i="0"/>
            </a:pPr>
            <a:endParaRPr/>
          </a:p>
        </p:txBody>
      </p:sp>
      <p:sp>
        <p:nvSpPr>
          <p:cNvPr id="57" name="Text Placeholder 10"/>
          <p:cNvSpPr>
            <a:spLocks noGrp="1"/>
          </p:cNvSpPr>
          <p:nvPr>
            <p:ph type="body" sz="quarter" idx="14"/>
          </p:nvPr>
        </p:nvSpPr>
        <p:spPr>
          <a:xfrm>
            <a:off x="6047316" y="11082470"/>
            <a:ext cx="6528727" cy="576065"/>
          </a:xfrm>
          <a:prstGeom prst="rect">
            <a:avLst/>
          </a:prstGeom>
        </p:spPr>
        <p:txBody>
          <a:bodyPr/>
          <a:lstStyle/>
          <a:p>
            <a:pPr algn="r">
              <a:lnSpc>
                <a:spcPct val="90000"/>
              </a:lnSpc>
              <a:spcBef>
                <a:spcPts val="600"/>
              </a:spcBef>
              <a:defRPr sz="2600" i="0"/>
            </a:pPr>
            <a:endParaRPr/>
          </a:p>
        </p:txBody>
      </p:sp>
      <p:sp>
        <p:nvSpPr>
          <p:cNvPr id="2" name="Slide Number">
            <a:extLst>
              <a:ext uri="{FF2B5EF4-FFF2-40B4-BE49-F238E27FC236}">
                <a16:creationId xmlns:a16="http://schemas.microsoft.com/office/drawing/2014/main" id="{92B3DFEB-AD9F-FE6C-361E-0205A8A5B25B}"/>
              </a:ext>
            </a:extLst>
          </p:cNvPr>
          <p:cNvSpPr txBox="1">
            <a:spLocks noGrp="1"/>
          </p:cNvSpPr>
          <p:nvPr>
            <p:ph type="sldNum" sz="quarter" idx="4"/>
          </p:nvPr>
        </p:nvSpPr>
        <p:spPr>
          <a:xfrm>
            <a:off x="22812204" y="12813338"/>
            <a:ext cx="969406" cy="902662"/>
          </a:xfrm>
          <a:prstGeom prst="rect">
            <a:avLst/>
          </a:prstGeom>
        </p:spPr>
        <p:txBody>
          <a:bodyPr lIns="78283" tIns="78283" rIns="78283" bIns="78283" anchor="t"/>
          <a:lstStyle>
            <a:lvl1pPr algn="ctr">
              <a:spcBef>
                <a:spcPts val="600"/>
              </a:spcBef>
              <a:defRPr sz="3000" b="1">
                <a:solidFill>
                  <a:srgbClr val="535353"/>
                </a:solidFill>
                <a:latin typeface="Open Sans"/>
                <a:ea typeface="Open Sans"/>
                <a:cs typeface="Open Sans"/>
                <a:sym typeface="Open Sans"/>
              </a:defRPr>
            </a:lvl1pPr>
          </a:lstStyle>
          <a:p>
            <a:fld id="{86CB4B4D-7CA3-9044-876B-883B54F8677D}" type="slidenum">
              <a:rPr/>
              <a:pPr/>
              <a:t>‹#›</a:t>
            </a:fld>
            <a:endParaRPr/>
          </a:p>
        </p:txBody>
      </p:sp>
    </p:spTree>
  </p:cSld>
  <p:clrMapOvr>
    <a:masterClrMapping/>
  </p:clrMapOvr>
  <p:transition spd="med"/>
</p:sldLayout>
</file>

<file path=ppt/slideLayouts/slideLayout5.xml><?xml version="1.0" encoding="utf-8"?>
<p:sldLayout xmlns:a="http://schemas.openxmlformats.org/drawingml/2006/main" xmlns:r="http://schemas.openxmlformats.org/officeDocument/2006/relationships" xmlns:p="http://schemas.openxmlformats.org/presentationml/2006/main" type="tx">
  <p:cSld name="Cover Slide - Urban Resilence">
    <p:spTree>
      <p:nvGrpSpPr>
        <p:cNvPr id="1" name=""/>
        <p:cNvGrpSpPr/>
        <p:nvPr/>
      </p:nvGrpSpPr>
      <p:grpSpPr>
        <a:xfrm>
          <a:off x="0" y="0"/>
          <a:ext cx="0" cy="0"/>
          <a:chOff x="0" y="0"/>
          <a:chExt cx="0" cy="0"/>
        </a:xfrm>
      </p:grpSpPr>
      <p:sp>
        <p:nvSpPr>
          <p:cNvPr id="65" name="Title Text"/>
          <p:cNvSpPr txBox="1">
            <a:spLocks noGrp="1"/>
          </p:cNvSpPr>
          <p:nvPr>
            <p:ph type="title"/>
          </p:nvPr>
        </p:nvSpPr>
        <p:spPr>
          <a:xfrm>
            <a:off x="2218794" y="10698426"/>
            <a:ext cx="20726401" cy="768087"/>
          </a:xfrm>
          <a:prstGeom prst="rect">
            <a:avLst/>
          </a:prstGeom>
        </p:spPr>
        <p:txBody>
          <a:bodyPr/>
          <a:lstStyle/>
          <a:p>
            <a:r>
              <a:t>Title Text</a:t>
            </a:r>
          </a:p>
        </p:txBody>
      </p:sp>
      <p:sp>
        <p:nvSpPr>
          <p:cNvPr id="66" name="Body Level One…"/>
          <p:cNvSpPr txBox="1">
            <a:spLocks noGrp="1"/>
          </p:cNvSpPr>
          <p:nvPr>
            <p:ph type="body" sz="quarter" idx="1"/>
          </p:nvPr>
        </p:nvSpPr>
        <p:spPr>
          <a:xfrm>
            <a:off x="2206890" y="11658533"/>
            <a:ext cx="20738305" cy="768086"/>
          </a:xfrm>
          <a:prstGeom prst="rect">
            <a:avLst/>
          </a:prstGeom>
        </p:spPr>
        <p:txBody>
          <a:bodyPr/>
          <a:lstStyle/>
          <a:p>
            <a:r>
              <a:t>Body Level One</a:t>
            </a:r>
          </a:p>
          <a:p>
            <a:pPr lvl="1"/>
            <a:r>
              <a:t>Body Level Two</a:t>
            </a:r>
          </a:p>
          <a:p>
            <a:pPr lvl="2"/>
            <a:r>
              <a:t>Body Level Three</a:t>
            </a:r>
          </a:p>
          <a:p>
            <a:pPr lvl="3"/>
            <a:r>
              <a:t>Body Level Four</a:t>
            </a:r>
          </a:p>
          <a:p>
            <a:pPr lvl="4"/>
            <a:r>
              <a:t>Body Level Five</a:t>
            </a:r>
          </a:p>
        </p:txBody>
      </p:sp>
      <p:sp>
        <p:nvSpPr>
          <p:cNvPr id="2" name="Slide Number">
            <a:extLst>
              <a:ext uri="{FF2B5EF4-FFF2-40B4-BE49-F238E27FC236}">
                <a16:creationId xmlns:a16="http://schemas.microsoft.com/office/drawing/2014/main" id="{DB766189-80CE-A703-E292-9366EB64CAE0}"/>
              </a:ext>
            </a:extLst>
          </p:cNvPr>
          <p:cNvSpPr txBox="1">
            <a:spLocks noGrp="1"/>
          </p:cNvSpPr>
          <p:nvPr>
            <p:ph type="sldNum" sz="quarter" idx="4"/>
          </p:nvPr>
        </p:nvSpPr>
        <p:spPr>
          <a:xfrm>
            <a:off x="22812204" y="12813338"/>
            <a:ext cx="969406" cy="902662"/>
          </a:xfrm>
          <a:prstGeom prst="rect">
            <a:avLst/>
          </a:prstGeom>
        </p:spPr>
        <p:txBody>
          <a:bodyPr lIns="78283" tIns="78283" rIns="78283" bIns="78283" anchor="t"/>
          <a:lstStyle>
            <a:lvl1pPr algn="ctr">
              <a:spcBef>
                <a:spcPts val="600"/>
              </a:spcBef>
              <a:defRPr sz="3000" b="1">
                <a:solidFill>
                  <a:srgbClr val="535353"/>
                </a:solidFill>
                <a:latin typeface="Open Sans"/>
                <a:ea typeface="Open Sans"/>
                <a:cs typeface="Open Sans"/>
                <a:sym typeface="Open Sans"/>
              </a:defRPr>
            </a:lvl1pPr>
          </a:lstStyle>
          <a:p>
            <a:fld id="{86CB4B4D-7CA3-9044-876B-883B54F8677D}" type="slidenum">
              <a:rPr/>
              <a:pPr/>
              <a:t>‹#›</a:t>
            </a:fld>
            <a:endParaRPr/>
          </a:p>
        </p:txBody>
      </p:sp>
    </p:spTree>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642A9E7F-ED96-1630-5F44-F7F1631848AF}"/>
              </a:ext>
            </a:extLst>
          </p:cNvPr>
          <p:cNvPicPr>
            <a:picLocks noChangeAspect="1"/>
          </p:cNvPicPr>
          <p:nvPr userDrawn="1"/>
        </p:nvPicPr>
        <p:blipFill>
          <a:blip r:embed="rId7" cstate="print">
            <a:extLst>
              <a:ext uri="{28A0092B-C50C-407E-A947-70E740481C1C}">
                <a14:useLocalDpi xmlns:a14="http://schemas.microsoft.com/office/drawing/2010/main" val="0"/>
              </a:ext>
            </a:extLst>
          </a:blip>
          <a:stretch>
            <a:fillRect/>
          </a:stretch>
        </p:blipFill>
        <p:spPr>
          <a:xfrm>
            <a:off x="21952137" y="38720"/>
            <a:ext cx="2231142" cy="2428598"/>
          </a:xfrm>
          <a:prstGeom prst="rect">
            <a:avLst/>
          </a:prstGeom>
        </p:spPr>
      </p:pic>
      <p:pic>
        <p:nvPicPr>
          <p:cNvPr id="6" name="Picture 5" descr="A logo with text on it&#10;&#10;AI-generated content may be incorrect.">
            <a:extLst>
              <a:ext uri="{FF2B5EF4-FFF2-40B4-BE49-F238E27FC236}">
                <a16:creationId xmlns:a16="http://schemas.microsoft.com/office/drawing/2014/main" id="{D5626698-A73A-12E1-1740-8A5598514734}"/>
              </a:ext>
            </a:extLst>
          </p:cNvPr>
          <p:cNvPicPr>
            <a:picLocks noChangeAspect="1"/>
          </p:cNvPicPr>
          <p:nvPr userDrawn="1"/>
        </p:nvPicPr>
        <p:blipFill>
          <a:blip r:embed="rId8" cstate="print">
            <a:extLst>
              <a:ext uri="{28A0092B-C50C-407E-A947-70E740481C1C}">
                <a14:useLocalDpi xmlns:a14="http://schemas.microsoft.com/office/drawing/2010/main" val="0"/>
              </a:ext>
            </a:extLst>
          </a:blip>
          <a:stretch>
            <a:fillRect/>
          </a:stretch>
        </p:blipFill>
        <p:spPr>
          <a:xfrm>
            <a:off x="200721" y="50560"/>
            <a:ext cx="3258094" cy="2137626"/>
          </a:xfrm>
          <a:prstGeom prst="rect">
            <a:avLst/>
          </a:prstGeom>
        </p:spPr>
      </p:pic>
      <p:sp>
        <p:nvSpPr>
          <p:cNvPr id="2" name="PEER | MFR | INDIA">
            <a:extLst>
              <a:ext uri="{FF2B5EF4-FFF2-40B4-BE49-F238E27FC236}">
                <a16:creationId xmlns:a16="http://schemas.microsoft.com/office/drawing/2014/main" id="{5756C156-BAFF-F354-1A4C-767C3126B277}"/>
              </a:ext>
            </a:extLst>
          </p:cNvPr>
          <p:cNvSpPr txBox="1"/>
          <p:nvPr userDrawn="1"/>
        </p:nvSpPr>
        <p:spPr>
          <a:xfrm>
            <a:off x="602390" y="12876838"/>
            <a:ext cx="4642558" cy="52742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78283" tIns="78283" rIns="78283" bIns="78283">
            <a:spAutoFit/>
          </a:bodyPr>
          <a:lstStyle>
            <a:lvl1pPr algn="ctr" defTabSz="2438400">
              <a:spcBef>
                <a:spcPts val="600"/>
              </a:spcBef>
              <a:defRPr sz="2400" spc="120">
                <a:solidFill>
                  <a:srgbClr val="535353"/>
                </a:solidFill>
                <a:latin typeface="Open Sans Semibold"/>
                <a:ea typeface="Open Sans Semibold"/>
                <a:cs typeface="Open Sans Semibold"/>
                <a:sym typeface="Open Sans Semibold"/>
              </a:defRPr>
            </a:lvl1pPr>
          </a:lstStyle>
          <a:p>
            <a:r>
              <a:rPr lang="en-US" dirty="0"/>
              <a:t>NDRF | </a:t>
            </a:r>
            <a:r>
              <a:rPr dirty="0"/>
              <a:t>MFR | INDIA</a:t>
            </a:r>
          </a:p>
        </p:txBody>
      </p:sp>
      <p:sp>
        <p:nvSpPr>
          <p:cNvPr id="3" name="Rectangle">
            <a:extLst>
              <a:ext uri="{FF2B5EF4-FFF2-40B4-BE49-F238E27FC236}">
                <a16:creationId xmlns:a16="http://schemas.microsoft.com/office/drawing/2014/main" id="{68B22D2E-D8EC-4A98-23F7-488A6E15488E}"/>
              </a:ext>
            </a:extLst>
          </p:cNvPr>
          <p:cNvSpPr/>
          <p:nvPr userDrawn="1"/>
        </p:nvSpPr>
        <p:spPr>
          <a:xfrm>
            <a:off x="1016000" y="13512800"/>
            <a:ext cx="3815338" cy="203200"/>
          </a:xfrm>
          <a:prstGeom prst="rect">
            <a:avLst/>
          </a:prstGeom>
          <a:solidFill>
            <a:srgbClr val="585756"/>
          </a:solidFill>
          <a:ln w="12700">
            <a:miter lim="400000"/>
          </a:ln>
        </p:spPr>
        <p:txBody>
          <a:bodyPr lIns="78283" tIns="78283" rIns="78283" bIns="78283"/>
          <a:lstStyle/>
          <a:p>
            <a:endParaRPr/>
          </a:p>
        </p:txBody>
      </p:sp>
      <p:sp>
        <p:nvSpPr>
          <p:cNvPr id="4" name="PPT 2 -">
            <a:extLst>
              <a:ext uri="{FF2B5EF4-FFF2-40B4-BE49-F238E27FC236}">
                <a16:creationId xmlns:a16="http://schemas.microsoft.com/office/drawing/2014/main" id="{8B0424C2-D99E-7E04-A2DF-88986D9AF56C}"/>
              </a:ext>
            </a:extLst>
          </p:cNvPr>
          <p:cNvSpPr txBox="1"/>
          <p:nvPr userDrawn="1"/>
        </p:nvSpPr>
        <p:spPr>
          <a:xfrm>
            <a:off x="21546983" y="12813338"/>
            <a:ext cx="1406835" cy="61976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78283" tIns="78283" rIns="78283" bIns="78283">
            <a:spAutoFit/>
          </a:bodyPr>
          <a:lstStyle>
            <a:lvl1pPr algn="ctr" defTabSz="2438400">
              <a:spcBef>
                <a:spcPts val="600"/>
              </a:spcBef>
              <a:defRPr sz="3000" b="1">
                <a:solidFill>
                  <a:srgbClr val="535353"/>
                </a:solidFill>
                <a:latin typeface="Open Sans"/>
                <a:ea typeface="Open Sans"/>
                <a:cs typeface="Open Sans"/>
                <a:sym typeface="Open Sans"/>
              </a:defRPr>
            </a:lvl1pPr>
          </a:lstStyle>
          <a:p>
            <a:pPr>
              <a:defRPr b="0"/>
            </a:pPr>
            <a:r>
              <a:rPr b="1" dirty="0"/>
              <a:t>PPT </a:t>
            </a:r>
            <a:r>
              <a:rPr lang="en-US" b="1" dirty="0"/>
              <a:t>3</a:t>
            </a:r>
            <a:r>
              <a:rPr b="1" dirty="0"/>
              <a:t> -</a:t>
            </a:r>
          </a:p>
        </p:txBody>
      </p:sp>
      <p:sp>
        <p:nvSpPr>
          <p:cNvPr id="7" name="Rectangle">
            <a:extLst>
              <a:ext uri="{FF2B5EF4-FFF2-40B4-BE49-F238E27FC236}">
                <a16:creationId xmlns:a16="http://schemas.microsoft.com/office/drawing/2014/main" id="{96D4E023-009E-D84A-59B6-CFE974A124D7}"/>
              </a:ext>
            </a:extLst>
          </p:cNvPr>
          <p:cNvSpPr/>
          <p:nvPr userDrawn="1"/>
        </p:nvSpPr>
        <p:spPr>
          <a:xfrm>
            <a:off x="21539200" y="13512800"/>
            <a:ext cx="1879600" cy="203200"/>
          </a:xfrm>
          <a:prstGeom prst="rect">
            <a:avLst/>
          </a:prstGeom>
          <a:solidFill>
            <a:srgbClr val="585756"/>
          </a:solidFill>
          <a:ln w="12700">
            <a:miter lim="400000"/>
          </a:ln>
        </p:spPr>
        <p:txBody>
          <a:bodyPr lIns="78283" tIns="78283" rIns="78283" bIns="78283"/>
          <a:lstStyle/>
          <a:p>
            <a:endParaRPr/>
          </a:p>
        </p:txBody>
      </p:sp>
      <p:sp>
        <p:nvSpPr>
          <p:cNvPr id="8" name="Slide Number">
            <a:extLst>
              <a:ext uri="{FF2B5EF4-FFF2-40B4-BE49-F238E27FC236}">
                <a16:creationId xmlns:a16="http://schemas.microsoft.com/office/drawing/2014/main" id="{AE68C5C7-2EFC-EA6F-F155-AFCE48EDDBA0}"/>
              </a:ext>
            </a:extLst>
          </p:cNvPr>
          <p:cNvSpPr txBox="1">
            <a:spLocks noGrp="1"/>
          </p:cNvSpPr>
          <p:nvPr>
            <p:ph type="sldNum" sz="quarter" idx="4"/>
          </p:nvPr>
        </p:nvSpPr>
        <p:spPr>
          <a:xfrm>
            <a:off x="22812204" y="12813338"/>
            <a:ext cx="969406" cy="902662"/>
          </a:xfrm>
          <a:prstGeom prst="rect">
            <a:avLst/>
          </a:prstGeom>
        </p:spPr>
        <p:txBody>
          <a:bodyPr lIns="78283" tIns="78283" rIns="78283" bIns="78283" anchor="t"/>
          <a:lstStyle>
            <a:lvl1pPr algn="ctr">
              <a:spcBef>
                <a:spcPts val="600"/>
              </a:spcBef>
              <a:defRPr sz="3000" b="1">
                <a:solidFill>
                  <a:srgbClr val="535353"/>
                </a:solidFill>
                <a:latin typeface="Open Sans"/>
                <a:ea typeface="Open Sans"/>
                <a:cs typeface="Open Sans"/>
                <a:sym typeface="Open Sans"/>
              </a:defRPr>
            </a:lvl1pPr>
          </a:lstStyle>
          <a:p>
            <a:fld id="{86CB4B4D-7CA3-9044-876B-883B54F8677D}" type="slidenum">
              <a:rPr/>
              <a:pPr/>
              <a:t>‹#›</a:t>
            </a:fld>
            <a:endParaRPr/>
          </a:p>
        </p:txBody>
      </p:sp>
    </p:spTree>
  </p:cSld>
  <p:clrMap bg1="lt1" tx1="dk1" bg2="lt2" tx2="dk2" accent1="accent1" accent2="accent2" accent3="accent3" accent4="accent4" accent5="accent5" accent6="accent6" hlink="hlink" folHlink="folHlink"/>
  <p:sldLayoutIdLst>
    <p:sldLayoutId id="2147483649" r:id="rId1"/>
    <p:sldLayoutId id="2147483651" r:id="rId2"/>
    <p:sldLayoutId id="2147483652" r:id="rId3"/>
    <p:sldLayoutId id="2147483653" r:id="rId4"/>
    <p:sldLayoutId id="2147483654" r:id="rId5"/>
  </p:sldLayoutIdLst>
  <p:transition spd="med"/>
  <p:hf hdr="0" dt="0"/>
  <p:txStyles>
    <p:titleStyle>
      <a:lvl1pPr marL="0" marR="0" indent="0" algn="l" defTabSz="2438400" latinLnBrk="0">
        <a:lnSpc>
          <a:spcPct val="100000"/>
        </a:lnSpc>
        <a:spcBef>
          <a:spcPts val="0"/>
        </a:spcBef>
        <a:spcAft>
          <a:spcPts val="0"/>
        </a:spcAft>
        <a:buClrTx/>
        <a:buSzTx/>
        <a:buFontTx/>
        <a:buNone/>
        <a:tabLst/>
        <a:defRPr sz="7400" b="1" i="0" u="none" strike="noStrike" cap="none" spc="0" baseline="0">
          <a:solidFill>
            <a:srgbClr val="FFFFFF"/>
          </a:solidFill>
          <a:uFillTx/>
          <a:latin typeface="Verdana"/>
          <a:ea typeface="Verdana"/>
          <a:cs typeface="Verdana"/>
          <a:sym typeface="Verdana"/>
        </a:defRPr>
      </a:lvl1pPr>
      <a:lvl2pPr marL="0" marR="0" indent="0" algn="l" defTabSz="2438400" latinLnBrk="0">
        <a:lnSpc>
          <a:spcPct val="100000"/>
        </a:lnSpc>
        <a:spcBef>
          <a:spcPts val="0"/>
        </a:spcBef>
        <a:spcAft>
          <a:spcPts val="0"/>
        </a:spcAft>
        <a:buClrTx/>
        <a:buSzTx/>
        <a:buFontTx/>
        <a:buNone/>
        <a:tabLst/>
        <a:defRPr sz="7400" b="1" i="0" u="none" strike="noStrike" cap="none" spc="0" baseline="0">
          <a:solidFill>
            <a:srgbClr val="FFFFFF"/>
          </a:solidFill>
          <a:uFillTx/>
          <a:latin typeface="Verdana"/>
          <a:ea typeface="Verdana"/>
          <a:cs typeface="Verdana"/>
          <a:sym typeface="Verdana"/>
        </a:defRPr>
      </a:lvl2pPr>
      <a:lvl3pPr marL="0" marR="0" indent="0" algn="l" defTabSz="2438400" latinLnBrk="0">
        <a:lnSpc>
          <a:spcPct val="100000"/>
        </a:lnSpc>
        <a:spcBef>
          <a:spcPts val="0"/>
        </a:spcBef>
        <a:spcAft>
          <a:spcPts val="0"/>
        </a:spcAft>
        <a:buClrTx/>
        <a:buSzTx/>
        <a:buFontTx/>
        <a:buNone/>
        <a:tabLst/>
        <a:defRPr sz="7400" b="1" i="0" u="none" strike="noStrike" cap="none" spc="0" baseline="0">
          <a:solidFill>
            <a:srgbClr val="FFFFFF"/>
          </a:solidFill>
          <a:uFillTx/>
          <a:latin typeface="Verdana"/>
          <a:ea typeface="Verdana"/>
          <a:cs typeface="Verdana"/>
          <a:sym typeface="Verdana"/>
        </a:defRPr>
      </a:lvl3pPr>
      <a:lvl4pPr marL="0" marR="0" indent="0" algn="l" defTabSz="2438400" latinLnBrk="0">
        <a:lnSpc>
          <a:spcPct val="100000"/>
        </a:lnSpc>
        <a:spcBef>
          <a:spcPts val="0"/>
        </a:spcBef>
        <a:spcAft>
          <a:spcPts val="0"/>
        </a:spcAft>
        <a:buClrTx/>
        <a:buSzTx/>
        <a:buFontTx/>
        <a:buNone/>
        <a:tabLst/>
        <a:defRPr sz="7400" b="1" i="0" u="none" strike="noStrike" cap="none" spc="0" baseline="0">
          <a:solidFill>
            <a:srgbClr val="FFFFFF"/>
          </a:solidFill>
          <a:uFillTx/>
          <a:latin typeface="Verdana"/>
          <a:ea typeface="Verdana"/>
          <a:cs typeface="Verdana"/>
          <a:sym typeface="Verdana"/>
        </a:defRPr>
      </a:lvl4pPr>
      <a:lvl5pPr marL="0" marR="0" indent="0" algn="l" defTabSz="2438400" latinLnBrk="0">
        <a:lnSpc>
          <a:spcPct val="100000"/>
        </a:lnSpc>
        <a:spcBef>
          <a:spcPts val="0"/>
        </a:spcBef>
        <a:spcAft>
          <a:spcPts val="0"/>
        </a:spcAft>
        <a:buClrTx/>
        <a:buSzTx/>
        <a:buFontTx/>
        <a:buNone/>
        <a:tabLst/>
        <a:defRPr sz="7400" b="1" i="0" u="none" strike="noStrike" cap="none" spc="0" baseline="0">
          <a:solidFill>
            <a:srgbClr val="FFFFFF"/>
          </a:solidFill>
          <a:uFillTx/>
          <a:latin typeface="Verdana"/>
          <a:ea typeface="Verdana"/>
          <a:cs typeface="Verdana"/>
          <a:sym typeface="Verdana"/>
        </a:defRPr>
      </a:lvl5pPr>
      <a:lvl6pPr marL="0" marR="0" indent="0" algn="l" defTabSz="2438400" latinLnBrk="0">
        <a:lnSpc>
          <a:spcPct val="100000"/>
        </a:lnSpc>
        <a:spcBef>
          <a:spcPts val="0"/>
        </a:spcBef>
        <a:spcAft>
          <a:spcPts val="0"/>
        </a:spcAft>
        <a:buClrTx/>
        <a:buSzTx/>
        <a:buFontTx/>
        <a:buNone/>
        <a:tabLst/>
        <a:defRPr sz="7400" b="1" i="0" u="none" strike="noStrike" cap="none" spc="0" baseline="0">
          <a:solidFill>
            <a:srgbClr val="FFFFFF"/>
          </a:solidFill>
          <a:uFillTx/>
          <a:latin typeface="Verdana"/>
          <a:ea typeface="Verdana"/>
          <a:cs typeface="Verdana"/>
          <a:sym typeface="Verdana"/>
        </a:defRPr>
      </a:lvl6pPr>
      <a:lvl7pPr marL="0" marR="0" indent="0" algn="l" defTabSz="2438400" latinLnBrk="0">
        <a:lnSpc>
          <a:spcPct val="100000"/>
        </a:lnSpc>
        <a:spcBef>
          <a:spcPts val="0"/>
        </a:spcBef>
        <a:spcAft>
          <a:spcPts val="0"/>
        </a:spcAft>
        <a:buClrTx/>
        <a:buSzTx/>
        <a:buFontTx/>
        <a:buNone/>
        <a:tabLst/>
        <a:defRPr sz="7400" b="1" i="0" u="none" strike="noStrike" cap="none" spc="0" baseline="0">
          <a:solidFill>
            <a:srgbClr val="FFFFFF"/>
          </a:solidFill>
          <a:uFillTx/>
          <a:latin typeface="Verdana"/>
          <a:ea typeface="Verdana"/>
          <a:cs typeface="Verdana"/>
          <a:sym typeface="Verdana"/>
        </a:defRPr>
      </a:lvl7pPr>
      <a:lvl8pPr marL="0" marR="0" indent="0" algn="l" defTabSz="2438400" latinLnBrk="0">
        <a:lnSpc>
          <a:spcPct val="100000"/>
        </a:lnSpc>
        <a:spcBef>
          <a:spcPts val="0"/>
        </a:spcBef>
        <a:spcAft>
          <a:spcPts val="0"/>
        </a:spcAft>
        <a:buClrTx/>
        <a:buSzTx/>
        <a:buFontTx/>
        <a:buNone/>
        <a:tabLst/>
        <a:defRPr sz="7400" b="1" i="0" u="none" strike="noStrike" cap="none" spc="0" baseline="0">
          <a:solidFill>
            <a:srgbClr val="FFFFFF"/>
          </a:solidFill>
          <a:uFillTx/>
          <a:latin typeface="Verdana"/>
          <a:ea typeface="Verdana"/>
          <a:cs typeface="Verdana"/>
          <a:sym typeface="Verdana"/>
        </a:defRPr>
      </a:lvl8pPr>
      <a:lvl9pPr marL="0" marR="0" indent="0" algn="l" defTabSz="2438400" latinLnBrk="0">
        <a:lnSpc>
          <a:spcPct val="100000"/>
        </a:lnSpc>
        <a:spcBef>
          <a:spcPts val="0"/>
        </a:spcBef>
        <a:spcAft>
          <a:spcPts val="0"/>
        </a:spcAft>
        <a:buClrTx/>
        <a:buSzTx/>
        <a:buFontTx/>
        <a:buNone/>
        <a:tabLst/>
        <a:defRPr sz="7400" b="1" i="0" u="none" strike="noStrike" cap="none" spc="0" baseline="0">
          <a:solidFill>
            <a:srgbClr val="FFFFFF"/>
          </a:solidFill>
          <a:uFillTx/>
          <a:latin typeface="Verdana"/>
          <a:ea typeface="Verdana"/>
          <a:cs typeface="Verdana"/>
          <a:sym typeface="Verdana"/>
        </a:defRPr>
      </a:lvl9pPr>
    </p:titleStyle>
    <p:bodyStyle>
      <a:lvl1pPr marL="0" marR="0" indent="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1pPr>
      <a:lvl2pPr marL="0" marR="0" indent="4572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2pPr>
      <a:lvl3pPr marL="0" marR="0" indent="9144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3pPr>
      <a:lvl4pPr marL="0" marR="0" indent="13716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4pPr>
      <a:lvl5pPr marL="0" marR="0" indent="18288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5pPr>
      <a:lvl6pPr marL="0" marR="0" indent="22860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6pPr>
      <a:lvl7pPr marL="0" marR="0" indent="27432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7pPr>
      <a:lvl8pPr marL="0" marR="0" indent="32004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8pPr>
      <a:lvl9pPr marL="0" marR="0" indent="36576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9pPr>
    </p:bodyStyle>
    <p:otherStyle>
      <a:lvl1pPr marL="0" marR="0" indent="0" algn="r" defTabSz="2438400" latinLnBrk="0">
        <a:lnSpc>
          <a:spcPct val="100000"/>
        </a:lnSpc>
        <a:spcBef>
          <a:spcPts val="0"/>
        </a:spcBef>
        <a:spcAft>
          <a:spcPts val="0"/>
        </a:spcAft>
        <a:buClrTx/>
        <a:buSzTx/>
        <a:buFontTx/>
        <a:buNone/>
        <a:tabLst/>
        <a:defRPr sz="3200" b="0" i="0" u="none" strike="noStrike" cap="none" spc="0" baseline="0">
          <a:solidFill>
            <a:schemeClr val="tx1"/>
          </a:solidFill>
          <a:uFillTx/>
          <a:latin typeface="+mn-lt"/>
          <a:ea typeface="+mn-ea"/>
          <a:cs typeface="+mn-cs"/>
          <a:sym typeface="HelveticaNeueLT Std Lt"/>
        </a:defRPr>
      </a:lvl1pPr>
      <a:lvl2pPr marL="0" marR="0" indent="457200" algn="r" defTabSz="2438400" latinLnBrk="0">
        <a:lnSpc>
          <a:spcPct val="100000"/>
        </a:lnSpc>
        <a:spcBef>
          <a:spcPts val="0"/>
        </a:spcBef>
        <a:spcAft>
          <a:spcPts val="0"/>
        </a:spcAft>
        <a:buClrTx/>
        <a:buSzTx/>
        <a:buFontTx/>
        <a:buNone/>
        <a:tabLst/>
        <a:defRPr sz="3200" b="0" i="0" u="none" strike="noStrike" cap="none" spc="0" baseline="0">
          <a:solidFill>
            <a:schemeClr val="tx1"/>
          </a:solidFill>
          <a:uFillTx/>
          <a:latin typeface="+mn-lt"/>
          <a:ea typeface="+mn-ea"/>
          <a:cs typeface="+mn-cs"/>
          <a:sym typeface="HelveticaNeueLT Std Lt"/>
        </a:defRPr>
      </a:lvl2pPr>
      <a:lvl3pPr marL="0" marR="0" indent="914400" algn="r" defTabSz="2438400" latinLnBrk="0">
        <a:lnSpc>
          <a:spcPct val="100000"/>
        </a:lnSpc>
        <a:spcBef>
          <a:spcPts val="0"/>
        </a:spcBef>
        <a:spcAft>
          <a:spcPts val="0"/>
        </a:spcAft>
        <a:buClrTx/>
        <a:buSzTx/>
        <a:buFontTx/>
        <a:buNone/>
        <a:tabLst/>
        <a:defRPr sz="3200" b="0" i="0" u="none" strike="noStrike" cap="none" spc="0" baseline="0">
          <a:solidFill>
            <a:schemeClr val="tx1"/>
          </a:solidFill>
          <a:uFillTx/>
          <a:latin typeface="+mn-lt"/>
          <a:ea typeface="+mn-ea"/>
          <a:cs typeface="+mn-cs"/>
          <a:sym typeface="HelveticaNeueLT Std Lt"/>
        </a:defRPr>
      </a:lvl3pPr>
      <a:lvl4pPr marL="0" marR="0" indent="1371600" algn="r" defTabSz="2438400" latinLnBrk="0">
        <a:lnSpc>
          <a:spcPct val="100000"/>
        </a:lnSpc>
        <a:spcBef>
          <a:spcPts val="0"/>
        </a:spcBef>
        <a:spcAft>
          <a:spcPts val="0"/>
        </a:spcAft>
        <a:buClrTx/>
        <a:buSzTx/>
        <a:buFontTx/>
        <a:buNone/>
        <a:tabLst/>
        <a:defRPr sz="3200" b="0" i="0" u="none" strike="noStrike" cap="none" spc="0" baseline="0">
          <a:solidFill>
            <a:schemeClr val="tx1"/>
          </a:solidFill>
          <a:uFillTx/>
          <a:latin typeface="+mn-lt"/>
          <a:ea typeface="+mn-ea"/>
          <a:cs typeface="+mn-cs"/>
          <a:sym typeface="HelveticaNeueLT Std Lt"/>
        </a:defRPr>
      </a:lvl4pPr>
      <a:lvl5pPr marL="0" marR="0" indent="1828800" algn="r" defTabSz="2438400" latinLnBrk="0">
        <a:lnSpc>
          <a:spcPct val="100000"/>
        </a:lnSpc>
        <a:spcBef>
          <a:spcPts val="0"/>
        </a:spcBef>
        <a:spcAft>
          <a:spcPts val="0"/>
        </a:spcAft>
        <a:buClrTx/>
        <a:buSzTx/>
        <a:buFontTx/>
        <a:buNone/>
        <a:tabLst/>
        <a:defRPr sz="3200" b="0" i="0" u="none" strike="noStrike" cap="none" spc="0" baseline="0">
          <a:solidFill>
            <a:schemeClr val="tx1"/>
          </a:solidFill>
          <a:uFillTx/>
          <a:latin typeface="+mn-lt"/>
          <a:ea typeface="+mn-ea"/>
          <a:cs typeface="+mn-cs"/>
          <a:sym typeface="HelveticaNeueLT Std Lt"/>
        </a:defRPr>
      </a:lvl5pPr>
      <a:lvl6pPr marL="0" marR="0" indent="2286000" algn="r" defTabSz="2438400" latinLnBrk="0">
        <a:lnSpc>
          <a:spcPct val="100000"/>
        </a:lnSpc>
        <a:spcBef>
          <a:spcPts val="0"/>
        </a:spcBef>
        <a:spcAft>
          <a:spcPts val="0"/>
        </a:spcAft>
        <a:buClrTx/>
        <a:buSzTx/>
        <a:buFontTx/>
        <a:buNone/>
        <a:tabLst/>
        <a:defRPr sz="3200" b="0" i="0" u="none" strike="noStrike" cap="none" spc="0" baseline="0">
          <a:solidFill>
            <a:schemeClr val="tx1"/>
          </a:solidFill>
          <a:uFillTx/>
          <a:latin typeface="+mn-lt"/>
          <a:ea typeface="+mn-ea"/>
          <a:cs typeface="+mn-cs"/>
          <a:sym typeface="HelveticaNeueLT Std Lt"/>
        </a:defRPr>
      </a:lvl6pPr>
      <a:lvl7pPr marL="0" marR="0" indent="2743200" algn="r" defTabSz="2438400" latinLnBrk="0">
        <a:lnSpc>
          <a:spcPct val="100000"/>
        </a:lnSpc>
        <a:spcBef>
          <a:spcPts val="0"/>
        </a:spcBef>
        <a:spcAft>
          <a:spcPts val="0"/>
        </a:spcAft>
        <a:buClrTx/>
        <a:buSzTx/>
        <a:buFontTx/>
        <a:buNone/>
        <a:tabLst/>
        <a:defRPr sz="3200" b="0" i="0" u="none" strike="noStrike" cap="none" spc="0" baseline="0">
          <a:solidFill>
            <a:schemeClr val="tx1"/>
          </a:solidFill>
          <a:uFillTx/>
          <a:latin typeface="+mn-lt"/>
          <a:ea typeface="+mn-ea"/>
          <a:cs typeface="+mn-cs"/>
          <a:sym typeface="HelveticaNeueLT Std Lt"/>
        </a:defRPr>
      </a:lvl7pPr>
      <a:lvl8pPr marL="0" marR="0" indent="3200400" algn="r" defTabSz="2438400" latinLnBrk="0">
        <a:lnSpc>
          <a:spcPct val="100000"/>
        </a:lnSpc>
        <a:spcBef>
          <a:spcPts val="0"/>
        </a:spcBef>
        <a:spcAft>
          <a:spcPts val="0"/>
        </a:spcAft>
        <a:buClrTx/>
        <a:buSzTx/>
        <a:buFontTx/>
        <a:buNone/>
        <a:tabLst/>
        <a:defRPr sz="3200" b="0" i="0" u="none" strike="noStrike" cap="none" spc="0" baseline="0">
          <a:solidFill>
            <a:schemeClr val="tx1"/>
          </a:solidFill>
          <a:uFillTx/>
          <a:latin typeface="+mn-lt"/>
          <a:ea typeface="+mn-ea"/>
          <a:cs typeface="+mn-cs"/>
          <a:sym typeface="HelveticaNeueLT Std Lt"/>
        </a:defRPr>
      </a:lvl8pPr>
      <a:lvl9pPr marL="0" marR="0" indent="3657600" algn="r" defTabSz="2438400" latinLnBrk="0">
        <a:lnSpc>
          <a:spcPct val="100000"/>
        </a:lnSpc>
        <a:spcBef>
          <a:spcPts val="0"/>
        </a:spcBef>
        <a:spcAft>
          <a:spcPts val="0"/>
        </a:spcAft>
        <a:buClrTx/>
        <a:buSzTx/>
        <a:buFontTx/>
        <a:buNone/>
        <a:tabLst/>
        <a:defRPr sz="3200" b="0" i="0" u="none" strike="noStrike" cap="none" spc="0" baseline="0">
          <a:solidFill>
            <a:schemeClr val="tx1"/>
          </a:solidFill>
          <a:uFillTx/>
          <a:latin typeface="+mn-lt"/>
          <a:ea typeface="+mn-ea"/>
          <a:cs typeface="+mn-cs"/>
          <a:sym typeface="HelveticaNeueLT Std Lt"/>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eg"/><Relationship Id="rId1" Type="http://schemas.openxmlformats.org/officeDocument/2006/relationships/slideLayout" Target="../slideLayouts/slideLayout1.xml"/><Relationship Id="rId5" Type="http://schemas.openxmlformats.org/officeDocument/2006/relationships/image" Target="../media/image8.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1.xml"/><Relationship Id="rId4" Type="http://schemas.openxmlformats.org/officeDocument/2006/relationships/image" Target="../media/image8.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9137FC53-ECDA-951A-DADC-B448EAB3AF74}"/>
              </a:ext>
            </a:extLst>
          </p:cNvPr>
          <p:cNvPicPr>
            <a:picLocks noChangeAspect="1"/>
          </p:cNvPicPr>
          <p:nvPr/>
        </p:nvPicPr>
        <p:blipFill>
          <a:blip r:embed="rId2">
            <a:extLst>
              <a:ext uri="{28A0092B-C50C-407E-A947-70E740481C1C}">
                <a14:useLocalDpi xmlns:a14="http://schemas.microsoft.com/office/drawing/2010/main" val="0"/>
              </a:ext>
            </a:extLst>
          </a:blip>
          <a:srcRect l="2088" r="2088"/>
          <a:stretch/>
        </p:blipFill>
        <p:spPr>
          <a:xfrm>
            <a:off x="25400" y="0"/>
            <a:ext cx="24333201" cy="13716000"/>
          </a:xfrm>
          <a:prstGeom prst="rect">
            <a:avLst/>
          </a:prstGeom>
        </p:spPr>
      </p:pic>
      <p:sp>
        <p:nvSpPr>
          <p:cNvPr id="9" name="Rectangle">
            <a:extLst>
              <a:ext uri="{FF2B5EF4-FFF2-40B4-BE49-F238E27FC236}">
                <a16:creationId xmlns:a16="http://schemas.microsoft.com/office/drawing/2014/main" id="{72473347-6BEE-3525-8885-93B0C9BDE2E2}"/>
              </a:ext>
            </a:extLst>
          </p:cNvPr>
          <p:cNvSpPr/>
          <p:nvPr/>
        </p:nvSpPr>
        <p:spPr>
          <a:xfrm>
            <a:off x="-25400" y="-25400"/>
            <a:ext cx="24434800" cy="13766800"/>
          </a:xfrm>
          <a:prstGeom prst="rect">
            <a:avLst/>
          </a:prstGeom>
          <a:solidFill>
            <a:srgbClr val="535353">
              <a:alpha val="70000"/>
            </a:srgbClr>
          </a:solidFill>
          <a:ln w="12700">
            <a:miter lim="400000"/>
          </a:ln>
        </p:spPr>
        <p:txBody>
          <a:bodyPr lIns="78283" tIns="78283" rIns="78283" bIns="78283"/>
          <a:lstStyle/>
          <a:p>
            <a:endParaRPr/>
          </a:p>
        </p:txBody>
      </p:sp>
      <p:sp>
        <p:nvSpPr>
          <p:cNvPr id="78" name="Rectangle"/>
          <p:cNvSpPr/>
          <p:nvPr/>
        </p:nvSpPr>
        <p:spPr>
          <a:xfrm>
            <a:off x="1016000" y="13512800"/>
            <a:ext cx="3815338" cy="203200"/>
          </a:xfrm>
          <a:prstGeom prst="rect">
            <a:avLst/>
          </a:prstGeom>
          <a:solidFill>
            <a:srgbClr val="585756"/>
          </a:solidFill>
          <a:ln w="12700">
            <a:miter lim="400000"/>
          </a:ln>
        </p:spPr>
        <p:txBody>
          <a:bodyPr lIns="78283" tIns="78283" rIns="78283" bIns="78283"/>
          <a:lstStyle/>
          <a:p>
            <a:endParaRPr/>
          </a:p>
        </p:txBody>
      </p:sp>
      <p:sp>
        <p:nvSpPr>
          <p:cNvPr id="79" name="PPT 2 -"/>
          <p:cNvSpPr txBox="1"/>
          <p:nvPr/>
        </p:nvSpPr>
        <p:spPr>
          <a:xfrm>
            <a:off x="21547199" y="12813338"/>
            <a:ext cx="1406402" cy="67726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78283" tIns="78283" rIns="78283" bIns="78283">
            <a:spAutoFit/>
          </a:bodyPr>
          <a:lstStyle>
            <a:lvl1pPr algn="ctr" defTabSz="2438400">
              <a:spcBef>
                <a:spcPts val="600"/>
              </a:spcBef>
              <a:defRPr sz="3000" b="1">
                <a:solidFill>
                  <a:srgbClr val="535353"/>
                </a:solidFill>
                <a:latin typeface="Open Sans"/>
                <a:ea typeface="Open Sans"/>
                <a:cs typeface="Open Sans"/>
                <a:sym typeface="Open Sans"/>
              </a:defRPr>
            </a:lvl1pPr>
          </a:lstStyle>
          <a:p>
            <a:pPr>
              <a:defRPr b="0"/>
            </a:pPr>
            <a:r>
              <a:rPr b="1"/>
              <a:t>PPT 2 -</a:t>
            </a:r>
          </a:p>
        </p:txBody>
      </p:sp>
      <p:sp>
        <p:nvSpPr>
          <p:cNvPr id="80" name="Rectangle"/>
          <p:cNvSpPr/>
          <p:nvPr/>
        </p:nvSpPr>
        <p:spPr>
          <a:xfrm>
            <a:off x="21539200" y="13512800"/>
            <a:ext cx="1879600" cy="203200"/>
          </a:xfrm>
          <a:prstGeom prst="rect">
            <a:avLst/>
          </a:prstGeom>
          <a:solidFill>
            <a:srgbClr val="585756"/>
          </a:solidFill>
          <a:ln w="12700">
            <a:miter lim="400000"/>
          </a:ln>
        </p:spPr>
        <p:txBody>
          <a:bodyPr lIns="78283" tIns="78283" rIns="78283" bIns="78283"/>
          <a:lstStyle/>
          <a:p>
            <a:endParaRPr/>
          </a:p>
        </p:txBody>
      </p:sp>
      <p:sp>
        <p:nvSpPr>
          <p:cNvPr id="81" name="Slide Number"/>
          <p:cNvSpPr txBox="1">
            <a:spLocks noGrp="1"/>
          </p:cNvSpPr>
          <p:nvPr>
            <p:ph type="sldNum" sz="quarter" idx="2"/>
          </p:nvPr>
        </p:nvSpPr>
        <p:spPr>
          <a:xfrm>
            <a:off x="22920941" y="12813338"/>
            <a:ext cx="386744" cy="677269"/>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rPr/>
              <a:pPr/>
              <a:t>1</a:t>
            </a:fld>
            <a:endParaRPr/>
          </a:p>
        </p:txBody>
      </p:sp>
      <p:sp>
        <p:nvSpPr>
          <p:cNvPr id="83" name="Shape"/>
          <p:cNvSpPr/>
          <p:nvPr/>
        </p:nvSpPr>
        <p:spPr>
          <a:xfrm>
            <a:off x="576015" y="3855446"/>
            <a:ext cx="13772463" cy="3519666"/>
          </a:xfrm>
          <a:custGeom>
            <a:avLst/>
            <a:gdLst/>
            <a:ahLst/>
            <a:cxnLst>
              <a:cxn ang="0">
                <a:pos x="wd2" y="hd2"/>
              </a:cxn>
              <a:cxn ang="5400000">
                <a:pos x="wd2" y="hd2"/>
              </a:cxn>
              <a:cxn ang="10800000">
                <a:pos x="wd2" y="hd2"/>
              </a:cxn>
              <a:cxn ang="16200000">
                <a:pos x="wd2" y="hd2"/>
              </a:cxn>
            </a:cxnLst>
            <a:rect l="0" t="0" r="r" b="b"/>
            <a:pathLst>
              <a:path w="21600" h="21600" extrusionOk="0">
                <a:moveTo>
                  <a:pt x="3" y="0"/>
                </a:moveTo>
                <a:lnTo>
                  <a:pt x="21600" y="0"/>
                </a:lnTo>
                <a:lnTo>
                  <a:pt x="19937" y="21600"/>
                </a:lnTo>
                <a:lnTo>
                  <a:pt x="0" y="21600"/>
                </a:lnTo>
                <a:lnTo>
                  <a:pt x="3" y="0"/>
                </a:lnTo>
                <a:close/>
              </a:path>
            </a:pathLst>
          </a:custGeom>
          <a:solidFill>
            <a:schemeClr val="accent6">
              <a:alpha val="90000"/>
            </a:schemeClr>
          </a:solidFill>
          <a:ln w="12700">
            <a:miter lim="400000"/>
          </a:ln>
        </p:spPr>
        <p:txBody>
          <a:bodyPr lIns="78283" tIns="78283" rIns="78283" bIns="78283"/>
          <a:lstStyle/>
          <a:p>
            <a:endParaRPr/>
          </a:p>
        </p:txBody>
      </p:sp>
      <p:sp>
        <p:nvSpPr>
          <p:cNvPr id="84" name="LESSON 2…"/>
          <p:cNvSpPr txBox="1"/>
          <p:nvPr/>
        </p:nvSpPr>
        <p:spPr>
          <a:xfrm>
            <a:off x="1200259" y="4083124"/>
            <a:ext cx="9740888" cy="212786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78283" tIns="78283" rIns="78283" bIns="78283">
            <a:spAutoFit/>
          </a:bodyPr>
          <a:lstStyle/>
          <a:p>
            <a:pPr defTabSz="2438400">
              <a:defRPr sz="6400" b="1">
                <a:solidFill>
                  <a:srgbClr val="FFFFFF"/>
                </a:solidFill>
                <a:latin typeface="Open Sans"/>
                <a:ea typeface="Open Sans"/>
                <a:cs typeface="Open Sans"/>
                <a:sym typeface="Open Sans"/>
              </a:defRPr>
            </a:pPr>
            <a:r>
              <a:rPr lang="hi-IN" dirty="0"/>
              <a:t>पाठ 3
संक्रामक रोग और सावधानियां</a:t>
            </a:r>
            <a:endParaRPr lang="en-US" dirty="0"/>
          </a:p>
        </p:txBody>
      </p:sp>
      <p:sp>
        <p:nvSpPr>
          <p:cNvPr id="85" name="Shape"/>
          <p:cNvSpPr/>
          <p:nvPr/>
        </p:nvSpPr>
        <p:spPr>
          <a:xfrm flipH="1">
            <a:off x="-87200" y="2457"/>
            <a:ext cx="24497477" cy="2522142"/>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0" y="21600"/>
                </a:lnTo>
                <a:lnTo>
                  <a:pt x="21600" y="21600"/>
                </a:lnTo>
                <a:lnTo>
                  <a:pt x="21600" y="0"/>
                </a:lnTo>
                <a:lnTo>
                  <a:pt x="19934" y="0"/>
                </a:lnTo>
                <a:lnTo>
                  <a:pt x="19328" y="7094"/>
                </a:lnTo>
                <a:lnTo>
                  <a:pt x="18721" y="0"/>
                </a:lnTo>
                <a:lnTo>
                  <a:pt x="0" y="0"/>
                </a:lnTo>
                <a:close/>
              </a:path>
            </a:pathLst>
          </a:custGeom>
          <a:solidFill>
            <a:schemeClr val="accent6">
              <a:lumMod val="40000"/>
              <a:lumOff val="60000"/>
            </a:schemeClr>
          </a:solidFill>
          <a:ln w="12700" cap="flat">
            <a:noFill/>
            <a:miter lim="400000"/>
          </a:ln>
          <a:effectLst/>
        </p:spPr>
        <p:txBody>
          <a:bodyPr wrap="square" lIns="78283" tIns="78283" rIns="78283" bIns="78283" numCol="1" anchor="t">
            <a:noAutofit/>
          </a:bodyPr>
          <a:lstStyle/>
          <a:p>
            <a:endParaRPr/>
          </a:p>
        </p:txBody>
      </p:sp>
      <p:grpSp>
        <p:nvGrpSpPr>
          <p:cNvPr id="93" name="Group"/>
          <p:cNvGrpSpPr/>
          <p:nvPr/>
        </p:nvGrpSpPr>
        <p:grpSpPr>
          <a:xfrm>
            <a:off x="21539200" y="12813338"/>
            <a:ext cx="1879600" cy="902664"/>
            <a:chOff x="0" y="0"/>
            <a:chExt cx="1879600" cy="902662"/>
          </a:xfrm>
        </p:grpSpPr>
        <p:sp>
          <p:nvSpPr>
            <p:cNvPr id="91" name="PPT 2 - 1"/>
            <p:cNvSpPr txBox="1"/>
            <p:nvPr/>
          </p:nvSpPr>
          <p:spPr>
            <a:xfrm>
              <a:off x="76884" y="0"/>
              <a:ext cx="1725832" cy="619759"/>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78283" tIns="78283" rIns="78283" bIns="78283" numCol="1" anchor="t">
              <a:spAutoFit/>
            </a:bodyPr>
            <a:lstStyle>
              <a:lvl1pPr algn="ctr" defTabSz="2438400">
                <a:spcBef>
                  <a:spcPts val="600"/>
                </a:spcBef>
                <a:defRPr sz="3000" b="1">
                  <a:solidFill>
                    <a:srgbClr val="535353"/>
                  </a:solidFill>
                  <a:latin typeface="Open Sans"/>
                  <a:ea typeface="Open Sans"/>
                  <a:cs typeface="Open Sans"/>
                  <a:sym typeface="Open Sans"/>
                </a:defRPr>
              </a:lvl1pPr>
            </a:lstStyle>
            <a:p>
              <a:pPr>
                <a:defRPr b="0"/>
              </a:pPr>
              <a:r>
                <a:rPr b="1" dirty="0">
                  <a:solidFill>
                    <a:schemeClr val="bg1"/>
                  </a:solidFill>
                </a:rPr>
                <a:t>PPT </a:t>
              </a:r>
              <a:r>
                <a:rPr lang="en-US" b="1" dirty="0">
                  <a:solidFill>
                    <a:schemeClr val="bg1"/>
                  </a:solidFill>
                </a:rPr>
                <a:t>3 - 1</a:t>
              </a:r>
              <a:endParaRPr b="1" dirty="0">
                <a:solidFill>
                  <a:schemeClr val="bg1"/>
                </a:solidFill>
              </a:endParaRPr>
            </a:p>
          </p:txBody>
        </p:sp>
        <p:sp>
          <p:nvSpPr>
            <p:cNvPr id="92" name="Rectangle"/>
            <p:cNvSpPr/>
            <p:nvPr/>
          </p:nvSpPr>
          <p:spPr>
            <a:xfrm>
              <a:off x="0" y="699461"/>
              <a:ext cx="1879600" cy="203201"/>
            </a:xfrm>
            <a:prstGeom prst="rect">
              <a:avLst/>
            </a:prstGeom>
            <a:solidFill>
              <a:srgbClr val="585756"/>
            </a:solidFill>
            <a:ln w="12700" cap="flat">
              <a:noFill/>
              <a:miter lim="400000"/>
            </a:ln>
            <a:effectLst/>
          </p:spPr>
          <p:txBody>
            <a:bodyPr wrap="square" lIns="78283" tIns="78283" rIns="78283" bIns="78283" numCol="1" anchor="t">
              <a:noAutofit/>
            </a:bodyPr>
            <a:lstStyle/>
            <a:p>
              <a:endParaRPr/>
            </a:p>
          </p:txBody>
        </p:sp>
      </p:grpSp>
      <p:pic>
        <p:nvPicPr>
          <p:cNvPr id="95" name="MFR-logo-02.png" descr="MFR-logo-02.png"/>
          <p:cNvPicPr>
            <a:picLocks noChangeAspect="1"/>
          </p:cNvPicPr>
          <p:nvPr/>
        </p:nvPicPr>
        <p:blipFill>
          <a:blip r:embed="rId3" cstate="print"/>
          <a:srcRect t="12599" b="19178"/>
          <a:stretch>
            <a:fillRect/>
          </a:stretch>
        </p:blipFill>
        <p:spPr>
          <a:xfrm>
            <a:off x="16316126" y="7112432"/>
            <a:ext cx="7102674" cy="3425646"/>
          </a:xfrm>
          <a:prstGeom prst="rect">
            <a:avLst/>
          </a:prstGeom>
          <a:ln w="12700">
            <a:miter lim="400000"/>
          </a:ln>
        </p:spPr>
      </p:pic>
      <p:pic>
        <p:nvPicPr>
          <p:cNvPr id="3" name="Picture 2" descr="A logo with text on it&#10;&#10;AI-generated content may be incorrect.">
            <a:extLst>
              <a:ext uri="{FF2B5EF4-FFF2-40B4-BE49-F238E27FC236}">
                <a16:creationId xmlns:a16="http://schemas.microsoft.com/office/drawing/2014/main" id="{AD3090FD-6B08-3911-9B2E-4298BEB31829}"/>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 y="-34941"/>
            <a:ext cx="3258094" cy="2219517"/>
          </a:xfrm>
          <a:prstGeom prst="rect">
            <a:avLst/>
          </a:prstGeom>
        </p:spPr>
      </p:pic>
      <p:sp>
        <p:nvSpPr>
          <p:cNvPr id="4" name="Rectangle: Rounded Corners 3">
            <a:extLst>
              <a:ext uri="{FF2B5EF4-FFF2-40B4-BE49-F238E27FC236}">
                <a16:creationId xmlns:a16="http://schemas.microsoft.com/office/drawing/2014/main" id="{2E9EC43E-C7B1-EF48-5F3B-E2AF3723BE8A}"/>
              </a:ext>
            </a:extLst>
          </p:cNvPr>
          <p:cNvSpPr/>
          <p:nvPr/>
        </p:nvSpPr>
        <p:spPr>
          <a:xfrm>
            <a:off x="4661216" y="338057"/>
            <a:ext cx="16234425" cy="992159"/>
          </a:xfrm>
          <a:prstGeom prst="roundRect">
            <a:avLst/>
          </a:prstGeom>
          <a:solidFill>
            <a:srgbClr val="FFFFFF"/>
          </a:solidFill>
          <a:ln w="25400" cap="flat">
            <a:solidFill>
              <a:schemeClr val="accent1"/>
            </a:solidFill>
            <a:prstDash val="solid"/>
            <a:round/>
          </a:ln>
          <a:effectLst>
            <a:outerShdw blurRad="101600" dist="12700" dir="2700000" rotWithShape="0">
              <a:srgbClr val="000000"/>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78283" tIns="78283" rIns="78283" bIns="78283" numCol="1" spcCol="38100" rtlCol="0" anchor="t">
            <a:spAutoFit/>
          </a:bodyPr>
          <a:lstStyle/>
          <a:p>
            <a:r>
              <a:rPr kumimoji="0" lang="en-US" sz="4800" b="0" i="0" u="none" strike="noStrike" cap="none" spc="0" normalizeH="0" baseline="0" dirty="0">
                <a:ln>
                  <a:noFill/>
                </a:ln>
                <a:solidFill>
                  <a:srgbClr val="000000"/>
                </a:solidFill>
                <a:effectLst/>
                <a:uFillTx/>
                <a:latin typeface="Arial Black" panose="020B0A04020102020204" pitchFamily="34" charset="0"/>
                <a:sym typeface="Arial"/>
              </a:rPr>
              <a:t>              </a:t>
            </a:r>
            <a:r>
              <a:rPr lang="hi-IN" sz="4800" dirty="0">
                <a:latin typeface="Arial Black" panose="020B0A04020102020204" pitchFamily="34" charset="0"/>
              </a:rPr>
              <a:t>चिकित्सा प्रथम उत्तरदाता</a:t>
            </a:r>
            <a:endParaRPr kumimoji="0" lang="en-IN" sz="4800" b="0" i="0" u="none" strike="noStrike" cap="none" spc="0" normalizeH="0" baseline="0" dirty="0">
              <a:ln>
                <a:noFill/>
              </a:ln>
              <a:solidFill>
                <a:srgbClr val="000000"/>
              </a:solidFill>
              <a:effectLst/>
              <a:uFillTx/>
              <a:latin typeface="Arial Black" panose="020B0A04020102020204" pitchFamily="34" charset="0"/>
              <a:sym typeface="Arial"/>
            </a:endParaRPr>
          </a:p>
        </p:txBody>
      </p:sp>
      <p:sp>
        <p:nvSpPr>
          <p:cNvPr id="5" name="PEER | CSSR | INDIA">
            <a:extLst>
              <a:ext uri="{FF2B5EF4-FFF2-40B4-BE49-F238E27FC236}">
                <a16:creationId xmlns:a16="http://schemas.microsoft.com/office/drawing/2014/main" id="{B16F82BD-8032-3BB8-4103-0931BAAC6EBA}"/>
              </a:ext>
            </a:extLst>
          </p:cNvPr>
          <p:cNvSpPr txBox="1"/>
          <p:nvPr/>
        </p:nvSpPr>
        <p:spPr>
          <a:xfrm>
            <a:off x="602390" y="12905671"/>
            <a:ext cx="4642558" cy="52742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78283" tIns="78283" rIns="78283" bIns="78283">
            <a:spAutoFit/>
          </a:bodyPr>
          <a:lstStyle>
            <a:lvl1pPr algn="ctr" defTabSz="2438400">
              <a:spcBef>
                <a:spcPts val="600"/>
              </a:spcBef>
              <a:defRPr sz="2400" spc="120">
                <a:solidFill>
                  <a:srgbClr val="535353"/>
                </a:solidFill>
                <a:latin typeface="Open Sans Semibold"/>
                <a:ea typeface="Open Sans Semibold"/>
                <a:cs typeface="Open Sans Semibold"/>
                <a:sym typeface="Open Sans Semibold"/>
              </a:defRPr>
            </a:lvl1pPr>
          </a:lstStyle>
          <a:p>
            <a:r>
              <a:rPr lang="en-IN" dirty="0">
                <a:solidFill>
                  <a:schemeClr val="bg1"/>
                </a:solidFill>
              </a:rPr>
              <a:t>NDRF</a:t>
            </a:r>
            <a:r>
              <a:rPr dirty="0">
                <a:solidFill>
                  <a:schemeClr val="bg1"/>
                </a:solidFill>
              </a:rPr>
              <a:t> | </a:t>
            </a:r>
            <a:r>
              <a:rPr lang="en-US" dirty="0">
                <a:solidFill>
                  <a:schemeClr val="bg1"/>
                </a:solidFill>
              </a:rPr>
              <a:t>MFR</a:t>
            </a:r>
            <a:r>
              <a:rPr dirty="0">
                <a:solidFill>
                  <a:schemeClr val="bg1"/>
                </a:solidFill>
              </a:rPr>
              <a:t> | INDIA</a:t>
            </a:r>
          </a:p>
        </p:txBody>
      </p:sp>
      <p:pic>
        <p:nvPicPr>
          <p:cNvPr id="7" name="Picture 6">
            <a:extLst>
              <a:ext uri="{FF2B5EF4-FFF2-40B4-BE49-F238E27FC236}">
                <a16:creationId xmlns:a16="http://schemas.microsoft.com/office/drawing/2014/main" id="{D780CC8D-5244-7875-86D3-B3C8D17A80CA}"/>
              </a:ext>
            </a:extLst>
          </p:cNvPr>
          <p:cNvPicPr>
            <a:picLocks noChangeAspect="1"/>
          </p:cNvPicPr>
          <p:nvPr/>
        </p:nvPicPr>
        <p:blipFill>
          <a:blip r:embed="rId5"/>
          <a:stretch>
            <a:fillRect/>
          </a:stretch>
        </p:blipFill>
        <p:spPr>
          <a:xfrm>
            <a:off x="21724900" y="-25402"/>
            <a:ext cx="2633700" cy="2523963"/>
          </a:xfrm>
          <a:prstGeom prst="rect">
            <a:avLst/>
          </a:prstGeom>
        </p:spPr>
      </p:pic>
      <p:sp>
        <p:nvSpPr>
          <p:cNvPr id="2" name="TextBox 1">
            <a:extLst>
              <a:ext uri="{FF2B5EF4-FFF2-40B4-BE49-F238E27FC236}">
                <a16:creationId xmlns:a16="http://schemas.microsoft.com/office/drawing/2014/main" id="{AC5EC712-4450-43FC-B492-DEDE81C3F3DA}"/>
              </a:ext>
            </a:extLst>
          </p:cNvPr>
          <p:cNvSpPr txBox="1"/>
          <p:nvPr/>
        </p:nvSpPr>
        <p:spPr>
          <a:xfrm>
            <a:off x="2346052" y="9477702"/>
            <a:ext cx="8463064" cy="1266091"/>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horz" wrap="square" lIns="78283" tIns="78283" rIns="78283" bIns="78283" numCol="1" spcCol="38100" rtlCol="0" anchor="t">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1pPr>
            <a:lvl2pPr marL="0" marR="0" indent="45720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2pPr>
            <a:lvl3pPr marL="0" marR="0" indent="91440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3pPr>
            <a:lvl4pPr marL="0" marR="0" indent="137160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4pPr>
            <a:lvl5pPr marL="0" marR="0" indent="182880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5pPr>
            <a:lvl6pPr marL="0" marR="0" indent="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6pPr>
            <a:lvl7pPr marL="0" marR="0" indent="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7pPr>
            <a:lvl8pPr marL="0" marR="0" indent="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8pPr>
            <a:lvl9pPr marL="0" marR="0" indent="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9pPr>
          </a:lstStyle>
          <a:p>
            <a:pPr marL="0" marR="0" indent="0" algn="l" defTabSz="1662545" rtl="0" fontAlgn="auto" latinLnBrk="0" hangingPunct="0">
              <a:lnSpc>
                <a:spcPct val="100000"/>
              </a:lnSpc>
              <a:spcBef>
                <a:spcPts val="0"/>
              </a:spcBef>
              <a:spcAft>
                <a:spcPts val="0"/>
              </a:spcAft>
              <a:buClrTx/>
              <a:buSzTx/>
              <a:buFontTx/>
              <a:buNone/>
              <a:tabLst/>
            </a:pPr>
            <a:r>
              <a:rPr kumimoji="0" lang="en-US" sz="3600" b="1" i="0" u="none" strike="noStrike" cap="none" spc="0" normalizeH="0" baseline="0" dirty="0">
                <a:ln>
                  <a:noFill/>
                </a:ln>
                <a:solidFill>
                  <a:schemeClr val="bg1"/>
                </a:solidFill>
                <a:effectLst/>
                <a:uFillTx/>
                <a:latin typeface="Arial"/>
                <a:ea typeface="Arial"/>
                <a:cs typeface="Arial"/>
                <a:sym typeface="Arial"/>
              </a:rPr>
              <a:t>Vetted by –</a:t>
            </a:r>
            <a:r>
              <a:rPr kumimoji="0" lang="en-US" sz="3600" b="1" i="0" u="none" strike="noStrike" cap="none" spc="0" normalizeH="0" baseline="0" dirty="0" err="1">
                <a:ln>
                  <a:noFill/>
                </a:ln>
                <a:solidFill>
                  <a:schemeClr val="bg1"/>
                </a:solidFill>
                <a:effectLst/>
                <a:uFillTx/>
                <a:latin typeface="Arial"/>
                <a:ea typeface="Arial"/>
                <a:cs typeface="Arial"/>
                <a:sym typeface="Arial"/>
              </a:rPr>
              <a:t>Sh</a:t>
            </a:r>
            <a:r>
              <a:rPr lang="en-US" b="1" dirty="0" err="1">
                <a:solidFill>
                  <a:schemeClr val="bg1"/>
                </a:solidFill>
              </a:rPr>
              <a:t>.</a:t>
            </a:r>
            <a:r>
              <a:rPr kumimoji="0" lang="en-US" sz="3600" b="1" i="0" u="none" strike="noStrike" cap="none" spc="0" normalizeH="0" baseline="0" dirty="0" err="1">
                <a:ln>
                  <a:noFill/>
                </a:ln>
                <a:solidFill>
                  <a:schemeClr val="bg1"/>
                </a:solidFill>
                <a:effectLst/>
                <a:uFillTx/>
                <a:latin typeface="Arial"/>
                <a:ea typeface="Arial"/>
                <a:cs typeface="Arial"/>
                <a:sym typeface="Arial"/>
              </a:rPr>
              <a:t>Pushpendra</a:t>
            </a:r>
            <a:r>
              <a:rPr kumimoji="0" lang="en-US" sz="3600" b="1" i="0" u="none" strike="noStrike" cap="none" spc="0" normalizeH="0" baseline="0" dirty="0">
                <a:ln>
                  <a:noFill/>
                </a:ln>
                <a:solidFill>
                  <a:schemeClr val="bg1"/>
                </a:solidFill>
                <a:effectLst/>
                <a:uFillTx/>
                <a:latin typeface="Arial"/>
                <a:ea typeface="Arial"/>
                <a:cs typeface="Arial"/>
                <a:sym typeface="Arial"/>
              </a:rPr>
              <a:t> Kumar, DC  </a:t>
            </a:r>
          </a:p>
          <a:p>
            <a:pPr marL="0" marR="0" indent="0" algn="l" defTabSz="1662545" rtl="0" fontAlgn="auto" latinLnBrk="0" hangingPunct="0">
              <a:lnSpc>
                <a:spcPct val="100000"/>
              </a:lnSpc>
              <a:spcBef>
                <a:spcPts val="0"/>
              </a:spcBef>
              <a:spcAft>
                <a:spcPts val="0"/>
              </a:spcAft>
              <a:buClrTx/>
              <a:buSzTx/>
              <a:buFontTx/>
              <a:buNone/>
              <a:tabLst/>
            </a:pPr>
            <a:r>
              <a:rPr lang="en-US" b="1" dirty="0">
                <a:solidFill>
                  <a:schemeClr val="bg1"/>
                </a:solidFill>
              </a:rPr>
              <a:t>                    2 BN NDRF </a:t>
            </a:r>
            <a:endParaRPr kumimoji="0" lang="en-US" sz="3600" b="1" i="0" u="none" strike="noStrike" cap="none" spc="0" normalizeH="0" baseline="0" dirty="0">
              <a:ln>
                <a:noFill/>
              </a:ln>
              <a:solidFill>
                <a:schemeClr val="bg1"/>
              </a:solidFill>
              <a:effectLst/>
              <a:uFillTx/>
              <a:latin typeface="Arial"/>
              <a:ea typeface="Arial"/>
              <a:cs typeface="Arial"/>
              <a:sym typeface="Arial"/>
            </a:endParaRPr>
          </a:p>
        </p:txBody>
      </p:sp>
    </p:spTree>
  </p:cSld>
  <p:clrMapOvr>
    <a:masterClrMapping/>
  </p:clrMapOvr>
  <p:transition spd="me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Upon completing this lesson, you will be able to:">
            <a:extLst>
              <a:ext uri="{FF2B5EF4-FFF2-40B4-BE49-F238E27FC236}">
                <a16:creationId xmlns:a16="http://schemas.microsoft.com/office/drawing/2014/main" id="{C77F0D2F-63C2-DC7A-327A-7363CBB73A8D}"/>
              </a:ext>
            </a:extLst>
          </p:cNvPr>
          <p:cNvSpPr txBox="1">
            <a:spLocks/>
          </p:cNvSpPr>
          <p:nvPr/>
        </p:nvSpPr>
        <p:spPr>
          <a:xfrm>
            <a:off x="577892" y="2703577"/>
            <a:ext cx="7627938" cy="7756525"/>
          </a:xfrm>
          <a:prstGeom prst="rect">
            <a:avLst/>
          </a:prstGeom>
          <a:solidFill>
            <a:srgbClr val="E46C0A"/>
          </a:solidFill>
        </p:spPr>
        <p:txBody>
          <a:bodyPr lIns="89235" tIns="89235" rIns="89235" bIns="89235" anchor="t"/>
          <a:lstStyle>
            <a:lvl1pPr marL="0" marR="0" indent="0" algn="l" defTabSz="1896340" latinLnBrk="0">
              <a:lnSpc>
                <a:spcPct val="100000"/>
              </a:lnSpc>
              <a:spcBef>
                <a:spcPts val="2100"/>
              </a:spcBef>
              <a:spcAft>
                <a:spcPts val="0"/>
              </a:spcAft>
              <a:buClrTx/>
              <a:buSzTx/>
              <a:buFontTx/>
              <a:buNone/>
              <a:tabLst>
                <a:tab pos="2286000" algn="l"/>
                <a:tab pos="3644900" algn="l"/>
                <a:tab pos="5029200" algn="l"/>
                <a:tab pos="6388100" algn="l"/>
              </a:tabLst>
              <a:defRPr sz="4200" b="0" i="0" u="none" strike="noStrike" cap="none" spc="0" baseline="0">
                <a:solidFill>
                  <a:srgbClr val="000000"/>
                </a:solidFill>
                <a:uFillTx/>
                <a:latin typeface="Open Sans"/>
                <a:ea typeface="Open Sans"/>
                <a:cs typeface="Open Sans"/>
                <a:sym typeface="Open Sans"/>
              </a:defRPr>
            </a:lvl1pPr>
            <a:lvl2pPr marL="0" marR="0" indent="4572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2pPr>
            <a:lvl3pPr marL="0" marR="0" indent="9144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3pPr>
            <a:lvl4pPr marL="0" marR="0" indent="13716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4pPr>
            <a:lvl5pPr marL="0" marR="0" indent="18288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5pPr>
            <a:lvl6pPr marL="0" marR="0" indent="22860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6pPr>
            <a:lvl7pPr marL="0" marR="0" indent="27432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7pPr>
            <a:lvl8pPr marL="0" marR="0" indent="32004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8pPr>
            <a:lvl9pPr marL="0" marR="0" indent="36576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9pPr>
          </a:lstStyle>
          <a:p>
            <a:r>
              <a:rPr lang="hi-IN" sz="4800" dirty="0"/>
              <a:t>इस पाठ को पूरा करने पर, आप निम्न में सक्षम होंगे</a:t>
            </a:r>
            <a:r>
              <a:rPr lang="en-US" sz="4800" dirty="0"/>
              <a:t>:</a:t>
            </a:r>
          </a:p>
        </p:txBody>
      </p:sp>
      <p:sp>
        <p:nvSpPr>
          <p:cNvPr id="6" name="OBJECTIVES">
            <a:extLst>
              <a:ext uri="{FF2B5EF4-FFF2-40B4-BE49-F238E27FC236}">
                <a16:creationId xmlns:a16="http://schemas.microsoft.com/office/drawing/2014/main" id="{D3DB3725-B6EF-8DE8-0BDC-B71D6415B706}"/>
              </a:ext>
            </a:extLst>
          </p:cNvPr>
          <p:cNvSpPr txBox="1"/>
          <p:nvPr/>
        </p:nvSpPr>
        <p:spPr>
          <a:xfrm>
            <a:off x="8661373" y="787889"/>
            <a:ext cx="2806256" cy="1266091"/>
          </a:xfrm>
          <a:prstGeom prst="rect">
            <a:avLst/>
          </a:prstGeom>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wrap="none" lIns="78283" tIns="78283" rIns="78283" bIns="78283">
            <a:spAutoFit/>
          </a:bodyPr>
          <a:lstStyle>
            <a:lvl1pPr defTabSz="1896340">
              <a:defRPr sz="7200" b="1">
                <a:solidFill>
                  <a:srgbClr val="C00000"/>
                </a:solidFill>
                <a:latin typeface="Open Sans"/>
                <a:ea typeface="Open Sans"/>
                <a:cs typeface="Open Sans"/>
                <a:sym typeface="Open Sans"/>
              </a:defRPr>
            </a:lvl1pPr>
          </a:lstStyle>
          <a:p>
            <a:r>
              <a:rPr lang="hi-IN" dirty="0"/>
              <a:t>उद्देश्य</a:t>
            </a:r>
            <a:endParaRPr dirty="0"/>
          </a:p>
        </p:txBody>
      </p:sp>
      <p:sp>
        <p:nvSpPr>
          <p:cNvPr id="14" name="Slide Number">
            <a:extLst>
              <a:ext uri="{FF2B5EF4-FFF2-40B4-BE49-F238E27FC236}">
                <a16:creationId xmlns:a16="http://schemas.microsoft.com/office/drawing/2014/main" id="{83C7BAED-6F29-E142-C962-8C88F04D95BB}"/>
              </a:ext>
            </a:extLst>
          </p:cNvPr>
          <p:cNvSpPr txBox="1">
            <a:spLocks noGrp="1"/>
          </p:cNvSpPr>
          <p:nvPr>
            <p:ph type="sldNum" sz="quarter" idx="2"/>
          </p:nvPr>
        </p:nvSpPr>
        <p:spPr>
          <a:xfrm>
            <a:off x="22920941" y="12813338"/>
            <a:ext cx="386744" cy="677269"/>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rPr/>
              <a:t>2</a:t>
            </a:fld>
            <a:endParaRPr/>
          </a:p>
        </p:txBody>
      </p:sp>
      <p:sp>
        <p:nvSpPr>
          <p:cNvPr id="2" name="Define infectious disease.…">
            <a:extLst>
              <a:ext uri="{FF2B5EF4-FFF2-40B4-BE49-F238E27FC236}">
                <a16:creationId xmlns:a16="http://schemas.microsoft.com/office/drawing/2014/main" id="{320D5963-5616-DE9C-DD87-2C9C0B0FB324}"/>
              </a:ext>
            </a:extLst>
          </p:cNvPr>
          <p:cNvSpPr txBox="1"/>
          <p:nvPr/>
        </p:nvSpPr>
        <p:spPr>
          <a:xfrm>
            <a:off x="11467629" y="5131361"/>
            <a:ext cx="12338479" cy="532874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78283" tIns="78283" rIns="78283" bIns="78283">
            <a:spAutoFit/>
          </a:bodyPr>
          <a:lstStyle/>
          <a:p>
            <a:pPr lvl="1" indent="0" defTabSz="1896340">
              <a:tabLst>
                <a:tab pos="2286000" algn="l"/>
                <a:tab pos="3644900" algn="l"/>
                <a:tab pos="5029200" algn="l"/>
                <a:tab pos="6388100" algn="l"/>
              </a:tabLst>
              <a:defRPr sz="4800">
                <a:latin typeface="Open Sans"/>
                <a:ea typeface="Open Sans"/>
                <a:cs typeface="Open Sans"/>
                <a:sym typeface="Open Sans"/>
              </a:defRPr>
            </a:pPr>
            <a:r>
              <a:rPr lang="hi-IN" dirty="0"/>
              <a:t>संक्रामक रोग को परिभाषित </a:t>
            </a:r>
            <a:r>
              <a:rPr lang="hi-IN" dirty="0">
                <a:solidFill>
                  <a:srgbClr val="FF0000"/>
                </a:solidFill>
              </a:rPr>
              <a:t>करना</a:t>
            </a:r>
            <a:r>
              <a:rPr lang="hi-IN" dirty="0"/>
              <a:t>।</a:t>
            </a:r>
            <a:endParaRPr lang="en-IN" dirty="0"/>
          </a:p>
          <a:p>
            <a:pPr lvl="1" indent="0" defTabSz="1896340">
              <a:tabLst>
                <a:tab pos="2286000" algn="l"/>
                <a:tab pos="3644900" algn="l"/>
                <a:tab pos="5029200" algn="l"/>
                <a:tab pos="6388100" algn="l"/>
              </a:tabLst>
              <a:defRPr sz="4800">
                <a:latin typeface="Open Sans"/>
                <a:ea typeface="Open Sans"/>
                <a:cs typeface="Open Sans"/>
                <a:sym typeface="Open Sans"/>
              </a:defRPr>
            </a:pPr>
            <a:r>
              <a:rPr lang="hi-IN" dirty="0"/>
              <a:t>
संक्रामक रोग के संचरण के दो साधनों का वर्णन </a:t>
            </a:r>
            <a:r>
              <a:rPr lang="hi-IN" dirty="0">
                <a:solidFill>
                  <a:srgbClr val="FF0000"/>
                </a:solidFill>
              </a:rPr>
              <a:t>करना</a:t>
            </a:r>
            <a:r>
              <a:rPr lang="hi-IN" dirty="0"/>
              <a:t> ।</a:t>
            </a:r>
            <a:endParaRPr lang="en-IN" dirty="0"/>
          </a:p>
          <a:p>
            <a:pPr lvl="1" indent="0" defTabSz="1896340">
              <a:tabLst>
                <a:tab pos="2286000" algn="l"/>
                <a:tab pos="3644900" algn="l"/>
                <a:tab pos="5029200" algn="l"/>
                <a:tab pos="6388100" algn="l"/>
              </a:tabLst>
              <a:defRPr sz="4800">
                <a:latin typeface="Open Sans"/>
                <a:ea typeface="Open Sans"/>
                <a:cs typeface="Open Sans"/>
                <a:sym typeface="Open Sans"/>
              </a:defRPr>
            </a:pPr>
            <a:endParaRPr lang="en-IN" dirty="0"/>
          </a:p>
          <a:p>
            <a:pPr lvl="1" indent="0" defTabSz="1896340">
              <a:tabLst>
                <a:tab pos="2286000" algn="l"/>
                <a:tab pos="3644900" algn="l"/>
                <a:tab pos="5029200" algn="l"/>
                <a:tab pos="6388100" algn="l"/>
              </a:tabLst>
              <a:defRPr sz="4800">
                <a:latin typeface="Open Sans"/>
                <a:ea typeface="Open Sans"/>
                <a:cs typeface="Open Sans"/>
                <a:sym typeface="Open Sans"/>
              </a:defRPr>
            </a:pPr>
            <a:r>
              <a:rPr lang="hi-IN" dirty="0"/>
              <a:t>संक्रामक रोग  के आठ संकेतों और लक्षणों की सूची </a:t>
            </a:r>
            <a:r>
              <a:rPr lang="hi-IN" dirty="0">
                <a:solidFill>
                  <a:srgbClr val="FF0000"/>
                </a:solidFill>
              </a:rPr>
              <a:t>बनाना</a:t>
            </a:r>
            <a:r>
              <a:rPr lang="hi-IN" dirty="0"/>
              <a:t> ।</a:t>
            </a:r>
            <a:endParaRPr dirty="0"/>
          </a:p>
        </p:txBody>
      </p:sp>
      <p:grpSp>
        <p:nvGrpSpPr>
          <p:cNvPr id="3" name="Group">
            <a:extLst>
              <a:ext uri="{FF2B5EF4-FFF2-40B4-BE49-F238E27FC236}">
                <a16:creationId xmlns:a16="http://schemas.microsoft.com/office/drawing/2014/main" id="{525E3421-B770-D67B-B505-B634661B2501}"/>
              </a:ext>
            </a:extLst>
          </p:cNvPr>
          <p:cNvGrpSpPr/>
          <p:nvPr/>
        </p:nvGrpSpPr>
        <p:grpSpPr>
          <a:xfrm>
            <a:off x="9844663" y="4841461"/>
            <a:ext cx="1219201" cy="1681958"/>
            <a:chOff x="0" y="115975"/>
            <a:chExt cx="1219200" cy="1681957"/>
          </a:xfrm>
        </p:grpSpPr>
        <p:sp>
          <p:nvSpPr>
            <p:cNvPr id="5" name="Circle">
              <a:extLst>
                <a:ext uri="{FF2B5EF4-FFF2-40B4-BE49-F238E27FC236}">
                  <a16:creationId xmlns:a16="http://schemas.microsoft.com/office/drawing/2014/main" id="{53E608D0-447C-4381-4CFC-1FDF2EF8CD13}"/>
                </a:ext>
              </a:extLst>
            </p:cNvPr>
            <p:cNvSpPr/>
            <p:nvPr/>
          </p:nvSpPr>
          <p:spPr>
            <a:xfrm>
              <a:off x="0" y="265245"/>
              <a:ext cx="1219200" cy="1219201"/>
            </a:xfrm>
            <a:prstGeom prst="ellipse">
              <a:avLst/>
            </a:prstGeom>
            <a:solidFill>
              <a:srgbClr val="DDDDDD"/>
            </a:solidFill>
            <a:ln w="12700" cap="flat">
              <a:noFill/>
              <a:miter lim="400000"/>
            </a:ln>
            <a:effectLst/>
          </p:spPr>
          <p:txBody>
            <a:bodyPr wrap="square" lIns="78283" tIns="78283" rIns="78283" bIns="78283" numCol="1" anchor="t">
              <a:noAutofit/>
            </a:bodyPr>
            <a:lstStyle/>
            <a:p>
              <a:endParaRPr/>
            </a:p>
          </p:txBody>
        </p:sp>
        <p:sp>
          <p:nvSpPr>
            <p:cNvPr id="15" name="1">
              <a:extLst>
                <a:ext uri="{FF2B5EF4-FFF2-40B4-BE49-F238E27FC236}">
                  <a16:creationId xmlns:a16="http://schemas.microsoft.com/office/drawing/2014/main" id="{A225B2EF-9644-3ECA-56A9-7EF72F66EF94}"/>
                </a:ext>
              </a:extLst>
            </p:cNvPr>
            <p:cNvSpPr txBox="1"/>
            <p:nvPr/>
          </p:nvSpPr>
          <p:spPr>
            <a:xfrm>
              <a:off x="261804" y="115975"/>
              <a:ext cx="822592" cy="1681958"/>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78283" tIns="78283" rIns="78283" bIns="78283" numCol="1" anchor="t">
              <a:noAutofit/>
            </a:bodyPr>
            <a:lstStyle>
              <a:lvl1pPr>
                <a:defRPr sz="7200" i="1">
                  <a:solidFill>
                    <a:srgbClr val="C00000"/>
                  </a:solidFill>
                  <a:latin typeface="Open Sans"/>
                  <a:ea typeface="Open Sans"/>
                  <a:cs typeface="Open Sans"/>
                  <a:sym typeface="Open Sans"/>
                </a:defRPr>
              </a:lvl1pPr>
            </a:lstStyle>
            <a:p>
              <a:r>
                <a:t>1</a:t>
              </a:r>
            </a:p>
          </p:txBody>
        </p:sp>
      </p:grpSp>
      <p:grpSp>
        <p:nvGrpSpPr>
          <p:cNvPr id="16" name="Group">
            <a:extLst>
              <a:ext uri="{FF2B5EF4-FFF2-40B4-BE49-F238E27FC236}">
                <a16:creationId xmlns:a16="http://schemas.microsoft.com/office/drawing/2014/main" id="{50603F42-8AF4-8F82-B4E1-4F168675EEC2}"/>
              </a:ext>
            </a:extLst>
          </p:cNvPr>
          <p:cNvGrpSpPr/>
          <p:nvPr/>
        </p:nvGrpSpPr>
        <p:grpSpPr>
          <a:xfrm>
            <a:off x="9844663" y="6531313"/>
            <a:ext cx="1219201" cy="1681958"/>
            <a:chOff x="0" y="115975"/>
            <a:chExt cx="1219200" cy="1681957"/>
          </a:xfrm>
        </p:grpSpPr>
        <p:sp>
          <p:nvSpPr>
            <p:cNvPr id="17" name="Circle">
              <a:extLst>
                <a:ext uri="{FF2B5EF4-FFF2-40B4-BE49-F238E27FC236}">
                  <a16:creationId xmlns:a16="http://schemas.microsoft.com/office/drawing/2014/main" id="{2BC4D488-2B92-4391-3DF3-B93AE3690FB5}"/>
                </a:ext>
              </a:extLst>
            </p:cNvPr>
            <p:cNvSpPr/>
            <p:nvPr/>
          </p:nvSpPr>
          <p:spPr>
            <a:xfrm>
              <a:off x="0" y="265245"/>
              <a:ext cx="1219200" cy="1219201"/>
            </a:xfrm>
            <a:prstGeom prst="ellipse">
              <a:avLst/>
            </a:prstGeom>
            <a:solidFill>
              <a:srgbClr val="DDDDDD"/>
            </a:solidFill>
            <a:ln w="12700" cap="flat">
              <a:noFill/>
              <a:miter lim="400000"/>
            </a:ln>
            <a:effectLst/>
          </p:spPr>
          <p:txBody>
            <a:bodyPr wrap="square" lIns="78283" tIns="78283" rIns="78283" bIns="78283" numCol="1" anchor="t">
              <a:noAutofit/>
            </a:bodyPr>
            <a:lstStyle/>
            <a:p>
              <a:endParaRPr/>
            </a:p>
          </p:txBody>
        </p:sp>
        <p:sp>
          <p:nvSpPr>
            <p:cNvPr id="18" name="2">
              <a:extLst>
                <a:ext uri="{FF2B5EF4-FFF2-40B4-BE49-F238E27FC236}">
                  <a16:creationId xmlns:a16="http://schemas.microsoft.com/office/drawing/2014/main" id="{E7F705C2-AA21-13A7-AE2A-B796DBB3E5EB}"/>
                </a:ext>
              </a:extLst>
            </p:cNvPr>
            <p:cNvSpPr txBox="1"/>
            <p:nvPr/>
          </p:nvSpPr>
          <p:spPr>
            <a:xfrm>
              <a:off x="261804" y="115975"/>
              <a:ext cx="822592" cy="1681958"/>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78283" tIns="78283" rIns="78283" bIns="78283" numCol="1" anchor="t">
              <a:noAutofit/>
            </a:bodyPr>
            <a:lstStyle>
              <a:lvl1pPr>
                <a:defRPr sz="7200" i="1">
                  <a:solidFill>
                    <a:srgbClr val="C00000"/>
                  </a:solidFill>
                  <a:latin typeface="Open Sans"/>
                  <a:ea typeface="Open Sans"/>
                  <a:cs typeface="Open Sans"/>
                  <a:sym typeface="Open Sans"/>
                </a:defRPr>
              </a:lvl1pPr>
            </a:lstStyle>
            <a:p>
              <a:r>
                <a:t>2</a:t>
              </a:r>
            </a:p>
          </p:txBody>
        </p:sp>
      </p:grpSp>
      <p:grpSp>
        <p:nvGrpSpPr>
          <p:cNvPr id="19" name="Group">
            <a:extLst>
              <a:ext uri="{FF2B5EF4-FFF2-40B4-BE49-F238E27FC236}">
                <a16:creationId xmlns:a16="http://schemas.microsoft.com/office/drawing/2014/main" id="{EDBD89D4-DCBA-DB33-D63D-EFF81E524A11}"/>
              </a:ext>
            </a:extLst>
          </p:cNvPr>
          <p:cNvGrpSpPr/>
          <p:nvPr/>
        </p:nvGrpSpPr>
        <p:grpSpPr>
          <a:xfrm>
            <a:off x="9844663" y="9005868"/>
            <a:ext cx="1219201" cy="1681958"/>
            <a:chOff x="0" y="115975"/>
            <a:chExt cx="1219200" cy="1681957"/>
          </a:xfrm>
        </p:grpSpPr>
        <p:sp>
          <p:nvSpPr>
            <p:cNvPr id="20" name="Circle">
              <a:extLst>
                <a:ext uri="{FF2B5EF4-FFF2-40B4-BE49-F238E27FC236}">
                  <a16:creationId xmlns:a16="http://schemas.microsoft.com/office/drawing/2014/main" id="{0D544A6A-C9A8-0CF5-D680-5400A744C1B6}"/>
                </a:ext>
              </a:extLst>
            </p:cNvPr>
            <p:cNvSpPr/>
            <p:nvPr/>
          </p:nvSpPr>
          <p:spPr>
            <a:xfrm>
              <a:off x="0" y="265245"/>
              <a:ext cx="1219200" cy="1219201"/>
            </a:xfrm>
            <a:prstGeom prst="ellipse">
              <a:avLst/>
            </a:prstGeom>
            <a:solidFill>
              <a:srgbClr val="DDDDDD"/>
            </a:solidFill>
            <a:ln w="12700" cap="flat">
              <a:noFill/>
              <a:miter lim="400000"/>
            </a:ln>
            <a:effectLst/>
          </p:spPr>
          <p:txBody>
            <a:bodyPr wrap="square" lIns="78283" tIns="78283" rIns="78283" bIns="78283" numCol="1" anchor="t">
              <a:noAutofit/>
            </a:bodyPr>
            <a:lstStyle/>
            <a:p>
              <a:endParaRPr/>
            </a:p>
          </p:txBody>
        </p:sp>
        <p:sp>
          <p:nvSpPr>
            <p:cNvPr id="21" name="3">
              <a:extLst>
                <a:ext uri="{FF2B5EF4-FFF2-40B4-BE49-F238E27FC236}">
                  <a16:creationId xmlns:a16="http://schemas.microsoft.com/office/drawing/2014/main" id="{7DA9F67D-45D5-9BA4-1F6F-49747E27A774}"/>
                </a:ext>
              </a:extLst>
            </p:cNvPr>
            <p:cNvSpPr txBox="1"/>
            <p:nvPr/>
          </p:nvSpPr>
          <p:spPr>
            <a:xfrm>
              <a:off x="261804" y="115975"/>
              <a:ext cx="822592" cy="1681958"/>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78283" tIns="78283" rIns="78283" bIns="78283" numCol="1" anchor="t">
              <a:noAutofit/>
            </a:bodyPr>
            <a:lstStyle>
              <a:lvl1pPr>
                <a:defRPr sz="7200" i="1">
                  <a:solidFill>
                    <a:srgbClr val="C00000"/>
                  </a:solidFill>
                  <a:latin typeface="Open Sans"/>
                  <a:ea typeface="Open Sans"/>
                  <a:cs typeface="Open Sans"/>
                  <a:sym typeface="Open Sans"/>
                </a:defRPr>
              </a:lvl1pPr>
            </a:lstStyle>
            <a:p>
              <a:r>
                <a:t>3</a:t>
              </a:r>
            </a:p>
          </p:txBody>
        </p:sp>
      </p:grpSp>
      <p:pic>
        <p:nvPicPr>
          <p:cNvPr id="7" name="Picture 6">
            <a:extLst>
              <a:ext uri="{FF2B5EF4-FFF2-40B4-BE49-F238E27FC236}">
                <a16:creationId xmlns:a16="http://schemas.microsoft.com/office/drawing/2014/main" id="{7F3F060F-5719-88B2-A8A3-B4B8A01EBCD7}"/>
              </a:ext>
            </a:extLst>
          </p:cNvPr>
          <p:cNvPicPr>
            <a:picLocks noChangeAspect="1"/>
          </p:cNvPicPr>
          <p:nvPr/>
        </p:nvPicPr>
        <p:blipFill>
          <a:blip r:embed="rId2"/>
          <a:stretch>
            <a:fillRect/>
          </a:stretch>
        </p:blipFill>
        <p:spPr>
          <a:xfrm>
            <a:off x="21750300" y="0"/>
            <a:ext cx="2633700" cy="2523963"/>
          </a:xfrm>
          <a:prstGeom prst="rect">
            <a:avLst/>
          </a:prstGeom>
        </p:spPr>
      </p:pic>
    </p:spTree>
  </p:cSld>
  <p:clrMapOvr>
    <a:masterClrMapping/>
  </p:clrMapOvr>
  <p:transition spd="me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A2A287-F30E-965F-8CE8-767FBC7C07C6}"/>
            </a:ext>
          </a:extLst>
        </p:cNvPr>
        <p:cNvGrpSpPr/>
        <p:nvPr/>
      </p:nvGrpSpPr>
      <p:grpSpPr>
        <a:xfrm>
          <a:off x="0" y="0"/>
          <a:ext cx="0" cy="0"/>
          <a:chOff x="0" y="0"/>
          <a:chExt cx="0" cy="0"/>
        </a:xfrm>
      </p:grpSpPr>
      <p:sp>
        <p:nvSpPr>
          <p:cNvPr id="4" name="Upon completing this lesson, you will be able to:">
            <a:extLst>
              <a:ext uri="{FF2B5EF4-FFF2-40B4-BE49-F238E27FC236}">
                <a16:creationId xmlns:a16="http://schemas.microsoft.com/office/drawing/2014/main" id="{F5718F69-9DD9-9433-D379-32CAAFCAE4EB}"/>
              </a:ext>
            </a:extLst>
          </p:cNvPr>
          <p:cNvSpPr txBox="1">
            <a:spLocks/>
          </p:cNvSpPr>
          <p:nvPr/>
        </p:nvSpPr>
        <p:spPr>
          <a:xfrm>
            <a:off x="577892" y="2703577"/>
            <a:ext cx="7627938" cy="7756525"/>
          </a:xfrm>
          <a:prstGeom prst="rect">
            <a:avLst/>
          </a:prstGeom>
          <a:solidFill>
            <a:srgbClr val="E46C0A"/>
          </a:solidFill>
        </p:spPr>
        <p:txBody>
          <a:bodyPr lIns="89235" tIns="89235" rIns="89235" bIns="89235" anchor="t"/>
          <a:lstStyle>
            <a:lvl1pPr marL="0" marR="0" indent="0" algn="l" defTabSz="1896340" latinLnBrk="0">
              <a:lnSpc>
                <a:spcPct val="100000"/>
              </a:lnSpc>
              <a:spcBef>
                <a:spcPts val="2100"/>
              </a:spcBef>
              <a:spcAft>
                <a:spcPts val="0"/>
              </a:spcAft>
              <a:buClrTx/>
              <a:buSzTx/>
              <a:buFontTx/>
              <a:buNone/>
              <a:tabLst>
                <a:tab pos="2286000" algn="l"/>
                <a:tab pos="3644900" algn="l"/>
                <a:tab pos="5029200" algn="l"/>
                <a:tab pos="6388100" algn="l"/>
              </a:tabLst>
              <a:defRPr sz="4200" b="0" i="0" u="none" strike="noStrike" cap="none" spc="0" baseline="0">
                <a:solidFill>
                  <a:srgbClr val="000000"/>
                </a:solidFill>
                <a:uFillTx/>
                <a:latin typeface="Open Sans"/>
                <a:ea typeface="Open Sans"/>
                <a:cs typeface="Open Sans"/>
                <a:sym typeface="Open Sans"/>
              </a:defRPr>
            </a:lvl1pPr>
            <a:lvl2pPr marL="0" marR="0" indent="4572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2pPr>
            <a:lvl3pPr marL="0" marR="0" indent="9144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3pPr>
            <a:lvl4pPr marL="0" marR="0" indent="13716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4pPr>
            <a:lvl5pPr marL="0" marR="0" indent="18288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5pPr>
            <a:lvl6pPr marL="0" marR="0" indent="22860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6pPr>
            <a:lvl7pPr marL="0" marR="0" indent="27432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7pPr>
            <a:lvl8pPr marL="0" marR="0" indent="32004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8pPr>
            <a:lvl9pPr marL="0" marR="0" indent="36576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9pPr>
          </a:lstStyle>
          <a:p>
            <a:r>
              <a:rPr lang="hi-IN" sz="4800" dirty="0"/>
              <a:t>इस पाठ को पूरा करने पर, आप निम्न में सक्षम होंगे</a:t>
            </a:r>
            <a:r>
              <a:rPr lang="en-US" sz="4800" dirty="0"/>
              <a:t>:</a:t>
            </a:r>
          </a:p>
        </p:txBody>
      </p:sp>
      <p:sp>
        <p:nvSpPr>
          <p:cNvPr id="6" name="OBJECTIVES">
            <a:extLst>
              <a:ext uri="{FF2B5EF4-FFF2-40B4-BE49-F238E27FC236}">
                <a16:creationId xmlns:a16="http://schemas.microsoft.com/office/drawing/2014/main" id="{800CDD3E-D678-F499-FEBF-63CF25662869}"/>
              </a:ext>
            </a:extLst>
          </p:cNvPr>
          <p:cNvSpPr txBox="1"/>
          <p:nvPr/>
        </p:nvSpPr>
        <p:spPr>
          <a:xfrm>
            <a:off x="8661373" y="787889"/>
            <a:ext cx="2806256" cy="2374086"/>
          </a:xfrm>
          <a:prstGeom prst="rect">
            <a:avLst/>
          </a:prstGeom>
          <a:ln w="12700">
            <a:miter lim="400000"/>
          </a:ln>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wrap="none" lIns="78283" tIns="78283" rIns="78283" bIns="78283">
            <a:spAutoFit/>
          </a:bodyPr>
          <a:lstStyle>
            <a:lvl1pPr defTabSz="1896340">
              <a:defRPr sz="7200" b="1">
                <a:solidFill>
                  <a:srgbClr val="C00000"/>
                </a:solidFill>
                <a:latin typeface="Open Sans"/>
                <a:ea typeface="Open Sans"/>
                <a:cs typeface="Open Sans"/>
                <a:sym typeface="Open Sans"/>
              </a:defRPr>
            </a:lvl1pPr>
          </a:lstStyle>
          <a:p>
            <a:r>
              <a:rPr lang="hi-IN" dirty="0"/>
              <a:t>उद्देश्य</a:t>
            </a:r>
          </a:p>
          <a:p>
            <a:endParaRPr dirty="0"/>
          </a:p>
        </p:txBody>
      </p:sp>
      <p:sp>
        <p:nvSpPr>
          <p:cNvPr id="14" name="Slide Number">
            <a:extLst>
              <a:ext uri="{FF2B5EF4-FFF2-40B4-BE49-F238E27FC236}">
                <a16:creationId xmlns:a16="http://schemas.microsoft.com/office/drawing/2014/main" id="{604411A1-C3C6-2F4F-82AF-C46323EE4C08}"/>
              </a:ext>
            </a:extLst>
          </p:cNvPr>
          <p:cNvSpPr txBox="1">
            <a:spLocks noGrp="1"/>
          </p:cNvSpPr>
          <p:nvPr>
            <p:ph type="sldNum" sz="quarter" idx="2"/>
          </p:nvPr>
        </p:nvSpPr>
        <p:spPr>
          <a:xfrm>
            <a:off x="22920941" y="12813338"/>
            <a:ext cx="386744" cy="677269"/>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rPr/>
              <a:t>3</a:t>
            </a:fld>
            <a:endParaRPr/>
          </a:p>
        </p:txBody>
      </p:sp>
      <p:sp>
        <p:nvSpPr>
          <p:cNvPr id="22" name="Define body substance isolation and list three categories of body substance isolation precautions.…">
            <a:extLst>
              <a:ext uri="{FF2B5EF4-FFF2-40B4-BE49-F238E27FC236}">
                <a16:creationId xmlns:a16="http://schemas.microsoft.com/office/drawing/2014/main" id="{2227DBE3-C6B3-1EC1-6690-5AB372B51153}"/>
              </a:ext>
            </a:extLst>
          </p:cNvPr>
          <p:cNvSpPr txBox="1"/>
          <p:nvPr/>
        </p:nvSpPr>
        <p:spPr>
          <a:xfrm>
            <a:off x="11741922" y="4176838"/>
            <a:ext cx="12224968" cy="7544732"/>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78283" tIns="78283" rIns="78283" bIns="78283">
            <a:spAutoFit/>
          </a:bodyPr>
          <a:lstStyle/>
          <a:p>
            <a:pPr lvl="1" indent="0" defTabSz="1896340">
              <a:tabLst>
                <a:tab pos="2286000" algn="l"/>
                <a:tab pos="3644900" algn="l"/>
                <a:tab pos="5029200" algn="l"/>
                <a:tab pos="6388100" algn="l"/>
              </a:tabLst>
              <a:defRPr sz="4800">
                <a:latin typeface="Open Sans"/>
                <a:ea typeface="Open Sans"/>
                <a:cs typeface="Open Sans"/>
                <a:sym typeface="Open Sans"/>
              </a:defRPr>
            </a:pPr>
            <a:r>
              <a:rPr lang="hi-IN" dirty="0"/>
              <a:t>शरीर पदार्थ अलगाव </a:t>
            </a:r>
            <a:r>
              <a:rPr lang="en-IN" dirty="0"/>
              <a:t>(body substance isolation) </a:t>
            </a:r>
            <a:r>
              <a:rPr lang="hi-IN" dirty="0"/>
              <a:t>को परिभाषित करें और शरीर पदार्थ अलगाव सावधानियों की तीन श्रेणियों को सूचीबद्ध </a:t>
            </a:r>
            <a:r>
              <a:rPr lang="hi-IN" dirty="0">
                <a:solidFill>
                  <a:srgbClr val="FF0000"/>
                </a:solidFill>
              </a:rPr>
              <a:t>करना</a:t>
            </a:r>
            <a:r>
              <a:rPr lang="hi-IN" dirty="0"/>
              <a:t>।</a:t>
            </a:r>
            <a:endParaRPr lang="en-IN" dirty="0"/>
          </a:p>
          <a:p>
            <a:pPr lvl="1" indent="0" defTabSz="1896340">
              <a:tabLst>
                <a:tab pos="2286000" algn="l"/>
                <a:tab pos="3644900" algn="l"/>
                <a:tab pos="5029200" algn="l"/>
                <a:tab pos="6388100" algn="l"/>
              </a:tabLst>
              <a:defRPr sz="4800">
                <a:latin typeface="Open Sans"/>
                <a:ea typeface="Open Sans"/>
                <a:cs typeface="Open Sans"/>
                <a:sym typeface="Open Sans"/>
              </a:defRPr>
            </a:pPr>
            <a:endParaRPr lang="en-IN" dirty="0"/>
          </a:p>
          <a:p>
            <a:pPr lvl="1" indent="0" defTabSz="1896340">
              <a:tabLst>
                <a:tab pos="2286000" algn="l"/>
                <a:tab pos="3644900" algn="l"/>
                <a:tab pos="5029200" algn="l"/>
                <a:tab pos="6388100" algn="l"/>
              </a:tabLst>
              <a:defRPr sz="4800">
                <a:latin typeface="Open Sans"/>
                <a:ea typeface="Open Sans"/>
                <a:cs typeface="Open Sans"/>
                <a:sym typeface="Open Sans"/>
              </a:defRPr>
            </a:pPr>
            <a:r>
              <a:rPr lang="hi-IN" dirty="0"/>
              <a:t>
रोगी मूल्यांकन के लिए अस्पताल से पहले का उपचार और उसके दौरान उपयोग किए जाने वाले 
 व्यक्तिगत सुरक्षा उपकरण (पीपीई) के पांच घटकों की सूची </a:t>
            </a:r>
            <a:r>
              <a:rPr lang="hi-IN" dirty="0">
                <a:solidFill>
                  <a:srgbClr val="FF0000"/>
                </a:solidFill>
              </a:rPr>
              <a:t>बनाना</a:t>
            </a:r>
            <a:r>
              <a:rPr lang="hi-IN" dirty="0"/>
              <a:t> ।</a:t>
            </a:r>
            <a:endParaRPr dirty="0"/>
          </a:p>
        </p:txBody>
      </p:sp>
      <p:grpSp>
        <p:nvGrpSpPr>
          <p:cNvPr id="23" name="Group">
            <a:extLst>
              <a:ext uri="{FF2B5EF4-FFF2-40B4-BE49-F238E27FC236}">
                <a16:creationId xmlns:a16="http://schemas.microsoft.com/office/drawing/2014/main" id="{A9526BB1-3B04-67F5-11EA-82DBD8174863}"/>
              </a:ext>
            </a:extLst>
          </p:cNvPr>
          <p:cNvGrpSpPr/>
          <p:nvPr/>
        </p:nvGrpSpPr>
        <p:grpSpPr>
          <a:xfrm>
            <a:off x="9844663" y="4027568"/>
            <a:ext cx="1219201" cy="1681958"/>
            <a:chOff x="0" y="115975"/>
            <a:chExt cx="1219200" cy="1681957"/>
          </a:xfrm>
        </p:grpSpPr>
        <p:sp>
          <p:nvSpPr>
            <p:cNvPr id="24" name="Circle">
              <a:extLst>
                <a:ext uri="{FF2B5EF4-FFF2-40B4-BE49-F238E27FC236}">
                  <a16:creationId xmlns:a16="http://schemas.microsoft.com/office/drawing/2014/main" id="{88E638A4-33B0-2E55-B0D9-CFADADDC5F24}"/>
                </a:ext>
              </a:extLst>
            </p:cNvPr>
            <p:cNvSpPr/>
            <p:nvPr/>
          </p:nvSpPr>
          <p:spPr>
            <a:xfrm>
              <a:off x="0" y="265245"/>
              <a:ext cx="1219200" cy="1219201"/>
            </a:xfrm>
            <a:prstGeom prst="ellipse">
              <a:avLst/>
            </a:prstGeom>
            <a:solidFill>
              <a:srgbClr val="DDDDDD"/>
            </a:solidFill>
            <a:ln w="12700" cap="flat">
              <a:noFill/>
              <a:miter lim="400000"/>
            </a:ln>
            <a:effectLst/>
          </p:spPr>
          <p:txBody>
            <a:bodyPr wrap="square" lIns="78283" tIns="78283" rIns="78283" bIns="78283" numCol="1" anchor="t">
              <a:noAutofit/>
            </a:bodyPr>
            <a:lstStyle/>
            <a:p>
              <a:endParaRPr/>
            </a:p>
          </p:txBody>
        </p:sp>
        <p:sp>
          <p:nvSpPr>
            <p:cNvPr id="25" name="4">
              <a:extLst>
                <a:ext uri="{FF2B5EF4-FFF2-40B4-BE49-F238E27FC236}">
                  <a16:creationId xmlns:a16="http://schemas.microsoft.com/office/drawing/2014/main" id="{DA778A5E-0E4A-BA7A-8718-B535B9210BE5}"/>
                </a:ext>
              </a:extLst>
            </p:cNvPr>
            <p:cNvSpPr txBox="1"/>
            <p:nvPr/>
          </p:nvSpPr>
          <p:spPr>
            <a:xfrm>
              <a:off x="261804" y="115975"/>
              <a:ext cx="822592" cy="1681958"/>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78283" tIns="78283" rIns="78283" bIns="78283" numCol="1" anchor="t">
              <a:noAutofit/>
            </a:bodyPr>
            <a:lstStyle>
              <a:lvl1pPr>
                <a:defRPr sz="7200" i="1">
                  <a:solidFill>
                    <a:srgbClr val="C00000"/>
                  </a:solidFill>
                  <a:latin typeface="Open Sans"/>
                  <a:ea typeface="Open Sans"/>
                  <a:cs typeface="Open Sans"/>
                  <a:sym typeface="Open Sans"/>
                </a:defRPr>
              </a:lvl1pPr>
            </a:lstStyle>
            <a:p>
              <a:r>
                <a:rPr dirty="0"/>
                <a:t>4</a:t>
              </a:r>
            </a:p>
          </p:txBody>
        </p:sp>
      </p:grpSp>
      <p:grpSp>
        <p:nvGrpSpPr>
          <p:cNvPr id="26" name="Group">
            <a:extLst>
              <a:ext uri="{FF2B5EF4-FFF2-40B4-BE49-F238E27FC236}">
                <a16:creationId xmlns:a16="http://schemas.microsoft.com/office/drawing/2014/main" id="{5FA2C6D7-5A35-E9F4-4486-DAEFED2A1363}"/>
              </a:ext>
            </a:extLst>
          </p:cNvPr>
          <p:cNvGrpSpPr/>
          <p:nvPr/>
        </p:nvGrpSpPr>
        <p:grpSpPr>
          <a:xfrm>
            <a:off x="9844663" y="7312329"/>
            <a:ext cx="1219201" cy="1681958"/>
            <a:chOff x="0" y="115975"/>
            <a:chExt cx="1219200" cy="1681957"/>
          </a:xfrm>
        </p:grpSpPr>
        <p:sp>
          <p:nvSpPr>
            <p:cNvPr id="27" name="Circle">
              <a:extLst>
                <a:ext uri="{FF2B5EF4-FFF2-40B4-BE49-F238E27FC236}">
                  <a16:creationId xmlns:a16="http://schemas.microsoft.com/office/drawing/2014/main" id="{861B1E23-878E-DADD-AE3F-2A07CAF5B3AE}"/>
                </a:ext>
              </a:extLst>
            </p:cNvPr>
            <p:cNvSpPr/>
            <p:nvPr/>
          </p:nvSpPr>
          <p:spPr>
            <a:xfrm>
              <a:off x="0" y="265245"/>
              <a:ext cx="1219200" cy="1219201"/>
            </a:xfrm>
            <a:prstGeom prst="ellipse">
              <a:avLst/>
            </a:prstGeom>
            <a:solidFill>
              <a:srgbClr val="DDDDDD"/>
            </a:solidFill>
            <a:ln w="12700" cap="flat">
              <a:noFill/>
              <a:miter lim="400000"/>
            </a:ln>
            <a:effectLst/>
          </p:spPr>
          <p:txBody>
            <a:bodyPr wrap="square" lIns="78283" tIns="78283" rIns="78283" bIns="78283" numCol="1" anchor="t">
              <a:noAutofit/>
            </a:bodyPr>
            <a:lstStyle/>
            <a:p>
              <a:endParaRPr/>
            </a:p>
          </p:txBody>
        </p:sp>
        <p:sp>
          <p:nvSpPr>
            <p:cNvPr id="28" name="5">
              <a:extLst>
                <a:ext uri="{FF2B5EF4-FFF2-40B4-BE49-F238E27FC236}">
                  <a16:creationId xmlns:a16="http://schemas.microsoft.com/office/drawing/2014/main" id="{34ECE582-AF4B-0F85-F69C-C7B5993EB4DE}"/>
                </a:ext>
              </a:extLst>
            </p:cNvPr>
            <p:cNvSpPr txBox="1"/>
            <p:nvPr/>
          </p:nvSpPr>
          <p:spPr>
            <a:xfrm>
              <a:off x="261804" y="115975"/>
              <a:ext cx="822592" cy="1681958"/>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78283" tIns="78283" rIns="78283" bIns="78283" numCol="1" anchor="t">
              <a:noAutofit/>
            </a:bodyPr>
            <a:lstStyle>
              <a:lvl1pPr>
                <a:defRPr sz="7200" i="1">
                  <a:solidFill>
                    <a:srgbClr val="C00000"/>
                  </a:solidFill>
                  <a:latin typeface="Open Sans"/>
                  <a:ea typeface="Open Sans"/>
                  <a:cs typeface="Open Sans"/>
                  <a:sym typeface="Open Sans"/>
                </a:defRPr>
              </a:lvl1pPr>
            </a:lstStyle>
            <a:p>
              <a:r>
                <a:t>5</a:t>
              </a:r>
            </a:p>
          </p:txBody>
        </p:sp>
      </p:grpSp>
      <p:pic>
        <p:nvPicPr>
          <p:cNvPr id="2" name="Picture 1">
            <a:extLst>
              <a:ext uri="{FF2B5EF4-FFF2-40B4-BE49-F238E27FC236}">
                <a16:creationId xmlns:a16="http://schemas.microsoft.com/office/drawing/2014/main" id="{25C242B3-5F76-9819-8A4A-130C0429A87A}"/>
              </a:ext>
            </a:extLst>
          </p:cNvPr>
          <p:cNvPicPr>
            <a:picLocks noChangeAspect="1"/>
          </p:cNvPicPr>
          <p:nvPr/>
        </p:nvPicPr>
        <p:blipFill>
          <a:blip r:embed="rId2"/>
          <a:stretch>
            <a:fillRect/>
          </a:stretch>
        </p:blipFill>
        <p:spPr>
          <a:xfrm>
            <a:off x="21750300" y="21159"/>
            <a:ext cx="2633700" cy="2523963"/>
          </a:xfrm>
          <a:prstGeom prst="rect">
            <a:avLst/>
          </a:prstGeom>
        </p:spPr>
      </p:pic>
    </p:spTree>
    <p:extLst>
      <p:ext uri="{BB962C8B-B14F-4D97-AF65-F5344CB8AC3E}">
        <p14:creationId xmlns:p14="http://schemas.microsoft.com/office/powerpoint/2010/main" val="3173233629"/>
      </p:ext>
    </p:extLst>
  </p:cSld>
  <p:clrMapOvr>
    <a:masterClrMapping/>
  </p:clrMapOvr>
  <p:transition spd="med"/>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Emergency Medical Services System (EMS)">
            <a:extLst>
              <a:ext uri="{FF2B5EF4-FFF2-40B4-BE49-F238E27FC236}">
                <a16:creationId xmlns:a16="http://schemas.microsoft.com/office/drawing/2014/main" id="{5BDA02DF-461E-06A7-3B8E-2988932644D8}"/>
              </a:ext>
            </a:extLst>
          </p:cNvPr>
          <p:cNvSpPr txBox="1"/>
          <p:nvPr/>
        </p:nvSpPr>
        <p:spPr>
          <a:xfrm>
            <a:off x="1229822" y="2696000"/>
            <a:ext cx="7113118" cy="109944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78283" tIns="78283" rIns="78283" bIns="78283">
            <a:spAutoFit/>
          </a:bodyPr>
          <a:lstStyle>
            <a:lvl1pPr defTabSz="1896340">
              <a:lnSpc>
                <a:spcPct val="80000"/>
              </a:lnSpc>
              <a:defRPr sz="7200" b="1" cap="all">
                <a:solidFill>
                  <a:srgbClr val="C00000"/>
                </a:solidFill>
                <a:latin typeface="Open Sans"/>
                <a:ea typeface="Open Sans"/>
                <a:cs typeface="Open Sans"/>
                <a:sym typeface="Open Sans"/>
              </a:defRPr>
            </a:lvl1pPr>
          </a:lstStyle>
          <a:p>
            <a:r>
              <a:rPr lang="hi-IN" dirty="0"/>
              <a:t>संक्रामक रोग</a:t>
            </a:r>
            <a:endParaRPr lang="en-IN" dirty="0"/>
          </a:p>
        </p:txBody>
      </p:sp>
      <p:sp>
        <p:nvSpPr>
          <p:cNvPr id="4" name="A network of resources linked together for the purpose of providing emergency care and transport to victims of sudden illness or injury.">
            <a:extLst>
              <a:ext uri="{FF2B5EF4-FFF2-40B4-BE49-F238E27FC236}">
                <a16:creationId xmlns:a16="http://schemas.microsoft.com/office/drawing/2014/main" id="{CCE6C40E-974E-8EF6-3CF7-4828B88A95AC}"/>
              </a:ext>
            </a:extLst>
          </p:cNvPr>
          <p:cNvSpPr txBox="1"/>
          <p:nvPr/>
        </p:nvSpPr>
        <p:spPr>
          <a:xfrm>
            <a:off x="10137455" y="6585976"/>
            <a:ext cx="12441572" cy="370922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spAutoFit/>
          </a:bodyPr>
          <a:lstStyle>
            <a:lvl1pPr defTabSz="1896340">
              <a:lnSpc>
                <a:spcPct val="110000"/>
              </a:lnSpc>
              <a:spcBef>
                <a:spcPts val="1000"/>
              </a:spcBef>
              <a:tabLst>
                <a:tab pos="2286000" algn="l"/>
                <a:tab pos="3644900" algn="l"/>
                <a:tab pos="5029200" algn="l"/>
                <a:tab pos="6388100" algn="l"/>
              </a:tabLst>
              <a:defRPr sz="4800">
                <a:solidFill>
                  <a:srgbClr val="FFFFFF"/>
                </a:solidFill>
                <a:latin typeface="Open Sans Semibold"/>
                <a:ea typeface="Open Sans Semibold"/>
                <a:cs typeface="Open Sans Semibold"/>
                <a:sym typeface="Open Sans Semibold"/>
              </a:defRPr>
            </a:lvl1pPr>
          </a:lstStyle>
          <a:p>
            <a:pPr>
              <a:lnSpc>
                <a:spcPct val="150000"/>
              </a:lnSpc>
            </a:pPr>
            <a:r>
              <a:rPr lang="hi-IN" sz="5400" dirty="0">
                <a:solidFill>
                  <a:schemeClr val="tx1"/>
                </a:solidFill>
              </a:rPr>
              <a:t>रोगजनकों, सूक्ष्मजीवों जैसे बैक्टीरिया या वायरस के कारण होने वाली बीमारियां, जिन्हें प्रेषित किया जा सकता है।</a:t>
            </a:r>
            <a:endParaRPr lang="en-US" sz="5400" dirty="0">
              <a:solidFill>
                <a:schemeClr val="tx1"/>
              </a:solidFill>
            </a:endParaRPr>
          </a:p>
        </p:txBody>
      </p:sp>
      <p:pic>
        <p:nvPicPr>
          <p:cNvPr id="2" name="Picture 1">
            <a:extLst>
              <a:ext uri="{FF2B5EF4-FFF2-40B4-BE49-F238E27FC236}">
                <a16:creationId xmlns:a16="http://schemas.microsoft.com/office/drawing/2014/main" id="{6A8874D7-A30F-6536-4068-21013D2A768D}"/>
              </a:ext>
            </a:extLst>
          </p:cNvPr>
          <p:cNvPicPr>
            <a:picLocks noChangeAspect="1"/>
          </p:cNvPicPr>
          <p:nvPr/>
        </p:nvPicPr>
        <p:blipFill>
          <a:blip r:embed="rId2"/>
          <a:stretch>
            <a:fillRect/>
          </a:stretch>
        </p:blipFill>
        <p:spPr>
          <a:xfrm>
            <a:off x="21750300" y="98885"/>
            <a:ext cx="2633700" cy="2523963"/>
          </a:xfrm>
          <a:prstGeom prst="rect">
            <a:avLst/>
          </a:prstGeom>
        </p:spPr>
      </p:pic>
    </p:spTree>
    <p:extLst>
      <p:ext uri="{BB962C8B-B14F-4D97-AF65-F5344CB8AC3E}">
        <p14:creationId xmlns:p14="http://schemas.microsoft.com/office/powerpoint/2010/main" val="3433692845"/>
      </p:ext>
    </p:extLst>
  </p:cSld>
  <p:clrMapOvr>
    <a:masterClrMapping/>
  </p:clrMapOvr>
  <p:transition spd="me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a:extLst>
              <a:ext uri="{FF2B5EF4-FFF2-40B4-BE49-F238E27FC236}">
                <a16:creationId xmlns:a16="http://schemas.microsoft.com/office/drawing/2014/main" id="{6B94FF5D-C055-CC88-7F74-42077F0A2C2F}"/>
              </a:ext>
            </a:extLst>
          </p:cNvPr>
          <p:cNvSpPr/>
          <p:nvPr/>
        </p:nvSpPr>
        <p:spPr>
          <a:xfrm>
            <a:off x="8167732" y="0"/>
            <a:ext cx="16216268" cy="13716001"/>
          </a:xfrm>
          <a:prstGeom prst="rect">
            <a:avLst/>
          </a:prstGeom>
          <a:solidFill>
            <a:srgbClr val="E46C0A"/>
          </a:solidFill>
          <a:ln w="12700">
            <a:miter lim="400000"/>
          </a:ln>
        </p:spPr>
        <p:txBody>
          <a:bodyPr lIns="78283" tIns="78283" rIns="78283" bIns="78283"/>
          <a:lstStyle/>
          <a:p>
            <a:endParaRPr/>
          </a:p>
        </p:txBody>
      </p:sp>
      <p:sp>
        <p:nvSpPr>
          <p:cNvPr id="8" name="Rectangle">
            <a:extLst>
              <a:ext uri="{FF2B5EF4-FFF2-40B4-BE49-F238E27FC236}">
                <a16:creationId xmlns:a16="http://schemas.microsoft.com/office/drawing/2014/main" id="{61325C0C-41AE-336C-F4A0-EF06C028E7DD}"/>
              </a:ext>
            </a:extLst>
          </p:cNvPr>
          <p:cNvSpPr/>
          <p:nvPr/>
        </p:nvSpPr>
        <p:spPr>
          <a:xfrm>
            <a:off x="1016000" y="13512800"/>
            <a:ext cx="3815338" cy="203200"/>
          </a:xfrm>
          <a:prstGeom prst="rect">
            <a:avLst/>
          </a:prstGeom>
          <a:solidFill>
            <a:srgbClr val="585756"/>
          </a:solidFill>
          <a:ln w="12700">
            <a:miter lim="400000"/>
          </a:ln>
        </p:spPr>
        <p:txBody>
          <a:bodyPr lIns="78283" tIns="78283" rIns="78283" bIns="78283"/>
          <a:lstStyle/>
          <a:p>
            <a:endParaRPr/>
          </a:p>
        </p:txBody>
      </p:sp>
      <p:sp>
        <p:nvSpPr>
          <p:cNvPr id="10" name="To provide the participant the knowledge and skills needed to render aid on-site to sick or injured persons, stabilize their condition and prepare them for transport to a medical facility.">
            <a:extLst>
              <a:ext uri="{FF2B5EF4-FFF2-40B4-BE49-F238E27FC236}">
                <a16:creationId xmlns:a16="http://schemas.microsoft.com/office/drawing/2014/main" id="{C53A0304-A326-4547-452C-71E9F43559D7}"/>
              </a:ext>
            </a:extLst>
          </p:cNvPr>
          <p:cNvSpPr txBox="1"/>
          <p:nvPr/>
        </p:nvSpPr>
        <p:spPr>
          <a:xfrm>
            <a:off x="8564880" y="3888736"/>
            <a:ext cx="15076257" cy="613565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a:spAutoFit/>
          </a:bodyPr>
          <a:lstStyle>
            <a:lvl1pPr defTabSz="1896340">
              <a:lnSpc>
                <a:spcPct val="110000"/>
              </a:lnSpc>
              <a:spcBef>
                <a:spcPts val="1000"/>
              </a:spcBef>
              <a:tabLst>
                <a:tab pos="2286000" algn="l"/>
                <a:tab pos="3644900" algn="l"/>
                <a:tab pos="5029200" algn="l"/>
                <a:tab pos="6388100" algn="l"/>
              </a:tabLst>
              <a:defRPr sz="4800">
                <a:solidFill>
                  <a:srgbClr val="FFFFFF"/>
                </a:solidFill>
                <a:latin typeface="Open Sans Semibold"/>
                <a:ea typeface="Open Sans Semibold"/>
                <a:cs typeface="Open Sans Semibold"/>
                <a:sym typeface="Open Sans Semibold"/>
              </a:defRPr>
            </a:lvl1pPr>
          </a:lstStyle>
          <a:p>
            <a:pPr>
              <a:spcBef>
                <a:spcPts val="5000"/>
              </a:spcBef>
              <a:defRPr sz="6400" b="1">
                <a:solidFill>
                  <a:srgbClr val="C00000"/>
                </a:solidFill>
                <a:latin typeface="Open Sans"/>
                <a:ea typeface="Open Sans"/>
                <a:cs typeface="Open Sans"/>
                <a:sym typeface="Open Sans"/>
              </a:defRPr>
            </a:pPr>
            <a:r>
              <a:rPr lang="hi-IN" dirty="0">
                <a:solidFill>
                  <a:srgbClr val="002060"/>
                </a:solidFill>
              </a:rPr>
              <a:t>सीधा संपर्क:   
जो शारीरिक तरल पदार्थों के संपर्क के माध्यम से होता है, खुले घावों या उजागर ऊतकों के माध्यम से संपर्क, या मुंह, आंखों या नाक के श्लेष्म झिल्ली के संपर्क के माध्यम से</a:t>
            </a:r>
            <a:r>
              <a:rPr lang="en-US" dirty="0">
                <a:solidFill>
                  <a:srgbClr val="002060"/>
                </a:solidFill>
              </a:rPr>
              <a:t> </a:t>
            </a:r>
            <a:r>
              <a:rPr lang="hi-IN" dirty="0">
                <a:solidFill>
                  <a:srgbClr val="FF0000"/>
                </a:solidFill>
              </a:rPr>
              <a:t>होता है </a:t>
            </a:r>
            <a:r>
              <a:rPr lang="hi-IN" dirty="0">
                <a:solidFill>
                  <a:srgbClr val="002060"/>
                </a:solidFill>
              </a:rPr>
              <a:t>।</a:t>
            </a:r>
            <a:endParaRPr lang="en-US" dirty="0">
              <a:solidFill>
                <a:schemeClr val="tx1"/>
              </a:solidFill>
            </a:endParaRPr>
          </a:p>
        </p:txBody>
      </p:sp>
      <p:sp>
        <p:nvSpPr>
          <p:cNvPr id="11" name="Line">
            <a:extLst>
              <a:ext uri="{FF2B5EF4-FFF2-40B4-BE49-F238E27FC236}">
                <a16:creationId xmlns:a16="http://schemas.microsoft.com/office/drawing/2014/main" id="{0E3C1710-48E4-A63D-27DB-8798A27B2C06}"/>
              </a:ext>
            </a:extLst>
          </p:cNvPr>
          <p:cNvSpPr/>
          <p:nvPr/>
        </p:nvSpPr>
        <p:spPr>
          <a:xfrm>
            <a:off x="7597415" y="2784342"/>
            <a:ext cx="17011186" cy="782540"/>
          </a:xfrm>
          <a:custGeom>
            <a:avLst/>
            <a:gdLst/>
            <a:ahLst/>
            <a:cxnLst>
              <a:cxn ang="0">
                <a:pos x="wd2" y="hd2"/>
              </a:cxn>
              <a:cxn ang="5400000">
                <a:pos x="wd2" y="hd2"/>
              </a:cxn>
              <a:cxn ang="10800000">
                <a:pos x="wd2" y="hd2"/>
              </a:cxn>
              <a:cxn ang="16200000">
                <a:pos x="wd2" y="hd2"/>
              </a:cxn>
            </a:cxnLst>
            <a:rect l="0" t="0" r="r" b="b"/>
            <a:pathLst>
              <a:path w="21600" h="21600" extrusionOk="0">
                <a:moveTo>
                  <a:pt x="0" y="430"/>
                </a:moveTo>
                <a:lnTo>
                  <a:pt x="3367" y="225"/>
                </a:lnTo>
                <a:lnTo>
                  <a:pt x="4367" y="21600"/>
                </a:lnTo>
                <a:lnTo>
                  <a:pt x="5360" y="0"/>
                </a:lnTo>
                <a:lnTo>
                  <a:pt x="21600" y="152"/>
                </a:lnTo>
              </a:path>
            </a:pathLst>
          </a:custGeom>
          <a:ln w="50800">
            <a:solidFill>
              <a:srgbClr val="FFFFFF"/>
            </a:solidFill>
          </a:ln>
        </p:spPr>
        <p:txBody>
          <a:bodyPr lIns="78283" tIns="78283" rIns="78283" bIns="78283"/>
          <a:lstStyle/>
          <a:p>
            <a:endParaRPr/>
          </a:p>
        </p:txBody>
      </p:sp>
      <p:sp>
        <p:nvSpPr>
          <p:cNvPr id="113" name="Rectangle"/>
          <p:cNvSpPr/>
          <p:nvPr/>
        </p:nvSpPr>
        <p:spPr>
          <a:xfrm>
            <a:off x="1016000" y="13512800"/>
            <a:ext cx="3815338" cy="203200"/>
          </a:xfrm>
          <a:prstGeom prst="rect">
            <a:avLst/>
          </a:prstGeom>
          <a:solidFill>
            <a:srgbClr val="585756"/>
          </a:solidFill>
          <a:ln w="12700">
            <a:miter lim="400000"/>
          </a:ln>
        </p:spPr>
        <p:txBody>
          <a:bodyPr lIns="78283" tIns="78283" rIns="78283" bIns="78283"/>
          <a:lstStyle/>
          <a:p>
            <a:endParaRPr/>
          </a:p>
        </p:txBody>
      </p:sp>
      <p:sp>
        <p:nvSpPr>
          <p:cNvPr id="114" name="PPT 2 -"/>
          <p:cNvSpPr txBox="1"/>
          <p:nvPr/>
        </p:nvSpPr>
        <p:spPr>
          <a:xfrm>
            <a:off x="21546983" y="12813338"/>
            <a:ext cx="1406835" cy="61976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78283" tIns="78283" rIns="78283" bIns="78283">
            <a:spAutoFit/>
          </a:bodyPr>
          <a:lstStyle>
            <a:lvl1pPr algn="ctr" defTabSz="2438400">
              <a:spcBef>
                <a:spcPts val="600"/>
              </a:spcBef>
              <a:defRPr sz="3000" b="1">
                <a:solidFill>
                  <a:srgbClr val="535353"/>
                </a:solidFill>
                <a:latin typeface="Open Sans"/>
                <a:ea typeface="Open Sans"/>
                <a:cs typeface="Open Sans"/>
                <a:sym typeface="Open Sans"/>
              </a:defRPr>
            </a:lvl1pPr>
          </a:lstStyle>
          <a:p>
            <a:pPr>
              <a:defRPr b="0"/>
            </a:pPr>
            <a:r>
              <a:rPr b="1" dirty="0"/>
              <a:t>PPT </a:t>
            </a:r>
            <a:r>
              <a:rPr lang="en-US" b="1" dirty="0"/>
              <a:t>3</a:t>
            </a:r>
            <a:r>
              <a:rPr b="1" dirty="0"/>
              <a:t> -</a:t>
            </a:r>
          </a:p>
        </p:txBody>
      </p:sp>
      <p:sp>
        <p:nvSpPr>
          <p:cNvPr id="115" name="Rectangle"/>
          <p:cNvSpPr/>
          <p:nvPr/>
        </p:nvSpPr>
        <p:spPr>
          <a:xfrm>
            <a:off x="21539200" y="13512800"/>
            <a:ext cx="1879600" cy="203200"/>
          </a:xfrm>
          <a:prstGeom prst="rect">
            <a:avLst/>
          </a:prstGeom>
          <a:solidFill>
            <a:srgbClr val="585756"/>
          </a:solidFill>
          <a:ln w="12700">
            <a:miter lim="400000"/>
          </a:ln>
        </p:spPr>
        <p:txBody>
          <a:bodyPr lIns="78283" tIns="78283" rIns="78283" bIns="78283"/>
          <a:lstStyle/>
          <a:p>
            <a:endParaRPr/>
          </a:p>
        </p:txBody>
      </p:sp>
      <p:sp>
        <p:nvSpPr>
          <p:cNvPr id="116" name="Slide Number"/>
          <p:cNvSpPr txBox="1">
            <a:spLocks noGrp="1"/>
          </p:cNvSpPr>
          <p:nvPr>
            <p:ph type="sldNum" sz="quarter" idx="2"/>
          </p:nvPr>
        </p:nvSpPr>
        <p:spPr>
          <a:xfrm>
            <a:off x="22920941" y="12813338"/>
            <a:ext cx="386744" cy="677269"/>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rPr/>
              <a:pPr/>
              <a:t>5</a:t>
            </a:fld>
            <a:endParaRPr/>
          </a:p>
        </p:txBody>
      </p:sp>
      <p:pic>
        <p:nvPicPr>
          <p:cNvPr id="6" name="Picture 5" descr="A logo with text on it&#10;&#10;AI-generated content may be incorrect.">
            <a:extLst>
              <a:ext uri="{FF2B5EF4-FFF2-40B4-BE49-F238E27FC236}">
                <a16:creationId xmlns:a16="http://schemas.microsoft.com/office/drawing/2014/main" id="{F5C739D0-AF86-1D13-BC6B-9D81D33BECC7}"/>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00721" y="50560"/>
            <a:ext cx="3258094" cy="2137626"/>
          </a:xfrm>
          <a:prstGeom prst="rect">
            <a:avLst/>
          </a:prstGeom>
        </p:spPr>
      </p:pic>
      <p:sp>
        <p:nvSpPr>
          <p:cNvPr id="9" name="Course Purpose">
            <a:extLst>
              <a:ext uri="{FF2B5EF4-FFF2-40B4-BE49-F238E27FC236}">
                <a16:creationId xmlns:a16="http://schemas.microsoft.com/office/drawing/2014/main" id="{FCB9E74C-D255-2DB2-82AD-DD44C6B084D8}"/>
              </a:ext>
            </a:extLst>
          </p:cNvPr>
          <p:cNvSpPr txBox="1"/>
          <p:nvPr/>
        </p:nvSpPr>
        <p:spPr>
          <a:xfrm>
            <a:off x="742863" y="2812493"/>
            <a:ext cx="7113118" cy="126609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78283" tIns="78283" rIns="78283" bIns="78283">
            <a:spAutoFit/>
          </a:bodyPr>
          <a:lstStyle>
            <a:lvl1pPr defTabSz="1896340">
              <a:lnSpc>
                <a:spcPct val="80000"/>
              </a:lnSpc>
              <a:defRPr sz="7200" b="1" cap="all">
                <a:solidFill>
                  <a:srgbClr val="C00000"/>
                </a:solidFill>
                <a:latin typeface="Open Sans"/>
                <a:ea typeface="Open Sans"/>
                <a:cs typeface="Open Sans"/>
                <a:sym typeface="Open Sans"/>
              </a:defRPr>
            </a:lvl1pPr>
          </a:lstStyle>
          <a:p>
            <a:pPr>
              <a:lnSpc>
                <a:spcPct val="100000"/>
              </a:lnSpc>
            </a:pPr>
            <a:r>
              <a:rPr lang="hi-IN" dirty="0"/>
              <a:t>संचरण के तरीके</a:t>
            </a:r>
            <a:endParaRPr lang="en-IN" dirty="0"/>
          </a:p>
        </p:txBody>
      </p:sp>
      <p:pic>
        <p:nvPicPr>
          <p:cNvPr id="2" name="Picture 1">
            <a:extLst>
              <a:ext uri="{FF2B5EF4-FFF2-40B4-BE49-F238E27FC236}">
                <a16:creationId xmlns:a16="http://schemas.microsoft.com/office/drawing/2014/main" id="{4548BCC5-BC4E-7E05-9BCC-DE4624A3D531}"/>
              </a:ext>
            </a:extLst>
          </p:cNvPr>
          <p:cNvPicPr>
            <a:picLocks noChangeAspect="1"/>
          </p:cNvPicPr>
          <p:nvPr/>
        </p:nvPicPr>
        <p:blipFill>
          <a:blip r:embed="rId3"/>
          <a:stretch>
            <a:fillRect/>
          </a:stretch>
        </p:blipFill>
        <p:spPr>
          <a:xfrm>
            <a:off x="21750300" y="0"/>
            <a:ext cx="2633700" cy="2523963"/>
          </a:xfrm>
          <a:prstGeom prst="rect">
            <a:avLst/>
          </a:prstGeom>
        </p:spPr>
      </p:pic>
    </p:spTree>
  </p:cSld>
  <p:clrMapOvr>
    <a:masterClrMapping/>
  </p:clrMapOvr>
  <p:transition spd="me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ED9644-03D0-660C-1C23-18A9E44ABE6E}"/>
            </a:ext>
          </a:extLst>
        </p:cNvPr>
        <p:cNvGrpSpPr/>
        <p:nvPr/>
      </p:nvGrpSpPr>
      <p:grpSpPr>
        <a:xfrm>
          <a:off x="0" y="0"/>
          <a:ext cx="0" cy="0"/>
          <a:chOff x="0" y="0"/>
          <a:chExt cx="0" cy="0"/>
        </a:xfrm>
      </p:grpSpPr>
      <p:sp>
        <p:nvSpPr>
          <p:cNvPr id="7" name="Rectangle">
            <a:extLst>
              <a:ext uri="{FF2B5EF4-FFF2-40B4-BE49-F238E27FC236}">
                <a16:creationId xmlns:a16="http://schemas.microsoft.com/office/drawing/2014/main" id="{B45B7776-BF56-47B5-3F39-522C75A7797E}"/>
              </a:ext>
            </a:extLst>
          </p:cNvPr>
          <p:cNvSpPr/>
          <p:nvPr/>
        </p:nvSpPr>
        <p:spPr>
          <a:xfrm>
            <a:off x="8167732" y="0"/>
            <a:ext cx="16216268" cy="13716001"/>
          </a:xfrm>
          <a:prstGeom prst="rect">
            <a:avLst/>
          </a:prstGeom>
          <a:solidFill>
            <a:srgbClr val="E46C0A"/>
          </a:solidFill>
          <a:ln w="12700">
            <a:miter lim="400000"/>
          </a:ln>
        </p:spPr>
        <p:txBody>
          <a:bodyPr lIns="78283" tIns="78283" rIns="78283" bIns="78283"/>
          <a:lstStyle/>
          <a:p>
            <a:endParaRPr/>
          </a:p>
        </p:txBody>
      </p:sp>
      <p:sp>
        <p:nvSpPr>
          <p:cNvPr id="8" name="Rectangle">
            <a:extLst>
              <a:ext uri="{FF2B5EF4-FFF2-40B4-BE49-F238E27FC236}">
                <a16:creationId xmlns:a16="http://schemas.microsoft.com/office/drawing/2014/main" id="{4A164F9A-AFEC-4FBE-8285-8C6DB8A17B94}"/>
              </a:ext>
            </a:extLst>
          </p:cNvPr>
          <p:cNvSpPr/>
          <p:nvPr/>
        </p:nvSpPr>
        <p:spPr>
          <a:xfrm>
            <a:off x="1016000" y="13512800"/>
            <a:ext cx="3815338" cy="203200"/>
          </a:xfrm>
          <a:prstGeom prst="rect">
            <a:avLst/>
          </a:prstGeom>
          <a:solidFill>
            <a:srgbClr val="585756"/>
          </a:solidFill>
          <a:ln w="12700">
            <a:miter lim="400000"/>
          </a:ln>
        </p:spPr>
        <p:txBody>
          <a:bodyPr lIns="78283" tIns="78283" rIns="78283" bIns="78283"/>
          <a:lstStyle/>
          <a:p>
            <a:endParaRPr/>
          </a:p>
        </p:txBody>
      </p:sp>
      <p:sp>
        <p:nvSpPr>
          <p:cNvPr id="10" name="To provide the participant the knowledge and skills needed to render aid on-site to sick or injured persons, stabilize their condition and prepare them for transport to a medical facility.">
            <a:extLst>
              <a:ext uri="{FF2B5EF4-FFF2-40B4-BE49-F238E27FC236}">
                <a16:creationId xmlns:a16="http://schemas.microsoft.com/office/drawing/2014/main" id="{CA917402-CAEA-6BBB-B11A-4150CFF4A432}"/>
              </a:ext>
            </a:extLst>
          </p:cNvPr>
          <p:cNvSpPr txBox="1"/>
          <p:nvPr/>
        </p:nvSpPr>
        <p:spPr>
          <a:xfrm>
            <a:off x="8564880" y="3888736"/>
            <a:ext cx="15076257" cy="6135654"/>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a:spAutoFit/>
          </a:bodyPr>
          <a:lstStyle>
            <a:lvl1pPr defTabSz="1896340">
              <a:lnSpc>
                <a:spcPct val="110000"/>
              </a:lnSpc>
              <a:spcBef>
                <a:spcPts val="1000"/>
              </a:spcBef>
              <a:tabLst>
                <a:tab pos="2286000" algn="l"/>
                <a:tab pos="3644900" algn="l"/>
                <a:tab pos="5029200" algn="l"/>
                <a:tab pos="6388100" algn="l"/>
              </a:tabLst>
              <a:defRPr sz="4800">
                <a:solidFill>
                  <a:srgbClr val="FFFFFF"/>
                </a:solidFill>
                <a:latin typeface="Open Sans Semibold"/>
                <a:ea typeface="Open Sans Semibold"/>
                <a:cs typeface="Open Sans Semibold"/>
                <a:sym typeface="Open Sans Semibold"/>
              </a:defRPr>
            </a:lvl1pPr>
          </a:lstStyle>
          <a:p>
            <a:pPr>
              <a:spcBef>
                <a:spcPts val="5000"/>
              </a:spcBef>
              <a:defRPr sz="6400" b="1">
                <a:solidFill>
                  <a:srgbClr val="C00000"/>
                </a:solidFill>
                <a:latin typeface="Open Sans"/>
                <a:ea typeface="Open Sans"/>
                <a:cs typeface="Open Sans"/>
                <a:sym typeface="Open Sans"/>
              </a:defRPr>
            </a:pPr>
            <a:r>
              <a:rPr lang="hi-IN" dirty="0">
                <a:solidFill>
                  <a:srgbClr val="002060"/>
                </a:solidFill>
              </a:rPr>
              <a:t>अप्रत्यक्ष संपर्क:    
सांस लेने, खांसने या छींकने के दौरान छिड़की गई छोटी बूंदों द्वारा फैलने वाले वायुजनित रोगजनकों के माध्यम से, या सुइयों जैसी दूषित वस्तुओं के माध्यम से</a:t>
            </a:r>
            <a:r>
              <a:rPr lang="en-US" dirty="0">
                <a:solidFill>
                  <a:srgbClr val="002060"/>
                </a:solidFill>
              </a:rPr>
              <a:t> </a:t>
            </a:r>
            <a:r>
              <a:rPr lang="hi-IN" dirty="0">
                <a:solidFill>
                  <a:srgbClr val="FF0000"/>
                </a:solidFill>
              </a:rPr>
              <a:t>होता है </a:t>
            </a:r>
            <a:r>
              <a:rPr lang="hi-IN" dirty="0">
                <a:solidFill>
                  <a:srgbClr val="002060"/>
                </a:solidFill>
              </a:rPr>
              <a:t>।</a:t>
            </a:r>
            <a:endParaRPr lang="en-US" dirty="0">
              <a:solidFill>
                <a:schemeClr val="tx1"/>
              </a:solidFill>
            </a:endParaRPr>
          </a:p>
        </p:txBody>
      </p:sp>
      <p:sp>
        <p:nvSpPr>
          <p:cNvPr id="11" name="Line">
            <a:extLst>
              <a:ext uri="{FF2B5EF4-FFF2-40B4-BE49-F238E27FC236}">
                <a16:creationId xmlns:a16="http://schemas.microsoft.com/office/drawing/2014/main" id="{C3459670-4721-B6AC-B12B-483B27D48323}"/>
              </a:ext>
            </a:extLst>
          </p:cNvPr>
          <p:cNvSpPr/>
          <p:nvPr/>
        </p:nvSpPr>
        <p:spPr>
          <a:xfrm>
            <a:off x="7597415" y="2784342"/>
            <a:ext cx="17011186" cy="782540"/>
          </a:xfrm>
          <a:custGeom>
            <a:avLst/>
            <a:gdLst/>
            <a:ahLst/>
            <a:cxnLst>
              <a:cxn ang="0">
                <a:pos x="wd2" y="hd2"/>
              </a:cxn>
              <a:cxn ang="5400000">
                <a:pos x="wd2" y="hd2"/>
              </a:cxn>
              <a:cxn ang="10800000">
                <a:pos x="wd2" y="hd2"/>
              </a:cxn>
              <a:cxn ang="16200000">
                <a:pos x="wd2" y="hd2"/>
              </a:cxn>
            </a:cxnLst>
            <a:rect l="0" t="0" r="r" b="b"/>
            <a:pathLst>
              <a:path w="21600" h="21600" extrusionOk="0">
                <a:moveTo>
                  <a:pt x="0" y="430"/>
                </a:moveTo>
                <a:lnTo>
                  <a:pt x="3367" y="225"/>
                </a:lnTo>
                <a:lnTo>
                  <a:pt x="4367" y="21600"/>
                </a:lnTo>
                <a:lnTo>
                  <a:pt x="5360" y="0"/>
                </a:lnTo>
                <a:lnTo>
                  <a:pt x="21600" y="152"/>
                </a:lnTo>
              </a:path>
            </a:pathLst>
          </a:custGeom>
          <a:ln w="50800">
            <a:solidFill>
              <a:srgbClr val="FFFFFF"/>
            </a:solidFill>
          </a:ln>
        </p:spPr>
        <p:txBody>
          <a:bodyPr lIns="78283" tIns="78283" rIns="78283" bIns="78283"/>
          <a:lstStyle/>
          <a:p>
            <a:endParaRPr/>
          </a:p>
        </p:txBody>
      </p:sp>
      <p:sp>
        <p:nvSpPr>
          <p:cNvPr id="113" name="Rectangle">
            <a:extLst>
              <a:ext uri="{FF2B5EF4-FFF2-40B4-BE49-F238E27FC236}">
                <a16:creationId xmlns:a16="http://schemas.microsoft.com/office/drawing/2014/main" id="{D300455C-95A5-27AC-A8C3-49090D4AD1BA}"/>
              </a:ext>
            </a:extLst>
          </p:cNvPr>
          <p:cNvSpPr/>
          <p:nvPr/>
        </p:nvSpPr>
        <p:spPr>
          <a:xfrm>
            <a:off x="1016000" y="13512800"/>
            <a:ext cx="3815338" cy="203200"/>
          </a:xfrm>
          <a:prstGeom prst="rect">
            <a:avLst/>
          </a:prstGeom>
          <a:solidFill>
            <a:srgbClr val="585756"/>
          </a:solidFill>
          <a:ln w="12700">
            <a:miter lim="400000"/>
          </a:ln>
        </p:spPr>
        <p:txBody>
          <a:bodyPr lIns="78283" tIns="78283" rIns="78283" bIns="78283"/>
          <a:lstStyle/>
          <a:p>
            <a:endParaRPr/>
          </a:p>
        </p:txBody>
      </p:sp>
      <p:sp>
        <p:nvSpPr>
          <p:cNvPr id="114" name="PPT 2 -">
            <a:extLst>
              <a:ext uri="{FF2B5EF4-FFF2-40B4-BE49-F238E27FC236}">
                <a16:creationId xmlns:a16="http://schemas.microsoft.com/office/drawing/2014/main" id="{878B733C-8A5E-45A6-4A2C-412E27E71CF7}"/>
              </a:ext>
            </a:extLst>
          </p:cNvPr>
          <p:cNvSpPr txBox="1"/>
          <p:nvPr/>
        </p:nvSpPr>
        <p:spPr>
          <a:xfrm>
            <a:off x="21546983" y="12813338"/>
            <a:ext cx="1406835" cy="61976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78283" tIns="78283" rIns="78283" bIns="78283">
            <a:spAutoFit/>
          </a:bodyPr>
          <a:lstStyle>
            <a:lvl1pPr algn="ctr" defTabSz="2438400">
              <a:spcBef>
                <a:spcPts val="600"/>
              </a:spcBef>
              <a:defRPr sz="3000" b="1">
                <a:solidFill>
                  <a:srgbClr val="535353"/>
                </a:solidFill>
                <a:latin typeface="Open Sans"/>
                <a:ea typeface="Open Sans"/>
                <a:cs typeface="Open Sans"/>
                <a:sym typeface="Open Sans"/>
              </a:defRPr>
            </a:lvl1pPr>
          </a:lstStyle>
          <a:p>
            <a:pPr>
              <a:defRPr b="0"/>
            </a:pPr>
            <a:r>
              <a:rPr b="1" dirty="0"/>
              <a:t>PPT </a:t>
            </a:r>
            <a:r>
              <a:rPr lang="en-US" b="1" dirty="0"/>
              <a:t>3</a:t>
            </a:r>
            <a:r>
              <a:rPr b="1" dirty="0"/>
              <a:t> -</a:t>
            </a:r>
          </a:p>
        </p:txBody>
      </p:sp>
      <p:sp>
        <p:nvSpPr>
          <p:cNvPr id="115" name="Rectangle">
            <a:extLst>
              <a:ext uri="{FF2B5EF4-FFF2-40B4-BE49-F238E27FC236}">
                <a16:creationId xmlns:a16="http://schemas.microsoft.com/office/drawing/2014/main" id="{A1EE3036-E949-78FA-B04A-72181406E0B7}"/>
              </a:ext>
            </a:extLst>
          </p:cNvPr>
          <p:cNvSpPr/>
          <p:nvPr/>
        </p:nvSpPr>
        <p:spPr>
          <a:xfrm>
            <a:off x="21539200" y="13512800"/>
            <a:ext cx="1879600" cy="203200"/>
          </a:xfrm>
          <a:prstGeom prst="rect">
            <a:avLst/>
          </a:prstGeom>
          <a:solidFill>
            <a:srgbClr val="585756"/>
          </a:solidFill>
          <a:ln w="12700">
            <a:miter lim="400000"/>
          </a:ln>
        </p:spPr>
        <p:txBody>
          <a:bodyPr lIns="78283" tIns="78283" rIns="78283" bIns="78283"/>
          <a:lstStyle/>
          <a:p>
            <a:endParaRPr/>
          </a:p>
        </p:txBody>
      </p:sp>
      <p:sp>
        <p:nvSpPr>
          <p:cNvPr id="116" name="Slide Number">
            <a:extLst>
              <a:ext uri="{FF2B5EF4-FFF2-40B4-BE49-F238E27FC236}">
                <a16:creationId xmlns:a16="http://schemas.microsoft.com/office/drawing/2014/main" id="{A95F01AD-52F3-095D-AE70-F8907528C5A9}"/>
              </a:ext>
            </a:extLst>
          </p:cNvPr>
          <p:cNvSpPr txBox="1">
            <a:spLocks noGrp="1"/>
          </p:cNvSpPr>
          <p:nvPr>
            <p:ph type="sldNum" sz="quarter" idx="2"/>
          </p:nvPr>
        </p:nvSpPr>
        <p:spPr>
          <a:xfrm>
            <a:off x="22920941" y="12813338"/>
            <a:ext cx="386744" cy="677269"/>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rPr/>
              <a:pPr/>
              <a:t>6</a:t>
            </a:fld>
            <a:endParaRPr/>
          </a:p>
        </p:txBody>
      </p:sp>
      <p:pic>
        <p:nvPicPr>
          <p:cNvPr id="6" name="Picture 5" descr="A logo with text on it&#10;&#10;AI-generated content may be incorrect.">
            <a:extLst>
              <a:ext uri="{FF2B5EF4-FFF2-40B4-BE49-F238E27FC236}">
                <a16:creationId xmlns:a16="http://schemas.microsoft.com/office/drawing/2014/main" id="{30993EF3-9FCD-A434-4B58-0768715CC303}"/>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00721" y="50560"/>
            <a:ext cx="3258094" cy="2137626"/>
          </a:xfrm>
          <a:prstGeom prst="rect">
            <a:avLst/>
          </a:prstGeom>
        </p:spPr>
      </p:pic>
      <p:sp>
        <p:nvSpPr>
          <p:cNvPr id="9" name="Course Purpose">
            <a:extLst>
              <a:ext uri="{FF2B5EF4-FFF2-40B4-BE49-F238E27FC236}">
                <a16:creationId xmlns:a16="http://schemas.microsoft.com/office/drawing/2014/main" id="{1C2881F9-9ED3-D02B-F79B-A32E442D649B}"/>
              </a:ext>
            </a:extLst>
          </p:cNvPr>
          <p:cNvSpPr txBox="1"/>
          <p:nvPr/>
        </p:nvSpPr>
        <p:spPr>
          <a:xfrm>
            <a:off x="742863" y="2812493"/>
            <a:ext cx="7113118" cy="126609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78283" tIns="78283" rIns="78283" bIns="78283">
            <a:spAutoFit/>
          </a:bodyPr>
          <a:lstStyle>
            <a:lvl1pPr defTabSz="1896340">
              <a:lnSpc>
                <a:spcPct val="80000"/>
              </a:lnSpc>
              <a:defRPr sz="7200" b="1" cap="all">
                <a:solidFill>
                  <a:srgbClr val="C00000"/>
                </a:solidFill>
                <a:latin typeface="Open Sans"/>
                <a:ea typeface="Open Sans"/>
                <a:cs typeface="Open Sans"/>
                <a:sym typeface="Open Sans"/>
              </a:defRPr>
            </a:lvl1pPr>
          </a:lstStyle>
          <a:p>
            <a:pPr>
              <a:lnSpc>
                <a:spcPct val="100000"/>
              </a:lnSpc>
            </a:pPr>
            <a:r>
              <a:rPr lang="hi-IN" dirty="0"/>
              <a:t>संचरण के तरीके</a:t>
            </a:r>
            <a:endParaRPr lang="en-IN" dirty="0"/>
          </a:p>
        </p:txBody>
      </p:sp>
      <p:pic>
        <p:nvPicPr>
          <p:cNvPr id="2" name="Picture 1">
            <a:extLst>
              <a:ext uri="{FF2B5EF4-FFF2-40B4-BE49-F238E27FC236}">
                <a16:creationId xmlns:a16="http://schemas.microsoft.com/office/drawing/2014/main" id="{852E8511-14EB-56DA-1E27-4607441781D6}"/>
              </a:ext>
            </a:extLst>
          </p:cNvPr>
          <p:cNvPicPr>
            <a:picLocks noChangeAspect="1"/>
          </p:cNvPicPr>
          <p:nvPr/>
        </p:nvPicPr>
        <p:blipFill>
          <a:blip r:embed="rId3"/>
          <a:stretch>
            <a:fillRect/>
          </a:stretch>
        </p:blipFill>
        <p:spPr>
          <a:xfrm>
            <a:off x="21750300" y="50560"/>
            <a:ext cx="2633700" cy="2523963"/>
          </a:xfrm>
          <a:prstGeom prst="rect">
            <a:avLst/>
          </a:prstGeom>
        </p:spPr>
      </p:pic>
    </p:spTree>
    <p:extLst>
      <p:ext uri="{BB962C8B-B14F-4D97-AF65-F5344CB8AC3E}">
        <p14:creationId xmlns:p14="http://schemas.microsoft.com/office/powerpoint/2010/main" val="1435362416"/>
      </p:ext>
    </p:extLst>
  </p:cSld>
  <p:clrMapOvr>
    <a:masterClrMapping/>
  </p:clrMapOvr>
  <p:transition spd="me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nfectious Disease">
            <a:extLst>
              <a:ext uri="{FF2B5EF4-FFF2-40B4-BE49-F238E27FC236}">
                <a16:creationId xmlns:a16="http://schemas.microsoft.com/office/drawing/2014/main" id="{8C6092F2-B8FE-7D8F-43F0-E5BE577C4E17}"/>
              </a:ext>
            </a:extLst>
          </p:cNvPr>
          <p:cNvSpPr txBox="1"/>
          <p:nvPr/>
        </p:nvSpPr>
        <p:spPr>
          <a:xfrm>
            <a:off x="981290" y="2421680"/>
            <a:ext cx="7449138" cy="118254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78283" tIns="78283" rIns="78283" bIns="78283">
            <a:spAutoFit/>
          </a:bodyPr>
          <a:lstStyle>
            <a:lvl1pPr defTabSz="1896340">
              <a:lnSpc>
                <a:spcPct val="90000"/>
              </a:lnSpc>
              <a:defRPr sz="7200" b="1" cap="all">
                <a:solidFill>
                  <a:srgbClr val="C00000"/>
                </a:solidFill>
                <a:latin typeface="Open Sans"/>
                <a:ea typeface="Open Sans"/>
                <a:cs typeface="Open Sans"/>
                <a:sym typeface="Open Sans"/>
              </a:defRPr>
            </a:lvl1pPr>
          </a:lstStyle>
          <a:p>
            <a:r>
              <a:rPr lang="hi-IN" dirty="0"/>
              <a:t>संक्रामक रोग</a:t>
            </a:r>
            <a:endParaRPr dirty="0"/>
          </a:p>
        </p:txBody>
      </p:sp>
      <p:sp>
        <p:nvSpPr>
          <p:cNvPr id="3" name="Fever…">
            <a:extLst>
              <a:ext uri="{FF2B5EF4-FFF2-40B4-BE49-F238E27FC236}">
                <a16:creationId xmlns:a16="http://schemas.microsoft.com/office/drawing/2014/main" id="{E8A64B50-42A4-2E00-693C-F89C84E8EA95}"/>
              </a:ext>
            </a:extLst>
          </p:cNvPr>
          <p:cNvSpPr txBox="1"/>
          <p:nvPr/>
        </p:nvSpPr>
        <p:spPr>
          <a:xfrm>
            <a:off x="9377464" y="5392783"/>
            <a:ext cx="14082016" cy="539029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78283" tIns="78283" rIns="78283" bIns="78283">
            <a:spAutoFit/>
          </a:bodyPr>
          <a:lstStyle/>
          <a:p>
            <a:pPr marL="609600" indent="-609600" defTabSz="1896340">
              <a:spcBef>
                <a:spcPts val="4000"/>
              </a:spcBef>
              <a:buSzPct val="100000"/>
              <a:buChar char="•"/>
              <a:tabLst>
                <a:tab pos="2286000" algn="l"/>
                <a:tab pos="3644900" algn="l"/>
                <a:tab pos="5029200" algn="l"/>
                <a:tab pos="6388100" algn="l"/>
              </a:tabLst>
              <a:defRPr sz="6000">
                <a:latin typeface="Open Sans"/>
                <a:ea typeface="Open Sans"/>
                <a:cs typeface="Open Sans"/>
                <a:sym typeface="Open Sans"/>
              </a:defRPr>
            </a:pPr>
            <a:r>
              <a:rPr lang="hi-IN" dirty="0"/>
              <a:t>बुखार 
 </a:t>
            </a:r>
            <a:r>
              <a:rPr lang="hi-IN" dirty="0">
                <a:solidFill>
                  <a:srgbClr val="FF0000"/>
                </a:solidFill>
              </a:rPr>
              <a:t>जी मिचलाना</a:t>
            </a:r>
            <a:r>
              <a:rPr lang="hi-IN" dirty="0"/>
              <a:t>, उल्टी, चक्कर आना
त्वचा का पीला रंग और आंखों का सफेद होना 
सिरदर्द, छाती या पेट दर्द</a:t>
            </a:r>
            <a:endParaRPr dirty="0"/>
          </a:p>
        </p:txBody>
      </p:sp>
      <p:sp>
        <p:nvSpPr>
          <p:cNvPr id="4" name="Signs and Symptoms">
            <a:extLst>
              <a:ext uri="{FF2B5EF4-FFF2-40B4-BE49-F238E27FC236}">
                <a16:creationId xmlns:a16="http://schemas.microsoft.com/office/drawing/2014/main" id="{1D2031FC-5B1E-5B59-FB3A-BE6A4EF2BDCE}"/>
              </a:ext>
            </a:extLst>
          </p:cNvPr>
          <p:cNvSpPr txBox="1"/>
          <p:nvPr/>
        </p:nvSpPr>
        <p:spPr>
          <a:xfrm>
            <a:off x="924520" y="5162268"/>
            <a:ext cx="5186716" cy="108142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78283" tIns="78283" rIns="78283" bIns="78283">
            <a:spAutoFit/>
          </a:bodyPr>
          <a:lstStyle>
            <a:lvl1pPr defTabSz="1896340">
              <a:spcBef>
                <a:spcPts val="2000"/>
              </a:spcBef>
              <a:tabLst>
                <a:tab pos="2286000" algn="l"/>
                <a:tab pos="3644900" algn="l"/>
                <a:tab pos="5029200" algn="l"/>
                <a:tab pos="6388100" algn="l"/>
              </a:tabLst>
              <a:defRPr sz="6000">
                <a:latin typeface="Open Sans Semibold"/>
                <a:ea typeface="Open Sans Semibold"/>
                <a:cs typeface="Open Sans Semibold"/>
                <a:sym typeface="Open Sans Semibold"/>
              </a:defRPr>
            </a:lvl1pPr>
          </a:lstStyle>
          <a:p>
            <a:r>
              <a:rPr lang="hi-IN" dirty="0"/>
              <a:t>संकेत और लक्षण</a:t>
            </a:r>
            <a:endParaRPr dirty="0"/>
          </a:p>
        </p:txBody>
      </p:sp>
      <p:sp>
        <p:nvSpPr>
          <p:cNvPr id="5" name="Line">
            <a:extLst>
              <a:ext uri="{FF2B5EF4-FFF2-40B4-BE49-F238E27FC236}">
                <a16:creationId xmlns:a16="http://schemas.microsoft.com/office/drawing/2014/main" id="{EE4A5A64-2D0B-9F6F-FC38-FDA1C89B4560}"/>
              </a:ext>
            </a:extLst>
          </p:cNvPr>
          <p:cNvSpPr/>
          <p:nvPr/>
        </p:nvSpPr>
        <p:spPr>
          <a:xfrm>
            <a:off x="10179203" y="4794724"/>
            <a:ext cx="13439514" cy="1"/>
          </a:xfrm>
          <a:prstGeom prst="line">
            <a:avLst/>
          </a:prstGeom>
          <a:ln w="25400">
            <a:solidFill>
              <a:srgbClr val="881920"/>
            </a:solidFill>
          </a:ln>
        </p:spPr>
        <p:txBody>
          <a:bodyPr lIns="78283" tIns="78283" rIns="78283" bIns="78283"/>
          <a:lstStyle/>
          <a:p>
            <a:endParaRPr/>
          </a:p>
        </p:txBody>
      </p:sp>
      <p:sp>
        <p:nvSpPr>
          <p:cNvPr id="7" name="Rectangle 2">
            <a:extLst>
              <a:ext uri="{FF2B5EF4-FFF2-40B4-BE49-F238E27FC236}">
                <a16:creationId xmlns:a16="http://schemas.microsoft.com/office/drawing/2014/main" id="{FB231E71-40D7-C4F9-3DB3-E42A7888115C}"/>
              </a:ext>
            </a:extLst>
          </p:cNvPr>
          <p:cNvSpPr>
            <a:spLocks noChangeArrowheads="1"/>
          </p:cNvSpPr>
          <p:nvPr/>
        </p:nvSpPr>
        <p:spPr bwMode="auto">
          <a:xfrm>
            <a:off x="0" y="0"/>
            <a:ext cx="24384000" cy="457200"/>
          </a:xfrm>
          <a:prstGeom prst="rect">
            <a:avLst/>
          </a:prstGeom>
          <a:solidFill>
            <a:srgbClr val="F8F9FA"/>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25392" rIns="0" bIns="-25392"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hi-IN" altLang="en-US" sz="2100" b="0" i="0" u="none" strike="noStrike" cap="none" normalizeH="0" baseline="0">
                <a:ln>
                  <a:noFill/>
                </a:ln>
                <a:solidFill>
                  <a:srgbClr val="1F1F1F"/>
                </a:solidFill>
                <a:effectLst/>
                <a:latin typeface="inherit"/>
                <a:cs typeface="Mangal" panose="02040503050203030202" pitchFamily="18" charset="0"/>
              </a:rPr>
              <a:t>जी मिचलाना</a:t>
            </a:r>
            <a:r>
              <a:rPr kumimoji="0" lang="hi-IN" altLang="en-US" sz="1600" b="0" i="0" u="none" strike="noStrike" cap="none" normalizeH="0" baseline="0">
                <a:ln>
                  <a:noFill/>
                </a:ln>
                <a:solidFill>
                  <a:schemeClr val="tx1"/>
                </a:solidFill>
                <a:effectLst/>
                <a:cs typeface="Mangal" panose="02040503050203030202" pitchFamily="18" charset="0"/>
              </a:rPr>
              <a:t> </a:t>
            </a:r>
            <a:endParaRPr kumimoji="0" lang="en-US" altLang="en-US" sz="1800" b="0" i="0" u="none" strike="noStrike" cap="none" normalizeH="0" baseline="0">
              <a:ln>
                <a:noFill/>
              </a:ln>
              <a:solidFill>
                <a:schemeClr val="tx1"/>
              </a:solidFill>
              <a:effectLst/>
              <a:latin typeface="Arial" panose="020B0604020202020204" pitchFamily="34" charset="0"/>
            </a:endParaRPr>
          </a:p>
        </p:txBody>
      </p:sp>
      <p:pic>
        <p:nvPicPr>
          <p:cNvPr id="6" name="Picture 5">
            <a:extLst>
              <a:ext uri="{FF2B5EF4-FFF2-40B4-BE49-F238E27FC236}">
                <a16:creationId xmlns:a16="http://schemas.microsoft.com/office/drawing/2014/main" id="{D8829438-C9D4-CD54-12FB-045E554FD796}"/>
              </a:ext>
            </a:extLst>
          </p:cNvPr>
          <p:cNvPicPr>
            <a:picLocks noChangeAspect="1"/>
          </p:cNvPicPr>
          <p:nvPr/>
        </p:nvPicPr>
        <p:blipFill>
          <a:blip r:embed="rId2"/>
          <a:stretch>
            <a:fillRect/>
          </a:stretch>
        </p:blipFill>
        <p:spPr>
          <a:xfrm>
            <a:off x="21707628" y="285770"/>
            <a:ext cx="2633700" cy="2523963"/>
          </a:xfrm>
          <a:prstGeom prst="rect">
            <a:avLst/>
          </a:prstGeom>
        </p:spPr>
      </p:pic>
    </p:spTree>
    <p:extLst>
      <p:ext uri="{BB962C8B-B14F-4D97-AF65-F5344CB8AC3E}">
        <p14:creationId xmlns:p14="http://schemas.microsoft.com/office/powerpoint/2010/main" val="772173246"/>
      </p:ext>
    </p:extLst>
  </p:cSld>
  <p:clrMapOvr>
    <a:masterClrMapping/>
  </p:clrMapOvr>
  <p:transition spd="me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5E7465-5929-A998-6087-F57A6BC09210}"/>
            </a:ext>
          </a:extLst>
        </p:cNvPr>
        <p:cNvGrpSpPr/>
        <p:nvPr/>
      </p:nvGrpSpPr>
      <p:grpSpPr>
        <a:xfrm>
          <a:off x="0" y="0"/>
          <a:ext cx="0" cy="0"/>
          <a:chOff x="0" y="0"/>
          <a:chExt cx="0" cy="0"/>
        </a:xfrm>
      </p:grpSpPr>
      <p:sp>
        <p:nvSpPr>
          <p:cNvPr id="2" name="Infectious Disease">
            <a:extLst>
              <a:ext uri="{FF2B5EF4-FFF2-40B4-BE49-F238E27FC236}">
                <a16:creationId xmlns:a16="http://schemas.microsoft.com/office/drawing/2014/main" id="{BCB0D880-0F08-0D51-154C-C0D0BF062562}"/>
              </a:ext>
            </a:extLst>
          </p:cNvPr>
          <p:cNvSpPr txBox="1"/>
          <p:nvPr/>
        </p:nvSpPr>
        <p:spPr>
          <a:xfrm>
            <a:off x="981290" y="2421680"/>
            <a:ext cx="7449138" cy="118254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78283" tIns="78283" rIns="78283" bIns="78283">
            <a:spAutoFit/>
          </a:bodyPr>
          <a:lstStyle>
            <a:lvl1pPr defTabSz="1896340">
              <a:lnSpc>
                <a:spcPct val="90000"/>
              </a:lnSpc>
              <a:defRPr sz="7200" b="1" cap="all">
                <a:solidFill>
                  <a:srgbClr val="C00000"/>
                </a:solidFill>
                <a:latin typeface="Open Sans"/>
                <a:ea typeface="Open Sans"/>
                <a:cs typeface="Open Sans"/>
                <a:sym typeface="Open Sans"/>
              </a:defRPr>
            </a:lvl1pPr>
          </a:lstStyle>
          <a:p>
            <a:r>
              <a:rPr lang="hi-IN" dirty="0"/>
              <a:t>संक्रामक रोग</a:t>
            </a:r>
            <a:endParaRPr dirty="0"/>
          </a:p>
        </p:txBody>
      </p:sp>
      <p:sp>
        <p:nvSpPr>
          <p:cNvPr id="3" name="Fever…">
            <a:extLst>
              <a:ext uri="{FF2B5EF4-FFF2-40B4-BE49-F238E27FC236}">
                <a16:creationId xmlns:a16="http://schemas.microsoft.com/office/drawing/2014/main" id="{EBC7C100-50A6-0DDB-DB13-C507A4DADAB0}"/>
              </a:ext>
            </a:extLst>
          </p:cNvPr>
          <p:cNvSpPr txBox="1"/>
          <p:nvPr/>
        </p:nvSpPr>
        <p:spPr>
          <a:xfrm>
            <a:off x="10019966" y="5392783"/>
            <a:ext cx="13439514" cy="539029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78283" tIns="78283" rIns="78283" bIns="78283">
            <a:spAutoFit/>
          </a:bodyPr>
          <a:lstStyle/>
          <a:p>
            <a:pPr marL="609600" indent="-609600" defTabSz="1896340">
              <a:spcBef>
                <a:spcPts val="4000"/>
              </a:spcBef>
              <a:buSzPct val="100000"/>
              <a:buChar char="•"/>
              <a:tabLst>
                <a:tab pos="2286000" algn="l"/>
                <a:tab pos="3644900" algn="l"/>
                <a:tab pos="5029200" algn="l"/>
                <a:tab pos="6388100" algn="l"/>
              </a:tabLst>
              <a:defRPr sz="6000">
                <a:latin typeface="Open Sans"/>
                <a:ea typeface="Open Sans"/>
                <a:cs typeface="Open Sans"/>
                <a:sym typeface="Open Sans"/>
              </a:defRPr>
            </a:pPr>
            <a:r>
              <a:rPr lang="hi-IN" dirty="0"/>
              <a:t>खांसी, सांस की तकलीफ
दस्त 
थकावट
वजन घटना</a:t>
            </a:r>
            <a:endParaRPr lang="en-US" dirty="0"/>
          </a:p>
        </p:txBody>
      </p:sp>
      <p:sp>
        <p:nvSpPr>
          <p:cNvPr id="4" name="Signs and Symptoms">
            <a:extLst>
              <a:ext uri="{FF2B5EF4-FFF2-40B4-BE49-F238E27FC236}">
                <a16:creationId xmlns:a16="http://schemas.microsoft.com/office/drawing/2014/main" id="{53E01086-1631-8BF3-6865-2AE310ACCDE1}"/>
              </a:ext>
            </a:extLst>
          </p:cNvPr>
          <p:cNvSpPr txBox="1"/>
          <p:nvPr/>
        </p:nvSpPr>
        <p:spPr>
          <a:xfrm>
            <a:off x="924520" y="5162268"/>
            <a:ext cx="5186716" cy="108142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78283" tIns="78283" rIns="78283" bIns="78283">
            <a:spAutoFit/>
          </a:bodyPr>
          <a:lstStyle>
            <a:lvl1pPr defTabSz="1896340">
              <a:spcBef>
                <a:spcPts val="2000"/>
              </a:spcBef>
              <a:tabLst>
                <a:tab pos="2286000" algn="l"/>
                <a:tab pos="3644900" algn="l"/>
                <a:tab pos="5029200" algn="l"/>
                <a:tab pos="6388100" algn="l"/>
              </a:tabLst>
              <a:defRPr sz="6000">
                <a:latin typeface="Open Sans Semibold"/>
                <a:ea typeface="Open Sans Semibold"/>
                <a:cs typeface="Open Sans Semibold"/>
                <a:sym typeface="Open Sans Semibold"/>
              </a:defRPr>
            </a:lvl1pPr>
          </a:lstStyle>
          <a:p>
            <a:r>
              <a:rPr lang="hi-IN" dirty="0"/>
              <a:t>संकेत और लक्षण</a:t>
            </a:r>
            <a:endParaRPr dirty="0"/>
          </a:p>
        </p:txBody>
      </p:sp>
      <p:sp>
        <p:nvSpPr>
          <p:cNvPr id="5" name="Line">
            <a:extLst>
              <a:ext uri="{FF2B5EF4-FFF2-40B4-BE49-F238E27FC236}">
                <a16:creationId xmlns:a16="http://schemas.microsoft.com/office/drawing/2014/main" id="{0926AD51-3C04-B649-5D0C-F7864DE03434}"/>
              </a:ext>
            </a:extLst>
          </p:cNvPr>
          <p:cNvSpPr/>
          <p:nvPr/>
        </p:nvSpPr>
        <p:spPr>
          <a:xfrm>
            <a:off x="10179203" y="4794724"/>
            <a:ext cx="13439514" cy="1"/>
          </a:xfrm>
          <a:prstGeom prst="line">
            <a:avLst/>
          </a:prstGeom>
          <a:ln w="25400">
            <a:solidFill>
              <a:srgbClr val="881920"/>
            </a:solidFill>
          </a:ln>
        </p:spPr>
        <p:txBody>
          <a:bodyPr lIns="78283" tIns="78283" rIns="78283" bIns="78283"/>
          <a:lstStyle/>
          <a:p>
            <a:endParaRPr/>
          </a:p>
        </p:txBody>
      </p:sp>
      <p:pic>
        <p:nvPicPr>
          <p:cNvPr id="6" name="Picture 5">
            <a:extLst>
              <a:ext uri="{FF2B5EF4-FFF2-40B4-BE49-F238E27FC236}">
                <a16:creationId xmlns:a16="http://schemas.microsoft.com/office/drawing/2014/main" id="{DC8C9F66-A4E0-3C8B-7528-862942B35029}"/>
              </a:ext>
            </a:extLst>
          </p:cNvPr>
          <p:cNvPicPr>
            <a:picLocks noChangeAspect="1"/>
          </p:cNvPicPr>
          <p:nvPr/>
        </p:nvPicPr>
        <p:blipFill>
          <a:blip r:embed="rId2"/>
          <a:stretch>
            <a:fillRect/>
          </a:stretch>
        </p:blipFill>
        <p:spPr>
          <a:xfrm>
            <a:off x="21707628" y="0"/>
            <a:ext cx="2633700" cy="2523963"/>
          </a:xfrm>
          <a:prstGeom prst="rect">
            <a:avLst/>
          </a:prstGeom>
        </p:spPr>
      </p:pic>
    </p:spTree>
    <p:extLst>
      <p:ext uri="{BB962C8B-B14F-4D97-AF65-F5344CB8AC3E}">
        <p14:creationId xmlns:p14="http://schemas.microsoft.com/office/powerpoint/2010/main" val="2285843409"/>
      </p:ext>
    </p:extLst>
  </p:cSld>
  <p:clrMapOvr>
    <a:masterClrMapping/>
  </p:clrMapOvr>
  <p:transition spd="me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B07C58-5939-F8EC-020E-6EE87DA339FD}"/>
            </a:ext>
          </a:extLst>
        </p:cNvPr>
        <p:cNvGrpSpPr/>
        <p:nvPr/>
      </p:nvGrpSpPr>
      <p:grpSpPr>
        <a:xfrm>
          <a:off x="0" y="0"/>
          <a:ext cx="0" cy="0"/>
          <a:chOff x="0" y="0"/>
          <a:chExt cx="0" cy="0"/>
        </a:xfrm>
      </p:grpSpPr>
      <p:sp>
        <p:nvSpPr>
          <p:cNvPr id="7" name="Rectangle">
            <a:extLst>
              <a:ext uri="{FF2B5EF4-FFF2-40B4-BE49-F238E27FC236}">
                <a16:creationId xmlns:a16="http://schemas.microsoft.com/office/drawing/2014/main" id="{3B4FD4FA-8064-8243-F700-840036F85077}"/>
              </a:ext>
            </a:extLst>
          </p:cNvPr>
          <p:cNvSpPr/>
          <p:nvPr/>
        </p:nvSpPr>
        <p:spPr>
          <a:xfrm>
            <a:off x="8167732" y="0"/>
            <a:ext cx="16216268" cy="13716001"/>
          </a:xfrm>
          <a:prstGeom prst="rect">
            <a:avLst/>
          </a:prstGeom>
          <a:solidFill>
            <a:srgbClr val="E46C0A"/>
          </a:solidFill>
          <a:ln w="12700">
            <a:miter lim="400000"/>
          </a:ln>
        </p:spPr>
        <p:txBody>
          <a:bodyPr lIns="78283" tIns="78283" rIns="78283" bIns="78283"/>
          <a:lstStyle/>
          <a:p>
            <a:endParaRPr/>
          </a:p>
        </p:txBody>
      </p:sp>
      <p:sp>
        <p:nvSpPr>
          <p:cNvPr id="8" name="Rectangle">
            <a:extLst>
              <a:ext uri="{FF2B5EF4-FFF2-40B4-BE49-F238E27FC236}">
                <a16:creationId xmlns:a16="http://schemas.microsoft.com/office/drawing/2014/main" id="{7B5F2833-0E76-7A00-9604-2A17FB8F650C}"/>
              </a:ext>
            </a:extLst>
          </p:cNvPr>
          <p:cNvSpPr/>
          <p:nvPr/>
        </p:nvSpPr>
        <p:spPr>
          <a:xfrm>
            <a:off x="1016000" y="13512800"/>
            <a:ext cx="3815338" cy="203200"/>
          </a:xfrm>
          <a:prstGeom prst="rect">
            <a:avLst/>
          </a:prstGeom>
          <a:solidFill>
            <a:srgbClr val="585756"/>
          </a:solidFill>
          <a:ln w="12700">
            <a:miter lim="400000"/>
          </a:ln>
        </p:spPr>
        <p:txBody>
          <a:bodyPr lIns="78283" tIns="78283" rIns="78283" bIns="78283"/>
          <a:lstStyle/>
          <a:p>
            <a:endParaRPr/>
          </a:p>
        </p:txBody>
      </p:sp>
      <p:sp>
        <p:nvSpPr>
          <p:cNvPr id="10" name="To provide the participant the knowledge and skills needed to render aid on-site to sick or injured persons, stabilize their condition and prepare them for transport to a medical facility.">
            <a:extLst>
              <a:ext uri="{FF2B5EF4-FFF2-40B4-BE49-F238E27FC236}">
                <a16:creationId xmlns:a16="http://schemas.microsoft.com/office/drawing/2014/main" id="{D6312408-3F45-ABD3-3628-E9670EF8FBC2}"/>
              </a:ext>
            </a:extLst>
          </p:cNvPr>
          <p:cNvSpPr txBox="1"/>
          <p:nvPr/>
        </p:nvSpPr>
        <p:spPr>
          <a:xfrm>
            <a:off x="8564880" y="5222233"/>
            <a:ext cx="15076257" cy="275678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a:spAutoFit/>
          </a:bodyPr>
          <a:lstStyle>
            <a:lvl1pPr defTabSz="1896340">
              <a:lnSpc>
                <a:spcPct val="110000"/>
              </a:lnSpc>
              <a:spcBef>
                <a:spcPts val="1000"/>
              </a:spcBef>
              <a:tabLst>
                <a:tab pos="2286000" algn="l"/>
                <a:tab pos="3644900" algn="l"/>
                <a:tab pos="5029200" algn="l"/>
                <a:tab pos="6388100" algn="l"/>
              </a:tabLst>
              <a:defRPr sz="4800">
                <a:solidFill>
                  <a:srgbClr val="FFFFFF"/>
                </a:solidFill>
                <a:latin typeface="Open Sans Semibold"/>
                <a:ea typeface="Open Sans Semibold"/>
                <a:cs typeface="Open Sans Semibold"/>
                <a:sym typeface="Open Sans Semibold"/>
              </a:defRPr>
            </a:lvl1pPr>
          </a:lstStyle>
          <a:p>
            <a:pPr>
              <a:lnSpc>
                <a:spcPct val="150000"/>
              </a:lnSpc>
            </a:pPr>
            <a:r>
              <a:rPr lang="hi-IN" sz="6000" dirty="0">
                <a:solidFill>
                  <a:schemeClr val="tx1"/>
                </a:solidFill>
              </a:rPr>
              <a:t>संक्रमण नियंत्रण का एक सख्त रूप इस आधार पर कि रक्त और शारीरिक तरल पदार्थ संक्रामक हैं।</a:t>
            </a:r>
            <a:endParaRPr lang="en-US" sz="6000" dirty="0">
              <a:solidFill>
                <a:schemeClr val="tx1"/>
              </a:solidFill>
            </a:endParaRPr>
          </a:p>
        </p:txBody>
      </p:sp>
      <p:sp>
        <p:nvSpPr>
          <p:cNvPr id="11" name="Line">
            <a:extLst>
              <a:ext uri="{FF2B5EF4-FFF2-40B4-BE49-F238E27FC236}">
                <a16:creationId xmlns:a16="http://schemas.microsoft.com/office/drawing/2014/main" id="{CD0A0EFE-7ECD-11BF-ED49-8F59B37ABC41}"/>
              </a:ext>
            </a:extLst>
          </p:cNvPr>
          <p:cNvSpPr/>
          <p:nvPr/>
        </p:nvSpPr>
        <p:spPr>
          <a:xfrm>
            <a:off x="7597415" y="2784342"/>
            <a:ext cx="17011186" cy="782540"/>
          </a:xfrm>
          <a:custGeom>
            <a:avLst/>
            <a:gdLst/>
            <a:ahLst/>
            <a:cxnLst>
              <a:cxn ang="0">
                <a:pos x="wd2" y="hd2"/>
              </a:cxn>
              <a:cxn ang="5400000">
                <a:pos x="wd2" y="hd2"/>
              </a:cxn>
              <a:cxn ang="10800000">
                <a:pos x="wd2" y="hd2"/>
              </a:cxn>
              <a:cxn ang="16200000">
                <a:pos x="wd2" y="hd2"/>
              </a:cxn>
            </a:cxnLst>
            <a:rect l="0" t="0" r="r" b="b"/>
            <a:pathLst>
              <a:path w="21600" h="21600" extrusionOk="0">
                <a:moveTo>
                  <a:pt x="0" y="430"/>
                </a:moveTo>
                <a:lnTo>
                  <a:pt x="3367" y="225"/>
                </a:lnTo>
                <a:lnTo>
                  <a:pt x="4367" y="21600"/>
                </a:lnTo>
                <a:lnTo>
                  <a:pt x="5360" y="0"/>
                </a:lnTo>
                <a:lnTo>
                  <a:pt x="21600" y="152"/>
                </a:lnTo>
              </a:path>
            </a:pathLst>
          </a:custGeom>
          <a:ln w="50800">
            <a:solidFill>
              <a:srgbClr val="FFFFFF"/>
            </a:solidFill>
          </a:ln>
        </p:spPr>
        <p:txBody>
          <a:bodyPr lIns="78283" tIns="78283" rIns="78283" bIns="78283"/>
          <a:lstStyle/>
          <a:p>
            <a:endParaRPr/>
          </a:p>
        </p:txBody>
      </p:sp>
      <p:sp>
        <p:nvSpPr>
          <p:cNvPr id="113" name="Rectangle">
            <a:extLst>
              <a:ext uri="{FF2B5EF4-FFF2-40B4-BE49-F238E27FC236}">
                <a16:creationId xmlns:a16="http://schemas.microsoft.com/office/drawing/2014/main" id="{D6EE2C8F-7A1C-3A14-070D-4519F8EC7F87}"/>
              </a:ext>
            </a:extLst>
          </p:cNvPr>
          <p:cNvSpPr/>
          <p:nvPr/>
        </p:nvSpPr>
        <p:spPr>
          <a:xfrm>
            <a:off x="1016000" y="13512800"/>
            <a:ext cx="3815338" cy="203200"/>
          </a:xfrm>
          <a:prstGeom prst="rect">
            <a:avLst/>
          </a:prstGeom>
          <a:solidFill>
            <a:srgbClr val="585756"/>
          </a:solidFill>
          <a:ln w="12700">
            <a:miter lim="400000"/>
          </a:ln>
        </p:spPr>
        <p:txBody>
          <a:bodyPr lIns="78283" tIns="78283" rIns="78283" bIns="78283"/>
          <a:lstStyle/>
          <a:p>
            <a:endParaRPr/>
          </a:p>
        </p:txBody>
      </p:sp>
      <p:sp>
        <p:nvSpPr>
          <p:cNvPr id="114" name="PPT 2 -">
            <a:extLst>
              <a:ext uri="{FF2B5EF4-FFF2-40B4-BE49-F238E27FC236}">
                <a16:creationId xmlns:a16="http://schemas.microsoft.com/office/drawing/2014/main" id="{38F81B70-6A1B-9062-A3F5-BC4F6C821533}"/>
              </a:ext>
            </a:extLst>
          </p:cNvPr>
          <p:cNvSpPr txBox="1"/>
          <p:nvPr/>
        </p:nvSpPr>
        <p:spPr>
          <a:xfrm>
            <a:off x="21546983" y="12813338"/>
            <a:ext cx="1406835" cy="61976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78283" tIns="78283" rIns="78283" bIns="78283">
            <a:spAutoFit/>
          </a:bodyPr>
          <a:lstStyle>
            <a:lvl1pPr algn="ctr" defTabSz="2438400">
              <a:spcBef>
                <a:spcPts val="600"/>
              </a:spcBef>
              <a:defRPr sz="3000" b="1">
                <a:solidFill>
                  <a:srgbClr val="535353"/>
                </a:solidFill>
                <a:latin typeface="Open Sans"/>
                <a:ea typeface="Open Sans"/>
                <a:cs typeface="Open Sans"/>
                <a:sym typeface="Open Sans"/>
              </a:defRPr>
            </a:lvl1pPr>
          </a:lstStyle>
          <a:p>
            <a:pPr>
              <a:defRPr b="0"/>
            </a:pPr>
            <a:r>
              <a:rPr b="1" dirty="0"/>
              <a:t>PPT </a:t>
            </a:r>
            <a:r>
              <a:rPr lang="en-US" b="1" dirty="0"/>
              <a:t>3</a:t>
            </a:r>
            <a:r>
              <a:rPr b="1" dirty="0"/>
              <a:t> -</a:t>
            </a:r>
          </a:p>
        </p:txBody>
      </p:sp>
      <p:sp>
        <p:nvSpPr>
          <p:cNvPr id="115" name="Rectangle">
            <a:extLst>
              <a:ext uri="{FF2B5EF4-FFF2-40B4-BE49-F238E27FC236}">
                <a16:creationId xmlns:a16="http://schemas.microsoft.com/office/drawing/2014/main" id="{B18FE53C-1E26-E60D-0EDF-FB598D4FFCC1}"/>
              </a:ext>
            </a:extLst>
          </p:cNvPr>
          <p:cNvSpPr/>
          <p:nvPr/>
        </p:nvSpPr>
        <p:spPr>
          <a:xfrm>
            <a:off x="21539200" y="13512800"/>
            <a:ext cx="1879600" cy="203200"/>
          </a:xfrm>
          <a:prstGeom prst="rect">
            <a:avLst/>
          </a:prstGeom>
          <a:solidFill>
            <a:srgbClr val="585756"/>
          </a:solidFill>
          <a:ln w="12700">
            <a:miter lim="400000"/>
          </a:ln>
        </p:spPr>
        <p:txBody>
          <a:bodyPr lIns="78283" tIns="78283" rIns="78283" bIns="78283"/>
          <a:lstStyle/>
          <a:p>
            <a:endParaRPr/>
          </a:p>
        </p:txBody>
      </p:sp>
      <p:sp>
        <p:nvSpPr>
          <p:cNvPr id="116" name="Slide Number">
            <a:extLst>
              <a:ext uri="{FF2B5EF4-FFF2-40B4-BE49-F238E27FC236}">
                <a16:creationId xmlns:a16="http://schemas.microsoft.com/office/drawing/2014/main" id="{454146F0-3E99-7CA1-A2B4-4FD5BD1185A4}"/>
              </a:ext>
            </a:extLst>
          </p:cNvPr>
          <p:cNvSpPr txBox="1">
            <a:spLocks noGrp="1"/>
          </p:cNvSpPr>
          <p:nvPr>
            <p:ph type="sldNum" sz="quarter" idx="2"/>
          </p:nvPr>
        </p:nvSpPr>
        <p:spPr>
          <a:xfrm>
            <a:off x="22920941" y="12813338"/>
            <a:ext cx="386744" cy="677269"/>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rPr/>
              <a:pPr/>
              <a:t>9</a:t>
            </a:fld>
            <a:endParaRPr/>
          </a:p>
        </p:txBody>
      </p:sp>
      <p:pic>
        <p:nvPicPr>
          <p:cNvPr id="6" name="Picture 5" descr="A logo with text on it&#10;&#10;AI-generated content may be incorrect.">
            <a:extLst>
              <a:ext uri="{FF2B5EF4-FFF2-40B4-BE49-F238E27FC236}">
                <a16:creationId xmlns:a16="http://schemas.microsoft.com/office/drawing/2014/main" id="{136F888D-0B0D-5773-464D-7F0B5506613F}"/>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00721" y="50560"/>
            <a:ext cx="3258094" cy="2137626"/>
          </a:xfrm>
          <a:prstGeom prst="rect">
            <a:avLst/>
          </a:prstGeom>
        </p:spPr>
      </p:pic>
      <p:sp>
        <p:nvSpPr>
          <p:cNvPr id="9" name="Course Purpose">
            <a:extLst>
              <a:ext uri="{FF2B5EF4-FFF2-40B4-BE49-F238E27FC236}">
                <a16:creationId xmlns:a16="http://schemas.microsoft.com/office/drawing/2014/main" id="{A3BA8CF2-4CA2-43C1-ED67-1B95C7C8F534}"/>
              </a:ext>
            </a:extLst>
          </p:cNvPr>
          <p:cNvSpPr txBox="1"/>
          <p:nvPr/>
        </p:nvSpPr>
        <p:spPr>
          <a:xfrm>
            <a:off x="285723" y="2784342"/>
            <a:ext cx="7113118" cy="237408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78283" tIns="78283" rIns="78283" bIns="78283">
            <a:spAutoFit/>
          </a:bodyPr>
          <a:lstStyle>
            <a:lvl1pPr defTabSz="1896340">
              <a:lnSpc>
                <a:spcPct val="80000"/>
              </a:lnSpc>
              <a:defRPr sz="7200" b="1" cap="all">
                <a:solidFill>
                  <a:srgbClr val="C00000"/>
                </a:solidFill>
                <a:latin typeface="Open Sans"/>
                <a:ea typeface="Open Sans"/>
                <a:cs typeface="Open Sans"/>
                <a:sym typeface="Open Sans"/>
              </a:defRPr>
            </a:lvl1pPr>
          </a:lstStyle>
          <a:p>
            <a:pPr>
              <a:lnSpc>
                <a:spcPct val="100000"/>
              </a:lnSpc>
            </a:pPr>
            <a:r>
              <a:rPr lang="hi-IN" dirty="0"/>
              <a:t>शारीरिक पदार्थ अलगाव</a:t>
            </a:r>
            <a:endParaRPr lang="en-IN" dirty="0"/>
          </a:p>
        </p:txBody>
      </p:sp>
      <p:pic>
        <p:nvPicPr>
          <p:cNvPr id="2" name="Picture 1">
            <a:extLst>
              <a:ext uri="{FF2B5EF4-FFF2-40B4-BE49-F238E27FC236}">
                <a16:creationId xmlns:a16="http://schemas.microsoft.com/office/drawing/2014/main" id="{2BAD846E-2570-B95F-CADC-CB51A2BE23D9}"/>
              </a:ext>
            </a:extLst>
          </p:cNvPr>
          <p:cNvPicPr>
            <a:picLocks noChangeAspect="1"/>
          </p:cNvPicPr>
          <p:nvPr/>
        </p:nvPicPr>
        <p:blipFill>
          <a:blip r:embed="rId3"/>
          <a:stretch>
            <a:fillRect/>
          </a:stretch>
        </p:blipFill>
        <p:spPr>
          <a:xfrm>
            <a:off x="21750300" y="50560"/>
            <a:ext cx="2633700" cy="2523963"/>
          </a:xfrm>
          <a:prstGeom prst="rect">
            <a:avLst/>
          </a:prstGeom>
        </p:spPr>
      </p:pic>
    </p:spTree>
    <p:extLst>
      <p:ext uri="{BB962C8B-B14F-4D97-AF65-F5344CB8AC3E}">
        <p14:creationId xmlns:p14="http://schemas.microsoft.com/office/powerpoint/2010/main" val="3188139113"/>
      </p:ext>
    </p:extLst>
  </p:cSld>
  <p:clrMapOvr>
    <a:masterClrMapping/>
  </p:clrMapOvr>
  <p:transition spd="me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pdf" descr="image.pdf">
            <a:extLst>
              <a:ext uri="{FF2B5EF4-FFF2-40B4-BE49-F238E27FC236}">
                <a16:creationId xmlns:a16="http://schemas.microsoft.com/office/drawing/2014/main" id="{6BD91D68-DAC2-8AC0-7041-1ABEFA67160D}"/>
              </a:ext>
            </a:extLst>
          </p:cNvPr>
          <p:cNvPicPr>
            <a:picLocks noChangeAspect="1"/>
          </p:cNvPicPr>
          <p:nvPr/>
        </p:nvPicPr>
        <p:blipFill>
          <a:blip r:embed="rId2"/>
          <a:srcRect b="19198"/>
          <a:stretch>
            <a:fillRect/>
          </a:stretch>
        </p:blipFill>
        <p:spPr>
          <a:xfrm>
            <a:off x="971154" y="4808533"/>
            <a:ext cx="7543593" cy="7495070"/>
          </a:xfrm>
          <a:prstGeom prst="rect">
            <a:avLst/>
          </a:prstGeom>
          <a:ln w="12700">
            <a:miter lim="400000"/>
          </a:ln>
        </p:spPr>
      </p:pic>
      <p:sp>
        <p:nvSpPr>
          <p:cNvPr id="3" name="DANGER">
            <a:extLst>
              <a:ext uri="{FF2B5EF4-FFF2-40B4-BE49-F238E27FC236}">
                <a16:creationId xmlns:a16="http://schemas.microsoft.com/office/drawing/2014/main" id="{3C1A7EFC-B3D9-0AA8-3405-0A033B3D6899}"/>
              </a:ext>
            </a:extLst>
          </p:cNvPr>
          <p:cNvSpPr txBox="1"/>
          <p:nvPr/>
        </p:nvSpPr>
        <p:spPr>
          <a:xfrm>
            <a:off x="1065609" y="2574080"/>
            <a:ext cx="7449138" cy="118254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78283" tIns="78283" rIns="78283" bIns="78283">
            <a:spAutoFit/>
          </a:bodyPr>
          <a:lstStyle>
            <a:lvl1pPr defTabSz="1896340">
              <a:lnSpc>
                <a:spcPct val="90000"/>
              </a:lnSpc>
              <a:defRPr sz="7200" b="1" cap="all">
                <a:solidFill>
                  <a:srgbClr val="FFFFFF"/>
                </a:solidFill>
                <a:latin typeface="Open Sans"/>
                <a:ea typeface="Open Sans"/>
                <a:cs typeface="Open Sans"/>
                <a:sym typeface="Open Sans"/>
              </a:defRPr>
            </a:lvl1pPr>
          </a:lstStyle>
          <a:p>
            <a:r>
              <a:rPr lang="hi-IN" dirty="0">
                <a:solidFill>
                  <a:srgbClr val="FF0000"/>
                </a:solidFill>
              </a:rPr>
              <a:t>ख़तरा</a:t>
            </a:r>
            <a:endParaRPr dirty="0">
              <a:solidFill>
                <a:srgbClr val="FF0000"/>
              </a:solidFill>
            </a:endParaRPr>
          </a:p>
        </p:txBody>
      </p:sp>
      <p:sp>
        <p:nvSpPr>
          <p:cNvPr id="4" name="All bodily fluids are considered infectious and you must take appropriate precautions for all patients at all times!">
            <a:extLst>
              <a:ext uri="{FF2B5EF4-FFF2-40B4-BE49-F238E27FC236}">
                <a16:creationId xmlns:a16="http://schemas.microsoft.com/office/drawing/2014/main" id="{08DEAEAE-2CA1-AD7C-C260-A89CCFAC0416}"/>
              </a:ext>
            </a:extLst>
          </p:cNvPr>
          <p:cNvSpPr txBox="1"/>
          <p:nvPr/>
        </p:nvSpPr>
        <p:spPr>
          <a:xfrm>
            <a:off x="9551225" y="6267941"/>
            <a:ext cx="12804531" cy="409763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78283" tIns="78283" rIns="78283" bIns="78283">
            <a:spAutoFit/>
          </a:bodyPr>
          <a:lstStyle>
            <a:lvl1pPr defTabSz="1896340">
              <a:spcBef>
                <a:spcPts val="5000"/>
              </a:spcBef>
              <a:tabLst>
                <a:tab pos="2286000" algn="l"/>
                <a:tab pos="3644900" algn="l"/>
                <a:tab pos="5029200" algn="l"/>
                <a:tab pos="6388100" algn="l"/>
              </a:tabLst>
              <a:defRPr sz="6400">
                <a:solidFill>
                  <a:srgbClr val="FFFFFF"/>
                </a:solidFill>
                <a:latin typeface="Open Sans Semibold"/>
                <a:ea typeface="Open Sans Semibold"/>
                <a:cs typeface="Open Sans Semibold"/>
                <a:sym typeface="Open Sans Semibold"/>
              </a:defRPr>
            </a:lvl1pPr>
          </a:lstStyle>
          <a:p>
            <a:r>
              <a:rPr lang="hi-IN" dirty="0">
                <a:solidFill>
                  <a:schemeClr val="tx1"/>
                </a:solidFill>
              </a:rPr>
              <a:t>सभी शारीरिक तरल पदार्थों को संक्रामक माना जाता है और आपको हर समय सभी रोगियों के लिए उचित सावधानी बरतनी चाहिए!</a:t>
            </a:r>
            <a:endParaRPr dirty="0">
              <a:solidFill>
                <a:schemeClr val="tx1"/>
              </a:solidFill>
            </a:endParaRPr>
          </a:p>
        </p:txBody>
      </p:sp>
      <p:pic>
        <p:nvPicPr>
          <p:cNvPr id="5" name="Picture 4">
            <a:extLst>
              <a:ext uri="{FF2B5EF4-FFF2-40B4-BE49-F238E27FC236}">
                <a16:creationId xmlns:a16="http://schemas.microsoft.com/office/drawing/2014/main" id="{47217F4C-0885-0402-8E00-AB21B7D56BCC}"/>
              </a:ext>
            </a:extLst>
          </p:cNvPr>
          <p:cNvPicPr>
            <a:picLocks noChangeAspect="1"/>
          </p:cNvPicPr>
          <p:nvPr/>
        </p:nvPicPr>
        <p:blipFill>
          <a:blip r:embed="rId3"/>
          <a:stretch>
            <a:fillRect/>
          </a:stretch>
        </p:blipFill>
        <p:spPr>
          <a:xfrm>
            <a:off x="21750300" y="50117"/>
            <a:ext cx="2633700" cy="2523963"/>
          </a:xfrm>
          <a:prstGeom prst="rect">
            <a:avLst/>
          </a:prstGeom>
        </p:spPr>
      </p:pic>
    </p:spTree>
    <p:extLst>
      <p:ext uri="{BB962C8B-B14F-4D97-AF65-F5344CB8AC3E}">
        <p14:creationId xmlns:p14="http://schemas.microsoft.com/office/powerpoint/2010/main" val="1381446963"/>
      </p:ext>
    </p:extLst>
  </p:cSld>
  <p:clrMapOvr>
    <a:masterClrMapping/>
  </p:clrMapOvr>
  <p:transition spd="med"/>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lways discard contaminated items properly so YOU don’t get infected!">
            <a:extLst>
              <a:ext uri="{FF2B5EF4-FFF2-40B4-BE49-F238E27FC236}">
                <a16:creationId xmlns:a16="http://schemas.microsoft.com/office/drawing/2014/main" id="{4A6D51C0-C4D3-9C51-6860-519FB0F18252}"/>
              </a:ext>
            </a:extLst>
          </p:cNvPr>
          <p:cNvSpPr txBox="1"/>
          <p:nvPr/>
        </p:nvSpPr>
        <p:spPr>
          <a:xfrm>
            <a:off x="8014069" y="4254998"/>
            <a:ext cx="8355863" cy="311275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78283" tIns="78283" rIns="78283" bIns="78283">
            <a:spAutoFit/>
          </a:bodyPr>
          <a:lstStyle>
            <a:lvl1pPr algn="ctr" defTabSz="1896340">
              <a:spcBef>
                <a:spcPts val="5000"/>
              </a:spcBef>
              <a:tabLst>
                <a:tab pos="2286000" algn="l"/>
                <a:tab pos="3644900" algn="l"/>
                <a:tab pos="5029200" algn="l"/>
                <a:tab pos="6388100" algn="l"/>
              </a:tabLst>
              <a:defRPr sz="6400">
                <a:solidFill>
                  <a:srgbClr val="FFFFFF"/>
                </a:solidFill>
                <a:latin typeface="Open Sans Semibold"/>
                <a:ea typeface="Open Sans Semibold"/>
                <a:cs typeface="Open Sans Semibold"/>
                <a:sym typeface="Open Sans Semibold"/>
              </a:defRPr>
            </a:lvl1pPr>
          </a:lstStyle>
          <a:p>
            <a:r>
              <a:rPr lang="hi-IN" dirty="0">
                <a:solidFill>
                  <a:schemeClr val="tx1"/>
                </a:solidFill>
              </a:rPr>
              <a:t>हमेशा दूषित वस्तुओं को ठीक से त्यागें ताकि आप संक्रमित न हों!</a:t>
            </a:r>
            <a:endParaRPr dirty="0">
              <a:solidFill>
                <a:schemeClr val="tx1"/>
              </a:solidFill>
            </a:endParaRPr>
          </a:p>
        </p:txBody>
      </p:sp>
      <p:pic>
        <p:nvPicPr>
          <p:cNvPr id="3" name="Picture 2">
            <a:extLst>
              <a:ext uri="{FF2B5EF4-FFF2-40B4-BE49-F238E27FC236}">
                <a16:creationId xmlns:a16="http://schemas.microsoft.com/office/drawing/2014/main" id="{757139CB-01F6-F774-3D7D-07AB1A4CA03B}"/>
              </a:ext>
            </a:extLst>
          </p:cNvPr>
          <p:cNvPicPr>
            <a:picLocks noChangeAspect="1"/>
          </p:cNvPicPr>
          <p:nvPr/>
        </p:nvPicPr>
        <p:blipFill>
          <a:blip r:embed="rId2"/>
          <a:stretch>
            <a:fillRect/>
          </a:stretch>
        </p:blipFill>
        <p:spPr>
          <a:xfrm>
            <a:off x="21750300" y="0"/>
            <a:ext cx="2633700" cy="2523963"/>
          </a:xfrm>
          <a:prstGeom prst="rect">
            <a:avLst/>
          </a:prstGeom>
        </p:spPr>
      </p:pic>
    </p:spTree>
    <p:extLst>
      <p:ext uri="{BB962C8B-B14F-4D97-AF65-F5344CB8AC3E}">
        <p14:creationId xmlns:p14="http://schemas.microsoft.com/office/powerpoint/2010/main" val="2194721440"/>
      </p:ext>
    </p:extLst>
  </p:cSld>
  <p:clrMapOvr>
    <a:masterClrMapping/>
  </p:clrMapOvr>
  <p:transition spd="med"/>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 name="Circle"/>
          <p:cNvSpPr/>
          <p:nvPr/>
        </p:nvSpPr>
        <p:spPr>
          <a:xfrm>
            <a:off x="-8639176" y="-8445205"/>
            <a:ext cx="19547984" cy="19547984"/>
          </a:xfrm>
          <a:prstGeom prst="ellipse">
            <a:avLst/>
          </a:prstGeom>
          <a:gradFill>
            <a:gsLst>
              <a:gs pos="0">
                <a:srgbClr val="DA751A"/>
              </a:gs>
              <a:gs pos="57570">
                <a:srgbClr val="E67C1D"/>
              </a:gs>
              <a:gs pos="100000">
                <a:srgbClr val="F28320"/>
              </a:gs>
            </a:gsLst>
            <a:lin ang="4595515"/>
          </a:gradFill>
          <a:ln w="12700">
            <a:miter lim="400000"/>
          </a:ln>
        </p:spPr>
        <p:txBody>
          <a:bodyPr lIns="78283" tIns="78283" rIns="78283" bIns="78283"/>
          <a:lstStyle/>
          <a:p>
            <a:endParaRPr/>
          </a:p>
        </p:txBody>
      </p:sp>
      <p:pic>
        <p:nvPicPr>
          <p:cNvPr id="122" name="IMG-3642.JPG" descr="IMG-3642.JPG"/>
          <p:cNvPicPr>
            <a:picLocks noChangeAspect="1"/>
          </p:cNvPicPr>
          <p:nvPr/>
        </p:nvPicPr>
        <p:blipFill>
          <a:blip r:embed="rId2"/>
          <a:srcRect l="25406"/>
          <a:stretch>
            <a:fillRect/>
          </a:stretch>
        </p:blipFill>
        <p:spPr>
          <a:xfrm flipH="1">
            <a:off x="-2789159" y="-627962"/>
            <a:ext cx="12809302" cy="11447861"/>
          </a:xfrm>
          <a:custGeom>
            <a:avLst/>
            <a:gdLst/>
            <a:ahLst/>
            <a:cxnLst>
              <a:cxn ang="0">
                <a:pos x="wd2" y="hd2"/>
              </a:cxn>
              <a:cxn ang="5400000">
                <a:pos x="wd2" y="hd2"/>
              </a:cxn>
              <a:cxn ang="10800000">
                <a:pos x="wd2" y="hd2"/>
              </a:cxn>
              <a:cxn ang="16200000">
                <a:pos x="wd2" y="hd2"/>
              </a:cxn>
            </a:cxnLst>
            <a:rect l="0" t="0" r="r" b="b"/>
            <a:pathLst>
              <a:path w="20873" h="21600" extrusionOk="0">
                <a:moveTo>
                  <a:pt x="360" y="0"/>
                </a:moveTo>
                <a:cubicBezTo>
                  <a:pt x="-727" y="5723"/>
                  <a:pt x="646" y="11946"/>
                  <a:pt x="4490" y="16396"/>
                </a:cubicBezTo>
                <a:cubicBezTo>
                  <a:pt x="7486" y="19866"/>
                  <a:pt x="11414" y="21600"/>
                  <a:pt x="15340" y="21600"/>
                </a:cubicBezTo>
                <a:cubicBezTo>
                  <a:pt x="17219" y="21600"/>
                  <a:pt x="19096" y="21199"/>
                  <a:pt x="20873" y="20405"/>
                </a:cubicBezTo>
                <a:lnTo>
                  <a:pt x="20873" y="0"/>
                </a:lnTo>
                <a:lnTo>
                  <a:pt x="360" y="0"/>
                </a:lnTo>
                <a:close/>
              </a:path>
            </a:pathLst>
          </a:custGeom>
          <a:ln w="12700">
            <a:miter lim="400000"/>
          </a:ln>
        </p:spPr>
      </p:pic>
      <p:sp>
        <p:nvSpPr>
          <p:cNvPr id="124" name="Rectangle"/>
          <p:cNvSpPr/>
          <p:nvPr/>
        </p:nvSpPr>
        <p:spPr>
          <a:xfrm>
            <a:off x="1016000" y="13512800"/>
            <a:ext cx="3815338" cy="203200"/>
          </a:xfrm>
          <a:prstGeom prst="rect">
            <a:avLst/>
          </a:prstGeom>
          <a:solidFill>
            <a:srgbClr val="585756"/>
          </a:solidFill>
          <a:ln w="12700">
            <a:miter lim="400000"/>
          </a:ln>
        </p:spPr>
        <p:txBody>
          <a:bodyPr lIns="78283" tIns="78283" rIns="78283" bIns="78283"/>
          <a:lstStyle/>
          <a:p>
            <a:endParaRPr/>
          </a:p>
        </p:txBody>
      </p:sp>
      <p:sp>
        <p:nvSpPr>
          <p:cNvPr id="126" name="Rectangle"/>
          <p:cNvSpPr/>
          <p:nvPr/>
        </p:nvSpPr>
        <p:spPr>
          <a:xfrm>
            <a:off x="21539200" y="13512800"/>
            <a:ext cx="1879600" cy="203200"/>
          </a:xfrm>
          <a:prstGeom prst="rect">
            <a:avLst/>
          </a:prstGeom>
          <a:solidFill>
            <a:srgbClr val="585756"/>
          </a:solidFill>
          <a:ln w="12700">
            <a:miter lim="400000"/>
          </a:ln>
        </p:spPr>
        <p:txBody>
          <a:bodyPr lIns="78283" tIns="78283" rIns="78283" bIns="78283"/>
          <a:lstStyle/>
          <a:p>
            <a:endParaRPr/>
          </a:p>
        </p:txBody>
      </p:sp>
      <p:sp>
        <p:nvSpPr>
          <p:cNvPr id="127" name="Slide Number"/>
          <p:cNvSpPr txBox="1">
            <a:spLocks noGrp="1"/>
          </p:cNvSpPr>
          <p:nvPr>
            <p:ph type="sldNum" sz="quarter" idx="2"/>
          </p:nvPr>
        </p:nvSpPr>
        <p:spPr>
          <a:xfrm>
            <a:off x="22920940" y="12813338"/>
            <a:ext cx="860669" cy="699462"/>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rPr/>
              <a:t>12</a:t>
            </a:fld>
            <a:endParaRPr dirty="0"/>
          </a:p>
        </p:txBody>
      </p:sp>
      <p:sp>
        <p:nvSpPr>
          <p:cNvPr id="2" name="Rectangle 1">
            <a:extLst>
              <a:ext uri="{FF2B5EF4-FFF2-40B4-BE49-F238E27FC236}">
                <a16:creationId xmlns:a16="http://schemas.microsoft.com/office/drawing/2014/main" id="{E9A6B61E-3BFB-8B6A-B54D-9BFC4C887C61}"/>
              </a:ext>
            </a:extLst>
          </p:cNvPr>
          <p:cNvSpPr/>
          <p:nvPr/>
        </p:nvSpPr>
        <p:spPr>
          <a:xfrm>
            <a:off x="14755500" y="1915775"/>
            <a:ext cx="6783700" cy="1200329"/>
          </a:xfrm>
          <a:prstGeom prst="rect">
            <a:avLst/>
          </a:prstGeom>
          <a:noFill/>
        </p:spPr>
        <p:txBody>
          <a:bodyPr wrap="square" lIns="91440" tIns="45720" rIns="91440" bIns="45720">
            <a:spAutoFit/>
            <a:scene3d>
              <a:camera prst="orthographicFront"/>
              <a:lightRig rig="harsh" dir="t"/>
            </a:scene3d>
            <a:sp3d extrusionH="57150" prstMaterial="matte">
              <a:bevelT w="63500" h="12700" prst="angle"/>
              <a:contourClr>
                <a:schemeClr val="bg1">
                  <a:lumMod val="65000"/>
                </a:schemeClr>
              </a:contourClr>
            </a:sp3d>
          </a:bodyPr>
          <a:lstStyle/>
          <a:p>
            <a:pPr algn="ctr"/>
            <a:r>
              <a:rPr lang="hi-IN" sz="7200" b="1" dirty="0">
                <a:ln/>
                <a:solidFill>
                  <a:schemeClr val="accent6">
                    <a:lumMod val="75000"/>
                  </a:schemeClr>
                </a:solidFill>
              </a:rPr>
              <a:t>धन्यवाद</a:t>
            </a:r>
            <a:endParaRPr lang="en-US" sz="7200" b="1" cap="none" spc="0" dirty="0">
              <a:ln/>
              <a:solidFill>
                <a:schemeClr val="accent6">
                  <a:lumMod val="75000"/>
                </a:schemeClr>
              </a:solidFill>
              <a:effectLst/>
            </a:endParaRPr>
          </a:p>
        </p:txBody>
      </p:sp>
      <p:pic>
        <p:nvPicPr>
          <p:cNvPr id="3" name="Picture 2">
            <a:extLst>
              <a:ext uri="{FF2B5EF4-FFF2-40B4-BE49-F238E27FC236}">
                <a16:creationId xmlns:a16="http://schemas.microsoft.com/office/drawing/2014/main" id="{5E650F79-7DDC-3572-24A0-923746DF3718}"/>
              </a:ext>
            </a:extLst>
          </p:cNvPr>
          <p:cNvPicPr>
            <a:picLocks noChangeAspect="1" noChangeArrowheads="1"/>
          </p:cNvPicPr>
          <p:nvPr/>
        </p:nvPicPr>
        <p:blipFill>
          <a:blip r:embed="rId3" cstate="print"/>
          <a:srcRect/>
          <a:stretch>
            <a:fillRect/>
          </a:stretch>
        </p:blipFill>
        <p:spPr bwMode="auto">
          <a:xfrm>
            <a:off x="11727110" y="3617460"/>
            <a:ext cx="11691690" cy="8274205"/>
          </a:xfrm>
          <a:prstGeom prst="rect">
            <a:avLst/>
          </a:prstGeom>
          <a:noFill/>
          <a:ln w="9525">
            <a:noFill/>
            <a:miter lim="800000"/>
            <a:headEnd/>
            <a:tailEnd/>
          </a:ln>
        </p:spPr>
      </p:pic>
      <p:pic>
        <p:nvPicPr>
          <p:cNvPr id="4" name="Picture 3">
            <a:extLst>
              <a:ext uri="{FF2B5EF4-FFF2-40B4-BE49-F238E27FC236}">
                <a16:creationId xmlns:a16="http://schemas.microsoft.com/office/drawing/2014/main" id="{26BCE9B9-1CB0-39AF-434D-94E15B09E309}"/>
              </a:ext>
            </a:extLst>
          </p:cNvPr>
          <p:cNvPicPr>
            <a:picLocks noChangeAspect="1"/>
          </p:cNvPicPr>
          <p:nvPr/>
        </p:nvPicPr>
        <p:blipFill>
          <a:blip r:embed="rId4"/>
          <a:stretch>
            <a:fillRect/>
          </a:stretch>
        </p:blipFill>
        <p:spPr>
          <a:xfrm>
            <a:off x="21775043" y="66805"/>
            <a:ext cx="2633700" cy="2523963"/>
          </a:xfrm>
          <a:prstGeom prst="rect">
            <a:avLst/>
          </a:prstGeom>
        </p:spPr>
      </p:pic>
    </p:spTree>
  </p:cSld>
  <p:clrMapOvr>
    <a:masterClrMapping/>
  </p:clrMapOvr>
  <p:transition spd="med"/>
</p:sld>
</file>

<file path=ppt/theme/theme1.xml><?xml version="1.0" encoding="utf-8"?>
<a:theme xmlns:a="http://schemas.openxmlformats.org/drawingml/2006/main" name="Default Design">
  <a:themeElements>
    <a:clrScheme name="Default Design">
      <a:dk1>
        <a:srgbClr val="000000"/>
      </a:dk1>
      <a:lt1>
        <a:srgbClr val="FFFFFF"/>
      </a:lt1>
      <a:dk2>
        <a:srgbClr val="A7A7A7"/>
      </a:dk2>
      <a:lt2>
        <a:srgbClr val="535353"/>
      </a:lt2>
      <a:accent1>
        <a:srgbClr val="BBE0E3"/>
      </a:accent1>
      <a:accent2>
        <a:srgbClr val="333399"/>
      </a:accent2>
      <a:accent3>
        <a:srgbClr val="9BBB59"/>
      </a:accent3>
      <a:accent4>
        <a:srgbClr val="8064A2"/>
      </a:accent4>
      <a:accent5>
        <a:srgbClr val="4BACC6"/>
      </a:accent5>
      <a:accent6>
        <a:srgbClr val="F79646"/>
      </a:accent6>
      <a:hlink>
        <a:srgbClr val="0000FF"/>
      </a:hlink>
      <a:folHlink>
        <a:srgbClr val="FF00FF"/>
      </a:folHlink>
    </a:clrScheme>
    <a:fontScheme name="Default Design">
      <a:majorFont>
        <a:latin typeface="Helvetica"/>
        <a:ea typeface="Helvetica"/>
        <a:cs typeface="Helvetica"/>
      </a:majorFont>
      <a:minorFont>
        <a:latin typeface="Calibri"/>
        <a:ea typeface="Calibri"/>
        <a:cs typeface="Calibri"/>
      </a:minorFont>
    </a:fontScheme>
    <a:fmtScheme name="Default Design">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101600" dist="12700" dir="2700000" rotWithShape="0">
              <a:srgbClr val="000000"/>
            </a:outerShdw>
          </a:effectLst>
        </a:effectStyle>
        <a:effectStyle>
          <a:effectLst>
            <a:outerShdw blurRad="101600" dist="12700" dir="2700000" rotWithShape="0">
              <a:srgbClr val="000000"/>
            </a:outerShdw>
          </a:effectLst>
        </a:effectStyle>
        <a:effectStyle>
          <a:effectLst>
            <a:outerShdw blurRad="50800" dist="12700" dir="5400000" rotWithShape="0">
              <a:srgbClr val="000000">
                <a:alpha val="38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chemeClr val="accent1"/>
          </a:solidFill>
          <a:prstDash val="solid"/>
          <a:round/>
        </a:ln>
        <a:effectLst>
          <a:outerShdw blurRad="101600" dist="12700" dir="2700000" rotWithShape="0">
            <a:srgbClr val="000000"/>
          </a:outerShdw>
        </a:effectLst>
        <a:sp3d/>
      </a:spPr>
      <a:bodyPr rot="0" spcFirstLastPara="1" vertOverflow="overflow" horzOverflow="overflow" vert="horz" wrap="square" lIns="78283" tIns="78283" rIns="78283" bIns="78283" numCol="1" spcCol="38100" rtlCol="0" anchor="t">
        <a:spAutoFit/>
      </a:bodyPr>
      <a:lstStyle>
        <a:defPPr marL="0" marR="0" indent="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chemeClr val="accent1"/>
          </a:solidFill>
          <a:prstDash val="solid"/>
          <a:round/>
        </a:ln>
        <a:effectLst>
          <a:outerShdw blurRad="50800" dist="12700" dir="5400000" rotWithShape="0">
            <a:srgbClr val="000000">
              <a:alpha val="38000"/>
            </a:srgbClr>
          </a:outerShdw>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78283" tIns="78283" rIns="78283" bIns="78283" numCol="1" spcCol="38100" rtlCol="0" anchor="t">
        <a:spAutoFit/>
      </a:bodyPr>
      <a:lstStyle>
        <a:defPPr marL="0" marR="0" indent="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2.xml><?xml version="1.0" encoding="utf-8"?>
<a:theme xmlns:a="http://schemas.openxmlformats.org/drawingml/2006/main" name="Default Design">
  <a:themeElements>
    <a:clrScheme name="Default Design">
      <a:dk1>
        <a:srgbClr val="000000"/>
      </a:dk1>
      <a:lt1>
        <a:srgbClr val="FFFFFF"/>
      </a:lt1>
      <a:dk2>
        <a:srgbClr val="A7A7A7"/>
      </a:dk2>
      <a:lt2>
        <a:srgbClr val="535353"/>
      </a:lt2>
      <a:accent1>
        <a:srgbClr val="BBE0E3"/>
      </a:accent1>
      <a:accent2>
        <a:srgbClr val="333399"/>
      </a:accent2>
      <a:accent3>
        <a:srgbClr val="9BBB59"/>
      </a:accent3>
      <a:accent4>
        <a:srgbClr val="8064A2"/>
      </a:accent4>
      <a:accent5>
        <a:srgbClr val="4BACC6"/>
      </a:accent5>
      <a:accent6>
        <a:srgbClr val="F79646"/>
      </a:accent6>
      <a:hlink>
        <a:srgbClr val="0000FF"/>
      </a:hlink>
      <a:folHlink>
        <a:srgbClr val="FF00FF"/>
      </a:folHlink>
    </a:clrScheme>
    <a:fontScheme name="Default Design">
      <a:majorFont>
        <a:latin typeface="Helvetica"/>
        <a:ea typeface="Helvetica"/>
        <a:cs typeface="Helvetica"/>
      </a:majorFont>
      <a:minorFont>
        <a:latin typeface="Calibri"/>
        <a:ea typeface="Calibri"/>
        <a:cs typeface="Calibri"/>
      </a:minorFont>
    </a:fontScheme>
    <a:fmtScheme name="Default Design">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101600" dist="12700" dir="2700000" rotWithShape="0">
              <a:srgbClr val="000000"/>
            </a:outerShdw>
          </a:effectLst>
        </a:effectStyle>
        <a:effectStyle>
          <a:effectLst>
            <a:outerShdw blurRad="101600" dist="12700" dir="2700000" rotWithShape="0">
              <a:srgbClr val="000000"/>
            </a:outerShdw>
          </a:effectLst>
        </a:effectStyle>
        <a:effectStyle>
          <a:effectLst>
            <a:outerShdw blurRad="50800" dist="12700" dir="5400000" rotWithShape="0">
              <a:srgbClr val="000000">
                <a:alpha val="38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chemeClr val="accent1"/>
          </a:solidFill>
          <a:prstDash val="solid"/>
          <a:round/>
        </a:ln>
        <a:effectLst>
          <a:outerShdw blurRad="101600" dist="12700" dir="2700000" rotWithShape="0">
            <a:srgbClr val="000000"/>
          </a:outerShdw>
        </a:effectLst>
        <a:sp3d/>
      </a:spPr>
      <a:bodyPr rot="0" spcFirstLastPara="1" vertOverflow="overflow" horzOverflow="overflow" vert="horz" wrap="square" lIns="78283" tIns="78283" rIns="78283" bIns="78283" numCol="1" spcCol="38100" rtlCol="0" anchor="t">
        <a:spAutoFit/>
      </a:bodyPr>
      <a:lstStyle>
        <a:defPPr marL="0" marR="0" indent="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chemeClr val="accent1"/>
          </a:solidFill>
          <a:prstDash val="solid"/>
          <a:round/>
        </a:ln>
        <a:effectLst>
          <a:outerShdw blurRad="50800" dist="12700" dir="5400000" rotWithShape="0">
            <a:srgbClr val="000000">
              <a:alpha val="38000"/>
            </a:srgbClr>
          </a:outerShdw>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78283" tIns="78283" rIns="78283" bIns="78283" numCol="1" spcCol="38100" rtlCol="0" anchor="t">
        <a:spAutoFit/>
      </a:bodyPr>
      <a:lstStyle>
        <a:defPPr marL="0" marR="0" indent="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docProps/app.xml><?xml version="1.0" encoding="utf-8"?>
<Properties xmlns="http://schemas.openxmlformats.org/officeDocument/2006/extended-properties" xmlns:vt="http://schemas.openxmlformats.org/officeDocument/2006/docPropsVTypes">
  <TotalTime>224</TotalTime>
  <Words>385</Words>
  <Application>Microsoft Office PowerPoint</Application>
  <PresentationFormat>Custom</PresentationFormat>
  <Paragraphs>52</Paragraphs>
  <Slides>12</Slides>
  <Notes>0</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12</vt:i4>
      </vt:variant>
    </vt:vector>
  </HeadingPairs>
  <TitlesOfParts>
    <vt:vector size="21" baseType="lpstr">
      <vt:lpstr>Arial</vt:lpstr>
      <vt:lpstr>Arial Black</vt:lpstr>
      <vt:lpstr>Calibri</vt:lpstr>
      <vt:lpstr>inherit</vt:lpstr>
      <vt:lpstr>Mangal</vt:lpstr>
      <vt:lpstr>Open Sans</vt:lpstr>
      <vt:lpstr>Open Sans Semibold</vt:lpstr>
      <vt:lpstr>Verdana</vt:lpstr>
      <vt:lpstr>Default Design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Kamal Mehra</dc:creator>
  <cp:lastModifiedBy>HP</cp:lastModifiedBy>
  <cp:revision>45</cp:revision>
  <dcterms:modified xsi:type="dcterms:W3CDTF">2025-12-20T12:41:18Z</dcterms:modified>
</cp:coreProperties>
</file>