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75" r:id="rId4"/>
    <p:sldId id="258" r:id="rId5"/>
    <p:sldId id="325" r:id="rId6"/>
    <p:sldId id="323" r:id="rId7"/>
    <p:sldId id="324" r:id="rId8"/>
    <p:sldId id="322" r:id="rId9"/>
    <p:sldId id="326" r:id="rId10"/>
    <p:sldId id="274"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9BF36A-4A6B-4F2D-8547-4004561AD296}" v="30" dt="2025-09-15T12:00:55.67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10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modSld">
      <pc:chgData name="CHARAN SINGH" userId="cf93d647e8583ced" providerId="LiveId" clId="{0369EAA2-502D-4E43-A93D-DD36393BC89F}" dt="2025-09-15T12:01:05.473" v="43" actId="1076"/>
      <pc:docMkLst>
        <pc:docMk/>
      </pc:docMkLst>
      <pc:sldChg chg="modSp mod">
        <pc:chgData name="CHARAN SINGH" userId="cf93d647e8583ced" providerId="LiveId" clId="{0369EAA2-502D-4E43-A93D-DD36393BC89F}" dt="2025-09-15T11:55:38.470" v="31" actId="20577"/>
        <pc:sldMkLst>
          <pc:docMk/>
          <pc:sldMk cId="0" sldId="256"/>
        </pc:sldMkLst>
        <pc:spChg chg="mod">
          <ac:chgData name="CHARAN SINGH" userId="cf93d647e8583ced" providerId="LiveId" clId="{0369EAA2-502D-4E43-A93D-DD36393BC89F}" dt="2025-09-15T11:55:38.470" v="31" actId="20577"/>
          <ac:spMkLst>
            <pc:docMk/>
            <pc:sldMk cId="0" sldId="256"/>
            <ac:spMk id="4" creationId="{2E9EC43E-C7B1-EF48-5F3B-E2AF3723BE8A}"/>
          </ac:spMkLst>
        </pc:spChg>
        <pc:spChg chg="mod">
          <ac:chgData name="CHARAN SINGH" userId="cf93d647e8583ced" providerId="LiveId" clId="{0369EAA2-502D-4E43-A93D-DD36393BC89F}" dt="2025-09-12T11:08:03.395" v="0"/>
          <ac:spMkLst>
            <pc:docMk/>
            <pc:sldMk cId="0" sldId="256"/>
            <ac:spMk id="84" creationId="{00000000-0000-0000-0000-000000000000}"/>
          </ac:spMkLst>
        </pc:spChg>
      </pc:sldChg>
      <pc:sldChg chg="modSp mod">
        <pc:chgData name="CHARAN SINGH" userId="cf93d647e8583ced" providerId="LiveId" clId="{0369EAA2-502D-4E43-A93D-DD36393BC89F}" dt="2025-09-15T11:55:53.947" v="33" actId="20577"/>
        <pc:sldMkLst>
          <pc:docMk/>
          <pc:sldMk cId="0" sldId="257"/>
        </pc:sldMkLst>
        <pc:spChg chg="mod">
          <ac:chgData name="CHARAN SINGH" userId="cf93d647e8583ced" providerId="LiveId" clId="{0369EAA2-502D-4E43-A93D-DD36393BC89F}" dt="2025-09-15T11:55:53.947" v="33" actId="20577"/>
          <ac:spMkLst>
            <pc:docMk/>
            <pc:sldMk cId="0" sldId="257"/>
            <ac:spMk id="6" creationId="{D3DB3725-B6EF-8DE8-0BDC-B71D6415B706}"/>
          </ac:spMkLst>
        </pc:spChg>
        <pc:spChg chg="mod">
          <ac:chgData name="CHARAN SINGH" userId="cf93d647e8583ced" providerId="LiveId" clId="{0369EAA2-502D-4E43-A93D-DD36393BC89F}" dt="2025-09-12T11:08:29.989" v="4" actId="20577"/>
          <ac:spMkLst>
            <pc:docMk/>
            <pc:sldMk cId="0" sldId="257"/>
            <ac:spMk id="7" creationId="{1C26C4F8-A393-BCD7-E2BC-197C76E2B5E8}"/>
          </ac:spMkLst>
        </pc:spChg>
      </pc:sldChg>
      <pc:sldChg chg="modSp">
        <pc:chgData name="CHARAN SINGH" userId="cf93d647e8583ced" providerId="LiveId" clId="{0369EAA2-502D-4E43-A93D-DD36393BC89F}" dt="2025-09-12T11:09:28.552" v="11"/>
        <pc:sldMkLst>
          <pc:docMk/>
          <pc:sldMk cId="0" sldId="258"/>
        </pc:sldMkLst>
        <pc:spChg chg="mod">
          <ac:chgData name="CHARAN SINGH" userId="cf93d647e8583ced" providerId="LiveId" clId="{0369EAA2-502D-4E43-A93D-DD36393BC89F}" dt="2025-09-12T11:09:20.331" v="10"/>
          <ac:spMkLst>
            <pc:docMk/>
            <pc:sldMk cId="0" sldId="258"/>
            <ac:spMk id="9" creationId="{FCB9E74C-D255-2DB2-82AD-DD44C6B084D8}"/>
          </ac:spMkLst>
        </pc:spChg>
        <pc:spChg chg="mod">
          <ac:chgData name="CHARAN SINGH" userId="cf93d647e8583ced" providerId="LiveId" clId="{0369EAA2-502D-4E43-A93D-DD36393BC89F}" dt="2025-09-12T11:09:28.552" v="11"/>
          <ac:spMkLst>
            <pc:docMk/>
            <pc:sldMk cId="0" sldId="258"/>
            <ac:spMk id="10" creationId="{C53A0304-A326-4547-452C-71E9F43559D7}"/>
          </ac:spMkLst>
        </pc:spChg>
      </pc:sldChg>
      <pc:sldChg chg="modSp">
        <pc:chgData name="CHARAN SINGH" userId="cf93d647e8583ced" providerId="LiveId" clId="{0369EAA2-502D-4E43-A93D-DD36393BC89F}" dt="2025-09-12T11:11:37.707" v="26"/>
        <pc:sldMkLst>
          <pc:docMk/>
          <pc:sldMk cId="0" sldId="274"/>
        </pc:sldMkLst>
        <pc:spChg chg="mod">
          <ac:chgData name="CHARAN SINGH" userId="cf93d647e8583ced" providerId="LiveId" clId="{0369EAA2-502D-4E43-A93D-DD36393BC89F}" dt="2025-09-12T11:11:37.707" v="26"/>
          <ac:spMkLst>
            <pc:docMk/>
            <pc:sldMk cId="0" sldId="274"/>
            <ac:spMk id="2" creationId="{E9A6B61E-3BFB-8B6A-B54D-9BFC4C887C61}"/>
          </ac:spMkLst>
        </pc:spChg>
      </pc:sldChg>
      <pc:sldChg chg="modSp mod">
        <pc:chgData name="CHARAN SINGH" userId="cf93d647e8583ced" providerId="LiveId" clId="{0369EAA2-502D-4E43-A93D-DD36393BC89F}" dt="2025-09-15T11:56:42.277" v="35" actId="20577"/>
        <pc:sldMkLst>
          <pc:docMk/>
          <pc:sldMk cId="3173233629" sldId="275"/>
        </pc:sldMkLst>
        <pc:spChg chg="mod">
          <ac:chgData name="CHARAN SINGH" userId="cf93d647e8583ced" providerId="LiveId" clId="{0369EAA2-502D-4E43-A93D-DD36393BC89F}" dt="2025-09-12T11:09:06.983" v="9" actId="20577"/>
          <ac:spMkLst>
            <pc:docMk/>
            <pc:sldMk cId="3173233629" sldId="275"/>
            <ac:spMk id="2" creationId="{8C394292-9DD5-79E5-06EA-BB69DBF07A73}"/>
          </ac:spMkLst>
        </pc:spChg>
        <pc:spChg chg="mod">
          <ac:chgData name="CHARAN SINGH" userId="cf93d647e8583ced" providerId="LiveId" clId="{0369EAA2-502D-4E43-A93D-DD36393BC89F}" dt="2025-09-15T11:56:42.277" v="35" actId="20577"/>
          <ac:spMkLst>
            <pc:docMk/>
            <pc:sldMk cId="3173233629" sldId="275"/>
            <ac:spMk id="6" creationId="{800CDD3E-D678-F499-FEBF-63CF25662869}"/>
          </ac:spMkLst>
        </pc:spChg>
      </pc:sldChg>
      <pc:sldChg chg="modSp">
        <pc:chgData name="CHARAN SINGH" userId="cf93d647e8583ced" providerId="LiveId" clId="{0369EAA2-502D-4E43-A93D-DD36393BC89F}" dt="2025-09-12T11:11:12.327" v="23"/>
        <pc:sldMkLst>
          <pc:docMk/>
          <pc:sldMk cId="3434438774" sldId="322"/>
        </pc:sldMkLst>
        <pc:spChg chg="mod">
          <ac:chgData name="CHARAN SINGH" userId="cf93d647e8583ced" providerId="LiveId" clId="{0369EAA2-502D-4E43-A93D-DD36393BC89F}" dt="2025-09-12T11:11:06.006" v="22"/>
          <ac:spMkLst>
            <pc:docMk/>
            <pc:sldMk cId="3434438774" sldId="322"/>
            <ac:spMk id="9" creationId="{7EDE7C06-3662-ACD2-71C2-F6FA61300E68}"/>
          </ac:spMkLst>
        </pc:spChg>
        <pc:spChg chg="mod">
          <ac:chgData name="CHARAN SINGH" userId="cf93d647e8583ced" providerId="LiveId" clId="{0369EAA2-502D-4E43-A93D-DD36393BC89F}" dt="2025-09-12T11:11:12.327" v="23"/>
          <ac:spMkLst>
            <pc:docMk/>
            <pc:sldMk cId="3434438774" sldId="322"/>
            <ac:spMk id="10" creationId="{7379F2AA-5E4D-A202-8B5A-A3D408108D51}"/>
          </ac:spMkLst>
        </pc:spChg>
      </pc:sldChg>
      <pc:sldChg chg="modSp mod">
        <pc:chgData name="CHARAN SINGH" userId="cf93d647e8583ced" providerId="LiveId" clId="{0369EAA2-502D-4E43-A93D-DD36393BC89F}" dt="2025-09-15T11:59:37.619" v="41" actId="6549"/>
        <pc:sldMkLst>
          <pc:docMk/>
          <pc:sldMk cId="1553596727" sldId="323"/>
        </pc:sldMkLst>
        <pc:spChg chg="mod">
          <ac:chgData name="CHARAN SINGH" userId="cf93d647e8583ced" providerId="LiveId" clId="{0369EAA2-502D-4E43-A93D-DD36393BC89F}" dt="2025-09-12T11:10:20.804" v="16"/>
          <ac:spMkLst>
            <pc:docMk/>
            <pc:sldMk cId="1553596727" sldId="323"/>
            <ac:spMk id="2" creationId="{BF9F150A-D70C-E059-6FFF-0BE8D3B6C563}"/>
          </ac:spMkLst>
        </pc:spChg>
        <pc:spChg chg="mod">
          <ac:chgData name="CHARAN SINGH" userId="cf93d647e8583ced" providerId="LiveId" clId="{0369EAA2-502D-4E43-A93D-DD36393BC89F}" dt="2025-09-15T11:59:37.619" v="41" actId="6549"/>
          <ac:spMkLst>
            <pc:docMk/>
            <pc:sldMk cId="1553596727" sldId="323"/>
            <ac:spMk id="3" creationId="{15B6E4B3-7B38-6831-B11B-3D597FC79A0A}"/>
          </ac:spMkLst>
        </pc:spChg>
        <pc:spChg chg="mod">
          <ac:chgData name="CHARAN SINGH" userId="cf93d647e8583ced" providerId="LiveId" clId="{0369EAA2-502D-4E43-A93D-DD36393BC89F}" dt="2025-09-12T11:10:20.804" v="16"/>
          <ac:spMkLst>
            <pc:docMk/>
            <pc:sldMk cId="1553596727" sldId="323"/>
            <ac:spMk id="4" creationId="{5714198D-1982-55CB-222E-E2499558755B}"/>
          </ac:spMkLst>
        </pc:spChg>
        <pc:spChg chg="mod">
          <ac:chgData name="CHARAN SINGH" userId="cf93d647e8583ced" providerId="LiveId" clId="{0369EAA2-502D-4E43-A93D-DD36393BC89F}" dt="2025-09-12T11:10:20.804" v="16"/>
          <ac:spMkLst>
            <pc:docMk/>
            <pc:sldMk cId="1553596727" sldId="323"/>
            <ac:spMk id="5" creationId="{1174B893-C20C-D001-03BB-A7CD27B2E506}"/>
          </ac:spMkLst>
        </pc:spChg>
        <pc:spChg chg="mod">
          <ac:chgData name="CHARAN SINGH" userId="cf93d647e8583ced" providerId="LiveId" clId="{0369EAA2-502D-4E43-A93D-DD36393BC89F}" dt="2025-09-12T11:10:20.804" v="16"/>
          <ac:spMkLst>
            <pc:docMk/>
            <pc:sldMk cId="1553596727" sldId="323"/>
            <ac:spMk id="7" creationId="{EE032827-892C-1F45-14B9-66E067F6E938}"/>
          </ac:spMkLst>
        </pc:spChg>
        <pc:spChg chg="mod">
          <ac:chgData name="CHARAN SINGH" userId="cf93d647e8583ced" providerId="LiveId" clId="{0369EAA2-502D-4E43-A93D-DD36393BC89F}" dt="2025-09-12T11:10:20.804" v="16"/>
          <ac:spMkLst>
            <pc:docMk/>
            <pc:sldMk cId="1553596727" sldId="323"/>
            <ac:spMk id="8" creationId="{652E761F-6516-75DF-9BD7-38433ADF10ED}"/>
          </ac:spMkLst>
        </pc:spChg>
        <pc:spChg chg="mod">
          <ac:chgData name="CHARAN SINGH" userId="cf93d647e8583ced" providerId="LiveId" clId="{0369EAA2-502D-4E43-A93D-DD36393BC89F}" dt="2025-09-12T11:10:20.804" v="16"/>
          <ac:spMkLst>
            <pc:docMk/>
            <pc:sldMk cId="1553596727" sldId="323"/>
            <ac:spMk id="10" creationId="{375433DD-C83B-A1CE-1FD8-2D46B47F6247}"/>
          </ac:spMkLst>
        </pc:spChg>
        <pc:spChg chg="mod">
          <ac:chgData name="CHARAN SINGH" userId="cf93d647e8583ced" providerId="LiveId" clId="{0369EAA2-502D-4E43-A93D-DD36393BC89F}" dt="2025-09-12T11:10:20.804" v="16"/>
          <ac:spMkLst>
            <pc:docMk/>
            <pc:sldMk cId="1553596727" sldId="323"/>
            <ac:spMk id="12" creationId="{F8DBEDFE-F538-F79A-51F4-8CCA54D5BB7F}"/>
          </ac:spMkLst>
        </pc:spChg>
        <pc:spChg chg="mod">
          <ac:chgData name="CHARAN SINGH" userId="cf93d647e8583ced" providerId="LiveId" clId="{0369EAA2-502D-4E43-A93D-DD36393BC89F}" dt="2025-09-12T11:10:20.804" v="16"/>
          <ac:spMkLst>
            <pc:docMk/>
            <pc:sldMk cId="1553596727" sldId="323"/>
            <ac:spMk id="13" creationId="{E5EC6B8B-B2F4-6EA7-E3B5-C60F42E91AEA}"/>
          </ac:spMkLst>
        </pc:spChg>
        <pc:spChg chg="mod">
          <ac:chgData name="CHARAN SINGH" userId="cf93d647e8583ced" providerId="LiveId" clId="{0369EAA2-502D-4E43-A93D-DD36393BC89F}" dt="2025-09-12T11:10:20.804" v="16"/>
          <ac:spMkLst>
            <pc:docMk/>
            <pc:sldMk cId="1553596727" sldId="323"/>
            <ac:spMk id="15" creationId="{45A6B71B-EC41-CCC9-69DB-D636FEE2ED40}"/>
          </ac:spMkLst>
        </pc:spChg>
        <pc:spChg chg="mod">
          <ac:chgData name="CHARAN SINGH" userId="cf93d647e8583ced" providerId="LiveId" clId="{0369EAA2-502D-4E43-A93D-DD36393BC89F}" dt="2025-09-12T11:10:20.804" v="16"/>
          <ac:spMkLst>
            <pc:docMk/>
            <pc:sldMk cId="1553596727" sldId="323"/>
            <ac:spMk id="16" creationId="{A852C898-82C2-40EE-5027-36F936A61E1C}"/>
          </ac:spMkLst>
        </pc:spChg>
        <pc:spChg chg="mod">
          <ac:chgData name="CHARAN SINGH" userId="cf93d647e8583ced" providerId="LiveId" clId="{0369EAA2-502D-4E43-A93D-DD36393BC89F}" dt="2025-09-12T11:09:59.727" v="13"/>
          <ac:spMkLst>
            <pc:docMk/>
            <pc:sldMk cId="1553596727" sldId="323"/>
            <ac:spMk id="17" creationId="{394206A9-DF43-ADF9-D42C-8660A8D80417}"/>
          </ac:spMkLst>
        </pc:spChg>
      </pc:sldChg>
      <pc:sldChg chg="modSp mod">
        <pc:chgData name="CHARAN SINGH" userId="cf93d647e8583ced" providerId="LiveId" clId="{0369EAA2-502D-4E43-A93D-DD36393BC89F}" dt="2025-09-15T12:01:05.473" v="43" actId="1076"/>
        <pc:sldMkLst>
          <pc:docMk/>
          <pc:sldMk cId="2416112685" sldId="324"/>
        </pc:sldMkLst>
        <pc:spChg chg="mod">
          <ac:chgData name="CHARAN SINGH" userId="cf93d647e8583ced" providerId="LiveId" clId="{0369EAA2-502D-4E43-A93D-DD36393BC89F}" dt="2025-09-12T11:10:34.514" v="17"/>
          <ac:spMkLst>
            <pc:docMk/>
            <pc:sldMk cId="2416112685" sldId="324"/>
            <ac:spMk id="17" creationId="{84A1BA24-3B70-A9A7-F953-8A456DB35247}"/>
          </ac:spMkLst>
        </pc:spChg>
        <pc:spChg chg="mod">
          <ac:chgData name="CHARAN SINGH" userId="cf93d647e8583ced" providerId="LiveId" clId="{0369EAA2-502D-4E43-A93D-DD36393BC89F}" dt="2025-09-12T11:10:56.278" v="21"/>
          <ac:spMkLst>
            <pc:docMk/>
            <pc:sldMk cId="2416112685" sldId="324"/>
            <ac:spMk id="52" creationId="{FA994EA3-2976-1D8B-11B3-29AB4B1D4C8D}"/>
          </ac:spMkLst>
        </pc:spChg>
        <pc:spChg chg="mod">
          <ac:chgData name="CHARAN SINGH" userId="cf93d647e8583ced" providerId="LiveId" clId="{0369EAA2-502D-4E43-A93D-DD36393BC89F}" dt="2025-09-15T12:00:55.672" v="42"/>
          <ac:spMkLst>
            <pc:docMk/>
            <pc:sldMk cId="2416112685" sldId="324"/>
            <ac:spMk id="53" creationId="{16DA78B2-710C-71C9-CA87-98499225EE52}"/>
          </ac:spMkLst>
        </pc:spChg>
        <pc:spChg chg="mod">
          <ac:chgData name="CHARAN SINGH" userId="cf93d647e8583ced" providerId="LiveId" clId="{0369EAA2-502D-4E43-A93D-DD36393BC89F}" dt="2025-09-15T12:01:05.473" v="43" actId="1076"/>
          <ac:spMkLst>
            <pc:docMk/>
            <pc:sldMk cId="2416112685" sldId="324"/>
            <ac:spMk id="54" creationId="{1C05D2DD-E03A-23E1-90B8-A689F3BC5E36}"/>
          </ac:spMkLst>
        </pc:spChg>
        <pc:spChg chg="mod">
          <ac:chgData name="CHARAN SINGH" userId="cf93d647e8583ced" providerId="LiveId" clId="{0369EAA2-502D-4E43-A93D-DD36393BC89F}" dt="2025-09-12T11:10:56.278" v="21"/>
          <ac:spMkLst>
            <pc:docMk/>
            <pc:sldMk cId="2416112685" sldId="324"/>
            <ac:spMk id="57" creationId="{CFB0B99C-2970-20CB-764F-95AE0096DA78}"/>
          </ac:spMkLst>
        </pc:spChg>
        <pc:spChg chg="mod">
          <ac:chgData name="CHARAN SINGH" userId="cf93d647e8583ced" providerId="LiveId" clId="{0369EAA2-502D-4E43-A93D-DD36393BC89F}" dt="2025-09-12T11:10:56.278" v="21"/>
          <ac:spMkLst>
            <pc:docMk/>
            <pc:sldMk cId="2416112685" sldId="324"/>
            <ac:spMk id="58" creationId="{4A88E916-10FA-2C12-63B5-1BBAB15AAC85}"/>
          </ac:spMkLst>
        </pc:spChg>
        <pc:spChg chg="mod">
          <ac:chgData name="CHARAN SINGH" userId="cf93d647e8583ced" providerId="LiveId" clId="{0369EAA2-502D-4E43-A93D-DD36393BC89F}" dt="2025-09-12T11:10:56.278" v="21"/>
          <ac:spMkLst>
            <pc:docMk/>
            <pc:sldMk cId="2416112685" sldId="324"/>
            <ac:spMk id="62" creationId="{0793B73E-1E4F-E19A-9DD2-8F19B3336F2C}"/>
          </ac:spMkLst>
        </pc:spChg>
        <pc:spChg chg="mod">
          <ac:chgData name="CHARAN SINGH" userId="cf93d647e8583ced" providerId="LiveId" clId="{0369EAA2-502D-4E43-A93D-DD36393BC89F}" dt="2025-09-12T11:10:56.278" v="21"/>
          <ac:spMkLst>
            <pc:docMk/>
            <pc:sldMk cId="2416112685" sldId="324"/>
            <ac:spMk id="63" creationId="{D614A4DB-31AD-261F-FB62-C913296498A3}"/>
          </ac:spMkLst>
        </pc:spChg>
        <pc:spChg chg="mod">
          <ac:chgData name="CHARAN SINGH" userId="cf93d647e8583ced" providerId="LiveId" clId="{0369EAA2-502D-4E43-A93D-DD36393BC89F}" dt="2025-09-12T11:10:56.278" v="21"/>
          <ac:spMkLst>
            <pc:docMk/>
            <pc:sldMk cId="2416112685" sldId="324"/>
            <ac:spMk id="64" creationId="{B70DD0FF-3E05-8EF8-A766-5BE133B91B7A}"/>
          </ac:spMkLst>
        </pc:spChg>
        <pc:spChg chg="mod">
          <ac:chgData name="CHARAN SINGH" userId="cf93d647e8583ced" providerId="LiveId" clId="{0369EAA2-502D-4E43-A93D-DD36393BC89F}" dt="2025-09-12T11:10:56.278" v="21"/>
          <ac:spMkLst>
            <pc:docMk/>
            <pc:sldMk cId="2416112685" sldId="324"/>
            <ac:spMk id="65" creationId="{EBDC605C-36FF-F8B0-4727-4D089FDA42A9}"/>
          </ac:spMkLst>
        </pc:spChg>
        <pc:spChg chg="mod">
          <ac:chgData name="CHARAN SINGH" userId="cf93d647e8583ced" providerId="LiveId" clId="{0369EAA2-502D-4E43-A93D-DD36393BC89F}" dt="2025-09-12T11:10:56.278" v="21"/>
          <ac:spMkLst>
            <pc:docMk/>
            <pc:sldMk cId="2416112685" sldId="324"/>
            <ac:spMk id="66" creationId="{A8DAE111-01C4-7A2A-B7FC-405575E016EB}"/>
          </ac:spMkLst>
        </pc:spChg>
      </pc:sldChg>
      <pc:sldChg chg="modSp mod">
        <pc:chgData name="CHARAN SINGH" userId="cf93d647e8583ced" providerId="LiveId" clId="{0369EAA2-502D-4E43-A93D-DD36393BC89F}" dt="2025-09-15T11:58:43.214" v="40"/>
        <pc:sldMkLst>
          <pc:docMk/>
          <pc:sldMk cId="3856777562" sldId="325"/>
        </pc:sldMkLst>
        <pc:spChg chg="mod">
          <ac:chgData name="CHARAN SINGH" userId="cf93d647e8583ced" providerId="LiveId" clId="{0369EAA2-502D-4E43-A93D-DD36393BC89F}" dt="2025-09-12T11:09:49.132" v="12"/>
          <ac:spMkLst>
            <pc:docMk/>
            <pc:sldMk cId="3856777562" sldId="325"/>
            <ac:spMk id="9" creationId="{546A35B9-9937-97E5-0551-E4A8E363EBAD}"/>
          </ac:spMkLst>
        </pc:spChg>
        <pc:spChg chg="mod">
          <ac:chgData name="CHARAN SINGH" userId="cf93d647e8583ced" providerId="LiveId" clId="{0369EAA2-502D-4E43-A93D-DD36393BC89F}" dt="2025-09-15T11:58:43.214" v="40"/>
          <ac:spMkLst>
            <pc:docMk/>
            <pc:sldMk cId="3856777562" sldId="325"/>
            <ac:spMk id="10" creationId="{AFEB0545-285F-9E47-9117-A79AED33E54C}"/>
          </ac:spMkLst>
        </pc:spChg>
      </pc:sldChg>
      <pc:sldChg chg="modSp">
        <pc:chgData name="CHARAN SINGH" userId="cf93d647e8583ced" providerId="LiveId" clId="{0369EAA2-502D-4E43-A93D-DD36393BC89F}" dt="2025-09-12T11:11:27.335" v="25"/>
        <pc:sldMkLst>
          <pc:docMk/>
          <pc:sldMk cId="3452357707" sldId="326"/>
        </pc:sldMkLst>
        <pc:spChg chg="mod">
          <ac:chgData name="CHARAN SINGH" userId="cf93d647e8583ced" providerId="LiveId" clId="{0369EAA2-502D-4E43-A93D-DD36393BC89F}" dt="2025-09-12T11:11:19.887" v="24"/>
          <ac:spMkLst>
            <pc:docMk/>
            <pc:sldMk cId="3452357707" sldId="326"/>
            <ac:spMk id="9" creationId="{7F6F6A36-CAB5-1F46-D3B5-51BA849C30EA}"/>
          </ac:spMkLst>
        </pc:spChg>
        <pc:spChg chg="mod">
          <ac:chgData name="CHARAN SINGH" userId="cf93d647e8583ced" providerId="LiveId" clId="{0369EAA2-502D-4E43-A93D-DD36393BC89F}" dt="2025-09-12T11:11:27.335" v="25"/>
          <ac:spMkLst>
            <pc:docMk/>
            <pc:sldMk cId="3452357707" sldId="326"/>
            <ac:spMk id="10" creationId="{3879884D-446F-190A-2E1B-84EA3D4224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6</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2060" r="2060"/>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5400" y="-25400"/>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79" name="PPT 2 -"/>
          <p:cNvSpPr txBox="1"/>
          <p:nvPr/>
        </p:nvSpPr>
        <p:spPr>
          <a:xfrm>
            <a:off x="21547199" y="12813338"/>
            <a:ext cx="1406402" cy="677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a:t>PPT 2 -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a:t>
            </a:fld>
            <a:endParaRPr/>
          </a:p>
        </p:txBody>
      </p:sp>
      <p:sp>
        <p:nvSpPr>
          <p:cNvPr id="83" name="Shape"/>
          <p:cNvSpPr/>
          <p:nvPr/>
        </p:nvSpPr>
        <p:spPr>
          <a:xfrm>
            <a:off x="-103356" y="3880189"/>
            <a:ext cx="13772463" cy="351966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dirty="0"/>
          </a:p>
        </p:txBody>
      </p:sp>
      <p:sp>
        <p:nvSpPr>
          <p:cNvPr id="84" name="LESSON 2…"/>
          <p:cNvSpPr txBox="1"/>
          <p:nvPr/>
        </p:nvSpPr>
        <p:spPr>
          <a:xfrm>
            <a:off x="1016000" y="4706678"/>
            <a:ext cx="10382141" cy="17827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defTabSz="2438400">
              <a:lnSpc>
                <a:spcPct val="80000"/>
              </a:lnSpc>
              <a:defRPr sz="6400" b="1">
                <a:solidFill>
                  <a:srgbClr val="FFFFFF"/>
                </a:solidFill>
                <a:latin typeface="Open Sans"/>
                <a:ea typeface="Open Sans"/>
                <a:cs typeface="Open Sans"/>
                <a:sym typeface="Open Sans"/>
              </a:defRPr>
            </a:pPr>
            <a:r>
              <a:rPr lang="hi-IN" dirty="0"/>
              <a:t>पाठ 6
रोगी मूल्यांकन</a:t>
            </a:r>
            <a:endParaRPr lang="en-IN"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539200" y="12813338"/>
            <a:ext cx="1879600" cy="902664"/>
            <a:chOff x="0" y="0"/>
            <a:chExt cx="1879600" cy="902662"/>
          </a:xfrm>
        </p:grpSpPr>
        <p:sp>
          <p:nvSpPr>
            <p:cNvPr id="91" name="PPT 2 - 1"/>
            <p:cNvSpPr txBox="1"/>
            <p:nvPr/>
          </p:nvSpPr>
          <p:spPr>
            <a:xfrm>
              <a:off x="76884" y="0"/>
              <a:ext cx="1725832" cy="6197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 </a:t>
              </a:r>
              <a:r>
                <a:rPr lang="en-US" b="1" dirty="0">
                  <a:solidFill>
                    <a:schemeClr val="bg1"/>
                  </a:solidFill>
                </a:rPr>
                <a:t>6 - 1</a:t>
              </a:r>
              <a:endParaRPr b="1" dirty="0">
                <a:solidFill>
                  <a:schemeClr val="bg1"/>
                </a:solidFill>
              </a:endParaRPr>
            </a:p>
          </p:txBody>
        </p:sp>
        <p:sp>
          <p:nvSpPr>
            <p:cNvPr id="92"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pic>
        <p:nvPicPr>
          <p:cNvPr id="2" name="Picture 1">
            <a:extLst>
              <a:ext uri="{FF2B5EF4-FFF2-40B4-BE49-F238E27FC236}">
                <a16:creationId xmlns:a16="http://schemas.microsoft.com/office/drawing/2014/main" id="{B81371AA-5D78-D185-06AD-540615D161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98742" y="-86295"/>
            <a:ext cx="2231141" cy="2428598"/>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lang="hi-IN" sz="4800" dirty="0">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B76FD596-4AB9-A54B-8E69-9CF37BFA9CA3}"/>
              </a:ext>
            </a:extLst>
          </p:cNvPr>
          <p:cNvSpPr txBox="1"/>
          <p:nvPr/>
        </p:nvSpPr>
        <p:spPr>
          <a:xfrm>
            <a:off x="602390" y="12960656"/>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bg1"/>
                </a:solidFill>
              </a:rPr>
              <a:t>NDRF</a:t>
            </a:r>
            <a:r>
              <a:rPr dirty="0">
                <a:solidFill>
                  <a:schemeClr val="bg1"/>
                </a:solidFill>
              </a:rPr>
              <a:t> | </a:t>
            </a:r>
            <a:r>
              <a:rPr lang="en-US" dirty="0">
                <a:solidFill>
                  <a:schemeClr val="bg1"/>
                </a:solidFill>
              </a:rPr>
              <a:t>MFR</a:t>
            </a:r>
            <a:r>
              <a:rPr dirty="0">
                <a:solidFill>
                  <a:schemeClr val="bg1"/>
                </a:solidFill>
              </a:rPr>
              <a:t> | INDIA</a:t>
            </a:r>
          </a:p>
        </p:txBody>
      </p:sp>
      <p:pic>
        <p:nvPicPr>
          <p:cNvPr id="7" name="Picture 6">
            <a:extLst>
              <a:ext uri="{FF2B5EF4-FFF2-40B4-BE49-F238E27FC236}">
                <a16:creationId xmlns:a16="http://schemas.microsoft.com/office/drawing/2014/main" id="{3DEB24F1-CCEC-92D6-50E1-8FB06729FE5A}"/>
              </a:ext>
            </a:extLst>
          </p:cNvPr>
          <p:cNvPicPr>
            <a:picLocks noChangeAspect="1"/>
          </p:cNvPicPr>
          <p:nvPr/>
        </p:nvPicPr>
        <p:blipFill>
          <a:blip r:embed="rId6"/>
          <a:stretch>
            <a:fillRect/>
          </a:stretch>
        </p:blipFill>
        <p:spPr>
          <a:xfrm>
            <a:off x="22069586" y="57082"/>
            <a:ext cx="2089451" cy="2127493"/>
          </a:xfrm>
          <a:prstGeom prst="rect">
            <a:avLst/>
          </a:prstGeom>
        </p:spPr>
      </p:pic>
      <p:sp>
        <p:nvSpPr>
          <p:cNvPr id="8" name="TextBox 1">
            <a:extLst>
              <a:ext uri="{FF2B5EF4-FFF2-40B4-BE49-F238E27FC236}">
                <a16:creationId xmlns:a16="http://schemas.microsoft.com/office/drawing/2014/main" id="{AC5EC712-4450-43FC-B492-DEDE81C3F3DA}"/>
              </a:ext>
            </a:extLst>
          </p:cNvPr>
          <p:cNvSpPr txBox="1"/>
          <p:nvPr/>
        </p:nvSpPr>
        <p:spPr>
          <a:xfrm>
            <a:off x="2298021" y="8914164"/>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
        <p:nvSpPr>
          <p:cNvPr id="7" name="List the five general procedures a medical first responder should complete when arriving at the scene.…">
            <a:extLst>
              <a:ext uri="{FF2B5EF4-FFF2-40B4-BE49-F238E27FC236}">
                <a16:creationId xmlns:a16="http://schemas.microsoft.com/office/drawing/2014/main" id="{1C26C4F8-A393-BCD7-E2BC-197C76E2B5E8}"/>
              </a:ext>
            </a:extLst>
          </p:cNvPr>
          <p:cNvSpPr txBox="1"/>
          <p:nvPr/>
        </p:nvSpPr>
        <p:spPr>
          <a:xfrm>
            <a:off x="11546216" y="5446144"/>
            <a:ext cx="11983623" cy="5328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उन पांच सामान्य प्रक्रियाओं की सूची </a:t>
            </a:r>
            <a:r>
              <a:rPr lang="hi-IN" dirty="0">
                <a:solidFill>
                  <a:srgbClr val="FF0000"/>
                </a:solidFill>
              </a:rPr>
              <a:t>बनाना</a:t>
            </a:r>
            <a:r>
              <a:rPr lang="hi-IN" dirty="0"/>
              <a:t> जिन्हें एक चिकित्सा प्रथम उत्तरदाता को घटनास्थल पर पहुंचने पर पूरा करना चाहिए।</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रोगी मूल्यांकन योजना के छह चरणों की सूची </a:t>
            </a:r>
            <a:r>
              <a:rPr lang="hi-IN" dirty="0">
                <a:solidFill>
                  <a:srgbClr val="FF0000"/>
                </a:solidFill>
              </a:rPr>
              <a:t>बनाना </a:t>
            </a:r>
            <a:r>
              <a:rPr lang="hi-IN" dirty="0"/>
              <a:t>।</a:t>
            </a:r>
            <a:endParaRPr dirty="0"/>
          </a:p>
        </p:txBody>
      </p:sp>
      <p:grpSp>
        <p:nvGrpSpPr>
          <p:cNvPr id="8" name="Group">
            <a:extLst>
              <a:ext uri="{FF2B5EF4-FFF2-40B4-BE49-F238E27FC236}">
                <a16:creationId xmlns:a16="http://schemas.microsoft.com/office/drawing/2014/main" id="{CAA04B4A-3446-D07E-0B7A-B405425236F2}"/>
              </a:ext>
            </a:extLst>
          </p:cNvPr>
          <p:cNvGrpSpPr/>
          <p:nvPr/>
        </p:nvGrpSpPr>
        <p:grpSpPr>
          <a:xfrm>
            <a:off x="9844663" y="5146261"/>
            <a:ext cx="1219201" cy="1681958"/>
            <a:chOff x="0" y="115975"/>
            <a:chExt cx="1219200" cy="1681957"/>
          </a:xfrm>
        </p:grpSpPr>
        <p:sp>
          <p:nvSpPr>
            <p:cNvPr id="9" name="Circle">
              <a:extLst>
                <a:ext uri="{FF2B5EF4-FFF2-40B4-BE49-F238E27FC236}">
                  <a16:creationId xmlns:a16="http://schemas.microsoft.com/office/drawing/2014/main" id="{DDFB6565-72EF-003C-AE08-6B83E67C101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0" name="1">
              <a:extLst>
                <a:ext uri="{FF2B5EF4-FFF2-40B4-BE49-F238E27FC236}">
                  <a16:creationId xmlns:a16="http://schemas.microsoft.com/office/drawing/2014/main" id="{54F5CA14-AABE-7C96-4518-C85009FF341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1</a:t>
              </a:r>
            </a:p>
          </p:txBody>
        </p:sp>
      </p:grpSp>
      <p:grpSp>
        <p:nvGrpSpPr>
          <p:cNvPr id="11" name="Group">
            <a:extLst>
              <a:ext uri="{FF2B5EF4-FFF2-40B4-BE49-F238E27FC236}">
                <a16:creationId xmlns:a16="http://schemas.microsoft.com/office/drawing/2014/main" id="{76970757-F26B-DDE5-9AF7-3B4C2D9AA22F}"/>
              </a:ext>
            </a:extLst>
          </p:cNvPr>
          <p:cNvGrpSpPr/>
          <p:nvPr/>
        </p:nvGrpSpPr>
        <p:grpSpPr>
          <a:xfrm>
            <a:off x="9844663" y="8497378"/>
            <a:ext cx="1219201" cy="1681958"/>
            <a:chOff x="0" y="115975"/>
            <a:chExt cx="1219200" cy="1681957"/>
          </a:xfrm>
        </p:grpSpPr>
        <p:sp>
          <p:nvSpPr>
            <p:cNvPr id="12" name="Circle">
              <a:extLst>
                <a:ext uri="{FF2B5EF4-FFF2-40B4-BE49-F238E27FC236}">
                  <a16:creationId xmlns:a16="http://schemas.microsoft.com/office/drawing/2014/main" id="{5B2DFE1C-64F1-C887-E629-B729EF880B4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3" name="2">
              <a:extLst>
                <a:ext uri="{FF2B5EF4-FFF2-40B4-BE49-F238E27FC236}">
                  <a16:creationId xmlns:a16="http://schemas.microsoft.com/office/drawing/2014/main" id="{58C64375-504A-A719-6B63-7FF162E17FAD}"/>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pic>
        <p:nvPicPr>
          <p:cNvPr id="2" name="Picture 1">
            <a:extLst>
              <a:ext uri="{FF2B5EF4-FFF2-40B4-BE49-F238E27FC236}">
                <a16:creationId xmlns:a16="http://schemas.microsoft.com/office/drawing/2014/main" id="{28A8176E-FED3-8D62-ACB9-C3BCD9AE1865}"/>
              </a:ext>
            </a:extLst>
          </p:cNvPr>
          <p:cNvPicPr>
            <a:picLocks noChangeAspect="1"/>
          </p:cNvPicPr>
          <p:nvPr/>
        </p:nvPicPr>
        <p:blipFill>
          <a:blip r:embed="rId2"/>
          <a:stretch>
            <a:fillRect/>
          </a:stretch>
        </p:blipFill>
        <p:spPr>
          <a:xfrm>
            <a:off x="22069586" y="57082"/>
            <a:ext cx="2089451" cy="2127493"/>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2" name="List the six steps of the initial assessment.…">
            <a:extLst>
              <a:ext uri="{FF2B5EF4-FFF2-40B4-BE49-F238E27FC236}">
                <a16:creationId xmlns:a16="http://schemas.microsoft.com/office/drawing/2014/main" id="{8C394292-9DD5-79E5-06EA-BB69DBF07A73}"/>
              </a:ext>
            </a:extLst>
          </p:cNvPr>
          <p:cNvSpPr txBox="1"/>
          <p:nvPr/>
        </p:nvSpPr>
        <p:spPr>
          <a:xfrm>
            <a:off x="11656862" y="5612025"/>
            <a:ext cx="12224968" cy="3112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प्रारंभिक मूल्यांकन के छह चरणों की सूची </a:t>
            </a:r>
            <a:r>
              <a:rPr lang="hi-IN" dirty="0">
                <a:solidFill>
                  <a:srgbClr val="FF0000"/>
                </a:solidFill>
              </a:rPr>
              <a:t>बनाना </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इस पाठ में परिभाषित के रूप में एक पूर्ण शारीरिक परीक्षा का प्रदर्शन </a:t>
            </a:r>
            <a:r>
              <a:rPr lang="hi-IN" dirty="0">
                <a:solidFill>
                  <a:srgbClr val="FF0000"/>
                </a:solidFill>
              </a:rPr>
              <a:t>करना </a:t>
            </a:r>
            <a:r>
              <a:rPr lang="hi-IN" dirty="0"/>
              <a:t>।</a:t>
            </a:r>
            <a:endParaRPr dirty="0"/>
          </a:p>
        </p:txBody>
      </p:sp>
      <p:grpSp>
        <p:nvGrpSpPr>
          <p:cNvPr id="3" name="Group">
            <a:extLst>
              <a:ext uri="{FF2B5EF4-FFF2-40B4-BE49-F238E27FC236}">
                <a16:creationId xmlns:a16="http://schemas.microsoft.com/office/drawing/2014/main" id="{034EAB9C-4F95-0886-6578-EC9234DDFE3C}"/>
              </a:ext>
            </a:extLst>
          </p:cNvPr>
          <p:cNvGrpSpPr/>
          <p:nvPr/>
        </p:nvGrpSpPr>
        <p:grpSpPr>
          <a:xfrm>
            <a:off x="9844663" y="5334220"/>
            <a:ext cx="1219201" cy="1681959"/>
            <a:chOff x="0" y="115975"/>
            <a:chExt cx="1219200" cy="1681957"/>
          </a:xfrm>
        </p:grpSpPr>
        <p:sp>
          <p:nvSpPr>
            <p:cNvPr id="5" name="Circle">
              <a:extLst>
                <a:ext uri="{FF2B5EF4-FFF2-40B4-BE49-F238E27FC236}">
                  <a16:creationId xmlns:a16="http://schemas.microsoft.com/office/drawing/2014/main" id="{5BCC44FF-50CC-7387-A849-4A187FBE5B1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7" name="3">
              <a:extLst>
                <a:ext uri="{FF2B5EF4-FFF2-40B4-BE49-F238E27FC236}">
                  <a16:creationId xmlns:a16="http://schemas.microsoft.com/office/drawing/2014/main" id="{90C9CA3C-531E-1A86-9D80-049559FD5C80}"/>
                </a:ext>
              </a:extLst>
            </p:cNvPr>
            <p:cNvSpPr txBox="1"/>
            <p:nvPr/>
          </p:nvSpPr>
          <p:spPr>
            <a:xfrm>
              <a:off x="2745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grpSp>
        <p:nvGrpSpPr>
          <p:cNvPr id="8" name="Group">
            <a:extLst>
              <a:ext uri="{FF2B5EF4-FFF2-40B4-BE49-F238E27FC236}">
                <a16:creationId xmlns:a16="http://schemas.microsoft.com/office/drawing/2014/main" id="{69FBF6BB-0671-838B-7AC8-B1B2C319DC98}"/>
              </a:ext>
            </a:extLst>
          </p:cNvPr>
          <p:cNvGrpSpPr/>
          <p:nvPr/>
        </p:nvGrpSpPr>
        <p:grpSpPr>
          <a:xfrm>
            <a:off x="9844663" y="7032576"/>
            <a:ext cx="1219201" cy="1681958"/>
            <a:chOff x="0" y="115975"/>
            <a:chExt cx="1219200" cy="1681957"/>
          </a:xfrm>
        </p:grpSpPr>
        <p:sp>
          <p:nvSpPr>
            <p:cNvPr id="9" name="Circle">
              <a:extLst>
                <a:ext uri="{FF2B5EF4-FFF2-40B4-BE49-F238E27FC236}">
                  <a16:creationId xmlns:a16="http://schemas.microsoft.com/office/drawing/2014/main" id="{BF0BB5B0-B0B8-E2B6-FFBF-7582C8425DC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0" name="4">
              <a:extLst>
                <a:ext uri="{FF2B5EF4-FFF2-40B4-BE49-F238E27FC236}">
                  <a16:creationId xmlns:a16="http://schemas.microsoft.com/office/drawing/2014/main" id="{BE1BE98C-DC85-B021-9DFC-F01AE3080E42}"/>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pic>
        <p:nvPicPr>
          <p:cNvPr id="11" name="Picture 10">
            <a:extLst>
              <a:ext uri="{FF2B5EF4-FFF2-40B4-BE49-F238E27FC236}">
                <a16:creationId xmlns:a16="http://schemas.microsoft.com/office/drawing/2014/main" id="{83878723-6956-CE9C-D017-DF212D91DB2C}"/>
              </a:ext>
            </a:extLst>
          </p:cNvPr>
          <p:cNvPicPr>
            <a:picLocks noChangeAspect="1"/>
          </p:cNvPicPr>
          <p:nvPr/>
        </p:nvPicPr>
        <p:blipFill>
          <a:blip r:embed="rId2"/>
          <a:stretch>
            <a:fillRect/>
          </a:stretch>
        </p:blipFill>
        <p:spPr>
          <a:xfrm>
            <a:off x="22069586" y="57082"/>
            <a:ext cx="2089451" cy="2283781"/>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54241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89000" indent="-889000">
              <a:spcBef>
                <a:spcPts val="5000"/>
              </a:spcBef>
              <a:buSzPct val="100000"/>
              <a:buAutoNum type="arabicParenR"/>
              <a:defRPr sz="6000">
                <a:latin typeface="Open Sans"/>
                <a:ea typeface="Open Sans"/>
                <a:cs typeface="Open Sans"/>
                <a:sym typeface="Open Sans"/>
              </a:defRPr>
            </a:pPr>
            <a:r>
              <a:rPr lang="hi-IN" dirty="0">
                <a:solidFill>
                  <a:schemeClr val="tx1"/>
                </a:solidFill>
              </a:rPr>
              <a:t>अपनी व्यक्तिगत सुरक्षा सुनिश्चित करें।
रोगी की सुरक्षा सुनिश्चित करें।
दृश्य की एक सामान्य छाप स्थापित करें और रोगी का प्रारंभिक मूल्यांकन शुरू करें।</a:t>
            </a:r>
            <a:endParaRPr lang="en-US" dirty="0">
              <a:solidFill>
                <a:schemeClr val="tx1"/>
              </a:solidFill>
            </a:endParaRP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6</a:t>
            </a:r>
            <a:r>
              <a:rPr b="1" dirty="0"/>
              <a:t> -</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a:t>
            </a:fld>
            <a:endParaRPr/>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घटनास्थल पर आगमन</a:t>
            </a:r>
            <a:endParaRPr lang="en-IN" dirty="0"/>
          </a:p>
        </p:txBody>
      </p:sp>
      <p:pic>
        <p:nvPicPr>
          <p:cNvPr id="2" name="Picture 1">
            <a:extLst>
              <a:ext uri="{FF2B5EF4-FFF2-40B4-BE49-F238E27FC236}">
                <a16:creationId xmlns:a16="http://schemas.microsoft.com/office/drawing/2014/main" id="{14BFA135-3E03-2614-5F89-28731DB57291}"/>
              </a:ext>
            </a:extLst>
          </p:cNvPr>
          <p:cNvPicPr>
            <a:picLocks noChangeAspect="1"/>
          </p:cNvPicPr>
          <p:nvPr/>
        </p:nvPicPr>
        <p:blipFill>
          <a:blip r:embed="rId4"/>
          <a:stretch>
            <a:fillRect/>
          </a:stretch>
        </p:blipFill>
        <p:spPr>
          <a:xfrm>
            <a:off x="21858236" y="203200"/>
            <a:ext cx="2089451" cy="2283781"/>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EDD74-7A82-65B4-8AA3-A6A27EEC5CF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BD7C30B-0245-B12A-B27A-EB76DEA1A02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E115F150-2105-9C21-CE7C-61EF9C82152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EB0545-285F-9E47-9117-A79AED33E54C}"/>
              </a:ext>
            </a:extLst>
          </p:cNvPr>
          <p:cNvSpPr txBox="1"/>
          <p:nvPr/>
        </p:nvSpPr>
        <p:spPr>
          <a:xfrm>
            <a:off x="8564880" y="3888736"/>
            <a:ext cx="15076257" cy="47829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89000" indent="-889000">
              <a:spcBef>
                <a:spcPts val="5000"/>
              </a:spcBef>
              <a:buSzPct val="100000"/>
              <a:buAutoNum type="arabicParenR" startAt="4"/>
              <a:defRPr sz="6000">
                <a:latin typeface="Open Sans"/>
                <a:ea typeface="Open Sans"/>
                <a:cs typeface="Open Sans"/>
                <a:sym typeface="Open Sans"/>
              </a:defRPr>
            </a:pPr>
            <a:r>
              <a:rPr lang="hi-IN">
                <a:solidFill>
                  <a:schemeClr val="tx1"/>
                </a:solidFill>
              </a:rPr>
              <a:t>जीवन को ख़तरा </a:t>
            </a:r>
            <a:r>
              <a:rPr lang="hi-IN" dirty="0">
                <a:solidFill>
                  <a:schemeClr val="tx1"/>
                </a:solidFill>
              </a:rPr>
              <a:t>वाली स्थितियों को पहचानें और उनका इलाज करें।
 रोगी को स्थिर करें और निगरानी करना जारी रखें।</a:t>
            </a:r>
            <a:endParaRPr lang="en-US" dirty="0">
              <a:solidFill>
                <a:schemeClr val="tx1"/>
              </a:solidFill>
            </a:endParaRPr>
          </a:p>
        </p:txBody>
      </p:sp>
      <p:sp>
        <p:nvSpPr>
          <p:cNvPr id="113" name="Rectangle">
            <a:extLst>
              <a:ext uri="{FF2B5EF4-FFF2-40B4-BE49-F238E27FC236}">
                <a16:creationId xmlns:a16="http://schemas.microsoft.com/office/drawing/2014/main" id="{30B657D8-24F2-0191-9E74-224E9B1D110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00D7B95C-6677-E0C5-0DF6-FDDC3E488FD5}"/>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6</a:t>
            </a:r>
            <a:r>
              <a:rPr b="1" dirty="0"/>
              <a:t> -</a:t>
            </a:r>
          </a:p>
        </p:txBody>
      </p:sp>
      <p:sp>
        <p:nvSpPr>
          <p:cNvPr id="115" name="Rectangle">
            <a:extLst>
              <a:ext uri="{FF2B5EF4-FFF2-40B4-BE49-F238E27FC236}">
                <a16:creationId xmlns:a16="http://schemas.microsoft.com/office/drawing/2014/main" id="{6A74DF4B-09D8-EF90-7DEF-145B1A59C71C}"/>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1CC37B8-B11D-9C86-5102-58E449100E1C}"/>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5</a:t>
            </a:fld>
            <a:endParaRPr/>
          </a:p>
        </p:txBody>
      </p:sp>
      <p:pic>
        <p:nvPicPr>
          <p:cNvPr id="5" name="Picture 4">
            <a:extLst>
              <a:ext uri="{FF2B5EF4-FFF2-40B4-BE49-F238E27FC236}">
                <a16:creationId xmlns:a16="http://schemas.microsoft.com/office/drawing/2014/main" id="{29F86156-2C53-3DFA-50A4-F3F1D34D61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27D64BAB-6A9F-EBD3-A98E-B2DC0DE60E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46A35B9-9937-97E5-0551-E4A8E363EBAD}"/>
              </a:ext>
            </a:extLst>
          </p:cNvPr>
          <p:cNvSpPr txBox="1"/>
          <p:nvPr/>
        </p:nvSpPr>
        <p:spPr>
          <a:xfrm>
            <a:off x="742863" y="2812493"/>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घटनास्थल पर आगमन</a:t>
            </a:r>
            <a:endParaRPr lang="en-IN" dirty="0"/>
          </a:p>
        </p:txBody>
      </p:sp>
      <p:pic>
        <p:nvPicPr>
          <p:cNvPr id="2" name="Picture 1">
            <a:extLst>
              <a:ext uri="{FF2B5EF4-FFF2-40B4-BE49-F238E27FC236}">
                <a16:creationId xmlns:a16="http://schemas.microsoft.com/office/drawing/2014/main" id="{AE99004D-255E-3DDF-3606-71E49DA30D38}"/>
              </a:ext>
            </a:extLst>
          </p:cNvPr>
          <p:cNvPicPr>
            <a:picLocks noChangeAspect="1"/>
          </p:cNvPicPr>
          <p:nvPr/>
        </p:nvPicPr>
        <p:blipFill>
          <a:blip r:embed="rId4"/>
          <a:stretch>
            <a:fillRect/>
          </a:stretch>
        </p:blipFill>
        <p:spPr>
          <a:xfrm>
            <a:off x="21716546" y="57082"/>
            <a:ext cx="2442491" cy="2669656"/>
          </a:xfrm>
          <a:prstGeom prst="rect">
            <a:avLst/>
          </a:prstGeom>
        </p:spPr>
      </p:pic>
    </p:spTree>
    <p:extLst>
      <p:ext uri="{BB962C8B-B14F-4D97-AF65-F5344CB8AC3E}">
        <p14:creationId xmlns:p14="http://schemas.microsoft.com/office/powerpoint/2010/main" val="385677756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07A3344-BF35-293C-EF1B-3DDF00191EE8}"/>
              </a:ext>
            </a:extLst>
          </p:cNvPr>
          <p:cNvGrpSpPr/>
          <p:nvPr/>
        </p:nvGrpSpPr>
        <p:grpSpPr>
          <a:xfrm>
            <a:off x="1075799" y="6662251"/>
            <a:ext cx="22862321" cy="4931776"/>
            <a:chOff x="1075799" y="6662251"/>
            <a:chExt cx="22862321" cy="4931776"/>
          </a:xfrm>
        </p:grpSpPr>
        <p:sp>
          <p:nvSpPr>
            <p:cNvPr id="2" name="Rounded Rectangle">
              <a:extLst>
                <a:ext uri="{FF2B5EF4-FFF2-40B4-BE49-F238E27FC236}">
                  <a16:creationId xmlns:a16="http://schemas.microsoft.com/office/drawing/2014/main" id="{BF9F150A-D70C-E059-6FFF-0BE8D3B6C563}"/>
                </a:ext>
              </a:extLst>
            </p:cNvPr>
            <p:cNvSpPr/>
            <p:nvPr/>
          </p:nvSpPr>
          <p:spPr>
            <a:xfrm>
              <a:off x="1075799" y="8516837"/>
              <a:ext cx="7366001" cy="3048001"/>
            </a:xfrm>
            <a:prstGeom prst="roundRect">
              <a:avLst>
                <a:gd name="adj" fmla="val 4167"/>
              </a:avLst>
            </a:prstGeom>
            <a:solidFill>
              <a:srgbClr val="EAEAEA"/>
            </a:solidFill>
            <a:ln w="12700">
              <a:miter lim="400000"/>
            </a:ln>
          </p:spPr>
          <p:txBody>
            <a:bodyPr lIns="78283" tIns="78283" rIns="78283" bIns="78283"/>
            <a:lstStyle/>
            <a:p>
              <a:endParaRPr/>
            </a:p>
          </p:txBody>
        </p:sp>
        <p:sp>
          <p:nvSpPr>
            <p:cNvPr id="3" name="The scene itself (observe, plan, react)">
              <a:extLst>
                <a:ext uri="{FF2B5EF4-FFF2-40B4-BE49-F238E27FC236}">
                  <a16:creationId xmlns:a16="http://schemas.microsoft.com/office/drawing/2014/main" id="{15B6E4B3-7B38-6831-B11B-3D597FC79A0A}"/>
                </a:ext>
              </a:extLst>
            </p:cNvPr>
            <p:cNvSpPr txBox="1"/>
            <p:nvPr/>
          </p:nvSpPr>
          <p:spPr>
            <a:xfrm>
              <a:off x="1236772" y="9101037"/>
              <a:ext cx="7050077" cy="24929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pPr>
              <a:r>
                <a:rPr lang="hi-IN" dirty="0"/>
                <a:t>दृश्य (निरीक्षण करें, योजना बनाएं, प्रतिक्रिया करें)</a:t>
              </a:r>
              <a:endParaRPr sz="5200" dirty="0"/>
            </a:p>
          </p:txBody>
        </p:sp>
        <p:sp>
          <p:nvSpPr>
            <p:cNvPr id="4" name="Rounded Rectangle">
              <a:extLst>
                <a:ext uri="{FF2B5EF4-FFF2-40B4-BE49-F238E27FC236}">
                  <a16:creationId xmlns:a16="http://schemas.microsoft.com/office/drawing/2014/main" id="{5714198D-1982-55CB-222E-E2499558755B}"/>
                </a:ext>
              </a:extLst>
            </p:cNvPr>
            <p:cNvSpPr/>
            <p:nvPr/>
          </p:nvSpPr>
          <p:spPr>
            <a:xfrm>
              <a:off x="8823960" y="8516837"/>
              <a:ext cx="7366000" cy="3048001"/>
            </a:xfrm>
            <a:prstGeom prst="roundRect">
              <a:avLst>
                <a:gd name="adj" fmla="val 4167"/>
              </a:avLst>
            </a:prstGeom>
            <a:solidFill>
              <a:srgbClr val="EAEAEA"/>
            </a:solidFill>
            <a:ln w="12700">
              <a:miter lim="400000"/>
            </a:ln>
          </p:spPr>
          <p:txBody>
            <a:bodyPr lIns="78283" tIns="78283" rIns="78283" bIns="78283"/>
            <a:lstStyle/>
            <a:p>
              <a:endParaRPr/>
            </a:p>
          </p:txBody>
        </p:sp>
        <p:sp>
          <p:nvSpPr>
            <p:cNvPr id="5" name="Patient…">
              <a:extLst>
                <a:ext uri="{FF2B5EF4-FFF2-40B4-BE49-F238E27FC236}">
                  <a16:creationId xmlns:a16="http://schemas.microsoft.com/office/drawing/2014/main" id="{1174B893-C20C-D001-03BB-A7CD27B2E506}"/>
                </a:ext>
              </a:extLst>
            </p:cNvPr>
            <p:cNvSpPr txBox="1"/>
            <p:nvPr/>
          </p:nvSpPr>
          <p:spPr>
            <a:xfrm>
              <a:off x="10008179" y="9101037"/>
              <a:ext cx="4997561" cy="166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pPr>
              <a:r>
                <a:rPr lang="hi-IN" dirty="0"/>
                <a:t>रोगी 
(यदि उत्तरदायी हो)</a:t>
              </a:r>
              <a:endParaRPr dirty="0"/>
            </a:p>
          </p:txBody>
        </p:sp>
        <p:grpSp>
          <p:nvGrpSpPr>
            <p:cNvPr id="6" name="Group">
              <a:extLst>
                <a:ext uri="{FF2B5EF4-FFF2-40B4-BE49-F238E27FC236}">
                  <a16:creationId xmlns:a16="http://schemas.microsoft.com/office/drawing/2014/main" id="{76D8204A-88E7-6033-884B-8B9BCDB52F76}"/>
                </a:ext>
              </a:extLst>
            </p:cNvPr>
            <p:cNvGrpSpPr/>
            <p:nvPr/>
          </p:nvGrpSpPr>
          <p:grpSpPr>
            <a:xfrm>
              <a:off x="4393718" y="6662251"/>
              <a:ext cx="1219201" cy="1681958"/>
              <a:chOff x="0" y="115975"/>
              <a:chExt cx="1219200" cy="1681957"/>
            </a:xfrm>
          </p:grpSpPr>
          <p:sp>
            <p:nvSpPr>
              <p:cNvPr id="7" name="Circle">
                <a:extLst>
                  <a:ext uri="{FF2B5EF4-FFF2-40B4-BE49-F238E27FC236}">
                    <a16:creationId xmlns:a16="http://schemas.microsoft.com/office/drawing/2014/main" id="{EE032827-892C-1F45-14B9-66E067F6E93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8" name="1">
                <a:extLst>
                  <a:ext uri="{FF2B5EF4-FFF2-40B4-BE49-F238E27FC236}">
                    <a16:creationId xmlns:a16="http://schemas.microsoft.com/office/drawing/2014/main" id="{652E761F-6516-75DF-9BD7-38433ADF10ED}"/>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1</a:t>
                </a:r>
              </a:p>
            </p:txBody>
          </p:sp>
        </p:grpSp>
        <p:sp>
          <p:nvSpPr>
            <p:cNvPr id="9" name="Rounded Rectangle">
              <a:extLst>
                <a:ext uri="{FF2B5EF4-FFF2-40B4-BE49-F238E27FC236}">
                  <a16:creationId xmlns:a16="http://schemas.microsoft.com/office/drawing/2014/main" id="{DE5212A1-ECE5-FF41-94AB-398FA8B3343F}"/>
                </a:ext>
              </a:extLst>
            </p:cNvPr>
            <p:cNvSpPr/>
            <p:nvPr/>
          </p:nvSpPr>
          <p:spPr>
            <a:xfrm>
              <a:off x="16572119" y="8516837"/>
              <a:ext cx="7366001" cy="3048001"/>
            </a:xfrm>
            <a:prstGeom prst="roundRect">
              <a:avLst>
                <a:gd name="adj" fmla="val 4167"/>
              </a:avLst>
            </a:prstGeom>
            <a:solidFill>
              <a:srgbClr val="EAEAEA"/>
            </a:solidFill>
            <a:ln w="12700">
              <a:miter lim="400000"/>
            </a:ln>
          </p:spPr>
          <p:txBody>
            <a:bodyPr lIns="78283" tIns="78283" rIns="78283" bIns="78283"/>
            <a:lstStyle/>
            <a:p>
              <a:endParaRPr/>
            </a:p>
          </p:txBody>
        </p:sp>
        <p:sp>
          <p:nvSpPr>
            <p:cNvPr id="10" name="Relatives or bystanders">
              <a:extLst>
                <a:ext uri="{FF2B5EF4-FFF2-40B4-BE49-F238E27FC236}">
                  <a16:creationId xmlns:a16="http://schemas.microsoft.com/office/drawing/2014/main" id="{375433DD-C83B-A1CE-1FD8-2D46B47F6247}"/>
                </a:ext>
              </a:extLst>
            </p:cNvPr>
            <p:cNvSpPr txBox="1"/>
            <p:nvPr/>
          </p:nvSpPr>
          <p:spPr>
            <a:xfrm>
              <a:off x="17813101" y="9101037"/>
              <a:ext cx="4884038"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रिश्तेदार या दर्शक</a:t>
              </a:r>
              <a:endParaRPr dirty="0"/>
            </a:p>
          </p:txBody>
        </p:sp>
        <p:grpSp>
          <p:nvGrpSpPr>
            <p:cNvPr id="11" name="Group">
              <a:extLst>
                <a:ext uri="{FF2B5EF4-FFF2-40B4-BE49-F238E27FC236}">
                  <a16:creationId xmlns:a16="http://schemas.microsoft.com/office/drawing/2014/main" id="{2BD1A089-0EA2-F05E-CA6B-A4EECD9851EC}"/>
                </a:ext>
              </a:extLst>
            </p:cNvPr>
            <p:cNvGrpSpPr/>
            <p:nvPr/>
          </p:nvGrpSpPr>
          <p:grpSpPr>
            <a:xfrm>
              <a:off x="11897360" y="6662251"/>
              <a:ext cx="1219200" cy="1681958"/>
              <a:chOff x="0" y="115975"/>
              <a:chExt cx="1219200" cy="1681957"/>
            </a:xfrm>
          </p:grpSpPr>
          <p:sp>
            <p:nvSpPr>
              <p:cNvPr id="12" name="Circle">
                <a:extLst>
                  <a:ext uri="{FF2B5EF4-FFF2-40B4-BE49-F238E27FC236}">
                    <a16:creationId xmlns:a16="http://schemas.microsoft.com/office/drawing/2014/main" id="{F8DBEDFE-F538-F79A-51F4-8CCA54D5BB7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3" name="2">
                <a:extLst>
                  <a:ext uri="{FF2B5EF4-FFF2-40B4-BE49-F238E27FC236}">
                    <a16:creationId xmlns:a16="http://schemas.microsoft.com/office/drawing/2014/main" id="{E5EC6B8B-B2F4-6EA7-E3B5-C60F42E91AE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4" name="Group">
              <a:extLst>
                <a:ext uri="{FF2B5EF4-FFF2-40B4-BE49-F238E27FC236}">
                  <a16:creationId xmlns:a16="http://schemas.microsoft.com/office/drawing/2014/main" id="{4D37C637-92F0-5332-2BC8-DBB1B5C22F0F}"/>
                </a:ext>
              </a:extLst>
            </p:cNvPr>
            <p:cNvGrpSpPr/>
            <p:nvPr/>
          </p:nvGrpSpPr>
          <p:grpSpPr>
            <a:xfrm>
              <a:off x="19645519" y="6662251"/>
              <a:ext cx="1219201" cy="1681958"/>
              <a:chOff x="0" y="115975"/>
              <a:chExt cx="1219200" cy="1681957"/>
            </a:xfrm>
          </p:grpSpPr>
          <p:sp>
            <p:nvSpPr>
              <p:cNvPr id="15" name="Circle">
                <a:extLst>
                  <a:ext uri="{FF2B5EF4-FFF2-40B4-BE49-F238E27FC236}">
                    <a16:creationId xmlns:a16="http://schemas.microsoft.com/office/drawing/2014/main" id="{45A6B71B-EC41-CCC9-69DB-D636FEE2ED4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6" name="3">
                <a:extLst>
                  <a:ext uri="{FF2B5EF4-FFF2-40B4-BE49-F238E27FC236}">
                    <a16:creationId xmlns:a16="http://schemas.microsoft.com/office/drawing/2014/main" id="{A852C898-82C2-40EE-5027-36F936A61E1C}"/>
                  </a:ext>
                </a:extLst>
              </p:cNvPr>
              <p:cNvSpPr txBox="1"/>
              <p:nvPr/>
            </p:nvSpPr>
            <p:spPr>
              <a:xfrm>
                <a:off x="2745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grpSp>
      <p:sp>
        <p:nvSpPr>
          <p:cNvPr id="17" name="Immediate Sources of Information">
            <a:extLst>
              <a:ext uri="{FF2B5EF4-FFF2-40B4-BE49-F238E27FC236}">
                <a16:creationId xmlns:a16="http://schemas.microsoft.com/office/drawing/2014/main" id="{394206A9-DF43-ADF9-D42C-8660A8D80417}"/>
              </a:ext>
            </a:extLst>
          </p:cNvPr>
          <p:cNvSpPr txBox="1"/>
          <p:nvPr/>
        </p:nvSpPr>
        <p:spPr>
          <a:xfrm>
            <a:off x="1138382" y="2482640"/>
            <a:ext cx="10518857"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सूचना के तत्काल स्रोत</a:t>
            </a:r>
            <a:endParaRPr dirty="0"/>
          </a:p>
        </p:txBody>
      </p:sp>
      <p:pic>
        <p:nvPicPr>
          <p:cNvPr id="19" name="Picture 18">
            <a:extLst>
              <a:ext uri="{FF2B5EF4-FFF2-40B4-BE49-F238E27FC236}">
                <a16:creationId xmlns:a16="http://schemas.microsoft.com/office/drawing/2014/main" id="{C42D6520-012E-E146-FA7B-C7CAA19A3B2A}"/>
              </a:ext>
            </a:extLst>
          </p:cNvPr>
          <p:cNvPicPr>
            <a:picLocks noChangeAspect="1"/>
          </p:cNvPicPr>
          <p:nvPr/>
        </p:nvPicPr>
        <p:blipFill>
          <a:blip r:embed="rId2"/>
          <a:stretch>
            <a:fillRect/>
          </a:stretch>
        </p:blipFill>
        <p:spPr>
          <a:xfrm>
            <a:off x="22069586" y="57082"/>
            <a:ext cx="2089451" cy="2283781"/>
          </a:xfrm>
          <a:prstGeom prst="rect">
            <a:avLst/>
          </a:prstGeom>
        </p:spPr>
      </p:pic>
    </p:spTree>
    <p:extLst>
      <p:ext uri="{BB962C8B-B14F-4D97-AF65-F5344CB8AC3E}">
        <p14:creationId xmlns:p14="http://schemas.microsoft.com/office/powerpoint/2010/main" val="155359672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D518E-5BEE-87B6-FADB-899949E06A1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84A1BA24-3B70-A9A7-F953-8A456DB35247}"/>
              </a:ext>
            </a:extLst>
          </p:cNvPr>
          <p:cNvSpPr txBox="1"/>
          <p:nvPr/>
        </p:nvSpPr>
        <p:spPr>
          <a:xfrm>
            <a:off x="1138382" y="2482640"/>
            <a:ext cx="10518857"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सूचना के तत्काल स्रोत</a:t>
            </a:r>
            <a:endParaRPr dirty="0"/>
          </a:p>
        </p:txBody>
      </p:sp>
      <p:grpSp>
        <p:nvGrpSpPr>
          <p:cNvPr id="51" name="Group 50">
            <a:extLst>
              <a:ext uri="{FF2B5EF4-FFF2-40B4-BE49-F238E27FC236}">
                <a16:creationId xmlns:a16="http://schemas.microsoft.com/office/drawing/2014/main" id="{4E86928C-11A0-CD01-C722-9F4EED236013}"/>
              </a:ext>
            </a:extLst>
          </p:cNvPr>
          <p:cNvGrpSpPr/>
          <p:nvPr/>
        </p:nvGrpSpPr>
        <p:grpSpPr>
          <a:xfrm>
            <a:off x="1014839" y="4802540"/>
            <a:ext cx="22862321" cy="6983061"/>
            <a:chOff x="1014839" y="4802540"/>
            <a:chExt cx="22862321" cy="6983061"/>
          </a:xfrm>
        </p:grpSpPr>
        <p:sp>
          <p:nvSpPr>
            <p:cNvPr id="52" name="Rounded Rectangle">
              <a:extLst>
                <a:ext uri="{FF2B5EF4-FFF2-40B4-BE49-F238E27FC236}">
                  <a16:creationId xmlns:a16="http://schemas.microsoft.com/office/drawing/2014/main" id="{FA994EA3-2976-1D8B-11B3-29AB4B1D4C8D}"/>
                </a:ext>
              </a:extLst>
            </p:cNvPr>
            <p:cNvSpPr/>
            <p:nvPr/>
          </p:nvSpPr>
          <p:spPr>
            <a:xfrm>
              <a:off x="1014839" y="6657126"/>
              <a:ext cx="7366001" cy="4927601"/>
            </a:xfrm>
            <a:prstGeom prst="roundRect">
              <a:avLst>
                <a:gd name="adj" fmla="val 2577"/>
              </a:avLst>
            </a:prstGeom>
            <a:solidFill>
              <a:srgbClr val="EAEAEA"/>
            </a:solidFill>
            <a:ln w="12700">
              <a:miter lim="400000"/>
            </a:ln>
          </p:spPr>
          <p:txBody>
            <a:bodyPr lIns="78283" tIns="78283" rIns="78283" bIns="78283"/>
            <a:lstStyle/>
            <a:p>
              <a:endParaRPr/>
            </a:p>
          </p:txBody>
        </p:sp>
        <p:sp>
          <p:nvSpPr>
            <p:cNvPr id="53" name="The mechanism of injury (forces that caused the injury; kinematics).">
              <a:extLst>
                <a:ext uri="{FF2B5EF4-FFF2-40B4-BE49-F238E27FC236}">
                  <a16:creationId xmlns:a16="http://schemas.microsoft.com/office/drawing/2014/main" id="{16DA78B2-710C-71C9-CA87-98499225EE52}"/>
                </a:ext>
              </a:extLst>
            </p:cNvPr>
            <p:cNvSpPr txBox="1"/>
            <p:nvPr/>
          </p:nvSpPr>
          <p:spPr>
            <a:xfrm>
              <a:off x="1175812" y="7241326"/>
              <a:ext cx="7050077" cy="24929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चोट का तंत्र (चोट का कारण बनने वाली ताकतें; गतिज)।</a:t>
              </a:r>
              <a:endParaRPr dirty="0"/>
            </a:p>
          </p:txBody>
        </p:sp>
        <p:sp>
          <p:nvSpPr>
            <p:cNvPr id="54" name="Rounded Rectangle">
              <a:extLst>
                <a:ext uri="{FF2B5EF4-FFF2-40B4-BE49-F238E27FC236}">
                  <a16:creationId xmlns:a16="http://schemas.microsoft.com/office/drawing/2014/main" id="{1C05D2DD-E03A-23E1-90B8-A689F3BC5E36}"/>
                </a:ext>
              </a:extLst>
            </p:cNvPr>
            <p:cNvSpPr/>
            <p:nvPr/>
          </p:nvSpPr>
          <p:spPr>
            <a:xfrm>
              <a:off x="8852210" y="6858000"/>
              <a:ext cx="7366000" cy="4927601"/>
            </a:xfrm>
            <a:prstGeom prst="roundRect">
              <a:avLst>
                <a:gd name="adj" fmla="val 2577"/>
              </a:avLst>
            </a:prstGeom>
            <a:solidFill>
              <a:srgbClr val="EAEAEA"/>
            </a:solidFill>
            <a:ln w="12700">
              <a:miter lim="400000"/>
            </a:ln>
          </p:spPr>
          <p:txBody>
            <a:bodyPr lIns="78283" tIns="78283" rIns="78283" bIns="78283"/>
            <a:lstStyle/>
            <a:p>
              <a:endParaRPr/>
            </a:p>
          </p:txBody>
        </p:sp>
        <p:sp>
          <p:nvSpPr>
            <p:cNvPr id="55" name="Any remarkable deformity or obvious injury.">
              <a:extLst>
                <a:ext uri="{FF2B5EF4-FFF2-40B4-BE49-F238E27FC236}">
                  <a16:creationId xmlns:a16="http://schemas.microsoft.com/office/drawing/2014/main" id="{A76B52E8-9A27-61D0-D46D-8C8C524F8C94}"/>
                </a:ext>
              </a:extLst>
            </p:cNvPr>
            <p:cNvSpPr txBox="1"/>
            <p:nvPr/>
          </p:nvSpPr>
          <p:spPr>
            <a:xfrm>
              <a:off x="9220009" y="7241326"/>
              <a:ext cx="6451982" cy="166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कोई उल्लेखनीय विकृति या स्पष्ट चोट।</a:t>
              </a:r>
              <a:endParaRPr dirty="0"/>
            </a:p>
          </p:txBody>
        </p:sp>
        <p:grpSp>
          <p:nvGrpSpPr>
            <p:cNvPr id="56" name="Group">
              <a:extLst>
                <a:ext uri="{FF2B5EF4-FFF2-40B4-BE49-F238E27FC236}">
                  <a16:creationId xmlns:a16="http://schemas.microsoft.com/office/drawing/2014/main" id="{D2D1F245-F45D-9A57-0261-C2BA0C9ECA50}"/>
                </a:ext>
              </a:extLst>
            </p:cNvPr>
            <p:cNvGrpSpPr/>
            <p:nvPr/>
          </p:nvGrpSpPr>
          <p:grpSpPr>
            <a:xfrm>
              <a:off x="4332758" y="4802540"/>
              <a:ext cx="1219201" cy="1681958"/>
              <a:chOff x="0" y="115975"/>
              <a:chExt cx="1219200" cy="1681957"/>
            </a:xfrm>
          </p:grpSpPr>
          <p:sp>
            <p:nvSpPr>
              <p:cNvPr id="65" name="Circle">
                <a:extLst>
                  <a:ext uri="{FF2B5EF4-FFF2-40B4-BE49-F238E27FC236}">
                    <a16:creationId xmlns:a16="http://schemas.microsoft.com/office/drawing/2014/main" id="{EBDC605C-36FF-F8B0-4727-4D089FDA42A9}"/>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66" name="4">
                <a:extLst>
                  <a:ext uri="{FF2B5EF4-FFF2-40B4-BE49-F238E27FC236}">
                    <a16:creationId xmlns:a16="http://schemas.microsoft.com/office/drawing/2014/main" id="{A8DAE111-01C4-7A2A-B7FC-405575E016EB}"/>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sp>
          <p:nvSpPr>
            <p:cNvPr id="57" name="Rounded Rectangle">
              <a:extLst>
                <a:ext uri="{FF2B5EF4-FFF2-40B4-BE49-F238E27FC236}">
                  <a16:creationId xmlns:a16="http://schemas.microsoft.com/office/drawing/2014/main" id="{CFB0B99C-2970-20CB-764F-95AE0096DA78}"/>
                </a:ext>
              </a:extLst>
            </p:cNvPr>
            <p:cNvSpPr/>
            <p:nvPr/>
          </p:nvSpPr>
          <p:spPr>
            <a:xfrm>
              <a:off x="16511159" y="6657126"/>
              <a:ext cx="7366001" cy="4927601"/>
            </a:xfrm>
            <a:prstGeom prst="roundRect">
              <a:avLst>
                <a:gd name="adj" fmla="val 2577"/>
              </a:avLst>
            </a:prstGeom>
            <a:solidFill>
              <a:srgbClr val="EAEAEA"/>
            </a:solidFill>
            <a:ln w="12700">
              <a:miter lim="400000"/>
            </a:ln>
          </p:spPr>
          <p:txBody>
            <a:bodyPr lIns="78283" tIns="78283" rIns="78283" bIns="78283"/>
            <a:lstStyle/>
            <a:p>
              <a:endParaRPr/>
            </a:p>
          </p:txBody>
        </p:sp>
        <p:sp>
          <p:nvSpPr>
            <p:cNvPr id="58" name="Any sign or characteristics of certain types of injury or illness.">
              <a:extLst>
                <a:ext uri="{FF2B5EF4-FFF2-40B4-BE49-F238E27FC236}">
                  <a16:creationId xmlns:a16="http://schemas.microsoft.com/office/drawing/2014/main" id="{4A88E916-10FA-2C12-63B5-1BBAB15AAC85}"/>
                </a:ext>
              </a:extLst>
            </p:cNvPr>
            <p:cNvSpPr txBox="1"/>
            <p:nvPr/>
          </p:nvSpPr>
          <p:spPr>
            <a:xfrm>
              <a:off x="16752028" y="7241326"/>
              <a:ext cx="6884262" cy="24929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dirty="0"/>
                <a:t>कुछ प्रकार की चोट या बीमारी का कोई संकेत या विशेषताएं।</a:t>
              </a:r>
              <a:endParaRPr dirty="0"/>
            </a:p>
          </p:txBody>
        </p:sp>
        <p:grpSp>
          <p:nvGrpSpPr>
            <p:cNvPr id="59" name="Group">
              <a:extLst>
                <a:ext uri="{FF2B5EF4-FFF2-40B4-BE49-F238E27FC236}">
                  <a16:creationId xmlns:a16="http://schemas.microsoft.com/office/drawing/2014/main" id="{58908C8C-DE67-5021-4D10-CAD8FC6461CB}"/>
                </a:ext>
              </a:extLst>
            </p:cNvPr>
            <p:cNvGrpSpPr/>
            <p:nvPr/>
          </p:nvGrpSpPr>
          <p:grpSpPr>
            <a:xfrm>
              <a:off x="11836400" y="4802540"/>
              <a:ext cx="1219200" cy="1681958"/>
              <a:chOff x="0" y="115975"/>
              <a:chExt cx="1219200" cy="1681957"/>
            </a:xfrm>
          </p:grpSpPr>
          <p:sp>
            <p:nvSpPr>
              <p:cNvPr id="63" name="Circle">
                <a:extLst>
                  <a:ext uri="{FF2B5EF4-FFF2-40B4-BE49-F238E27FC236}">
                    <a16:creationId xmlns:a16="http://schemas.microsoft.com/office/drawing/2014/main" id="{D614A4DB-31AD-261F-FB62-C913296498A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64" name="5">
                <a:extLst>
                  <a:ext uri="{FF2B5EF4-FFF2-40B4-BE49-F238E27FC236}">
                    <a16:creationId xmlns:a16="http://schemas.microsoft.com/office/drawing/2014/main" id="{B70DD0FF-3E05-8EF8-A766-5BE133B91B7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60" name="Group">
              <a:extLst>
                <a:ext uri="{FF2B5EF4-FFF2-40B4-BE49-F238E27FC236}">
                  <a16:creationId xmlns:a16="http://schemas.microsoft.com/office/drawing/2014/main" id="{25097DA8-F328-B83A-8EAF-1ED949D221BF}"/>
                </a:ext>
              </a:extLst>
            </p:cNvPr>
            <p:cNvGrpSpPr/>
            <p:nvPr/>
          </p:nvGrpSpPr>
          <p:grpSpPr>
            <a:xfrm>
              <a:off x="19584559" y="4802540"/>
              <a:ext cx="1219201" cy="1681958"/>
              <a:chOff x="0" y="115975"/>
              <a:chExt cx="1219200" cy="1681957"/>
            </a:xfrm>
          </p:grpSpPr>
          <p:sp>
            <p:nvSpPr>
              <p:cNvPr id="61" name="Circle">
                <a:extLst>
                  <a:ext uri="{FF2B5EF4-FFF2-40B4-BE49-F238E27FC236}">
                    <a16:creationId xmlns:a16="http://schemas.microsoft.com/office/drawing/2014/main" id="{B5C4256E-6732-925F-D243-5D0C70AEDDA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62" name="6">
                <a:extLst>
                  <a:ext uri="{FF2B5EF4-FFF2-40B4-BE49-F238E27FC236}">
                    <a16:creationId xmlns:a16="http://schemas.microsoft.com/office/drawing/2014/main" id="{0793B73E-1E4F-E19A-9DD2-8F19B3336F2C}"/>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6</a:t>
                </a:r>
              </a:p>
            </p:txBody>
          </p:sp>
        </p:grpSp>
      </p:grpSp>
      <p:pic>
        <p:nvPicPr>
          <p:cNvPr id="2" name="Picture 1">
            <a:extLst>
              <a:ext uri="{FF2B5EF4-FFF2-40B4-BE49-F238E27FC236}">
                <a16:creationId xmlns:a16="http://schemas.microsoft.com/office/drawing/2014/main" id="{62991687-73D8-C1AB-D7D4-92FF4FA76B20}"/>
              </a:ext>
            </a:extLst>
          </p:cNvPr>
          <p:cNvPicPr>
            <a:picLocks noChangeAspect="1"/>
          </p:cNvPicPr>
          <p:nvPr/>
        </p:nvPicPr>
        <p:blipFill>
          <a:blip r:embed="rId2"/>
          <a:stretch>
            <a:fillRect/>
          </a:stretch>
        </p:blipFill>
        <p:spPr>
          <a:xfrm>
            <a:off x="22069586" y="57082"/>
            <a:ext cx="2089451" cy="2283781"/>
          </a:xfrm>
          <a:prstGeom prst="rect">
            <a:avLst/>
          </a:prstGeom>
        </p:spPr>
      </p:pic>
    </p:spTree>
    <p:extLst>
      <p:ext uri="{BB962C8B-B14F-4D97-AF65-F5344CB8AC3E}">
        <p14:creationId xmlns:p14="http://schemas.microsoft.com/office/powerpoint/2010/main" val="241611268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1818D-64C6-99D4-0B07-B7B177A7B0E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F936FB0-C011-7B4F-ECD4-4B3A3FDEA956}"/>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8F690436-F051-8A6B-6C51-7919DB20981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379F2AA-5E4D-A202-8B5A-A3D408108D51}"/>
              </a:ext>
            </a:extLst>
          </p:cNvPr>
          <p:cNvSpPr txBox="1"/>
          <p:nvPr/>
        </p:nvSpPr>
        <p:spPr>
          <a:xfrm>
            <a:off x="8564880" y="3888736"/>
            <a:ext cx="15076257" cy="441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रोगी के जीवन के लिए तत्काल खतरा पैदा करने वाली स्थितियों की पहचान करने और उनका उपचार करने के लिए उपयोग की जाने वाली प्रक्रिया।</a:t>
            </a:r>
            <a:endParaRPr lang="en-US" dirty="0">
              <a:solidFill>
                <a:schemeClr val="tx1"/>
              </a:solidFill>
            </a:endParaRPr>
          </a:p>
        </p:txBody>
      </p:sp>
      <p:sp>
        <p:nvSpPr>
          <p:cNvPr id="11" name="Line">
            <a:extLst>
              <a:ext uri="{FF2B5EF4-FFF2-40B4-BE49-F238E27FC236}">
                <a16:creationId xmlns:a16="http://schemas.microsoft.com/office/drawing/2014/main" id="{0EB4DF3C-C42B-EECD-623B-340CB75DEC91}"/>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a:extLst>
              <a:ext uri="{FF2B5EF4-FFF2-40B4-BE49-F238E27FC236}">
                <a16:creationId xmlns:a16="http://schemas.microsoft.com/office/drawing/2014/main" id="{0F4D2D2C-B991-A126-BF29-E474AEC6202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FA00622A-6F71-8494-5413-7365DDEEE0E0}"/>
              </a:ext>
            </a:extLst>
          </p:cNvPr>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6</a:t>
            </a:r>
            <a:r>
              <a:rPr b="1" dirty="0"/>
              <a:t> -</a:t>
            </a:r>
          </a:p>
        </p:txBody>
      </p:sp>
      <p:sp>
        <p:nvSpPr>
          <p:cNvPr id="115" name="Rectangle">
            <a:extLst>
              <a:ext uri="{FF2B5EF4-FFF2-40B4-BE49-F238E27FC236}">
                <a16:creationId xmlns:a16="http://schemas.microsoft.com/office/drawing/2014/main" id="{D93D855E-8189-D2D4-31FC-632F82A26F2B}"/>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A92193F-D577-2B43-4EC7-195A1F555C2A}"/>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a:p>
        </p:txBody>
      </p:sp>
      <p:pic>
        <p:nvPicPr>
          <p:cNvPr id="5" name="Picture 4">
            <a:extLst>
              <a:ext uri="{FF2B5EF4-FFF2-40B4-BE49-F238E27FC236}">
                <a16:creationId xmlns:a16="http://schemas.microsoft.com/office/drawing/2014/main" id="{6407BF34-8CF9-628A-09A8-9C63E11A2F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8980DC7-30AE-1461-2068-0DF57DF3D1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EDE7C06-3662-ACD2-71C2-F6FA61300E68}"/>
              </a:ext>
            </a:extLst>
          </p:cNvPr>
          <p:cNvSpPr txBox="1"/>
          <p:nvPr/>
        </p:nvSpPr>
        <p:spPr>
          <a:xfrm>
            <a:off x="742863" y="2812493"/>
            <a:ext cx="7113118" cy="1099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प्रारंभिक आकलन</a:t>
            </a:r>
            <a:endParaRPr lang="en-IN" dirty="0"/>
          </a:p>
        </p:txBody>
      </p:sp>
      <p:pic>
        <p:nvPicPr>
          <p:cNvPr id="2" name="Picture 1">
            <a:extLst>
              <a:ext uri="{FF2B5EF4-FFF2-40B4-BE49-F238E27FC236}">
                <a16:creationId xmlns:a16="http://schemas.microsoft.com/office/drawing/2014/main" id="{E67DE0B5-ABA4-1ACD-2D9D-5B94AAEE4892}"/>
              </a:ext>
            </a:extLst>
          </p:cNvPr>
          <p:cNvPicPr>
            <a:picLocks noChangeAspect="1"/>
          </p:cNvPicPr>
          <p:nvPr/>
        </p:nvPicPr>
        <p:blipFill>
          <a:blip r:embed="rId4"/>
          <a:stretch>
            <a:fillRect/>
          </a:stretch>
        </p:blipFill>
        <p:spPr>
          <a:xfrm>
            <a:off x="21805370" y="95042"/>
            <a:ext cx="2231141" cy="2438649"/>
          </a:xfrm>
          <a:prstGeom prst="rect">
            <a:avLst/>
          </a:prstGeom>
        </p:spPr>
      </p:pic>
    </p:spTree>
    <p:extLst>
      <p:ext uri="{BB962C8B-B14F-4D97-AF65-F5344CB8AC3E}">
        <p14:creationId xmlns:p14="http://schemas.microsoft.com/office/powerpoint/2010/main" val="343443877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7AFE2-0DF9-9481-8E2F-FE851230137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07DB71F-ADE3-A071-5671-D3607ABC9442}"/>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3DF8D361-28FD-D1B6-94C8-C3C421B63A9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879884D-446F-190A-2E1B-84EA3D4224D2}"/>
              </a:ext>
            </a:extLst>
          </p:cNvPr>
          <p:cNvSpPr txBox="1"/>
          <p:nvPr/>
        </p:nvSpPr>
        <p:spPr>
          <a:xfrm>
            <a:off x="8564880" y="3888736"/>
            <a:ext cx="15076257" cy="441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defRPr sz="6400">
                <a:solidFill>
                  <a:srgbClr val="FFFFFF"/>
                </a:solidFill>
                <a:latin typeface="Open Sans Semibold"/>
                <a:ea typeface="Open Sans Semibold"/>
                <a:cs typeface="Open Sans Semibold"/>
                <a:sym typeface="Open Sans Semibold"/>
              </a:defRPr>
            </a:pPr>
            <a:r>
              <a:rPr lang="hi-IN" dirty="0">
                <a:solidFill>
                  <a:schemeClr val="tx1"/>
                </a:solidFill>
              </a:rPr>
              <a:t>शारीरिक परीक्षा का मुख्य उद्देश्य किसी भी चोट या चिकित्सा समस्या को प्रकट करना है जो अनुपचारित छोड़ दिए जाने पर रोगी के जीवित रहने के लिए खतरा पैदा कर सकता है।</a:t>
            </a:r>
            <a:endParaRPr lang="en-US" dirty="0">
              <a:solidFill>
                <a:schemeClr val="tx1"/>
              </a:solidFill>
            </a:endParaRPr>
          </a:p>
        </p:txBody>
      </p:sp>
      <p:sp>
        <p:nvSpPr>
          <p:cNvPr id="11" name="Line">
            <a:extLst>
              <a:ext uri="{FF2B5EF4-FFF2-40B4-BE49-F238E27FC236}">
                <a16:creationId xmlns:a16="http://schemas.microsoft.com/office/drawing/2014/main" id="{AAF155DA-EB7C-D321-A54A-5AA8D8C8D3E5}"/>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a:extLst>
              <a:ext uri="{FF2B5EF4-FFF2-40B4-BE49-F238E27FC236}">
                <a16:creationId xmlns:a16="http://schemas.microsoft.com/office/drawing/2014/main" id="{403C66A8-DAF7-3435-D2EA-14A47150178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A1440C02-ED0B-9CC4-0C5F-D72767BC6850}"/>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6</a:t>
            </a:r>
            <a:r>
              <a:rPr b="1" dirty="0"/>
              <a:t> -</a:t>
            </a:r>
          </a:p>
        </p:txBody>
      </p:sp>
      <p:sp>
        <p:nvSpPr>
          <p:cNvPr id="115" name="Rectangle">
            <a:extLst>
              <a:ext uri="{FF2B5EF4-FFF2-40B4-BE49-F238E27FC236}">
                <a16:creationId xmlns:a16="http://schemas.microsoft.com/office/drawing/2014/main" id="{6E9D2A04-2052-6D67-CEB3-2CDFD03C76F4}"/>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E1FDCE8-3B00-92CC-04DE-C31A38EF192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9</a:t>
            </a:fld>
            <a:endParaRPr/>
          </a:p>
        </p:txBody>
      </p:sp>
      <p:pic>
        <p:nvPicPr>
          <p:cNvPr id="6" name="Picture 5" descr="A logo with text on it&#10;&#10;AI-generated content may be incorrect.">
            <a:extLst>
              <a:ext uri="{FF2B5EF4-FFF2-40B4-BE49-F238E27FC236}">
                <a16:creationId xmlns:a16="http://schemas.microsoft.com/office/drawing/2014/main" id="{2A942EBF-8BE9-A602-0471-3C9BCBF529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F6F6A36-CAB5-1F46-D3B5-51BA849C30EA}"/>
              </a:ext>
            </a:extLst>
          </p:cNvPr>
          <p:cNvSpPr txBox="1"/>
          <p:nvPr/>
        </p:nvSpPr>
        <p:spPr>
          <a:xfrm>
            <a:off x="742863" y="2812493"/>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शारीरिक परीक्षा</a:t>
            </a:r>
            <a:endParaRPr lang="en-IN" dirty="0"/>
          </a:p>
        </p:txBody>
      </p:sp>
      <p:pic>
        <p:nvPicPr>
          <p:cNvPr id="2" name="Picture 1">
            <a:extLst>
              <a:ext uri="{FF2B5EF4-FFF2-40B4-BE49-F238E27FC236}">
                <a16:creationId xmlns:a16="http://schemas.microsoft.com/office/drawing/2014/main" id="{49ED3144-98EF-9727-2D99-C62D3585A6C6}"/>
              </a:ext>
            </a:extLst>
          </p:cNvPr>
          <p:cNvPicPr>
            <a:picLocks noChangeAspect="1"/>
          </p:cNvPicPr>
          <p:nvPr/>
        </p:nvPicPr>
        <p:blipFill>
          <a:blip r:embed="rId3"/>
          <a:stretch>
            <a:fillRect/>
          </a:stretch>
        </p:blipFill>
        <p:spPr>
          <a:xfrm>
            <a:off x="22238208" y="6947"/>
            <a:ext cx="2122015" cy="2432341"/>
          </a:xfrm>
          <a:prstGeom prst="rect">
            <a:avLst/>
          </a:prstGeom>
        </p:spPr>
      </p:pic>
    </p:spTree>
    <p:extLst>
      <p:ext uri="{BB962C8B-B14F-4D97-AF65-F5344CB8AC3E}">
        <p14:creationId xmlns:p14="http://schemas.microsoft.com/office/powerpoint/2010/main" val="345235770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5140221" y="1915775"/>
            <a:ext cx="24961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5400" b="1" dirty="0">
                <a:ln/>
                <a:solidFill>
                  <a:schemeClr val="accent6">
                    <a:lumMod val="75000"/>
                  </a:schemeClr>
                </a:solidFill>
              </a:rPr>
              <a:t>धन्यवाद</a:t>
            </a:r>
            <a:endParaRPr lang="en-US" sz="54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4F8E766A-612A-A8EA-0243-9B572350373C}"/>
              </a:ext>
            </a:extLst>
          </p:cNvPr>
          <p:cNvPicPr>
            <a:picLocks noChangeAspect="1"/>
          </p:cNvPicPr>
          <p:nvPr/>
        </p:nvPicPr>
        <p:blipFill>
          <a:blip r:embed="rId4"/>
          <a:stretch>
            <a:fillRect/>
          </a:stretch>
        </p:blipFill>
        <p:spPr>
          <a:xfrm>
            <a:off x="22069586" y="57082"/>
            <a:ext cx="2089451" cy="2283781"/>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284</TotalTime>
  <Words>334</Words>
  <Application>Microsoft Office PowerPoint</Application>
  <PresentationFormat>Custom</PresentationFormat>
  <Paragraphs>55</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Arial Black</vt:lpstr>
      <vt:lpstr>Calibri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50</cp:revision>
  <dcterms:modified xsi:type="dcterms:W3CDTF">2025-12-20T12:39:06Z</dcterms:modified>
</cp:coreProperties>
</file>