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75" r:id="rId4"/>
    <p:sldId id="276" r:id="rId5"/>
    <p:sldId id="338" r:id="rId6"/>
    <p:sldId id="358" r:id="rId7"/>
    <p:sldId id="359" r:id="rId8"/>
    <p:sldId id="360" r:id="rId9"/>
    <p:sldId id="361" r:id="rId10"/>
    <p:sldId id="362" r:id="rId11"/>
    <p:sldId id="363" r:id="rId12"/>
    <p:sldId id="364" r:id="rId13"/>
    <p:sldId id="365" r:id="rId14"/>
    <p:sldId id="366" r:id="rId15"/>
    <p:sldId id="274"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D13BA7-5717-4E00-A4B5-6D0A45BD9682}" v="50" dt="2025-09-15T13:16:15.85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5T13:16:15.857" v="138"/>
      <pc:docMkLst>
        <pc:docMk/>
      </pc:docMkLst>
      <pc:sldChg chg="modSp mod">
        <pc:chgData name="CHARAN SINGH" userId="cf93d647e8583ced" providerId="LiveId" clId="{0369EAA2-502D-4E43-A93D-DD36393BC89F}" dt="2025-09-15T13:02:01.424" v="49" actId="6549"/>
        <pc:sldMkLst>
          <pc:docMk/>
          <pc:sldMk cId="0" sldId="256"/>
        </pc:sldMkLst>
        <pc:spChg chg="mod">
          <ac:chgData name="CHARAN SINGH" userId="cf93d647e8583ced" providerId="LiveId" clId="{0369EAA2-502D-4E43-A93D-DD36393BC89F}" dt="2025-09-12T11:53:57.337" v="9" actId="20577"/>
          <ac:spMkLst>
            <pc:docMk/>
            <pc:sldMk cId="0" sldId="256"/>
            <ac:spMk id="4" creationId="{2E9EC43E-C7B1-EF48-5F3B-E2AF3723BE8A}"/>
          </ac:spMkLst>
        </pc:spChg>
        <pc:spChg chg="mod">
          <ac:chgData name="CHARAN SINGH" userId="cf93d647e8583ced" providerId="LiveId" clId="{0369EAA2-502D-4E43-A93D-DD36393BC89F}" dt="2025-09-15T13:02:01.424" v="49" actId="6549"/>
          <ac:spMkLst>
            <pc:docMk/>
            <pc:sldMk cId="0" sldId="256"/>
            <ac:spMk id="84" creationId="{00000000-0000-0000-0000-000000000000}"/>
          </ac:spMkLst>
        </pc:spChg>
      </pc:sldChg>
      <pc:sldChg chg="modSp mod">
        <pc:chgData name="CHARAN SINGH" userId="cf93d647e8583ced" providerId="LiveId" clId="{0369EAA2-502D-4E43-A93D-DD36393BC89F}" dt="2025-09-15T13:02:18.925" v="51" actId="20577"/>
        <pc:sldMkLst>
          <pc:docMk/>
          <pc:sldMk cId="0" sldId="257"/>
        </pc:sldMkLst>
        <pc:spChg chg="mod">
          <ac:chgData name="CHARAN SINGH" userId="cf93d647e8583ced" providerId="LiveId" clId="{0369EAA2-502D-4E43-A93D-DD36393BC89F}" dt="2025-09-15T13:02:18.925" v="51" actId="20577"/>
          <ac:spMkLst>
            <pc:docMk/>
            <pc:sldMk cId="0" sldId="257"/>
            <ac:spMk id="6" creationId="{D3DB3725-B6EF-8DE8-0BDC-B71D6415B706}"/>
          </ac:spMkLst>
        </pc:spChg>
        <pc:spChg chg="mod">
          <ac:chgData name="CHARAN SINGH" userId="cf93d647e8583ced" providerId="LiveId" clId="{0369EAA2-502D-4E43-A93D-DD36393BC89F}" dt="2025-09-12T11:54:40.320" v="13" actId="20577"/>
          <ac:spMkLst>
            <pc:docMk/>
            <pc:sldMk cId="0" sldId="257"/>
            <ac:spMk id="7" creationId="{9C521EBF-EDFB-CC00-4841-C258CE3AA116}"/>
          </ac:spMkLst>
        </pc:spChg>
      </pc:sldChg>
      <pc:sldChg chg="modSp mod">
        <pc:chgData name="CHARAN SINGH" userId="cf93d647e8583ced" providerId="LiveId" clId="{0369EAA2-502D-4E43-A93D-DD36393BC89F}" dt="2025-09-12T12:00:07.299" v="44" actId="255"/>
        <pc:sldMkLst>
          <pc:docMk/>
          <pc:sldMk cId="0" sldId="274"/>
        </pc:sldMkLst>
        <pc:spChg chg="mod">
          <ac:chgData name="CHARAN SINGH" userId="cf93d647e8583ced" providerId="LiveId" clId="{0369EAA2-502D-4E43-A93D-DD36393BC89F}" dt="2025-09-12T12:00:07.299" v="44" actId="255"/>
          <ac:spMkLst>
            <pc:docMk/>
            <pc:sldMk cId="0" sldId="274"/>
            <ac:spMk id="2" creationId="{E9A6B61E-3BFB-8B6A-B54D-9BFC4C887C61}"/>
          </ac:spMkLst>
        </pc:spChg>
      </pc:sldChg>
      <pc:sldChg chg="modSp mod">
        <pc:chgData name="CHARAN SINGH" userId="cf93d647e8583ced" providerId="LiveId" clId="{0369EAA2-502D-4E43-A93D-DD36393BC89F}" dt="2025-09-15T13:06:32.427" v="65" actId="6549"/>
        <pc:sldMkLst>
          <pc:docMk/>
          <pc:sldMk cId="3173233629" sldId="275"/>
        </pc:sldMkLst>
        <pc:spChg chg="mod">
          <ac:chgData name="CHARAN SINGH" userId="cf93d647e8583ced" providerId="LiveId" clId="{0369EAA2-502D-4E43-A93D-DD36393BC89F}" dt="2025-09-15T13:06:32.427" v="65" actId="6549"/>
          <ac:spMkLst>
            <pc:docMk/>
            <pc:sldMk cId="3173233629" sldId="275"/>
            <ac:spMk id="2" creationId="{0CCADB94-4CFD-2BC5-F20A-55F6BA7A1A83}"/>
          </ac:spMkLst>
        </pc:spChg>
        <pc:spChg chg="mod">
          <ac:chgData name="CHARAN SINGH" userId="cf93d647e8583ced" providerId="LiveId" clId="{0369EAA2-502D-4E43-A93D-DD36393BC89F}" dt="2025-09-15T13:03:59.614" v="53" actId="20577"/>
          <ac:spMkLst>
            <pc:docMk/>
            <pc:sldMk cId="3173233629" sldId="275"/>
            <ac:spMk id="6" creationId="{800CDD3E-D678-F499-FEBF-63CF25662869}"/>
          </ac:spMkLst>
        </pc:spChg>
      </pc:sldChg>
      <pc:sldChg chg="modSp">
        <pc:chgData name="CHARAN SINGH" userId="cf93d647e8583ced" providerId="LiveId" clId="{0369EAA2-502D-4E43-A93D-DD36393BC89F}" dt="2025-09-12T11:55:26.764" v="18"/>
        <pc:sldMkLst>
          <pc:docMk/>
          <pc:sldMk cId="3433692845" sldId="276"/>
        </pc:sldMkLst>
        <pc:spChg chg="mod">
          <ac:chgData name="CHARAN SINGH" userId="cf93d647e8583ced" providerId="LiveId" clId="{0369EAA2-502D-4E43-A93D-DD36393BC89F}" dt="2025-09-12T11:55:26.764" v="18"/>
          <ac:spMkLst>
            <pc:docMk/>
            <pc:sldMk cId="3433692845" sldId="276"/>
            <ac:spMk id="3" creationId="{5BDA02DF-461E-06A7-3B8E-2988932644D8}"/>
          </ac:spMkLst>
        </pc:spChg>
      </pc:sldChg>
      <pc:sldChg chg="modSp">
        <pc:chgData name="CHARAN SINGH" userId="cf93d647e8583ced" providerId="LiveId" clId="{0369EAA2-502D-4E43-A93D-DD36393BC89F}" dt="2025-09-12T11:55:39.535" v="20"/>
        <pc:sldMkLst>
          <pc:docMk/>
          <pc:sldMk cId="761576584" sldId="338"/>
        </pc:sldMkLst>
        <pc:spChg chg="mod">
          <ac:chgData name="CHARAN SINGH" userId="cf93d647e8583ced" providerId="LiveId" clId="{0369EAA2-502D-4E43-A93D-DD36393BC89F}" dt="2025-09-12T11:55:39.535" v="20"/>
          <ac:spMkLst>
            <pc:docMk/>
            <pc:sldMk cId="761576584" sldId="338"/>
            <ac:spMk id="9" creationId="{72BAA24D-EB31-3479-773A-B7849C6E8FBB}"/>
          </ac:spMkLst>
        </pc:spChg>
        <pc:spChg chg="mod">
          <ac:chgData name="CHARAN SINGH" userId="cf93d647e8583ced" providerId="LiveId" clId="{0369EAA2-502D-4E43-A93D-DD36393BC89F}" dt="2025-09-12T11:55:34.073" v="19"/>
          <ac:spMkLst>
            <pc:docMk/>
            <pc:sldMk cId="761576584" sldId="338"/>
            <ac:spMk id="10" creationId="{8B5680C5-3E32-5160-0F39-B674DE384C2D}"/>
          </ac:spMkLst>
        </pc:spChg>
      </pc:sldChg>
      <pc:sldChg chg="modSp mod">
        <pc:chgData name="CHARAN SINGH" userId="cf93d647e8583ced" providerId="LiveId" clId="{0369EAA2-502D-4E43-A93D-DD36393BC89F}" dt="2025-09-15T13:09:38.083" v="83" actId="207"/>
        <pc:sldMkLst>
          <pc:docMk/>
          <pc:sldMk cId="3645385247" sldId="358"/>
        </pc:sldMkLst>
        <pc:spChg chg="mod">
          <ac:chgData name="CHARAN SINGH" userId="cf93d647e8583ced" providerId="LiveId" clId="{0369EAA2-502D-4E43-A93D-DD36393BC89F}" dt="2025-09-12T11:55:46.725" v="21"/>
          <ac:spMkLst>
            <pc:docMk/>
            <pc:sldMk cId="3645385247" sldId="358"/>
            <ac:spMk id="9" creationId="{DD236AF9-B4D3-CC34-71E2-FF477B4C9098}"/>
          </ac:spMkLst>
        </pc:spChg>
        <pc:spChg chg="mod">
          <ac:chgData name="CHARAN SINGH" userId="cf93d647e8583ced" providerId="LiveId" clId="{0369EAA2-502D-4E43-A93D-DD36393BC89F}" dt="2025-09-15T13:09:38.083" v="83" actId="207"/>
          <ac:spMkLst>
            <pc:docMk/>
            <pc:sldMk cId="3645385247" sldId="358"/>
            <ac:spMk id="10" creationId="{9794E196-B00B-2EAE-922E-9ACCA3989D8C}"/>
          </ac:spMkLst>
        </pc:spChg>
      </pc:sldChg>
      <pc:sldChg chg="modSp mod">
        <pc:chgData name="CHARAN SINGH" userId="cf93d647e8583ced" providerId="LiveId" clId="{0369EAA2-502D-4E43-A93D-DD36393BC89F}" dt="2025-09-15T13:15:54.197" v="137" actId="20577"/>
        <pc:sldMkLst>
          <pc:docMk/>
          <pc:sldMk cId="3141493451" sldId="359"/>
        </pc:sldMkLst>
        <pc:spChg chg="mod">
          <ac:chgData name="CHARAN SINGH" userId="cf93d647e8583ced" providerId="LiveId" clId="{0369EAA2-502D-4E43-A93D-DD36393BC89F}" dt="2025-09-12T11:56:08.291" v="23"/>
          <ac:spMkLst>
            <pc:docMk/>
            <pc:sldMk cId="3141493451" sldId="359"/>
            <ac:spMk id="9" creationId="{F0B0C41F-F219-1E14-5FF6-E3F1C157B562}"/>
          </ac:spMkLst>
        </pc:spChg>
        <pc:spChg chg="mod">
          <ac:chgData name="CHARAN SINGH" userId="cf93d647e8583ced" providerId="LiveId" clId="{0369EAA2-502D-4E43-A93D-DD36393BC89F}" dt="2025-09-15T13:15:54.197" v="137" actId="20577"/>
          <ac:spMkLst>
            <pc:docMk/>
            <pc:sldMk cId="3141493451" sldId="359"/>
            <ac:spMk id="10" creationId="{82D71E46-50D5-2BAE-B937-F93CE9DD0C13}"/>
          </ac:spMkLst>
        </pc:spChg>
      </pc:sldChg>
      <pc:sldChg chg="modSp">
        <pc:chgData name="CHARAN SINGH" userId="cf93d647e8583ced" providerId="LiveId" clId="{0369EAA2-502D-4E43-A93D-DD36393BC89F}" dt="2025-09-12T11:56:42.948" v="26"/>
        <pc:sldMkLst>
          <pc:docMk/>
          <pc:sldMk cId="1983001798" sldId="360"/>
        </pc:sldMkLst>
        <pc:spChg chg="mod">
          <ac:chgData name="CHARAN SINGH" userId="cf93d647e8583ced" providerId="LiveId" clId="{0369EAA2-502D-4E43-A93D-DD36393BC89F}" dt="2025-09-12T11:56:42.948" v="26"/>
          <ac:spMkLst>
            <pc:docMk/>
            <pc:sldMk cId="1983001798" sldId="360"/>
            <ac:spMk id="9" creationId="{C31F532F-5EA2-DA17-56E3-A93F927BCCAB}"/>
          </ac:spMkLst>
        </pc:spChg>
        <pc:spChg chg="mod">
          <ac:chgData name="CHARAN SINGH" userId="cf93d647e8583ced" providerId="LiveId" clId="{0369EAA2-502D-4E43-A93D-DD36393BC89F}" dt="2025-09-12T11:56:25.692" v="24"/>
          <ac:spMkLst>
            <pc:docMk/>
            <pc:sldMk cId="1983001798" sldId="360"/>
            <ac:spMk id="10" creationId="{19615384-120A-3633-66E5-031F3576707A}"/>
          </ac:spMkLst>
        </pc:spChg>
      </pc:sldChg>
      <pc:sldChg chg="modSp mod">
        <pc:chgData name="CHARAN SINGH" userId="cf93d647e8583ced" providerId="LiveId" clId="{0369EAA2-502D-4E43-A93D-DD36393BC89F}" dt="2025-09-15T13:13:34.711" v="110" actId="20577"/>
        <pc:sldMkLst>
          <pc:docMk/>
          <pc:sldMk cId="869096909" sldId="361"/>
        </pc:sldMkLst>
        <pc:spChg chg="mod">
          <ac:chgData name="CHARAN SINGH" userId="cf93d647e8583ced" providerId="LiveId" clId="{0369EAA2-502D-4E43-A93D-DD36393BC89F}" dt="2025-09-12T11:56:49.897" v="27"/>
          <ac:spMkLst>
            <pc:docMk/>
            <pc:sldMk cId="869096909" sldId="361"/>
            <ac:spMk id="2" creationId="{F73F6A61-35D7-D68C-2425-80D0143C3A96}"/>
          </ac:spMkLst>
        </pc:spChg>
        <pc:spChg chg="mod">
          <ac:chgData name="CHARAN SINGH" userId="cf93d647e8583ced" providerId="LiveId" clId="{0369EAA2-502D-4E43-A93D-DD36393BC89F}" dt="2025-09-15T13:13:34.711" v="110" actId="20577"/>
          <ac:spMkLst>
            <pc:docMk/>
            <pc:sldMk cId="869096909" sldId="361"/>
            <ac:spMk id="3" creationId="{080B510A-CB47-907D-EAB2-560D08862901}"/>
          </ac:spMkLst>
        </pc:spChg>
      </pc:sldChg>
      <pc:sldChg chg="modSp mod">
        <pc:chgData name="CHARAN SINGH" userId="cf93d647e8583ced" providerId="LiveId" clId="{0369EAA2-502D-4E43-A93D-DD36393BC89F}" dt="2025-09-15T13:16:15.857" v="138"/>
        <pc:sldMkLst>
          <pc:docMk/>
          <pc:sldMk cId="535510702" sldId="362"/>
        </pc:sldMkLst>
        <pc:spChg chg="mod">
          <ac:chgData name="CHARAN SINGH" userId="cf93d647e8583ced" providerId="LiveId" clId="{0369EAA2-502D-4E43-A93D-DD36393BC89F}" dt="2025-09-12T11:57:11.290" v="29"/>
          <ac:spMkLst>
            <pc:docMk/>
            <pc:sldMk cId="535510702" sldId="362"/>
            <ac:spMk id="2" creationId="{1933C10B-EC10-DC48-0C57-1D5E4263B197}"/>
          </ac:spMkLst>
        </pc:spChg>
        <pc:spChg chg="mod">
          <ac:chgData name="CHARAN SINGH" userId="cf93d647e8583ced" providerId="LiveId" clId="{0369EAA2-502D-4E43-A93D-DD36393BC89F}" dt="2025-09-15T13:16:15.857" v="138"/>
          <ac:spMkLst>
            <pc:docMk/>
            <pc:sldMk cId="535510702" sldId="362"/>
            <ac:spMk id="6" creationId="{BAA3FCB0-EB9F-DD23-27D5-AD07037EF6B3}"/>
          </ac:spMkLst>
        </pc:spChg>
      </pc:sldChg>
      <pc:sldChg chg="modSp">
        <pc:chgData name="CHARAN SINGH" userId="cf93d647e8583ced" providerId="LiveId" clId="{0369EAA2-502D-4E43-A93D-DD36393BC89F}" dt="2025-09-12T11:57:38.206" v="32"/>
        <pc:sldMkLst>
          <pc:docMk/>
          <pc:sldMk cId="1035518051" sldId="363"/>
        </pc:sldMkLst>
        <pc:spChg chg="mod">
          <ac:chgData name="CHARAN SINGH" userId="cf93d647e8583ced" providerId="LiveId" clId="{0369EAA2-502D-4E43-A93D-DD36393BC89F}" dt="2025-09-12T11:57:33.314" v="31"/>
          <ac:spMkLst>
            <pc:docMk/>
            <pc:sldMk cId="1035518051" sldId="363"/>
            <ac:spMk id="9" creationId="{5A6D4718-D2BD-FB64-EA89-203FDEB8CE3A}"/>
          </ac:spMkLst>
        </pc:spChg>
        <pc:spChg chg="mod">
          <ac:chgData name="CHARAN SINGH" userId="cf93d647e8583ced" providerId="LiveId" clId="{0369EAA2-502D-4E43-A93D-DD36393BC89F}" dt="2025-09-12T11:57:38.206" v="32"/>
          <ac:spMkLst>
            <pc:docMk/>
            <pc:sldMk cId="1035518051" sldId="363"/>
            <ac:spMk id="10" creationId="{E2EE2A52-FC53-DB11-EA77-A15E2A951E87}"/>
          </ac:spMkLst>
        </pc:spChg>
      </pc:sldChg>
      <pc:sldChg chg="modSp">
        <pc:chgData name="CHARAN SINGH" userId="cf93d647e8583ced" providerId="LiveId" clId="{0369EAA2-502D-4E43-A93D-DD36393BC89F}" dt="2025-09-12T11:57:54.166" v="34"/>
        <pc:sldMkLst>
          <pc:docMk/>
          <pc:sldMk cId="1930016632" sldId="364"/>
        </pc:sldMkLst>
        <pc:spChg chg="mod">
          <ac:chgData name="CHARAN SINGH" userId="cf93d647e8583ced" providerId="LiveId" clId="{0369EAA2-502D-4E43-A93D-DD36393BC89F}" dt="2025-09-12T11:57:45.398" v="33"/>
          <ac:spMkLst>
            <pc:docMk/>
            <pc:sldMk cId="1930016632" sldId="364"/>
            <ac:spMk id="9" creationId="{1861F33D-D36D-1192-567C-2FCE3CC5FB98}"/>
          </ac:spMkLst>
        </pc:spChg>
        <pc:spChg chg="mod">
          <ac:chgData name="CHARAN SINGH" userId="cf93d647e8583ced" providerId="LiveId" clId="{0369EAA2-502D-4E43-A93D-DD36393BC89F}" dt="2025-09-12T11:57:54.166" v="34"/>
          <ac:spMkLst>
            <pc:docMk/>
            <pc:sldMk cId="1930016632" sldId="364"/>
            <ac:spMk id="10" creationId="{21F4F545-DD2D-C241-C619-FA97D93B5C8A}"/>
          </ac:spMkLst>
        </pc:spChg>
      </pc:sldChg>
      <pc:sldChg chg="modSp">
        <pc:chgData name="CHARAN SINGH" userId="cf93d647e8583ced" providerId="LiveId" clId="{0369EAA2-502D-4E43-A93D-DD36393BC89F}" dt="2025-09-12T11:58:32.190" v="37"/>
        <pc:sldMkLst>
          <pc:docMk/>
          <pc:sldMk cId="2730487850" sldId="365"/>
        </pc:sldMkLst>
        <pc:spChg chg="mod">
          <ac:chgData name="CHARAN SINGH" userId="cf93d647e8583ced" providerId="LiveId" clId="{0369EAA2-502D-4E43-A93D-DD36393BC89F}" dt="2025-09-12T11:58:15.271" v="36"/>
          <ac:spMkLst>
            <pc:docMk/>
            <pc:sldMk cId="2730487850" sldId="365"/>
            <ac:spMk id="2" creationId="{E5B000A6-FE53-D101-C4B4-EF48AD2D8BC1}"/>
          </ac:spMkLst>
        </pc:spChg>
        <pc:spChg chg="mod">
          <ac:chgData name="CHARAN SINGH" userId="cf93d647e8583ced" providerId="LiveId" clId="{0369EAA2-502D-4E43-A93D-DD36393BC89F}" dt="2025-09-12T11:58:06.515" v="35"/>
          <ac:spMkLst>
            <pc:docMk/>
            <pc:sldMk cId="2730487850" sldId="365"/>
            <ac:spMk id="9" creationId="{72166273-1F30-FEF1-A391-6BB4D7E6790E}"/>
          </ac:spMkLst>
        </pc:spChg>
        <pc:spChg chg="mod">
          <ac:chgData name="CHARAN SINGH" userId="cf93d647e8583ced" providerId="LiveId" clId="{0369EAA2-502D-4E43-A93D-DD36393BC89F}" dt="2025-09-12T11:58:32.190" v="37"/>
          <ac:spMkLst>
            <pc:docMk/>
            <pc:sldMk cId="2730487850" sldId="365"/>
            <ac:spMk id="10" creationId="{A2BC5380-4CC8-4E9A-2E7B-6FC1A43EF064}"/>
          </ac:spMkLst>
        </pc:spChg>
      </pc:sldChg>
      <pc:sldChg chg="modSp">
        <pc:chgData name="CHARAN SINGH" userId="cf93d647e8583ced" providerId="LiveId" clId="{0369EAA2-502D-4E43-A93D-DD36393BC89F}" dt="2025-09-12T11:59:05.052" v="39"/>
        <pc:sldMkLst>
          <pc:docMk/>
          <pc:sldMk cId="714985085" sldId="366"/>
        </pc:sldMkLst>
        <pc:spChg chg="mod">
          <ac:chgData name="CHARAN SINGH" userId="cf93d647e8583ced" providerId="LiveId" clId="{0369EAA2-502D-4E43-A93D-DD36393BC89F}" dt="2025-09-12T11:59:05.052" v="39"/>
          <ac:spMkLst>
            <pc:docMk/>
            <pc:sldMk cId="714985085" sldId="366"/>
            <ac:spMk id="2" creationId="{BB9E867C-A0D9-DF2D-DBDD-5F94CDEB775D}"/>
          </ac:spMkLst>
        </pc:spChg>
        <pc:spChg chg="mod">
          <ac:chgData name="CHARAN SINGH" userId="cf93d647e8583ced" providerId="LiveId" clId="{0369EAA2-502D-4E43-A93D-DD36393BC89F}" dt="2025-09-12T11:58:54.680" v="38"/>
          <ac:spMkLst>
            <pc:docMk/>
            <pc:sldMk cId="714985085" sldId="366"/>
            <ac:spMk id="9" creationId="{77BDF9A4-6F5A-5D9F-26AA-3B184F1A20A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260" r="260"/>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6000" y="4706678"/>
            <a:ext cx="10382141" cy="218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11
मस्कुलो</a:t>
            </a:r>
            <a:r>
              <a:rPr lang="en-IN" sz="6600" dirty="0"/>
              <a:t>-</a:t>
            </a:r>
            <a:r>
              <a:rPr lang="hi-IN" sz="6600" dirty="0"/>
              <a:t>स्केलेटल चोटें</a:t>
            </a:r>
            <a:endParaRPr lang="en-IN"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pic>
        <p:nvPicPr>
          <p:cNvPr id="2" name="Picture 1">
            <a:extLst>
              <a:ext uri="{FF2B5EF4-FFF2-40B4-BE49-F238E27FC236}">
                <a16:creationId xmlns:a16="http://schemas.microsoft.com/office/drawing/2014/main" id="{B81371AA-5D78-D185-06AD-540615D161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98742" y="-86295"/>
            <a:ext cx="2231141" cy="2428598"/>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lang="hi-IN" sz="4800" dirty="0">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grpSp>
        <p:nvGrpSpPr>
          <p:cNvPr id="7" name="Group"/>
          <p:cNvGrpSpPr/>
          <p:nvPr/>
        </p:nvGrpSpPr>
        <p:grpSpPr>
          <a:xfrm>
            <a:off x="21506279" y="12813338"/>
            <a:ext cx="1945444" cy="902664"/>
            <a:chOff x="-32921" y="0"/>
            <a:chExt cx="1945444" cy="902662"/>
          </a:xfrm>
        </p:grpSpPr>
        <p:sp>
          <p:nvSpPr>
            <p:cNvPr id="8" name="PPT 2 - 1"/>
            <p:cNvSpPr txBox="1"/>
            <p:nvPr/>
          </p:nvSpPr>
          <p:spPr>
            <a:xfrm>
              <a:off x="-32921" y="0"/>
              <a:ext cx="1945444"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a:t>
              </a:r>
              <a:r>
                <a:rPr lang="en-US" b="1" dirty="0">
                  <a:solidFill>
                    <a:schemeClr val="bg1"/>
                  </a:solidFill>
                </a:rPr>
                <a:t> 11 - 1</a:t>
              </a:r>
              <a:endParaRPr b="1" dirty="0">
                <a:solidFill>
                  <a:schemeClr val="bg1"/>
                </a:solidFill>
              </a:endParaRPr>
            </a:p>
          </p:txBody>
        </p:sp>
        <p:sp>
          <p:nvSpPr>
            <p:cNvPr id="10"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sp>
        <p:nvSpPr>
          <p:cNvPr id="11" name="TextBox 10">
            <a:extLst>
              <a:ext uri="{FF2B5EF4-FFF2-40B4-BE49-F238E27FC236}">
                <a16:creationId xmlns:a16="http://schemas.microsoft.com/office/drawing/2014/main" id="{24F9C939-BCFC-BC14-066C-EF78D24D87A8}"/>
              </a:ext>
            </a:extLst>
          </p:cNvPr>
          <p:cNvSpPr txBox="1"/>
          <p:nvPr/>
        </p:nvSpPr>
        <p:spPr>
          <a:xfrm>
            <a:off x="2373549" y="9552562"/>
            <a:ext cx="9970851" cy="7120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kumimoji="0" lang="en-US" sz="3600" b="1" i="0" u="none" strike="noStrike" cap="none" spc="0" normalizeH="0" baseline="0" dirty="0">
                <a:ln>
                  <a:noFill/>
                </a:ln>
                <a:solidFill>
                  <a:schemeClr val="bg1"/>
                </a:solidFill>
                <a:effectLst/>
                <a:uFillTx/>
                <a:latin typeface="Arial"/>
                <a:ea typeface="Arial"/>
                <a:cs typeface="Arial"/>
                <a:sym typeface="Arial"/>
              </a:rPr>
              <a:t> </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514626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44662" y="7715178"/>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sp>
        <p:nvSpPr>
          <p:cNvPr id="7" name="Define an open fracture and closed fracture, and list four signs and symptoms.…">
            <a:extLst>
              <a:ext uri="{FF2B5EF4-FFF2-40B4-BE49-F238E27FC236}">
                <a16:creationId xmlns:a16="http://schemas.microsoft.com/office/drawing/2014/main" id="{9C521EBF-EDFB-CC00-4841-C258CE3AA116}"/>
              </a:ext>
            </a:extLst>
          </p:cNvPr>
          <p:cNvSpPr txBox="1"/>
          <p:nvPr/>
        </p:nvSpPr>
        <p:spPr>
          <a:xfrm>
            <a:off x="11546216" y="5446144"/>
            <a:ext cx="12382761" cy="4846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एक खुले फ्रैक्चर और बंद फ्रैक्चर को परिभाषित करें, और चार संकेतों और लक्षणों को सूचीबद्ध करें।</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एक अव्यवस्था, एक मोच और एक तनाव को परिभाषित करें और चार संकेतों और लक्षणों को सूचीबद्ध करें।</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2" name="Give two reasons for immobilizing…">
            <a:extLst>
              <a:ext uri="{FF2B5EF4-FFF2-40B4-BE49-F238E27FC236}">
                <a16:creationId xmlns:a16="http://schemas.microsoft.com/office/drawing/2014/main" id="{0CCADB94-4CFD-2BC5-F20A-55F6BA7A1A83}"/>
              </a:ext>
            </a:extLst>
          </p:cNvPr>
          <p:cNvSpPr txBox="1"/>
          <p:nvPr/>
        </p:nvSpPr>
        <p:spPr>
          <a:xfrm>
            <a:off x="11525236" y="5267264"/>
            <a:ext cx="12280872" cy="5841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एक रोगी पर एक तनाव</a:t>
            </a:r>
            <a:r>
              <a:rPr lang="en-IN" dirty="0"/>
              <a:t>,</a:t>
            </a:r>
            <a:r>
              <a:rPr lang="hi-IN" dirty="0"/>
              <a:t> एक फ्रैक्चर, एक मोच</a:t>
            </a:r>
            <a:r>
              <a:rPr lang="en-IN" dirty="0"/>
              <a:t>,</a:t>
            </a:r>
            <a:r>
              <a:rPr lang="hi-IN" dirty="0"/>
              <a:t> स्थिर होने के दो कारण बताइए ।</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हाथ-पैर, कूल्हे और कंधे फ्रैक्चर और अव्यवस्थाओं के पूर्व-अस्पताल उपचार का प्रदर्शन करें।</a:t>
            </a:r>
            <a:endParaRPr dirty="0"/>
          </a:p>
        </p:txBody>
      </p:sp>
      <p:grpSp>
        <p:nvGrpSpPr>
          <p:cNvPr id="3" name="Group">
            <a:extLst>
              <a:ext uri="{FF2B5EF4-FFF2-40B4-BE49-F238E27FC236}">
                <a16:creationId xmlns:a16="http://schemas.microsoft.com/office/drawing/2014/main" id="{D7782D1C-59DF-EBDC-B4DA-4DDC711697C8}"/>
              </a:ext>
            </a:extLst>
          </p:cNvPr>
          <p:cNvGrpSpPr/>
          <p:nvPr/>
        </p:nvGrpSpPr>
        <p:grpSpPr>
          <a:xfrm>
            <a:off x="9844663" y="8424809"/>
            <a:ext cx="1219201" cy="1681958"/>
            <a:chOff x="0" y="128675"/>
            <a:chExt cx="1219200" cy="1681957"/>
          </a:xfrm>
        </p:grpSpPr>
        <p:sp>
          <p:nvSpPr>
            <p:cNvPr id="5" name="Circle">
              <a:extLst>
                <a:ext uri="{FF2B5EF4-FFF2-40B4-BE49-F238E27FC236}">
                  <a16:creationId xmlns:a16="http://schemas.microsoft.com/office/drawing/2014/main" id="{991157D7-D75C-83E2-F111-8DAF4DCD341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7" name="4">
              <a:extLst>
                <a:ext uri="{FF2B5EF4-FFF2-40B4-BE49-F238E27FC236}">
                  <a16:creationId xmlns:a16="http://schemas.microsoft.com/office/drawing/2014/main" id="{01ED7B49-20AC-663C-9BDC-783412D8F9FF}"/>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8" name="Group">
            <a:extLst>
              <a:ext uri="{FF2B5EF4-FFF2-40B4-BE49-F238E27FC236}">
                <a16:creationId xmlns:a16="http://schemas.microsoft.com/office/drawing/2014/main" id="{98402F36-9AF7-7EB1-CEEC-959B9084C07D}"/>
              </a:ext>
            </a:extLst>
          </p:cNvPr>
          <p:cNvGrpSpPr/>
          <p:nvPr/>
        </p:nvGrpSpPr>
        <p:grpSpPr>
          <a:xfrm>
            <a:off x="9844663" y="5317437"/>
            <a:ext cx="1219201" cy="1681958"/>
            <a:chOff x="0" y="115975"/>
            <a:chExt cx="1219200" cy="1681957"/>
          </a:xfrm>
        </p:grpSpPr>
        <p:sp>
          <p:nvSpPr>
            <p:cNvPr id="9" name="Circle">
              <a:extLst>
                <a:ext uri="{FF2B5EF4-FFF2-40B4-BE49-F238E27FC236}">
                  <a16:creationId xmlns:a16="http://schemas.microsoft.com/office/drawing/2014/main" id="{E131B88A-80BB-E15E-0C46-9A08C14B267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3">
              <a:extLst>
                <a:ext uri="{FF2B5EF4-FFF2-40B4-BE49-F238E27FC236}">
                  <a16:creationId xmlns:a16="http://schemas.microsoft.com/office/drawing/2014/main" id="{09784190-E474-C33D-3E2E-E3AB96C20E37}"/>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5BDA02DF-461E-06A7-3B8E-2988932644D8}"/>
              </a:ext>
            </a:extLst>
          </p:cNvPr>
          <p:cNvSpPr txBox="1"/>
          <p:nvPr/>
        </p:nvSpPr>
        <p:spPr>
          <a:xfrm>
            <a:off x="742142" y="2604560"/>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कंकाल प्रणाली</a:t>
            </a:r>
            <a:endParaRPr lang="en-IN" dirty="0"/>
          </a:p>
        </p:txBody>
      </p:sp>
      <p:pic>
        <p:nvPicPr>
          <p:cNvPr id="6" name="image.jpeg" descr="image.jpeg">
            <a:extLst>
              <a:ext uri="{FF2B5EF4-FFF2-40B4-BE49-F238E27FC236}">
                <a16:creationId xmlns:a16="http://schemas.microsoft.com/office/drawing/2014/main" id="{C01A5662-B06A-6869-E801-6F9BBD149624}"/>
              </a:ext>
            </a:extLst>
          </p:cNvPr>
          <p:cNvPicPr>
            <a:picLocks noChangeAspect="1"/>
          </p:cNvPicPr>
          <p:nvPr/>
        </p:nvPicPr>
        <p:blipFill>
          <a:blip r:embed="rId2"/>
          <a:stretch>
            <a:fillRect/>
          </a:stretch>
        </p:blipFill>
        <p:spPr>
          <a:xfrm>
            <a:off x="17237222" y="652159"/>
            <a:ext cx="3532378" cy="12570297"/>
          </a:xfrm>
          <a:prstGeom prst="rect">
            <a:avLst/>
          </a:prstGeom>
          <a:ln w="12700">
            <a:miter lim="400000"/>
          </a:ln>
        </p:spPr>
      </p:pic>
      <p:pic>
        <p:nvPicPr>
          <p:cNvPr id="7" name="image.jpeg" descr="image.jpeg">
            <a:extLst>
              <a:ext uri="{FF2B5EF4-FFF2-40B4-BE49-F238E27FC236}">
                <a16:creationId xmlns:a16="http://schemas.microsoft.com/office/drawing/2014/main" id="{82877AB3-6571-FC9B-34B9-20E221FE0852}"/>
              </a:ext>
            </a:extLst>
          </p:cNvPr>
          <p:cNvPicPr>
            <a:picLocks noChangeAspect="1"/>
          </p:cNvPicPr>
          <p:nvPr/>
        </p:nvPicPr>
        <p:blipFill>
          <a:blip r:embed="rId3"/>
          <a:stretch>
            <a:fillRect/>
          </a:stretch>
        </p:blipFill>
        <p:spPr>
          <a:xfrm>
            <a:off x="10303551" y="641121"/>
            <a:ext cx="5604890" cy="12581335"/>
          </a:xfrm>
          <a:prstGeom prst="rect">
            <a:avLst/>
          </a:prstGeom>
          <a:ln w="12700">
            <a:miter lim="400000"/>
          </a:ln>
        </p:spPr>
      </p:pic>
    </p:spTree>
    <p:extLst>
      <p:ext uri="{BB962C8B-B14F-4D97-AF65-F5344CB8AC3E}">
        <p14:creationId xmlns:p14="http://schemas.microsoft.com/office/powerpoint/2010/main" val="343369284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0B30-928D-2584-72F0-282284F97B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4FA68B-B577-CFF9-C53B-C0F84F52833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C343CB4F-ED42-BB72-6F10-914364309C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B5680C5-3E32-5160-0F39-B674DE384C2D}"/>
              </a:ext>
            </a:extLst>
          </p:cNvPr>
          <p:cNvSpPr txBox="1"/>
          <p:nvPr/>
        </p:nvSpPr>
        <p:spPr>
          <a:xfrm>
            <a:off x="8564880" y="4716207"/>
            <a:ext cx="15076257" cy="11609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हड्डी की निरंतरता में कोई भी टूटना।</a:t>
            </a:r>
            <a:endParaRPr lang="en-US" dirty="0">
              <a:solidFill>
                <a:schemeClr val="tx1"/>
              </a:solidFill>
            </a:endParaRPr>
          </a:p>
        </p:txBody>
      </p:sp>
      <p:sp>
        <p:nvSpPr>
          <p:cNvPr id="113" name="Rectangle">
            <a:extLst>
              <a:ext uri="{FF2B5EF4-FFF2-40B4-BE49-F238E27FC236}">
                <a16:creationId xmlns:a16="http://schemas.microsoft.com/office/drawing/2014/main" id="{CF4DFEB5-7EE8-F352-E91C-BE8A034123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F593C478-D862-E152-E1BF-05F845ABAC07}"/>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29ACD9B1-0A98-7AD2-0119-4A904D84B6F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B81EB6F-3174-1892-DE03-6BB2E251CF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5</a:t>
            </a:fld>
            <a:endParaRPr dirty="0"/>
          </a:p>
        </p:txBody>
      </p:sp>
      <p:pic>
        <p:nvPicPr>
          <p:cNvPr id="5" name="Picture 4">
            <a:extLst>
              <a:ext uri="{FF2B5EF4-FFF2-40B4-BE49-F238E27FC236}">
                <a16:creationId xmlns:a16="http://schemas.microsoft.com/office/drawing/2014/main" id="{27FF22BA-808A-2538-570E-E21EB15BA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AB49C97-DF49-072B-030C-2D93E302C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BAA24D-EB31-3479-773A-B7849C6E8FBB}"/>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a:t>टूटना</a:t>
            </a:r>
            <a:endParaRPr lang="en-IN" dirty="0"/>
          </a:p>
        </p:txBody>
      </p:sp>
    </p:spTree>
    <p:extLst>
      <p:ext uri="{BB962C8B-B14F-4D97-AF65-F5344CB8AC3E}">
        <p14:creationId xmlns:p14="http://schemas.microsoft.com/office/powerpoint/2010/main" val="76157658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4E13C-361F-27BE-3005-06E8219B649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CE04295-BFB1-21D3-3D0C-E777D214733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F986662E-9C66-047B-FB50-BBDAC882F22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794E196-B00B-2EAE-922E-9ACCA3989D8C}"/>
              </a:ext>
            </a:extLst>
          </p:cNvPr>
          <p:cNvSpPr txBox="1"/>
          <p:nvPr/>
        </p:nvSpPr>
        <p:spPr>
          <a:xfrm>
            <a:off x="8564880" y="4716207"/>
            <a:ext cx="15076257" cy="45053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एक </a:t>
            </a:r>
            <a:r>
              <a:rPr lang="hi-IN" sz="6400" dirty="0">
                <a:solidFill>
                  <a:schemeClr val="tx1"/>
                </a:solidFill>
              </a:rPr>
              <a:t>जोड</a:t>
            </a:r>
            <a:r>
              <a:rPr lang="hi-IN" dirty="0">
                <a:solidFill>
                  <a:schemeClr val="tx1"/>
                </a:solidFill>
              </a:rPr>
              <a:t> </a:t>
            </a:r>
            <a:r>
              <a:rPr lang="en-IN" dirty="0">
                <a:solidFill>
                  <a:schemeClr val="tx1"/>
                </a:solidFill>
              </a:rPr>
              <a:t>(joint) </a:t>
            </a:r>
            <a:r>
              <a:rPr lang="hi-IN" dirty="0">
                <a:solidFill>
                  <a:schemeClr val="tx1"/>
                </a:solidFill>
              </a:rPr>
              <a:t>इसी तरह रहता है और चोट जिसमें एक हड्डी को उसकी सामान्य स्थिति से बाहर ले जाया जाता है 
</a:t>
            </a:r>
            <a:endParaRPr lang="en-US" dirty="0">
              <a:solidFill>
                <a:schemeClr val="tx1"/>
              </a:solidFill>
            </a:endParaRPr>
          </a:p>
        </p:txBody>
      </p:sp>
      <p:sp>
        <p:nvSpPr>
          <p:cNvPr id="113" name="Rectangle">
            <a:extLst>
              <a:ext uri="{FF2B5EF4-FFF2-40B4-BE49-F238E27FC236}">
                <a16:creationId xmlns:a16="http://schemas.microsoft.com/office/drawing/2014/main" id="{D7C71973-C9E0-B1A2-C558-40BD2AFD893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C67093B1-5258-BA09-B440-48F1EFA09DD7}"/>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82AF9CCE-F0ED-5DA0-FA5F-CD859D5933E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799F184-0352-72FF-07C5-10CB0DC39EA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dirty="0"/>
          </a:p>
        </p:txBody>
      </p:sp>
      <p:pic>
        <p:nvPicPr>
          <p:cNvPr id="5" name="Picture 4">
            <a:extLst>
              <a:ext uri="{FF2B5EF4-FFF2-40B4-BE49-F238E27FC236}">
                <a16:creationId xmlns:a16="http://schemas.microsoft.com/office/drawing/2014/main" id="{998EEB00-E840-59D1-5BC3-DD83225D23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CA06970D-9DB1-47B0-ED7A-515C113D5A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D236AF9-B4D3-CC34-71E2-FF477B4C9098}"/>
              </a:ext>
            </a:extLst>
          </p:cNvPr>
          <p:cNvSpPr txBox="1"/>
          <p:nvPr/>
        </p:nvSpPr>
        <p:spPr>
          <a:xfrm>
            <a:off x="742863" y="2812493"/>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अव्यवस्था</a:t>
            </a:r>
            <a:endParaRPr lang="en-IN" dirty="0"/>
          </a:p>
        </p:txBody>
      </p:sp>
    </p:spTree>
    <p:extLst>
      <p:ext uri="{BB962C8B-B14F-4D97-AF65-F5344CB8AC3E}">
        <p14:creationId xmlns:p14="http://schemas.microsoft.com/office/powerpoint/2010/main" val="364538524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B9D4F-F853-55DF-4BD6-1F68E63D88F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763E07C-0AB4-B1CC-E2AE-2B0480553A1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8FFCF57A-B4F3-8588-D308-27C1B52344F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2D71E46-50D5-2BAE-B937-F93CE9DD0C13}"/>
              </a:ext>
            </a:extLst>
          </p:cNvPr>
          <p:cNvSpPr txBox="1"/>
          <p:nvPr/>
        </p:nvSpPr>
        <p:spPr>
          <a:xfrm>
            <a:off x="8564880" y="4716207"/>
            <a:ext cx="15076257" cy="34219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चोट जिसमें स्नायुबंधन खिंचे हुए होते हैं या आंशिक रूप से फटे होते हैं, आमतौर पर</a:t>
            </a:r>
            <a:r>
              <a:rPr lang="hi-IN" sz="6400" dirty="0"/>
              <a:t> </a:t>
            </a:r>
            <a:r>
              <a:rPr lang="hi-IN" sz="6400" dirty="0">
                <a:solidFill>
                  <a:schemeClr val="tx1"/>
                </a:solidFill>
              </a:rPr>
              <a:t>जो</a:t>
            </a:r>
            <a:r>
              <a:rPr lang="hi-IN" dirty="0">
                <a:solidFill>
                  <a:schemeClr val="tx1"/>
                </a:solidFill>
              </a:rPr>
              <a:t>ड़</a:t>
            </a:r>
            <a:r>
              <a:rPr lang="en-IN" dirty="0">
                <a:solidFill>
                  <a:schemeClr val="tx1"/>
                </a:solidFill>
              </a:rPr>
              <a:t> </a:t>
            </a:r>
            <a:r>
              <a:rPr lang="hi-IN" sz="6400" dirty="0">
                <a:solidFill>
                  <a:schemeClr val="tx1"/>
                </a:solidFill>
              </a:rPr>
              <a:t>की</a:t>
            </a:r>
            <a:r>
              <a:rPr lang="hi-IN" sz="6400" dirty="0"/>
              <a:t> </a:t>
            </a:r>
            <a:r>
              <a:rPr lang="hi-IN" dirty="0">
                <a:solidFill>
                  <a:schemeClr val="tx1"/>
                </a:solidFill>
              </a:rPr>
              <a:t>चोटों से जुड़े होते हैं।</a:t>
            </a:r>
            <a:endParaRPr lang="en-US" dirty="0">
              <a:solidFill>
                <a:schemeClr val="tx1"/>
              </a:solidFill>
            </a:endParaRPr>
          </a:p>
        </p:txBody>
      </p:sp>
      <p:sp>
        <p:nvSpPr>
          <p:cNvPr id="113" name="Rectangle">
            <a:extLst>
              <a:ext uri="{FF2B5EF4-FFF2-40B4-BE49-F238E27FC236}">
                <a16:creationId xmlns:a16="http://schemas.microsoft.com/office/drawing/2014/main" id="{DB6E333A-6BF2-806D-6420-A55AC7AE43A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3DF3401B-76F1-7289-1616-2A6409BC94A0}"/>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FFDD64E5-AE35-3B7F-0596-94C7934AB8E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64F18B6-8B38-8E01-188D-68B4CA5B264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pic>
        <p:nvPicPr>
          <p:cNvPr id="5" name="Picture 4">
            <a:extLst>
              <a:ext uri="{FF2B5EF4-FFF2-40B4-BE49-F238E27FC236}">
                <a16:creationId xmlns:a16="http://schemas.microsoft.com/office/drawing/2014/main" id="{9D380F11-065E-B67A-BB10-2A2E52206A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AF4BC599-1B25-C4FA-4D97-1513E60F75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0B0C41F-F219-1E14-5FF6-E3F1C157B562}"/>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मोच</a:t>
            </a:r>
            <a:endParaRPr lang="en-IN" dirty="0"/>
          </a:p>
        </p:txBody>
      </p:sp>
    </p:spTree>
    <p:extLst>
      <p:ext uri="{BB962C8B-B14F-4D97-AF65-F5344CB8AC3E}">
        <p14:creationId xmlns:p14="http://schemas.microsoft.com/office/powerpoint/2010/main" val="314149345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183E-A519-E4BD-B74C-288F5852448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8FBB876-4EAF-2FF4-1894-E5A571140EE9}"/>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FD11C7DB-9004-1421-9CB9-B62A99A4762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9615384-120A-3633-66E5-031F3576707A}"/>
              </a:ext>
            </a:extLst>
          </p:cNvPr>
          <p:cNvSpPr txBox="1"/>
          <p:nvPr/>
        </p:nvSpPr>
        <p:spPr>
          <a:xfrm>
            <a:off x="8564880" y="4716207"/>
            <a:ext cx="15076257" cy="2244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चोट जिसमें एक मांसपेशी, या एक मांसपेशी और कण्डरा, अधिक विस्तारित होते हैं।</a:t>
            </a:r>
            <a:endParaRPr lang="en-US" dirty="0">
              <a:solidFill>
                <a:schemeClr val="tx1"/>
              </a:solidFill>
            </a:endParaRPr>
          </a:p>
        </p:txBody>
      </p:sp>
      <p:sp>
        <p:nvSpPr>
          <p:cNvPr id="113" name="Rectangle">
            <a:extLst>
              <a:ext uri="{FF2B5EF4-FFF2-40B4-BE49-F238E27FC236}">
                <a16:creationId xmlns:a16="http://schemas.microsoft.com/office/drawing/2014/main" id="{0FC3DA4C-8B04-FD17-9A13-08DD736CB5A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67C6AB43-6DAB-1A42-ECC9-27EFCB2A081C}"/>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14ADC080-F41F-52DA-A6F2-0070759DD4D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9E84B56-BBD7-0E38-57C9-EBE87C0D531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pic>
        <p:nvPicPr>
          <p:cNvPr id="5" name="Picture 4">
            <a:extLst>
              <a:ext uri="{FF2B5EF4-FFF2-40B4-BE49-F238E27FC236}">
                <a16:creationId xmlns:a16="http://schemas.microsoft.com/office/drawing/2014/main" id="{C0157A2F-79CD-07AB-9F0A-2174D6D5BD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3AD48574-A944-9D2D-29B3-8BBCDEF07A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31F532F-5EA2-DA17-56E3-A93F927BCCAB}"/>
              </a:ext>
            </a:extLst>
          </p:cNvPr>
          <p:cNvSpPr txBox="1"/>
          <p:nvPr/>
        </p:nvSpPr>
        <p:spPr>
          <a:xfrm>
            <a:off x="742863" y="2812493"/>
            <a:ext cx="7113118" cy="1061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a:t>Strain</a:t>
            </a:r>
            <a:endParaRPr lang="en-IN" dirty="0"/>
          </a:p>
        </p:txBody>
      </p:sp>
    </p:spTree>
    <p:extLst>
      <p:ext uri="{BB962C8B-B14F-4D97-AF65-F5344CB8AC3E}">
        <p14:creationId xmlns:p14="http://schemas.microsoft.com/office/powerpoint/2010/main" val="198300179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ctures, Dislocations and Sprains">
            <a:extLst>
              <a:ext uri="{FF2B5EF4-FFF2-40B4-BE49-F238E27FC236}">
                <a16:creationId xmlns:a16="http://schemas.microsoft.com/office/drawing/2014/main" id="{F73F6A61-35D7-D68C-2425-80D0143C3A96}"/>
              </a:ext>
            </a:extLst>
          </p:cNvPr>
          <p:cNvSpPr txBox="1"/>
          <p:nvPr/>
        </p:nvSpPr>
        <p:spPr>
          <a:xfrm>
            <a:off x="1077422" y="2269280"/>
            <a:ext cx="102215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फ्रैक्चर, अव्यवस्था और मोच</a:t>
            </a:r>
            <a:endParaRPr dirty="0"/>
          </a:p>
        </p:txBody>
      </p:sp>
      <p:sp>
        <p:nvSpPr>
          <p:cNvPr id="3" name="Deformity or angulation…">
            <a:extLst>
              <a:ext uri="{FF2B5EF4-FFF2-40B4-BE49-F238E27FC236}">
                <a16:creationId xmlns:a16="http://schemas.microsoft.com/office/drawing/2014/main" id="{080B510A-CB47-907D-EAB2-560D08862901}"/>
              </a:ext>
            </a:extLst>
          </p:cNvPr>
          <p:cNvSpPr txBox="1"/>
          <p:nvPr/>
        </p:nvSpPr>
        <p:spPr>
          <a:xfrm>
            <a:off x="1179707" y="7589928"/>
            <a:ext cx="13439514" cy="4651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4800">
                <a:latin typeface="Open Sans"/>
                <a:ea typeface="Open Sans"/>
                <a:cs typeface="Open Sans"/>
                <a:sym typeface="Open Sans"/>
              </a:defRPr>
            </a:pPr>
            <a:r>
              <a:rPr lang="hi-IN" dirty="0"/>
              <a:t>विकृति या कोणीय
दर्द और कोमलता 
क्रेपिटस (झंझरी)
</a:t>
            </a:r>
            <a:r>
              <a:rPr lang="en-IN" dirty="0" err="1">
                <a:latin typeface="Kruti Dev 011" panose="00000700000000000000" pitchFamily="2" charset="0"/>
              </a:rPr>
              <a:t>lwtu</a:t>
            </a:r>
            <a:endParaRPr dirty="0"/>
          </a:p>
        </p:txBody>
      </p:sp>
      <p:sp>
        <p:nvSpPr>
          <p:cNvPr id="4" name="Line">
            <a:extLst>
              <a:ext uri="{FF2B5EF4-FFF2-40B4-BE49-F238E27FC236}">
                <a16:creationId xmlns:a16="http://schemas.microsoft.com/office/drawing/2014/main" id="{41C8CA3E-6FFE-9BF1-7AD6-2341AF5F924F}"/>
              </a:ext>
            </a:extLst>
          </p:cNvPr>
          <p:cNvSpPr/>
          <p:nvPr/>
        </p:nvSpPr>
        <p:spPr>
          <a:xfrm>
            <a:off x="1179707" y="5770084"/>
            <a:ext cx="22024585" cy="1"/>
          </a:xfrm>
          <a:prstGeom prst="line">
            <a:avLst/>
          </a:prstGeom>
          <a:ln w="25400">
            <a:solidFill>
              <a:srgbClr val="881920"/>
            </a:solidFill>
          </a:ln>
        </p:spPr>
        <p:txBody>
          <a:bodyPr lIns="78283" tIns="78283" rIns="78283" bIns="78283"/>
          <a:lstStyle/>
          <a:p>
            <a:endParaRPr/>
          </a:p>
        </p:txBody>
      </p:sp>
      <p:sp>
        <p:nvSpPr>
          <p:cNvPr id="5" name="Signs and Symptoms">
            <a:extLst>
              <a:ext uri="{FF2B5EF4-FFF2-40B4-BE49-F238E27FC236}">
                <a16:creationId xmlns:a16="http://schemas.microsoft.com/office/drawing/2014/main" id="{585CB802-6279-D836-4A4C-CEBB26B38CAF}"/>
              </a:ext>
            </a:extLst>
          </p:cNvPr>
          <p:cNvSpPr txBox="1"/>
          <p:nvPr/>
        </p:nvSpPr>
        <p:spPr>
          <a:xfrm>
            <a:off x="1144986" y="6183527"/>
            <a:ext cx="7627217" cy="219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800" b="1">
                <a:latin typeface="Open Sans"/>
                <a:ea typeface="Open Sans"/>
                <a:cs typeface="Open Sans"/>
                <a:sym typeface="Open Sans"/>
              </a:defRPr>
            </a:lvl1pPr>
          </a:lstStyle>
          <a:p>
            <a:r>
              <a:rPr lang="hi-IN" dirty="0"/>
              <a:t>संकेत और लक्षण</a:t>
            </a:r>
            <a:endParaRPr dirty="0"/>
          </a:p>
        </p:txBody>
      </p:sp>
    </p:spTree>
    <p:extLst>
      <p:ext uri="{BB962C8B-B14F-4D97-AF65-F5344CB8AC3E}">
        <p14:creationId xmlns:p14="http://schemas.microsoft.com/office/powerpoint/2010/main" val="86909690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8BEE1-D8F3-0116-BCC0-789336C064DF}"/>
            </a:ext>
          </a:extLst>
        </p:cNvPr>
        <p:cNvGrpSpPr/>
        <p:nvPr/>
      </p:nvGrpSpPr>
      <p:grpSpPr>
        <a:xfrm>
          <a:off x="0" y="0"/>
          <a:ext cx="0" cy="0"/>
          <a:chOff x="0" y="0"/>
          <a:chExt cx="0" cy="0"/>
        </a:xfrm>
      </p:grpSpPr>
      <p:sp>
        <p:nvSpPr>
          <p:cNvPr id="2" name="Fractures, Dislocations and Sprains">
            <a:extLst>
              <a:ext uri="{FF2B5EF4-FFF2-40B4-BE49-F238E27FC236}">
                <a16:creationId xmlns:a16="http://schemas.microsoft.com/office/drawing/2014/main" id="{1933C10B-EC10-DC48-0C57-1D5E4263B197}"/>
              </a:ext>
            </a:extLst>
          </p:cNvPr>
          <p:cNvSpPr txBox="1"/>
          <p:nvPr/>
        </p:nvSpPr>
        <p:spPr>
          <a:xfrm>
            <a:off x="1077422" y="2269280"/>
            <a:ext cx="1022153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फ्रैक्चर, अव्यवस्था और मोच</a:t>
            </a:r>
            <a:endParaRPr dirty="0"/>
          </a:p>
        </p:txBody>
      </p:sp>
      <p:sp>
        <p:nvSpPr>
          <p:cNvPr id="4" name="Line">
            <a:extLst>
              <a:ext uri="{FF2B5EF4-FFF2-40B4-BE49-F238E27FC236}">
                <a16:creationId xmlns:a16="http://schemas.microsoft.com/office/drawing/2014/main" id="{C79B3B4F-229A-8EB3-AFDE-6EA60784E8B0}"/>
              </a:ext>
            </a:extLst>
          </p:cNvPr>
          <p:cNvSpPr/>
          <p:nvPr/>
        </p:nvSpPr>
        <p:spPr>
          <a:xfrm>
            <a:off x="1179707" y="5770084"/>
            <a:ext cx="22024585" cy="1"/>
          </a:xfrm>
          <a:prstGeom prst="line">
            <a:avLst/>
          </a:prstGeom>
          <a:ln w="25400">
            <a:solidFill>
              <a:srgbClr val="881920"/>
            </a:solidFill>
          </a:ln>
        </p:spPr>
        <p:txBody>
          <a:bodyPr lIns="78283" tIns="78283" rIns="78283" bIns="78283"/>
          <a:lstStyle/>
          <a:p>
            <a:endParaRPr/>
          </a:p>
        </p:txBody>
      </p:sp>
      <p:sp>
        <p:nvSpPr>
          <p:cNvPr id="6" name="Bruising or discoloration…">
            <a:extLst>
              <a:ext uri="{FF2B5EF4-FFF2-40B4-BE49-F238E27FC236}">
                <a16:creationId xmlns:a16="http://schemas.microsoft.com/office/drawing/2014/main" id="{BAA3FCB0-EB9F-DD23-27D5-AD07037EF6B3}"/>
              </a:ext>
            </a:extLst>
          </p:cNvPr>
          <p:cNvSpPr txBox="1"/>
          <p:nvPr/>
        </p:nvSpPr>
        <p:spPr>
          <a:xfrm>
            <a:off x="1179707" y="7643769"/>
            <a:ext cx="19565677" cy="51338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2500"/>
              </a:spcBef>
              <a:buSzPct val="100000"/>
              <a:buChar char="•"/>
              <a:tabLst>
                <a:tab pos="2286000" algn="l"/>
                <a:tab pos="3644900" algn="l"/>
                <a:tab pos="5029200" algn="l"/>
                <a:tab pos="6388100" algn="l"/>
              </a:tabLst>
              <a:defRPr sz="4800">
                <a:latin typeface="Open Sans"/>
                <a:ea typeface="Open Sans"/>
                <a:cs typeface="Open Sans"/>
                <a:sym typeface="Open Sans"/>
              </a:defRPr>
            </a:pPr>
            <a:r>
              <a:rPr lang="hi-IN" dirty="0"/>
              <a:t>चोट लगना या मलिनकिरण
 हड्डी उजागर 
</a:t>
            </a:r>
            <a:r>
              <a:rPr lang="hi-IN" sz="4800" dirty="0">
                <a:solidFill>
                  <a:schemeClr val="tx1"/>
                </a:solidFill>
              </a:rPr>
              <a:t> जो</a:t>
            </a:r>
            <a:r>
              <a:rPr lang="hi-IN" dirty="0">
                <a:solidFill>
                  <a:schemeClr val="tx1"/>
                </a:solidFill>
              </a:rPr>
              <a:t>ड़</a:t>
            </a:r>
            <a:r>
              <a:rPr lang="hi-IN" dirty="0"/>
              <a:t> स्थिति में बंद
सुन्नता या पक्षाघात 
समझौता परिसंचरण</a:t>
            </a:r>
            <a:endParaRPr dirty="0"/>
          </a:p>
        </p:txBody>
      </p:sp>
      <p:sp>
        <p:nvSpPr>
          <p:cNvPr id="7" name="Cont.">
            <a:extLst>
              <a:ext uri="{FF2B5EF4-FFF2-40B4-BE49-F238E27FC236}">
                <a16:creationId xmlns:a16="http://schemas.microsoft.com/office/drawing/2014/main" id="{636CCBEA-B09C-AF17-6C9D-6F7884D40991}"/>
              </a:ext>
            </a:extLst>
          </p:cNvPr>
          <p:cNvSpPr txBox="1"/>
          <p:nvPr/>
        </p:nvSpPr>
        <p:spPr>
          <a:xfrm>
            <a:off x="21226583" y="4866076"/>
            <a:ext cx="2047633" cy="778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r>
              <a:t>Cont.</a:t>
            </a:r>
          </a:p>
        </p:txBody>
      </p:sp>
      <p:sp>
        <p:nvSpPr>
          <p:cNvPr id="8" name="Signs and Symptoms">
            <a:extLst>
              <a:ext uri="{FF2B5EF4-FFF2-40B4-BE49-F238E27FC236}">
                <a16:creationId xmlns:a16="http://schemas.microsoft.com/office/drawing/2014/main" id="{7BAE3A06-F362-6FB0-31E4-823110214243}"/>
              </a:ext>
            </a:extLst>
          </p:cNvPr>
          <p:cNvSpPr txBox="1"/>
          <p:nvPr/>
        </p:nvSpPr>
        <p:spPr>
          <a:xfrm>
            <a:off x="1144986" y="6183527"/>
            <a:ext cx="7627217" cy="219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800" b="1">
                <a:latin typeface="Open Sans"/>
                <a:ea typeface="Open Sans"/>
                <a:cs typeface="Open Sans"/>
                <a:sym typeface="Open Sans"/>
              </a:defRPr>
            </a:lvl1pPr>
          </a:lstStyle>
          <a:p>
            <a:r>
              <a:rPr lang="hi-IN" dirty="0"/>
              <a:t>संकेत और लक्षण</a:t>
            </a:r>
            <a:endParaRPr dirty="0"/>
          </a:p>
        </p:txBody>
      </p:sp>
    </p:spTree>
    <p:extLst>
      <p:ext uri="{BB962C8B-B14F-4D97-AF65-F5344CB8AC3E}">
        <p14:creationId xmlns:p14="http://schemas.microsoft.com/office/powerpoint/2010/main" val="53551070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9ED98-49EE-9D9F-D5E0-478E3F816B5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DCDF240-6CDC-B6B2-ED19-4F5A46DB206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1FCFDC58-B4D3-404C-044E-4A225A04FFA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2EE2A52-FC53-DB11-EA77-A15E2A951E87}"/>
              </a:ext>
            </a:extLst>
          </p:cNvPr>
          <p:cNvSpPr txBox="1"/>
          <p:nvPr/>
        </p:nvSpPr>
        <p:spPr>
          <a:xfrm>
            <a:off x="8564880" y="4716207"/>
            <a:ext cx="15076257" cy="3327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शरीर के किसी भी दर्दनाक, सूजे हुए या विकृत अंग को स्थिर करने के लिए एक उपकरण लागू करना।</a:t>
            </a:r>
            <a:endParaRPr lang="en-US" dirty="0">
              <a:solidFill>
                <a:schemeClr val="tx1"/>
              </a:solidFill>
            </a:endParaRPr>
          </a:p>
        </p:txBody>
      </p:sp>
      <p:sp>
        <p:nvSpPr>
          <p:cNvPr id="113" name="Rectangle">
            <a:extLst>
              <a:ext uri="{FF2B5EF4-FFF2-40B4-BE49-F238E27FC236}">
                <a16:creationId xmlns:a16="http://schemas.microsoft.com/office/drawing/2014/main" id="{5FCBE5BE-569A-F62F-B985-C47C3CB23F6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5CBD6E50-56A6-FF35-479A-EA7F6AC0BBE4}"/>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FC2BA821-B4C0-6469-7628-6DA788BB54D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C474EBD-7023-1623-B661-99C4B318B6F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dirty="0"/>
          </a:p>
        </p:txBody>
      </p:sp>
      <p:pic>
        <p:nvPicPr>
          <p:cNvPr id="5" name="Picture 4">
            <a:extLst>
              <a:ext uri="{FF2B5EF4-FFF2-40B4-BE49-F238E27FC236}">
                <a16:creationId xmlns:a16="http://schemas.microsoft.com/office/drawing/2014/main" id="{1A26EB06-BD2F-57A5-705C-5BBFC83DB6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ECC17F35-92DB-BCC6-E647-E1D4E3D462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A6D4718-D2BD-FB64-EA89-203FDEB8CE3A}"/>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स्प्लिंटिंग</a:t>
            </a:r>
            <a:endParaRPr lang="en-IN" dirty="0"/>
          </a:p>
        </p:txBody>
      </p:sp>
    </p:spTree>
    <p:extLst>
      <p:ext uri="{BB962C8B-B14F-4D97-AF65-F5344CB8AC3E}">
        <p14:creationId xmlns:p14="http://schemas.microsoft.com/office/powerpoint/2010/main" val="103551805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DD284-4D53-FDFF-C356-72127009218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E917165-CBA6-9CD4-568F-F49E883B0C4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FBC5C3A2-282C-08F6-8465-45C961601D6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1F4F545-DD2D-C241-C619-FA97D93B5C8A}"/>
              </a:ext>
            </a:extLst>
          </p:cNvPr>
          <p:cNvSpPr txBox="1"/>
          <p:nvPr/>
        </p:nvSpPr>
        <p:spPr>
          <a:xfrm>
            <a:off x="8564880" y="3944036"/>
            <a:ext cx="15076257" cy="70907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हड्डी के टुकड़ों या अव्यवस्थित जोड़ों की गति को रोकें
दर्द और पीड़ा को कम करें
नरम ऊतकों को नुकसान कम से कम करें
बंद फ्रैक्चर को खुले फ्रैक्चर बनने से रोकें
खून की कमी या सदमे को कम करें</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505F51D4-79E5-8EF0-DD4D-E5EA35BC89C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6EE9A32A-C274-FD8B-0C27-0E8FB1089D71}"/>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E4D804E5-BDA0-F638-C90D-63487F14BA5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BD235EC-96C1-1BB2-67D6-10E3FC191C9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pic>
        <p:nvPicPr>
          <p:cNvPr id="5" name="Picture 4">
            <a:extLst>
              <a:ext uri="{FF2B5EF4-FFF2-40B4-BE49-F238E27FC236}">
                <a16:creationId xmlns:a16="http://schemas.microsoft.com/office/drawing/2014/main" id="{81EDC3A7-8589-7549-094A-69D080FD56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765FC27C-1335-ACDF-A438-5A68B175B7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861F33D-D36D-1192-567C-2FCE3CC5FB98}"/>
              </a:ext>
            </a:extLst>
          </p:cNvPr>
          <p:cNvSpPr txBox="1"/>
          <p:nvPr/>
        </p:nvSpPr>
        <p:spPr>
          <a:xfrm>
            <a:off x="742863" y="2812493"/>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स्प्लिंटिंग के कारण</a:t>
            </a:r>
            <a:endParaRPr lang="en-IN" dirty="0"/>
          </a:p>
        </p:txBody>
      </p:sp>
    </p:spTree>
    <p:extLst>
      <p:ext uri="{BB962C8B-B14F-4D97-AF65-F5344CB8AC3E}">
        <p14:creationId xmlns:p14="http://schemas.microsoft.com/office/powerpoint/2010/main" val="193001663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DC54-941B-CCB2-A7F3-2F1725546D0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6740180-F13C-C75C-7A86-0AF8F399764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3D9527C9-6301-2685-309A-F8820899B9E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2BC5380-4CC8-4E9A-2E7B-6FC1A43EF064}"/>
              </a:ext>
            </a:extLst>
          </p:cNvPr>
          <p:cNvSpPr txBox="1"/>
          <p:nvPr/>
        </p:nvSpPr>
        <p:spPr>
          <a:xfrm>
            <a:off x="8564880" y="3944036"/>
            <a:ext cx="15076257" cy="8174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प्रारंभिक मूल्यांकन: जीवन-धमकाने वाली समस्याओं की पहचान करें और उनका इलाज करें 
शारीरिक परीक्षा
चोट को स्थिर करें
चोट का पर्दाफाश करें
खुले घावों का इलाज करें</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A17E8466-7D00-59AE-2955-2681F7312F4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7424148C-04BA-9D0D-4DDB-90612B1B8275}"/>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AF427E81-60D1-68DE-82AF-E251D952B7A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4CC8CED-0280-E01E-4748-ABEF5DBE39F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13</a:t>
            </a:fld>
            <a:endParaRPr dirty="0"/>
          </a:p>
        </p:txBody>
      </p:sp>
      <p:pic>
        <p:nvPicPr>
          <p:cNvPr id="5" name="Picture 4">
            <a:extLst>
              <a:ext uri="{FF2B5EF4-FFF2-40B4-BE49-F238E27FC236}">
                <a16:creationId xmlns:a16="http://schemas.microsoft.com/office/drawing/2014/main" id="{2D641059-A262-9FF0-D77E-2EA437FE7B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A84DABB0-C32E-F8F9-9754-B80FD30CB1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166273-1F30-FEF1-A391-6BB4D7E6790E}"/>
              </a:ext>
            </a:extLst>
          </p:cNvPr>
          <p:cNvSpPr txBox="1"/>
          <p:nvPr/>
        </p:nvSpPr>
        <p:spPr>
          <a:xfrm>
            <a:off x="742863" y="281249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अस्पताल से पहले का उपचार</a:t>
            </a:r>
            <a:endParaRPr lang="en-IN" dirty="0"/>
          </a:p>
        </p:txBody>
      </p:sp>
      <p:sp>
        <p:nvSpPr>
          <p:cNvPr id="2" name="for suspected fractures, dislocations and sprains/ strains">
            <a:extLst>
              <a:ext uri="{FF2B5EF4-FFF2-40B4-BE49-F238E27FC236}">
                <a16:creationId xmlns:a16="http://schemas.microsoft.com/office/drawing/2014/main" id="{E5B000A6-FE53-D101-C4B4-EF48AD2D8BC1}"/>
              </a:ext>
            </a:extLst>
          </p:cNvPr>
          <p:cNvSpPr txBox="1"/>
          <p:nvPr/>
        </p:nvSpPr>
        <p:spPr>
          <a:xfrm>
            <a:off x="742863" y="5090007"/>
            <a:ext cx="7424869"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spcBef>
                <a:spcPts val="2100"/>
              </a:spcBef>
              <a:tabLst>
                <a:tab pos="2286000" algn="l"/>
                <a:tab pos="3644900" algn="l"/>
                <a:tab pos="5029200" algn="l"/>
                <a:tab pos="6388100" algn="l"/>
              </a:tabLst>
              <a:defRPr sz="4800" b="1">
                <a:latin typeface="Open Sans"/>
                <a:ea typeface="Open Sans"/>
                <a:cs typeface="Open Sans"/>
                <a:sym typeface="Open Sans"/>
              </a:defRPr>
            </a:lvl1pPr>
          </a:lstStyle>
          <a:p>
            <a:r>
              <a:rPr lang="hi-IN" dirty="0"/>
              <a:t>संदिग्ध फ्रैक्चर, अव्यवस्थाओं और मोच/उपभेदों के लिए</a:t>
            </a:r>
            <a:endParaRPr dirty="0"/>
          </a:p>
        </p:txBody>
      </p:sp>
    </p:spTree>
    <p:extLst>
      <p:ext uri="{BB962C8B-B14F-4D97-AF65-F5344CB8AC3E}">
        <p14:creationId xmlns:p14="http://schemas.microsoft.com/office/powerpoint/2010/main" val="273048785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68E1-5E50-B3E8-5BC6-F4CBB378DAB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9F63B2C-70DB-2356-EE3B-3FA60F673A6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D7B65675-F8CE-0E21-2EEB-80EDF7B43FA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B1EBA3C-2B52-A8EB-DF5A-F07CEE71F899}"/>
              </a:ext>
            </a:extLst>
          </p:cNvPr>
          <p:cNvSpPr txBox="1"/>
          <p:nvPr/>
        </p:nvSpPr>
        <p:spPr>
          <a:xfrm>
            <a:off x="8564880" y="3944036"/>
            <a:ext cx="15076257" cy="6675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270000" indent="-1270000">
              <a:spcBef>
                <a:spcPts val="4000"/>
              </a:spcBef>
              <a:buSzPct val="100000"/>
              <a:buAutoNum type="arabicParenR" startAt="6"/>
              <a:defRPr sz="5400">
                <a:latin typeface="Open Sans"/>
                <a:ea typeface="Open Sans"/>
                <a:cs typeface="Open Sans"/>
                <a:sym typeface="Open Sans"/>
              </a:defRPr>
            </a:pP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स्प्लिंटिंग सामग्री तैयार करें
स्प्लिंट की चोटें/शरीर को स्थिर करना
पी.एम.एस.
कोल्ड पैक या बर्फ लगाएं
सदमे के लिए इलाज</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a:extLst>
              <a:ext uri="{FF2B5EF4-FFF2-40B4-BE49-F238E27FC236}">
                <a16:creationId xmlns:a16="http://schemas.microsoft.com/office/drawing/2014/main" id="{8B91CFCB-5CF6-816B-7D1A-D5F30F4BEA7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A89B8AC7-B05B-3C47-34EB-C57072B56F39}"/>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11</a:t>
            </a:r>
            <a:r>
              <a:rPr b="1" dirty="0"/>
              <a:t> -</a:t>
            </a:r>
          </a:p>
        </p:txBody>
      </p:sp>
      <p:sp>
        <p:nvSpPr>
          <p:cNvPr id="115" name="Rectangle">
            <a:extLst>
              <a:ext uri="{FF2B5EF4-FFF2-40B4-BE49-F238E27FC236}">
                <a16:creationId xmlns:a16="http://schemas.microsoft.com/office/drawing/2014/main" id="{6F76035D-26C5-92F3-BCD5-FD69A8964DD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D2D2968-D7FA-E2A1-59D2-A053F75B87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14</a:t>
            </a:fld>
            <a:endParaRPr dirty="0"/>
          </a:p>
        </p:txBody>
      </p:sp>
      <p:pic>
        <p:nvPicPr>
          <p:cNvPr id="5" name="Picture 4">
            <a:extLst>
              <a:ext uri="{FF2B5EF4-FFF2-40B4-BE49-F238E27FC236}">
                <a16:creationId xmlns:a16="http://schemas.microsoft.com/office/drawing/2014/main" id="{76FACE08-1832-B1AC-2A26-1F3F65E1D6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00CA22F0-6267-A1CE-42DB-06E8C0F6BD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7BDF9A4-6F5A-5D9F-26AA-3B184F1A20AE}"/>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अस्पताल से पहले का उपचार</a:t>
            </a:r>
            <a:endParaRPr lang="en-IN" dirty="0"/>
          </a:p>
        </p:txBody>
      </p:sp>
      <p:sp>
        <p:nvSpPr>
          <p:cNvPr id="2" name="for suspected fractures, dislocations and sprains/ strains">
            <a:extLst>
              <a:ext uri="{FF2B5EF4-FFF2-40B4-BE49-F238E27FC236}">
                <a16:creationId xmlns:a16="http://schemas.microsoft.com/office/drawing/2014/main" id="{BB9E867C-A0D9-DF2D-DBDD-5F94CDEB775D}"/>
              </a:ext>
            </a:extLst>
          </p:cNvPr>
          <p:cNvSpPr txBox="1"/>
          <p:nvPr/>
        </p:nvSpPr>
        <p:spPr>
          <a:xfrm>
            <a:off x="742863" y="5090007"/>
            <a:ext cx="7424869" cy="1635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spcBef>
                <a:spcPts val="2100"/>
              </a:spcBef>
              <a:tabLst>
                <a:tab pos="2286000" algn="l"/>
                <a:tab pos="3644900" algn="l"/>
                <a:tab pos="5029200" algn="l"/>
                <a:tab pos="6388100" algn="l"/>
              </a:tabLst>
              <a:defRPr sz="4800" b="1">
                <a:latin typeface="Open Sans"/>
                <a:ea typeface="Open Sans"/>
                <a:cs typeface="Open Sans"/>
                <a:sym typeface="Open Sans"/>
              </a:defRPr>
            </a:lvl1pPr>
          </a:lstStyle>
          <a:p>
            <a:r>
              <a:rPr lang="hi-IN" dirty="0"/>
              <a:t>संदिग्ध फ्रैक्चर, अव्यवस्थाओं और मोच/उपभेदों के लिए</a:t>
            </a:r>
            <a:endParaRPr dirty="0"/>
          </a:p>
        </p:txBody>
      </p:sp>
      <p:sp>
        <p:nvSpPr>
          <p:cNvPr id="3" name="Cont.">
            <a:extLst>
              <a:ext uri="{FF2B5EF4-FFF2-40B4-BE49-F238E27FC236}">
                <a16:creationId xmlns:a16="http://schemas.microsoft.com/office/drawing/2014/main" id="{FE5A926C-3013-AF3D-EE76-0D55F87C1829}"/>
              </a:ext>
            </a:extLst>
          </p:cNvPr>
          <p:cNvSpPr txBox="1"/>
          <p:nvPr/>
        </p:nvSpPr>
        <p:spPr>
          <a:xfrm>
            <a:off x="200721" y="7793920"/>
            <a:ext cx="2047633"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spTree>
    <p:extLst>
      <p:ext uri="{BB962C8B-B14F-4D97-AF65-F5344CB8AC3E}">
        <p14:creationId xmlns:p14="http://schemas.microsoft.com/office/powerpoint/2010/main" val="71498508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150340" y="1996325"/>
            <a:ext cx="6400799"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354</TotalTime>
  <Words>468</Words>
  <Application>Microsoft Office PowerPoint</Application>
  <PresentationFormat>Custom</PresentationFormat>
  <Paragraphs>65</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Arial Black</vt:lpstr>
      <vt:lpstr>Calibri</vt:lpstr>
      <vt:lpstr>Kruti Dev 011</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55</cp:revision>
  <dcterms:modified xsi:type="dcterms:W3CDTF">2025-12-24T12:46:39Z</dcterms:modified>
</cp:coreProperties>
</file>