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8"/>
  </p:notesMasterIdLst>
  <p:sldIdLst>
    <p:sldId id="256" r:id="rId2"/>
    <p:sldId id="257" r:id="rId3"/>
    <p:sldId id="275" r:id="rId4"/>
    <p:sldId id="6236" r:id="rId5"/>
    <p:sldId id="6229" r:id="rId6"/>
    <p:sldId id="6231" r:id="rId7"/>
    <p:sldId id="6232" r:id="rId8"/>
    <p:sldId id="6233" r:id="rId9"/>
    <p:sldId id="6234" r:id="rId10"/>
    <p:sldId id="6230" r:id="rId11"/>
    <p:sldId id="376" r:id="rId12"/>
    <p:sldId id="6254" r:id="rId13"/>
    <p:sldId id="6253" r:id="rId14"/>
    <p:sldId id="6255" r:id="rId15"/>
    <p:sldId id="6256" r:id="rId16"/>
    <p:sldId id="6257" r:id="rId17"/>
    <p:sldId id="6237" r:id="rId18"/>
    <p:sldId id="6238" r:id="rId19"/>
    <p:sldId id="6187" r:id="rId20"/>
    <p:sldId id="6239" r:id="rId21"/>
    <p:sldId id="6240" r:id="rId22"/>
    <p:sldId id="6241" r:id="rId23"/>
    <p:sldId id="6242" r:id="rId24"/>
    <p:sldId id="6243" r:id="rId25"/>
    <p:sldId id="6244" r:id="rId26"/>
    <p:sldId id="6245" r:id="rId27"/>
    <p:sldId id="6247" r:id="rId28"/>
    <p:sldId id="6188" r:id="rId29"/>
    <p:sldId id="6248" r:id="rId30"/>
    <p:sldId id="6249" r:id="rId31"/>
    <p:sldId id="6250" r:id="rId32"/>
    <p:sldId id="6196" r:id="rId33"/>
    <p:sldId id="6251" r:id="rId34"/>
    <p:sldId id="6252" r:id="rId35"/>
    <p:sldId id="6258" r:id="rId36"/>
    <p:sldId id="6259" r:id="rId37"/>
    <p:sldId id="6260" r:id="rId38"/>
    <p:sldId id="6261" r:id="rId39"/>
    <p:sldId id="6262" r:id="rId40"/>
    <p:sldId id="6263" r:id="rId41"/>
    <p:sldId id="6264" r:id="rId42"/>
    <p:sldId id="6189" r:id="rId43"/>
    <p:sldId id="6265" r:id="rId44"/>
    <p:sldId id="6190" r:id="rId45"/>
    <p:sldId id="6266" r:id="rId46"/>
    <p:sldId id="274" r:id="rId47"/>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1pPr>
    <a:lvl2pPr marL="0" marR="0" indent="4572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5pPr>
    <a:lvl6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6pPr>
    <a:lvl7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7pPr>
    <a:lvl8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8pPr>
    <a:lvl9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9pPr>
  </p:defaultTextStyle>
  <p:extLst>
    <p:ext uri="{EFAFB233-063F-42B5-8137-9DF3F51BA10A}">
      <p15:sldGuideLst xmlns:p15="http://schemas.microsoft.com/office/powerpoint/2012/main">
        <p15:guide id="1" orient="horz" pos="4320">
          <p15:clr>
            <a:srgbClr val="A4A3A4"/>
          </p15:clr>
        </p15:guide>
        <p15:guide id="2" pos="76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46C0A"/>
    <a:srgbClr val="FFB9B9"/>
    <a:srgbClr val="F7903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11F9E81-55B8-4187-AE43-889CA13B6F82}" v="20" dt="2025-11-28T08:48:52.724"/>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7F3F4"/>
          </a:solidFill>
        </a:fill>
      </a:tcStyle>
    </a:wholeTbl>
    <a:band2H>
      <a:tcTxStyle/>
      <a:tcStyle>
        <a:tcBdr/>
        <a:fill>
          <a:solidFill>
            <a:srgbClr val="F3F9FA"/>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Arial"/>
          <a:ea typeface="Arial"/>
          <a:cs typeface="Arial"/>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
          <a:latin typeface="Arial"/>
          <a:ea typeface="Arial"/>
          <a:cs typeface="Arial"/>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Arial"/>
          <a:ea typeface="Arial"/>
          <a:cs typeface="Arial"/>
        </a:font>
        <a:srgbClr val="000000"/>
      </a:tcTxStyle>
      <a:tcStyle>
        <a:tcBdr>
          <a:left>
            <a:ln w="12700" cap="flat">
              <a:noFill/>
              <a:miter lim="400000"/>
            </a:ln>
          </a:left>
          <a:right>
            <a:ln w="12700" cap="flat">
              <a:noFill/>
              <a:miter lim="400000"/>
            </a:ln>
          </a:right>
          <a:top>
            <a:ln w="635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Arial"/>
          <a:ea typeface="Arial"/>
          <a:cs typeface="Arial"/>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635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625" autoAdjust="0"/>
    <p:restoredTop sz="92810" autoAdjust="0"/>
  </p:normalViewPr>
  <p:slideViewPr>
    <p:cSldViewPr snapToGrid="0">
      <p:cViewPr varScale="1">
        <p:scale>
          <a:sx n="47" d="100"/>
          <a:sy n="47" d="100"/>
        </p:scale>
        <p:origin x="1044" y="48"/>
      </p:cViewPr>
      <p:guideLst>
        <p:guide orient="horz" pos="4320"/>
        <p:guide pos="76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microsoft.com/office/2016/11/relationships/changesInfo" Target="changesInfos/changesInfo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JAY YADAV" userId="2517e3d847476262" providerId="LiveId" clId="{07DD569D-5DB5-4489-A8B8-8262889BA340}"/>
    <pc:docChg chg="custSel modSld">
      <pc:chgData name="AJAY YADAV" userId="2517e3d847476262" providerId="LiveId" clId="{07DD569D-5DB5-4489-A8B8-8262889BA340}" dt="2025-11-28T09:01:28.315" v="311" actId="113"/>
      <pc:docMkLst>
        <pc:docMk/>
      </pc:docMkLst>
      <pc:sldChg chg="modSp mod">
        <pc:chgData name="AJAY YADAV" userId="2517e3d847476262" providerId="LiveId" clId="{07DD569D-5DB5-4489-A8B8-8262889BA340}" dt="2025-11-28T08:25:14.106" v="188" actId="2711"/>
        <pc:sldMkLst>
          <pc:docMk/>
          <pc:sldMk cId="0" sldId="256"/>
        </pc:sldMkLst>
        <pc:spChg chg="mod">
          <ac:chgData name="AJAY YADAV" userId="2517e3d847476262" providerId="LiveId" clId="{07DD569D-5DB5-4489-A8B8-8262889BA340}" dt="2025-11-28T08:25:14.106" v="188" actId="2711"/>
          <ac:spMkLst>
            <pc:docMk/>
            <pc:sldMk cId="0" sldId="256"/>
            <ac:spMk id="4" creationId="{2E9EC43E-C7B1-EF48-5F3B-E2AF3723BE8A}"/>
          </ac:spMkLst>
        </pc:spChg>
      </pc:sldChg>
      <pc:sldChg chg="modSp mod">
        <pc:chgData name="AJAY YADAV" userId="2517e3d847476262" providerId="LiveId" clId="{07DD569D-5DB5-4489-A8B8-8262889BA340}" dt="2025-11-27T08:19:52.627" v="1" actId="123"/>
        <pc:sldMkLst>
          <pc:docMk/>
          <pc:sldMk cId="0" sldId="257"/>
        </pc:sldMkLst>
        <pc:spChg chg="mod">
          <ac:chgData name="AJAY YADAV" userId="2517e3d847476262" providerId="LiveId" clId="{07DD569D-5DB5-4489-A8B8-8262889BA340}" dt="2025-11-27T08:19:52.627" v="1" actId="123"/>
          <ac:spMkLst>
            <pc:docMk/>
            <pc:sldMk cId="0" sldId="257"/>
            <ac:spMk id="4" creationId="{C77F0D2F-63C2-DC7A-327A-7363CBB73A8D}"/>
          </ac:spMkLst>
        </pc:spChg>
      </pc:sldChg>
      <pc:sldChg chg="modSp mod">
        <pc:chgData name="AJAY YADAV" userId="2517e3d847476262" providerId="LiveId" clId="{07DD569D-5DB5-4489-A8B8-8262889BA340}" dt="2025-11-28T09:00:04.571" v="305" actId="14100"/>
        <pc:sldMkLst>
          <pc:docMk/>
          <pc:sldMk cId="0" sldId="274"/>
        </pc:sldMkLst>
        <pc:spChg chg="mod">
          <ac:chgData name="AJAY YADAV" userId="2517e3d847476262" providerId="LiveId" clId="{07DD569D-5DB5-4489-A8B8-8262889BA340}" dt="2025-11-28T09:00:04.571" v="305" actId="14100"/>
          <ac:spMkLst>
            <pc:docMk/>
            <pc:sldMk cId="0" sldId="274"/>
            <ac:spMk id="2" creationId="{E9A6B61E-3BFB-8B6A-B54D-9BFC4C887C61}"/>
          </ac:spMkLst>
        </pc:spChg>
        <pc:spChg chg="mod">
          <ac:chgData name="AJAY YADAV" userId="2517e3d847476262" providerId="LiveId" clId="{07DD569D-5DB5-4489-A8B8-8262889BA340}" dt="2025-11-28T08:59:39.160" v="302" actId="14100"/>
          <ac:spMkLst>
            <pc:docMk/>
            <pc:sldMk cId="0" sldId="274"/>
            <ac:spMk id="121" creationId="{00000000-0000-0000-0000-000000000000}"/>
          </ac:spMkLst>
        </pc:spChg>
        <pc:picChg chg="mod">
          <ac:chgData name="AJAY YADAV" userId="2517e3d847476262" providerId="LiveId" clId="{07DD569D-5DB5-4489-A8B8-8262889BA340}" dt="2025-11-28T08:59:49.658" v="303" actId="14100"/>
          <ac:picMkLst>
            <pc:docMk/>
            <pc:sldMk cId="0" sldId="274"/>
            <ac:picMk id="3" creationId="{5E650F79-7DDC-3572-24A0-923746DF3718}"/>
          </ac:picMkLst>
        </pc:picChg>
        <pc:picChg chg="mod">
          <ac:chgData name="AJAY YADAV" userId="2517e3d847476262" providerId="LiveId" clId="{07DD569D-5DB5-4489-A8B8-8262889BA340}" dt="2025-11-28T08:59:31.794" v="301" actId="1076"/>
          <ac:picMkLst>
            <pc:docMk/>
            <pc:sldMk cId="0" sldId="274"/>
            <ac:picMk id="122" creationId="{00000000-0000-0000-0000-000000000000}"/>
          </ac:picMkLst>
        </pc:picChg>
      </pc:sldChg>
      <pc:sldChg chg="modSp mod">
        <pc:chgData name="AJAY YADAV" userId="2517e3d847476262" providerId="LiveId" clId="{07DD569D-5DB5-4489-A8B8-8262889BA340}" dt="2025-11-27T08:21:01.282" v="50" actId="1035"/>
        <pc:sldMkLst>
          <pc:docMk/>
          <pc:sldMk cId="3173233629" sldId="275"/>
        </pc:sldMkLst>
        <pc:spChg chg="mod">
          <ac:chgData name="AJAY YADAV" userId="2517e3d847476262" providerId="LiveId" clId="{07DD569D-5DB5-4489-A8B8-8262889BA340}" dt="2025-11-27T08:20:15.926" v="3" actId="123"/>
          <ac:spMkLst>
            <pc:docMk/>
            <pc:sldMk cId="3173233629" sldId="275"/>
            <ac:spMk id="4" creationId="{F5718F69-9DD9-9433-D379-32CAAFCAE4EB}"/>
          </ac:spMkLst>
        </pc:spChg>
        <pc:spChg chg="mod">
          <ac:chgData name="AJAY YADAV" userId="2517e3d847476262" providerId="LiveId" clId="{07DD569D-5DB5-4489-A8B8-8262889BA340}" dt="2025-11-27T08:20:41.848" v="10" actId="20577"/>
          <ac:spMkLst>
            <pc:docMk/>
            <pc:sldMk cId="3173233629" sldId="275"/>
            <ac:spMk id="11" creationId="{BEF55332-CC02-5DD3-398F-EB9D59495A1F}"/>
          </ac:spMkLst>
        </pc:spChg>
        <pc:grpChg chg="mod">
          <ac:chgData name="AJAY YADAV" userId="2517e3d847476262" providerId="LiveId" clId="{07DD569D-5DB5-4489-A8B8-8262889BA340}" dt="2025-11-27T08:20:45.966" v="23" actId="1036"/>
          <ac:grpSpMkLst>
            <pc:docMk/>
            <pc:sldMk cId="3173233629" sldId="275"/>
            <ac:grpSpMk id="2" creationId="{C8A36766-82CA-BB07-9D3E-065B5866BA95}"/>
          </ac:grpSpMkLst>
        </pc:grpChg>
        <pc:grpChg chg="mod">
          <ac:chgData name="AJAY YADAV" userId="2517e3d847476262" providerId="LiveId" clId="{07DD569D-5DB5-4489-A8B8-8262889BA340}" dt="2025-11-27T08:21:01.282" v="50" actId="1035"/>
          <ac:grpSpMkLst>
            <pc:docMk/>
            <pc:sldMk cId="3173233629" sldId="275"/>
            <ac:grpSpMk id="12" creationId="{9E26B23D-EC0D-D259-AA03-DBA601374870}"/>
          </ac:grpSpMkLst>
        </pc:grpChg>
      </pc:sldChg>
      <pc:sldChg chg="modSp mod">
        <pc:chgData name="AJAY YADAV" userId="2517e3d847476262" providerId="LiveId" clId="{07DD569D-5DB5-4489-A8B8-8262889BA340}" dt="2025-11-28T08:29:00.502" v="190"/>
        <pc:sldMkLst>
          <pc:docMk/>
          <pc:sldMk cId="2581765637" sldId="376"/>
        </pc:sldMkLst>
        <pc:spChg chg="mod">
          <ac:chgData name="AJAY YADAV" userId="2517e3d847476262" providerId="LiveId" clId="{07DD569D-5DB5-4489-A8B8-8262889BA340}" dt="2025-11-28T08:29:00.502" v="190"/>
          <ac:spMkLst>
            <pc:docMk/>
            <pc:sldMk cId="2581765637" sldId="376"/>
            <ac:spMk id="10" creationId="{BCB171A8-B485-E022-5B93-8F9345E7FA50}"/>
          </ac:spMkLst>
        </pc:spChg>
      </pc:sldChg>
      <pc:sldChg chg="modSp mod">
        <pc:chgData name="AJAY YADAV" userId="2517e3d847476262" providerId="LiveId" clId="{07DD569D-5DB5-4489-A8B8-8262889BA340}" dt="2025-11-28T08:34:32.874" v="195" actId="14100"/>
        <pc:sldMkLst>
          <pc:docMk/>
          <pc:sldMk cId="920482105" sldId="6187"/>
        </pc:sldMkLst>
        <pc:spChg chg="mod">
          <ac:chgData name="AJAY YADAV" userId="2517e3d847476262" providerId="LiveId" clId="{07DD569D-5DB5-4489-A8B8-8262889BA340}" dt="2025-11-28T08:34:32.874" v="195" actId="14100"/>
          <ac:spMkLst>
            <pc:docMk/>
            <pc:sldMk cId="920482105" sldId="6187"/>
            <ac:spMk id="9" creationId="{E582200C-6AFA-E4E5-EA53-285AED5BC613}"/>
          </ac:spMkLst>
        </pc:spChg>
      </pc:sldChg>
      <pc:sldChg chg="modSp mod">
        <pc:chgData name="AJAY YADAV" userId="2517e3d847476262" providerId="LiveId" clId="{07DD569D-5DB5-4489-A8B8-8262889BA340}" dt="2025-11-27T08:31:17.394" v="74" actId="123"/>
        <pc:sldMkLst>
          <pc:docMk/>
          <pc:sldMk cId="1585021644" sldId="6229"/>
        </pc:sldMkLst>
        <pc:spChg chg="mod">
          <ac:chgData name="AJAY YADAV" userId="2517e3d847476262" providerId="LiveId" clId="{07DD569D-5DB5-4489-A8B8-8262889BA340}" dt="2025-11-27T08:31:17.394" v="74" actId="123"/>
          <ac:spMkLst>
            <pc:docMk/>
            <pc:sldMk cId="1585021644" sldId="6229"/>
            <ac:spMk id="10" creationId="{B128AA48-8E5E-9C94-0D7B-4432B16A49C1}"/>
          </ac:spMkLst>
        </pc:spChg>
      </pc:sldChg>
      <pc:sldChg chg="modSp mod">
        <pc:chgData name="AJAY YADAV" userId="2517e3d847476262" providerId="LiveId" clId="{07DD569D-5DB5-4489-A8B8-8262889BA340}" dt="2025-11-27T08:34:35.272" v="94" actId="20577"/>
        <pc:sldMkLst>
          <pc:docMk/>
          <pc:sldMk cId="3831409242" sldId="6230"/>
        </pc:sldMkLst>
        <pc:graphicFrameChg chg="mod modGraphic">
          <ac:chgData name="AJAY YADAV" userId="2517e3d847476262" providerId="LiveId" clId="{07DD569D-5DB5-4489-A8B8-8262889BA340}" dt="2025-11-27T08:34:35.272" v="94" actId="20577"/>
          <ac:graphicFrameMkLst>
            <pc:docMk/>
            <pc:sldMk cId="3831409242" sldId="6230"/>
            <ac:graphicFrameMk id="2" creationId="{78AA903E-5803-13AA-2B0A-F0846B354DD5}"/>
          </ac:graphicFrameMkLst>
        </pc:graphicFrameChg>
      </pc:sldChg>
      <pc:sldChg chg="modSp mod">
        <pc:chgData name="AJAY YADAV" userId="2517e3d847476262" providerId="LiveId" clId="{07DD569D-5DB5-4489-A8B8-8262889BA340}" dt="2025-11-27T08:29:58.349" v="73" actId="123"/>
        <pc:sldMkLst>
          <pc:docMk/>
          <pc:sldMk cId="1592747336" sldId="6236"/>
        </pc:sldMkLst>
        <pc:spChg chg="mod">
          <ac:chgData name="AJAY YADAV" userId="2517e3d847476262" providerId="LiveId" clId="{07DD569D-5DB5-4489-A8B8-8262889BA340}" dt="2025-11-27T08:21:32.354" v="65" actId="1037"/>
          <ac:spMkLst>
            <pc:docMk/>
            <pc:sldMk cId="1592747336" sldId="6236"/>
            <ac:spMk id="4" creationId="{BC190698-BAAE-6D52-2179-3D4BAA1DB2AB}"/>
          </ac:spMkLst>
        </pc:spChg>
        <pc:spChg chg="mod">
          <ac:chgData name="AJAY YADAV" userId="2517e3d847476262" providerId="LiveId" clId="{07DD569D-5DB5-4489-A8B8-8262889BA340}" dt="2025-11-27T08:21:42.317" v="67" actId="122"/>
          <ac:spMkLst>
            <pc:docMk/>
            <pc:sldMk cId="1592747336" sldId="6236"/>
            <ac:spMk id="9" creationId="{98DC9E3E-3E67-7826-9923-F31A182057AC}"/>
          </ac:spMkLst>
        </pc:spChg>
        <pc:spChg chg="mod">
          <ac:chgData name="AJAY YADAV" userId="2517e3d847476262" providerId="LiveId" clId="{07DD569D-5DB5-4489-A8B8-8262889BA340}" dt="2025-11-27T08:29:58.349" v="73" actId="123"/>
          <ac:spMkLst>
            <pc:docMk/>
            <pc:sldMk cId="1592747336" sldId="6236"/>
            <ac:spMk id="10" creationId="{348B35A2-23D8-13E9-F53C-33A02431B29D}"/>
          </ac:spMkLst>
        </pc:spChg>
      </pc:sldChg>
      <pc:sldChg chg="modSp mod">
        <pc:chgData name="AJAY YADAV" userId="2517e3d847476262" providerId="LiveId" clId="{07DD569D-5DB5-4489-A8B8-8262889BA340}" dt="2025-11-28T09:00:57.397" v="309" actId="14100"/>
        <pc:sldMkLst>
          <pc:docMk/>
          <pc:sldMk cId="811483817" sldId="6239"/>
        </pc:sldMkLst>
        <pc:spChg chg="mod">
          <ac:chgData name="AJAY YADAV" userId="2517e3d847476262" providerId="LiveId" clId="{07DD569D-5DB5-4489-A8B8-8262889BA340}" dt="2025-11-28T09:00:57.397" v="309" actId="14100"/>
          <ac:spMkLst>
            <pc:docMk/>
            <pc:sldMk cId="811483817" sldId="6239"/>
            <ac:spMk id="9" creationId="{3DC24E51-C119-CAA5-F2E1-D841939B7A0E}"/>
          </ac:spMkLst>
        </pc:spChg>
        <pc:spChg chg="mod">
          <ac:chgData name="AJAY YADAV" userId="2517e3d847476262" providerId="LiveId" clId="{07DD569D-5DB5-4489-A8B8-8262889BA340}" dt="2025-11-28T08:37:51.238" v="234" actId="20577"/>
          <ac:spMkLst>
            <pc:docMk/>
            <pc:sldMk cId="811483817" sldId="6239"/>
            <ac:spMk id="10" creationId="{CEC16E88-D55F-7DC6-C931-6CD08D61104D}"/>
          </ac:spMkLst>
        </pc:spChg>
      </pc:sldChg>
      <pc:sldChg chg="modSp mod">
        <pc:chgData name="AJAY YADAV" userId="2517e3d847476262" providerId="LiveId" clId="{07DD569D-5DB5-4489-A8B8-8262889BA340}" dt="2025-11-28T08:38:21.869" v="236" actId="120"/>
        <pc:sldMkLst>
          <pc:docMk/>
          <pc:sldMk cId="30832329" sldId="6240"/>
        </pc:sldMkLst>
        <pc:spChg chg="mod">
          <ac:chgData name="AJAY YADAV" userId="2517e3d847476262" providerId="LiveId" clId="{07DD569D-5DB5-4489-A8B8-8262889BA340}" dt="2025-11-28T08:38:21.869" v="236" actId="120"/>
          <ac:spMkLst>
            <pc:docMk/>
            <pc:sldMk cId="30832329" sldId="6240"/>
            <ac:spMk id="9" creationId="{CC43F5CF-732B-09FF-D082-D2887C275F9D}"/>
          </ac:spMkLst>
        </pc:spChg>
      </pc:sldChg>
      <pc:sldChg chg="modSp">
        <pc:chgData name="AJAY YADAV" userId="2517e3d847476262" providerId="LiveId" clId="{07DD569D-5DB5-4489-A8B8-8262889BA340}" dt="2025-11-28T08:48:52.724" v="239"/>
        <pc:sldMkLst>
          <pc:docMk/>
          <pc:sldMk cId="3260621057" sldId="6252"/>
        </pc:sldMkLst>
        <pc:spChg chg="mod">
          <ac:chgData name="AJAY YADAV" userId="2517e3d847476262" providerId="LiveId" clId="{07DD569D-5DB5-4489-A8B8-8262889BA340}" dt="2025-11-28T08:48:52.724" v="239"/>
          <ac:spMkLst>
            <pc:docMk/>
            <pc:sldMk cId="3260621057" sldId="6252"/>
            <ac:spMk id="9" creationId="{BBD80590-6115-8B34-2034-705DC2DF6A68}"/>
          </ac:spMkLst>
        </pc:spChg>
      </pc:sldChg>
      <pc:sldChg chg="modSp mod">
        <pc:chgData name="AJAY YADAV" userId="2517e3d847476262" providerId="LiveId" clId="{07DD569D-5DB5-4489-A8B8-8262889BA340}" dt="2025-11-27T08:46:22.847" v="167" actId="123"/>
        <pc:sldMkLst>
          <pc:docMk/>
          <pc:sldMk cId="2961198061" sldId="6254"/>
        </pc:sldMkLst>
        <pc:spChg chg="mod">
          <ac:chgData name="AJAY YADAV" userId="2517e3d847476262" providerId="LiveId" clId="{07DD569D-5DB5-4489-A8B8-8262889BA340}" dt="2025-11-27T08:46:22.847" v="167" actId="123"/>
          <ac:spMkLst>
            <pc:docMk/>
            <pc:sldMk cId="2961198061" sldId="6254"/>
            <ac:spMk id="2" creationId="{C8AE611A-0BC1-8C2A-949F-A4A3B001434B}"/>
          </ac:spMkLst>
        </pc:spChg>
        <pc:spChg chg="mod">
          <ac:chgData name="AJAY YADAV" userId="2517e3d847476262" providerId="LiveId" clId="{07DD569D-5DB5-4489-A8B8-8262889BA340}" dt="2025-11-27T08:43:10.091" v="139" actId="1035"/>
          <ac:spMkLst>
            <pc:docMk/>
            <pc:sldMk cId="2961198061" sldId="6254"/>
            <ac:spMk id="9" creationId="{4E71F9E9-2FB4-2175-4517-6D2705DD8380}"/>
          </ac:spMkLst>
        </pc:spChg>
      </pc:sldChg>
      <pc:sldChg chg="modSp mod">
        <pc:chgData name="AJAY YADAV" userId="2517e3d847476262" providerId="LiveId" clId="{07DD569D-5DB5-4489-A8B8-8262889BA340}" dt="2025-11-27T08:47:37.900" v="172" actId="1037"/>
        <pc:sldMkLst>
          <pc:docMk/>
          <pc:sldMk cId="3493411272" sldId="6255"/>
        </pc:sldMkLst>
        <pc:spChg chg="mod">
          <ac:chgData name="AJAY YADAV" userId="2517e3d847476262" providerId="LiveId" clId="{07DD569D-5DB5-4489-A8B8-8262889BA340}" dt="2025-11-27T08:47:37.900" v="172" actId="1037"/>
          <ac:spMkLst>
            <pc:docMk/>
            <pc:sldMk cId="3493411272" sldId="6255"/>
            <ac:spMk id="10" creationId="{C7274D0D-3041-EFFF-BFCB-CE523EB2A9BE}"/>
          </ac:spMkLst>
        </pc:spChg>
      </pc:sldChg>
      <pc:sldChg chg="modSp mod">
        <pc:chgData name="AJAY YADAV" userId="2517e3d847476262" providerId="LiveId" clId="{07DD569D-5DB5-4489-A8B8-8262889BA340}" dt="2025-11-28T09:01:28.315" v="311" actId="113"/>
        <pc:sldMkLst>
          <pc:docMk/>
          <pc:sldMk cId="26922043" sldId="6256"/>
        </pc:sldMkLst>
        <pc:spChg chg="mod">
          <ac:chgData name="AJAY YADAV" userId="2517e3d847476262" providerId="LiveId" clId="{07DD569D-5DB5-4489-A8B8-8262889BA340}" dt="2025-11-28T09:01:28.315" v="311" actId="113"/>
          <ac:spMkLst>
            <pc:docMk/>
            <pc:sldMk cId="26922043" sldId="6256"/>
            <ac:spMk id="2" creationId="{D4FA75EA-1114-71B8-AEF7-E3EF326E701A}"/>
          </ac:spMkLst>
        </pc:spChg>
        <pc:spChg chg="mod">
          <ac:chgData name="AJAY YADAV" userId="2517e3d847476262" providerId="LiveId" clId="{07DD569D-5DB5-4489-A8B8-8262889BA340}" dt="2025-11-27T08:47:50.934" v="183" actId="1037"/>
          <ac:spMkLst>
            <pc:docMk/>
            <pc:sldMk cId="26922043" sldId="6256"/>
            <ac:spMk id="10" creationId="{B8C5889B-FFCA-E517-9F08-1E07B74722E8}"/>
          </ac:spMkLst>
        </pc:spChg>
      </pc:sldChg>
      <pc:sldChg chg="modSp mod">
        <pc:chgData name="AJAY YADAV" userId="2517e3d847476262" providerId="LiveId" clId="{07DD569D-5DB5-4489-A8B8-8262889BA340}" dt="2025-11-28T08:33:25.293" v="191" actId="123"/>
        <pc:sldMkLst>
          <pc:docMk/>
          <pc:sldMk cId="2970041602" sldId="6257"/>
        </pc:sldMkLst>
        <pc:spChg chg="mod">
          <ac:chgData name="AJAY YADAV" userId="2517e3d847476262" providerId="LiveId" clId="{07DD569D-5DB5-4489-A8B8-8262889BA340}" dt="2025-11-28T08:33:25.293" v="191" actId="123"/>
          <ac:spMkLst>
            <pc:docMk/>
            <pc:sldMk cId="2970041602" sldId="6257"/>
            <ac:spMk id="10" creationId="{7500AB46-A33B-D200-A48C-BDEB72092169}"/>
          </ac:spMkLst>
        </pc:spChg>
      </pc:sldChg>
      <pc:sldChg chg="modSp mod">
        <pc:chgData name="AJAY YADAV" userId="2517e3d847476262" providerId="LiveId" clId="{07DD569D-5DB5-4489-A8B8-8262889BA340}" dt="2025-11-28T08:49:12.040" v="240" actId="123"/>
        <pc:sldMkLst>
          <pc:docMk/>
          <pc:sldMk cId="4113847919" sldId="6258"/>
        </pc:sldMkLst>
        <pc:spChg chg="mod">
          <ac:chgData name="AJAY YADAV" userId="2517e3d847476262" providerId="LiveId" clId="{07DD569D-5DB5-4489-A8B8-8262889BA340}" dt="2025-11-28T08:49:12.040" v="240" actId="123"/>
          <ac:spMkLst>
            <pc:docMk/>
            <pc:sldMk cId="4113847919" sldId="6258"/>
            <ac:spMk id="10" creationId="{7434D421-30CD-1070-20E2-181F47D75A69}"/>
          </ac:spMkLst>
        </pc:spChg>
      </pc:sldChg>
      <pc:sldChg chg="modSp mod">
        <pc:chgData name="AJAY YADAV" userId="2517e3d847476262" providerId="LiveId" clId="{07DD569D-5DB5-4489-A8B8-8262889BA340}" dt="2025-11-28T08:50:47.420" v="249" actId="20577"/>
        <pc:sldMkLst>
          <pc:docMk/>
          <pc:sldMk cId="175587395" sldId="6261"/>
        </pc:sldMkLst>
        <pc:spChg chg="mod">
          <ac:chgData name="AJAY YADAV" userId="2517e3d847476262" providerId="LiveId" clId="{07DD569D-5DB5-4489-A8B8-8262889BA340}" dt="2025-11-28T08:50:47.420" v="249" actId="20577"/>
          <ac:spMkLst>
            <pc:docMk/>
            <pc:sldMk cId="175587395" sldId="6261"/>
            <ac:spMk id="10" creationId="{7FDED407-9579-921B-8AAB-E68635CDAAFF}"/>
          </ac:spMkLst>
        </pc:spChg>
      </pc:sldChg>
      <pc:sldChg chg="modSp mod">
        <pc:chgData name="AJAY YADAV" userId="2517e3d847476262" providerId="LiveId" clId="{07DD569D-5DB5-4489-A8B8-8262889BA340}" dt="2025-11-28T08:53:18.018" v="267" actId="20577"/>
        <pc:sldMkLst>
          <pc:docMk/>
          <pc:sldMk cId="2172453726" sldId="6262"/>
        </pc:sldMkLst>
        <pc:spChg chg="mod">
          <ac:chgData name="AJAY YADAV" userId="2517e3d847476262" providerId="LiveId" clId="{07DD569D-5DB5-4489-A8B8-8262889BA340}" dt="2025-11-28T08:53:18.018" v="267" actId="20577"/>
          <ac:spMkLst>
            <pc:docMk/>
            <pc:sldMk cId="2172453726" sldId="6262"/>
            <ac:spMk id="10" creationId="{813D2DDD-E9F0-73A5-7259-86DF21FDD2FA}"/>
          </ac:spMkLst>
        </pc:spChg>
      </pc:sldChg>
      <pc:sldChg chg="modSp mod">
        <pc:chgData name="AJAY YADAV" userId="2517e3d847476262" providerId="LiveId" clId="{07DD569D-5DB5-4489-A8B8-8262889BA340}" dt="2025-11-28T08:54:17.952" v="286" actId="20577"/>
        <pc:sldMkLst>
          <pc:docMk/>
          <pc:sldMk cId="1132121843" sldId="6263"/>
        </pc:sldMkLst>
        <pc:spChg chg="mod">
          <ac:chgData name="AJAY YADAV" userId="2517e3d847476262" providerId="LiveId" clId="{07DD569D-5DB5-4489-A8B8-8262889BA340}" dt="2025-11-28T08:54:17.952" v="286" actId="20577"/>
          <ac:spMkLst>
            <pc:docMk/>
            <pc:sldMk cId="1132121843" sldId="6263"/>
            <ac:spMk id="10" creationId="{3E9D1E21-1FD8-31E5-97FF-7A343258B6B2}"/>
          </ac:spMkLst>
        </pc:spChg>
      </pc:sldChg>
    </pc:docChg>
  </pc:docChgLst>
</pc:chgInfo>
</file>

<file path=ppt/diagrams/_rels/data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svg"/><Relationship Id="rId1" Type="http://schemas.openxmlformats.org/officeDocument/2006/relationships/image" Target="../media/image36.png"/><Relationship Id="rId6" Type="http://schemas.openxmlformats.org/officeDocument/2006/relationships/image" Target="../media/image41.svg"/><Relationship Id="rId5" Type="http://schemas.openxmlformats.org/officeDocument/2006/relationships/image" Target="../media/image40.png"/><Relationship Id="rId4" Type="http://schemas.openxmlformats.org/officeDocument/2006/relationships/image" Target="../media/image39.svg"/></Relationships>
</file>

<file path=ppt/diagrams/_rels/drawing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svg"/><Relationship Id="rId1" Type="http://schemas.openxmlformats.org/officeDocument/2006/relationships/image" Target="../media/image36.png"/><Relationship Id="rId6" Type="http://schemas.openxmlformats.org/officeDocument/2006/relationships/image" Target="../media/image41.svg"/><Relationship Id="rId5" Type="http://schemas.openxmlformats.org/officeDocument/2006/relationships/image" Target="../media/image40.png"/><Relationship Id="rId4" Type="http://schemas.openxmlformats.org/officeDocument/2006/relationships/image" Target="../media/image39.sv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_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bg1"/>
    </dgm:fillClrLst>
    <dgm:linClrLst meth="repeat">
      <a:schemeClr val="lt2">
        <a:alpha val="0"/>
      </a:schemeClr>
    </dgm:linClrLst>
    <dgm:effectClrLst/>
    <dgm:txLinClrLst/>
    <dgm:txFillClrLst meth="repeat">
      <a:schemeClr val="dk1"/>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dgm:fillClrLst>
    <dgm:linClrLst meth="repeat">
      <a:schemeClr val="lt2">
        <a:alpha val="0"/>
      </a:schemeClr>
    </dgm:linClrLst>
    <dgm:effectClrLst/>
    <dgm:txLinClrLst/>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CB8B606-A00D-4CE3-B0E2-A5CBC93D7D2F}" type="doc">
      <dgm:prSet loTypeId="urn:microsoft.com/office/officeart/2005/8/layout/hList6" loCatId="list" qsTypeId="urn:microsoft.com/office/officeart/2005/8/quickstyle/3d1" qsCatId="3D" csTypeId="urn:microsoft.com/office/officeart/2005/8/colors/colorful5" csCatId="colorful" phldr="1"/>
      <dgm:spPr/>
      <dgm:t>
        <a:bodyPr/>
        <a:lstStyle/>
        <a:p>
          <a:endParaRPr lang="en-IN"/>
        </a:p>
      </dgm:t>
    </dgm:pt>
    <dgm:pt modelId="{8EB35AFF-2641-4A20-9732-DAB8E36A23D5}">
      <dgm:prSet phldrT="[Text]" custT="1">
        <dgm:style>
          <a:lnRef idx="1">
            <a:schemeClr val="dk1"/>
          </a:lnRef>
          <a:fillRef idx="3">
            <a:schemeClr val="dk1"/>
          </a:fillRef>
          <a:effectRef idx="2">
            <a:schemeClr val="dk1"/>
          </a:effectRef>
          <a:fontRef idx="minor">
            <a:schemeClr val="lt1"/>
          </a:fontRef>
        </dgm:style>
      </dgm:prSet>
      <dgm:spPr>
        <a:solidFill>
          <a:srgbClr val="FFB9B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hi-IN" sz="6000" dirty="0" err="1">
              <a:solidFill>
                <a:srgbClr val="C00000"/>
              </a:solidFill>
              <a:latin typeface="Kokila" panose="020B0604020202020204" pitchFamily="34" charset="0"/>
              <a:ea typeface="Open Sans" panose="020B0606030504020204" pitchFamily="34" charset="0"/>
              <a:cs typeface="Kokila" panose="020B0604020202020204" pitchFamily="34" charset="0"/>
            </a:rPr>
            <a:t>तृतीयक</a:t>
          </a:r>
          <a:r>
            <a:rPr lang="hi-IN" sz="6000" dirty="0">
              <a:solidFill>
                <a:srgbClr val="C00000"/>
              </a:solidFill>
              <a:latin typeface="Kokila" panose="020B0604020202020204" pitchFamily="34" charset="0"/>
              <a:ea typeface="Open Sans" panose="020B0606030504020204" pitchFamily="34" charset="0"/>
              <a:cs typeface="Kokila" panose="020B0604020202020204" pitchFamily="34" charset="0"/>
            </a:rPr>
            <a:t> प्रभाव</a:t>
          </a:r>
          <a:endParaRPr lang="en-IN" sz="6000" dirty="0">
            <a:solidFill>
              <a:srgbClr val="C00000"/>
            </a:solidFill>
            <a:latin typeface="Kokila" panose="020B0604020202020204" pitchFamily="34" charset="0"/>
            <a:ea typeface="Open Sans" panose="020B0606030504020204" pitchFamily="34" charset="0"/>
            <a:cs typeface="Kokila" panose="020B0604020202020204" pitchFamily="34" charset="0"/>
          </a:endParaRPr>
        </a:p>
      </dgm:t>
    </dgm:pt>
    <dgm:pt modelId="{0DAB0BFC-AEAD-400E-887F-8CAD831F4C59}" type="parTrans" cxnId="{DA964C27-885F-4381-A881-FF59C70925F7}">
      <dgm:prSet/>
      <dgm:spPr/>
      <dgm:t>
        <a:bodyPr/>
        <a:lstStyle/>
        <a:p>
          <a:endParaRPr lang="en-IN"/>
        </a:p>
      </dgm:t>
    </dgm:pt>
    <dgm:pt modelId="{09E8481B-28CE-4785-83D4-0E3B4D6E018B}" type="sibTrans" cxnId="{DA964C27-885F-4381-A881-FF59C70925F7}">
      <dgm:prSet/>
      <dgm:spPr/>
      <dgm:t>
        <a:bodyPr/>
        <a:lstStyle/>
        <a:p>
          <a:endParaRPr lang="en-IN"/>
        </a:p>
      </dgm:t>
    </dgm:pt>
    <dgm:pt modelId="{210E8CB4-AB61-477A-9F3D-3018CC311F34}">
      <dgm:prSet phldrT="[Text]" custT="1">
        <dgm:style>
          <a:lnRef idx="1">
            <a:schemeClr val="dk1"/>
          </a:lnRef>
          <a:fillRef idx="3">
            <a:schemeClr val="dk1"/>
          </a:fillRef>
          <a:effectRef idx="2">
            <a:schemeClr val="dk1"/>
          </a:effectRef>
          <a:fontRef idx="minor">
            <a:schemeClr val="lt1"/>
          </a:fontRef>
        </dgm:style>
      </dgm:prSet>
      <dgm:spPr>
        <a:solidFill>
          <a:srgbClr val="FFB9B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hi-IN" sz="6000" b="1" dirty="0">
              <a:solidFill>
                <a:srgbClr val="C00000"/>
              </a:solidFill>
              <a:latin typeface="Kokila" panose="020B0604020202020204" pitchFamily="34" charset="0"/>
              <a:ea typeface="Open Sans" panose="020B0606030504020204" pitchFamily="34" charset="0"/>
              <a:cs typeface="Kokila" panose="020B0604020202020204" pitchFamily="34" charset="0"/>
            </a:rPr>
            <a:t>स्वास्थ्य संबंधी खतरा
प्रवासन
राष्ट्र का समग्र विकास</a:t>
          </a:r>
          <a:endParaRPr lang="en-IN" sz="6000" b="1" dirty="0">
            <a:solidFill>
              <a:srgbClr val="C00000"/>
            </a:solidFill>
            <a:latin typeface="Kokila" panose="020B0604020202020204" pitchFamily="34" charset="0"/>
            <a:ea typeface="Open Sans" panose="020B0606030504020204" pitchFamily="34" charset="0"/>
            <a:cs typeface="Kokila" panose="020B0604020202020204" pitchFamily="34" charset="0"/>
          </a:endParaRPr>
        </a:p>
      </dgm:t>
    </dgm:pt>
    <dgm:pt modelId="{3C5D0F26-F5A4-48C1-8BE5-654EFE2378D8}" type="parTrans" cxnId="{903B1D7B-F74B-41A1-B995-0997766D1046}">
      <dgm:prSet/>
      <dgm:spPr/>
      <dgm:t>
        <a:bodyPr/>
        <a:lstStyle/>
        <a:p>
          <a:endParaRPr lang="en-IN"/>
        </a:p>
      </dgm:t>
    </dgm:pt>
    <dgm:pt modelId="{0504C5CC-2EF8-4590-9CA7-14354BE39341}" type="sibTrans" cxnId="{903B1D7B-F74B-41A1-B995-0997766D1046}">
      <dgm:prSet/>
      <dgm:spPr/>
      <dgm:t>
        <a:bodyPr/>
        <a:lstStyle/>
        <a:p>
          <a:endParaRPr lang="en-IN"/>
        </a:p>
      </dgm:t>
    </dgm:pt>
    <dgm:pt modelId="{AAF30E17-BCB0-4C10-B06F-1CE4A52083CD}">
      <dgm:prSet phldrT="[Text]" custT="1">
        <dgm:style>
          <a:lnRef idx="1">
            <a:schemeClr val="dk1"/>
          </a:lnRef>
          <a:fillRef idx="3">
            <a:schemeClr val="dk1"/>
          </a:fillRef>
          <a:effectRef idx="2">
            <a:schemeClr val="dk1"/>
          </a:effectRef>
          <a:fontRef idx="minor">
            <a:schemeClr val="lt1"/>
          </a:fontRef>
        </dgm:style>
      </dgm:prSet>
      <dgm:spPr>
        <a:solidFill>
          <a:srgbClr val="FFB9B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endParaRPr lang="en-IN" sz="5400" dirty="0">
            <a:solidFill>
              <a:srgbClr val="C00000"/>
            </a:solidFill>
            <a:latin typeface="Open Sans" panose="020B0606030504020204" pitchFamily="34" charset="0"/>
            <a:ea typeface="Open Sans" panose="020B0606030504020204" pitchFamily="34" charset="0"/>
            <a:cs typeface="Open Sans" panose="020B0606030504020204" pitchFamily="34" charset="0"/>
          </a:endParaRPr>
        </a:p>
      </dgm:t>
    </dgm:pt>
    <dgm:pt modelId="{1F204491-5DB2-406D-A166-31EA52895581}" type="parTrans" cxnId="{3F35074D-2E1B-43E2-9570-DA918B165233}">
      <dgm:prSet/>
      <dgm:spPr/>
      <dgm:t>
        <a:bodyPr/>
        <a:lstStyle/>
        <a:p>
          <a:endParaRPr lang="en-IN"/>
        </a:p>
      </dgm:t>
    </dgm:pt>
    <dgm:pt modelId="{1648FD27-C080-4D60-B863-47BB76E32D88}" type="sibTrans" cxnId="{3F35074D-2E1B-43E2-9570-DA918B165233}">
      <dgm:prSet/>
      <dgm:spPr/>
      <dgm:t>
        <a:bodyPr/>
        <a:lstStyle/>
        <a:p>
          <a:endParaRPr lang="en-IN"/>
        </a:p>
      </dgm:t>
    </dgm:pt>
    <dgm:pt modelId="{93930A7D-255F-465D-A037-76D14445BC6B}">
      <dgm:prSet phldrT="[Text]" custT="1"/>
      <dgm:spPr>
        <a:solidFill>
          <a:schemeClr val="accent6">
            <a:lumMod val="20000"/>
            <a:lumOff val="80000"/>
          </a:schemeClr>
        </a:solidFill>
      </dgm:spPr>
      <dgm:t>
        <a:bodyPr/>
        <a:lstStyle/>
        <a:p>
          <a:r>
            <a:rPr lang="hi-IN" sz="6000" dirty="0">
              <a:solidFill>
                <a:schemeClr val="accent6">
                  <a:lumMod val="50000"/>
                </a:schemeClr>
              </a:solidFill>
              <a:latin typeface="Kokila" panose="020B0604020202020204" pitchFamily="34" charset="0"/>
              <a:ea typeface="Open Sans" panose="020B0606030504020204" pitchFamily="34" charset="0"/>
              <a:cs typeface="Kokila" panose="020B0604020202020204" pitchFamily="34" charset="0"/>
            </a:rPr>
            <a:t>अप्रत्यक्ष प्रभाव</a:t>
          </a:r>
          <a:endParaRPr lang="en-IN" sz="6000" dirty="0">
            <a:solidFill>
              <a:schemeClr val="accent6">
                <a:lumMod val="50000"/>
              </a:schemeClr>
            </a:solidFill>
            <a:latin typeface="Kokila" panose="020B0604020202020204" pitchFamily="34" charset="0"/>
            <a:ea typeface="Open Sans" panose="020B0606030504020204" pitchFamily="34" charset="0"/>
            <a:cs typeface="Kokila" panose="020B0604020202020204" pitchFamily="34" charset="0"/>
          </a:endParaRPr>
        </a:p>
      </dgm:t>
    </dgm:pt>
    <dgm:pt modelId="{F1DD2F81-7FD5-4340-8D8E-9808AE8F9539}" type="sibTrans" cxnId="{9DE70531-CB69-4184-9BEF-67E0569B4DE0}">
      <dgm:prSet/>
      <dgm:spPr/>
      <dgm:t>
        <a:bodyPr/>
        <a:lstStyle/>
        <a:p>
          <a:endParaRPr lang="en-IN"/>
        </a:p>
      </dgm:t>
    </dgm:pt>
    <dgm:pt modelId="{B47EC1CA-ACFF-416C-975D-8E37A106A4BF}" type="parTrans" cxnId="{9DE70531-CB69-4184-9BEF-67E0569B4DE0}">
      <dgm:prSet/>
      <dgm:spPr/>
      <dgm:t>
        <a:bodyPr/>
        <a:lstStyle/>
        <a:p>
          <a:endParaRPr lang="en-IN"/>
        </a:p>
      </dgm:t>
    </dgm:pt>
    <dgm:pt modelId="{BEDD792A-20DB-42B6-8E1B-C02561E2D906}">
      <dgm:prSet phldrT="[Text]" custT="1"/>
      <dgm:spPr>
        <a:solidFill>
          <a:schemeClr val="accent6">
            <a:lumMod val="20000"/>
            <a:lumOff val="80000"/>
          </a:schemeClr>
        </a:solidFill>
      </dgm:spPr>
      <dgm:t>
        <a:bodyPr/>
        <a:lstStyle/>
        <a:p>
          <a:r>
            <a:rPr lang="hi-IN" sz="6000" b="1" i="0" dirty="0">
              <a:solidFill>
                <a:schemeClr val="accent6">
                  <a:lumMod val="50000"/>
                </a:schemeClr>
              </a:solidFill>
              <a:latin typeface="Kokila" panose="020B0604020202020204" pitchFamily="34" charset="0"/>
              <a:ea typeface="Open Sans" panose="020B0606030504020204" pitchFamily="34" charset="0"/>
              <a:cs typeface="Kokila" panose="020B0604020202020204" pitchFamily="34" charset="0"/>
            </a:rPr>
            <a:t>निर्यात/आयात</a:t>
          </a:r>
          <a:endParaRPr lang="en-IN" sz="6000" b="1" i="0" dirty="0">
            <a:solidFill>
              <a:schemeClr val="accent6">
                <a:lumMod val="50000"/>
              </a:schemeClr>
            </a:solidFill>
            <a:latin typeface="Kokila" panose="020B0604020202020204" pitchFamily="34" charset="0"/>
            <a:ea typeface="Open Sans" panose="020B0606030504020204" pitchFamily="34" charset="0"/>
            <a:cs typeface="Kokila" panose="020B0604020202020204" pitchFamily="34" charset="0"/>
          </a:endParaRPr>
        </a:p>
      </dgm:t>
    </dgm:pt>
    <dgm:pt modelId="{F1040EC3-AB2A-4E30-BBFF-B112432A5E4B}" type="sibTrans" cxnId="{43BF8F69-4FBF-4800-9D80-B19F09B52D07}">
      <dgm:prSet/>
      <dgm:spPr/>
      <dgm:t>
        <a:bodyPr/>
        <a:lstStyle/>
        <a:p>
          <a:endParaRPr lang="en-IN"/>
        </a:p>
      </dgm:t>
    </dgm:pt>
    <dgm:pt modelId="{5DE153FB-3DDA-4F4D-8F19-5A324BE3ECAD}" type="parTrans" cxnId="{43BF8F69-4FBF-4800-9D80-B19F09B52D07}">
      <dgm:prSet/>
      <dgm:spPr/>
      <dgm:t>
        <a:bodyPr/>
        <a:lstStyle/>
        <a:p>
          <a:endParaRPr lang="en-IN"/>
        </a:p>
      </dgm:t>
    </dgm:pt>
    <dgm:pt modelId="{EFD14A48-E63C-4E5F-87A9-B742CC9B82A7}">
      <dgm:prSet phldrT="[Text]" custT="1"/>
      <dgm:spPr>
        <a:solidFill>
          <a:schemeClr val="accent5">
            <a:lumMod val="60000"/>
            <a:lumOff val="40000"/>
          </a:schemeClr>
        </a:solidFill>
      </dgm:spPr>
      <dgm:t>
        <a:bodyPr/>
        <a:lstStyle/>
        <a:p>
          <a:r>
            <a:rPr lang="hi-IN" sz="6000" dirty="0">
              <a:solidFill>
                <a:schemeClr val="accent2">
                  <a:lumMod val="75000"/>
                </a:schemeClr>
              </a:solidFill>
              <a:latin typeface="Kokila" panose="020B0604020202020204" pitchFamily="34" charset="0"/>
              <a:ea typeface="Open Sans" panose="020B0606030504020204" pitchFamily="34" charset="0"/>
              <a:cs typeface="Kokila" panose="020B0604020202020204" pitchFamily="34" charset="0"/>
            </a:rPr>
            <a:t>प्रत्यक्ष प्रभाव</a:t>
          </a:r>
          <a:endParaRPr lang="en-IN" sz="6000" dirty="0">
            <a:solidFill>
              <a:schemeClr val="accent2">
                <a:lumMod val="75000"/>
              </a:schemeClr>
            </a:solidFill>
            <a:latin typeface="Kokila" panose="020B0604020202020204" pitchFamily="34" charset="0"/>
            <a:ea typeface="Open Sans" panose="020B0606030504020204" pitchFamily="34" charset="0"/>
            <a:cs typeface="Kokila" panose="020B0604020202020204" pitchFamily="34" charset="0"/>
          </a:endParaRPr>
        </a:p>
      </dgm:t>
    </dgm:pt>
    <dgm:pt modelId="{E443D4E5-9A6A-4FB5-A8EF-9C5136AFB72F}" type="sibTrans" cxnId="{F219765E-ED74-4F6F-9B26-070FF457AD5A}">
      <dgm:prSet/>
      <dgm:spPr/>
      <dgm:t>
        <a:bodyPr/>
        <a:lstStyle/>
        <a:p>
          <a:endParaRPr lang="en-IN"/>
        </a:p>
      </dgm:t>
    </dgm:pt>
    <dgm:pt modelId="{09145A5B-26AC-4B9C-BB6F-6B025622AD05}" type="parTrans" cxnId="{F219765E-ED74-4F6F-9B26-070FF457AD5A}">
      <dgm:prSet/>
      <dgm:spPr/>
      <dgm:t>
        <a:bodyPr/>
        <a:lstStyle/>
        <a:p>
          <a:endParaRPr lang="en-IN"/>
        </a:p>
      </dgm:t>
    </dgm:pt>
    <dgm:pt modelId="{19913CB3-C197-4FD3-8AE6-4C36B47A5B2C}">
      <dgm:prSet phldrT="[Text]" custT="1"/>
      <dgm:spPr>
        <a:solidFill>
          <a:schemeClr val="accent5">
            <a:lumMod val="60000"/>
            <a:lumOff val="40000"/>
          </a:schemeClr>
        </a:solidFill>
      </dgm:spPr>
      <dgm:t>
        <a:bodyPr/>
        <a:lstStyle/>
        <a:p>
          <a:r>
            <a:rPr lang="hi-IN" sz="6000" b="1" dirty="0">
              <a:solidFill>
                <a:schemeClr val="accent2">
                  <a:lumMod val="75000"/>
                </a:schemeClr>
              </a:solidFill>
              <a:latin typeface="Kokila" panose="020B0604020202020204" pitchFamily="34" charset="0"/>
              <a:ea typeface="Open Sans" panose="020B0606030504020204" pitchFamily="34" charset="0"/>
              <a:cs typeface="Kokila" panose="020B0604020202020204" pitchFamily="34" charset="0"/>
            </a:rPr>
            <a:t>मानव जीवन
</a:t>
          </a:r>
          <a:r>
            <a:rPr lang="hi-IN" sz="6000" b="1" dirty="0" err="1">
              <a:solidFill>
                <a:schemeClr val="accent2">
                  <a:lumMod val="75000"/>
                </a:schemeClr>
              </a:solidFill>
              <a:latin typeface="Kokila" panose="020B0604020202020204" pitchFamily="34" charset="0"/>
              <a:ea typeface="Open Sans" panose="020B0606030504020204" pitchFamily="34" charset="0"/>
              <a:cs typeface="Kokila" panose="020B0604020202020204" pitchFamily="34" charset="0"/>
            </a:rPr>
            <a:t>पशुधन</a:t>
          </a:r>
          <a:r>
            <a:rPr lang="hi-IN" sz="6000" b="1" dirty="0">
              <a:solidFill>
                <a:schemeClr val="accent2">
                  <a:lumMod val="75000"/>
                </a:schemeClr>
              </a:solidFill>
              <a:latin typeface="Kokila" panose="020B0604020202020204" pitchFamily="34" charset="0"/>
              <a:ea typeface="Open Sans" panose="020B0606030504020204" pitchFamily="34" charset="0"/>
              <a:cs typeface="Kokila" panose="020B0604020202020204" pitchFamily="34" charset="0"/>
            </a:rPr>
            <a:t> और पशु
निजी संपत्ति
बुनियादी ढाँचा
</a:t>
          </a:r>
          <a:r>
            <a:rPr lang="hi-IN" sz="6000" b="1" dirty="0" err="1">
              <a:solidFill>
                <a:schemeClr val="accent2">
                  <a:lumMod val="75000"/>
                </a:schemeClr>
              </a:solidFill>
              <a:latin typeface="Kokila" panose="020B0604020202020204" pitchFamily="34" charset="0"/>
              <a:ea typeface="Open Sans" panose="020B0606030504020204" pitchFamily="34" charset="0"/>
              <a:cs typeface="Kokila" panose="020B0604020202020204" pitchFamily="34" charset="0"/>
            </a:rPr>
            <a:t>संयोनजकर्ता</a:t>
          </a:r>
          <a:r>
            <a:rPr lang="hi-IN" sz="6000" b="1" dirty="0">
              <a:solidFill>
                <a:schemeClr val="accent2">
                  <a:lumMod val="75000"/>
                </a:schemeClr>
              </a:solidFill>
              <a:latin typeface="Kokila" panose="020B0604020202020204" pitchFamily="34" charset="0"/>
              <a:ea typeface="Open Sans" panose="020B0606030504020204" pitchFamily="34" charset="0"/>
              <a:cs typeface="Kokila" panose="020B0604020202020204" pitchFamily="34" charset="0"/>
            </a:rPr>
            <a:t>  
स्वास्थ्य</a:t>
          </a:r>
          <a:endParaRPr lang="en-IN" sz="6000" b="1" dirty="0">
            <a:solidFill>
              <a:schemeClr val="accent2">
                <a:lumMod val="75000"/>
              </a:schemeClr>
            </a:solidFill>
            <a:latin typeface="Kokila" panose="020B0604020202020204" pitchFamily="34" charset="0"/>
            <a:ea typeface="Open Sans" panose="020B0606030504020204" pitchFamily="34" charset="0"/>
            <a:cs typeface="Kokila" panose="020B0604020202020204" pitchFamily="34" charset="0"/>
          </a:endParaRPr>
        </a:p>
      </dgm:t>
    </dgm:pt>
    <dgm:pt modelId="{5BEED5C7-B029-494B-921B-42564F2EAA3F}" type="sibTrans" cxnId="{B5EEA091-9F55-4D60-8EE3-49B3CE3A214C}">
      <dgm:prSet/>
      <dgm:spPr/>
      <dgm:t>
        <a:bodyPr/>
        <a:lstStyle/>
        <a:p>
          <a:endParaRPr lang="en-IN"/>
        </a:p>
      </dgm:t>
    </dgm:pt>
    <dgm:pt modelId="{EC852FA4-D957-44C0-835D-5A6F66F92672}" type="parTrans" cxnId="{B5EEA091-9F55-4D60-8EE3-49B3CE3A214C}">
      <dgm:prSet/>
      <dgm:spPr/>
      <dgm:t>
        <a:bodyPr/>
        <a:lstStyle/>
        <a:p>
          <a:endParaRPr lang="en-IN"/>
        </a:p>
      </dgm:t>
    </dgm:pt>
    <dgm:pt modelId="{8708DA66-E84B-48F8-AD20-C8EEB1D03DD5}">
      <dgm:prSet custT="1"/>
      <dgm:spPr/>
      <dgm:t>
        <a:bodyPr/>
        <a:lstStyle/>
        <a:p>
          <a:r>
            <a:rPr lang="hi-IN" sz="6000" b="1" i="0" dirty="0">
              <a:solidFill>
                <a:schemeClr val="accent6">
                  <a:lumMod val="50000"/>
                </a:schemeClr>
              </a:solidFill>
              <a:latin typeface="Kokila" panose="020B0604020202020204" pitchFamily="34" charset="0"/>
              <a:ea typeface="Open Sans" panose="020B0606030504020204" pitchFamily="34" charset="0"/>
              <a:cs typeface="Kokila" panose="020B0604020202020204" pitchFamily="34" charset="0"/>
            </a:rPr>
            <a:t>कृषि उत्पादन</a:t>
          </a:r>
          <a:endParaRPr lang="en-IN" sz="6000" b="1" i="0" dirty="0">
            <a:solidFill>
              <a:schemeClr val="accent6">
                <a:lumMod val="50000"/>
              </a:schemeClr>
            </a:solidFill>
            <a:latin typeface="Kokila" panose="020B0604020202020204" pitchFamily="34" charset="0"/>
            <a:ea typeface="Open Sans" panose="020B0606030504020204" pitchFamily="34" charset="0"/>
            <a:cs typeface="Kokila" panose="020B0604020202020204" pitchFamily="34" charset="0"/>
          </a:endParaRPr>
        </a:p>
      </dgm:t>
    </dgm:pt>
    <dgm:pt modelId="{5E0C9590-9446-4AB2-99DA-ED6C0918B126}" type="parTrans" cxnId="{DC268583-0BB5-4DA8-9CD0-43C34AE3530E}">
      <dgm:prSet/>
      <dgm:spPr/>
      <dgm:t>
        <a:bodyPr/>
        <a:lstStyle/>
        <a:p>
          <a:endParaRPr lang="en-IN"/>
        </a:p>
      </dgm:t>
    </dgm:pt>
    <dgm:pt modelId="{A5CEF7A5-558E-4C73-A483-A16D172B9803}" type="sibTrans" cxnId="{DC268583-0BB5-4DA8-9CD0-43C34AE3530E}">
      <dgm:prSet/>
      <dgm:spPr/>
      <dgm:t>
        <a:bodyPr/>
        <a:lstStyle/>
        <a:p>
          <a:endParaRPr lang="en-IN"/>
        </a:p>
      </dgm:t>
    </dgm:pt>
    <dgm:pt modelId="{36A1C7BE-0D99-4FF0-8066-989E8EB3A8F4}">
      <dgm:prSet custT="1"/>
      <dgm:spPr/>
      <dgm:t>
        <a:bodyPr/>
        <a:lstStyle/>
        <a:p>
          <a:r>
            <a:rPr lang="hi-IN" sz="6000" b="1" i="0" dirty="0">
              <a:solidFill>
                <a:schemeClr val="accent6">
                  <a:lumMod val="50000"/>
                </a:schemeClr>
              </a:solidFill>
              <a:latin typeface="Kokila" panose="020B0604020202020204" pitchFamily="34" charset="0"/>
              <a:ea typeface="Open Sans" panose="020B0606030504020204" pitchFamily="34" charset="0"/>
              <a:cs typeface="Kokila" panose="020B0604020202020204" pitchFamily="34" charset="0"/>
            </a:rPr>
            <a:t>उद्योग/सेवा उत्पादन</a:t>
          </a:r>
          <a:endParaRPr lang="en-IN" sz="6000" b="1" i="0" dirty="0">
            <a:solidFill>
              <a:schemeClr val="accent6">
                <a:lumMod val="50000"/>
              </a:schemeClr>
            </a:solidFill>
            <a:latin typeface="Kokila" panose="020B0604020202020204" pitchFamily="34" charset="0"/>
            <a:ea typeface="Open Sans" panose="020B0606030504020204" pitchFamily="34" charset="0"/>
            <a:cs typeface="Kokila" panose="020B0604020202020204" pitchFamily="34" charset="0"/>
          </a:endParaRPr>
        </a:p>
      </dgm:t>
    </dgm:pt>
    <dgm:pt modelId="{D21E977E-FC1A-4166-8387-25D6CBACF31B}" type="parTrans" cxnId="{778F5ADB-9F34-4631-83B5-449D7D972CBB}">
      <dgm:prSet/>
      <dgm:spPr/>
      <dgm:t>
        <a:bodyPr/>
        <a:lstStyle/>
        <a:p>
          <a:endParaRPr lang="en-IN"/>
        </a:p>
      </dgm:t>
    </dgm:pt>
    <dgm:pt modelId="{8E9A0614-7F78-484E-8101-EE9E631E5E44}" type="sibTrans" cxnId="{778F5ADB-9F34-4631-83B5-449D7D972CBB}">
      <dgm:prSet/>
      <dgm:spPr/>
      <dgm:t>
        <a:bodyPr/>
        <a:lstStyle/>
        <a:p>
          <a:endParaRPr lang="en-IN"/>
        </a:p>
      </dgm:t>
    </dgm:pt>
    <dgm:pt modelId="{AF3A2934-BA13-4F98-A5F8-EC4F55A7DF52}">
      <dgm:prSet custT="1"/>
      <dgm:spPr/>
      <dgm:t>
        <a:bodyPr/>
        <a:lstStyle/>
        <a:p>
          <a:r>
            <a:rPr lang="hi-IN" sz="6000" b="1" i="0" dirty="0">
              <a:solidFill>
                <a:schemeClr val="accent6">
                  <a:lumMod val="50000"/>
                </a:schemeClr>
              </a:solidFill>
              <a:latin typeface="Kokila" panose="020B0604020202020204" pitchFamily="34" charset="0"/>
              <a:ea typeface="Open Sans" panose="020B0606030504020204" pitchFamily="34" charset="0"/>
              <a:cs typeface="Kokila" panose="020B0604020202020204" pitchFamily="34" charset="0"/>
            </a:rPr>
            <a:t>घटती  पीपीपी</a:t>
          </a:r>
          <a:endParaRPr lang="en-IN" sz="6000" b="1" i="0" dirty="0">
            <a:solidFill>
              <a:schemeClr val="accent6">
                <a:lumMod val="50000"/>
              </a:schemeClr>
            </a:solidFill>
            <a:latin typeface="Kokila" panose="020B0604020202020204" pitchFamily="34" charset="0"/>
            <a:ea typeface="Open Sans" panose="020B0606030504020204" pitchFamily="34" charset="0"/>
            <a:cs typeface="Kokila" panose="020B0604020202020204" pitchFamily="34" charset="0"/>
          </a:endParaRPr>
        </a:p>
      </dgm:t>
    </dgm:pt>
    <dgm:pt modelId="{B349DADD-C30D-428B-9CE3-0362A23BE999}" type="parTrans" cxnId="{3ACFC9B3-0A59-4EA4-BC73-D77D445DBD17}">
      <dgm:prSet/>
      <dgm:spPr/>
      <dgm:t>
        <a:bodyPr/>
        <a:lstStyle/>
        <a:p>
          <a:endParaRPr lang="en-IN"/>
        </a:p>
      </dgm:t>
    </dgm:pt>
    <dgm:pt modelId="{A13B868C-A8FC-4199-87AC-528DB2B00189}" type="sibTrans" cxnId="{3ACFC9B3-0A59-4EA4-BC73-D77D445DBD17}">
      <dgm:prSet/>
      <dgm:spPr/>
      <dgm:t>
        <a:bodyPr/>
        <a:lstStyle/>
        <a:p>
          <a:endParaRPr lang="en-IN"/>
        </a:p>
      </dgm:t>
    </dgm:pt>
    <dgm:pt modelId="{D2B0134D-F48A-4C45-BCB3-D76B6723E79C}">
      <dgm:prSet custT="1"/>
      <dgm:spPr/>
      <dgm:t>
        <a:bodyPr/>
        <a:lstStyle/>
        <a:p>
          <a:r>
            <a:rPr lang="hi-IN" sz="6000" b="1" i="0" dirty="0">
              <a:solidFill>
                <a:schemeClr val="accent6">
                  <a:lumMod val="50000"/>
                </a:schemeClr>
              </a:solidFill>
              <a:latin typeface="Kokila" panose="020B0604020202020204" pitchFamily="34" charset="0"/>
              <a:ea typeface="Open Sans" panose="020B0606030504020204" pitchFamily="34" charset="0"/>
              <a:cs typeface="Kokila" panose="020B0604020202020204" pitchFamily="34" charset="0"/>
            </a:rPr>
            <a:t>बेरोज़गारी</a:t>
          </a:r>
          <a:endParaRPr lang="en-IN" sz="6000" b="1" i="0" dirty="0">
            <a:solidFill>
              <a:schemeClr val="accent6">
                <a:lumMod val="50000"/>
              </a:schemeClr>
            </a:solidFill>
            <a:latin typeface="Kokila" panose="020B0604020202020204" pitchFamily="34" charset="0"/>
            <a:ea typeface="Open Sans" panose="020B0606030504020204" pitchFamily="34" charset="0"/>
            <a:cs typeface="Kokila" panose="020B0604020202020204" pitchFamily="34" charset="0"/>
          </a:endParaRPr>
        </a:p>
      </dgm:t>
    </dgm:pt>
    <dgm:pt modelId="{90A992B3-6BDF-4CB8-99AE-255D717E5760}" type="parTrans" cxnId="{61E5995F-0D2E-4901-A1D7-74B45D28E1C2}">
      <dgm:prSet/>
      <dgm:spPr/>
      <dgm:t>
        <a:bodyPr/>
        <a:lstStyle/>
        <a:p>
          <a:endParaRPr lang="en-IN"/>
        </a:p>
      </dgm:t>
    </dgm:pt>
    <dgm:pt modelId="{46EC3237-2F0B-41FA-A2E0-C7DCB04A89F7}" type="sibTrans" cxnId="{61E5995F-0D2E-4901-A1D7-74B45D28E1C2}">
      <dgm:prSet/>
      <dgm:spPr/>
      <dgm:t>
        <a:bodyPr/>
        <a:lstStyle/>
        <a:p>
          <a:endParaRPr lang="en-IN"/>
        </a:p>
      </dgm:t>
    </dgm:pt>
    <dgm:pt modelId="{2CB59BCF-E21E-4E06-A6BA-0AF4E54CD468}" type="pres">
      <dgm:prSet presAssocID="{0CB8B606-A00D-4CE3-B0E2-A5CBC93D7D2F}" presName="Name0" presStyleCnt="0">
        <dgm:presLayoutVars>
          <dgm:dir/>
          <dgm:resizeHandles val="exact"/>
        </dgm:presLayoutVars>
      </dgm:prSet>
      <dgm:spPr/>
    </dgm:pt>
    <dgm:pt modelId="{9BE298A3-D9DB-4D21-B6D5-EA7D5D1A3268}" type="pres">
      <dgm:prSet presAssocID="{EFD14A48-E63C-4E5F-87A9-B742CC9B82A7}" presName="node" presStyleLbl="node1" presStyleIdx="0" presStyleCnt="3">
        <dgm:presLayoutVars>
          <dgm:bulletEnabled val="1"/>
        </dgm:presLayoutVars>
      </dgm:prSet>
      <dgm:spPr/>
    </dgm:pt>
    <dgm:pt modelId="{3D981207-4C84-4C50-B12D-CD22C6CF830A}" type="pres">
      <dgm:prSet presAssocID="{E443D4E5-9A6A-4FB5-A8EF-9C5136AFB72F}" presName="sibTrans" presStyleCnt="0"/>
      <dgm:spPr/>
    </dgm:pt>
    <dgm:pt modelId="{BC003F65-790C-4949-A69D-27CC1127CB43}" type="pres">
      <dgm:prSet presAssocID="{93930A7D-255F-465D-A037-76D14445BC6B}" presName="node" presStyleLbl="node1" presStyleIdx="1" presStyleCnt="3">
        <dgm:presLayoutVars>
          <dgm:bulletEnabled val="1"/>
        </dgm:presLayoutVars>
      </dgm:prSet>
      <dgm:spPr/>
    </dgm:pt>
    <dgm:pt modelId="{7A1B24F4-5FC3-4EBF-9436-958564BFDE65}" type="pres">
      <dgm:prSet presAssocID="{F1DD2F81-7FD5-4340-8D8E-9808AE8F9539}" presName="sibTrans" presStyleCnt="0"/>
      <dgm:spPr/>
    </dgm:pt>
    <dgm:pt modelId="{F10C1D4C-47B9-4AE6-A373-AF841B003ECC}" type="pres">
      <dgm:prSet presAssocID="{8EB35AFF-2641-4A20-9732-DAB8E36A23D5}" presName="node" presStyleLbl="node1" presStyleIdx="2" presStyleCnt="3">
        <dgm:presLayoutVars>
          <dgm:bulletEnabled val="1"/>
        </dgm:presLayoutVars>
      </dgm:prSet>
      <dgm:spPr/>
    </dgm:pt>
  </dgm:ptLst>
  <dgm:cxnLst>
    <dgm:cxn modelId="{3C80B60C-01AB-41C5-ACAF-353271A3E9F5}" type="presOf" srcId="{AAF30E17-BCB0-4C10-B06F-1CE4A52083CD}" destId="{F10C1D4C-47B9-4AE6-A373-AF841B003ECC}" srcOrd="0" destOrd="2" presId="urn:microsoft.com/office/officeart/2005/8/layout/hList6"/>
    <dgm:cxn modelId="{180D1011-3A6A-40FD-A43F-52DF126FEF93}" type="presOf" srcId="{210E8CB4-AB61-477A-9F3D-3018CC311F34}" destId="{F10C1D4C-47B9-4AE6-A373-AF841B003ECC}" srcOrd="0" destOrd="1" presId="urn:microsoft.com/office/officeart/2005/8/layout/hList6"/>
    <dgm:cxn modelId="{2F101420-45FF-4B3F-B635-49786BC0ACC1}" type="presOf" srcId="{8EB35AFF-2641-4A20-9732-DAB8E36A23D5}" destId="{F10C1D4C-47B9-4AE6-A373-AF841B003ECC}" srcOrd="0" destOrd="0" presId="urn:microsoft.com/office/officeart/2005/8/layout/hList6"/>
    <dgm:cxn modelId="{DA964C27-885F-4381-A881-FF59C70925F7}" srcId="{0CB8B606-A00D-4CE3-B0E2-A5CBC93D7D2F}" destId="{8EB35AFF-2641-4A20-9732-DAB8E36A23D5}" srcOrd="2" destOrd="0" parTransId="{0DAB0BFC-AEAD-400E-887F-8CAD831F4C59}" sibTransId="{09E8481B-28CE-4785-83D4-0E3B4D6E018B}"/>
    <dgm:cxn modelId="{9DE70531-CB69-4184-9BEF-67E0569B4DE0}" srcId="{0CB8B606-A00D-4CE3-B0E2-A5CBC93D7D2F}" destId="{93930A7D-255F-465D-A037-76D14445BC6B}" srcOrd="1" destOrd="0" parTransId="{B47EC1CA-ACFF-416C-975D-8E37A106A4BF}" sibTransId="{F1DD2F81-7FD5-4340-8D8E-9808AE8F9539}"/>
    <dgm:cxn modelId="{F219765E-ED74-4F6F-9B26-070FF457AD5A}" srcId="{0CB8B606-A00D-4CE3-B0E2-A5CBC93D7D2F}" destId="{EFD14A48-E63C-4E5F-87A9-B742CC9B82A7}" srcOrd="0" destOrd="0" parTransId="{09145A5B-26AC-4B9C-BB6F-6B025622AD05}" sibTransId="{E443D4E5-9A6A-4FB5-A8EF-9C5136AFB72F}"/>
    <dgm:cxn modelId="{61E5995F-0D2E-4901-A1D7-74B45D28E1C2}" srcId="{93930A7D-255F-465D-A037-76D14445BC6B}" destId="{D2B0134D-F48A-4C45-BCB3-D76B6723E79C}" srcOrd="4" destOrd="0" parTransId="{90A992B3-6BDF-4CB8-99AE-255D717E5760}" sibTransId="{46EC3237-2F0B-41FA-A2E0-C7DCB04A89F7}"/>
    <dgm:cxn modelId="{43BF8F69-4FBF-4800-9D80-B19F09B52D07}" srcId="{93930A7D-255F-465D-A037-76D14445BC6B}" destId="{BEDD792A-20DB-42B6-8E1B-C02561E2D906}" srcOrd="0" destOrd="0" parTransId="{5DE153FB-3DDA-4F4D-8F19-5A324BE3ECAD}" sibTransId="{F1040EC3-AB2A-4E30-BBFF-B112432A5E4B}"/>
    <dgm:cxn modelId="{D235396B-4F76-4925-A8DE-FE5EF4895C77}" type="presOf" srcId="{8708DA66-E84B-48F8-AD20-C8EEB1D03DD5}" destId="{BC003F65-790C-4949-A69D-27CC1127CB43}" srcOrd="0" destOrd="2" presId="urn:microsoft.com/office/officeart/2005/8/layout/hList6"/>
    <dgm:cxn modelId="{3F35074D-2E1B-43E2-9570-DA918B165233}" srcId="{8EB35AFF-2641-4A20-9732-DAB8E36A23D5}" destId="{AAF30E17-BCB0-4C10-B06F-1CE4A52083CD}" srcOrd="1" destOrd="0" parTransId="{1F204491-5DB2-406D-A166-31EA52895581}" sibTransId="{1648FD27-C080-4D60-B863-47BB76E32D88}"/>
    <dgm:cxn modelId="{903B1D7B-F74B-41A1-B995-0997766D1046}" srcId="{8EB35AFF-2641-4A20-9732-DAB8E36A23D5}" destId="{210E8CB4-AB61-477A-9F3D-3018CC311F34}" srcOrd="0" destOrd="0" parTransId="{3C5D0F26-F5A4-48C1-8BE5-654EFE2378D8}" sibTransId="{0504C5CC-2EF8-4590-9CA7-14354BE39341}"/>
    <dgm:cxn modelId="{DC268583-0BB5-4DA8-9CD0-43C34AE3530E}" srcId="{93930A7D-255F-465D-A037-76D14445BC6B}" destId="{8708DA66-E84B-48F8-AD20-C8EEB1D03DD5}" srcOrd="1" destOrd="0" parTransId="{5E0C9590-9446-4AB2-99DA-ED6C0918B126}" sibTransId="{A5CEF7A5-558E-4C73-A483-A16D172B9803}"/>
    <dgm:cxn modelId="{B5EEA091-9F55-4D60-8EE3-49B3CE3A214C}" srcId="{EFD14A48-E63C-4E5F-87A9-B742CC9B82A7}" destId="{19913CB3-C197-4FD3-8AE6-4C36B47A5B2C}" srcOrd="0" destOrd="0" parTransId="{EC852FA4-D957-44C0-835D-5A6F66F92672}" sibTransId="{5BEED5C7-B029-494B-921B-42564F2EAA3F}"/>
    <dgm:cxn modelId="{4D34AF93-6471-4C69-8ACC-4B7D7476C488}" type="presOf" srcId="{36A1C7BE-0D99-4FF0-8066-989E8EB3A8F4}" destId="{BC003F65-790C-4949-A69D-27CC1127CB43}" srcOrd="0" destOrd="3" presId="urn:microsoft.com/office/officeart/2005/8/layout/hList6"/>
    <dgm:cxn modelId="{29655795-E878-48D5-A385-DA6367BBA82B}" type="presOf" srcId="{93930A7D-255F-465D-A037-76D14445BC6B}" destId="{BC003F65-790C-4949-A69D-27CC1127CB43}" srcOrd="0" destOrd="0" presId="urn:microsoft.com/office/officeart/2005/8/layout/hList6"/>
    <dgm:cxn modelId="{90556E9A-8F08-4025-AF06-0F38CCFDFD6E}" type="presOf" srcId="{0CB8B606-A00D-4CE3-B0E2-A5CBC93D7D2F}" destId="{2CB59BCF-E21E-4E06-A6BA-0AF4E54CD468}" srcOrd="0" destOrd="0" presId="urn:microsoft.com/office/officeart/2005/8/layout/hList6"/>
    <dgm:cxn modelId="{3ACFC9B3-0A59-4EA4-BC73-D77D445DBD17}" srcId="{93930A7D-255F-465D-A037-76D14445BC6B}" destId="{AF3A2934-BA13-4F98-A5F8-EC4F55A7DF52}" srcOrd="3" destOrd="0" parTransId="{B349DADD-C30D-428B-9CE3-0362A23BE999}" sibTransId="{A13B868C-A8FC-4199-87AC-528DB2B00189}"/>
    <dgm:cxn modelId="{8D5CECCF-A4FA-4BBF-9081-C064BDB02297}" type="presOf" srcId="{EFD14A48-E63C-4E5F-87A9-B742CC9B82A7}" destId="{9BE298A3-D9DB-4D21-B6D5-EA7D5D1A3268}" srcOrd="0" destOrd="0" presId="urn:microsoft.com/office/officeart/2005/8/layout/hList6"/>
    <dgm:cxn modelId="{778F5ADB-9F34-4631-83B5-449D7D972CBB}" srcId="{93930A7D-255F-465D-A037-76D14445BC6B}" destId="{36A1C7BE-0D99-4FF0-8066-989E8EB3A8F4}" srcOrd="2" destOrd="0" parTransId="{D21E977E-FC1A-4166-8387-25D6CBACF31B}" sibTransId="{8E9A0614-7F78-484E-8101-EE9E631E5E44}"/>
    <dgm:cxn modelId="{AD131DDC-8C38-421A-AAED-6ABDDE814E09}" type="presOf" srcId="{19913CB3-C197-4FD3-8AE6-4C36B47A5B2C}" destId="{9BE298A3-D9DB-4D21-B6D5-EA7D5D1A3268}" srcOrd="0" destOrd="1" presId="urn:microsoft.com/office/officeart/2005/8/layout/hList6"/>
    <dgm:cxn modelId="{A15D5AE3-5D1D-4F18-9F3E-AD22852CE1B4}" type="presOf" srcId="{D2B0134D-F48A-4C45-BCB3-D76B6723E79C}" destId="{BC003F65-790C-4949-A69D-27CC1127CB43}" srcOrd="0" destOrd="5" presId="urn:microsoft.com/office/officeart/2005/8/layout/hList6"/>
    <dgm:cxn modelId="{4432A7ED-E6D1-4EFE-942C-C569850B0E06}" type="presOf" srcId="{AF3A2934-BA13-4F98-A5F8-EC4F55A7DF52}" destId="{BC003F65-790C-4949-A69D-27CC1127CB43}" srcOrd="0" destOrd="4" presId="urn:microsoft.com/office/officeart/2005/8/layout/hList6"/>
    <dgm:cxn modelId="{A36594F8-8338-4E7F-A284-E1C94EDAE031}" type="presOf" srcId="{BEDD792A-20DB-42B6-8E1B-C02561E2D906}" destId="{BC003F65-790C-4949-A69D-27CC1127CB43}" srcOrd="0" destOrd="1" presId="urn:microsoft.com/office/officeart/2005/8/layout/hList6"/>
    <dgm:cxn modelId="{E36B0BA4-F35C-4972-9012-0D19A99FEFC8}" type="presParOf" srcId="{2CB59BCF-E21E-4E06-A6BA-0AF4E54CD468}" destId="{9BE298A3-D9DB-4D21-B6D5-EA7D5D1A3268}" srcOrd="0" destOrd="0" presId="urn:microsoft.com/office/officeart/2005/8/layout/hList6"/>
    <dgm:cxn modelId="{0314E749-A21F-4791-9AA7-3172F2819246}" type="presParOf" srcId="{2CB59BCF-E21E-4E06-A6BA-0AF4E54CD468}" destId="{3D981207-4C84-4C50-B12D-CD22C6CF830A}" srcOrd="1" destOrd="0" presId="urn:microsoft.com/office/officeart/2005/8/layout/hList6"/>
    <dgm:cxn modelId="{07CFAC36-1F12-401E-B6CA-0AADBA9762CC}" type="presParOf" srcId="{2CB59BCF-E21E-4E06-A6BA-0AF4E54CD468}" destId="{BC003F65-790C-4949-A69D-27CC1127CB43}" srcOrd="2" destOrd="0" presId="urn:microsoft.com/office/officeart/2005/8/layout/hList6"/>
    <dgm:cxn modelId="{67E3F58B-5D3D-4CBD-87B4-86D80E17B7E0}" type="presParOf" srcId="{2CB59BCF-E21E-4E06-A6BA-0AF4E54CD468}" destId="{7A1B24F4-5FC3-4EBF-9436-958564BFDE65}" srcOrd="3" destOrd="0" presId="urn:microsoft.com/office/officeart/2005/8/layout/hList6"/>
    <dgm:cxn modelId="{9CE32284-340C-4AC2-8F80-A522D6B18777}" type="presParOf" srcId="{2CB59BCF-E21E-4E06-A6BA-0AF4E54CD468}" destId="{F10C1D4C-47B9-4AE6-A373-AF841B003ECC}" srcOrd="4" destOrd="0" presId="urn:microsoft.com/office/officeart/2005/8/layout/h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DDB2319-3FD9-4043-8239-20CF636C78E1}" type="doc">
      <dgm:prSet loTypeId="urn:microsoft.com/office/officeart/2018/5/layout/IconCircleLabelList" loCatId="icon" qsTypeId="urn:microsoft.com/office/officeart/2005/8/quickstyle/simple1" qsCatId="simple" csTypeId="urn:microsoft.com/office/officeart/2018/5/colors/Iconchunking_neutralicon_accent0_3" csCatId="mainScheme" phldr="1"/>
      <dgm:spPr/>
      <dgm:t>
        <a:bodyPr/>
        <a:lstStyle/>
        <a:p>
          <a:endParaRPr lang="en-US"/>
        </a:p>
      </dgm:t>
    </dgm:pt>
    <dgm:pt modelId="{8864D121-41B5-4BC6-A2F7-7541B29D809C}">
      <dgm:prSet custT="1"/>
      <dgm:spPr>
        <a:xfrm>
          <a:off x="2104" y="2623774"/>
          <a:ext cx="1900940" cy="1621498"/>
        </a:xfrm>
        <a:prstGeom prst="rect">
          <a:avLst/>
        </a:prstGeom>
        <a:noFill/>
        <a:ln>
          <a:noFill/>
        </a:ln>
        <a:effectLst/>
      </dgm:spPr>
      <dgm:t>
        <a:bodyPr/>
        <a:lstStyle/>
        <a:p>
          <a:pPr>
            <a:lnSpc>
              <a:spcPct val="100000"/>
            </a:lnSpc>
            <a:buNone/>
            <a:defRPr cap="all"/>
          </a:pPr>
          <a:r>
            <a:rPr lang="hi-IN" sz="6000" cap="all" dirty="0">
              <a:solidFill>
                <a:srgbClr val="000000">
                  <a:hueOff val="0"/>
                  <a:satOff val="0"/>
                  <a:lumOff val="0"/>
                  <a:alphaOff val="0"/>
                </a:srgbClr>
              </a:solidFill>
              <a:latin typeface="Kokila" panose="020B0604020202020204" pitchFamily="34" charset="0"/>
              <a:ea typeface="+mn-ea"/>
              <a:cs typeface="Kokila" panose="020B0604020202020204" pitchFamily="34" charset="0"/>
            </a:rPr>
            <a:t>प्रशिक्षण और जागरूकता के माध्यम से स्थानीय समुदायों को सशक्त बनाना</a:t>
          </a:r>
          <a:endParaRPr lang="en-US" sz="6000" cap="all" dirty="0">
            <a:solidFill>
              <a:srgbClr val="000000">
                <a:hueOff val="0"/>
                <a:satOff val="0"/>
                <a:lumOff val="0"/>
                <a:alphaOff val="0"/>
              </a:srgbClr>
            </a:solidFill>
            <a:latin typeface="Kokila" panose="020B0604020202020204" pitchFamily="34" charset="0"/>
            <a:ea typeface="+mn-ea"/>
            <a:cs typeface="Kokila" panose="020B0604020202020204" pitchFamily="34" charset="0"/>
          </a:endParaRPr>
        </a:p>
      </dgm:t>
    </dgm:pt>
    <dgm:pt modelId="{3D57AED9-CD88-415B-9DF7-1D8B20C78709}" type="parTrans" cxnId="{27AF36F8-E510-4197-ACC9-4CE197111579}">
      <dgm:prSet/>
      <dgm:spPr/>
      <dgm:t>
        <a:bodyPr/>
        <a:lstStyle/>
        <a:p>
          <a:endParaRPr lang="en-US"/>
        </a:p>
      </dgm:t>
    </dgm:pt>
    <dgm:pt modelId="{2A1924BC-5491-4B5E-95DC-E1CB283536E1}" type="sibTrans" cxnId="{27AF36F8-E510-4197-ACC9-4CE197111579}">
      <dgm:prSet/>
      <dgm:spPr/>
      <dgm:t>
        <a:bodyPr/>
        <a:lstStyle/>
        <a:p>
          <a:endParaRPr lang="en-US"/>
        </a:p>
      </dgm:t>
    </dgm:pt>
    <dgm:pt modelId="{EDAA4044-E7D3-4B7F-B002-4534C5BE7F53}">
      <dgm:prSet custT="1"/>
      <dgm:spPr>
        <a:xfrm>
          <a:off x="2216507" y="2623774"/>
          <a:ext cx="1900940" cy="1621498"/>
        </a:xfrm>
        <a:prstGeom prst="rect">
          <a:avLst/>
        </a:prstGeom>
        <a:noFill/>
        <a:ln>
          <a:noFill/>
        </a:ln>
        <a:effectLst/>
      </dgm:spPr>
      <dgm:t>
        <a:bodyPr/>
        <a:lstStyle/>
        <a:p>
          <a:pPr>
            <a:lnSpc>
              <a:spcPct val="100000"/>
            </a:lnSpc>
            <a:buNone/>
            <a:defRPr cap="all"/>
          </a:pPr>
          <a:r>
            <a:rPr lang="hi-IN" sz="6000" cap="all" dirty="0">
              <a:solidFill>
                <a:srgbClr val="000000">
                  <a:hueOff val="0"/>
                  <a:satOff val="0"/>
                  <a:lumOff val="0"/>
                  <a:alphaOff val="0"/>
                </a:srgbClr>
              </a:solidFill>
              <a:latin typeface="Kokila" panose="020B0604020202020204" pitchFamily="34" charset="0"/>
              <a:ea typeface="+mn-ea"/>
              <a:cs typeface="Kokila" panose="020B0604020202020204" pitchFamily="34" charset="0"/>
            </a:rPr>
            <a:t>स्थानीय आपदा प्रबंधन योजनाओं का विकास</a:t>
          </a:r>
          <a:endParaRPr lang="en-US" sz="6000" cap="all" dirty="0">
            <a:solidFill>
              <a:srgbClr val="000000">
                <a:hueOff val="0"/>
                <a:satOff val="0"/>
                <a:lumOff val="0"/>
                <a:alphaOff val="0"/>
              </a:srgbClr>
            </a:solidFill>
            <a:latin typeface="Kokila" panose="020B0604020202020204" pitchFamily="34" charset="0"/>
            <a:ea typeface="+mn-ea"/>
            <a:cs typeface="Kokila" panose="020B0604020202020204" pitchFamily="34" charset="0"/>
          </a:endParaRPr>
        </a:p>
      </dgm:t>
    </dgm:pt>
    <dgm:pt modelId="{13283CBA-EBE0-4E3E-BFA7-0B6A6E64330A}" type="parTrans" cxnId="{21980F8B-2B63-414F-B136-DBF150B8AD24}">
      <dgm:prSet/>
      <dgm:spPr/>
      <dgm:t>
        <a:bodyPr/>
        <a:lstStyle/>
        <a:p>
          <a:endParaRPr lang="en-US"/>
        </a:p>
      </dgm:t>
    </dgm:pt>
    <dgm:pt modelId="{DB749479-21E7-4F49-8B11-D4CC614D5425}" type="sibTrans" cxnId="{21980F8B-2B63-414F-B136-DBF150B8AD24}">
      <dgm:prSet/>
      <dgm:spPr/>
      <dgm:t>
        <a:bodyPr/>
        <a:lstStyle/>
        <a:p>
          <a:endParaRPr lang="en-US"/>
        </a:p>
      </dgm:t>
    </dgm:pt>
    <dgm:pt modelId="{0818984B-C23B-4655-A36B-2C285117213F}">
      <dgm:prSet custT="1"/>
      <dgm:spPr>
        <a:xfrm>
          <a:off x="4430909" y="2623774"/>
          <a:ext cx="1900940" cy="1621498"/>
        </a:xfrm>
        <a:prstGeom prst="rect">
          <a:avLst/>
        </a:prstGeom>
        <a:noFill/>
        <a:ln>
          <a:noFill/>
        </a:ln>
        <a:effectLst/>
      </dgm:spPr>
      <dgm:t>
        <a:bodyPr/>
        <a:lstStyle/>
        <a:p>
          <a:pPr>
            <a:lnSpc>
              <a:spcPct val="100000"/>
            </a:lnSpc>
            <a:buNone/>
            <a:defRPr cap="all"/>
          </a:pPr>
          <a:r>
            <a:rPr lang="hi-IN" sz="6000" cap="all" dirty="0">
              <a:solidFill>
                <a:srgbClr val="000000">
                  <a:hueOff val="0"/>
                  <a:satOff val="0"/>
                  <a:lumOff val="0"/>
                  <a:alphaOff val="0"/>
                </a:srgbClr>
              </a:solidFill>
              <a:latin typeface="Kokila" panose="020B0604020202020204" pitchFamily="34" charset="0"/>
              <a:ea typeface="+mn-ea"/>
              <a:cs typeface="Kokila" panose="020B0604020202020204" pitchFamily="34" charset="0"/>
            </a:rPr>
            <a:t>उदाहरण: बाढ़ और चक्रवात की तैयारी में सामुदायिक भागीदारी</a:t>
          </a:r>
          <a:endParaRPr lang="en-US" sz="6000" cap="all" dirty="0">
            <a:solidFill>
              <a:srgbClr val="000000">
                <a:hueOff val="0"/>
                <a:satOff val="0"/>
                <a:lumOff val="0"/>
                <a:alphaOff val="0"/>
              </a:srgbClr>
            </a:solidFill>
            <a:latin typeface="Kokila" panose="020B0604020202020204" pitchFamily="34" charset="0"/>
            <a:ea typeface="+mn-ea"/>
            <a:cs typeface="Kokila" panose="020B0604020202020204" pitchFamily="34" charset="0"/>
          </a:endParaRPr>
        </a:p>
      </dgm:t>
    </dgm:pt>
    <dgm:pt modelId="{8B82B1C1-88BF-4B84-A725-9A091848AC5B}" type="parTrans" cxnId="{2BBE4AA9-24D8-4157-B097-2DE093F0CA42}">
      <dgm:prSet/>
      <dgm:spPr/>
      <dgm:t>
        <a:bodyPr/>
        <a:lstStyle/>
        <a:p>
          <a:endParaRPr lang="en-US"/>
        </a:p>
      </dgm:t>
    </dgm:pt>
    <dgm:pt modelId="{7B7A8583-088A-48FB-803C-FAD880B2EFA1}" type="sibTrans" cxnId="{2BBE4AA9-24D8-4157-B097-2DE093F0CA42}">
      <dgm:prSet/>
      <dgm:spPr/>
      <dgm:t>
        <a:bodyPr/>
        <a:lstStyle/>
        <a:p>
          <a:endParaRPr lang="en-US"/>
        </a:p>
      </dgm:t>
    </dgm:pt>
    <dgm:pt modelId="{20A3AB72-BF64-41A9-BA1F-77E644702053}" type="pres">
      <dgm:prSet presAssocID="{3DDB2319-3FD9-4043-8239-20CF636C78E1}" presName="root" presStyleCnt="0">
        <dgm:presLayoutVars>
          <dgm:dir/>
          <dgm:resizeHandles val="exact"/>
        </dgm:presLayoutVars>
      </dgm:prSet>
      <dgm:spPr/>
    </dgm:pt>
    <dgm:pt modelId="{4A70650E-2A4C-48FE-A323-219F07E11404}" type="pres">
      <dgm:prSet presAssocID="{8864D121-41B5-4BC6-A2F7-7541B29D809C}" presName="compNode" presStyleCnt="0"/>
      <dgm:spPr/>
    </dgm:pt>
    <dgm:pt modelId="{402143DE-CF85-4B7F-B038-6BE22AFC0154}" type="pres">
      <dgm:prSet presAssocID="{8864D121-41B5-4BC6-A2F7-7541B29D809C}" presName="iconBgRect" presStyleLbl="bgShp" presStyleIdx="0" presStyleCnt="3" custLinFactNeighborY="23128"/>
      <dgm:spPr>
        <a:xfrm>
          <a:off x="406255" y="1190805"/>
          <a:ext cx="1092638" cy="1092638"/>
        </a:xfrm>
        <a:prstGeom prst="ellipse">
          <a:avLst/>
        </a:prstGeom>
        <a:solidFill>
          <a:schemeClr val="accent6">
            <a:lumMod val="75000"/>
          </a:schemeClr>
        </a:solidFill>
        <a:ln>
          <a:noFill/>
        </a:ln>
        <a:effectLst/>
      </dgm:spPr>
    </dgm:pt>
    <dgm:pt modelId="{C2C727AD-FC72-4F99-AB0A-EB2A5F5E301C}" type="pres">
      <dgm:prSet presAssocID="{8864D121-41B5-4BC6-A2F7-7541B29D809C}" presName="iconRect" presStyleLbl="node1" presStyleIdx="0" presStyleCnt="3"/>
      <dgm:spPr>
        <a:xfrm>
          <a:off x="639113" y="1423663"/>
          <a:ext cx="626923" cy="62692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gm:spPr>
      <dgm:extLst>
        <a:ext uri="{E40237B7-FDA0-4F09-8148-C483321AD2D9}">
          <dgm14:cNvPr xmlns:dgm14="http://schemas.microsoft.com/office/drawing/2010/diagram" id="0" name="" descr="Group"/>
        </a:ext>
      </dgm:extLst>
    </dgm:pt>
    <dgm:pt modelId="{FFDFF5DE-16D5-4CDE-892A-5B80C3049381}" type="pres">
      <dgm:prSet presAssocID="{8864D121-41B5-4BC6-A2F7-7541B29D809C}" presName="spaceRect" presStyleCnt="0"/>
      <dgm:spPr/>
    </dgm:pt>
    <dgm:pt modelId="{7121B7E6-0BF6-4437-B6FF-05F5C3601C62}" type="pres">
      <dgm:prSet presAssocID="{8864D121-41B5-4BC6-A2F7-7541B29D809C}" presName="textRect" presStyleLbl="revTx" presStyleIdx="0" presStyleCnt="3" custScaleX="104385" custScaleY="134048" custLinFactNeighborY="25939">
        <dgm:presLayoutVars>
          <dgm:chMax val="1"/>
          <dgm:chPref val="1"/>
        </dgm:presLayoutVars>
      </dgm:prSet>
      <dgm:spPr/>
    </dgm:pt>
    <dgm:pt modelId="{95767E2F-A318-4CBB-ACA3-AEC07ED3178D}" type="pres">
      <dgm:prSet presAssocID="{2A1924BC-5491-4B5E-95DC-E1CB283536E1}" presName="sibTrans" presStyleCnt="0"/>
      <dgm:spPr/>
    </dgm:pt>
    <dgm:pt modelId="{D41D50E3-5BEF-4EF0-B357-AA11684D229C}" type="pres">
      <dgm:prSet presAssocID="{EDAA4044-E7D3-4B7F-B002-4534C5BE7F53}" presName="compNode" presStyleCnt="0"/>
      <dgm:spPr/>
    </dgm:pt>
    <dgm:pt modelId="{03FB0BEE-83CC-45D1-9CC9-8A341061B064}" type="pres">
      <dgm:prSet presAssocID="{EDAA4044-E7D3-4B7F-B002-4534C5BE7F53}" presName="iconBgRect" presStyleLbl="bgShp" presStyleIdx="1" presStyleCnt="3" custLinFactNeighborY="6475"/>
      <dgm:spPr>
        <a:xfrm>
          <a:off x="2620658" y="1190805"/>
          <a:ext cx="1092638" cy="1092638"/>
        </a:xfrm>
        <a:prstGeom prst="ellipse">
          <a:avLst/>
        </a:prstGeom>
        <a:solidFill>
          <a:schemeClr val="accent6">
            <a:lumMod val="75000"/>
          </a:schemeClr>
        </a:solidFill>
        <a:ln>
          <a:noFill/>
        </a:ln>
        <a:effectLst/>
      </dgm:spPr>
    </dgm:pt>
    <dgm:pt modelId="{632D7C40-9F47-4328-9F4B-D0ADC1DC5EB9}" type="pres">
      <dgm:prSet presAssocID="{EDAA4044-E7D3-4B7F-B002-4534C5BE7F53}" presName="iconRect" presStyleLbl="node1" presStyleIdx="1" presStyleCnt="3"/>
      <dgm:spPr>
        <a:xfrm>
          <a:off x="2853515" y="1423663"/>
          <a:ext cx="626923" cy="62692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gm:spPr>
      <dgm:extLst>
        <a:ext uri="{E40237B7-FDA0-4F09-8148-C483321AD2D9}">
          <dgm14:cNvPr xmlns:dgm14="http://schemas.microsoft.com/office/drawing/2010/diagram" id="0" name="" descr="Lightning"/>
        </a:ext>
      </dgm:extLst>
    </dgm:pt>
    <dgm:pt modelId="{9E297406-D090-48E9-99E7-BEC0ADC816B6}" type="pres">
      <dgm:prSet presAssocID="{EDAA4044-E7D3-4B7F-B002-4534C5BE7F53}" presName="spaceRect" presStyleCnt="0"/>
      <dgm:spPr/>
    </dgm:pt>
    <dgm:pt modelId="{1AFB2A63-B174-472C-B8F5-BE66D0C7DB05}" type="pres">
      <dgm:prSet presAssocID="{EDAA4044-E7D3-4B7F-B002-4534C5BE7F53}" presName="textRect" presStyleLbl="revTx" presStyleIdx="1" presStyleCnt="3" custScaleX="106126">
        <dgm:presLayoutVars>
          <dgm:chMax val="1"/>
          <dgm:chPref val="1"/>
        </dgm:presLayoutVars>
      </dgm:prSet>
      <dgm:spPr/>
    </dgm:pt>
    <dgm:pt modelId="{A3A5D09F-7141-4C89-901A-76EBDEA2F775}" type="pres">
      <dgm:prSet presAssocID="{DB749479-21E7-4F49-8B11-D4CC614D5425}" presName="sibTrans" presStyleCnt="0"/>
      <dgm:spPr/>
    </dgm:pt>
    <dgm:pt modelId="{03F4A224-BD35-43E1-970E-35F308553A37}" type="pres">
      <dgm:prSet presAssocID="{0818984B-C23B-4655-A36B-2C285117213F}" presName="compNode" presStyleCnt="0"/>
      <dgm:spPr/>
    </dgm:pt>
    <dgm:pt modelId="{E08F326D-A078-4204-BD60-9538124905E1}" type="pres">
      <dgm:prSet presAssocID="{0818984B-C23B-4655-A36B-2C285117213F}" presName="iconBgRect" presStyleLbl="bgShp" presStyleIdx="2" presStyleCnt="3" custLinFactNeighborY="10176"/>
      <dgm:spPr>
        <a:xfrm>
          <a:off x="4835060" y="1190805"/>
          <a:ext cx="1092638" cy="1092638"/>
        </a:xfrm>
        <a:prstGeom prst="ellipse">
          <a:avLst/>
        </a:prstGeom>
        <a:solidFill>
          <a:schemeClr val="accent6">
            <a:lumMod val="75000"/>
          </a:schemeClr>
        </a:solidFill>
        <a:ln>
          <a:noFill/>
        </a:ln>
        <a:effectLst/>
      </dgm:spPr>
    </dgm:pt>
    <dgm:pt modelId="{88FBEC79-DE26-4750-AB85-948D4A67CA61}" type="pres">
      <dgm:prSet presAssocID="{0818984B-C23B-4655-A36B-2C285117213F}" presName="iconRect" presStyleLbl="node1" presStyleIdx="2" presStyleCnt="3"/>
      <dgm:spPr>
        <a:xfrm>
          <a:off x="5067918" y="1423663"/>
          <a:ext cx="626923" cy="62692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gm:spPr>
      <dgm:extLst>
        <a:ext uri="{E40237B7-FDA0-4F09-8148-C483321AD2D9}">
          <dgm14:cNvPr xmlns:dgm14="http://schemas.microsoft.com/office/drawing/2010/diagram" id="0" name="" descr="Rainy scene"/>
        </a:ext>
      </dgm:extLst>
    </dgm:pt>
    <dgm:pt modelId="{FE7B540E-2207-434A-B7E5-F09C33B83D1A}" type="pres">
      <dgm:prSet presAssocID="{0818984B-C23B-4655-A36B-2C285117213F}" presName="spaceRect" presStyleCnt="0"/>
      <dgm:spPr/>
    </dgm:pt>
    <dgm:pt modelId="{BFBA5E12-A6D9-4923-90AC-F7C2D5ED4F79}" type="pres">
      <dgm:prSet presAssocID="{0818984B-C23B-4655-A36B-2C285117213F}" presName="textRect" presStyleLbl="revTx" presStyleIdx="2" presStyleCnt="3" custScaleX="106126">
        <dgm:presLayoutVars>
          <dgm:chMax val="1"/>
          <dgm:chPref val="1"/>
        </dgm:presLayoutVars>
      </dgm:prSet>
      <dgm:spPr/>
    </dgm:pt>
  </dgm:ptLst>
  <dgm:cxnLst>
    <dgm:cxn modelId="{B277B36C-AACD-4B27-A248-BB9087DD1793}" type="presOf" srcId="{8864D121-41B5-4BC6-A2F7-7541B29D809C}" destId="{7121B7E6-0BF6-4437-B6FF-05F5C3601C62}" srcOrd="0" destOrd="0" presId="urn:microsoft.com/office/officeart/2018/5/layout/IconCircleLabelList"/>
    <dgm:cxn modelId="{3DD6E86C-AB95-4512-9BC0-2FB0AAE87107}" type="presOf" srcId="{0818984B-C23B-4655-A36B-2C285117213F}" destId="{BFBA5E12-A6D9-4923-90AC-F7C2D5ED4F79}" srcOrd="0" destOrd="0" presId="urn:microsoft.com/office/officeart/2018/5/layout/IconCircleLabelList"/>
    <dgm:cxn modelId="{1158897B-29FA-400B-A6AA-8042B747719A}" type="presOf" srcId="{3DDB2319-3FD9-4043-8239-20CF636C78E1}" destId="{20A3AB72-BF64-41A9-BA1F-77E644702053}" srcOrd="0" destOrd="0" presId="urn:microsoft.com/office/officeart/2018/5/layout/IconCircleLabelList"/>
    <dgm:cxn modelId="{21980F8B-2B63-414F-B136-DBF150B8AD24}" srcId="{3DDB2319-3FD9-4043-8239-20CF636C78E1}" destId="{EDAA4044-E7D3-4B7F-B002-4534C5BE7F53}" srcOrd="1" destOrd="0" parTransId="{13283CBA-EBE0-4E3E-BFA7-0B6A6E64330A}" sibTransId="{DB749479-21E7-4F49-8B11-D4CC614D5425}"/>
    <dgm:cxn modelId="{2BBE4AA9-24D8-4157-B097-2DE093F0CA42}" srcId="{3DDB2319-3FD9-4043-8239-20CF636C78E1}" destId="{0818984B-C23B-4655-A36B-2C285117213F}" srcOrd="2" destOrd="0" parTransId="{8B82B1C1-88BF-4B84-A725-9A091848AC5B}" sibTransId="{7B7A8583-088A-48FB-803C-FAD880B2EFA1}"/>
    <dgm:cxn modelId="{400BC6F6-9DCC-4A6A-8E33-15850BAA2425}" type="presOf" srcId="{EDAA4044-E7D3-4B7F-B002-4534C5BE7F53}" destId="{1AFB2A63-B174-472C-B8F5-BE66D0C7DB05}" srcOrd="0" destOrd="0" presId="urn:microsoft.com/office/officeart/2018/5/layout/IconCircleLabelList"/>
    <dgm:cxn modelId="{27AF36F8-E510-4197-ACC9-4CE197111579}" srcId="{3DDB2319-3FD9-4043-8239-20CF636C78E1}" destId="{8864D121-41B5-4BC6-A2F7-7541B29D809C}" srcOrd="0" destOrd="0" parTransId="{3D57AED9-CD88-415B-9DF7-1D8B20C78709}" sibTransId="{2A1924BC-5491-4B5E-95DC-E1CB283536E1}"/>
    <dgm:cxn modelId="{EC5BCE05-19CF-411D-A985-1DEF453635F1}" type="presParOf" srcId="{20A3AB72-BF64-41A9-BA1F-77E644702053}" destId="{4A70650E-2A4C-48FE-A323-219F07E11404}" srcOrd="0" destOrd="0" presId="urn:microsoft.com/office/officeart/2018/5/layout/IconCircleLabelList"/>
    <dgm:cxn modelId="{121E841A-316E-4EEB-B221-A711BCE3DD54}" type="presParOf" srcId="{4A70650E-2A4C-48FE-A323-219F07E11404}" destId="{402143DE-CF85-4B7F-B038-6BE22AFC0154}" srcOrd="0" destOrd="0" presId="urn:microsoft.com/office/officeart/2018/5/layout/IconCircleLabelList"/>
    <dgm:cxn modelId="{379A5D8F-B061-4FA9-8BB7-FA96DE25CFBD}" type="presParOf" srcId="{4A70650E-2A4C-48FE-A323-219F07E11404}" destId="{C2C727AD-FC72-4F99-AB0A-EB2A5F5E301C}" srcOrd="1" destOrd="0" presId="urn:microsoft.com/office/officeart/2018/5/layout/IconCircleLabelList"/>
    <dgm:cxn modelId="{CCD5D7B3-5295-41D4-92FB-0F3E11490CFC}" type="presParOf" srcId="{4A70650E-2A4C-48FE-A323-219F07E11404}" destId="{FFDFF5DE-16D5-4CDE-892A-5B80C3049381}" srcOrd="2" destOrd="0" presId="urn:microsoft.com/office/officeart/2018/5/layout/IconCircleLabelList"/>
    <dgm:cxn modelId="{41CAA8A2-59E5-423E-A3A7-7F782628AA38}" type="presParOf" srcId="{4A70650E-2A4C-48FE-A323-219F07E11404}" destId="{7121B7E6-0BF6-4437-B6FF-05F5C3601C62}" srcOrd="3" destOrd="0" presId="urn:microsoft.com/office/officeart/2018/5/layout/IconCircleLabelList"/>
    <dgm:cxn modelId="{858EF462-B8B8-4504-A259-3B832E2736A4}" type="presParOf" srcId="{20A3AB72-BF64-41A9-BA1F-77E644702053}" destId="{95767E2F-A318-4CBB-ACA3-AEC07ED3178D}" srcOrd="1" destOrd="0" presId="urn:microsoft.com/office/officeart/2018/5/layout/IconCircleLabelList"/>
    <dgm:cxn modelId="{B5647E42-8225-4149-AA4F-C7F24442AFCF}" type="presParOf" srcId="{20A3AB72-BF64-41A9-BA1F-77E644702053}" destId="{D41D50E3-5BEF-4EF0-B357-AA11684D229C}" srcOrd="2" destOrd="0" presId="urn:microsoft.com/office/officeart/2018/5/layout/IconCircleLabelList"/>
    <dgm:cxn modelId="{0DCC0A99-83FB-43D0-8B16-F1B3C88157F4}" type="presParOf" srcId="{D41D50E3-5BEF-4EF0-B357-AA11684D229C}" destId="{03FB0BEE-83CC-45D1-9CC9-8A341061B064}" srcOrd="0" destOrd="0" presId="urn:microsoft.com/office/officeart/2018/5/layout/IconCircleLabelList"/>
    <dgm:cxn modelId="{ED9FB661-C924-4023-A998-030FABCEB014}" type="presParOf" srcId="{D41D50E3-5BEF-4EF0-B357-AA11684D229C}" destId="{632D7C40-9F47-4328-9F4B-D0ADC1DC5EB9}" srcOrd="1" destOrd="0" presId="urn:microsoft.com/office/officeart/2018/5/layout/IconCircleLabelList"/>
    <dgm:cxn modelId="{83649BA8-145F-4448-ABC1-0A3802BBC1EA}" type="presParOf" srcId="{D41D50E3-5BEF-4EF0-B357-AA11684D229C}" destId="{9E297406-D090-48E9-99E7-BEC0ADC816B6}" srcOrd="2" destOrd="0" presId="urn:microsoft.com/office/officeart/2018/5/layout/IconCircleLabelList"/>
    <dgm:cxn modelId="{BAB77C0B-7986-4F53-8488-90C4FBE0CBA5}" type="presParOf" srcId="{D41D50E3-5BEF-4EF0-B357-AA11684D229C}" destId="{1AFB2A63-B174-472C-B8F5-BE66D0C7DB05}" srcOrd="3" destOrd="0" presId="urn:microsoft.com/office/officeart/2018/5/layout/IconCircleLabelList"/>
    <dgm:cxn modelId="{E9B5D707-1BE3-4904-8F8D-BB6071130476}" type="presParOf" srcId="{20A3AB72-BF64-41A9-BA1F-77E644702053}" destId="{A3A5D09F-7141-4C89-901A-76EBDEA2F775}" srcOrd="3" destOrd="0" presId="urn:microsoft.com/office/officeart/2018/5/layout/IconCircleLabelList"/>
    <dgm:cxn modelId="{A03ECE7B-9879-4763-86E2-05C115D7F147}" type="presParOf" srcId="{20A3AB72-BF64-41A9-BA1F-77E644702053}" destId="{03F4A224-BD35-43E1-970E-35F308553A37}" srcOrd="4" destOrd="0" presId="urn:microsoft.com/office/officeart/2018/5/layout/IconCircleLabelList"/>
    <dgm:cxn modelId="{BE0F2BDA-A5B8-46D3-B058-5750E6C8421F}" type="presParOf" srcId="{03F4A224-BD35-43E1-970E-35F308553A37}" destId="{E08F326D-A078-4204-BD60-9538124905E1}" srcOrd="0" destOrd="0" presId="urn:microsoft.com/office/officeart/2018/5/layout/IconCircleLabelList"/>
    <dgm:cxn modelId="{C706F01D-4643-4C96-BE02-DF74BB7BB77B}" type="presParOf" srcId="{03F4A224-BD35-43E1-970E-35F308553A37}" destId="{88FBEC79-DE26-4750-AB85-948D4A67CA61}" srcOrd="1" destOrd="0" presId="urn:microsoft.com/office/officeart/2018/5/layout/IconCircleLabelList"/>
    <dgm:cxn modelId="{10781CCB-B3EA-4140-8D72-9BB1F43BBB45}" type="presParOf" srcId="{03F4A224-BD35-43E1-970E-35F308553A37}" destId="{FE7B540E-2207-434A-B7E5-F09C33B83D1A}" srcOrd="2" destOrd="0" presId="urn:microsoft.com/office/officeart/2018/5/layout/IconCircleLabelList"/>
    <dgm:cxn modelId="{BA50E9F3-0459-4EA8-84AA-4D62C2C08076}" type="presParOf" srcId="{03F4A224-BD35-43E1-970E-35F308553A37}" destId="{BFBA5E12-A6D9-4923-90AC-F7C2D5ED4F79}"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E298A3-D9DB-4D21-B6D5-EA7D5D1A3268}">
      <dsp:nvSpPr>
        <dsp:cNvPr id="0" name=""/>
        <dsp:cNvSpPr/>
      </dsp:nvSpPr>
      <dsp:spPr>
        <a:xfrm rot="16200000">
          <a:off x="-2377164" y="2379180"/>
          <a:ext cx="10000845" cy="5242483"/>
        </a:xfrm>
        <a:prstGeom prst="flowChartManualOperation">
          <a:avLst/>
        </a:prstGeom>
        <a:solidFill>
          <a:schemeClr val="accent5">
            <a:lumMod val="60000"/>
            <a:lumOff val="40000"/>
          </a:schemeClr>
        </a:solidFill>
        <a:ln>
          <a:noFill/>
        </a:ln>
        <a:effectLst>
          <a:outerShdw blurRad="101600" dist="12700" dir="2700000" rotWithShape="0">
            <a:srgbClr val="000000"/>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81000" tIns="0" rIns="381000" bIns="0" numCol="1" spcCol="1270" anchor="t" anchorCtr="0">
          <a:noAutofit/>
        </a:bodyPr>
        <a:lstStyle/>
        <a:p>
          <a:pPr marL="0" lvl="0" indent="0" algn="l" defTabSz="2667000">
            <a:lnSpc>
              <a:spcPct val="90000"/>
            </a:lnSpc>
            <a:spcBef>
              <a:spcPct val="0"/>
            </a:spcBef>
            <a:spcAft>
              <a:spcPct val="35000"/>
            </a:spcAft>
            <a:buNone/>
          </a:pPr>
          <a:r>
            <a:rPr lang="hi-IN" sz="6000" kern="1200" dirty="0">
              <a:solidFill>
                <a:schemeClr val="accent2">
                  <a:lumMod val="75000"/>
                </a:schemeClr>
              </a:solidFill>
              <a:latin typeface="Kokila" panose="020B0604020202020204" pitchFamily="34" charset="0"/>
              <a:ea typeface="Open Sans" panose="020B0606030504020204" pitchFamily="34" charset="0"/>
              <a:cs typeface="Kokila" panose="020B0604020202020204" pitchFamily="34" charset="0"/>
            </a:rPr>
            <a:t>प्रत्यक्ष प्रभाव</a:t>
          </a:r>
          <a:endParaRPr lang="en-IN" sz="6000" kern="1200" dirty="0">
            <a:solidFill>
              <a:schemeClr val="accent2">
                <a:lumMod val="75000"/>
              </a:schemeClr>
            </a:solidFill>
            <a:latin typeface="Kokila" panose="020B0604020202020204" pitchFamily="34" charset="0"/>
            <a:ea typeface="Open Sans" panose="020B0606030504020204" pitchFamily="34" charset="0"/>
            <a:cs typeface="Kokila" panose="020B0604020202020204" pitchFamily="34" charset="0"/>
          </a:endParaRPr>
        </a:p>
        <a:p>
          <a:pPr marL="285750" lvl="1" indent="-285750" algn="l" defTabSz="2667000">
            <a:lnSpc>
              <a:spcPct val="90000"/>
            </a:lnSpc>
            <a:spcBef>
              <a:spcPct val="0"/>
            </a:spcBef>
            <a:spcAft>
              <a:spcPct val="15000"/>
            </a:spcAft>
            <a:buChar char="•"/>
          </a:pPr>
          <a:r>
            <a:rPr lang="hi-IN" sz="6000" b="1" kern="1200" dirty="0">
              <a:solidFill>
                <a:schemeClr val="accent2">
                  <a:lumMod val="75000"/>
                </a:schemeClr>
              </a:solidFill>
              <a:latin typeface="Kokila" panose="020B0604020202020204" pitchFamily="34" charset="0"/>
              <a:ea typeface="Open Sans" panose="020B0606030504020204" pitchFamily="34" charset="0"/>
              <a:cs typeface="Kokila" panose="020B0604020202020204" pitchFamily="34" charset="0"/>
            </a:rPr>
            <a:t>मानव जीवन
</a:t>
          </a:r>
          <a:r>
            <a:rPr lang="hi-IN" sz="6000" b="1" kern="1200" dirty="0" err="1">
              <a:solidFill>
                <a:schemeClr val="accent2">
                  <a:lumMod val="75000"/>
                </a:schemeClr>
              </a:solidFill>
              <a:latin typeface="Kokila" panose="020B0604020202020204" pitchFamily="34" charset="0"/>
              <a:ea typeface="Open Sans" panose="020B0606030504020204" pitchFamily="34" charset="0"/>
              <a:cs typeface="Kokila" panose="020B0604020202020204" pitchFamily="34" charset="0"/>
            </a:rPr>
            <a:t>पशुधन</a:t>
          </a:r>
          <a:r>
            <a:rPr lang="hi-IN" sz="6000" b="1" kern="1200" dirty="0">
              <a:solidFill>
                <a:schemeClr val="accent2">
                  <a:lumMod val="75000"/>
                </a:schemeClr>
              </a:solidFill>
              <a:latin typeface="Kokila" panose="020B0604020202020204" pitchFamily="34" charset="0"/>
              <a:ea typeface="Open Sans" panose="020B0606030504020204" pitchFamily="34" charset="0"/>
              <a:cs typeface="Kokila" panose="020B0604020202020204" pitchFamily="34" charset="0"/>
            </a:rPr>
            <a:t> और पशु
निजी संपत्ति
बुनियादी ढाँचा
</a:t>
          </a:r>
          <a:r>
            <a:rPr lang="hi-IN" sz="6000" b="1" kern="1200" dirty="0" err="1">
              <a:solidFill>
                <a:schemeClr val="accent2">
                  <a:lumMod val="75000"/>
                </a:schemeClr>
              </a:solidFill>
              <a:latin typeface="Kokila" panose="020B0604020202020204" pitchFamily="34" charset="0"/>
              <a:ea typeface="Open Sans" panose="020B0606030504020204" pitchFamily="34" charset="0"/>
              <a:cs typeface="Kokila" panose="020B0604020202020204" pitchFamily="34" charset="0"/>
            </a:rPr>
            <a:t>संयोनजकर्ता</a:t>
          </a:r>
          <a:r>
            <a:rPr lang="hi-IN" sz="6000" b="1" kern="1200" dirty="0">
              <a:solidFill>
                <a:schemeClr val="accent2">
                  <a:lumMod val="75000"/>
                </a:schemeClr>
              </a:solidFill>
              <a:latin typeface="Kokila" panose="020B0604020202020204" pitchFamily="34" charset="0"/>
              <a:ea typeface="Open Sans" panose="020B0606030504020204" pitchFamily="34" charset="0"/>
              <a:cs typeface="Kokila" panose="020B0604020202020204" pitchFamily="34" charset="0"/>
            </a:rPr>
            <a:t>  
स्वास्थ्य</a:t>
          </a:r>
          <a:endParaRPr lang="en-IN" sz="6000" b="1" kern="1200" dirty="0">
            <a:solidFill>
              <a:schemeClr val="accent2">
                <a:lumMod val="75000"/>
              </a:schemeClr>
            </a:solidFill>
            <a:latin typeface="Kokila" panose="020B0604020202020204" pitchFamily="34" charset="0"/>
            <a:ea typeface="Open Sans" panose="020B0606030504020204" pitchFamily="34" charset="0"/>
            <a:cs typeface="Kokila" panose="020B0604020202020204" pitchFamily="34" charset="0"/>
          </a:endParaRPr>
        </a:p>
      </dsp:txBody>
      <dsp:txXfrm rot="5400000">
        <a:off x="2017" y="2000168"/>
        <a:ext cx="5242483" cy="6000507"/>
      </dsp:txXfrm>
    </dsp:sp>
    <dsp:sp modelId="{BC003F65-790C-4949-A69D-27CC1127CB43}">
      <dsp:nvSpPr>
        <dsp:cNvPr id="0" name=""/>
        <dsp:cNvSpPr/>
      </dsp:nvSpPr>
      <dsp:spPr>
        <a:xfrm rot="16200000">
          <a:off x="3258506" y="2379180"/>
          <a:ext cx="10000845" cy="5242483"/>
        </a:xfrm>
        <a:prstGeom prst="flowChartManualOperation">
          <a:avLst/>
        </a:prstGeom>
        <a:solidFill>
          <a:schemeClr val="accent6">
            <a:lumMod val="20000"/>
            <a:lumOff val="80000"/>
          </a:schemeClr>
        </a:solidFill>
        <a:ln>
          <a:noFill/>
        </a:ln>
        <a:effectLst>
          <a:outerShdw blurRad="101600" dist="12700" dir="2700000" rotWithShape="0">
            <a:srgbClr val="000000"/>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81000" tIns="0" rIns="381000" bIns="0" numCol="1" spcCol="1270" anchor="t" anchorCtr="0">
          <a:noAutofit/>
        </a:bodyPr>
        <a:lstStyle/>
        <a:p>
          <a:pPr marL="0" lvl="0" indent="0" algn="l" defTabSz="2667000">
            <a:lnSpc>
              <a:spcPct val="90000"/>
            </a:lnSpc>
            <a:spcBef>
              <a:spcPct val="0"/>
            </a:spcBef>
            <a:spcAft>
              <a:spcPct val="35000"/>
            </a:spcAft>
            <a:buNone/>
          </a:pPr>
          <a:r>
            <a:rPr lang="hi-IN" sz="6000" kern="1200" dirty="0">
              <a:solidFill>
                <a:schemeClr val="accent6">
                  <a:lumMod val="50000"/>
                </a:schemeClr>
              </a:solidFill>
              <a:latin typeface="Kokila" panose="020B0604020202020204" pitchFamily="34" charset="0"/>
              <a:ea typeface="Open Sans" panose="020B0606030504020204" pitchFamily="34" charset="0"/>
              <a:cs typeface="Kokila" panose="020B0604020202020204" pitchFamily="34" charset="0"/>
            </a:rPr>
            <a:t>अप्रत्यक्ष प्रभाव</a:t>
          </a:r>
          <a:endParaRPr lang="en-IN" sz="6000" kern="1200" dirty="0">
            <a:solidFill>
              <a:schemeClr val="accent6">
                <a:lumMod val="50000"/>
              </a:schemeClr>
            </a:solidFill>
            <a:latin typeface="Kokila" panose="020B0604020202020204" pitchFamily="34" charset="0"/>
            <a:ea typeface="Open Sans" panose="020B0606030504020204" pitchFamily="34" charset="0"/>
            <a:cs typeface="Kokila" panose="020B0604020202020204" pitchFamily="34" charset="0"/>
          </a:endParaRPr>
        </a:p>
        <a:p>
          <a:pPr marL="285750" lvl="1" indent="-285750" algn="l" defTabSz="2667000">
            <a:lnSpc>
              <a:spcPct val="90000"/>
            </a:lnSpc>
            <a:spcBef>
              <a:spcPct val="0"/>
            </a:spcBef>
            <a:spcAft>
              <a:spcPct val="15000"/>
            </a:spcAft>
            <a:buChar char="•"/>
          </a:pPr>
          <a:r>
            <a:rPr lang="hi-IN" sz="6000" b="1" i="0" kern="1200" dirty="0">
              <a:solidFill>
                <a:schemeClr val="accent6">
                  <a:lumMod val="50000"/>
                </a:schemeClr>
              </a:solidFill>
              <a:latin typeface="Kokila" panose="020B0604020202020204" pitchFamily="34" charset="0"/>
              <a:ea typeface="Open Sans" panose="020B0606030504020204" pitchFamily="34" charset="0"/>
              <a:cs typeface="Kokila" panose="020B0604020202020204" pitchFamily="34" charset="0"/>
            </a:rPr>
            <a:t>निर्यात/आयात</a:t>
          </a:r>
          <a:endParaRPr lang="en-IN" sz="6000" b="1" i="0" kern="1200" dirty="0">
            <a:solidFill>
              <a:schemeClr val="accent6">
                <a:lumMod val="50000"/>
              </a:schemeClr>
            </a:solidFill>
            <a:latin typeface="Kokila" panose="020B0604020202020204" pitchFamily="34" charset="0"/>
            <a:ea typeface="Open Sans" panose="020B0606030504020204" pitchFamily="34" charset="0"/>
            <a:cs typeface="Kokila" panose="020B0604020202020204" pitchFamily="34" charset="0"/>
          </a:endParaRPr>
        </a:p>
        <a:p>
          <a:pPr marL="285750" lvl="1" indent="-285750" algn="l" defTabSz="2667000">
            <a:lnSpc>
              <a:spcPct val="90000"/>
            </a:lnSpc>
            <a:spcBef>
              <a:spcPct val="0"/>
            </a:spcBef>
            <a:spcAft>
              <a:spcPct val="15000"/>
            </a:spcAft>
            <a:buChar char="•"/>
          </a:pPr>
          <a:r>
            <a:rPr lang="hi-IN" sz="6000" b="1" i="0" kern="1200" dirty="0">
              <a:solidFill>
                <a:schemeClr val="accent6">
                  <a:lumMod val="50000"/>
                </a:schemeClr>
              </a:solidFill>
              <a:latin typeface="Kokila" panose="020B0604020202020204" pitchFamily="34" charset="0"/>
              <a:ea typeface="Open Sans" panose="020B0606030504020204" pitchFamily="34" charset="0"/>
              <a:cs typeface="Kokila" panose="020B0604020202020204" pitchFamily="34" charset="0"/>
            </a:rPr>
            <a:t>कृषि उत्पादन</a:t>
          </a:r>
          <a:endParaRPr lang="en-IN" sz="6000" b="1" i="0" kern="1200" dirty="0">
            <a:solidFill>
              <a:schemeClr val="accent6">
                <a:lumMod val="50000"/>
              </a:schemeClr>
            </a:solidFill>
            <a:latin typeface="Kokila" panose="020B0604020202020204" pitchFamily="34" charset="0"/>
            <a:ea typeface="Open Sans" panose="020B0606030504020204" pitchFamily="34" charset="0"/>
            <a:cs typeface="Kokila" panose="020B0604020202020204" pitchFamily="34" charset="0"/>
          </a:endParaRPr>
        </a:p>
        <a:p>
          <a:pPr marL="285750" lvl="1" indent="-285750" algn="l" defTabSz="2667000">
            <a:lnSpc>
              <a:spcPct val="90000"/>
            </a:lnSpc>
            <a:spcBef>
              <a:spcPct val="0"/>
            </a:spcBef>
            <a:spcAft>
              <a:spcPct val="15000"/>
            </a:spcAft>
            <a:buChar char="•"/>
          </a:pPr>
          <a:r>
            <a:rPr lang="hi-IN" sz="6000" b="1" i="0" kern="1200" dirty="0">
              <a:solidFill>
                <a:schemeClr val="accent6">
                  <a:lumMod val="50000"/>
                </a:schemeClr>
              </a:solidFill>
              <a:latin typeface="Kokila" panose="020B0604020202020204" pitchFamily="34" charset="0"/>
              <a:ea typeface="Open Sans" panose="020B0606030504020204" pitchFamily="34" charset="0"/>
              <a:cs typeface="Kokila" panose="020B0604020202020204" pitchFamily="34" charset="0"/>
            </a:rPr>
            <a:t>उद्योग/सेवा उत्पादन</a:t>
          </a:r>
          <a:endParaRPr lang="en-IN" sz="6000" b="1" i="0" kern="1200" dirty="0">
            <a:solidFill>
              <a:schemeClr val="accent6">
                <a:lumMod val="50000"/>
              </a:schemeClr>
            </a:solidFill>
            <a:latin typeface="Kokila" panose="020B0604020202020204" pitchFamily="34" charset="0"/>
            <a:ea typeface="Open Sans" panose="020B0606030504020204" pitchFamily="34" charset="0"/>
            <a:cs typeface="Kokila" panose="020B0604020202020204" pitchFamily="34" charset="0"/>
          </a:endParaRPr>
        </a:p>
        <a:p>
          <a:pPr marL="285750" lvl="1" indent="-285750" algn="l" defTabSz="2667000">
            <a:lnSpc>
              <a:spcPct val="90000"/>
            </a:lnSpc>
            <a:spcBef>
              <a:spcPct val="0"/>
            </a:spcBef>
            <a:spcAft>
              <a:spcPct val="15000"/>
            </a:spcAft>
            <a:buChar char="•"/>
          </a:pPr>
          <a:r>
            <a:rPr lang="hi-IN" sz="6000" b="1" i="0" kern="1200" dirty="0">
              <a:solidFill>
                <a:schemeClr val="accent6">
                  <a:lumMod val="50000"/>
                </a:schemeClr>
              </a:solidFill>
              <a:latin typeface="Kokila" panose="020B0604020202020204" pitchFamily="34" charset="0"/>
              <a:ea typeface="Open Sans" panose="020B0606030504020204" pitchFamily="34" charset="0"/>
              <a:cs typeface="Kokila" panose="020B0604020202020204" pitchFamily="34" charset="0"/>
            </a:rPr>
            <a:t>घटती  पीपीपी</a:t>
          </a:r>
          <a:endParaRPr lang="en-IN" sz="6000" b="1" i="0" kern="1200" dirty="0">
            <a:solidFill>
              <a:schemeClr val="accent6">
                <a:lumMod val="50000"/>
              </a:schemeClr>
            </a:solidFill>
            <a:latin typeface="Kokila" panose="020B0604020202020204" pitchFamily="34" charset="0"/>
            <a:ea typeface="Open Sans" panose="020B0606030504020204" pitchFamily="34" charset="0"/>
            <a:cs typeface="Kokila" panose="020B0604020202020204" pitchFamily="34" charset="0"/>
          </a:endParaRPr>
        </a:p>
        <a:p>
          <a:pPr marL="285750" lvl="1" indent="-285750" algn="l" defTabSz="2667000">
            <a:lnSpc>
              <a:spcPct val="90000"/>
            </a:lnSpc>
            <a:spcBef>
              <a:spcPct val="0"/>
            </a:spcBef>
            <a:spcAft>
              <a:spcPct val="15000"/>
            </a:spcAft>
            <a:buChar char="•"/>
          </a:pPr>
          <a:r>
            <a:rPr lang="hi-IN" sz="6000" b="1" i="0" kern="1200" dirty="0">
              <a:solidFill>
                <a:schemeClr val="accent6">
                  <a:lumMod val="50000"/>
                </a:schemeClr>
              </a:solidFill>
              <a:latin typeface="Kokila" panose="020B0604020202020204" pitchFamily="34" charset="0"/>
              <a:ea typeface="Open Sans" panose="020B0606030504020204" pitchFamily="34" charset="0"/>
              <a:cs typeface="Kokila" panose="020B0604020202020204" pitchFamily="34" charset="0"/>
            </a:rPr>
            <a:t>बेरोज़गारी</a:t>
          </a:r>
          <a:endParaRPr lang="en-IN" sz="6000" b="1" i="0" kern="1200" dirty="0">
            <a:solidFill>
              <a:schemeClr val="accent6">
                <a:lumMod val="50000"/>
              </a:schemeClr>
            </a:solidFill>
            <a:latin typeface="Kokila" panose="020B0604020202020204" pitchFamily="34" charset="0"/>
            <a:ea typeface="Open Sans" panose="020B0606030504020204" pitchFamily="34" charset="0"/>
            <a:cs typeface="Kokila" panose="020B0604020202020204" pitchFamily="34" charset="0"/>
          </a:endParaRPr>
        </a:p>
      </dsp:txBody>
      <dsp:txXfrm rot="5400000">
        <a:off x="5637687" y="2000168"/>
        <a:ext cx="5242483" cy="6000507"/>
      </dsp:txXfrm>
    </dsp:sp>
    <dsp:sp modelId="{F10C1D4C-47B9-4AE6-A373-AF841B003ECC}">
      <dsp:nvSpPr>
        <dsp:cNvPr id="0" name=""/>
        <dsp:cNvSpPr/>
      </dsp:nvSpPr>
      <dsp:spPr>
        <a:xfrm rot="16200000">
          <a:off x="8894176" y="2379180"/>
          <a:ext cx="10000845" cy="5242483"/>
        </a:xfrm>
        <a:prstGeom prst="flowChartManualOperation">
          <a:avLst/>
        </a:prstGeom>
        <a:solidFill>
          <a:srgbClr val="FFB9B9"/>
        </a:solidFill>
        <a:ln w="9525"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1">
          <a:schemeClr val="dk1"/>
        </a:lnRef>
        <a:fillRef idx="3">
          <a:schemeClr val="dk1"/>
        </a:fillRef>
        <a:effectRef idx="2">
          <a:schemeClr val="dk1"/>
        </a:effectRef>
        <a:fontRef idx="minor">
          <a:schemeClr val="lt1"/>
        </a:fontRef>
      </dsp:style>
      <dsp:txBody>
        <a:bodyPr spcFirstLastPara="0" vert="horz" wrap="square" lIns="381000" tIns="0" rIns="381000" bIns="0" numCol="1" spcCol="1270" anchor="t" anchorCtr="0">
          <a:noAutofit/>
        </a:bodyPr>
        <a:lstStyle/>
        <a:p>
          <a:pPr marL="0" lvl="0" indent="0" algn="l" defTabSz="2667000">
            <a:lnSpc>
              <a:spcPct val="90000"/>
            </a:lnSpc>
            <a:spcBef>
              <a:spcPct val="0"/>
            </a:spcBef>
            <a:spcAft>
              <a:spcPct val="35000"/>
            </a:spcAft>
            <a:buNone/>
          </a:pPr>
          <a:r>
            <a:rPr lang="hi-IN" sz="6000" kern="1200" dirty="0" err="1">
              <a:solidFill>
                <a:srgbClr val="C00000"/>
              </a:solidFill>
              <a:latin typeface="Kokila" panose="020B0604020202020204" pitchFamily="34" charset="0"/>
              <a:ea typeface="Open Sans" panose="020B0606030504020204" pitchFamily="34" charset="0"/>
              <a:cs typeface="Kokila" panose="020B0604020202020204" pitchFamily="34" charset="0"/>
            </a:rPr>
            <a:t>तृतीयक</a:t>
          </a:r>
          <a:r>
            <a:rPr lang="hi-IN" sz="6000" kern="1200" dirty="0">
              <a:solidFill>
                <a:srgbClr val="C00000"/>
              </a:solidFill>
              <a:latin typeface="Kokila" panose="020B0604020202020204" pitchFamily="34" charset="0"/>
              <a:ea typeface="Open Sans" panose="020B0606030504020204" pitchFamily="34" charset="0"/>
              <a:cs typeface="Kokila" panose="020B0604020202020204" pitchFamily="34" charset="0"/>
            </a:rPr>
            <a:t> प्रभाव</a:t>
          </a:r>
          <a:endParaRPr lang="en-IN" sz="6000" kern="1200" dirty="0">
            <a:solidFill>
              <a:srgbClr val="C00000"/>
            </a:solidFill>
            <a:latin typeface="Kokila" panose="020B0604020202020204" pitchFamily="34" charset="0"/>
            <a:ea typeface="Open Sans" panose="020B0606030504020204" pitchFamily="34" charset="0"/>
            <a:cs typeface="Kokila" panose="020B0604020202020204" pitchFamily="34" charset="0"/>
          </a:endParaRPr>
        </a:p>
        <a:p>
          <a:pPr marL="285750" lvl="1" indent="-285750" algn="l" defTabSz="2667000">
            <a:lnSpc>
              <a:spcPct val="90000"/>
            </a:lnSpc>
            <a:spcBef>
              <a:spcPct val="0"/>
            </a:spcBef>
            <a:spcAft>
              <a:spcPct val="15000"/>
            </a:spcAft>
            <a:buChar char="•"/>
          </a:pPr>
          <a:r>
            <a:rPr lang="hi-IN" sz="6000" b="1" kern="1200" dirty="0">
              <a:solidFill>
                <a:srgbClr val="C00000"/>
              </a:solidFill>
              <a:latin typeface="Kokila" panose="020B0604020202020204" pitchFamily="34" charset="0"/>
              <a:ea typeface="Open Sans" panose="020B0606030504020204" pitchFamily="34" charset="0"/>
              <a:cs typeface="Kokila" panose="020B0604020202020204" pitchFamily="34" charset="0"/>
            </a:rPr>
            <a:t>स्वास्थ्य संबंधी खतरा
प्रवासन
राष्ट्र का समग्र विकास</a:t>
          </a:r>
          <a:endParaRPr lang="en-IN" sz="6000" b="1" kern="1200" dirty="0">
            <a:solidFill>
              <a:srgbClr val="C00000"/>
            </a:solidFill>
            <a:latin typeface="Kokila" panose="020B0604020202020204" pitchFamily="34" charset="0"/>
            <a:ea typeface="Open Sans" panose="020B0606030504020204" pitchFamily="34" charset="0"/>
            <a:cs typeface="Kokila" panose="020B0604020202020204" pitchFamily="34" charset="0"/>
          </a:endParaRPr>
        </a:p>
        <a:p>
          <a:pPr marL="285750" lvl="1" indent="-285750" algn="l" defTabSz="2400300">
            <a:lnSpc>
              <a:spcPct val="90000"/>
            </a:lnSpc>
            <a:spcBef>
              <a:spcPct val="0"/>
            </a:spcBef>
            <a:spcAft>
              <a:spcPct val="15000"/>
            </a:spcAft>
            <a:buChar char="•"/>
          </a:pPr>
          <a:endParaRPr lang="en-IN" sz="5400" kern="1200" dirty="0">
            <a:solidFill>
              <a:srgbClr val="C00000"/>
            </a:solidFill>
            <a:latin typeface="Open Sans" panose="020B0606030504020204" pitchFamily="34" charset="0"/>
            <a:ea typeface="Open Sans" panose="020B0606030504020204" pitchFamily="34" charset="0"/>
            <a:cs typeface="Open Sans" panose="020B0606030504020204" pitchFamily="34" charset="0"/>
          </a:endParaRPr>
        </a:p>
      </dsp:txBody>
      <dsp:txXfrm rot="5400000">
        <a:off x="11273357" y="2000168"/>
        <a:ext cx="5242483" cy="600050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2143DE-CF85-4B7F-B038-6BE22AFC0154}">
      <dsp:nvSpPr>
        <dsp:cNvPr id="0" name=""/>
        <dsp:cNvSpPr/>
      </dsp:nvSpPr>
      <dsp:spPr>
        <a:xfrm>
          <a:off x="3176197" y="2321965"/>
          <a:ext cx="2196000" cy="2196000"/>
        </a:xfrm>
        <a:prstGeom prst="ellipse">
          <a:avLst/>
        </a:prstGeom>
        <a:solidFill>
          <a:schemeClr val="accent6">
            <a:lumMod val="75000"/>
          </a:schemeClr>
        </a:solidFill>
        <a:ln>
          <a:noFill/>
        </a:ln>
        <a:effectLst/>
      </dsp:spPr>
      <dsp:style>
        <a:lnRef idx="0">
          <a:scrgbClr r="0" g="0" b="0"/>
        </a:lnRef>
        <a:fillRef idx="1">
          <a:scrgbClr r="0" g="0" b="0"/>
        </a:fillRef>
        <a:effectRef idx="0">
          <a:scrgbClr r="0" g="0" b="0"/>
        </a:effectRef>
        <a:fontRef idx="minor"/>
      </dsp:style>
    </dsp:sp>
    <dsp:sp modelId="{C2C727AD-FC72-4F99-AB0A-EB2A5F5E301C}">
      <dsp:nvSpPr>
        <dsp:cNvPr id="0" name=""/>
        <dsp:cNvSpPr/>
      </dsp:nvSpPr>
      <dsp:spPr>
        <a:xfrm>
          <a:off x="3644198" y="2282074"/>
          <a:ext cx="1260000" cy="1260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121B7E6-0BF6-4437-B6FF-05F5C3601C62}">
      <dsp:nvSpPr>
        <dsp:cNvPr id="0" name=""/>
        <dsp:cNvSpPr/>
      </dsp:nvSpPr>
      <dsp:spPr>
        <a:xfrm>
          <a:off x="2395267" y="5087225"/>
          <a:ext cx="3757860" cy="59115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2667000">
            <a:lnSpc>
              <a:spcPct val="100000"/>
            </a:lnSpc>
            <a:spcBef>
              <a:spcPct val="0"/>
            </a:spcBef>
            <a:spcAft>
              <a:spcPct val="35000"/>
            </a:spcAft>
            <a:buNone/>
            <a:defRPr cap="all"/>
          </a:pPr>
          <a:r>
            <a:rPr lang="hi-IN" sz="6000" kern="1200" cap="all" dirty="0">
              <a:solidFill>
                <a:srgbClr val="000000">
                  <a:hueOff val="0"/>
                  <a:satOff val="0"/>
                  <a:lumOff val="0"/>
                  <a:alphaOff val="0"/>
                </a:srgbClr>
              </a:solidFill>
              <a:latin typeface="Kokila" panose="020B0604020202020204" pitchFamily="34" charset="0"/>
              <a:ea typeface="+mn-ea"/>
              <a:cs typeface="Kokila" panose="020B0604020202020204" pitchFamily="34" charset="0"/>
            </a:rPr>
            <a:t>प्रशिक्षण और जागरूकता के माध्यम से स्थानीय समुदायों को सशक्त बनाना</a:t>
          </a:r>
          <a:endParaRPr lang="en-US" sz="6000" kern="1200" cap="all" dirty="0">
            <a:solidFill>
              <a:srgbClr val="000000">
                <a:hueOff val="0"/>
                <a:satOff val="0"/>
                <a:lumOff val="0"/>
                <a:alphaOff val="0"/>
              </a:srgbClr>
            </a:solidFill>
            <a:latin typeface="Kokila" panose="020B0604020202020204" pitchFamily="34" charset="0"/>
            <a:ea typeface="+mn-ea"/>
            <a:cs typeface="Kokila" panose="020B0604020202020204" pitchFamily="34" charset="0"/>
          </a:endParaRPr>
        </a:p>
      </dsp:txBody>
      <dsp:txXfrm>
        <a:off x="2395267" y="5087225"/>
        <a:ext cx="3757860" cy="5911516"/>
      </dsp:txXfrm>
    </dsp:sp>
    <dsp:sp modelId="{03FB0BEE-83CC-45D1-9CC9-8A341061B064}">
      <dsp:nvSpPr>
        <dsp:cNvPr id="0" name=""/>
        <dsp:cNvSpPr/>
      </dsp:nvSpPr>
      <dsp:spPr>
        <a:xfrm>
          <a:off x="7595396" y="2331644"/>
          <a:ext cx="2196000" cy="2196000"/>
        </a:xfrm>
        <a:prstGeom prst="ellipse">
          <a:avLst/>
        </a:prstGeom>
        <a:solidFill>
          <a:schemeClr val="accent6">
            <a:lumMod val="75000"/>
          </a:schemeClr>
        </a:solidFill>
        <a:ln>
          <a:noFill/>
        </a:ln>
        <a:effectLst/>
      </dsp:spPr>
      <dsp:style>
        <a:lnRef idx="0">
          <a:scrgbClr r="0" g="0" b="0"/>
        </a:lnRef>
        <a:fillRef idx="1">
          <a:scrgbClr r="0" g="0" b="0"/>
        </a:fillRef>
        <a:effectRef idx="0">
          <a:scrgbClr r="0" g="0" b="0"/>
        </a:effectRef>
        <a:fontRef idx="minor"/>
      </dsp:style>
    </dsp:sp>
    <dsp:sp modelId="{632D7C40-9F47-4328-9F4B-D0ADC1DC5EB9}">
      <dsp:nvSpPr>
        <dsp:cNvPr id="0" name=""/>
        <dsp:cNvSpPr/>
      </dsp:nvSpPr>
      <dsp:spPr>
        <a:xfrm>
          <a:off x="8063396" y="2657453"/>
          <a:ext cx="1260000" cy="1260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AFB2A63-B174-472C-B8F5-BE66D0C7DB05}">
      <dsp:nvSpPr>
        <dsp:cNvPr id="0" name=""/>
        <dsp:cNvSpPr/>
      </dsp:nvSpPr>
      <dsp:spPr>
        <a:xfrm>
          <a:off x="6783128" y="5069453"/>
          <a:ext cx="3820536" cy="441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2667000">
            <a:lnSpc>
              <a:spcPct val="100000"/>
            </a:lnSpc>
            <a:spcBef>
              <a:spcPct val="0"/>
            </a:spcBef>
            <a:spcAft>
              <a:spcPct val="35000"/>
            </a:spcAft>
            <a:buNone/>
            <a:defRPr cap="all"/>
          </a:pPr>
          <a:r>
            <a:rPr lang="hi-IN" sz="6000" kern="1200" cap="all" dirty="0">
              <a:solidFill>
                <a:srgbClr val="000000">
                  <a:hueOff val="0"/>
                  <a:satOff val="0"/>
                  <a:lumOff val="0"/>
                  <a:alphaOff val="0"/>
                </a:srgbClr>
              </a:solidFill>
              <a:latin typeface="Kokila" panose="020B0604020202020204" pitchFamily="34" charset="0"/>
              <a:ea typeface="+mn-ea"/>
              <a:cs typeface="Kokila" panose="020B0604020202020204" pitchFamily="34" charset="0"/>
            </a:rPr>
            <a:t>स्थानीय आपदा प्रबंधन योजनाओं का विकास</a:t>
          </a:r>
          <a:endParaRPr lang="en-US" sz="6000" kern="1200" cap="all" dirty="0">
            <a:solidFill>
              <a:srgbClr val="000000">
                <a:hueOff val="0"/>
                <a:satOff val="0"/>
                <a:lumOff val="0"/>
                <a:alphaOff val="0"/>
              </a:srgbClr>
            </a:solidFill>
            <a:latin typeface="Kokila" panose="020B0604020202020204" pitchFamily="34" charset="0"/>
            <a:ea typeface="+mn-ea"/>
            <a:cs typeface="Kokila" panose="020B0604020202020204" pitchFamily="34" charset="0"/>
          </a:endParaRPr>
        </a:p>
      </dsp:txBody>
      <dsp:txXfrm>
        <a:off x="6783128" y="5069453"/>
        <a:ext cx="3820536" cy="4410000"/>
      </dsp:txXfrm>
    </dsp:sp>
    <dsp:sp modelId="{E08F326D-A078-4204-BD60-9538124905E1}">
      <dsp:nvSpPr>
        <dsp:cNvPr id="0" name=""/>
        <dsp:cNvSpPr/>
      </dsp:nvSpPr>
      <dsp:spPr>
        <a:xfrm>
          <a:off x="12045931" y="2412918"/>
          <a:ext cx="2196000" cy="2196000"/>
        </a:xfrm>
        <a:prstGeom prst="ellipse">
          <a:avLst/>
        </a:prstGeom>
        <a:solidFill>
          <a:schemeClr val="accent6">
            <a:lumMod val="75000"/>
          </a:schemeClr>
        </a:solidFill>
        <a:ln>
          <a:noFill/>
        </a:ln>
        <a:effectLst/>
      </dsp:spPr>
      <dsp:style>
        <a:lnRef idx="0">
          <a:scrgbClr r="0" g="0" b="0"/>
        </a:lnRef>
        <a:fillRef idx="1">
          <a:scrgbClr r="0" g="0" b="0"/>
        </a:fillRef>
        <a:effectRef idx="0">
          <a:scrgbClr r="0" g="0" b="0"/>
        </a:effectRef>
        <a:fontRef idx="minor"/>
      </dsp:style>
    </dsp:sp>
    <dsp:sp modelId="{88FBEC79-DE26-4750-AB85-948D4A67CA61}">
      <dsp:nvSpPr>
        <dsp:cNvPr id="0" name=""/>
        <dsp:cNvSpPr/>
      </dsp:nvSpPr>
      <dsp:spPr>
        <a:xfrm>
          <a:off x="12513931" y="2657453"/>
          <a:ext cx="1260000" cy="126000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FBA5E12-A6D9-4923-90AC-F7C2D5ED4F79}">
      <dsp:nvSpPr>
        <dsp:cNvPr id="0" name=""/>
        <dsp:cNvSpPr/>
      </dsp:nvSpPr>
      <dsp:spPr>
        <a:xfrm>
          <a:off x="11233664" y="5069453"/>
          <a:ext cx="3820536" cy="441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2667000">
            <a:lnSpc>
              <a:spcPct val="100000"/>
            </a:lnSpc>
            <a:spcBef>
              <a:spcPct val="0"/>
            </a:spcBef>
            <a:spcAft>
              <a:spcPct val="35000"/>
            </a:spcAft>
            <a:buNone/>
            <a:defRPr cap="all"/>
          </a:pPr>
          <a:r>
            <a:rPr lang="hi-IN" sz="6000" kern="1200" cap="all" dirty="0">
              <a:solidFill>
                <a:srgbClr val="000000">
                  <a:hueOff val="0"/>
                  <a:satOff val="0"/>
                  <a:lumOff val="0"/>
                  <a:alphaOff val="0"/>
                </a:srgbClr>
              </a:solidFill>
              <a:latin typeface="Kokila" panose="020B0604020202020204" pitchFamily="34" charset="0"/>
              <a:ea typeface="+mn-ea"/>
              <a:cs typeface="Kokila" panose="020B0604020202020204" pitchFamily="34" charset="0"/>
            </a:rPr>
            <a:t>उदाहरण: बाढ़ और चक्रवात की तैयारी में सामुदायिक भागीदारी</a:t>
          </a:r>
          <a:endParaRPr lang="en-US" sz="6000" kern="1200" cap="all" dirty="0">
            <a:solidFill>
              <a:srgbClr val="000000">
                <a:hueOff val="0"/>
                <a:satOff val="0"/>
                <a:lumOff val="0"/>
                <a:alphaOff val="0"/>
              </a:srgbClr>
            </a:solidFill>
            <a:latin typeface="Kokila" panose="020B0604020202020204" pitchFamily="34" charset="0"/>
            <a:ea typeface="+mn-ea"/>
            <a:cs typeface="Kokila" panose="020B0604020202020204" pitchFamily="34" charset="0"/>
          </a:endParaRPr>
        </a:p>
      </dsp:txBody>
      <dsp:txXfrm>
        <a:off x="11233664" y="5069453"/>
        <a:ext cx="3820536" cy="4410000"/>
      </dsp:txXfrm>
    </dsp:sp>
  </dsp:spTree>
</dsp:drawing>
</file>

<file path=ppt/diagrams/layout1.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3" name="Shape 73"/>
          <p:cNvSpPr>
            <a:spLocks noGrp="1" noRot="1" noChangeAspect="1"/>
          </p:cNvSpPr>
          <p:nvPr>
            <p:ph type="sldImg"/>
          </p:nvPr>
        </p:nvSpPr>
        <p:spPr>
          <a:xfrm>
            <a:off x="1143000" y="685800"/>
            <a:ext cx="4572000" cy="3429000"/>
          </a:xfrm>
          <a:prstGeom prst="rect">
            <a:avLst/>
          </a:prstGeom>
        </p:spPr>
        <p:txBody>
          <a:bodyPr/>
          <a:lstStyle/>
          <a:p>
            <a:endParaRPr/>
          </a:p>
        </p:txBody>
      </p:sp>
      <p:sp>
        <p:nvSpPr>
          <p:cNvPr id="74" name="Shape 74"/>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1662545" latinLnBrk="0">
      <a:spcBef>
        <a:spcPts val="700"/>
      </a:spcBef>
      <a:defRPr>
        <a:latin typeface="+mn-lt"/>
        <a:ea typeface="+mn-ea"/>
        <a:cs typeface="+mn-cs"/>
        <a:sym typeface="Calibri"/>
      </a:defRPr>
    </a:lvl1pPr>
    <a:lvl2pPr indent="228600" defTabSz="1662545" latinLnBrk="0">
      <a:spcBef>
        <a:spcPts val="700"/>
      </a:spcBef>
      <a:defRPr>
        <a:latin typeface="+mn-lt"/>
        <a:ea typeface="+mn-ea"/>
        <a:cs typeface="+mn-cs"/>
        <a:sym typeface="Calibri"/>
      </a:defRPr>
    </a:lvl2pPr>
    <a:lvl3pPr indent="457200" defTabSz="1662545" latinLnBrk="0">
      <a:spcBef>
        <a:spcPts val="700"/>
      </a:spcBef>
      <a:defRPr>
        <a:latin typeface="+mn-lt"/>
        <a:ea typeface="+mn-ea"/>
        <a:cs typeface="+mn-cs"/>
        <a:sym typeface="Calibri"/>
      </a:defRPr>
    </a:lvl3pPr>
    <a:lvl4pPr indent="685800" defTabSz="1662545" latinLnBrk="0">
      <a:spcBef>
        <a:spcPts val="700"/>
      </a:spcBef>
      <a:defRPr>
        <a:latin typeface="+mn-lt"/>
        <a:ea typeface="+mn-ea"/>
        <a:cs typeface="+mn-cs"/>
        <a:sym typeface="Calibri"/>
      </a:defRPr>
    </a:lvl4pPr>
    <a:lvl5pPr indent="914400" defTabSz="1662545" latinLnBrk="0">
      <a:spcBef>
        <a:spcPts val="700"/>
      </a:spcBef>
      <a:defRPr>
        <a:latin typeface="+mn-lt"/>
        <a:ea typeface="+mn-ea"/>
        <a:cs typeface="+mn-cs"/>
        <a:sym typeface="Calibri"/>
      </a:defRPr>
    </a:lvl5pPr>
    <a:lvl6pPr indent="1143000" defTabSz="1662545" latinLnBrk="0">
      <a:spcBef>
        <a:spcPts val="700"/>
      </a:spcBef>
      <a:defRPr>
        <a:latin typeface="+mn-lt"/>
        <a:ea typeface="+mn-ea"/>
        <a:cs typeface="+mn-cs"/>
        <a:sym typeface="Calibri"/>
      </a:defRPr>
    </a:lvl6pPr>
    <a:lvl7pPr indent="1371600" defTabSz="1662545" latinLnBrk="0">
      <a:spcBef>
        <a:spcPts val="700"/>
      </a:spcBef>
      <a:defRPr>
        <a:latin typeface="+mn-lt"/>
        <a:ea typeface="+mn-ea"/>
        <a:cs typeface="+mn-cs"/>
        <a:sym typeface="Calibri"/>
      </a:defRPr>
    </a:lvl7pPr>
    <a:lvl8pPr indent="1600200" defTabSz="1662545" latinLnBrk="0">
      <a:spcBef>
        <a:spcPts val="700"/>
      </a:spcBef>
      <a:defRPr>
        <a:latin typeface="+mn-lt"/>
        <a:ea typeface="+mn-ea"/>
        <a:cs typeface="+mn-cs"/>
        <a:sym typeface="Calibri"/>
      </a:defRPr>
    </a:lvl8pPr>
    <a:lvl9pPr indent="1828800" defTabSz="1662545" latinLnBrk="0">
      <a:spcBef>
        <a:spcPts val="700"/>
      </a:spcBef>
      <a:defRPr>
        <a:latin typeface="+mn-lt"/>
        <a:ea typeface="+mn-ea"/>
        <a:cs typeface="+mn-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50E32E-0D50-3104-CBB4-A71EFC8B03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E18FE4-3B5A-B601-100E-DD5FE8C85C36}"/>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0505A742-6DA1-71F1-BD35-A78A591F59CD}"/>
              </a:ext>
            </a:extLst>
          </p:cNvPr>
          <p:cNvSpPr>
            <a:spLocks noGrp="1"/>
          </p:cNvSpPr>
          <p:nvPr>
            <p:ph type="body" idx="1"/>
          </p:nvPr>
        </p:nvSpPr>
        <p:spPr/>
        <p:txBody>
          <a:bodyPr/>
          <a:lstStyle/>
          <a:p>
            <a:pPr algn="l" rtl="0"/>
            <a:endParaRPr lang="en-IN" dirty="0"/>
          </a:p>
        </p:txBody>
      </p:sp>
    </p:spTree>
    <p:extLst>
      <p:ext uri="{BB962C8B-B14F-4D97-AF65-F5344CB8AC3E}">
        <p14:creationId xmlns:p14="http://schemas.microsoft.com/office/powerpoint/2010/main" val="6188550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32BFE1-4179-958D-799A-C724A7220E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778C93-3685-093C-C448-9980A6B713FD}"/>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0C30D634-7B2E-2C43-F0D9-44E5F90845E7}"/>
              </a:ext>
            </a:extLst>
          </p:cNvPr>
          <p:cNvSpPr>
            <a:spLocks noGrp="1"/>
          </p:cNvSpPr>
          <p:nvPr>
            <p:ph type="body" idx="1"/>
          </p:nvPr>
        </p:nvSpPr>
        <p:spPr/>
        <p:txBody>
          <a:bodyPr/>
          <a:lstStyle/>
          <a:p>
            <a:pPr algn="l" rtl="0"/>
            <a:endParaRPr lang="en-IN" dirty="0"/>
          </a:p>
        </p:txBody>
      </p:sp>
    </p:spTree>
    <p:extLst>
      <p:ext uri="{BB962C8B-B14F-4D97-AF65-F5344CB8AC3E}">
        <p14:creationId xmlns:p14="http://schemas.microsoft.com/office/powerpoint/2010/main" val="12246411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7BF5EA-E2F8-24C5-4743-CADBE7A7D7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B6DD02-EF51-E5A0-EDC2-8789EB153828}"/>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ED96BDF7-9E93-4BD6-B74C-9D8CB470E99C}"/>
              </a:ext>
            </a:extLst>
          </p:cNvPr>
          <p:cNvSpPr>
            <a:spLocks noGrp="1"/>
          </p:cNvSpPr>
          <p:nvPr>
            <p:ph type="body" idx="1"/>
          </p:nvPr>
        </p:nvSpPr>
        <p:spPr/>
        <p:txBody>
          <a:bodyPr/>
          <a:lstStyle/>
          <a:p>
            <a:pPr algn="l" rtl="0"/>
            <a:endParaRPr lang="en-IN" dirty="0"/>
          </a:p>
        </p:txBody>
      </p:sp>
    </p:spTree>
    <p:extLst>
      <p:ext uri="{BB962C8B-B14F-4D97-AF65-F5344CB8AC3E}">
        <p14:creationId xmlns:p14="http://schemas.microsoft.com/office/powerpoint/2010/main" val="6048134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38A87D-1A66-6C06-CA3F-2F688558D2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02267D-2A74-ABB1-4057-359675D30997}"/>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59A06597-7671-FDD4-6F5D-0C3923F7B13D}"/>
              </a:ext>
            </a:extLst>
          </p:cNvPr>
          <p:cNvSpPr>
            <a:spLocks noGrp="1"/>
          </p:cNvSpPr>
          <p:nvPr>
            <p:ph type="body" idx="1"/>
          </p:nvPr>
        </p:nvSpPr>
        <p:spPr/>
        <p:txBody>
          <a:bodyPr/>
          <a:lstStyle/>
          <a:p>
            <a:pPr algn="l" rtl="0"/>
            <a:endParaRPr lang="en-IN" dirty="0"/>
          </a:p>
        </p:txBody>
      </p:sp>
    </p:spTree>
    <p:extLst>
      <p:ext uri="{BB962C8B-B14F-4D97-AF65-F5344CB8AC3E}">
        <p14:creationId xmlns:p14="http://schemas.microsoft.com/office/powerpoint/2010/main" val="15488695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44DD11-9376-BADD-1B6D-A26A9CCF25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3AADAE-8C89-BF30-2433-62DD46E42780}"/>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54C3CE2A-84B8-74F4-C434-3C2B36198DB0}"/>
              </a:ext>
            </a:extLst>
          </p:cNvPr>
          <p:cNvSpPr>
            <a:spLocks noGrp="1"/>
          </p:cNvSpPr>
          <p:nvPr>
            <p:ph type="body" idx="1"/>
          </p:nvPr>
        </p:nvSpPr>
        <p:spPr/>
        <p:txBody>
          <a:bodyPr/>
          <a:lstStyle/>
          <a:p>
            <a:pPr algn="l" rtl="0"/>
            <a:endParaRPr lang="en-IN" dirty="0"/>
          </a:p>
        </p:txBody>
      </p:sp>
    </p:spTree>
    <p:extLst>
      <p:ext uri="{BB962C8B-B14F-4D97-AF65-F5344CB8AC3E}">
        <p14:creationId xmlns:p14="http://schemas.microsoft.com/office/powerpoint/2010/main" val="29005741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25EA4A-3612-C3BA-84B3-8364FFC67D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5509E7-ED76-02BC-5486-752F6A7F65DD}"/>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B996209F-B2A7-498E-AC04-247D3C3F9A3C}"/>
              </a:ext>
            </a:extLst>
          </p:cNvPr>
          <p:cNvSpPr>
            <a:spLocks noGrp="1"/>
          </p:cNvSpPr>
          <p:nvPr>
            <p:ph type="body" idx="1"/>
          </p:nvPr>
        </p:nvSpPr>
        <p:spPr/>
        <p:txBody>
          <a:bodyPr/>
          <a:lstStyle/>
          <a:p>
            <a:pPr algn="l" rtl="0"/>
            <a:endParaRPr lang="en-IN" dirty="0"/>
          </a:p>
        </p:txBody>
      </p:sp>
    </p:spTree>
    <p:extLst>
      <p:ext uri="{BB962C8B-B14F-4D97-AF65-F5344CB8AC3E}">
        <p14:creationId xmlns:p14="http://schemas.microsoft.com/office/powerpoint/2010/main" val="29432063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153630-34A8-26CA-04E2-55DFA47800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15E1DA-C50F-B814-59EE-7C20137A9865}"/>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5EFF9327-F28D-5B86-8EB4-5247CA8229C7}"/>
              </a:ext>
            </a:extLst>
          </p:cNvPr>
          <p:cNvSpPr>
            <a:spLocks noGrp="1"/>
          </p:cNvSpPr>
          <p:nvPr>
            <p:ph type="body" idx="1"/>
          </p:nvPr>
        </p:nvSpPr>
        <p:spPr/>
        <p:txBody>
          <a:bodyPr/>
          <a:lstStyle/>
          <a:p>
            <a:pPr algn="l" rtl="0"/>
            <a:endParaRPr lang="en-IN" dirty="0"/>
          </a:p>
        </p:txBody>
      </p:sp>
    </p:spTree>
    <p:extLst>
      <p:ext uri="{BB962C8B-B14F-4D97-AF65-F5344CB8AC3E}">
        <p14:creationId xmlns:p14="http://schemas.microsoft.com/office/powerpoint/2010/main" val="27523539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E456FE-2E84-4644-F104-5CA54A5B6E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9AF9D8-D6C2-369D-C98C-715F54A76AE2}"/>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2DC7503F-7FC0-67C5-3701-475913B6A633}"/>
              </a:ext>
            </a:extLst>
          </p:cNvPr>
          <p:cNvSpPr>
            <a:spLocks noGrp="1"/>
          </p:cNvSpPr>
          <p:nvPr>
            <p:ph type="body" idx="1"/>
          </p:nvPr>
        </p:nvSpPr>
        <p:spPr/>
        <p:txBody>
          <a:bodyPr/>
          <a:lstStyle/>
          <a:p>
            <a:pPr algn="l" rtl="0"/>
            <a:endParaRPr lang="en-IN" dirty="0"/>
          </a:p>
        </p:txBody>
      </p:sp>
    </p:spTree>
    <p:extLst>
      <p:ext uri="{BB962C8B-B14F-4D97-AF65-F5344CB8AC3E}">
        <p14:creationId xmlns:p14="http://schemas.microsoft.com/office/powerpoint/2010/main" val="926046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ED5E03-A562-95E2-C58C-52BB3F6A98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BA5332-A265-0520-53CA-356FEE6C1933}"/>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2213D9A1-A56E-AC2A-22EB-D8D533E0D0D5}"/>
              </a:ext>
            </a:extLst>
          </p:cNvPr>
          <p:cNvSpPr>
            <a:spLocks noGrp="1"/>
          </p:cNvSpPr>
          <p:nvPr>
            <p:ph type="body" idx="1"/>
          </p:nvPr>
        </p:nvSpPr>
        <p:spPr/>
        <p:txBody>
          <a:bodyPr/>
          <a:lstStyle/>
          <a:p>
            <a:pPr algn="l" rtl="0"/>
            <a:endParaRPr lang="en-IN" dirty="0"/>
          </a:p>
        </p:txBody>
      </p:sp>
    </p:spTree>
    <p:extLst>
      <p:ext uri="{BB962C8B-B14F-4D97-AF65-F5344CB8AC3E}">
        <p14:creationId xmlns:p14="http://schemas.microsoft.com/office/powerpoint/2010/main" val="16376814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7B4E94-A70C-E33C-9830-39E294C741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EB9364-9B9D-8157-66CC-3BC991464323}"/>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48380E37-8060-6D9E-FC6A-EAC1CEC7231C}"/>
              </a:ext>
            </a:extLst>
          </p:cNvPr>
          <p:cNvSpPr>
            <a:spLocks noGrp="1"/>
          </p:cNvSpPr>
          <p:nvPr>
            <p:ph type="body" idx="1"/>
          </p:nvPr>
        </p:nvSpPr>
        <p:spPr/>
        <p:txBody>
          <a:bodyPr/>
          <a:lstStyle/>
          <a:p>
            <a:pPr algn="l" rtl="0"/>
            <a:endParaRPr lang="en-IN" dirty="0"/>
          </a:p>
        </p:txBody>
      </p:sp>
    </p:spTree>
    <p:extLst>
      <p:ext uri="{BB962C8B-B14F-4D97-AF65-F5344CB8AC3E}">
        <p14:creationId xmlns:p14="http://schemas.microsoft.com/office/powerpoint/2010/main" val="33733571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AD5E9A-0277-CBE0-525D-08AA37A114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81CFD7-AA56-09BD-A8BE-8E19A87F1649}"/>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C0962243-01E0-47FE-0F43-E3102450D6F1}"/>
              </a:ext>
            </a:extLst>
          </p:cNvPr>
          <p:cNvSpPr>
            <a:spLocks noGrp="1"/>
          </p:cNvSpPr>
          <p:nvPr>
            <p:ph type="body" idx="1"/>
          </p:nvPr>
        </p:nvSpPr>
        <p:spPr/>
        <p:txBody>
          <a:bodyPr/>
          <a:lstStyle/>
          <a:p>
            <a:pPr algn="l" rtl="0"/>
            <a:endParaRPr lang="en-IN" dirty="0"/>
          </a:p>
        </p:txBody>
      </p:sp>
    </p:spTree>
    <p:extLst>
      <p:ext uri="{BB962C8B-B14F-4D97-AF65-F5344CB8AC3E}">
        <p14:creationId xmlns:p14="http://schemas.microsoft.com/office/powerpoint/2010/main" val="30178543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lgn="l" rtl="0"/>
            <a:endParaRPr lang="en-IN" dirty="0"/>
          </a:p>
        </p:txBody>
      </p:sp>
    </p:spTree>
    <p:extLst>
      <p:ext uri="{BB962C8B-B14F-4D97-AF65-F5344CB8AC3E}">
        <p14:creationId xmlns:p14="http://schemas.microsoft.com/office/powerpoint/2010/main" val="15528524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E18E76-A309-5335-8423-DFDBC00FE3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A38BD8-5737-4297-1425-052D606216D2}"/>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0FA748CC-5AA3-B455-F467-58B2E0D6D172}"/>
              </a:ext>
            </a:extLst>
          </p:cNvPr>
          <p:cNvSpPr>
            <a:spLocks noGrp="1"/>
          </p:cNvSpPr>
          <p:nvPr>
            <p:ph type="body" idx="1"/>
          </p:nvPr>
        </p:nvSpPr>
        <p:spPr/>
        <p:txBody>
          <a:bodyPr/>
          <a:lstStyle/>
          <a:p>
            <a:pPr algn="l" rtl="0"/>
            <a:endParaRPr lang="en-IN" dirty="0"/>
          </a:p>
        </p:txBody>
      </p:sp>
    </p:spTree>
    <p:extLst>
      <p:ext uri="{BB962C8B-B14F-4D97-AF65-F5344CB8AC3E}">
        <p14:creationId xmlns:p14="http://schemas.microsoft.com/office/powerpoint/2010/main" val="35979585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FD3639-C9D4-49BA-65C2-1999373127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C148F1-E1A1-CBF6-E054-8F2CFD1EA77C}"/>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8D2779B1-9C6D-0EF0-002E-436C688BDD02}"/>
              </a:ext>
            </a:extLst>
          </p:cNvPr>
          <p:cNvSpPr>
            <a:spLocks noGrp="1"/>
          </p:cNvSpPr>
          <p:nvPr>
            <p:ph type="body" idx="1"/>
          </p:nvPr>
        </p:nvSpPr>
        <p:spPr/>
        <p:txBody>
          <a:bodyPr/>
          <a:lstStyle/>
          <a:p>
            <a:pPr algn="l" rtl="0"/>
            <a:endParaRPr lang="en-IN" dirty="0"/>
          </a:p>
        </p:txBody>
      </p:sp>
    </p:spTree>
    <p:extLst>
      <p:ext uri="{BB962C8B-B14F-4D97-AF65-F5344CB8AC3E}">
        <p14:creationId xmlns:p14="http://schemas.microsoft.com/office/powerpoint/2010/main" val="32801096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F6194D-30F0-DF54-8CEB-3DF3733C3F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9C8E0C-7FCD-1F52-8C6E-E423CC65C951}"/>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6AD8B678-9C8F-8456-0787-1AE98A68DC3D}"/>
              </a:ext>
            </a:extLst>
          </p:cNvPr>
          <p:cNvSpPr>
            <a:spLocks noGrp="1"/>
          </p:cNvSpPr>
          <p:nvPr>
            <p:ph type="body" idx="1"/>
          </p:nvPr>
        </p:nvSpPr>
        <p:spPr/>
        <p:txBody>
          <a:bodyPr/>
          <a:lstStyle/>
          <a:p>
            <a:pPr algn="l" rtl="0"/>
            <a:endParaRPr lang="en-IN" dirty="0"/>
          </a:p>
        </p:txBody>
      </p:sp>
    </p:spTree>
    <p:extLst>
      <p:ext uri="{BB962C8B-B14F-4D97-AF65-F5344CB8AC3E}">
        <p14:creationId xmlns:p14="http://schemas.microsoft.com/office/powerpoint/2010/main" val="16272414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4CD7DC-3801-D8A2-FF0E-8C5F580876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6DB045-0C5C-2A9A-CF0A-C204A17A7DED}"/>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85243FC8-BD44-B1C4-E888-436DF1D5A99E}"/>
              </a:ext>
            </a:extLst>
          </p:cNvPr>
          <p:cNvSpPr>
            <a:spLocks noGrp="1"/>
          </p:cNvSpPr>
          <p:nvPr>
            <p:ph type="body" idx="1"/>
          </p:nvPr>
        </p:nvSpPr>
        <p:spPr/>
        <p:txBody>
          <a:bodyPr/>
          <a:lstStyle/>
          <a:p>
            <a:pPr algn="l" rtl="0"/>
            <a:endParaRPr lang="en-IN" dirty="0"/>
          </a:p>
        </p:txBody>
      </p:sp>
    </p:spTree>
    <p:extLst>
      <p:ext uri="{BB962C8B-B14F-4D97-AF65-F5344CB8AC3E}">
        <p14:creationId xmlns:p14="http://schemas.microsoft.com/office/powerpoint/2010/main" val="22165045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C32617-DC6B-D0AA-6EC3-F662EAADC1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D9591B-DA1E-B9CF-A89C-275D4237DF51}"/>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CB43D01D-7362-5FF5-4124-1084504A8B26}"/>
              </a:ext>
            </a:extLst>
          </p:cNvPr>
          <p:cNvSpPr>
            <a:spLocks noGrp="1"/>
          </p:cNvSpPr>
          <p:nvPr>
            <p:ph type="body" idx="1"/>
          </p:nvPr>
        </p:nvSpPr>
        <p:spPr/>
        <p:txBody>
          <a:bodyPr/>
          <a:lstStyle/>
          <a:p>
            <a:pPr algn="l" rtl="0"/>
            <a:endParaRPr lang="en-IN" dirty="0"/>
          </a:p>
        </p:txBody>
      </p:sp>
    </p:spTree>
    <p:extLst>
      <p:ext uri="{BB962C8B-B14F-4D97-AF65-F5344CB8AC3E}">
        <p14:creationId xmlns:p14="http://schemas.microsoft.com/office/powerpoint/2010/main" val="18237978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E97D79-4137-A239-EA9A-C2529CD822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18B6AA-FB5D-B30A-6DED-3232D12AE725}"/>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F3CDCBCA-21D4-15CA-6C58-6C3E8FC5779B}"/>
              </a:ext>
            </a:extLst>
          </p:cNvPr>
          <p:cNvSpPr>
            <a:spLocks noGrp="1"/>
          </p:cNvSpPr>
          <p:nvPr>
            <p:ph type="body" idx="1"/>
          </p:nvPr>
        </p:nvSpPr>
        <p:spPr/>
        <p:txBody>
          <a:bodyPr/>
          <a:lstStyle/>
          <a:p>
            <a:pPr algn="l" rtl="0"/>
            <a:endParaRPr lang="en-IN" dirty="0"/>
          </a:p>
        </p:txBody>
      </p:sp>
    </p:spTree>
    <p:extLst>
      <p:ext uri="{BB962C8B-B14F-4D97-AF65-F5344CB8AC3E}">
        <p14:creationId xmlns:p14="http://schemas.microsoft.com/office/powerpoint/2010/main" val="16701131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6D9CCC-2283-E6FC-3DF0-45C750A96F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CF8A88-532E-0772-5D30-91B29FED7D02}"/>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012743AF-5D5A-A1D0-5621-6835702BA905}"/>
              </a:ext>
            </a:extLst>
          </p:cNvPr>
          <p:cNvSpPr>
            <a:spLocks noGrp="1"/>
          </p:cNvSpPr>
          <p:nvPr>
            <p:ph type="body" idx="1"/>
          </p:nvPr>
        </p:nvSpPr>
        <p:spPr/>
        <p:txBody>
          <a:bodyPr/>
          <a:lstStyle/>
          <a:p>
            <a:pPr algn="l" rtl="0"/>
            <a:endParaRPr lang="en-IN" dirty="0"/>
          </a:p>
        </p:txBody>
      </p:sp>
    </p:spTree>
    <p:extLst>
      <p:ext uri="{BB962C8B-B14F-4D97-AF65-F5344CB8AC3E}">
        <p14:creationId xmlns:p14="http://schemas.microsoft.com/office/powerpoint/2010/main" val="17373555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0DDF23-DB07-E890-6E56-435B0E68AB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05C64E-7C18-3AC6-E456-92727EE55FDE}"/>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A3389F2F-5F93-874B-CFD9-35C582F1FF57}"/>
              </a:ext>
            </a:extLst>
          </p:cNvPr>
          <p:cNvSpPr>
            <a:spLocks noGrp="1"/>
          </p:cNvSpPr>
          <p:nvPr>
            <p:ph type="body" idx="1"/>
          </p:nvPr>
        </p:nvSpPr>
        <p:spPr/>
        <p:txBody>
          <a:bodyPr/>
          <a:lstStyle/>
          <a:p>
            <a:pPr algn="l" rtl="0"/>
            <a:endParaRPr lang="en-IN" dirty="0"/>
          </a:p>
        </p:txBody>
      </p:sp>
    </p:spTree>
    <p:extLst>
      <p:ext uri="{BB962C8B-B14F-4D97-AF65-F5344CB8AC3E}">
        <p14:creationId xmlns:p14="http://schemas.microsoft.com/office/powerpoint/2010/main" val="12529826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21601081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36E338-AEFF-178B-D315-6CA9A209A9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7DD957-9B90-D185-B611-DF02272C6BF8}"/>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673B9329-ED0E-C73C-DFE0-4EC6E60C089C}"/>
              </a:ext>
            </a:extLst>
          </p:cNvPr>
          <p:cNvSpPr>
            <a:spLocks noGrp="1"/>
          </p:cNvSpPr>
          <p:nvPr>
            <p:ph type="body" idx="1"/>
          </p:nvPr>
        </p:nvSpPr>
        <p:spPr/>
        <p:txBody>
          <a:bodyPr/>
          <a:lstStyle/>
          <a:p>
            <a:pPr algn="l" rtl="0"/>
            <a:endParaRPr lang="en-IN" dirty="0"/>
          </a:p>
        </p:txBody>
      </p:sp>
    </p:spTree>
    <p:extLst>
      <p:ext uri="{BB962C8B-B14F-4D97-AF65-F5344CB8AC3E}">
        <p14:creationId xmlns:p14="http://schemas.microsoft.com/office/powerpoint/2010/main" val="18916310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30C679-0D97-596B-FD39-9FBE195DD3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D9EA71-72ED-4B96-7F1F-BF38D03B629D}"/>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8596BE69-939B-49AD-CDDB-7C6A424BA79A}"/>
              </a:ext>
            </a:extLst>
          </p:cNvPr>
          <p:cNvSpPr>
            <a:spLocks noGrp="1"/>
          </p:cNvSpPr>
          <p:nvPr>
            <p:ph type="body" idx="1"/>
          </p:nvPr>
        </p:nvSpPr>
        <p:spPr/>
        <p:txBody>
          <a:bodyPr/>
          <a:lstStyle/>
          <a:p>
            <a:pPr algn="l" rtl="0"/>
            <a:endParaRPr lang="en-IN" dirty="0"/>
          </a:p>
        </p:txBody>
      </p:sp>
    </p:spTree>
    <p:extLst>
      <p:ext uri="{BB962C8B-B14F-4D97-AF65-F5344CB8AC3E}">
        <p14:creationId xmlns:p14="http://schemas.microsoft.com/office/powerpoint/2010/main" val="17604710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13438934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Default 01">
    <p:spTree>
      <p:nvGrpSpPr>
        <p:cNvPr id="1" name=""/>
        <p:cNvGrpSpPr/>
        <p:nvPr/>
      </p:nvGrpSpPr>
      <p:grpSpPr>
        <a:xfrm>
          <a:off x="0" y="0"/>
          <a:ext cx="0" cy="0"/>
          <a:chOff x="0" y="0"/>
          <a:chExt cx="0" cy="0"/>
        </a:xfrm>
      </p:grpSpPr>
      <p:sp>
        <p:nvSpPr>
          <p:cNvPr id="15" name="Slide Number"/>
          <p:cNvSpPr txBox="1">
            <a:spLocks noGrp="1"/>
          </p:cNvSpPr>
          <p:nvPr>
            <p:ph type="sldNum" sz="quarter" idx="2"/>
          </p:nvPr>
        </p:nvSpPr>
        <p:spPr>
          <a:xfrm>
            <a:off x="22812204" y="12813338"/>
            <a:ext cx="969406" cy="902662"/>
          </a:xfrm>
          <a:prstGeom prst="rect">
            <a:avLst/>
          </a:prstGeom>
        </p:spPr>
        <p:txBody>
          <a:bodyPr lIns="78283" tIns="78283" rIns="78283" bIns="78283" anchor="t"/>
          <a:lstStyle>
            <a:lvl1pPr algn="ctr">
              <a:spcBef>
                <a:spcPts val="600"/>
              </a:spcBef>
              <a:defRPr sz="3000" b="1">
                <a:solidFill>
                  <a:srgbClr val="E46C0A"/>
                </a:solidFill>
                <a:latin typeface="Open Sans"/>
                <a:ea typeface="Open Sans"/>
                <a:cs typeface="Open Sans"/>
                <a:sym typeface="Open Sans"/>
              </a:defRPr>
            </a:lvl1pPr>
          </a:lstStyle>
          <a:p>
            <a:fld id="{86CB4B4D-7CA3-9044-876B-883B54F8677D}" type="slidenum">
              <a:rPr lang="en-IN" smtClean="0"/>
              <a:pPr/>
              <a:t>‹#›</a:t>
            </a:fld>
            <a:endParaRPr lang="en-IN" dirty="0"/>
          </a:p>
        </p:txBody>
      </p:sp>
      <p:sp>
        <p:nvSpPr>
          <p:cNvPr id="3" name="TextBox 2">
            <a:extLst>
              <a:ext uri="{FF2B5EF4-FFF2-40B4-BE49-F238E27FC236}">
                <a16:creationId xmlns:a16="http://schemas.microsoft.com/office/drawing/2014/main" id="{AA5B7A3F-75A9-AF97-7943-DEAD8E5FEB89}"/>
              </a:ext>
            </a:extLst>
          </p:cNvPr>
          <p:cNvSpPr txBox="1"/>
          <p:nvPr userDrawn="1"/>
        </p:nvSpPr>
        <p:spPr>
          <a:xfrm>
            <a:off x="932688" y="12813338"/>
            <a:ext cx="3942370" cy="712093"/>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8283" tIns="78283" rIns="78283" bIns="78283" numCol="1" spcCol="38100" rtlCol="0" anchor="t">
            <a:spAutoFit/>
          </a:bodyPr>
          <a:lstStyle/>
          <a:p>
            <a:pPr marL="0" marR="0" indent="0" algn="l" defTabSz="1662545" rtl="0" fontAlgn="auto" latinLnBrk="0" hangingPunct="0">
              <a:lnSpc>
                <a:spcPct val="100000"/>
              </a:lnSpc>
              <a:spcBef>
                <a:spcPts val="0"/>
              </a:spcBef>
              <a:spcAft>
                <a:spcPts val="0"/>
              </a:spcAft>
              <a:buClrTx/>
              <a:buSzTx/>
              <a:buFontTx/>
              <a:buNone/>
              <a:tabLst/>
            </a:pPr>
            <a:endParaRPr kumimoji="0" lang="en-IN" sz="3600" b="0" i="0" u="none" strike="noStrike" cap="none" spc="0" normalizeH="0" baseline="0" dirty="0">
              <a:ln>
                <a:noFill/>
              </a:ln>
              <a:solidFill>
                <a:srgbClr val="000000"/>
              </a:solidFill>
              <a:effectLst/>
              <a:uFillTx/>
              <a:latin typeface="Arial"/>
              <a:ea typeface="Arial"/>
              <a:cs typeface="Arial"/>
              <a:sym typeface="Arial"/>
            </a:endParaRPr>
          </a:p>
        </p:txBody>
      </p:sp>
      <p:sp>
        <p:nvSpPr>
          <p:cNvPr id="4" name="PEER | CSSR | INDIA">
            <a:extLst>
              <a:ext uri="{FF2B5EF4-FFF2-40B4-BE49-F238E27FC236}">
                <a16:creationId xmlns:a16="http://schemas.microsoft.com/office/drawing/2014/main" id="{05FB3C23-041B-C0A2-98D3-00614E995FC4}"/>
              </a:ext>
            </a:extLst>
          </p:cNvPr>
          <p:cNvSpPr txBox="1"/>
          <p:nvPr userDrawn="1"/>
        </p:nvSpPr>
        <p:spPr>
          <a:xfrm>
            <a:off x="1387710" y="12813338"/>
            <a:ext cx="3032325" cy="69460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xmlns:lc="http://schemas.openxmlformats.org/drawingml/2006/lockedCanvas" val="1"/>
            </a:ext>
          </a:extLst>
        </p:spPr>
        <p:txBody>
          <a:bodyPr wrap="square" lIns="39142" tIns="39142" rIns="39142" bIns="39142">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2438400" rtl="0" fontAlgn="auto" latinLnBrk="0" hangingPunct="0">
              <a:lnSpc>
                <a:spcPct val="100000"/>
              </a:lnSpc>
              <a:spcBef>
                <a:spcPts val="600"/>
              </a:spcBef>
              <a:spcAft>
                <a:spcPts val="0"/>
              </a:spcAft>
              <a:buClrTx/>
              <a:buSzTx/>
              <a:buFontTx/>
              <a:buNone/>
              <a:tabLst/>
              <a:defRPr kumimoji="0" sz="2400" b="0" i="0" u="none" strike="noStrike" cap="none" spc="120" normalizeH="0" baseline="0">
                <a:ln>
                  <a:noFill/>
                </a:ln>
                <a:solidFill>
                  <a:srgbClr val="535353"/>
                </a:solidFill>
                <a:effectLst/>
                <a:uFillTx/>
                <a:latin typeface="Open Sans Semibold"/>
                <a:ea typeface="Open Sans Semibold"/>
                <a:cs typeface="Open Sans Semibold"/>
                <a:sym typeface="Open Sans Semibold"/>
              </a:defRPr>
            </a:lvl1pPr>
            <a:lvl2pPr marL="0" marR="0" indent="4572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5pPr>
            <a:lvl6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6pPr>
            <a:lvl7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7pPr>
            <a:lvl8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8pPr>
            <a:lvl9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9pPr>
          </a:lstStyle>
          <a:p>
            <a:pPr algn="l" rtl="0"/>
            <a:r>
              <a:rPr lang="en-IN" sz="2000" dirty="0">
                <a:solidFill>
                  <a:srgbClr val="FF0000"/>
                </a:solidFill>
              </a:rPr>
              <a:t>केन्द्रीय सशस्त्र पुलिस बल</a:t>
            </a:r>
            <a:r>
              <a:rPr sz="2000" dirty="0">
                <a:solidFill>
                  <a:srgbClr val="FF0000"/>
                </a:solidFill>
              </a:rPr>
              <a:t>|</a:t>
            </a:r>
            <a:r>
              <a:rPr lang="en-US" sz="2000" dirty="0">
                <a:solidFill>
                  <a:srgbClr val="FF0000"/>
                </a:solidFill>
              </a:rPr>
              <a:t>सीएसएसआर</a:t>
            </a:r>
            <a:r>
              <a:rPr sz="2000" dirty="0">
                <a:solidFill>
                  <a:srgbClr val="FF0000"/>
                </a:solidFill>
              </a:rPr>
              <a:t> | भारत</a:t>
            </a:r>
          </a:p>
        </p:txBody>
      </p:sp>
      <p:sp>
        <p:nvSpPr>
          <p:cNvPr id="5" name="TextBox 4">
            <a:extLst>
              <a:ext uri="{FF2B5EF4-FFF2-40B4-BE49-F238E27FC236}">
                <a16:creationId xmlns:a16="http://schemas.microsoft.com/office/drawing/2014/main" id="{ED9B6F0A-C930-EFCE-B7EC-3FFAA63AC43D}"/>
              </a:ext>
            </a:extLst>
          </p:cNvPr>
          <p:cNvSpPr txBox="1"/>
          <p:nvPr userDrawn="1"/>
        </p:nvSpPr>
        <p:spPr>
          <a:xfrm>
            <a:off x="21491580" y="12808568"/>
            <a:ext cx="1360380" cy="619760"/>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8283" tIns="78283" rIns="78283" bIns="78283" numCol="1" spcCol="38100" rtlCol="0" anchor="t">
            <a:spAutoFit/>
          </a:bodyPr>
          <a:lstStyle/>
          <a:p>
            <a:pPr marL="0" marR="0" indent="0" algn="l" defTabSz="1662545" rtl="0" fontAlgn="auto" latinLnBrk="0" hangingPunct="0">
              <a:lnSpc>
                <a:spcPct val="100000"/>
              </a:lnSpc>
              <a:spcBef>
                <a:spcPts val="0"/>
              </a:spcBef>
              <a:spcAft>
                <a:spcPts val="0"/>
              </a:spcAft>
              <a:buClrTx/>
              <a:buSzTx/>
              <a:buFontTx/>
              <a:buNone/>
              <a:tabLst/>
            </a:pPr>
            <a:r>
              <a:rPr kumimoji="0" lang="en-US" sz="3000" b="1" i="0" u="none" strike="noStrike" cap="none" spc="0" normalizeH="0" baseline="0" dirty="0">
                <a:ln>
                  <a:noFill/>
                </a:ln>
                <a:solidFill>
                  <a:srgbClr val="FF0000"/>
                </a:solidFill>
                <a:effectLst/>
                <a:uFillTx/>
                <a:latin typeface="Arial"/>
                <a:ea typeface="Arial"/>
                <a:cs typeface="Arial"/>
                <a:sym typeface="Arial"/>
              </a:rPr>
              <a:t>PPT 2-</a:t>
            </a:r>
            <a:endParaRPr kumimoji="0" lang="en-IN" sz="3000" b="1" i="0" u="none" strike="noStrike" cap="none" spc="0" normalizeH="0" baseline="0" dirty="0">
              <a:ln>
                <a:noFill/>
              </a:ln>
              <a:solidFill>
                <a:srgbClr val="FF0000"/>
              </a:solidFill>
              <a:effectLst/>
              <a:uFillTx/>
              <a:latin typeface="Arial"/>
              <a:ea typeface="Arial"/>
              <a:cs typeface="Arial"/>
              <a:sym typeface="Arial"/>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Default 03">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24F2B74D-F11E-A5DB-5043-8BE355B57385}"/>
              </a:ext>
            </a:extLst>
          </p:cNvPr>
          <p:cNvSpPr txBox="1">
            <a:spLocks/>
          </p:cNvSpPr>
          <p:nvPr userDrawn="1"/>
        </p:nvSpPr>
        <p:spPr>
          <a:xfrm>
            <a:off x="22812204" y="12813339"/>
            <a:ext cx="905046" cy="502612"/>
          </a:xfrm>
          <a:prstGeom prst="rect">
            <a:avLst/>
          </a:prstGeom>
        </p:spPr>
        <p:txBody>
          <a:bodyPr lIns="78283" tIns="78283" rIns="78283" bIns="78283" anchor="t"/>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1662545" rtl="0" fontAlgn="auto" latinLnBrk="0" hangingPunct="0">
              <a:lnSpc>
                <a:spcPct val="100000"/>
              </a:lnSpc>
              <a:spcBef>
                <a:spcPts val="600"/>
              </a:spcBef>
              <a:spcAft>
                <a:spcPts val="0"/>
              </a:spcAft>
              <a:buClrTx/>
              <a:buSzTx/>
              <a:buFontTx/>
              <a:buNone/>
              <a:tabLst/>
              <a:defRPr kumimoji="0" sz="3000" b="1" i="0" u="none" strike="noStrike" cap="none" spc="0" normalizeH="0" baseline="0">
                <a:ln>
                  <a:noFill/>
                </a:ln>
                <a:solidFill>
                  <a:srgbClr val="535353"/>
                </a:solidFill>
                <a:effectLst/>
                <a:uFillTx/>
                <a:latin typeface="Open Sans"/>
                <a:ea typeface="Open Sans"/>
                <a:cs typeface="Open Sans"/>
                <a:sym typeface="Open Sans"/>
              </a:defRPr>
            </a:lvl1pPr>
            <a:lvl2pPr marL="0" marR="0" indent="4572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5pPr>
            <a:lvl6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6pPr>
            <a:lvl7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7pPr>
            <a:lvl8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8pPr>
            <a:lvl9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9pPr>
          </a:lstStyle>
          <a:p>
            <a:fld id="{86CB4B4D-7CA3-9044-876B-883B54F8677D}" type="slidenum">
              <a:rPr lang="en-IN" smtClean="0">
                <a:solidFill>
                  <a:srgbClr val="E46C0A"/>
                </a:solidFill>
              </a:rPr>
              <a:pPr/>
              <a:t>‹#›</a:t>
            </a:fld>
            <a:endParaRPr lang="en-IN" dirty="0">
              <a:solidFill>
                <a:srgbClr val="E46C0A"/>
              </a:solidFill>
            </a:endParaRPr>
          </a:p>
        </p:txBody>
      </p:sp>
      <p:sp>
        <p:nvSpPr>
          <p:cNvPr id="2" name="TextBox 1">
            <a:extLst>
              <a:ext uri="{FF2B5EF4-FFF2-40B4-BE49-F238E27FC236}">
                <a16:creationId xmlns:a16="http://schemas.microsoft.com/office/drawing/2014/main" id="{BC0CB0BD-A178-1C35-5A1E-52A6E71C5EF5}"/>
              </a:ext>
            </a:extLst>
          </p:cNvPr>
          <p:cNvSpPr txBox="1"/>
          <p:nvPr userDrawn="1"/>
        </p:nvSpPr>
        <p:spPr>
          <a:xfrm>
            <a:off x="21451824" y="12813339"/>
            <a:ext cx="1360380" cy="619760"/>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8283" tIns="78283" rIns="78283" bIns="78283" numCol="1" spcCol="38100" rtlCol="0" anchor="t">
            <a:spAutoFit/>
          </a:bodyPr>
          <a:lstStyle/>
          <a:p>
            <a:pPr marL="0" marR="0" indent="0" algn="l" defTabSz="1662545" rtl="0" fontAlgn="auto" latinLnBrk="0" hangingPunct="0">
              <a:lnSpc>
                <a:spcPct val="100000"/>
              </a:lnSpc>
              <a:spcBef>
                <a:spcPts val="0"/>
              </a:spcBef>
              <a:spcAft>
                <a:spcPts val="0"/>
              </a:spcAft>
              <a:buClrTx/>
              <a:buSzTx/>
              <a:buFontTx/>
              <a:buNone/>
              <a:tabLst/>
            </a:pPr>
            <a:r>
              <a:rPr kumimoji="0" lang="en-US" sz="3000" b="1" i="0" u="none" strike="noStrike" cap="none" spc="0" normalizeH="0" baseline="0" dirty="0">
                <a:ln>
                  <a:noFill/>
                </a:ln>
                <a:solidFill>
                  <a:srgbClr val="E46C0A"/>
                </a:solidFill>
                <a:effectLst/>
                <a:uFillTx/>
                <a:latin typeface="Arial"/>
                <a:ea typeface="Arial"/>
                <a:cs typeface="Arial"/>
                <a:sym typeface="Arial"/>
              </a:rPr>
              <a:t>PPT 2</a:t>
            </a:r>
            <a:endParaRPr kumimoji="0" lang="en-IN" sz="3000" b="1" i="0" u="none" strike="noStrike" cap="none" spc="0" normalizeH="0" baseline="0" dirty="0">
              <a:ln>
                <a:noFill/>
              </a:ln>
              <a:solidFill>
                <a:srgbClr val="E46C0A"/>
              </a:solidFill>
              <a:effectLst/>
              <a:uFillTx/>
              <a:latin typeface="Arial"/>
              <a:ea typeface="Arial"/>
              <a:cs typeface="Arial"/>
              <a:sym typeface="Arial"/>
            </a:endParaRPr>
          </a:p>
        </p:txBody>
      </p:sp>
      <p:sp>
        <p:nvSpPr>
          <p:cNvPr id="4" name="TextBox 3">
            <a:extLst>
              <a:ext uri="{FF2B5EF4-FFF2-40B4-BE49-F238E27FC236}">
                <a16:creationId xmlns:a16="http://schemas.microsoft.com/office/drawing/2014/main" id="{153CFDAC-51C1-2303-06BB-C12E2CAA4687}"/>
              </a:ext>
            </a:extLst>
          </p:cNvPr>
          <p:cNvSpPr txBox="1"/>
          <p:nvPr userDrawn="1"/>
        </p:nvSpPr>
        <p:spPr>
          <a:xfrm>
            <a:off x="1060704" y="12801600"/>
            <a:ext cx="3639312" cy="712093"/>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8283" tIns="78283" rIns="78283" bIns="78283" numCol="1" spcCol="38100" rtlCol="0" anchor="t">
            <a:spAutoFit/>
          </a:bodyPr>
          <a:lstStyle/>
          <a:p>
            <a:pPr marL="0" marR="0" indent="0" algn="l" defTabSz="1662545" rtl="0" fontAlgn="auto" latinLnBrk="0" hangingPunct="0">
              <a:lnSpc>
                <a:spcPct val="100000"/>
              </a:lnSpc>
              <a:spcBef>
                <a:spcPts val="0"/>
              </a:spcBef>
              <a:spcAft>
                <a:spcPts val="0"/>
              </a:spcAft>
              <a:buClrTx/>
              <a:buSzTx/>
              <a:buFontTx/>
              <a:buNone/>
              <a:tabLst/>
            </a:pPr>
            <a:endParaRPr kumimoji="0" lang="en-IN" sz="3600" b="0" i="0" u="none" strike="noStrike" cap="none" spc="0" normalizeH="0" baseline="0" dirty="0">
              <a:ln>
                <a:noFill/>
              </a:ln>
              <a:solidFill>
                <a:srgbClr val="000000"/>
              </a:solidFill>
              <a:effectLst/>
              <a:uFillTx/>
              <a:latin typeface="Arial"/>
              <a:ea typeface="Arial"/>
              <a:cs typeface="Arial"/>
              <a:sym typeface="Arial"/>
            </a:endParaRPr>
          </a:p>
        </p:txBody>
      </p:sp>
      <p:sp>
        <p:nvSpPr>
          <p:cNvPr id="5" name="PEER | CSSR | INDIA">
            <a:extLst>
              <a:ext uri="{FF2B5EF4-FFF2-40B4-BE49-F238E27FC236}">
                <a16:creationId xmlns:a16="http://schemas.microsoft.com/office/drawing/2014/main" id="{8E9F47BA-0950-D39C-148C-DFD476F980E2}"/>
              </a:ext>
            </a:extLst>
          </p:cNvPr>
          <p:cNvSpPr txBox="1"/>
          <p:nvPr userDrawn="1"/>
        </p:nvSpPr>
        <p:spPr>
          <a:xfrm>
            <a:off x="1387710" y="12692043"/>
            <a:ext cx="3032325" cy="69460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xmlns:lc="http://schemas.openxmlformats.org/drawingml/2006/lockedCanvas" val="1"/>
            </a:ext>
          </a:extLst>
        </p:spPr>
        <p:txBody>
          <a:bodyPr wrap="square" lIns="39142" tIns="39142" rIns="39142" bIns="39142">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2438400" rtl="0" fontAlgn="auto" latinLnBrk="0" hangingPunct="0">
              <a:lnSpc>
                <a:spcPct val="100000"/>
              </a:lnSpc>
              <a:spcBef>
                <a:spcPts val="600"/>
              </a:spcBef>
              <a:spcAft>
                <a:spcPts val="0"/>
              </a:spcAft>
              <a:buClrTx/>
              <a:buSzTx/>
              <a:buFontTx/>
              <a:buNone/>
              <a:tabLst/>
              <a:defRPr kumimoji="0" sz="2400" b="0" i="0" u="none" strike="noStrike" cap="none" spc="120" normalizeH="0" baseline="0">
                <a:ln>
                  <a:noFill/>
                </a:ln>
                <a:solidFill>
                  <a:srgbClr val="535353"/>
                </a:solidFill>
                <a:effectLst/>
                <a:uFillTx/>
                <a:latin typeface="Open Sans Semibold"/>
                <a:ea typeface="Open Sans Semibold"/>
                <a:cs typeface="Open Sans Semibold"/>
                <a:sym typeface="Open Sans Semibold"/>
              </a:defRPr>
            </a:lvl1pPr>
            <a:lvl2pPr marL="0" marR="0" indent="4572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5pPr>
            <a:lvl6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6pPr>
            <a:lvl7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7pPr>
            <a:lvl8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8pPr>
            <a:lvl9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9pPr>
          </a:lstStyle>
          <a:p>
            <a:pPr algn="l" rtl="0"/>
            <a:r>
              <a:rPr lang="en-IN" sz="2000" dirty="0">
                <a:solidFill>
                  <a:srgbClr val="FF0000"/>
                </a:solidFill>
              </a:rPr>
              <a:t>केन्द्रीय सशस्त्र पुलिस बल</a:t>
            </a:r>
            <a:r>
              <a:rPr sz="2000" dirty="0">
                <a:solidFill>
                  <a:srgbClr val="FF0000"/>
                </a:solidFill>
              </a:rPr>
              <a:t>|</a:t>
            </a:r>
            <a:r>
              <a:rPr lang="en-US" sz="2000" dirty="0">
                <a:solidFill>
                  <a:srgbClr val="FF0000"/>
                </a:solidFill>
              </a:rPr>
              <a:t>सीएसएसआर</a:t>
            </a:r>
            <a:r>
              <a:rPr sz="2000" dirty="0">
                <a:solidFill>
                  <a:srgbClr val="FF0000"/>
                </a:solidFill>
              </a:rPr>
              <a:t> | भारत</a:t>
            </a: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able with Caption">
    <p:spTree>
      <p:nvGrpSpPr>
        <p:cNvPr id="1" name=""/>
        <p:cNvGrpSpPr/>
        <p:nvPr/>
      </p:nvGrpSpPr>
      <p:grpSpPr>
        <a:xfrm>
          <a:off x="0" y="0"/>
          <a:ext cx="0" cy="0"/>
          <a:chOff x="0" y="0"/>
          <a:chExt cx="0" cy="0"/>
        </a:xfrm>
      </p:grpSpPr>
      <p:sp>
        <p:nvSpPr>
          <p:cNvPr id="42" name="Body Level One…"/>
          <p:cNvSpPr txBox="1">
            <a:spLocks noGrp="1"/>
          </p:cNvSpPr>
          <p:nvPr>
            <p:ph type="body" sz="quarter" idx="1"/>
          </p:nvPr>
        </p:nvSpPr>
        <p:spPr>
          <a:xfrm>
            <a:off x="16416469" y="3401615"/>
            <a:ext cx="7298268" cy="574940"/>
          </a:xfrm>
          <a:prstGeom prst="rect">
            <a:avLst/>
          </a:prstGeom>
        </p:spPr>
        <p:txBody>
          <a:bodyPr/>
          <a:lstStyle>
            <a:lvl1pPr>
              <a:spcBef>
                <a:spcPts val="1000"/>
              </a:spcBef>
              <a:defRPr sz="4200" b="1" i="0">
                <a:solidFill>
                  <a:srgbClr val="C00000"/>
                </a:solidFill>
              </a:defRPr>
            </a:lvl1pPr>
            <a:lvl2pPr marL="1057275" indent="-600075">
              <a:spcBef>
                <a:spcPts val="1000"/>
              </a:spcBef>
              <a:buSzPct val="100000"/>
              <a:buChar char="–"/>
              <a:defRPr sz="4200" b="1" i="0">
                <a:solidFill>
                  <a:srgbClr val="C00000"/>
                </a:solidFill>
              </a:defRPr>
            </a:lvl2pPr>
            <a:lvl3pPr marL="1447800" indent="-533400">
              <a:spcBef>
                <a:spcPts val="1000"/>
              </a:spcBef>
              <a:buSzPct val="100000"/>
              <a:buChar char="•"/>
              <a:defRPr sz="4200" b="1" i="0">
                <a:solidFill>
                  <a:srgbClr val="C00000"/>
                </a:solidFill>
              </a:defRPr>
            </a:lvl3pPr>
            <a:lvl4pPr marL="1971675" indent="-600075">
              <a:spcBef>
                <a:spcPts val="1000"/>
              </a:spcBef>
              <a:buSzPct val="100000"/>
              <a:buChar char="–"/>
              <a:defRPr sz="4200" b="1" i="0">
                <a:solidFill>
                  <a:srgbClr val="C00000"/>
                </a:solidFill>
              </a:defRPr>
            </a:lvl4pPr>
            <a:lvl5pPr marL="2428875" indent="-600075">
              <a:spcBef>
                <a:spcPts val="1000"/>
              </a:spcBef>
              <a:buSzPct val="100000"/>
              <a:buChar char="»"/>
              <a:defRPr sz="4200" b="1" i="0">
                <a:solidFill>
                  <a:srgbClr val="C00000"/>
                </a:solidFill>
              </a:defRPr>
            </a:lvl5pPr>
          </a:lstStyle>
          <a:p>
            <a:r>
              <a:t>Body Level One</a:t>
            </a:r>
          </a:p>
          <a:p>
            <a:pPr lvl="1"/>
            <a:r>
              <a:t>Body Level Two</a:t>
            </a:r>
          </a:p>
          <a:p>
            <a:pPr lvl="2"/>
            <a:r>
              <a:t>Body Level Three</a:t>
            </a:r>
          </a:p>
          <a:p>
            <a:pPr lvl="3"/>
            <a:r>
              <a:t>Body Level Four</a:t>
            </a:r>
          </a:p>
          <a:p>
            <a:pPr lvl="4"/>
            <a:r>
              <a:t>Body Level Five</a:t>
            </a:r>
          </a:p>
        </p:txBody>
      </p:sp>
      <p:sp>
        <p:nvSpPr>
          <p:cNvPr id="43" name="Text Placeholder 11"/>
          <p:cNvSpPr>
            <a:spLocks noGrp="1"/>
          </p:cNvSpPr>
          <p:nvPr>
            <p:ph type="body" sz="quarter" idx="13"/>
          </p:nvPr>
        </p:nvSpPr>
        <p:spPr>
          <a:xfrm>
            <a:off x="16416469" y="4169701"/>
            <a:ext cx="7296414" cy="1726209"/>
          </a:xfrm>
          <a:prstGeom prst="rect">
            <a:avLst/>
          </a:prstGeom>
        </p:spPr>
        <p:txBody>
          <a:bodyPr anchor="t"/>
          <a:lstStyle/>
          <a:p>
            <a:pPr>
              <a:spcBef>
                <a:spcPts val="600"/>
              </a:spcBef>
              <a:defRPr sz="2600" i="0">
                <a:solidFill>
                  <a:srgbClr val="000000"/>
                </a:solidFill>
              </a:defRPr>
            </a:pPr>
            <a:endParaRPr/>
          </a:p>
        </p:txBody>
      </p:sp>
      <p:sp>
        <p:nvSpPr>
          <p:cNvPr id="44" name="Text Placeholder 8"/>
          <p:cNvSpPr>
            <a:spLocks noGrp="1"/>
          </p:cNvSpPr>
          <p:nvPr>
            <p:ph type="body" sz="quarter" idx="14"/>
          </p:nvPr>
        </p:nvSpPr>
        <p:spPr>
          <a:xfrm>
            <a:off x="863599" y="905338"/>
            <a:ext cx="22851535" cy="960969"/>
          </a:xfrm>
          <a:prstGeom prst="rect">
            <a:avLst/>
          </a:prstGeom>
        </p:spPr>
        <p:txBody>
          <a:bodyPr/>
          <a:lstStyle/>
          <a:p>
            <a:pPr>
              <a:spcBef>
                <a:spcPts val="1700"/>
              </a:spcBef>
              <a:defRPr sz="7400" b="1" i="0">
                <a:solidFill>
                  <a:srgbClr val="C00000"/>
                </a:solidFill>
              </a:defRPr>
            </a:pPr>
            <a:endParaRPr/>
          </a:p>
        </p:txBody>
      </p:sp>
      <p:sp>
        <p:nvSpPr>
          <p:cNvPr id="45" name="Text Placeholder 10"/>
          <p:cNvSpPr>
            <a:spLocks noGrp="1"/>
          </p:cNvSpPr>
          <p:nvPr>
            <p:ph type="body" sz="quarter" idx="15"/>
          </p:nvPr>
        </p:nvSpPr>
        <p:spPr>
          <a:xfrm>
            <a:off x="863599" y="2060773"/>
            <a:ext cx="22851535" cy="766233"/>
          </a:xfrm>
          <a:prstGeom prst="rect">
            <a:avLst/>
          </a:prstGeom>
        </p:spPr>
        <p:txBody>
          <a:bodyPr/>
          <a:lstStyle/>
          <a:p>
            <a:pPr>
              <a:spcBef>
                <a:spcPts val="1200"/>
              </a:spcBef>
              <a:defRPr sz="5200">
                <a:solidFill>
                  <a:srgbClr val="000000"/>
                </a:solidFill>
              </a:defRPr>
            </a:pPr>
            <a:endParaRPr/>
          </a:p>
        </p:txBody>
      </p:sp>
      <p:sp>
        <p:nvSpPr>
          <p:cNvPr id="2" name="Slide Number">
            <a:extLst>
              <a:ext uri="{FF2B5EF4-FFF2-40B4-BE49-F238E27FC236}">
                <a16:creationId xmlns:a16="http://schemas.microsoft.com/office/drawing/2014/main" id="{5E2FD404-044F-4320-5F92-72E92DB0DDD7}"/>
              </a:ext>
            </a:extLst>
          </p:cNvPr>
          <p:cNvSpPr txBox="1">
            <a:spLocks/>
          </p:cNvSpPr>
          <p:nvPr userDrawn="1"/>
        </p:nvSpPr>
        <p:spPr>
          <a:xfrm>
            <a:off x="22812204" y="12813338"/>
            <a:ext cx="969406" cy="902662"/>
          </a:xfrm>
          <a:prstGeom prst="rect">
            <a:avLst/>
          </a:prstGeom>
        </p:spPr>
        <p:txBody>
          <a:bodyPr lIns="78283" tIns="78283" rIns="78283" bIns="78283" anchor="t"/>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1662545" rtl="0" fontAlgn="auto" latinLnBrk="0" hangingPunct="0">
              <a:lnSpc>
                <a:spcPct val="100000"/>
              </a:lnSpc>
              <a:spcBef>
                <a:spcPts val="600"/>
              </a:spcBef>
              <a:spcAft>
                <a:spcPts val="0"/>
              </a:spcAft>
              <a:buClrTx/>
              <a:buSzTx/>
              <a:buFontTx/>
              <a:buNone/>
              <a:tabLst/>
              <a:defRPr kumimoji="0" sz="3000" b="1" i="0" u="none" strike="noStrike" cap="none" spc="0" normalizeH="0" baseline="0">
                <a:ln>
                  <a:noFill/>
                </a:ln>
                <a:solidFill>
                  <a:srgbClr val="535353"/>
                </a:solidFill>
                <a:effectLst/>
                <a:uFillTx/>
                <a:latin typeface="Open Sans"/>
                <a:ea typeface="Open Sans"/>
                <a:cs typeface="Open Sans"/>
                <a:sym typeface="Open Sans"/>
              </a:defRPr>
            </a:lvl1pPr>
            <a:lvl2pPr marL="0" marR="0" indent="4572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5pPr>
            <a:lvl6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6pPr>
            <a:lvl7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7pPr>
            <a:lvl8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8pPr>
            <a:lvl9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9pPr>
          </a:lstStyle>
          <a:p>
            <a:fld id="{86CB4B4D-7CA3-9044-876B-883B54F8677D}" type="slidenum">
              <a:rPr lang="en-IN" smtClean="0">
                <a:solidFill>
                  <a:srgbClr val="E46C0A"/>
                </a:solidFill>
              </a:rPr>
              <a:pPr/>
              <a:t>‹#›</a:t>
            </a:fld>
            <a:endParaRPr lang="en-IN">
              <a:solidFill>
                <a:srgbClr val="E46C0A"/>
              </a:solidFill>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1_Red Section Header">
    <p:spTree>
      <p:nvGrpSpPr>
        <p:cNvPr id="1" name=""/>
        <p:cNvGrpSpPr/>
        <p:nvPr/>
      </p:nvGrpSpPr>
      <p:grpSpPr>
        <a:xfrm>
          <a:off x="0" y="0"/>
          <a:ext cx="0" cy="0"/>
          <a:chOff x="0" y="0"/>
          <a:chExt cx="0" cy="0"/>
        </a:xfrm>
      </p:grpSpPr>
      <p:pic>
        <p:nvPicPr>
          <p:cNvPr id="53" name="Picture 1" descr="Picture 1"/>
          <p:cNvPicPr>
            <a:picLocks noChangeAspect="1"/>
          </p:cNvPicPr>
          <p:nvPr/>
        </p:nvPicPr>
        <p:blipFill>
          <a:blip r:embed="rId2" cstate="print"/>
          <a:stretch>
            <a:fillRect/>
          </a:stretch>
        </p:blipFill>
        <p:spPr>
          <a:xfrm>
            <a:off x="8543594" y="2825551"/>
            <a:ext cx="3793068" cy="2698047"/>
          </a:xfrm>
          <a:prstGeom prst="rect">
            <a:avLst/>
          </a:prstGeom>
          <a:ln w="12700">
            <a:miter lim="400000"/>
          </a:ln>
        </p:spPr>
      </p:pic>
      <p:pic>
        <p:nvPicPr>
          <p:cNvPr id="54" name="Picture 2" descr="Picture 2"/>
          <p:cNvPicPr>
            <a:picLocks noChangeAspect="1"/>
          </p:cNvPicPr>
          <p:nvPr/>
        </p:nvPicPr>
        <p:blipFill>
          <a:blip r:embed="rId3" cstate="print"/>
          <a:stretch>
            <a:fillRect/>
          </a:stretch>
        </p:blipFill>
        <p:spPr>
          <a:xfrm>
            <a:off x="1822847" y="8184445"/>
            <a:ext cx="3781780" cy="3341513"/>
          </a:xfrm>
          <a:prstGeom prst="rect">
            <a:avLst/>
          </a:prstGeom>
          <a:ln w="12700">
            <a:miter lim="400000"/>
          </a:ln>
        </p:spPr>
      </p:pic>
      <p:sp>
        <p:nvSpPr>
          <p:cNvPr id="55" name="Body Level One…"/>
          <p:cNvSpPr txBox="1">
            <a:spLocks noGrp="1"/>
          </p:cNvSpPr>
          <p:nvPr>
            <p:ph type="body" sz="quarter" idx="1"/>
          </p:nvPr>
        </p:nvSpPr>
        <p:spPr>
          <a:xfrm>
            <a:off x="2782954" y="3593637"/>
            <a:ext cx="8640961" cy="6528726"/>
          </a:xfrm>
          <a:prstGeom prst="rect">
            <a:avLst/>
          </a:prstGeom>
        </p:spPr>
        <p:txBody>
          <a:bodyPr/>
          <a:lstStyle>
            <a:lvl1pPr>
              <a:spcBef>
                <a:spcPts val="1500"/>
              </a:spcBef>
              <a:defRPr sz="6400" i="0"/>
            </a:lvl1pPr>
            <a:lvl2pPr marL="1371600" indent="-914400">
              <a:spcBef>
                <a:spcPts val="1500"/>
              </a:spcBef>
              <a:buSzPct val="100000"/>
              <a:buChar char="–"/>
              <a:defRPr sz="6400" i="0"/>
            </a:lvl2pPr>
            <a:lvl3pPr marL="1727200" indent="-812800">
              <a:spcBef>
                <a:spcPts val="1500"/>
              </a:spcBef>
              <a:buSzPct val="100000"/>
              <a:buChar char="•"/>
              <a:defRPr sz="6400" i="0"/>
            </a:lvl3pPr>
            <a:lvl4pPr marL="2286000" indent="-914400">
              <a:spcBef>
                <a:spcPts val="1500"/>
              </a:spcBef>
              <a:buSzPct val="100000"/>
              <a:buChar char="–"/>
              <a:defRPr sz="6400" i="0"/>
            </a:lvl4pPr>
            <a:lvl5pPr marL="2743200" indent="-914400">
              <a:spcBef>
                <a:spcPts val="1500"/>
              </a:spcBef>
              <a:buSzPct val="100000"/>
              <a:buChar char="»"/>
              <a:defRPr sz="6400" i="0"/>
            </a:lvl5pPr>
          </a:lstStyle>
          <a:p>
            <a:r>
              <a:t>Body Level One</a:t>
            </a:r>
          </a:p>
          <a:p>
            <a:pPr lvl="1"/>
            <a:r>
              <a:t>Body Level Two</a:t>
            </a:r>
          </a:p>
          <a:p>
            <a:pPr lvl="2"/>
            <a:r>
              <a:t>Body Level Three</a:t>
            </a:r>
          </a:p>
          <a:p>
            <a:pPr lvl="3"/>
            <a:r>
              <a:t>Body Level Four</a:t>
            </a:r>
          </a:p>
          <a:p>
            <a:pPr lvl="4"/>
            <a:r>
              <a:t>Body Level Five</a:t>
            </a:r>
          </a:p>
        </p:txBody>
      </p:sp>
      <p:sp>
        <p:nvSpPr>
          <p:cNvPr id="56" name="Text Placeholder 10"/>
          <p:cNvSpPr>
            <a:spLocks noGrp="1"/>
          </p:cNvSpPr>
          <p:nvPr>
            <p:ph type="body" sz="quarter" idx="13"/>
          </p:nvPr>
        </p:nvSpPr>
        <p:spPr>
          <a:xfrm>
            <a:off x="6047316" y="10314384"/>
            <a:ext cx="6528727" cy="576065"/>
          </a:xfrm>
          <a:prstGeom prst="rect">
            <a:avLst/>
          </a:prstGeom>
        </p:spPr>
        <p:txBody>
          <a:bodyPr/>
          <a:lstStyle/>
          <a:p>
            <a:pPr algn="r">
              <a:lnSpc>
                <a:spcPct val="90000"/>
              </a:lnSpc>
              <a:spcBef>
                <a:spcPts val="800"/>
              </a:spcBef>
              <a:defRPr sz="3600" b="1" i="0"/>
            </a:pPr>
            <a:endParaRPr/>
          </a:p>
        </p:txBody>
      </p:sp>
      <p:sp>
        <p:nvSpPr>
          <p:cNvPr id="57" name="Text Placeholder 10"/>
          <p:cNvSpPr>
            <a:spLocks noGrp="1"/>
          </p:cNvSpPr>
          <p:nvPr>
            <p:ph type="body" sz="quarter" idx="14"/>
          </p:nvPr>
        </p:nvSpPr>
        <p:spPr>
          <a:xfrm>
            <a:off x="6047316" y="11082470"/>
            <a:ext cx="6528727" cy="576065"/>
          </a:xfrm>
          <a:prstGeom prst="rect">
            <a:avLst/>
          </a:prstGeom>
        </p:spPr>
        <p:txBody>
          <a:bodyPr/>
          <a:lstStyle/>
          <a:p>
            <a:pPr algn="r">
              <a:lnSpc>
                <a:spcPct val="90000"/>
              </a:lnSpc>
              <a:spcBef>
                <a:spcPts val="600"/>
              </a:spcBef>
              <a:defRPr sz="2600" i="0"/>
            </a:pPr>
            <a:endParaRPr/>
          </a:p>
        </p:txBody>
      </p:sp>
      <p:sp>
        <p:nvSpPr>
          <p:cNvPr id="2" name="Slide Number">
            <a:extLst>
              <a:ext uri="{FF2B5EF4-FFF2-40B4-BE49-F238E27FC236}">
                <a16:creationId xmlns:a16="http://schemas.microsoft.com/office/drawing/2014/main" id="{92B3DFEB-AD9F-FE6C-361E-0205A8A5B25B}"/>
              </a:ext>
            </a:extLst>
          </p:cNvPr>
          <p:cNvSpPr txBox="1">
            <a:spLocks noGrp="1"/>
          </p:cNvSpPr>
          <p:nvPr>
            <p:ph type="sldNum" sz="quarter" idx="4"/>
          </p:nvPr>
        </p:nvSpPr>
        <p:spPr>
          <a:xfrm>
            <a:off x="22812204" y="12813338"/>
            <a:ext cx="969406" cy="902662"/>
          </a:xfrm>
          <a:prstGeom prst="rect">
            <a:avLst/>
          </a:prstGeom>
        </p:spPr>
        <p:txBody>
          <a:bodyPr lIns="78283" tIns="78283" rIns="78283" bIns="78283" anchor="t"/>
          <a:lstStyle>
            <a:lvl1pPr algn="ctr">
              <a:spcBef>
                <a:spcPts val="600"/>
              </a:spcBef>
              <a:defRPr sz="3000" b="1">
                <a:solidFill>
                  <a:srgbClr val="E46C0A"/>
                </a:solidFill>
                <a:latin typeface="Open Sans"/>
                <a:ea typeface="Open Sans"/>
                <a:cs typeface="Open Sans"/>
                <a:sym typeface="Open Sans"/>
              </a:defRPr>
            </a:lvl1pPr>
          </a:lstStyle>
          <a:p>
            <a:fld id="{86CB4B4D-7CA3-9044-876B-883B54F8677D}" type="slidenum">
              <a:rPr lang="en-IN" smtClean="0"/>
              <a:pPr/>
              <a:t>‹#›</a:t>
            </a:fld>
            <a:endParaRPr lang="en-IN"/>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Cover Slide - Urban Resilence">
    <p:spTree>
      <p:nvGrpSpPr>
        <p:cNvPr id="1" name=""/>
        <p:cNvGrpSpPr/>
        <p:nvPr/>
      </p:nvGrpSpPr>
      <p:grpSpPr>
        <a:xfrm>
          <a:off x="0" y="0"/>
          <a:ext cx="0" cy="0"/>
          <a:chOff x="0" y="0"/>
          <a:chExt cx="0" cy="0"/>
        </a:xfrm>
      </p:grpSpPr>
      <p:sp>
        <p:nvSpPr>
          <p:cNvPr id="65" name="Title Text"/>
          <p:cNvSpPr txBox="1">
            <a:spLocks noGrp="1"/>
          </p:cNvSpPr>
          <p:nvPr>
            <p:ph type="title"/>
          </p:nvPr>
        </p:nvSpPr>
        <p:spPr>
          <a:xfrm>
            <a:off x="2218794" y="10698426"/>
            <a:ext cx="20726401" cy="768087"/>
          </a:xfrm>
          <a:prstGeom prst="rect">
            <a:avLst/>
          </a:prstGeom>
        </p:spPr>
        <p:txBody>
          <a:bodyPr/>
          <a:lstStyle/>
          <a:p>
            <a:r>
              <a:t>Title Text</a:t>
            </a:r>
          </a:p>
        </p:txBody>
      </p:sp>
      <p:sp>
        <p:nvSpPr>
          <p:cNvPr id="66" name="Body Level One…"/>
          <p:cNvSpPr txBox="1">
            <a:spLocks noGrp="1"/>
          </p:cNvSpPr>
          <p:nvPr>
            <p:ph type="body" sz="quarter" idx="1"/>
          </p:nvPr>
        </p:nvSpPr>
        <p:spPr>
          <a:xfrm>
            <a:off x="2206890" y="11658533"/>
            <a:ext cx="20738305" cy="768086"/>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 name="Slide Number">
            <a:extLst>
              <a:ext uri="{FF2B5EF4-FFF2-40B4-BE49-F238E27FC236}">
                <a16:creationId xmlns:a16="http://schemas.microsoft.com/office/drawing/2014/main" id="{DB766189-80CE-A703-E292-9366EB64CAE0}"/>
              </a:ext>
            </a:extLst>
          </p:cNvPr>
          <p:cNvSpPr txBox="1">
            <a:spLocks noGrp="1"/>
          </p:cNvSpPr>
          <p:nvPr>
            <p:ph type="sldNum" sz="quarter" idx="4"/>
          </p:nvPr>
        </p:nvSpPr>
        <p:spPr>
          <a:xfrm>
            <a:off x="22812204" y="12813338"/>
            <a:ext cx="969406" cy="902662"/>
          </a:xfrm>
          <a:prstGeom prst="rect">
            <a:avLst/>
          </a:prstGeom>
        </p:spPr>
        <p:txBody>
          <a:bodyPr lIns="78283" tIns="78283" rIns="78283" bIns="78283" anchor="t"/>
          <a:lstStyle>
            <a:lvl1pPr algn="ctr">
              <a:spcBef>
                <a:spcPts val="600"/>
              </a:spcBef>
              <a:defRPr sz="3000" b="1">
                <a:solidFill>
                  <a:srgbClr val="E46C0A"/>
                </a:solidFill>
                <a:latin typeface="Open Sans"/>
                <a:ea typeface="Open Sans"/>
                <a:cs typeface="Open Sans"/>
                <a:sym typeface="Open Sans"/>
              </a:defRPr>
            </a:lvl1pPr>
          </a:lstStyle>
          <a:p>
            <a:fld id="{86CB4B4D-7CA3-9044-876B-883B54F8677D}" type="slidenum">
              <a:rPr lang="en-IN" smtClean="0"/>
              <a:pPr/>
              <a:t>‹#›</a:t>
            </a:fld>
            <a:endParaRPr lang="en-IN"/>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1D1BF627-276C-4C63-C10A-C39DB716A7EE}"/>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0" y="0"/>
            <a:ext cx="3779527" cy="2761488"/>
          </a:xfrm>
          <a:prstGeom prst="rect">
            <a:avLst/>
          </a:prstGeom>
        </p:spPr>
      </p:pic>
      <p:pic>
        <p:nvPicPr>
          <p:cNvPr id="12" name="Picture 11">
            <a:extLst>
              <a:ext uri="{FF2B5EF4-FFF2-40B4-BE49-F238E27FC236}">
                <a16:creationId xmlns:a16="http://schemas.microsoft.com/office/drawing/2014/main" id="{D6F90536-7FD3-619F-AE6A-CE9E45647E9C}"/>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21701757" y="0"/>
            <a:ext cx="2682243" cy="2761488"/>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Lst>
  <p:transition spd="med"/>
  <p:hf hdr="0" dt="0"/>
  <p:txStyles>
    <p:titleStyle>
      <a:lvl1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1pPr>
      <a:lvl2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2pPr>
      <a:lvl3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3pPr>
      <a:lvl4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4pPr>
      <a:lvl5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5pPr>
      <a:lvl6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6pPr>
      <a:lvl7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7pPr>
      <a:lvl8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8pPr>
      <a:lvl9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9pPr>
    </p:titleStyle>
    <p:bodyStyle>
      <a:lvl1pPr marL="0" marR="0" indent="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p:bodyStyle>
    <p:otherStyle>
      <a:lvl1pPr marL="0" marR="0" indent="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1pPr>
      <a:lvl2pPr marL="0" marR="0" indent="4572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2pPr>
      <a:lvl3pPr marL="0" marR="0" indent="9144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3pPr>
      <a:lvl4pPr marL="0" marR="0" indent="13716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4pPr>
      <a:lvl5pPr marL="0" marR="0" indent="18288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5pPr>
      <a:lvl6pPr marL="0" marR="0" indent="22860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6pPr>
      <a:lvl7pPr marL="0" marR="0" indent="27432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7pPr>
      <a:lvl8pPr marL="0" marR="0" indent="32004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8pPr>
      <a:lvl9pPr marL="0" marR="0" indent="36576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8" Type="http://schemas.microsoft.com/office/2007/relationships/hdphoto" Target="../media/hdphoto4.wdp"/><Relationship Id="rId13" Type="http://schemas.openxmlformats.org/officeDocument/2006/relationships/image" Target="../media/image27.jpeg"/><Relationship Id="rId3" Type="http://schemas.openxmlformats.org/officeDocument/2006/relationships/image" Target="../media/image20.jpeg"/><Relationship Id="rId7" Type="http://schemas.openxmlformats.org/officeDocument/2006/relationships/image" Target="../media/image22.png"/><Relationship Id="rId12" Type="http://schemas.openxmlformats.org/officeDocument/2006/relationships/image" Target="../media/image26.jpe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microsoft.com/office/2007/relationships/hdphoto" Target="../media/hdphoto3.wdp"/><Relationship Id="rId11" Type="http://schemas.openxmlformats.org/officeDocument/2006/relationships/image" Target="../media/image25.png"/><Relationship Id="rId5" Type="http://schemas.openxmlformats.org/officeDocument/2006/relationships/image" Target="../media/image21.png"/><Relationship Id="rId10" Type="http://schemas.openxmlformats.org/officeDocument/2006/relationships/image" Target="../media/image24.jpeg"/><Relationship Id="rId4" Type="http://schemas.microsoft.com/office/2007/relationships/hdphoto" Target="../media/hdphoto2.wdp"/><Relationship Id="rId9" Type="http://schemas.openxmlformats.org/officeDocument/2006/relationships/image" Target="../media/image23.png"/></Relationships>
</file>

<file path=ppt/slides/_rels/slide43.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image" Target="../media/image29.jpeg"/><Relationship Id="rId7" Type="http://schemas.openxmlformats.org/officeDocument/2006/relationships/image" Target="../media/image33.jpeg"/><Relationship Id="rId2" Type="http://schemas.openxmlformats.org/officeDocument/2006/relationships/image" Target="../media/image28.jpeg"/><Relationship Id="rId1" Type="http://schemas.openxmlformats.org/officeDocument/2006/relationships/slideLayout" Target="../slideLayouts/slideLayout2.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 Id="rId9" Type="http://schemas.openxmlformats.org/officeDocument/2006/relationships/image" Target="../media/image35.jpeg"/></Relationships>
</file>

<file path=ppt/slides/_rels/slide4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4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137FC53-ECDA-951A-DADC-B448EAB3AF74}"/>
              </a:ext>
            </a:extLst>
          </p:cNvPr>
          <p:cNvPicPr>
            <a:picLocks noChangeAspect="1"/>
          </p:cNvPicPr>
          <p:nvPr/>
        </p:nvPicPr>
        <p:blipFill>
          <a:blip r:embed="rId2">
            <a:extLst>
              <a:ext uri="{28A0092B-C50C-407E-A947-70E740481C1C}">
                <a14:useLocalDpi xmlns:a14="http://schemas.microsoft.com/office/drawing/2010/main" val="0"/>
              </a:ext>
            </a:extLst>
          </a:blip>
          <a:srcRect t="7632" b="7632"/>
          <a:stretch/>
        </p:blipFill>
        <p:spPr>
          <a:xfrm>
            <a:off x="25400" y="0"/>
            <a:ext cx="24333201" cy="13716000"/>
          </a:xfrm>
          <a:prstGeom prst="rect">
            <a:avLst/>
          </a:prstGeom>
        </p:spPr>
      </p:pic>
      <p:sp>
        <p:nvSpPr>
          <p:cNvPr id="9" name="Rectangle">
            <a:extLst>
              <a:ext uri="{FF2B5EF4-FFF2-40B4-BE49-F238E27FC236}">
                <a16:creationId xmlns:a16="http://schemas.microsoft.com/office/drawing/2014/main" id="{72473347-6BEE-3525-8885-93B0C9BDE2E2}"/>
              </a:ext>
            </a:extLst>
          </p:cNvPr>
          <p:cNvSpPr/>
          <p:nvPr/>
        </p:nvSpPr>
        <p:spPr>
          <a:xfrm>
            <a:off x="0" y="-46404"/>
            <a:ext cx="24434800" cy="13766800"/>
          </a:xfrm>
          <a:prstGeom prst="rect">
            <a:avLst/>
          </a:prstGeom>
          <a:solidFill>
            <a:srgbClr val="535353">
              <a:alpha val="70000"/>
            </a:srgbClr>
          </a:solidFill>
          <a:ln w="12700">
            <a:miter lim="400000"/>
          </a:ln>
        </p:spPr>
        <p:txBody>
          <a:bodyPr lIns="78283" tIns="78283" rIns="78283" bIns="78283"/>
          <a:lstStyle/>
          <a:p>
            <a:pPr algn="l" rtl="0"/>
            <a:endParaRPr/>
          </a:p>
        </p:txBody>
      </p:sp>
      <p:sp>
        <p:nvSpPr>
          <p:cNvPr id="78" name="Rectangle"/>
          <p:cNvSpPr/>
          <p:nvPr/>
        </p:nvSpPr>
        <p:spPr>
          <a:xfrm>
            <a:off x="1012733" y="13538588"/>
            <a:ext cx="3815338" cy="203200"/>
          </a:xfrm>
          <a:prstGeom prst="rect">
            <a:avLst/>
          </a:prstGeom>
          <a:solidFill>
            <a:srgbClr val="F7903B"/>
          </a:solidFill>
          <a:ln w="12700">
            <a:miter lim="400000"/>
          </a:ln>
        </p:spPr>
        <p:txBody>
          <a:bodyPr lIns="78283" tIns="78283" rIns="78283" bIns="78283"/>
          <a:lstStyle/>
          <a:p>
            <a:pPr algn="l" rtl="0"/>
            <a:endParaRPr/>
          </a:p>
        </p:txBody>
      </p:sp>
      <p:sp>
        <p:nvSpPr>
          <p:cNvPr id="83" name="Shape"/>
          <p:cNvSpPr/>
          <p:nvPr/>
        </p:nvSpPr>
        <p:spPr>
          <a:xfrm>
            <a:off x="-103356" y="3880188"/>
            <a:ext cx="13772463" cy="4928531"/>
          </a:xfrm>
          <a:custGeom>
            <a:avLst/>
            <a:gdLst/>
            <a:ahLst/>
            <a:cxnLst>
              <a:cxn ang="0">
                <a:pos x="wd2" y="hd2"/>
              </a:cxn>
              <a:cxn ang="5400000">
                <a:pos x="wd2" y="hd2"/>
              </a:cxn>
              <a:cxn ang="10800000">
                <a:pos x="wd2" y="hd2"/>
              </a:cxn>
              <a:cxn ang="16200000">
                <a:pos x="wd2" y="hd2"/>
              </a:cxn>
            </a:cxnLst>
            <a:rect l="0" t="0" r="r" b="b"/>
            <a:pathLst>
              <a:path w="21600" h="21600" extrusionOk="0">
                <a:moveTo>
                  <a:pt x="3" y="0"/>
                </a:moveTo>
                <a:lnTo>
                  <a:pt x="21600" y="0"/>
                </a:lnTo>
                <a:lnTo>
                  <a:pt x="19937" y="21600"/>
                </a:lnTo>
                <a:lnTo>
                  <a:pt x="0" y="21600"/>
                </a:lnTo>
                <a:lnTo>
                  <a:pt x="3" y="0"/>
                </a:lnTo>
                <a:close/>
              </a:path>
            </a:pathLst>
          </a:custGeom>
          <a:solidFill>
            <a:schemeClr val="accent6">
              <a:alpha val="90000"/>
            </a:schemeClr>
          </a:solidFill>
          <a:ln w="12700">
            <a:miter lim="400000"/>
          </a:ln>
        </p:spPr>
        <p:txBody>
          <a:bodyPr lIns="78283" tIns="78283" rIns="78283" bIns="78283"/>
          <a:lstStyle/>
          <a:p>
            <a:pPr algn="l" rtl="0"/>
            <a:endParaRPr/>
          </a:p>
        </p:txBody>
      </p:sp>
      <p:sp>
        <p:nvSpPr>
          <p:cNvPr id="84" name="LESSON 2…"/>
          <p:cNvSpPr txBox="1"/>
          <p:nvPr/>
        </p:nvSpPr>
        <p:spPr>
          <a:xfrm>
            <a:off x="768611" y="4575193"/>
            <a:ext cx="10382141" cy="29896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p>
            <a:pPr algn="l" defTabSz="2438400" rtl="0">
              <a:defRPr sz="6400" b="1">
                <a:solidFill>
                  <a:srgbClr val="FFFFFF"/>
                </a:solidFill>
                <a:latin typeface="Open Sans"/>
                <a:ea typeface="Open Sans"/>
                <a:cs typeface="Open Sans"/>
                <a:sym typeface="Open Sans"/>
              </a:defRPr>
            </a:pPr>
            <a:endParaRPr lang="en-IN" sz="9200" dirty="0">
              <a:latin typeface="Kokila" panose="020B0604020202020204" pitchFamily="34" charset="0"/>
              <a:cs typeface="Kokila" panose="020B0604020202020204" pitchFamily="34" charset="0"/>
            </a:endParaRPr>
          </a:p>
          <a:p>
            <a:pPr algn="l" defTabSz="2438400" rtl="0">
              <a:defRPr sz="6400" cap="all">
                <a:solidFill>
                  <a:srgbClr val="FFFFFF"/>
                </a:solidFill>
                <a:latin typeface="Open Sans"/>
                <a:ea typeface="Open Sans"/>
                <a:cs typeface="Open Sans"/>
                <a:sym typeface="Open Sans"/>
              </a:defRPr>
            </a:pPr>
            <a:r>
              <a:rPr lang="en-US" sz="9200" b="1" dirty="0">
                <a:latin typeface="Kokila" panose="020B0604020202020204" pitchFamily="34" charset="0"/>
                <a:cs typeface="Kokila" panose="020B0604020202020204" pitchFamily="34" charset="0"/>
              </a:rPr>
              <a:t>सामान्यतः आपदा प्रबंधन</a:t>
            </a:r>
          </a:p>
        </p:txBody>
      </p:sp>
      <p:sp>
        <p:nvSpPr>
          <p:cNvPr id="85" name="Shape"/>
          <p:cNvSpPr/>
          <p:nvPr/>
        </p:nvSpPr>
        <p:spPr>
          <a:xfrm flipH="1">
            <a:off x="-87200" y="2457"/>
            <a:ext cx="24497477" cy="252214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lnTo>
                  <a:pt x="19934" y="0"/>
                </a:lnTo>
                <a:lnTo>
                  <a:pt x="19328" y="7094"/>
                </a:lnTo>
                <a:lnTo>
                  <a:pt x="18721" y="0"/>
                </a:lnTo>
                <a:lnTo>
                  <a:pt x="0" y="0"/>
                </a:lnTo>
                <a:close/>
              </a:path>
            </a:pathLst>
          </a:custGeom>
          <a:solidFill>
            <a:schemeClr val="accent6">
              <a:lumMod val="40000"/>
              <a:lumOff val="60000"/>
            </a:schemeClr>
          </a:solidFill>
          <a:ln w="12700" cap="flat">
            <a:noFill/>
            <a:miter lim="400000"/>
          </a:ln>
          <a:effectLst/>
        </p:spPr>
        <p:txBody>
          <a:bodyPr wrap="square" lIns="78283" tIns="78283" rIns="78283" bIns="78283" numCol="1" anchor="t">
            <a:noAutofit/>
          </a:bodyPr>
          <a:lstStyle/>
          <a:p>
            <a:pPr algn="l" rtl="0"/>
            <a:endParaRPr/>
          </a:p>
        </p:txBody>
      </p:sp>
      <p:grpSp>
        <p:nvGrpSpPr>
          <p:cNvPr id="93" name="Group"/>
          <p:cNvGrpSpPr/>
          <p:nvPr/>
        </p:nvGrpSpPr>
        <p:grpSpPr>
          <a:xfrm>
            <a:off x="21491667" y="12800826"/>
            <a:ext cx="2081639" cy="902664"/>
            <a:chOff x="0" y="0"/>
            <a:chExt cx="2081639" cy="902662"/>
          </a:xfrm>
        </p:grpSpPr>
        <p:sp>
          <p:nvSpPr>
            <p:cNvPr id="91" name="PPT 2 - 1"/>
            <p:cNvSpPr txBox="1"/>
            <p:nvPr/>
          </p:nvSpPr>
          <p:spPr>
            <a:xfrm>
              <a:off x="76885" y="0"/>
              <a:ext cx="2004754" cy="61975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numCol="1" anchor="t">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b="1" dirty="0" err="1">
                  <a:solidFill>
                    <a:schemeClr val="accent6">
                      <a:lumMod val="40000"/>
                      <a:lumOff val="60000"/>
                    </a:schemeClr>
                  </a:solidFill>
                </a:rPr>
                <a:t>पीपीटी</a:t>
              </a:r>
              <a:r>
                <a:rPr lang="en-US" b="1" dirty="0">
                  <a:solidFill>
                    <a:schemeClr val="accent6">
                      <a:lumMod val="40000"/>
                      <a:lumOff val="60000"/>
                    </a:schemeClr>
                  </a:solidFill>
                </a:rPr>
                <a:t> 2 - 1</a:t>
              </a:r>
              <a:endParaRPr b="1" dirty="0">
                <a:solidFill>
                  <a:schemeClr val="accent6">
                    <a:lumMod val="40000"/>
                    <a:lumOff val="60000"/>
                  </a:schemeClr>
                </a:solidFill>
              </a:endParaRPr>
            </a:p>
          </p:txBody>
        </p:sp>
        <p:sp>
          <p:nvSpPr>
            <p:cNvPr id="92" name="Rectangle"/>
            <p:cNvSpPr/>
            <p:nvPr/>
          </p:nvSpPr>
          <p:spPr>
            <a:xfrm>
              <a:off x="0" y="699461"/>
              <a:ext cx="1879600" cy="203201"/>
            </a:xfrm>
            <a:prstGeom prst="rect">
              <a:avLst/>
            </a:prstGeom>
            <a:solidFill>
              <a:srgbClr val="F7903B"/>
            </a:solidFill>
            <a:ln w="12700" cap="flat">
              <a:noFill/>
              <a:miter lim="400000"/>
            </a:ln>
            <a:effectLst/>
          </p:spPr>
          <p:txBody>
            <a:bodyPr wrap="square" lIns="78283" tIns="78283" rIns="78283" bIns="78283" numCol="1" anchor="t">
              <a:noAutofit/>
            </a:bodyPr>
            <a:lstStyle/>
            <a:p>
              <a:pPr algn="l" rtl="0"/>
              <a:endParaRPr/>
            </a:p>
          </p:txBody>
        </p:sp>
      </p:grpSp>
      <p:sp>
        <p:nvSpPr>
          <p:cNvPr id="4" name="Rectangle: Rounded Corners 3">
            <a:extLst>
              <a:ext uri="{FF2B5EF4-FFF2-40B4-BE49-F238E27FC236}">
                <a16:creationId xmlns:a16="http://schemas.microsoft.com/office/drawing/2014/main" id="{2E9EC43E-C7B1-EF48-5F3B-E2AF3723BE8A}"/>
              </a:ext>
            </a:extLst>
          </p:cNvPr>
          <p:cNvSpPr/>
          <p:nvPr/>
        </p:nvSpPr>
        <p:spPr>
          <a:xfrm>
            <a:off x="4828071" y="523094"/>
            <a:ext cx="16234425" cy="1536989"/>
          </a:xfrm>
          <a:prstGeom prst="roundRect">
            <a:avLst/>
          </a:prstGeom>
          <a:solidFill>
            <a:srgbClr val="FFFFFF"/>
          </a:solidFill>
          <a:ln w="25400" cap="flat">
            <a:solidFill>
              <a:schemeClr val="accent1"/>
            </a:solidFill>
            <a:prstDash val="solid"/>
            <a:round/>
          </a:ln>
          <a:effectLst>
            <a:outerShdw blurRad="101600" dist="12700" dir="2700000" rotWithShape="0">
              <a:srgbClr val="000000"/>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8283" tIns="78283" rIns="78283" bIns="78283" numCol="1" spcCol="38100" rtlCol="0" anchor="t">
            <a:spAutoFit/>
          </a:bodyPr>
          <a:lstStyle/>
          <a:p>
            <a:pPr algn="ctr"/>
            <a:r>
              <a:rPr lang="en-US" sz="8000" b="1" dirty="0">
                <a:solidFill>
                  <a:srgbClr val="C00000"/>
                </a:solidFill>
                <a:latin typeface="Kokila" panose="020B0604020202020204" pitchFamily="34" charset="0"/>
                <a:cs typeface="Kokila" panose="020B0604020202020204" pitchFamily="34" charset="0"/>
              </a:rPr>
              <a:t>आपदा </a:t>
            </a:r>
            <a:r>
              <a:rPr lang="en-US" sz="8000" b="1" dirty="0" err="1">
                <a:solidFill>
                  <a:srgbClr val="C00000"/>
                </a:solidFill>
                <a:latin typeface="Kokila" panose="020B0604020202020204" pitchFamily="34" charset="0"/>
                <a:cs typeface="Kokila" panose="020B0604020202020204" pitchFamily="34" charset="0"/>
              </a:rPr>
              <a:t>प्रबंधन</a:t>
            </a:r>
            <a:r>
              <a:rPr lang="en-US" sz="8000" b="1" dirty="0">
                <a:solidFill>
                  <a:srgbClr val="C00000"/>
                </a:solidFill>
                <a:latin typeface="Kokila" panose="020B0604020202020204" pitchFamily="34" charset="0"/>
                <a:cs typeface="Kokila" panose="020B0604020202020204" pitchFamily="34" charset="0"/>
              </a:rPr>
              <a:t> </a:t>
            </a:r>
            <a:r>
              <a:rPr lang="hi-IN" sz="8000" b="1" dirty="0" err="1">
                <a:solidFill>
                  <a:srgbClr val="C00000"/>
                </a:solidFill>
                <a:latin typeface="Kokila" panose="020B0604020202020204" pitchFamily="34" charset="0"/>
                <a:cs typeface="Kokila" panose="020B0604020202020204" pitchFamily="34" charset="0"/>
              </a:rPr>
              <a:t>उन्मुखीकरण</a:t>
            </a:r>
            <a:endParaRPr kumimoji="0" lang="en-IN" sz="8000" b="1" i="0" u="none" strike="noStrike" cap="none" spc="0" normalizeH="0" baseline="0" dirty="0">
              <a:ln>
                <a:noFill/>
              </a:ln>
              <a:solidFill>
                <a:srgbClr val="C00000"/>
              </a:solidFill>
              <a:effectLst/>
              <a:uFillTx/>
              <a:latin typeface="Kokila" panose="020B0604020202020204" pitchFamily="34" charset="0"/>
              <a:cs typeface="Kokila" panose="020B0604020202020204" pitchFamily="34" charset="0"/>
              <a:sym typeface="Arial"/>
            </a:endParaRPr>
          </a:p>
        </p:txBody>
      </p:sp>
      <p:sp>
        <p:nvSpPr>
          <p:cNvPr id="7" name="AutoShape 2" descr="32.4 The Disaster Management Cycle - Population Health for Nurses | OpenStax">
            <a:extLst>
              <a:ext uri="{FF2B5EF4-FFF2-40B4-BE49-F238E27FC236}">
                <a16:creationId xmlns:a16="http://schemas.microsoft.com/office/drawing/2014/main" id="{4D1BA03F-4B3F-23DC-01F7-7A1F6312F2C4}"/>
              </a:ext>
            </a:extLst>
          </p:cNvPr>
          <p:cNvSpPr>
            <a:spLocks noChangeAspect="1" noChangeArrowheads="1"/>
          </p:cNvSpPr>
          <p:nvPr/>
        </p:nvSpPr>
        <p:spPr bwMode="auto">
          <a:xfrm>
            <a:off x="12039600" y="6705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lgn="l" rtl="0"/>
            <a:endParaRPr lang="en-IN"/>
          </a:p>
        </p:txBody>
      </p:sp>
      <p:pic>
        <p:nvPicPr>
          <p:cNvPr id="10" name="Picture 9" descr="A circular diagram of a process  AI-generated content may be incorrect.">
            <a:extLst>
              <a:ext uri="{FF2B5EF4-FFF2-40B4-BE49-F238E27FC236}">
                <a16:creationId xmlns:a16="http://schemas.microsoft.com/office/drawing/2014/main" id="{75D8E960-3AA9-22EC-7685-3C46A378FF6B}"/>
              </a:ext>
            </a:extLst>
          </p:cNvPr>
          <p:cNvPicPr>
            <a:picLocks noChangeAspect="1"/>
          </p:cNvPicPr>
          <p:nvPr/>
        </p:nvPicPr>
        <p:blipFill>
          <a:blip r:embed="rId3">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Lst>
          </a:blip>
          <a:stretch>
            <a:fillRect/>
          </a:stretch>
        </p:blipFill>
        <p:spPr>
          <a:xfrm>
            <a:off x="19014537" y="6858000"/>
            <a:ext cx="5215346" cy="5219977"/>
          </a:xfrm>
          <a:prstGeom prst="rect">
            <a:avLst/>
          </a:prstGeom>
        </p:spPr>
      </p:pic>
      <p:sp>
        <p:nvSpPr>
          <p:cNvPr id="8" name="TextBox 7">
            <a:extLst>
              <a:ext uri="{FF2B5EF4-FFF2-40B4-BE49-F238E27FC236}">
                <a16:creationId xmlns:a16="http://schemas.microsoft.com/office/drawing/2014/main" id="{1E5FC4B2-AC1E-BB4A-FC18-FEB5582B3209}"/>
              </a:ext>
            </a:extLst>
          </p:cNvPr>
          <p:cNvSpPr txBox="1"/>
          <p:nvPr/>
        </p:nvSpPr>
        <p:spPr>
          <a:xfrm>
            <a:off x="8506045" y="12867287"/>
            <a:ext cx="7336465" cy="98909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8283" tIns="78283" rIns="78283" bIns="78283" numCol="1" spcCol="38100" rtlCol="0" anchor="t">
            <a:spAutoFit/>
          </a:bodyPr>
          <a:lstStyle/>
          <a:p>
            <a:pPr marL="0" marR="0" indent="0" algn="ctr" defTabSz="1662545" rtl="0" fontAlgn="auto" latinLnBrk="0" hangingPunct="0">
              <a:lnSpc>
                <a:spcPct val="100000"/>
              </a:lnSpc>
              <a:spcBef>
                <a:spcPts val="0"/>
              </a:spcBef>
              <a:spcAft>
                <a:spcPts val="0"/>
              </a:spcAft>
              <a:buClrTx/>
              <a:buSzTx/>
              <a:buFontTx/>
              <a:buNone/>
              <a:tabLst/>
            </a:pPr>
            <a:r>
              <a:rPr lang="hi-IN" sz="5400" dirty="0">
                <a:solidFill>
                  <a:schemeClr val="bg1"/>
                </a:solidFill>
                <a:latin typeface="Kokila" panose="020B0604020202020204" pitchFamily="34" charset="0"/>
                <a:cs typeface="Kokila" panose="020B0604020202020204" pitchFamily="34" charset="0"/>
              </a:rPr>
              <a:t>निरीक्षक अजय कुमार यादव  </a:t>
            </a:r>
            <a:endParaRPr kumimoji="0" lang="en-IN" sz="5400" b="0" i="0" u="none" strike="noStrike" cap="none" spc="0" normalizeH="0" baseline="0" dirty="0">
              <a:ln>
                <a:noFill/>
              </a:ln>
              <a:solidFill>
                <a:schemeClr val="bg1"/>
              </a:solidFill>
              <a:effectLst/>
              <a:uFillTx/>
              <a:latin typeface="Kokila" panose="020B0604020202020204" pitchFamily="34" charset="0"/>
              <a:cs typeface="Kokila" panose="020B0604020202020204" pitchFamily="34" charset="0"/>
              <a:sym typeface="Arial"/>
            </a:endParaRPr>
          </a:p>
        </p:txBody>
      </p:sp>
      <p:sp>
        <p:nvSpPr>
          <p:cNvPr id="11" name="PEER | CSSR | INDIA">
            <a:extLst>
              <a:ext uri="{FF2B5EF4-FFF2-40B4-BE49-F238E27FC236}">
                <a16:creationId xmlns:a16="http://schemas.microsoft.com/office/drawing/2014/main" id="{D2B24A6F-B70D-227F-46E3-DA03D2BD58A5}"/>
              </a:ext>
            </a:extLst>
          </p:cNvPr>
          <p:cNvSpPr txBox="1"/>
          <p:nvPr/>
        </p:nvSpPr>
        <p:spPr>
          <a:xfrm>
            <a:off x="1387710" y="12805835"/>
            <a:ext cx="3032325" cy="69460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xmlns:lc="http://schemas.openxmlformats.org/drawingml/2006/lockedCanvas" val="1"/>
            </a:ext>
          </a:extLst>
        </p:spPr>
        <p:txBody>
          <a:bodyPr wrap="square" lIns="39142" tIns="39142" rIns="39142" bIns="39142">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2438400" rtl="0" fontAlgn="auto" latinLnBrk="0" hangingPunct="0">
              <a:lnSpc>
                <a:spcPct val="100000"/>
              </a:lnSpc>
              <a:spcBef>
                <a:spcPts val="600"/>
              </a:spcBef>
              <a:spcAft>
                <a:spcPts val="0"/>
              </a:spcAft>
              <a:buClrTx/>
              <a:buSzTx/>
              <a:buFontTx/>
              <a:buNone/>
              <a:tabLst/>
              <a:defRPr kumimoji="0" sz="2400" b="0" i="0" u="none" strike="noStrike" cap="none" spc="120" normalizeH="0" baseline="0">
                <a:ln>
                  <a:noFill/>
                </a:ln>
                <a:solidFill>
                  <a:srgbClr val="535353"/>
                </a:solidFill>
                <a:effectLst/>
                <a:uFillTx/>
                <a:latin typeface="Open Sans Semibold"/>
                <a:ea typeface="Open Sans Semibold"/>
                <a:cs typeface="Open Sans Semibold"/>
                <a:sym typeface="Open Sans Semibold"/>
              </a:defRPr>
            </a:lvl1pPr>
            <a:lvl2pPr marL="0" marR="0" indent="4572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5pPr>
            <a:lvl6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6pPr>
            <a:lvl7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7pPr>
            <a:lvl8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8pPr>
            <a:lvl9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9pPr>
          </a:lstStyle>
          <a:p>
            <a:pPr algn="l" rtl="0"/>
            <a:r>
              <a:rPr lang="en-IN" sz="2000" b="1" dirty="0">
                <a:solidFill>
                  <a:schemeClr val="accent6">
                    <a:lumMod val="40000"/>
                    <a:lumOff val="60000"/>
                  </a:schemeClr>
                </a:solidFill>
              </a:rPr>
              <a:t>केन्द्रीय सशस्त्र पुलिस बल</a:t>
            </a:r>
            <a:r>
              <a:rPr sz="2000" b="1" dirty="0">
                <a:solidFill>
                  <a:schemeClr val="accent6">
                    <a:lumMod val="40000"/>
                    <a:lumOff val="60000"/>
                  </a:schemeClr>
                </a:solidFill>
              </a:rPr>
              <a:t>|</a:t>
            </a:r>
            <a:r>
              <a:rPr lang="en-US" sz="2000" b="1" dirty="0">
                <a:solidFill>
                  <a:schemeClr val="accent6">
                    <a:lumMod val="40000"/>
                    <a:lumOff val="60000"/>
                  </a:schemeClr>
                </a:solidFill>
              </a:rPr>
              <a:t>सीएसएसआर</a:t>
            </a:r>
            <a:r>
              <a:rPr sz="2000" b="1" dirty="0">
                <a:solidFill>
                  <a:schemeClr val="accent6">
                    <a:lumMod val="40000"/>
                    <a:lumOff val="60000"/>
                  </a:schemeClr>
                </a:solidFill>
              </a:rPr>
              <a:t> | भारत</a:t>
            </a:r>
          </a:p>
        </p:txBody>
      </p:sp>
      <p:pic>
        <p:nvPicPr>
          <p:cNvPr id="12" name="Picture 11">
            <a:extLst>
              <a:ext uri="{FF2B5EF4-FFF2-40B4-BE49-F238E27FC236}">
                <a16:creationId xmlns:a16="http://schemas.microsoft.com/office/drawing/2014/main" id="{C5D38FC2-22CE-1308-81B8-1A3BA470CE9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917462" y="12509"/>
            <a:ext cx="2414021" cy="2512090"/>
          </a:xfrm>
          <a:prstGeom prst="rect">
            <a:avLst/>
          </a:prstGeom>
        </p:spPr>
      </p:pic>
      <p:pic>
        <p:nvPicPr>
          <p:cNvPr id="14" name="Picture 13">
            <a:extLst>
              <a:ext uri="{FF2B5EF4-FFF2-40B4-BE49-F238E27FC236}">
                <a16:creationId xmlns:a16="http://schemas.microsoft.com/office/drawing/2014/main" id="{E4E8F7EF-6C3A-ABFF-A39E-56C7EA0C1FC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718" y="-21391"/>
            <a:ext cx="3517078" cy="2378512"/>
          </a:xfrm>
          <a:prstGeom prst="rect">
            <a:avLst/>
          </a:prstGeom>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pon completing this lesson, you will be able to:">
            <a:extLst>
              <a:ext uri="{FF2B5EF4-FFF2-40B4-BE49-F238E27FC236}">
                <a16:creationId xmlns:a16="http://schemas.microsoft.com/office/drawing/2014/main" id="{C77F0D2F-63C2-DC7A-327A-7363CBB73A8D}"/>
              </a:ext>
            </a:extLst>
          </p:cNvPr>
          <p:cNvSpPr txBox="1">
            <a:spLocks/>
          </p:cNvSpPr>
          <p:nvPr/>
        </p:nvSpPr>
        <p:spPr>
          <a:xfrm>
            <a:off x="577892" y="4186938"/>
            <a:ext cx="7627938" cy="3144330"/>
          </a:xfrm>
          <a:prstGeom prst="rect">
            <a:avLst/>
          </a:prstGeom>
          <a:solidFill>
            <a:srgbClr val="E46C0A"/>
          </a:solidFill>
        </p:spPr>
        <p:txBody>
          <a:bodyPr lIns="89235" tIns="89235" rIns="89235" bIns="89235" anchor="t"/>
          <a:lstStyle>
            <a:lvl1pPr marL="0" marR="0" indent="0" algn="l" defTabSz="1896340" latinLnBrk="0">
              <a:lnSpc>
                <a:spcPct val="100000"/>
              </a:lnSpc>
              <a:spcBef>
                <a:spcPts val="2100"/>
              </a:spcBef>
              <a:spcAft>
                <a:spcPts val="0"/>
              </a:spcAft>
              <a:buClrTx/>
              <a:buSzTx/>
              <a:buFontTx/>
              <a:buNone/>
              <a:tabLst>
                <a:tab pos="2286000" algn="l"/>
                <a:tab pos="3644900" algn="l"/>
                <a:tab pos="5029200" algn="l"/>
                <a:tab pos="6388100" algn="l"/>
              </a:tabLst>
              <a:defRPr sz="4200" b="0" i="0" u="none" strike="noStrike" cap="none" spc="0" baseline="0">
                <a:solidFill>
                  <a:srgbClr val="000000"/>
                </a:solidFill>
                <a:uFillTx/>
                <a:latin typeface="Open Sans"/>
                <a:ea typeface="Open Sans"/>
                <a:cs typeface="Open Sans"/>
                <a:sym typeface="Open Sans"/>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a:lstStyle>
          <a:p>
            <a:pPr algn="just" rtl="0"/>
            <a:r>
              <a:rPr lang="en-US" sz="7200" dirty="0" err="1">
                <a:latin typeface="Kokila" panose="020B0604020202020204" pitchFamily="34" charset="0"/>
                <a:cs typeface="Kokila" panose="020B0604020202020204" pitchFamily="34" charset="0"/>
              </a:rPr>
              <a:t>इस</a:t>
            </a:r>
            <a:r>
              <a:rPr lang="en-US" sz="7200" dirty="0">
                <a:latin typeface="Kokila" panose="020B0604020202020204" pitchFamily="34" charset="0"/>
                <a:cs typeface="Kokila" panose="020B0604020202020204" pitchFamily="34" charset="0"/>
              </a:rPr>
              <a:t> </a:t>
            </a:r>
            <a:r>
              <a:rPr lang="en-US" sz="7200" dirty="0" err="1">
                <a:latin typeface="Kokila" panose="020B0604020202020204" pitchFamily="34" charset="0"/>
                <a:cs typeface="Kokila" panose="020B0604020202020204" pitchFamily="34" charset="0"/>
              </a:rPr>
              <a:t>पाठ</a:t>
            </a:r>
            <a:r>
              <a:rPr lang="en-US" sz="7200" dirty="0">
                <a:latin typeface="Kokila" panose="020B0604020202020204" pitchFamily="34" charset="0"/>
                <a:cs typeface="Kokila" panose="020B0604020202020204" pitchFamily="34" charset="0"/>
              </a:rPr>
              <a:t> </a:t>
            </a:r>
            <a:r>
              <a:rPr lang="hi-IN" sz="7200" dirty="0">
                <a:latin typeface="Kokila" panose="020B0604020202020204" pitchFamily="34" charset="0"/>
                <a:cs typeface="Kokila" panose="020B0604020202020204" pitchFamily="34" charset="0"/>
              </a:rPr>
              <a:t>का अध्ययन </a:t>
            </a:r>
            <a:r>
              <a:rPr lang="en-US" sz="7200" dirty="0" err="1">
                <a:latin typeface="Kokila" panose="020B0604020202020204" pitchFamily="34" charset="0"/>
                <a:cs typeface="Kokila" panose="020B0604020202020204" pitchFamily="34" charset="0"/>
              </a:rPr>
              <a:t>करने</a:t>
            </a:r>
            <a:r>
              <a:rPr lang="en-US" sz="7200" dirty="0">
                <a:latin typeface="Kokila" panose="020B0604020202020204" pitchFamily="34" charset="0"/>
                <a:cs typeface="Kokila" panose="020B0604020202020204" pitchFamily="34" charset="0"/>
              </a:rPr>
              <a:t> </a:t>
            </a:r>
            <a:r>
              <a:rPr lang="en-US" sz="7200" dirty="0" err="1">
                <a:latin typeface="Kokila" panose="020B0604020202020204" pitchFamily="34" charset="0"/>
                <a:cs typeface="Kokila" panose="020B0604020202020204" pitchFamily="34" charset="0"/>
              </a:rPr>
              <a:t>पर</a:t>
            </a:r>
            <a:r>
              <a:rPr lang="en-US" sz="7200" dirty="0">
                <a:latin typeface="Kokila" panose="020B0604020202020204" pitchFamily="34" charset="0"/>
                <a:cs typeface="Kokila" panose="020B0604020202020204" pitchFamily="34" charset="0"/>
              </a:rPr>
              <a:t> </a:t>
            </a:r>
            <a:r>
              <a:rPr lang="en-US" sz="7200" dirty="0" err="1">
                <a:latin typeface="Kokila" panose="020B0604020202020204" pitchFamily="34" charset="0"/>
                <a:cs typeface="Kokila" panose="020B0604020202020204" pitchFamily="34" charset="0"/>
              </a:rPr>
              <a:t>आप</a:t>
            </a:r>
            <a:r>
              <a:rPr lang="en-US" sz="7200" dirty="0">
                <a:latin typeface="Kokila" panose="020B0604020202020204" pitchFamily="34" charset="0"/>
                <a:cs typeface="Kokila" panose="020B0604020202020204" pitchFamily="34" charset="0"/>
              </a:rPr>
              <a:t> </a:t>
            </a:r>
            <a:r>
              <a:rPr lang="en-US" sz="7200" dirty="0" err="1">
                <a:latin typeface="Kokila" panose="020B0604020202020204" pitchFamily="34" charset="0"/>
                <a:cs typeface="Kokila" panose="020B0604020202020204" pitchFamily="34" charset="0"/>
              </a:rPr>
              <a:t>निम्नलिखित</a:t>
            </a:r>
            <a:r>
              <a:rPr lang="en-US" sz="7200" dirty="0">
                <a:latin typeface="Kokila" panose="020B0604020202020204" pitchFamily="34" charset="0"/>
                <a:cs typeface="Kokila" panose="020B0604020202020204" pitchFamily="34" charset="0"/>
              </a:rPr>
              <a:t> </a:t>
            </a:r>
            <a:r>
              <a:rPr lang="hi-IN" sz="7200" dirty="0">
                <a:latin typeface="Kokila" panose="020B0604020202020204" pitchFamily="34" charset="0"/>
                <a:cs typeface="Kokila" panose="020B0604020202020204" pitchFamily="34" charset="0"/>
              </a:rPr>
              <a:t>बातों से अवगत </a:t>
            </a:r>
            <a:r>
              <a:rPr lang="en-US" sz="7200" dirty="0" err="1">
                <a:latin typeface="Kokila" panose="020B0604020202020204" pitchFamily="34" charset="0"/>
                <a:cs typeface="Kokila" panose="020B0604020202020204" pitchFamily="34" charset="0"/>
              </a:rPr>
              <a:t>होंगे</a:t>
            </a:r>
            <a:r>
              <a:rPr lang="en-US" sz="7200" dirty="0">
                <a:latin typeface="Kokila" panose="020B0604020202020204" pitchFamily="34" charset="0"/>
                <a:cs typeface="Kokila" panose="020B0604020202020204" pitchFamily="34" charset="0"/>
              </a:rPr>
              <a:t>:</a:t>
            </a:r>
          </a:p>
        </p:txBody>
      </p:sp>
      <p:sp>
        <p:nvSpPr>
          <p:cNvPr id="6" name="OBJECTIVES">
            <a:extLst>
              <a:ext uri="{FF2B5EF4-FFF2-40B4-BE49-F238E27FC236}">
                <a16:creationId xmlns:a16="http://schemas.microsoft.com/office/drawing/2014/main" id="{D3DB3725-B6EF-8DE8-0BDC-B71D6415B706}"/>
              </a:ext>
            </a:extLst>
          </p:cNvPr>
          <p:cNvSpPr txBox="1"/>
          <p:nvPr/>
        </p:nvSpPr>
        <p:spPr>
          <a:xfrm>
            <a:off x="10300114" y="787889"/>
            <a:ext cx="2073683" cy="1573867"/>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8283" tIns="78283" rIns="78283" bIns="78283">
            <a:spAutoFit/>
          </a:bodyPr>
          <a:lstStyle>
            <a:lvl1pPr defTabSz="1896340">
              <a:defRPr sz="7200" b="1">
                <a:solidFill>
                  <a:srgbClr val="C00000"/>
                </a:solidFill>
                <a:latin typeface="Open Sans"/>
                <a:ea typeface="Open Sans"/>
                <a:cs typeface="Open Sans"/>
                <a:sym typeface="Open Sans"/>
              </a:defRPr>
            </a:lvl1pPr>
          </a:lstStyle>
          <a:p>
            <a:pPr algn="ctr" rtl="0"/>
            <a:r>
              <a:rPr sz="9200" dirty="0">
                <a:latin typeface="Kokila" panose="020B0604020202020204" pitchFamily="34" charset="0"/>
                <a:cs typeface="Kokila" panose="020B0604020202020204" pitchFamily="34" charset="0"/>
              </a:rPr>
              <a:t>उद्देश्य</a:t>
            </a:r>
          </a:p>
        </p:txBody>
      </p:sp>
      <p:sp>
        <p:nvSpPr>
          <p:cNvPr id="14" name="Slide Number">
            <a:extLst>
              <a:ext uri="{FF2B5EF4-FFF2-40B4-BE49-F238E27FC236}">
                <a16:creationId xmlns:a16="http://schemas.microsoft.com/office/drawing/2014/main" id="{83C7BAED-6F29-E142-C962-8C88F04D95BB}"/>
              </a:ext>
            </a:extLst>
          </p:cNvPr>
          <p:cNvSpPr txBox="1">
            <a:spLocks noGrp="1"/>
          </p:cNvSpPr>
          <p:nvPr>
            <p:ph type="sldNum" sz="quarter" idx="2"/>
          </p:nvPr>
        </p:nvSpPr>
        <p:spPr>
          <a:xfrm>
            <a:off x="22961581" y="12813338"/>
            <a:ext cx="386744" cy="67726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l" rtl="0"/>
            <a:fld id="{86CB4B4D-7CA3-9044-876B-883B54F8677D}" type="slidenum">
              <a:rPr/>
              <a:t>2</a:t>
            </a:fld>
            <a:endParaRPr dirty="0"/>
          </a:p>
        </p:txBody>
      </p:sp>
      <p:sp>
        <p:nvSpPr>
          <p:cNvPr id="2" name="List two steps to treat a closed wound.…">
            <a:extLst>
              <a:ext uri="{FF2B5EF4-FFF2-40B4-BE49-F238E27FC236}">
                <a16:creationId xmlns:a16="http://schemas.microsoft.com/office/drawing/2014/main" id="{EBC88503-D9C9-8469-8868-CB6A6E8838C2}"/>
              </a:ext>
            </a:extLst>
          </p:cNvPr>
          <p:cNvSpPr txBox="1"/>
          <p:nvPr/>
        </p:nvSpPr>
        <p:spPr>
          <a:xfrm>
            <a:off x="11305163" y="5044311"/>
            <a:ext cx="11469939" cy="621103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p>
            <a:pPr lvl="1" indent="0" algn="l" defTabSz="1896340" rtl="0">
              <a:spcBef>
                <a:spcPts val="1000"/>
              </a:spcBef>
              <a:tabLst>
                <a:tab pos="2286000" algn="l"/>
                <a:tab pos="3644900" algn="l"/>
                <a:tab pos="5029200" algn="l"/>
                <a:tab pos="6388100" algn="l"/>
              </a:tabLst>
              <a:defRPr sz="4800">
                <a:latin typeface="Open Sans"/>
                <a:ea typeface="Open Sans"/>
                <a:cs typeface="Open Sans"/>
                <a:sym typeface="Open Sans"/>
              </a:defRPr>
            </a:pPr>
            <a:r>
              <a:rPr lang="en-US" sz="6000" dirty="0">
                <a:latin typeface="Kokila" panose="020B0604020202020204" pitchFamily="34" charset="0"/>
                <a:cs typeface="Kokila" panose="020B0604020202020204" pitchFamily="34" charset="0"/>
              </a:rPr>
              <a:t>भारत </a:t>
            </a:r>
            <a:r>
              <a:rPr lang="en-US" sz="6000" dirty="0" err="1">
                <a:latin typeface="Kokila" panose="020B0604020202020204" pitchFamily="34" charset="0"/>
                <a:cs typeface="Kokila" panose="020B0604020202020204" pitchFamily="34" charset="0"/>
              </a:rPr>
              <a:t>की</a:t>
            </a:r>
            <a:r>
              <a:rPr lang="en-US" sz="6000" dirty="0">
                <a:latin typeface="Kokila" panose="020B0604020202020204" pitchFamily="34" charset="0"/>
                <a:cs typeface="Kokila" panose="020B0604020202020204" pitchFamily="34" charset="0"/>
              </a:rPr>
              <a:t> </a:t>
            </a:r>
            <a:r>
              <a:rPr lang="hi-IN" sz="6000" dirty="0">
                <a:latin typeface="Kokila" panose="020B0604020202020204" pitchFamily="34" charset="0"/>
                <a:cs typeface="Kokila" panose="020B0604020202020204" pitchFamily="34" charset="0"/>
              </a:rPr>
              <a:t>आपदाओं की रूपरेखा से परिचय</a:t>
            </a:r>
            <a:endParaRPr lang="en-US" sz="6000" dirty="0">
              <a:latin typeface="Kokila" panose="020B0604020202020204" pitchFamily="34" charset="0"/>
              <a:cs typeface="Kokila" panose="020B0604020202020204" pitchFamily="34" charset="0"/>
            </a:endParaRPr>
          </a:p>
          <a:p>
            <a:pPr lvl="1" indent="0" algn="l" defTabSz="1896340" rtl="0">
              <a:spcBef>
                <a:spcPts val="1000"/>
              </a:spcBef>
              <a:tabLst>
                <a:tab pos="2286000" algn="l"/>
                <a:tab pos="3644900" algn="l"/>
                <a:tab pos="5029200" algn="l"/>
                <a:tab pos="6388100" algn="l"/>
              </a:tabLst>
              <a:defRPr sz="4800">
                <a:latin typeface="Open Sans"/>
                <a:ea typeface="Open Sans"/>
                <a:cs typeface="Open Sans"/>
                <a:sym typeface="Open Sans"/>
              </a:defRPr>
            </a:pPr>
            <a:endParaRPr lang="en-IN" sz="6000" dirty="0">
              <a:latin typeface="Kokila" panose="020B0604020202020204" pitchFamily="34" charset="0"/>
              <a:cs typeface="Kokila" panose="020B0604020202020204" pitchFamily="34" charset="0"/>
            </a:endParaRPr>
          </a:p>
          <a:p>
            <a:pPr lvl="1" indent="0" algn="l" defTabSz="1896340" rtl="0">
              <a:spcBef>
                <a:spcPts val="1000"/>
              </a:spcBef>
              <a:tabLst>
                <a:tab pos="2286000" algn="l"/>
                <a:tab pos="3644900" algn="l"/>
                <a:tab pos="5029200" algn="l"/>
                <a:tab pos="6388100" algn="l"/>
              </a:tabLst>
              <a:defRPr sz="4800">
                <a:latin typeface="Open Sans"/>
                <a:ea typeface="Open Sans"/>
                <a:cs typeface="Open Sans"/>
                <a:sym typeface="Open Sans"/>
              </a:defRPr>
            </a:pPr>
            <a:r>
              <a:rPr lang="en-US" sz="6000" dirty="0" err="1">
                <a:latin typeface="Kokila" panose="020B0604020202020204" pitchFamily="34" charset="0"/>
                <a:cs typeface="Kokila" panose="020B0604020202020204" pitchFamily="34" charset="0"/>
              </a:rPr>
              <a:t>आपदा</a:t>
            </a:r>
            <a:r>
              <a:rPr lang="en-US" sz="6000" dirty="0">
                <a:latin typeface="Kokila" panose="020B0604020202020204" pitchFamily="34" charset="0"/>
                <a:cs typeface="Kokila" panose="020B0604020202020204" pitchFamily="34" charset="0"/>
              </a:rPr>
              <a:t> और </a:t>
            </a:r>
            <a:r>
              <a:rPr lang="en-US" sz="6000" dirty="0" err="1">
                <a:latin typeface="Kokila" panose="020B0604020202020204" pitchFamily="34" charset="0"/>
                <a:cs typeface="Kokila" panose="020B0604020202020204" pitchFamily="34" charset="0"/>
              </a:rPr>
              <a:t>उसके</a:t>
            </a:r>
            <a:r>
              <a:rPr lang="en-US" sz="6000" dirty="0">
                <a:latin typeface="Kokila" panose="020B0604020202020204" pitchFamily="34" charset="0"/>
                <a:cs typeface="Kokila" panose="020B0604020202020204" pitchFamily="34" charset="0"/>
              </a:rPr>
              <a:t> </a:t>
            </a:r>
            <a:r>
              <a:rPr lang="hi-IN" sz="6000" dirty="0">
                <a:latin typeface="Kokila" panose="020B0604020202020204" pitchFamily="34" charset="0"/>
                <a:cs typeface="Kokila" panose="020B0604020202020204" pitchFamily="34" charset="0"/>
              </a:rPr>
              <a:t>प्रभाव </a:t>
            </a:r>
            <a:endParaRPr sz="6000" dirty="0">
              <a:latin typeface="Kokila" panose="020B0604020202020204" pitchFamily="34" charset="0"/>
              <a:cs typeface="Kokila" panose="020B0604020202020204" pitchFamily="34" charset="0"/>
            </a:endParaRPr>
          </a:p>
          <a:p>
            <a:pPr lvl="1" indent="0" algn="l" defTabSz="1896340" rtl="0">
              <a:spcBef>
                <a:spcPts val="1000"/>
              </a:spcBef>
              <a:tabLst>
                <a:tab pos="2286000" algn="l"/>
                <a:tab pos="3644900" algn="l"/>
                <a:tab pos="5029200" algn="l"/>
                <a:tab pos="6388100" algn="l"/>
              </a:tabLst>
              <a:defRPr sz="4800">
                <a:latin typeface="Open Sans"/>
                <a:ea typeface="Open Sans"/>
                <a:cs typeface="Open Sans"/>
                <a:sym typeface="Open Sans"/>
              </a:defRPr>
            </a:pPr>
            <a:endParaRPr lang="en-US" sz="6000" dirty="0">
              <a:latin typeface="Kokila" panose="020B0604020202020204" pitchFamily="34" charset="0"/>
              <a:cs typeface="Kokila" panose="020B0604020202020204" pitchFamily="34" charset="0"/>
            </a:endParaRPr>
          </a:p>
          <a:p>
            <a:pPr lvl="1" indent="0" algn="l" defTabSz="1896340" rtl="0">
              <a:spcBef>
                <a:spcPts val="1000"/>
              </a:spcBef>
              <a:tabLst>
                <a:tab pos="2286000" algn="l"/>
                <a:tab pos="3644900" algn="l"/>
                <a:tab pos="5029200" algn="l"/>
                <a:tab pos="6388100" algn="l"/>
              </a:tabLst>
              <a:defRPr sz="4800">
                <a:latin typeface="Open Sans"/>
                <a:ea typeface="Open Sans"/>
                <a:cs typeface="Open Sans"/>
                <a:sym typeface="Open Sans"/>
              </a:defRPr>
            </a:pPr>
            <a:r>
              <a:rPr lang="en-US" sz="6000" dirty="0" err="1">
                <a:latin typeface="Kokila" panose="020B0604020202020204" pitchFamily="34" charset="0"/>
                <a:cs typeface="Kokila" panose="020B0604020202020204" pitchFamily="34" charset="0"/>
              </a:rPr>
              <a:t>राष्ट्रीय</a:t>
            </a:r>
            <a:r>
              <a:rPr lang="en-US" sz="6000" dirty="0">
                <a:latin typeface="Kokila" panose="020B0604020202020204" pitchFamily="34" charset="0"/>
                <a:cs typeface="Kokila" panose="020B0604020202020204" pitchFamily="34" charset="0"/>
              </a:rPr>
              <a:t> आपदा प्रबंधन योजना की विशेषताओं के बारे </a:t>
            </a:r>
            <a:r>
              <a:rPr lang="en-US" sz="6000" dirty="0" err="1">
                <a:latin typeface="Kokila" panose="020B0604020202020204" pitchFamily="34" charset="0"/>
                <a:cs typeface="Kokila" panose="020B0604020202020204" pitchFamily="34" charset="0"/>
              </a:rPr>
              <a:t>में</a:t>
            </a:r>
            <a:r>
              <a:rPr lang="en-US" sz="6000" dirty="0">
                <a:latin typeface="Kokila" panose="020B0604020202020204" pitchFamily="34" charset="0"/>
                <a:cs typeface="Kokila" panose="020B0604020202020204" pitchFamily="34" charset="0"/>
              </a:rPr>
              <a:t> </a:t>
            </a:r>
            <a:r>
              <a:rPr lang="hi-IN" sz="6000" dirty="0">
                <a:latin typeface="Kokila" panose="020B0604020202020204" pitchFamily="34" charset="0"/>
                <a:cs typeface="Kokila" panose="020B0604020202020204" pitchFamily="34" charset="0"/>
              </a:rPr>
              <a:t>जानकारी </a:t>
            </a:r>
            <a:endParaRPr sz="6000" dirty="0">
              <a:latin typeface="Kokila" panose="020B0604020202020204" pitchFamily="34" charset="0"/>
              <a:cs typeface="Kokila" panose="020B0604020202020204" pitchFamily="34" charset="0"/>
            </a:endParaRPr>
          </a:p>
        </p:txBody>
      </p:sp>
      <p:grpSp>
        <p:nvGrpSpPr>
          <p:cNvPr id="3" name="Group">
            <a:extLst>
              <a:ext uri="{FF2B5EF4-FFF2-40B4-BE49-F238E27FC236}">
                <a16:creationId xmlns:a16="http://schemas.microsoft.com/office/drawing/2014/main" id="{8B29F151-C2FD-2760-8D02-12B45828F2B8}"/>
              </a:ext>
            </a:extLst>
          </p:cNvPr>
          <p:cNvGrpSpPr/>
          <p:nvPr/>
        </p:nvGrpSpPr>
        <p:grpSpPr>
          <a:xfrm>
            <a:off x="9844663" y="4793811"/>
            <a:ext cx="1219201" cy="1681958"/>
            <a:chOff x="0" y="115975"/>
            <a:chExt cx="1219200" cy="1681957"/>
          </a:xfrm>
        </p:grpSpPr>
        <p:sp>
          <p:nvSpPr>
            <p:cNvPr id="5" name="Circle">
              <a:extLst>
                <a:ext uri="{FF2B5EF4-FFF2-40B4-BE49-F238E27FC236}">
                  <a16:creationId xmlns:a16="http://schemas.microsoft.com/office/drawing/2014/main" id="{A2CF8A5D-63AF-0550-745A-87A9FACA797A}"/>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pPr algn="l" rtl="0"/>
              <a:endParaRPr/>
            </a:p>
          </p:txBody>
        </p:sp>
        <p:sp>
          <p:nvSpPr>
            <p:cNvPr id="15" name="1">
              <a:extLst>
                <a:ext uri="{FF2B5EF4-FFF2-40B4-BE49-F238E27FC236}">
                  <a16:creationId xmlns:a16="http://schemas.microsoft.com/office/drawing/2014/main" id="{C9CBD52F-5810-657C-5DB9-93367EE39DAA}"/>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pPr algn="l" rtl="0"/>
              <a:r>
                <a:t>1</a:t>
              </a:r>
            </a:p>
          </p:txBody>
        </p:sp>
      </p:grpSp>
      <p:grpSp>
        <p:nvGrpSpPr>
          <p:cNvPr id="16" name="Group">
            <a:extLst>
              <a:ext uri="{FF2B5EF4-FFF2-40B4-BE49-F238E27FC236}">
                <a16:creationId xmlns:a16="http://schemas.microsoft.com/office/drawing/2014/main" id="{08DADF9C-5398-2401-4FC4-D7AE40380090}"/>
              </a:ext>
            </a:extLst>
          </p:cNvPr>
          <p:cNvGrpSpPr/>
          <p:nvPr/>
        </p:nvGrpSpPr>
        <p:grpSpPr>
          <a:xfrm>
            <a:off x="9892363" y="7006947"/>
            <a:ext cx="1219201" cy="1681958"/>
            <a:chOff x="0" y="115975"/>
            <a:chExt cx="1219200" cy="1681957"/>
          </a:xfrm>
        </p:grpSpPr>
        <p:sp>
          <p:nvSpPr>
            <p:cNvPr id="17" name="Circle">
              <a:extLst>
                <a:ext uri="{FF2B5EF4-FFF2-40B4-BE49-F238E27FC236}">
                  <a16:creationId xmlns:a16="http://schemas.microsoft.com/office/drawing/2014/main" id="{8FBE3C0A-15F5-0E5E-B830-BF6C48A0D876}"/>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pPr algn="l" rtl="0"/>
              <a:endParaRPr/>
            </a:p>
          </p:txBody>
        </p:sp>
        <p:sp>
          <p:nvSpPr>
            <p:cNvPr id="18" name="2">
              <a:extLst>
                <a:ext uri="{FF2B5EF4-FFF2-40B4-BE49-F238E27FC236}">
                  <a16:creationId xmlns:a16="http://schemas.microsoft.com/office/drawing/2014/main" id="{35D8AC1A-4264-2AA1-BAA4-1BDF77B0C62F}"/>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pPr algn="l" rtl="0"/>
              <a:r>
                <a:t>2</a:t>
              </a:r>
            </a:p>
          </p:txBody>
        </p:sp>
      </p:grpSp>
      <p:grpSp>
        <p:nvGrpSpPr>
          <p:cNvPr id="19" name="Group">
            <a:extLst>
              <a:ext uri="{FF2B5EF4-FFF2-40B4-BE49-F238E27FC236}">
                <a16:creationId xmlns:a16="http://schemas.microsoft.com/office/drawing/2014/main" id="{0D759317-3EBB-A115-0ADE-46E1553D198C}"/>
              </a:ext>
            </a:extLst>
          </p:cNvPr>
          <p:cNvGrpSpPr/>
          <p:nvPr/>
        </p:nvGrpSpPr>
        <p:grpSpPr>
          <a:xfrm>
            <a:off x="9908162" y="9180466"/>
            <a:ext cx="1219201" cy="1681958"/>
            <a:chOff x="0" y="141375"/>
            <a:chExt cx="1219200" cy="1681957"/>
          </a:xfrm>
        </p:grpSpPr>
        <p:sp>
          <p:nvSpPr>
            <p:cNvPr id="20" name="Circle">
              <a:extLst>
                <a:ext uri="{FF2B5EF4-FFF2-40B4-BE49-F238E27FC236}">
                  <a16:creationId xmlns:a16="http://schemas.microsoft.com/office/drawing/2014/main" id="{F9DC0021-9CFD-8817-3C96-3E2D63C53124}"/>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pPr algn="l" rtl="0"/>
              <a:endParaRPr/>
            </a:p>
          </p:txBody>
        </p:sp>
        <p:sp>
          <p:nvSpPr>
            <p:cNvPr id="21" name="3">
              <a:extLst>
                <a:ext uri="{FF2B5EF4-FFF2-40B4-BE49-F238E27FC236}">
                  <a16:creationId xmlns:a16="http://schemas.microsoft.com/office/drawing/2014/main" id="{6EBD057F-C604-9D19-CD55-A353B8988AE9}"/>
                </a:ext>
              </a:extLst>
            </p:cNvPr>
            <p:cNvSpPr txBox="1"/>
            <p:nvPr/>
          </p:nvSpPr>
          <p:spPr>
            <a:xfrm>
              <a:off x="287204" y="141375"/>
              <a:ext cx="822592" cy="16819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pPr algn="l" rtl="0"/>
              <a:r>
                <a:t>3</a:t>
              </a:r>
            </a:p>
          </p:txBody>
        </p:sp>
      </p:gr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A2A287-F30E-965F-8CE8-767FBC7C07C6}"/>
            </a:ext>
          </a:extLst>
        </p:cNvPr>
        <p:cNvGrpSpPr/>
        <p:nvPr/>
      </p:nvGrpSpPr>
      <p:grpSpPr>
        <a:xfrm>
          <a:off x="0" y="0"/>
          <a:ext cx="0" cy="0"/>
          <a:chOff x="0" y="0"/>
          <a:chExt cx="0" cy="0"/>
        </a:xfrm>
      </p:grpSpPr>
      <p:sp>
        <p:nvSpPr>
          <p:cNvPr id="4" name="Upon completing this lesson, you will be able to:">
            <a:extLst>
              <a:ext uri="{FF2B5EF4-FFF2-40B4-BE49-F238E27FC236}">
                <a16:creationId xmlns:a16="http://schemas.microsoft.com/office/drawing/2014/main" id="{F5718F69-9DD9-9433-D379-32CAAFCAE4EB}"/>
              </a:ext>
            </a:extLst>
          </p:cNvPr>
          <p:cNvSpPr txBox="1">
            <a:spLocks/>
          </p:cNvSpPr>
          <p:nvPr/>
        </p:nvSpPr>
        <p:spPr>
          <a:xfrm>
            <a:off x="577892" y="4146298"/>
            <a:ext cx="7627938" cy="3232468"/>
          </a:xfrm>
          <a:prstGeom prst="rect">
            <a:avLst/>
          </a:prstGeom>
          <a:solidFill>
            <a:srgbClr val="E46C0A"/>
          </a:solidFill>
        </p:spPr>
        <p:txBody>
          <a:bodyPr lIns="89235" tIns="89235" rIns="89235" bIns="89235" anchor="t"/>
          <a:lstStyle>
            <a:lvl1pPr marL="0" marR="0" indent="0" algn="l" defTabSz="1896340" latinLnBrk="0">
              <a:lnSpc>
                <a:spcPct val="100000"/>
              </a:lnSpc>
              <a:spcBef>
                <a:spcPts val="2100"/>
              </a:spcBef>
              <a:spcAft>
                <a:spcPts val="0"/>
              </a:spcAft>
              <a:buClrTx/>
              <a:buSzTx/>
              <a:buFontTx/>
              <a:buNone/>
              <a:tabLst>
                <a:tab pos="2286000" algn="l"/>
                <a:tab pos="3644900" algn="l"/>
                <a:tab pos="5029200" algn="l"/>
                <a:tab pos="6388100" algn="l"/>
              </a:tabLst>
              <a:defRPr sz="4200" b="0" i="0" u="none" strike="noStrike" cap="none" spc="0" baseline="0">
                <a:solidFill>
                  <a:srgbClr val="000000"/>
                </a:solidFill>
                <a:uFillTx/>
                <a:latin typeface="Open Sans"/>
                <a:ea typeface="Open Sans"/>
                <a:cs typeface="Open Sans"/>
                <a:sym typeface="Open Sans"/>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a:lstStyle>
          <a:p>
            <a:pPr algn="just"/>
            <a:r>
              <a:rPr lang="en-US" sz="7200" dirty="0" err="1">
                <a:latin typeface="Kokila" panose="020B0604020202020204" pitchFamily="34" charset="0"/>
                <a:cs typeface="Kokila" panose="020B0604020202020204" pitchFamily="34" charset="0"/>
              </a:rPr>
              <a:t>इस</a:t>
            </a:r>
            <a:r>
              <a:rPr lang="en-US" sz="7200" dirty="0">
                <a:latin typeface="Kokila" panose="020B0604020202020204" pitchFamily="34" charset="0"/>
                <a:cs typeface="Kokila" panose="020B0604020202020204" pitchFamily="34" charset="0"/>
              </a:rPr>
              <a:t> </a:t>
            </a:r>
            <a:r>
              <a:rPr lang="en-US" sz="7200" dirty="0" err="1">
                <a:latin typeface="Kokila" panose="020B0604020202020204" pitchFamily="34" charset="0"/>
                <a:cs typeface="Kokila" panose="020B0604020202020204" pitchFamily="34" charset="0"/>
              </a:rPr>
              <a:t>पाठ</a:t>
            </a:r>
            <a:r>
              <a:rPr lang="en-US" sz="7200" dirty="0">
                <a:latin typeface="Kokila" panose="020B0604020202020204" pitchFamily="34" charset="0"/>
                <a:cs typeface="Kokila" panose="020B0604020202020204" pitchFamily="34" charset="0"/>
              </a:rPr>
              <a:t> </a:t>
            </a:r>
            <a:r>
              <a:rPr lang="hi-IN" sz="7200" dirty="0">
                <a:latin typeface="Kokila" panose="020B0604020202020204" pitchFamily="34" charset="0"/>
                <a:cs typeface="Kokila" panose="020B0604020202020204" pitchFamily="34" charset="0"/>
              </a:rPr>
              <a:t>का अध्ययन </a:t>
            </a:r>
            <a:r>
              <a:rPr lang="en-US" sz="7200" dirty="0" err="1">
                <a:latin typeface="Kokila" panose="020B0604020202020204" pitchFamily="34" charset="0"/>
                <a:cs typeface="Kokila" panose="020B0604020202020204" pitchFamily="34" charset="0"/>
              </a:rPr>
              <a:t>करने</a:t>
            </a:r>
            <a:r>
              <a:rPr lang="en-US" sz="7200" dirty="0">
                <a:latin typeface="Kokila" panose="020B0604020202020204" pitchFamily="34" charset="0"/>
                <a:cs typeface="Kokila" panose="020B0604020202020204" pitchFamily="34" charset="0"/>
              </a:rPr>
              <a:t> </a:t>
            </a:r>
            <a:r>
              <a:rPr lang="en-US" sz="7200" dirty="0" err="1">
                <a:latin typeface="Kokila" panose="020B0604020202020204" pitchFamily="34" charset="0"/>
                <a:cs typeface="Kokila" panose="020B0604020202020204" pitchFamily="34" charset="0"/>
              </a:rPr>
              <a:t>पर</a:t>
            </a:r>
            <a:r>
              <a:rPr lang="en-US" sz="7200" dirty="0">
                <a:latin typeface="Kokila" panose="020B0604020202020204" pitchFamily="34" charset="0"/>
                <a:cs typeface="Kokila" panose="020B0604020202020204" pitchFamily="34" charset="0"/>
              </a:rPr>
              <a:t> </a:t>
            </a:r>
            <a:r>
              <a:rPr lang="en-US" sz="7200" dirty="0" err="1">
                <a:latin typeface="Kokila" panose="020B0604020202020204" pitchFamily="34" charset="0"/>
                <a:cs typeface="Kokila" panose="020B0604020202020204" pitchFamily="34" charset="0"/>
              </a:rPr>
              <a:t>आप</a:t>
            </a:r>
            <a:r>
              <a:rPr lang="en-US" sz="7200" dirty="0">
                <a:latin typeface="Kokila" panose="020B0604020202020204" pitchFamily="34" charset="0"/>
                <a:cs typeface="Kokila" panose="020B0604020202020204" pitchFamily="34" charset="0"/>
              </a:rPr>
              <a:t> </a:t>
            </a:r>
            <a:r>
              <a:rPr lang="en-US" sz="7200" dirty="0" err="1">
                <a:latin typeface="Kokila" panose="020B0604020202020204" pitchFamily="34" charset="0"/>
                <a:cs typeface="Kokila" panose="020B0604020202020204" pitchFamily="34" charset="0"/>
              </a:rPr>
              <a:t>निम्नलिखित</a:t>
            </a:r>
            <a:r>
              <a:rPr lang="en-US" sz="7200" dirty="0">
                <a:latin typeface="Kokila" panose="020B0604020202020204" pitchFamily="34" charset="0"/>
                <a:cs typeface="Kokila" panose="020B0604020202020204" pitchFamily="34" charset="0"/>
              </a:rPr>
              <a:t> </a:t>
            </a:r>
            <a:r>
              <a:rPr lang="hi-IN" sz="7200" dirty="0">
                <a:latin typeface="Kokila" panose="020B0604020202020204" pitchFamily="34" charset="0"/>
                <a:cs typeface="Kokila" panose="020B0604020202020204" pitchFamily="34" charset="0"/>
              </a:rPr>
              <a:t>बातों से अवगत </a:t>
            </a:r>
            <a:r>
              <a:rPr lang="en-US" sz="7200" dirty="0" err="1">
                <a:latin typeface="Kokila" panose="020B0604020202020204" pitchFamily="34" charset="0"/>
                <a:cs typeface="Kokila" panose="020B0604020202020204" pitchFamily="34" charset="0"/>
              </a:rPr>
              <a:t>होंगे</a:t>
            </a:r>
            <a:r>
              <a:rPr lang="en-US" sz="7200" dirty="0">
                <a:latin typeface="Kokila" panose="020B0604020202020204" pitchFamily="34" charset="0"/>
                <a:cs typeface="Kokila" panose="020B0604020202020204" pitchFamily="34" charset="0"/>
              </a:rPr>
              <a:t>:</a:t>
            </a:r>
          </a:p>
        </p:txBody>
      </p:sp>
      <p:sp>
        <p:nvSpPr>
          <p:cNvPr id="6" name="OBJECTIVES">
            <a:extLst>
              <a:ext uri="{FF2B5EF4-FFF2-40B4-BE49-F238E27FC236}">
                <a16:creationId xmlns:a16="http://schemas.microsoft.com/office/drawing/2014/main" id="{800CDD3E-D678-F499-FEBF-63CF25662869}"/>
              </a:ext>
            </a:extLst>
          </p:cNvPr>
          <p:cNvSpPr txBox="1"/>
          <p:nvPr/>
        </p:nvSpPr>
        <p:spPr>
          <a:xfrm>
            <a:off x="10300115" y="787889"/>
            <a:ext cx="2073684" cy="1573867"/>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none" lIns="78283" tIns="78283" rIns="78283" bIns="78283">
            <a:spAutoFit/>
          </a:bodyPr>
          <a:lstStyle>
            <a:lvl1pPr defTabSz="1896340">
              <a:defRPr sz="7200" b="1">
                <a:solidFill>
                  <a:srgbClr val="C00000"/>
                </a:solidFill>
                <a:latin typeface="Open Sans"/>
                <a:ea typeface="Open Sans"/>
                <a:cs typeface="Open Sans"/>
                <a:sym typeface="Open Sans"/>
              </a:defRPr>
            </a:lvl1pPr>
          </a:lstStyle>
          <a:p>
            <a:pPr algn="ctr" rtl="0"/>
            <a:r>
              <a:rPr sz="9200" dirty="0">
                <a:latin typeface="Kokila" panose="020B0604020202020204" pitchFamily="34" charset="0"/>
                <a:cs typeface="Kokila" panose="020B0604020202020204" pitchFamily="34" charset="0"/>
              </a:rPr>
              <a:t>उद्देश्य</a:t>
            </a:r>
          </a:p>
        </p:txBody>
      </p:sp>
      <p:sp>
        <p:nvSpPr>
          <p:cNvPr id="14" name="Slide Number">
            <a:extLst>
              <a:ext uri="{FF2B5EF4-FFF2-40B4-BE49-F238E27FC236}">
                <a16:creationId xmlns:a16="http://schemas.microsoft.com/office/drawing/2014/main" id="{604411A1-C3C6-2F4F-82AF-C46323EE4C08}"/>
              </a:ext>
            </a:extLst>
          </p:cNvPr>
          <p:cNvSpPr txBox="1">
            <a:spLocks noGrp="1"/>
          </p:cNvSpPr>
          <p:nvPr>
            <p:ph type="sldNum" sz="quarter" idx="2"/>
          </p:nvPr>
        </p:nvSpPr>
        <p:spPr>
          <a:xfrm>
            <a:off x="22920940" y="12801600"/>
            <a:ext cx="548659" cy="81092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algn="l" rtl="0"/>
            <a:fld id="{86CB4B4D-7CA3-9044-876B-883B54F8677D}" type="slidenum">
              <a:rPr/>
              <a:t>3</a:t>
            </a:fld>
            <a:endParaRPr dirty="0"/>
          </a:p>
        </p:txBody>
      </p:sp>
      <p:sp>
        <p:nvSpPr>
          <p:cNvPr id="11" name="List the steps for pre-hospital treatment of abdominal and genital injuries.…">
            <a:extLst>
              <a:ext uri="{FF2B5EF4-FFF2-40B4-BE49-F238E27FC236}">
                <a16:creationId xmlns:a16="http://schemas.microsoft.com/office/drawing/2014/main" id="{BEF55332-CC02-5DD3-398F-EB9D59495A1F}"/>
              </a:ext>
            </a:extLst>
          </p:cNvPr>
          <p:cNvSpPr txBox="1"/>
          <p:nvPr/>
        </p:nvSpPr>
        <p:spPr>
          <a:xfrm>
            <a:off x="11441623" y="5021645"/>
            <a:ext cx="11672690" cy="713436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r>
              <a:rPr lang="en-US" sz="6000" dirty="0" err="1">
                <a:latin typeface="Kokila" panose="020B0604020202020204" pitchFamily="34" charset="0"/>
                <a:cs typeface="Kokila" panose="020B0604020202020204" pitchFamily="34" charset="0"/>
              </a:rPr>
              <a:t>राष्ट्रीय</a:t>
            </a:r>
            <a:r>
              <a:rPr lang="en-US" sz="6000" dirty="0">
                <a:latin typeface="Kokila" panose="020B0604020202020204" pitchFamily="34" charset="0"/>
                <a:cs typeface="Kokila" panose="020B0604020202020204" pitchFamily="34" charset="0"/>
              </a:rPr>
              <a:t> </a:t>
            </a:r>
            <a:r>
              <a:rPr lang="en-US" sz="6000" dirty="0" err="1">
                <a:latin typeface="Kokila" panose="020B0604020202020204" pitchFamily="34" charset="0"/>
                <a:cs typeface="Kokila" panose="020B0604020202020204" pitchFamily="34" charset="0"/>
              </a:rPr>
              <a:t>आपदा</a:t>
            </a:r>
            <a:r>
              <a:rPr lang="en-US" sz="6000" dirty="0">
                <a:latin typeface="Kokila" panose="020B0604020202020204" pitchFamily="34" charset="0"/>
                <a:cs typeface="Kokila" panose="020B0604020202020204" pitchFamily="34" charset="0"/>
              </a:rPr>
              <a:t> </a:t>
            </a:r>
            <a:r>
              <a:rPr lang="en-US" sz="6000" dirty="0" err="1">
                <a:latin typeface="Kokila" panose="020B0604020202020204" pitchFamily="34" charset="0"/>
                <a:cs typeface="Kokila" panose="020B0604020202020204" pitchFamily="34" charset="0"/>
              </a:rPr>
              <a:t>प्रबंधन</a:t>
            </a:r>
            <a:r>
              <a:rPr lang="en-US" sz="6000" dirty="0">
                <a:latin typeface="Kokila" panose="020B0604020202020204" pitchFamily="34" charset="0"/>
                <a:cs typeface="Kokila" panose="020B0604020202020204" pitchFamily="34" charset="0"/>
              </a:rPr>
              <a:t> </a:t>
            </a:r>
            <a:r>
              <a:rPr lang="en-US" sz="6000" dirty="0" err="1">
                <a:latin typeface="Kokila" panose="020B0604020202020204" pitchFamily="34" charset="0"/>
                <a:cs typeface="Kokila" panose="020B0604020202020204" pitchFamily="34" charset="0"/>
              </a:rPr>
              <a:t>योजना</a:t>
            </a:r>
            <a:r>
              <a:rPr lang="en-US" sz="6000" dirty="0">
                <a:latin typeface="Kokila" panose="020B0604020202020204" pitchFamily="34" charset="0"/>
                <a:cs typeface="Kokila" panose="020B0604020202020204" pitchFamily="34" charset="0"/>
              </a:rPr>
              <a:t> </a:t>
            </a:r>
            <a:r>
              <a:rPr lang="hi-IN" sz="6000" dirty="0">
                <a:latin typeface="Kokila" panose="020B0604020202020204" pitchFamily="34" charset="0"/>
                <a:cs typeface="Kokila" panose="020B0604020202020204" pitchFamily="34" charset="0"/>
              </a:rPr>
              <a:t>(</a:t>
            </a:r>
            <a:r>
              <a:rPr lang="en-US" sz="6000" dirty="0" err="1">
                <a:latin typeface="Kokila" panose="020B0604020202020204" pitchFamily="34" charset="0"/>
                <a:cs typeface="Kokila" panose="020B0604020202020204" pitchFamily="34" charset="0"/>
              </a:rPr>
              <a:t>एनडीएमपी</a:t>
            </a:r>
            <a:r>
              <a:rPr lang="hi-IN" sz="6000" dirty="0">
                <a:latin typeface="Kokila" panose="020B0604020202020204" pitchFamily="34" charset="0"/>
                <a:cs typeface="Kokila" panose="020B0604020202020204" pitchFamily="34" charset="0"/>
              </a:rPr>
              <a:t>)</a:t>
            </a:r>
            <a:r>
              <a:rPr lang="en-US" sz="6000" dirty="0">
                <a:latin typeface="Kokila" panose="020B0604020202020204" pitchFamily="34" charset="0"/>
                <a:cs typeface="Kokila" panose="020B0604020202020204" pitchFamily="34" charset="0"/>
              </a:rPr>
              <a:t> के अनुसार आपदा </a:t>
            </a:r>
            <a:r>
              <a:rPr lang="en-US" sz="6000" dirty="0" err="1">
                <a:latin typeface="Kokila" panose="020B0604020202020204" pitchFamily="34" charset="0"/>
                <a:cs typeface="Kokila" panose="020B0604020202020204" pitchFamily="34" charset="0"/>
              </a:rPr>
              <a:t>का</a:t>
            </a:r>
            <a:r>
              <a:rPr lang="en-US" sz="6000" dirty="0">
                <a:latin typeface="Kokila" panose="020B0604020202020204" pitchFamily="34" charset="0"/>
                <a:cs typeface="Kokila" panose="020B0604020202020204" pitchFamily="34" charset="0"/>
              </a:rPr>
              <a:t> </a:t>
            </a:r>
            <a:r>
              <a:rPr lang="en-US" sz="6000" dirty="0" err="1">
                <a:latin typeface="Kokila" panose="020B0604020202020204" pitchFamily="34" charset="0"/>
                <a:cs typeface="Kokila" panose="020B0604020202020204" pitchFamily="34" charset="0"/>
              </a:rPr>
              <a:t>स्तर</a:t>
            </a:r>
            <a:r>
              <a:rPr lang="hi-IN" sz="6000" dirty="0">
                <a:latin typeface="Kokila" panose="020B0604020202020204" pitchFamily="34" charset="0"/>
                <a:cs typeface="Kokila" panose="020B0604020202020204" pitchFamily="34" charset="0"/>
              </a:rPr>
              <a:t> </a:t>
            </a:r>
          </a:p>
          <a:p>
            <a:pPr lvl="1" indent="0" algn="l" defTabSz="1896340" rtl="0">
              <a:spcBef>
                <a:spcPts val="1000"/>
              </a:spcBef>
              <a:tabLst>
                <a:tab pos="2286000" algn="l"/>
                <a:tab pos="3644900" algn="l"/>
                <a:tab pos="5029200" algn="l"/>
                <a:tab pos="6388100" algn="l"/>
              </a:tabLst>
              <a:defRPr sz="4800">
                <a:latin typeface="Open Sans"/>
                <a:ea typeface="Open Sans"/>
                <a:cs typeface="Open Sans"/>
                <a:sym typeface="Open Sans"/>
              </a:defRPr>
            </a:pPr>
            <a:endParaRPr sz="6000" dirty="0">
              <a:latin typeface="Kokila" panose="020B0604020202020204" pitchFamily="34" charset="0"/>
              <a:cs typeface="Kokila" panose="020B0604020202020204" pitchFamily="34" charset="0"/>
            </a:endParaRPr>
          </a:p>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r>
              <a:rPr lang="en-US" sz="6000" dirty="0" err="1">
                <a:latin typeface="Kokila" panose="020B0604020202020204" pitchFamily="34" charset="0"/>
                <a:cs typeface="Kokila" panose="020B0604020202020204" pitchFamily="34" charset="0"/>
              </a:rPr>
              <a:t>आपदा</a:t>
            </a:r>
            <a:r>
              <a:rPr lang="en-US" sz="6000" dirty="0">
                <a:latin typeface="Kokila" panose="020B0604020202020204" pitchFamily="34" charset="0"/>
                <a:cs typeface="Kokila" panose="020B0604020202020204" pitchFamily="34" charset="0"/>
              </a:rPr>
              <a:t> </a:t>
            </a:r>
            <a:r>
              <a:rPr lang="en-US" sz="6000" dirty="0" err="1">
                <a:latin typeface="Kokila" panose="020B0604020202020204" pitchFamily="34" charset="0"/>
                <a:cs typeface="Kokila" panose="020B0604020202020204" pitchFamily="34" charset="0"/>
              </a:rPr>
              <a:t>प्रबंधन</a:t>
            </a:r>
            <a:r>
              <a:rPr lang="en-US" sz="6000" dirty="0">
                <a:latin typeface="Kokila" panose="020B0604020202020204" pitchFamily="34" charset="0"/>
                <a:cs typeface="Kokila" panose="020B0604020202020204" pitchFamily="34" charset="0"/>
              </a:rPr>
              <a:t> </a:t>
            </a:r>
            <a:r>
              <a:rPr lang="en-US" sz="6000" dirty="0" err="1">
                <a:latin typeface="Kokila" panose="020B0604020202020204" pitchFamily="34" charset="0"/>
                <a:cs typeface="Kokila" panose="020B0604020202020204" pitchFamily="34" charset="0"/>
              </a:rPr>
              <a:t>चक्र</a:t>
            </a:r>
            <a:r>
              <a:rPr lang="en-US" sz="6000" dirty="0">
                <a:latin typeface="Kokila" panose="020B0604020202020204" pitchFamily="34" charset="0"/>
                <a:cs typeface="Kokila" panose="020B0604020202020204" pitchFamily="34" charset="0"/>
              </a:rPr>
              <a:t> </a:t>
            </a:r>
            <a:r>
              <a:rPr lang="en-US" sz="6000" dirty="0" err="1">
                <a:latin typeface="Kokila" panose="020B0604020202020204" pitchFamily="34" charset="0"/>
                <a:cs typeface="Kokila" panose="020B0604020202020204" pitchFamily="34" charset="0"/>
              </a:rPr>
              <a:t>और</a:t>
            </a:r>
            <a:r>
              <a:rPr lang="hi-IN" sz="6000" dirty="0">
                <a:latin typeface="Kokila" panose="020B0604020202020204" pitchFamily="34" charset="0"/>
                <a:cs typeface="Kokila" panose="020B0604020202020204" pitchFamily="34" charset="0"/>
              </a:rPr>
              <a:t> आपदा जोखिम </a:t>
            </a:r>
            <a:r>
              <a:rPr lang="hi-IN" sz="6000" dirty="0" err="1">
                <a:latin typeface="Kokila" panose="020B0604020202020204" pitchFamily="34" charset="0"/>
                <a:cs typeface="Kokila" panose="020B0604020202020204" pitchFamily="34" charset="0"/>
              </a:rPr>
              <a:t>न्यूनीकरण</a:t>
            </a:r>
            <a:r>
              <a:rPr lang="en-US" sz="6000" dirty="0">
                <a:latin typeface="Kokila" panose="020B0604020202020204" pitchFamily="34" charset="0"/>
                <a:cs typeface="Kokila" panose="020B0604020202020204" pitchFamily="34" charset="0"/>
              </a:rPr>
              <a:t> </a:t>
            </a:r>
            <a:r>
              <a:rPr lang="hi-IN" sz="6000" dirty="0">
                <a:latin typeface="Kokila" panose="020B0604020202020204" pitchFamily="34" charset="0"/>
                <a:cs typeface="Kokila" panose="020B0604020202020204" pitchFamily="34" charset="0"/>
              </a:rPr>
              <a:t>(</a:t>
            </a:r>
            <a:r>
              <a:rPr lang="en-US" sz="6000" dirty="0" err="1">
                <a:latin typeface="Kokila" panose="020B0604020202020204" pitchFamily="34" charset="0"/>
                <a:cs typeface="Kokila" panose="020B0604020202020204" pitchFamily="34" charset="0"/>
              </a:rPr>
              <a:t>डीआरआर</a:t>
            </a:r>
            <a:r>
              <a:rPr lang="hi-IN" sz="6000" dirty="0">
                <a:latin typeface="Kokila" panose="020B0604020202020204" pitchFamily="34" charset="0"/>
                <a:cs typeface="Kokila" panose="020B0604020202020204" pitchFamily="34" charset="0"/>
              </a:rPr>
              <a:t>)</a:t>
            </a:r>
            <a:r>
              <a:rPr lang="en-US" sz="6000" dirty="0">
                <a:latin typeface="Kokila" panose="020B0604020202020204" pitchFamily="34" charset="0"/>
                <a:cs typeface="Kokila" panose="020B0604020202020204" pitchFamily="34" charset="0"/>
              </a:rPr>
              <a:t> </a:t>
            </a:r>
            <a:r>
              <a:rPr lang="en-US" sz="6000" dirty="0" err="1">
                <a:latin typeface="Kokila" panose="020B0604020202020204" pitchFamily="34" charset="0"/>
                <a:cs typeface="Kokila" panose="020B0604020202020204" pitchFamily="34" charset="0"/>
              </a:rPr>
              <a:t>का</a:t>
            </a:r>
            <a:r>
              <a:rPr lang="en-US" sz="6000" dirty="0">
                <a:latin typeface="Kokila" panose="020B0604020202020204" pitchFamily="34" charset="0"/>
                <a:cs typeface="Kokila" panose="020B0604020202020204" pitchFamily="34" charset="0"/>
              </a:rPr>
              <a:t> </a:t>
            </a:r>
            <a:r>
              <a:rPr lang="en-US" sz="6000" dirty="0" err="1">
                <a:latin typeface="Kokila" panose="020B0604020202020204" pitchFamily="34" charset="0"/>
                <a:cs typeface="Kokila" panose="020B0604020202020204" pitchFamily="34" charset="0"/>
              </a:rPr>
              <a:t>अवलोकन</a:t>
            </a:r>
            <a:endParaRPr lang="en-US" sz="6000" dirty="0">
              <a:latin typeface="Kokila" panose="020B0604020202020204" pitchFamily="34" charset="0"/>
              <a:cs typeface="Kokila" panose="020B0604020202020204" pitchFamily="34" charset="0"/>
            </a:endParaRPr>
          </a:p>
          <a:p>
            <a:pPr lvl="1" indent="0" algn="l" defTabSz="1896340" rtl="0">
              <a:spcBef>
                <a:spcPts val="1000"/>
              </a:spcBef>
              <a:tabLst>
                <a:tab pos="2286000" algn="l"/>
                <a:tab pos="3644900" algn="l"/>
                <a:tab pos="5029200" algn="l"/>
                <a:tab pos="6388100" algn="l"/>
              </a:tabLst>
              <a:defRPr sz="4800">
                <a:latin typeface="Open Sans"/>
                <a:ea typeface="Open Sans"/>
                <a:cs typeface="Open Sans"/>
                <a:sym typeface="Open Sans"/>
              </a:defRPr>
            </a:pPr>
            <a:endParaRPr lang="hi-IN" sz="6000" dirty="0">
              <a:latin typeface="Kokila" panose="020B0604020202020204" pitchFamily="34" charset="0"/>
              <a:cs typeface="Kokila" panose="020B0604020202020204" pitchFamily="34" charset="0"/>
            </a:endParaRPr>
          </a:p>
          <a:p>
            <a:pPr lvl="1" indent="0" algn="l" defTabSz="1896340" rtl="0">
              <a:spcBef>
                <a:spcPts val="1000"/>
              </a:spcBef>
              <a:tabLst>
                <a:tab pos="2286000" algn="l"/>
                <a:tab pos="3644900" algn="l"/>
                <a:tab pos="5029200" algn="l"/>
                <a:tab pos="6388100" algn="l"/>
              </a:tabLst>
              <a:defRPr sz="4800">
                <a:latin typeface="Open Sans"/>
                <a:ea typeface="Open Sans"/>
                <a:cs typeface="Open Sans"/>
                <a:sym typeface="Open Sans"/>
              </a:defRPr>
            </a:pPr>
            <a:r>
              <a:rPr lang="en-US" sz="6000" dirty="0" err="1">
                <a:latin typeface="Kokila" panose="020B0604020202020204" pitchFamily="34" charset="0"/>
                <a:cs typeface="Kokila" panose="020B0604020202020204" pitchFamily="34" charset="0"/>
              </a:rPr>
              <a:t>घटना</a:t>
            </a:r>
            <a:r>
              <a:rPr lang="en-US" sz="6000" dirty="0">
                <a:latin typeface="Kokila" panose="020B0604020202020204" pitchFamily="34" charset="0"/>
                <a:cs typeface="Kokila" panose="020B0604020202020204" pitchFamily="34" charset="0"/>
              </a:rPr>
              <a:t> प्रतिक्रिया प्रणाली के बारे </a:t>
            </a:r>
            <a:r>
              <a:rPr lang="en-US" sz="6000" dirty="0" err="1">
                <a:latin typeface="Kokila" panose="020B0604020202020204" pitchFamily="34" charset="0"/>
                <a:cs typeface="Kokila" panose="020B0604020202020204" pitchFamily="34" charset="0"/>
              </a:rPr>
              <a:t>में</a:t>
            </a:r>
            <a:r>
              <a:rPr lang="en-US" sz="6000" dirty="0">
                <a:latin typeface="Kokila" panose="020B0604020202020204" pitchFamily="34" charset="0"/>
                <a:cs typeface="Kokila" panose="020B0604020202020204" pitchFamily="34" charset="0"/>
              </a:rPr>
              <a:t> </a:t>
            </a:r>
            <a:r>
              <a:rPr lang="en-US" sz="6000" dirty="0" err="1">
                <a:latin typeface="Kokila" panose="020B0604020202020204" pitchFamily="34" charset="0"/>
                <a:cs typeface="Kokila" panose="020B0604020202020204" pitchFamily="34" charset="0"/>
              </a:rPr>
              <a:t>अवलोकन</a:t>
            </a:r>
            <a:endParaRPr lang="en-US" sz="6000" dirty="0">
              <a:latin typeface="Kokila" panose="020B0604020202020204" pitchFamily="34" charset="0"/>
              <a:cs typeface="Kokila" panose="020B0604020202020204" pitchFamily="34" charset="0"/>
            </a:endParaRPr>
          </a:p>
        </p:txBody>
      </p:sp>
      <p:grpSp>
        <p:nvGrpSpPr>
          <p:cNvPr id="12" name="Group">
            <a:extLst>
              <a:ext uri="{FF2B5EF4-FFF2-40B4-BE49-F238E27FC236}">
                <a16:creationId xmlns:a16="http://schemas.microsoft.com/office/drawing/2014/main" id="{9E26B23D-EC0D-D259-AA03-DBA601374870}"/>
              </a:ext>
            </a:extLst>
          </p:cNvPr>
          <p:cNvGrpSpPr/>
          <p:nvPr/>
        </p:nvGrpSpPr>
        <p:grpSpPr>
          <a:xfrm>
            <a:off x="9895462" y="7737156"/>
            <a:ext cx="1219201" cy="1681958"/>
            <a:chOff x="0" y="128675"/>
            <a:chExt cx="1219200" cy="1681957"/>
          </a:xfrm>
        </p:grpSpPr>
        <p:sp>
          <p:nvSpPr>
            <p:cNvPr id="13" name="Circle">
              <a:extLst>
                <a:ext uri="{FF2B5EF4-FFF2-40B4-BE49-F238E27FC236}">
                  <a16:creationId xmlns:a16="http://schemas.microsoft.com/office/drawing/2014/main" id="{086D5DC9-3E03-A6E4-D284-B105E33ADEBD}"/>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pPr algn="l" rtl="0"/>
              <a:endParaRPr/>
            </a:p>
          </p:txBody>
        </p:sp>
        <p:sp>
          <p:nvSpPr>
            <p:cNvPr id="15" name="5">
              <a:extLst>
                <a:ext uri="{FF2B5EF4-FFF2-40B4-BE49-F238E27FC236}">
                  <a16:creationId xmlns:a16="http://schemas.microsoft.com/office/drawing/2014/main" id="{4A2604BD-E1FB-C4CE-2AE1-B6BB6C11DCCA}"/>
                </a:ext>
              </a:extLst>
            </p:cNvPr>
            <p:cNvSpPr txBox="1"/>
            <p:nvPr/>
          </p:nvSpPr>
          <p:spPr>
            <a:xfrm>
              <a:off x="261804" y="128675"/>
              <a:ext cx="822592" cy="16819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pPr algn="l" rtl="0"/>
              <a:r>
                <a:rPr dirty="0"/>
                <a:t>5</a:t>
              </a:r>
            </a:p>
          </p:txBody>
        </p:sp>
      </p:grpSp>
      <p:grpSp>
        <p:nvGrpSpPr>
          <p:cNvPr id="16" name="Group">
            <a:extLst>
              <a:ext uri="{FF2B5EF4-FFF2-40B4-BE49-F238E27FC236}">
                <a16:creationId xmlns:a16="http://schemas.microsoft.com/office/drawing/2014/main" id="{50C4015E-D5DA-D2A7-2FE8-CA0535FA3608}"/>
              </a:ext>
            </a:extLst>
          </p:cNvPr>
          <p:cNvGrpSpPr/>
          <p:nvPr/>
        </p:nvGrpSpPr>
        <p:grpSpPr>
          <a:xfrm>
            <a:off x="9844663" y="4877345"/>
            <a:ext cx="1219201" cy="1681958"/>
            <a:chOff x="0" y="115975"/>
            <a:chExt cx="1219200" cy="1681957"/>
          </a:xfrm>
        </p:grpSpPr>
        <p:sp>
          <p:nvSpPr>
            <p:cNvPr id="17" name="Circle">
              <a:extLst>
                <a:ext uri="{FF2B5EF4-FFF2-40B4-BE49-F238E27FC236}">
                  <a16:creationId xmlns:a16="http://schemas.microsoft.com/office/drawing/2014/main" id="{BF50029C-F771-45F8-94B5-4E7555B5F7F2}"/>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pPr algn="l" rtl="0"/>
              <a:endParaRPr/>
            </a:p>
          </p:txBody>
        </p:sp>
        <p:sp>
          <p:nvSpPr>
            <p:cNvPr id="18" name="4">
              <a:extLst>
                <a:ext uri="{FF2B5EF4-FFF2-40B4-BE49-F238E27FC236}">
                  <a16:creationId xmlns:a16="http://schemas.microsoft.com/office/drawing/2014/main" id="{F8220238-A431-8733-1830-5F2927E9F2D4}"/>
                </a:ext>
              </a:extLst>
            </p:cNvPr>
            <p:cNvSpPr txBox="1"/>
            <p:nvPr/>
          </p:nvSpPr>
          <p:spPr>
            <a:xfrm>
              <a:off x="249104" y="115975"/>
              <a:ext cx="822592" cy="16819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pPr algn="l" rtl="0"/>
              <a:r>
                <a:rPr dirty="0"/>
                <a:t>4</a:t>
              </a:r>
            </a:p>
          </p:txBody>
        </p:sp>
      </p:grpSp>
      <p:grpSp>
        <p:nvGrpSpPr>
          <p:cNvPr id="2" name="Group">
            <a:extLst>
              <a:ext uri="{FF2B5EF4-FFF2-40B4-BE49-F238E27FC236}">
                <a16:creationId xmlns:a16="http://schemas.microsoft.com/office/drawing/2014/main" id="{C8A36766-82CA-BB07-9D3E-065B5866BA95}"/>
              </a:ext>
            </a:extLst>
          </p:cNvPr>
          <p:cNvGrpSpPr/>
          <p:nvPr/>
        </p:nvGrpSpPr>
        <p:grpSpPr>
          <a:xfrm>
            <a:off x="9895462" y="10988448"/>
            <a:ext cx="1219201" cy="1681958"/>
            <a:chOff x="0" y="128675"/>
            <a:chExt cx="1219200" cy="1681957"/>
          </a:xfrm>
        </p:grpSpPr>
        <p:sp>
          <p:nvSpPr>
            <p:cNvPr id="3" name="Circle">
              <a:extLst>
                <a:ext uri="{FF2B5EF4-FFF2-40B4-BE49-F238E27FC236}">
                  <a16:creationId xmlns:a16="http://schemas.microsoft.com/office/drawing/2014/main" id="{DEF2BD99-2102-4264-0993-40006A3A9557}"/>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pPr algn="l" rtl="0"/>
              <a:endParaRPr/>
            </a:p>
          </p:txBody>
        </p:sp>
        <p:sp>
          <p:nvSpPr>
            <p:cNvPr id="5" name="5">
              <a:extLst>
                <a:ext uri="{FF2B5EF4-FFF2-40B4-BE49-F238E27FC236}">
                  <a16:creationId xmlns:a16="http://schemas.microsoft.com/office/drawing/2014/main" id="{736CD9AD-CD6A-FA04-FD81-8131684FF606}"/>
                </a:ext>
              </a:extLst>
            </p:cNvPr>
            <p:cNvSpPr txBox="1"/>
            <p:nvPr/>
          </p:nvSpPr>
          <p:spPr>
            <a:xfrm>
              <a:off x="261804" y="128675"/>
              <a:ext cx="822592" cy="16819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pPr algn="l" rtl="0"/>
              <a:r>
                <a:rPr lang="en-US" dirty="0"/>
                <a:t>6</a:t>
              </a:r>
              <a:endParaRPr dirty="0"/>
            </a:p>
          </p:txBody>
        </p:sp>
      </p:grpSp>
    </p:spTree>
    <p:extLst>
      <p:ext uri="{BB962C8B-B14F-4D97-AF65-F5344CB8AC3E}">
        <p14:creationId xmlns:p14="http://schemas.microsoft.com/office/powerpoint/2010/main" val="3173233629"/>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A1DBDE-AFAD-72C6-77AC-B216D6413185}"/>
            </a:ext>
          </a:extLst>
        </p:cNvPr>
        <p:cNvGrpSpPr/>
        <p:nvPr/>
      </p:nvGrpSpPr>
      <p:grpSpPr>
        <a:xfrm>
          <a:off x="0" y="0"/>
          <a:ext cx="0" cy="0"/>
          <a:chOff x="0" y="0"/>
          <a:chExt cx="0" cy="0"/>
        </a:xfrm>
      </p:grpSpPr>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348B35A2-23D8-13E9-F53C-33A02431B29D}"/>
              </a:ext>
            </a:extLst>
          </p:cNvPr>
          <p:cNvSpPr txBox="1"/>
          <p:nvPr/>
        </p:nvSpPr>
        <p:spPr>
          <a:xfrm>
            <a:off x="7855982" y="5097050"/>
            <a:ext cx="15785156" cy="6912149"/>
          </a:xfrm>
          <a:prstGeom prst="rect">
            <a:avLst/>
          </a:prstGeom>
          <a:solidFill>
            <a:schemeClr val="accent6">
              <a:lumMod val="20000"/>
              <a:lumOff val="80000"/>
            </a:schemeClr>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algn="just">
              <a:lnSpc>
                <a:spcPct val="150000"/>
              </a:lnSpc>
            </a:pPr>
            <a:r>
              <a:rPr lang="hi-IN" sz="6000" dirty="0">
                <a:solidFill>
                  <a:schemeClr val="tx1"/>
                </a:solidFill>
                <a:latin typeface="Kokila" panose="020B0604020202020204" pitchFamily="34" charset="0"/>
                <a:cs typeface="Kokila" panose="020B0604020202020204" pitchFamily="34" charset="0"/>
              </a:rPr>
              <a:t>किसी भी क्षेत्र में प्राकृतिक या मानव-निर्मित कारणों (दुर्घटना या लापरवाही सहित) से उत्पन्न आपदा, दुर्घटना, विपत्ति या गंभीर घटना, जिसके परिणामस्वरूप जीवन की व्यापक हानि, मानव पीड़ा, संपत्ति का नुकसान अथवा पर्यावरण का ह्रास होता है, और जिसका स्वरूप या परिमाण इतना गंभीर होता है कि प्रभावित समुदाय की सामान्य सामना करने की क्षमता से परे हो।</a:t>
            </a:r>
          </a:p>
        </p:txBody>
      </p:sp>
      <p:sp>
        <p:nvSpPr>
          <p:cNvPr id="116" name="Slide Number">
            <a:extLst>
              <a:ext uri="{FF2B5EF4-FFF2-40B4-BE49-F238E27FC236}">
                <a16:creationId xmlns:a16="http://schemas.microsoft.com/office/drawing/2014/main" id="{70F1E648-C9F5-DC54-4629-F5836269D898}"/>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marL="0" marR="0" lvl="0" indent="0" algn="ctr" defTabSz="1662545" rtl="0" eaLnBrk="1" fontAlgn="auto" latinLnBrk="0" hangingPunct="0">
              <a:lnSpc>
                <a:spcPct val="100000"/>
              </a:lnSpc>
              <a:spcBef>
                <a:spcPts val="600"/>
              </a:spcBef>
              <a:spcAft>
                <a:spcPts val="0"/>
              </a:spcAft>
              <a:buClrTx/>
              <a:buSzTx/>
              <a:buFontTx/>
              <a:buNone/>
              <a:tabLst/>
              <a:defRPr/>
            </a:pPr>
            <a:fld id="{86CB4B4D-7CA3-9044-876B-883B54F8677D}" type="slidenum">
              <a:rPr kumimoji="0" sz="3000" b="1" i="0" u="none" strike="noStrike" kern="0" cap="none" spc="0" normalizeH="0" baseline="0" noProof="0">
                <a:ln>
                  <a:noFill/>
                </a:ln>
                <a:solidFill>
                  <a:srgbClr val="E46C0A"/>
                </a:solidFill>
                <a:effectLst/>
                <a:uLnTx/>
                <a:uFillTx/>
                <a:latin typeface="Open Sans"/>
                <a:ea typeface="Open Sans"/>
                <a:cs typeface="Open Sans"/>
                <a:sym typeface="Open Sans"/>
              </a:rPr>
              <a:pPr marL="0" marR="0" lvl="0" indent="0" algn="ctr" defTabSz="1662545" rtl="0" eaLnBrk="1" fontAlgn="auto" latinLnBrk="0" hangingPunct="0">
                <a:lnSpc>
                  <a:spcPct val="100000"/>
                </a:lnSpc>
                <a:spcBef>
                  <a:spcPts val="600"/>
                </a:spcBef>
                <a:spcAft>
                  <a:spcPts val="0"/>
                </a:spcAft>
                <a:buClrTx/>
                <a:buSzTx/>
                <a:buFontTx/>
                <a:buNone/>
                <a:tabLst/>
                <a:defRPr/>
              </a:pPr>
              <a:t>4</a:t>
            </a:fld>
            <a:endParaRPr kumimoji="0" sz="3000" b="1" i="0" u="none" strike="noStrike" kern="0" cap="none" spc="0" normalizeH="0" baseline="0" noProof="0" dirty="0">
              <a:ln>
                <a:noFill/>
              </a:ln>
              <a:solidFill>
                <a:srgbClr val="E46C0A"/>
              </a:solidFill>
              <a:effectLst/>
              <a:uLnTx/>
              <a:uFillTx/>
              <a:latin typeface="Open Sans"/>
              <a:ea typeface="Open Sans"/>
              <a:cs typeface="Open Sans"/>
              <a:sym typeface="Open Sans"/>
            </a:endParaRPr>
          </a:p>
        </p:txBody>
      </p:sp>
      <p:sp>
        <p:nvSpPr>
          <p:cNvPr id="9" name="Course Purpose">
            <a:extLst>
              <a:ext uri="{FF2B5EF4-FFF2-40B4-BE49-F238E27FC236}">
                <a16:creationId xmlns:a16="http://schemas.microsoft.com/office/drawing/2014/main" id="{98DC9E3E-3E67-7826-9923-F31A182057AC}"/>
              </a:ext>
            </a:extLst>
          </p:cNvPr>
          <p:cNvSpPr txBox="1"/>
          <p:nvPr/>
        </p:nvSpPr>
        <p:spPr>
          <a:xfrm>
            <a:off x="742863" y="2812493"/>
            <a:ext cx="5083779" cy="157386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lvl="0" algn="ctr" rtl="0">
              <a:lnSpc>
                <a:spcPct val="100000"/>
              </a:lnSpc>
            </a:pPr>
            <a:r>
              <a:rPr lang="en-US" sz="9200" dirty="0">
                <a:latin typeface="Kokila" panose="020B0604020202020204" pitchFamily="34" charset="0"/>
                <a:cs typeface="Kokila" panose="020B0604020202020204" pitchFamily="34" charset="0"/>
              </a:rPr>
              <a:t>आपदा</a:t>
            </a:r>
            <a:endParaRPr kumimoji="0" lang="en-US" sz="9200" b="1" i="0" u="none" strike="noStrike" kern="0" cap="all" spc="0" normalizeH="0" baseline="0" noProof="0" dirty="0">
              <a:ln>
                <a:noFill/>
              </a:ln>
              <a:solidFill>
                <a:srgbClr val="C00000"/>
              </a:solidFill>
              <a:effectLst/>
              <a:uLnTx/>
              <a:uFillTx/>
              <a:latin typeface="Kokila" panose="020B0604020202020204" pitchFamily="34" charset="0"/>
              <a:cs typeface="Kokila" panose="020B0604020202020204" pitchFamily="34" charset="0"/>
              <a:sym typeface="Open Sans"/>
            </a:endParaRPr>
          </a:p>
        </p:txBody>
      </p:sp>
      <p:sp>
        <p:nvSpPr>
          <p:cNvPr id="4" name="Gunshot wounds">
            <a:extLst>
              <a:ext uri="{FF2B5EF4-FFF2-40B4-BE49-F238E27FC236}">
                <a16:creationId xmlns:a16="http://schemas.microsoft.com/office/drawing/2014/main" id="{BC190698-BAAE-6D52-2179-3D4BAA1DB2AB}"/>
              </a:ext>
            </a:extLst>
          </p:cNvPr>
          <p:cNvSpPr txBox="1"/>
          <p:nvPr/>
        </p:nvSpPr>
        <p:spPr>
          <a:xfrm>
            <a:off x="637822" y="4826675"/>
            <a:ext cx="5429337" cy="184665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ctr" defTabSz="1896340">
              <a:tabLst>
                <a:tab pos="2286000" algn="l"/>
                <a:tab pos="3644900" algn="l"/>
                <a:tab pos="5029200" algn="l"/>
                <a:tab pos="6388100" algn="l"/>
              </a:tabLst>
              <a:defRPr sz="5400">
                <a:solidFill>
                  <a:srgbClr val="333840"/>
                </a:solidFill>
                <a:latin typeface="Open Sans Semibold"/>
                <a:ea typeface="Open Sans Semibold"/>
                <a:cs typeface="Open Sans Semibold"/>
                <a:sym typeface="Open Sans Semibold"/>
              </a:defRPr>
            </a:lvl1pPr>
          </a:lstStyle>
          <a:p>
            <a:pPr rtl="0"/>
            <a:r>
              <a:rPr lang="en-US" sz="6000" dirty="0">
                <a:solidFill>
                  <a:srgbClr val="FF0000"/>
                </a:solidFill>
                <a:latin typeface="Kokila" panose="020B0604020202020204" pitchFamily="34" charset="0"/>
                <a:ea typeface="Open Sans" panose="020B0606030504020204" pitchFamily="34" charset="0"/>
                <a:cs typeface="Kokila" panose="020B0604020202020204" pitchFamily="34" charset="0"/>
              </a:rPr>
              <a:t>आपदा प्रबंधन अधिनियम, 2005</a:t>
            </a:r>
          </a:p>
        </p:txBody>
      </p:sp>
    </p:spTree>
    <p:extLst>
      <p:ext uri="{BB962C8B-B14F-4D97-AF65-F5344CB8AC3E}">
        <p14:creationId xmlns:p14="http://schemas.microsoft.com/office/powerpoint/2010/main" val="1592747336"/>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B2833C-C3BF-2288-59F1-C56C8BBA44E3}"/>
            </a:ext>
          </a:extLst>
        </p:cNvPr>
        <p:cNvGrpSpPr/>
        <p:nvPr/>
      </p:nvGrpSpPr>
      <p:grpSpPr>
        <a:xfrm>
          <a:off x="0" y="0"/>
          <a:ext cx="0" cy="0"/>
          <a:chOff x="0" y="0"/>
          <a:chExt cx="0" cy="0"/>
        </a:xfrm>
      </p:grpSpPr>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B128AA48-8E5E-9C94-0D7B-4432B16A49C1}"/>
              </a:ext>
            </a:extLst>
          </p:cNvPr>
          <p:cNvSpPr txBox="1"/>
          <p:nvPr/>
        </p:nvSpPr>
        <p:spPr>
          <a:xfrm>
            <a:off x="8258330" y="5097050"/>
            <a:ext cx="15382807" cy="6196568"/>
          </a:xfrm>
          <a:prstGeom prst="rect">
            <a:avLst/>
          </a:prstGeom>
          <a:solidFill>
            <a:schemeClr val="accent6">
              <a:lumMod val="20000"/>
              <a:lumOff val="80000"/>
            </a:schemeClr>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R="0" lvl="0" algn="just" defTabSz="1896340" rtl="0" eaLnBrk="1" fontAlgn="auto" latinLnBrk="0" hangingPunct="0">
              <a:lnSpc>
                <a:spcPct val="110000"/>
              </a:lnSpc>
              <a:spcBef>
                <a:spcPts val="1000"/>
              </a:spcBef>
              <a:spcAft>
                <a:spcPts val="0"/>
              </a:spcAft>
              <a:buClrTx/>
              <a:buSzTx/>
              <a:tabLst>
                <a:tab pos="2286000" algn="l"/>
                <a:tab pos="3644900" algn="l"/>
                <a:tab pos="5029200" algn="l"/>
                <a:tab pos="6388100" algn="l"/>
              </a:tabLst>
              <a:defRPr sz="6400">
                <a:solidFill>
                  <a:srgbClr val="FFFFFF"/>
                </a:solidFill>
                <a:latin typeface="Open Sans Semibold"/>
                <a:ea typeface="Open Sans Semibold"/>
                <a:cs typeface="Open Sans Semibold"/>
                <a:sym typeface="Open Sans Semibold"/>
              </a:defRPr>
            </a:pPr>
            <a:r>
              <a:rPr kumimoji="0" lang="en-US" sz="7200" b="0" i="0" u="none" strike="noStrike" kern="0" cap="none" spc="0" normalizeH="0" baseline="0" noProof="0" dirty="0">
                <a:ln>
                  <a:noFill/>
                </a:ln>
                <a:solidFill>
                  <a:srgbClr val="000000"/>
                </a:solidFill>
                <a:effectLst/>
                <a:uLnTx/>
                <a:uFillTx/>
                <a:latin typeface="Kokila" panose="020B0604020202020204" pitchFamily="34" charset="0"/>
                <a:ea typeface="Open Sans" panose="020B0606030504020204" pitchFamily="34" charset="0"/>
                <a:cs typeface="Kokila" panose="020B0604020202020204" pitchFamily="34" charset="0"/>
                <a:sym typeface="Open Sans Semibold"/>
              </a:rPr>
              <a:t>भारत की आपदाओं की स्थिति विविध और जटिल है, जो इसकी अनूठी भू-जलवायु परिस्थितियों और उच्च जनसंख्या घनत्व से प्रभावित है। देश कई प्रकार के प्राकृतिक आपदाओं के प्रति अत्यधिक संवेदनशील है, जो सामाजिक-आर्थिक कारकों और जलवायु परिवर्तन के कारण और भी जटिल हो जाते हैं।</a:t>
            </a:r>
          </a:p>
        </p:txBody>
      </p:sp>
      <p:sp>
        <p:nvSpPr>
          <p:cNvPr id="116" name="Slide Number">
            <a:extLst>
              <a:ext uri="{FF2B5EF4-FFF2-40B4-BE49-F238E27FC236}">
                <a16:creationId xmlns:a16="http://schemas.microsoft.com/office/drawing/2014/main" id="{277A2D7D-9757-CE95-1A17-AF950562D33D}"/>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marL="0" marR="0" lvl="0" indent="0" algn="ctr" defTabSz="1662545" rtl="0" eaLnBrk="1" fontAlgn="auto" latinLnBrk="0" hangingPunct="0">
              <a:lnSpc>
                <a:spcPct val="100000"/>
              </a:lnSpc>
              <a:spcBef>
                <a:spcPts val="600"/>
              </a:spcBef>
              <a:spcAft>
                <a:spcPts val="0"/>
              </a:spcAft>
              <a:buClrTx/>
              <a:buSzTx/>
              <a:buFontTx/>
              <a:buNone/>
              <a:tabLst/>
              <a:defRPr/>
            </a:pPr>
            <a:fld id="{86CB4B4D-7CA3-9044-876B-883B54F8677D}" type="slidenum">
              <a:rPr kumimoji="0" sz="3000" b="1" i="0" u="none" strike="noStrike" kern="0" cap="none" spc="0" normalizeH="0" baseline="0" noProof="0">
                <a:ln>
                  <a:noFill/>
                </a:ln>
                <a:solidFill>
                  <a:srgbClr val="E46C0A"/>
                </a:solidFill>
                <a:effectLst/>
                <a:uLnTx/>
                <a:uFillTx/>
                <a:latin typeface="Open Sans"/>
                <a:ea typeface="Open Sans"/>
                <a:cs typeface="Open Sans"/>
                <a:sym typeface="Open Sans"/>
              </a:rPr>
              <a:pPr marL="0" marR="0" lvl="0" indent="0" algn="ctr" defTabSz="1662545" rtl="0" eaLnBrk="1" fontAlgn="auto" latinLnBrk="0" hangingPunct="0">
                <a:lnSpc>
                  <a:spcPct val="100000"/>
                </a:lnSpc>
                <a:spcBef>
                  <a:spcPts val="600"/>
                </a:spcBef>
                <a:spcAft>
                  <a:spcPts val="0"/>
                </a:spcAft>
                <a:buClrTx/>
                <a:buSzTx/>
                <a:buFontTx/>
                <a:buNone/>
                <a:tabLst/>
                <a:defRPr/>
              </a:pPr>
              <a:t>5</a:t>
            </a:fld>
            <a:endParaRPr kumimoji="0" sz="3000" b="1" i="0" u="none" strike="noStrike" kern="0" cap="none" spc="0" normalizeH="0" baseline="0" noProof="0" dirty="0">
              <a:ln>
                <a:noFill/>
              </a:ln>
              <a:solidFill>
                <a:srgbClr val="E46C0A"/>
              </a:solidFill>
              <a:effectLst/>
              <a:uLnTx/>
              <a:uFillTx/>
              <a:latin typeface="Open Sans"/>
              <a:ea typeface="Open Sans"/>
              <a:cs typeface="Open Sans"/>
              <a:sym typeface="Open Sans"/>
            </a:endParaRPr>
          </a:p>
        </p:txBody>
      </p:sp>
      <p:sp>
        <p:nvSpPr>
          <p:cNvPr id="9" name="Course Purpose">
            <a:extLst>
              <a:ext uri="{FF2B5EF4-FFF2-40B4-BE49-F238E27FC236}">
                <a16:creationId xmlns:a16="http://schemas.microsoft.com/office/drawing/2014/main" id="{466BD3CA-804C-99D5-1E58-E4306FF9F06C}"/>
              </a:ext>
            </a:extLst>
          </p:cNvPr>
          <p:cNvSpPr txBox="1"/>
          <p:nvPr/>
        </p:nvSpPr>
        <p:spPr>
          <a:xfrm>
            <a:off x="742863" y="2812493"/>
            <a:ext cx="7113118" cy="29896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lvl="0" algn="l" rtl="0">
              <a:lnSpc>
                <a:spcPct val="100000"/>
              </a:lnSpc>
            </a:pPr>
            <a:r>
              <a:rPr lang="en-US" sz="9200" dirty="0">
                <a:latin typeface="Kokila" panose="020B0604020202020204" pitchFamily="34" charset="0"/>
                <a:cs typeface="Kokila" panose="020B0604020202020204" pitchFamily="34" charset="0"/>
              </a:rPr>
              <a:t>भारत की आपदा प्रोफ़ाइल</a:t>
            </a:r>
            <a:endParaRPr kumimoji="0" lang="en-US" sz="9200" b="1" i="0" u="none" strike="noStrike" kern="0" cap="all" spc="0" normalizeH="0" baseline="0" noProof="0" dirty="0">
              <a:ln>
                <a:noFill/>
              </a:ln>
              <a:solidFill>
                <a:srgbClr val="C00000"/>
              </a:solidFill>
              <a:effectLst/>
              <a:uLnTx/>
              <a:uFillTx/>
              <a:latin typeface="Kokila" panose="020B0604020202020204" pitchFamily="34" charset="0"/>
              <a:cs typeface="Kokila" panose="020B0604020202020204" pitchFamily="34" charset="0"/>
              <a:sym typeface="Open Sans"/>
            </a:endParaRPr>
          </a:p>
        </p:txBody>
      </p:sp>
    </p:spTree>
    <p:extLst>
      <p:ext uri="{BB962C8B-B14F-4D97-AF65-F5344CB8AC3E}">
        <p14:creationId xmlns:p14="http://schemas.microsoft.com/office/powerpoint/2010/main" val="1585021644"/>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C23F80-FD2F-56BE-CAB6-8F647B8D91C6}"/>
            </a:ext>
          </a:extLst>
        </p:cNvPr>
        <p:cNvGrpSpPr/>
        <p:nvPr/>
      </p:nvGrpSpPr>
      <p:grpSpPr>
        <a:xfrm>
          <a:off x="0" y="0"/>
          <a:ext cx="0" cy="0"/>
          <a:chOff x="0" y="0"/>
          <a:chExt cx="0" cy="0"/>
        </a:xfrm>
      </p:grpSpPr>
      <p:sp>
        <p:nvSpPr>
          <p:cNvPr id="115" name="Rectangle">
            <a:extLst>
              <a:ext uri="{FF2B5EF4-FFF2-40B4-BE49-F238E27FC236}">
                <a16:creationId xmlns:a16="http://schemas.microsoft.com/office/drawing/2014/main" id="{436DC36F-D2A0-87B2-6D29-D881F2C7876E}"/>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pPr algn="l" rtl="0"/>
            <a:endParaRPr/>
          </a:p>
        </p:txBody>
      </p:sp>
      <p:sp>
        <p:nvSpPr>
          <p:cNvPr id="116" name="Slide Number">
            <a:extLst>
              <a:ext uri="{FF2B5EF4-FFF2-40B4-BE49-F238E27FC236}">
                <a16:creationId xmlns:a16="http://schemas.microsoft.com/office/drawing/2014/main" id="{9D024727-7D45-63B7-1E61-802224D99153}"/>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lgn="l" rtl="0"/>
              <a:t>6</a:t>
            </a:fld>
            <a:endParaRPr dirty="0"/>
          </a:p>
        </p:txBody>
      </p:sp>
      <p:sp>
        <p:nvSpPr>
          <p:cNvPr id="9" name="Course Purpose">
            <a:extLst>
              <a:ext uri="{FF2B5EF4-FFF2-40B4-BE49-F238E27FC236}">
                <a16:creationId xmlns:a16="http://schemas.microsoft.com/office/drawing/2014/main" id="{EB9C91B6-89E8-FDC8-0F5E-933BB4017996}"/>
              </a:ext>
            </a:extLst>
          </p:cNvPr>
          <p:cNvSpPr txBox="1"/>
          <p:nvPr/>
        </p:nvSpPr>
        <p:spPr>
          <a:xfrm>
            <a:off x="742863" y="2812493"/>
            <a:ext cx="7113118" cy="126609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lvl="0" algn="l" rtl="0">
              <a:lnSpc>
                <a:spcPct val="100000"/>
              </a:lnSpc>
            </a:pPr>
            <a:r>
              <a:rPr lang="en-US" dirty="0">
                <a:latin typeface="Kokila" panose="020B0604020202020204" pitchFamily="34" charset="0"/>
                <a:cs typeface="Kokila" panose="020B0604020202020204" pitchFamily="34" charset="0"/>
              </a:rPr>
              <a:t>भारत की आपदा प्रोफ़ाइल</a:t>
            </a:r>
            <a:endParaRPr lang="en-US" sz="9600" dirty="0">
              <a:latin typeface="Kokila" panose="020B0604020202020204" pitchFamily="34" charset="0"/>
              <a:cs typeface="Kokila" panose="020B0604020202020204" pitchFamily="34" charset="0"/>
            </a:endParaRPr>
          </a:p>
        </p:txBody>
      </p:sp>
      <p:sp>
        <p:nvSpPr>
          <p:cNvPr id="2" name="Gunshot wounds">
            <a:extLst>
              <a:ext uri="{FF2B5EF4-FFF2-40B4-BE49-F238E27FC236}">
                <a16:creationId xmlns:a16="http://schemas.microsoft.com/office/drawing/2014/main" id="{69880F66-90DC-008D-E4AC-961F75677A35}"/>
              </a:ext>
            </a:extLst>
          </p:cNvPr>
          <p:cNvSpPr txBox="1"/>
          <p:nvPr/>
        </p:nvSpPr>
        <p:spPr>
          <a:xfrm>
            <a:off x="742863" y="6581001"/>
            <a:ext cx="5429337" cy="92333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ctr" defTabSz="1896340">
              <a:tabLst>
                <a:tab pos="2286000" algn="l"/>
                <a:tab pos="3644900" algn="l"/>
                <a:tab pos="5029200" algn="l"/>
                <a:tab pos="6388100" algn="l"/>
              </a:tabLst>
              <a:defRPr sz="5400">
                <a:solidFill>
                  <a:srgbClr val="333840"/>
                </a:solidFill>
                <a:latin typeface="Open Sans Semibold"/>
                <a:ea typeface="Open Sans Semibold"/>
                <a:cs typeface="Open Sans Semibold"/>
                <a:sym typeface="Open Sans Semibold"/>
              </a:defRPr>
            </a:lvl1pPr>
          </a:lstStyle>
          <a:p>
            <a:pPr algn="l" rtl="0"/>
            <a:r>
              <a:rPr lang="en-US" sz="6000" dirty="0">
                <a:solidFill>
                  <a:srgbClr val="FF0000"/>
                </a:solidFill>
                <a:latin typeface="Kokila" panose="020B0604020202020204" pitchFamily="34" charset="0"/>
                <a:ea typeface="Open Sans" panose="020B0606030504020204" pitchFamily="34" charset="0"/>
                <a:cs typeface="Kokila" panose="020B0604020202020204" pitchFamily="34" charset="0"/>
              </a:rPr>
              <a:t>बाढ़ और नदी कटाव</a:t>
            </a:r>
          </a:p>
        </p:txBody>
      </p:sp>
      <p:pic>
        <p:nvPicPr>
          <p:cNvPr id="3" name="Picture 8" descr="Flood Prone States of India">
            <a:extLst>
              <a:ext uri="{FF2B5EF4-FFF2-40B4-BE49-F238E27FC236}">
                <a16:creationId xmlns:a16="http://schemas.microsoft.com/office/drawing/2014/main" id="{47D2F1D1-18AD-0615-EADD-8FE60B9AE735}"/>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271423" y="750629"/>
            <a:ext cx="14262006" cy="1273997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79A0B731-79C5-AB4F-6E2B-A9B62D0B511F}"/>
              </a:ext>
            </a:extLst>
          </p:cNvPr>
          <p:cNvSpPr txBox="1"/>
          <p:nvPr/>
        </p:nvSpPr>
        <p:spPr>
          <a:xfrm>
            <a:off x="742863" y="8218438"/>
            <a:ext cx="7528560" cy="1938992"/>
          </a:xfrm>
          <a:prstGeom prst="rect">
            <a:avLst/>
          </a:prstGeom>
          <a:noFill/>
        </p:spPr>
        <p:txBody>
          <a:bodyPr wrap="square">
            <a:spAutoFit/>
          </a:bodyPr>
          <a:lstStyle/>
          <a:p>
            <a:pPr marL="571500" indent="-571500" algn="l" rtl="0">
              <a:buFont typeface="Wingdings" panose="05000000000000000000" pitchFamily="2" charset="2"/>
              <a:buChar char="Ø"/>
            </a:pPr>
            <a:r>
              <a:rPr lang="en-US" sz="6000" dirty="0">
                <a:solidFill>
                  <a:schemeClr val="accent2"/>
                </a:solidFill>
                <a:latin typeface="Kokila" panose="020B0604020202020204" pitchFamily="34" charset="0"/>
                <a:ea typeface="Open Sans" panose="020B0606030504020204" pitchFamily="34" charset="0"/>
                <a:cs typeface="Kokila" panose="020B0604020202020204" pitchFamily="34" charset="0"/>
              </a:rPr>
              <a:t>40 मिलियन हेक्टेयर से अधिक</a:t>
            </a:r>
          </a:p>
          <a:p>
            <a:pPr marL="571500" indent="-571500" algn="l" rtl="0">
              <a:buFont typeface="Wingdings" panose="05000000000000000000" pitchFamily="2" charset="2"/>
              <a:buChar char="Ø"/>
            </a:pPr>
            <a:r>
              <a:rPr lang="en-US" sz="6000" dirty="0">
                <a:solidFill>
                  <a:schemeClr val="accent2"/>
                </a:solidFill>
                <a:latin typeface="Kokila" panose="020B0604020202020204" pitchFamily="34" charset="0"/>
                <a:ea typeface="Open Sans" panose="020B0606030504020204" pitchFamily="34" charset="0"/>
                <a:cs typeface="Kokila" panose="020B0604020202020204" pitchFamily="34" charset="0"/>
              </a:rPr>
              <a:t>भूमि का 12 प्रतिशत</a:t>
            </a:r>
          </a:p>
        </p:txBody>
      </p:sp>
    </p:spTree>
    <p:extLst>
      <p:ext uri="{BB962C8B-B14F-4D97-AF65-F5344CB8AC3E}">
        <p14:creationId xmlns:p14="http://schemas.microsoft.com/office/powerpoint/2010/main" val="1867954423"/>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childTnLst>
                                </p:cTn>
                              </p:par>
                            </p:childTnLst>
                          </p:cTn>
                        </p:par>
                        <p:par>
                          <p:cTn id="8" fill="hold">
                            <p:stCondLst>
                              <p:cond delay="750"/>
                            </p:stCondLst>
                            <p:childTnLst>
                              <p:par>
                                <p:cTn id="9" presetID="10" presetClass="entr" presetSubtype="0" fill="hold" grpId="0" nodeType="after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Effect transition="in" filter="fade">
                                      <p:cBhvr>
                                        <p:cTn id="11" dur="750"/>
                                        <p:tgtEl>
                                          <p:spTgt spid="4">
                                            <p:txEl>
                                              <p:pRg st="0" end="0"/>
                                            </p:txEl>
                                          </p:spTgt>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animEffect transition="in" filter="fade">
                                      <p:cBhvr>
                                        <p:cTn id="15" dur="75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032151-7863-2A9D-5FBA-1627B5EBAF24}"/>
            </a:ext>
          </a:extLst>
        </p:cNvPr>
        <p:cNvGrpSpPr/>
        <p:nvPr/>
      </p:nvGrpSpPr>
      <p:grpSpPr>
        <a:xfrm>
          <a:off x="0" y="0"/>
          <a:ext cx="0" cy="0"/>
          <a:chOff x="0" y="0"/>
          <a:chExt cx="0" cy="0"/>
        </a:xfrm>
      </p:grpSpPr>
      <p:sp>
        <p:nvSpPr>
          <p:cNvPr id="115" name="Rectangle">
            <a:extLst>
              <a:ext uri="{FF2B5EF4-FFF2-40B4-BE49-F238E27FC236}">
                <a16:creationId xmlns:a16="http://schemas.microsoft.com/office/drawing/2014/main" id="{4A234366-340E-28BE-694E-13D9EA2E7605}"/>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pPr algn="l" rtl="0"/>
            <a:endParaRPr/>
          </a:p>
        </p:txBody>
      </p:sp>
      <p:sp>
        <p:nvSpPr>
          <p:cNvPr id="116" name="Slide Number">
            <a:extLst>
              <a:ext uri="{FF2B5EF4-FFF2-40B4-BE49-F238E27FC236}">
                <a16:creationId xmlns:a16="http://schemas.microsoft.com/office/drawing/2014/main" id="{168221C5-3B92-20E4-7C35-C1FB19C31B93}"/>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lgn="l" rtl="0"/>
              <a:t>7</a:t>
            </a:fld>
            <a:endParaRPr dirty="0"/>
          </a:p>
        </p:txBody>
      </p:sp>
      <p:sp>
        <p:nvSpPr>
          <p:cNvPr id="9" name="Course Purpose">
            <a:extLst>
              <a:ext uri="{FF2B5EF4-FFF2-40B4-BE49-F238E27FC236}">
                <a16:creationId xmlns:a16="http://schemas.microsoft.com/office/drawing/2014/main" id="{52A7FE31-CB50-7107-0B94-690DB9F0A52F}"/>
              </a:ext>
            </a:extLst>
          </p:cNvPr>
          <p:cNvSpPr txBox="1"/>
          <p:nvPr/>
        </p:nvSpPr>
        <p:spPr>
          <a:xfrm>
            <a:off x="742863" y="2812493"/>
            <a:ext cx="7113118" cy="12660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lvl="0" algn="l" rtl="0">
              <a:lnSpc>
                <a:spcPct val="100000"/>
              </a:lnSpc>
            </a:pPr>
            <a:r>
              <a:rPr lang="en-US" dirty="0">
                <a:latin typeface="Kokila" panose="020B0604020202020204" pitchFamily="34" charset="0"/>
                <a:cs typeface="Kokila" panose="020B0604020202020204" pitchFamily="34" charset="0"/>
              </a:rPr>
              <a:t>भारत की आपदा प्रोफ़ाइल</a:t>
            </a:r>
            <a:endParaRPr lang="en-US" sz="9600" dirty="0">
              <a:latin typeface="Kokila" panose="020B0604020202020204" pitchFamily="34" charset="0"/>
              <a:cs typeface="Kokila" panose="020B0604020202020204" pitchFamily="34" charset="0"/>
            </a:endParaRPr>
          </a:p>
        </p:txBody>
      </p:sp>
      <p:sp>
        <p:nvSpPr>
          <p:cNvPr id="2" name="Gunshot wounds">
            <a:extLst>
              <a:ext uri="{FF2B5EF4-FFF2-40B4-BE49-F238E27FC236}">
                <a16:creationId xmlns:a16="http://schemas.microsoft.com/office/drawing/2014/main" id="{B9753BE8-D705-F56B-8F81-245603BEF8AC}"/>
              </a:ext>
            </a:extLst>
          </p:cNvPr>
          <p:cNvSpPr txBox="1"/>
          <p:nvPr/>
        </p:nvSpPr>
        <p:spPr>
          <a:xfrm>
            <a:off x="742863" y="6581001"/>
            <a:ext cx="5429337" cy="10156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ctr" defTabSz="1896340">
              <a:tabLst>
                <a:tab pos="2286000" algn="l"/>
                <a:tab pos="3644900" algn="l"/>
                <a:tab pos="5029200" algn="l"/>
                <a:tab pos="6388100" algn="l"/>
              </a:tabLst>
              <a:defRPr sz="5400">
                <a:solidFill>
                  <a:srgbClr val="333840"/>
                </a:solidFill>
                <a:latin typeface="Open Sans Semibold"/>
                <a:ea typeface="Open Sans Semibold"/>
                <a:cs typeface="Open Sans Semibold"/>
                <a:sym typeface="Open Sans Semibold"/>
              </a:defRPr>
            </a:lvl1pPr>
          </a:lstStyle>
          <a:p>
            <a:pPr algn="l" rtl="0"/>
            <a:r>
              <a:rPr lang="en-US" sz="6600" dirty="0">
                <a:solidFill>
                  <a:srgbClr val="FF0000"/>
                </a:solidFill>
                <a:latin typeface="Kokila" panose="020B0604020202020204" pitchFamily="34" charset="0"/>
                <a:ea typeface="Open Sans" panose="020B0606030504020204" pitchFamily="34" charset="0"/>
                <a:cs typeface="Kokila" panose="020B0604020202020204" pitchFamily="34" charset="0"/>
              </a:rPr>
              <a:t>  </a:t>
            </a:r>
            <a:r>
              <a:rPr lang="en-US" sz="6600" dirty="0" err="1">
                <a:solidFill>
                  <a:srgbClr val="FF0000"/>
                </a:solidFill>
                <a:latin typeface="Kokila" panose="020B0604020202020204" pitchFamily="34" charset="0"/>
                <a:ea typeface="Open Sans" panose="020B0606030504020204" pitchFamily="34" charset="0"/>
                <a:cs typeface="Kokila" panose="020B0604020202020204" pitchFamily="34" charset="0"/>
              </a:rPr>
              <a:t>भूकंप</a:t>
            </a:r>
            <a:endParaRPr lang="en-US" sz="6600" dirty="0">
              <a:solidFill>
                <a:srgbClr val="FF0000"/>
              </a:solidFill>
              <a:latin typeface="Kokila" panose="020B0604020202020204" pitchFamily="34" charset="0"/>
              <a:ea typeface="Open Sans" panose="020B0606030504020204" pitchFamily="34" charset="0"/>
              <a:cs typeface="Kokila" panose="020B0604020202020204" pitchFamily="34" charset="0"/>
            </a:endParaRPr>
          </a:p>
        </p:txBody>
      </p:sp>
      <p:pic>
        <p:nvPicPr>
          <p:cNvPr id="3" name="Picture 8">
            <a:extLst>
              <a:ext uri="{FF2B5EF4-FFF2-40B4-BE49-F238E27FC236}">
                <a16:creationId xmlns:a16="http://schemas.microsoft.com/office/drawing/2014/main" id="{74C20F7E-CBDC-5789-0FC3-DDF075953CC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p:blipFill>
        <p:spPr bwMode="auto">
          <a:xfrm>
            <a:off x="9712143" y="750629"/>
            <a:ext cx="11380565" cy="1273997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DFB9C5DA-064E-C707-713B-23466F8E4BCF}"/>
              </a:ext>
            </a:extLst>
          </p:cNvPr>
          <p:cNvSpPr txBox="1"/>
          <p:nvPr/>
        </p:nvSpPr>
        <p:spPr>
          <a:xfrm>
            <a:off x="742863" y="8218438"/>
            <a:ext cx="7528560" cy="1938992"/>
          </a:xfrm>
          <a:prstGeom prst="rect">
            <a:avLst/>
          </a:prstGeom>
          <a:noFill/>
        </p:spPr>
        <p:txBody>
          <a:bodyPr wrap="square">
            <a:spAutoFit/>
          </a:bodyPr>
          <a:lstStyle/>
          <a:p>
            <a:pPr marL="571500" indent="-571500" algn="l" rtl="0">
              <a:buFont typeface="Wingdings" panose="05000000000000000000" pitchFamily="2" charset="2"/>
              <a:buChar char="Ø"/>
            </a:pPr>
            <a:r>
              <a:rPr lang="en-US" sz="6000" dirty="0">
                <a:solidFill>
                  <a:schemeClr val="accent2"/>
                </a:solidFill>
                <a:latin typeface="Kokila" panose="020B0604020202020204" pitchFamily="34" charset="0"/>
                <a:ea typeface="Open Sans" panose="020B0606030504020204" pitchFamily="34" charset="0"/>
                <a:cs typeface="Kokila" panose="020B0604020202020204" pitchFamily="34" charset="0"/>
              </a:rPr>
              <a:t>58.6 प्रतिशत भूभाग</a:t>
            </a:r>
          </a:p>
          <a:p>
            <a:pPr marL="571500" indent="-571500" algn="l" rtl="0">
              <a:buFont typeface="Wingdings" panose="05000000000000000000" pitchFamily="2" charset="2"/>
              <a:buChar char="Ø"/>
            </a:pPr>
            <a:r>
              <a:rPr lang="en-US" sz="6000" dirty="0">
                <a:solidFill>
                  <a:schemeClr val="accent2"/>
                </a:solidFill>
                <a:latin typeface="Kokila" panose="020B0604020202020204" pitchFamily="34" charset="0"/>
                <a:ea typeface="Open Sans" panose="020B0606030504020204" pitchFamily="34" charset="0"/>
                <a:cs typeface="Kokila" panose="020B0604020202020204" pitchFamily="34" charset="0"/>
              </a:rPr>
              <a:t>मध्यम से बहुत उच्च तीव्रता</a:t>
            </a:r>
          </a:p>
        </p:txBody>
      </p:sp>
    </p:spTree>
    <p:extLst>
      <p:ext uri="{BB962C8B-B14F-4D97-AF65-F5344CB8AC3E}">
        <p14:creationId xmlns:p14="http://schemas.microsoft.com/office/powerpoint/2010/main" val="104683127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childTnLst>
                                </p:cTn>
                              </p:par>
                            </p:childTnLst>
                          </p:cTn>
                        </p:par>
                        <p:par>
                          <p:cTn id="8" fill="hold">
                            <p:stCondLst>
                              <p:cond delay="750"/>
                            </p:stCondLst>
                            <p:childTnLst>
                              <p:par>
                                <p:cTn id="9" presetID="10" presetClass="entr" presetSubtype="0" fill="hold" grpId="0" nodeType="after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Effect transition="in" filter="fade">
                                      <p:cBhvr>
                                        <p:cTn id="11" dur="750"/>
                                        <p:tgtEl>
                                          <p:spTgt spid="4">
                                            <p:txEl>
                                              <p:pRg st="0" end="0"/>
                                            </p:txEl>
                                          </p:spTgt>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animEffect transition="in" filter="fade">
                                      <p:cBhvr>
                                        <p:cTn id="15" dur="75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4D9946-2E5E-444A-E906-063F0C7FCEE1}"/>
            </a:ext>
          </a:extLst>
        </p:cNvPr>
        <p:cNvGrpSpPr/>
        <p:nvPr/>
      </p:nvGrpSpPr>
      <p:grpSpPr>
        <a:xfrm>
          <a:off x="0" y="0"/>
          <a:ext cx="0" cy="0"/>
          <a:chOff x="0" y="0"/>
          <a:chExt cx="0" cy="0"/>
        </a:xfrm>
      </p:grpSpPr>
      <p:sp>
        <p:nvSpPr>
          <p:cNvPr id="115" name="Rectangle">
            <a:extLst>
              <a:ext uri="{FF2B5EF4-FFF2-40B4-BE49-F238E27FC236}">
                <a16:creationId xmlns:a16="http://schemas.microsoft.com/office/drawing/2014/main" id="{9FBE08A3-DC2F-9A53-9545-92B3AFDECE11}"/>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pPr algn="l" rtl="0"/>
            <a:endParaRPr>
              <a:latin typeface="Kokila" panose="020B0604020202020204" pitchFamily="34" charset="0"/>
              <a:cs typeface="Kokila" panose="020B0604020202020204" pitchFamily="34" charset="0"/>
            </a:endParaRPr>
          </a:p>
        </p:txBody>
      </p:sp>
      <p:sp>
        <p:nvSpPr>
          <p:cNvPr id="116" name="Slide Number">
            <a:extLst>
              <a:ext uri="{FF2B5EF4-FFF2-40B4-BE49-F238E27FC236}">
                <a16:creationId xmlns:a16="http://schemas.microsoft.com/office/drawing/2014/main" id="{542750D7-B1A4-F868-B7D8-800B791F346C}"/>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latin typeface="Kokila" panose="020B0604020202020204" pitchFamily="34" charset="0"/>
                <a:cs typeface="Kokila" panose="020B0604020202020204" pitchFamily="34" charset="0"/>
              </a:rPr>
              <a:pPr algn="l" rtl="0"/>
              <a:t>8</a:t>
            </a:fld>
            <a:endParaRPr dirty="0">
              <a:latin typeface="Kokila" panose="020B0604020202020204" pitchFamily="34" charset="0"/>
              <a:cs typeface="Kokila" panose="020B0604020202020204" pitchFamily="34" charset="0"/>
            </a:endParaRPr>
          </a:p>
        </p:txBody>
      </p:sp>
      <p:sp>
        <p:nvSpPr>
          <p:cNvPr id="9" name="Course Purpose">
            <a:extLst>
              <a:ext uri="{FF2B5EF4-FFF2-40B4-BE49-F238E27FC236}">
                <a16:creationId xmlns:a16="http://schemas.microsoft.com/office/drawing/2014/main" id="{AFF6EC84-8F23-9E38-52DD-EB9BC5758C5F}"/>
              </a:ext>
            </a:extLst>
          </p:cNvPr>
          <p:cNvSpPr txBox="1"/>
          <p:nvPr/>
        </p:nvSpPr>
        <p:spPr>
          <a:xfrm>
            <a:off x="742863" y="2812493"/>
            <a:ext cx="7113118" cy="126609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lvl="0" algn="l" rtl="0">
              <a:lnSpc>
                <a:spcPct val="100000"/>
              </a:lnSpc>
            </a:pPr>
            <a:r>
              <a:rPr lang="en-US" dirty="0">
                <a:latin typeface="Kokila" panose="020B0604020202020204" pitchFamily="34" charset="0"/>
                <a:cs typeface="Kokila" panose="020B0604020202020204" pitchFamily="34" charset="0"/>
              </a:rPr>
              <a:t>भारत की आपदा प्रोफ़ाइल</a:t>
            </a:r>
            <a:endParaRPr lang="en-US" sz="9600" dirty="0">
              <a:latin typeface="Kokila" panose="020B0604020202020204" pitchFamily="34" charset="0"/>
              <a:cs typeface="Kokila" panose="020B0604020202020204" pitchFamily="34" charset="0"/>
            </a:endParaRPr>
          </a:p>
        </p:txBody>
      </p:sp>
      <p:sp>
        <p:nvSpPr>
          <p:cNvPr id="2" name="Gunshot wounds">
            <a:extLst>
              <a:ext uri="{FF2B5EF4-FFF2-40B4-BE49-F238E27FC236}">
                <a16:creationId xmlns:a16="http://schemas.microsoft.com/office/drawing/2014/main" id="{22F465AC-3807-B144-26CB-E353B46F2A76}"/>
              </a:ext>
            </a:extLst>
          </p:cNvPr>
          <p:cNvSpPr txBox="1"/>
          <p:nvPr/>
        </p:nvSpPr>
        <p:spPr>
          <a:xfrm>
            <a:off x="742863" y="6581001"/>
            <a:ext cx="5429337" cy="92333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ctr" defTabSz="1896340">
              <a:tabLst>
                <a:tab pos="2286000" algn="l"/>
                <a:tab pos="3644900" algn="l"/>
                <a:tab pos="5029200" algn="l"/>
                <a:tab pos="6388100" algn="l"/>
              </a:tabLst>
              <a:defRPr sz="5400">
                <a:solidFill>
                  <a:srgbClr val="333840"/>
                </a:solidFill>
                <a:latin typeface="Open Sans Semibold"/>
                <a:ea typeface="Open Sans Semibold"/>
                <a:cs typeface="Open Sans Semibold"/>
                <a:sym typeface="Open Sans Semibold"/>
              </a:defRPr>
            </a:lvl1pPr>
          </a:lstStyle>
          <a:p>
            <a:pPr algn="l" rtl="0"/>
            <a:r>
              <a:rPr lang="en-US" sz="6000" dirty="0">
                <a:solidFill>
                  <a:srgbClr val="FF0000"/>
                </a:solidFill>
                <a:latin typeface="Kokila" panose="020B0604020202020204" pitchFamily="34" charset="0"/>
                <a:ea typeface="Open Sans" panose="020B0606030504020204" pitchFamily="34" charset="0"/>
                <a:cs typeface="Kokila" panose="020B0604020202020204" pitchFamily="34" charset="0"/>
              </a:rPr>
              <a:t>चक्रवात और सुनामी</a:t>
            </a:r>
          </a:p>
        </p:txBody>
      </p:sp>
      <p:pic>
        <p:nvPicPr>
          <p:cNvPr id="3" name="Picture 8">
            <a:extLst>
              <a:ext uri="{FF2B5EF4-FFF2-40B4-BE49-F238E27FC236}">
                <a16:creationId xmlns:a16="http://schemas.microsoft.com/office/drawing/2014/main" id="{128575CE-C2E3-AC2B-4D17-FF46C97E6E6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p:blipFill>
        <p:spPr bwMode="auto">
          <a:xfrm>
            <a:off x="10090376" y="750629"/>
            <a:ext cx="11448824" cy="1273997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7B3796FE-9072-A550-9F25-1DA67F248D0A}"/>
              </a:ext>
            </a:extLst>
          </p:cNvPr>
          <p:cNvSpPr txBox="1"/>
          <p:nvPr/>
        </p:nvSpPr>
        <p:spPr>
          <a:xfrm>
            <a:off x="742863" y="8218438"/>
            <a:ext cx="7528560" cy="3416320"/>
          </a:xfrm>
          <a:prstGeom prst="rect">
            <a:avLst/>
          </a:prstGeom>
          <a:noFill/>
        </p:spPr>
        <p:txBody>
          <a:bodyPr wrap="square">
            <a:spAutoFit/>
          </a:bodyPr>
          <a:lstStyle/>
          <a:p>
            <a:pPr marL="571500" indent="-571500" algn="l" rtl="0">
              <a:buFont typeface="Wingdings" panose="05000000000000000000" pitchFamily="2" charset="2"/>
              <a:buChar char="Ø"/>
            </a:pPr>
            <a:r>
              <a:rPr lang="en-US" sz="5400" dirty="0" err="1">
                <a:solidFill>
                  <a:schemeClr val="accent2"/>
                </a:solidFill>
                <a:latin typeface="Kokila" panose="020B0604020202020204" pitchFamily="34" charset="0"/>
                <a:ea typeface="Open Sans" panose="020B0606030504020204" pitchFamily="34" charset="0"/>
                <a:cs typeface="Kokila" panose="020B0604020202020204" pitchFamily="34" charset="0"/>
              </a:rPr>
              <a:t>कुल</a:t>
            </a:r>
            <a:r>
              <a:rPr lang="en-US" sz="5400" dirty="0">
                <a:solidFill>
                  <a:schemeClr val="accent2"/>
                </a:solidFill>
                <a:latin typeface="Kokila" panose="020B0604020202020204" pitchFamily="34" charset="0"/>
                <a:ea typeface="Open Sans" panose="020B0606030504020204" pitchFamily="34" charset="0"/>
                <a:cs typeface="Kokila" panose="020B0604020202020204" pitchFamily="34" charset="0"/>
              </a:rPr>
              <a:t> </a:t>
            </a:r>
            <a:r>
              <a:rPr lang="en-US" sz="5400" dirty="0" err="1">
                <a:solidFill>
                  <a:schemeClr val="accent2"/>
                </a:solidFill>
                <a:latin typeface="Kokila" panose="020B0604020202020204" pitchFamily="34" charset="0"/>
                <a:ea typeface="Open Sans" panose="020B0606030504020204" pitchFamily="34" charset="0"/>
                <a:cs typeface="Kokila" panose="020B0604020202020204" pitchFamily="34" charset="0"/>
              </a:rPr>
              <a:t>तटरेखा</a:t>
            </a:r>
            <a:r>
              <a:rPr lang="en-US" sz="5400" dirty="0">
                <a:solidFill>
                  <a:schemeClr val="accent2"/>
                </a:solidFill>
                <a:latin typeface="Kokila" panose="020B0604020202020204" pitchFamily="34" charset="0"/>
                <a:ea typeface="Open Sans" panose="020B0606030504020204" pitchFamily="34" charset="0"/>
                <a:cs typeface="Kokila" panose="020B0604020202020204" pitchFamily="34" charset="0"/>
              </a:rPr>
              <a:t> – 7,516 </a:t>
            </a:r>
            <a:r>
              <a:rPr lang="en-US" sz="5400" dirty="0" err="1">
                <a:solidFill>
                  <a:schemeClr val="accent2"/>
                </a:solidFill>
                <a:latin typeface="Kokila" panose="020B0604020202020204" pitchFamily="34" charset="0"/>
                <a:ea typeface="Open Sans" panose="020B0606030504020204" pitchFamily="34" charset="0"/>
                <a:cs typeface="Kokila" panose="020B0604020202020204" pitchFamily="34" charset="0"/>
              </a:rPr>
              <a:t>किमी</a:t>
            </a:r>
            <a:endParaRPr lang="en-US" sz="5400" dirty="0">
              <a:solidFill>
                <a:schemeClr val="accent2"/>
              </a:solidFill>
              <a:latin typeface="Kokila" panose="020B0604020202020204" pitchFamily="34" charset="0"/>
              <a:ea typeface="Open Sans" panose="020B0606030504020204" pitchFamily="34" charset="0"/>
              <a:cs typeface="Kokila" panose="020B0604020202020204" pitchFamily="34" charset="0"/>
            </a:endParaRPr>
          </a:p>
          <a:p>
            <a:pPr marL="571500" indent="-571500" algn="l" rtl="0">
              <a:buFont typeface="Wingdings" panose="05000000000000000000" pitchFamily="2" charset="2"/>
              <a:buChar char="Ø"/>
            </a:pPr>
            <a:r>
              <a:rPr lang="en-US" sz="5400" dirty="0" err="1">
                <a:solidFill>
                  <a:schemeClr val="accent2"/>
                </a:solidFill>
                <a:latin typeface="Kokila" panose="020B0604020202020204" pitchFamily="34" charset="0"/>
                <a:ea typeface="Open Sans" panose="020B0606030504020204" pitchFamily="34" charset="0"/>
                <a:cs typeface="Kokila" panose="020B0604020202020204" pitchFamily="34" charset="0"/>
              </a:rPr>
              <a:t>विश्व</a:t>
            </a:r>
            <a:r>
              <a:rPr lang="en-US" sz="5400" dirty="0">
                <a:solidFill>
                  <a:schemeClr val="accent2"/>
                </a:solidFill>
                <a:latin typeface="Kokila" panose="020B0604020202020204" pitchFamily="34" charset="0"/>
                <a:ea typeface="Open Sans" panose="020B0606030504020204" pitchFamily="34" charset="0"/>
                <a:cs typeface="Kokila" panose="020B0604020202020204" pitchFamily="34" charset="0"/>
              </a:rPr>
              <a:t> </a:t>
            </a:r>
            <a:r>
              <a:rPr lang="en-US" sz="5400" dirty="0" err="1">
                <a:solidFill>
                  <a:schemeClr val="accent2"/>
                </a:solidFill>
                <a:latin typeface="Kokila" panose="020B0604020202020204" pitchFamily="34" charset="0"/>
                <a:ea typeface="Open Sans" panose="020B0606030504020204" pitchFamily="34" charset="0"/>
                <a:cs typeface="Kokila" panose="020B0604020202020204" pitchFamily="34" charset="0"/>
              </a:rPr>
              <a:t>के</a:t>
            </a:r>
            <a:r>
              <a:rPr lang="en-US" sz="5400" dirty="0">
                <a:solidFill>
                  <a:schemeClr val="accent2"/>
                </a:solidFill>
                <a:latin typeface="Kokila" panose="020B0604020202020204" pitchFamily="34" charset="0"/>
                <a:ea typeface="Open Sans" panose="020B0606030504020204" pitchFamily="34" charset="0"/>
                <a:cs typeface="Kokila" panose="020B0604020202020204" pitchFamily="34" charset="0"/>
              </a:rPr>
              <a:t> 10% </a:t>
            </a:r>
            <a:r>
              <a:rPr lang="en-US" sz="5400" dirty="0" err="1">
                <a:solidFill>
                  <a:schemeClr val="accent2"/>
                </a:solidFill>
                <a:latin typeface="Kokila" panose="020B0604020202020204" pitchFamily="34" charset="0"/>
                <a:ea typeface="Open Sans" panose="020B0606030504020204" pitchFamily="34" charset="0"/>
                <a:cs typeface="Kokila" panose="020B0604020202020204" pitchFamily="34" charset="0"/>
              </a:rPr>
              <a:t>उष्णकटिबंधीय</a:t>
            </a:r>
            <a:r>
              <a:rPr lang="en-US" sz="5400" dirty="0">
                <a:solidFill>
                  <a:schemeClr val="accent2"/>
                </a:solidFill>
                <a:latin typeface="Kokila" panose="020B0604020202020204" pitchFamily="34" charset="0"/>
                <a:ea typeface="Open Sans" panose="020B0606030504020204" pitchFamily="34" charset="0"/>
                <a:cs typeface="Kokila" panose="020B0604020202020204" pitchFamily="34" charset="0"/>
              </a:rPr>
              <a:t> </a:t>
            </a:r>
            <a:r>
              <a:rPr lang="en-US" sz="5400" dirty="0" err="1">
                <a:solidFill>
                  <a:schemeClr val="accent2"/>
                </a:solidFill>
                <a:latin typeface="Kokila" panose="020B0604020202020204" pitchFamily="34" charset="0"/>
                <a:ea typeface="Open Sans" panose="020B0606030504020204" pitchFamily="34" charset="0"/>
                <a:cs typeface="Kokila" panose="020B0604020202020204" pitchFamily="34" charset="0"/>
              </a:rPr>
              <a:t>चक्रवात</a:t>
            </a:r>
            <a:endParaRPr lang="en-US" sz="5400" dirty="0">
              <a:solidFill>
                <a:schemeClr val="accent2"/>
              </a:solidFill>
              <a:latin typeface="Kokila" panose="020B0604020202020204" pitchFamily="34" charset="0"/>
              <a:ea typeface="Open Sans" panose="020B0606030504020204" pitchFamily="34" charset="0"/>
              <a:cs typeface="Kokila" panose="020B0604020202020204" pitchFamily="34" charset="0"/>
            </a:endParaRPr>
          </a:p>
          <a:p>
            <a:pPr marL="571500" indent="-571500" algn="l" rtl="0">
              <a:buFont typeface="Wingdings" panose="05000000000000000000" pitchFamily="2" charset="2"/>
              <a:buChar char="Ø"/>
            </a:pPr>
            <a:r>
              <a:rPr lang="en-US" sz="5400" dirty="0" err="1">
                <a:solidFill>
                  <a:schemeClr val="accent2"/>
                </a:solidFill>
                <a:latin typeface="Kokila" panose="020B0604020202020204" pitchFamily="34" charset="0"/>
                <a:ea typeface="Open Sans" panose="020B0606030504020204" pitchFamily="34" charset="0"/>
                <a:cs typeface="Kokila" panose="020B0604020202020204" pitchFamily="34" charset="0"/>
              </a:rPr>
              <a:t>चक्रवातों</a:t>
            </a:r>
            <a:r>
              <a:rPr lang="en-US" sz="5400" dirty="0">
                <a:solidFill>
                  <a:schemeClr val="accent2"/>
                </a:solidFill>
                <a:latin typeface="Kokila" panose="020B0604020202020204" pitchFamily="34" charset="0"/>
                <a:ea typeface="Open Sans" panose="020B0606030504020204" pitchFamily="34" charset="0"/>
                <a:cs typeface="Kokila" panose="020B0604020202020204" pitchFamily="34" charset="0"/>
              </a:rPr>
              <a:t> </a:t>
            </a:r>
            <a:r>
              <a:rPr lang="en-US" sz="5400" dirty="0" err="1">
                <a:solidFill>
                  <a:schemeClr val="accent2"/>
                </a:solidFill>
                <a:latin typeface="Kokila" panose="020B0604020202020204" pitchFamily="34" charset="0"/>
                <a:ea typeface="Open Sans" panose="020B0606030504020204" pitchFamily="34" charset="0"/>
                <a:cs typeface="Kokila" panose="020B0604020202020204" pitchFamily="34" charset="0"/>
              </a:rPr>
              <a:t>और</a:t>
            </a:r>
            <a:r>
              <a:rPr lang="en-US" sz="5400" dirty="0">
                <a:solidFill>
                  <a:schemeClr val="accent2"/>
                </a:solidFill>
                <a:latin typeface="Kokila" panose="020B0604020202020204" pitchFamily="34" charset="0"/>
                <a:ea typeface="Open Sans" panose="020B0606030504020204" pitchFamily="34" charset="0"/>
                <a:cs typeface="Kokila" panose="020B0604020202020204" pitchFamily="34" charset="0"/>
              </a:rPr>
              <a:t> </a:t>
            </a:r>
            <a:r>
              <a:rPr lang="en-US" sz="5400" dirty="0" err="1">
                <a:solidFill>
                  <a:schemeClr val="accent2"/>
                </a:solidFill>
                <a:latin typeface="Kokila" panose="020B0604020202020204" pitchFamily="34" charset="0"/>
                <a:ea typeface="Open Sans" panose="020B0606030504020204" pitchFamily="34" charset="0"/>
                <a:cs typeface="Kokila" panose="020B0604020202020204" pitchFamily="34" charset="0"/>
              </a:rPr>
              <a:t>सुनामी</a:t>
            </a:r>
            <a:r>
              <a:rPr lang="en-US" sz="5400" dirty="0">
                <a:solidFill>
                  <a:schemeClr val="accent2"/>
                </a:solidFill>
                <a:latin typeface="Kokila" panose="020B0604020202020204" pitchFamily="34" charset="0"/>
                <a:ea typeface="Open Sans" panose="020B0606030504020204" pitchFamily="34" charset="0"/>
                <a:cs typeface="Kokila" panose="020B0604020202020204" pitchFamily="34" charset="0"/>
              </a:rPr>
              <a:t> </a:t>
            </a:r>
            <a:r>
              <a:rPr lang="en-US" sz="5400" dirty="0" err="1">
                <a:solidFill>
                  <a:schemeClr val="accent2"/>
                </a:solidFill>
                <a:latin typeface="Kokila" panose="020B0604020202020204" pitchFamily="34" charset="0"/>
                <a:ea typeface="Open Sans" panose="020B0606030504020204" pitchFamily="34" charset="0"/>
                <a:cs typeface="Kokila" panose="020B0604020202020204" pitchFamily="34" charset="0"/>
              </a:rPr>
              <a:t>के</a:t>
            </a:r>
            <a:r>
              <a:rPr lang="en-US" sz="5400" dirty="0">
                <a:solidFill>
                  <a:schemeClr val="accent2"/>
                </a:solidFill>
                <a:latin typeface="Kokila" panose="020B0604020202020204" pitchFamily="34" charset="0"/>
                <a:ea typeface="Open Sans" panose="020B0606030504020204" pitchFamily="34" charset="0"/>
                <a:cs typeface="Kokila" panose="020B0604020202020204" pitchFamily="34" charset="0"/>
              </a:rPr>
              <a:t> </a:t>
            </a:r>
            <a:r>
              <a:rPr lang="en-US" sz="5400" dirty="0" err="1">
                <a:solidFill>
                  <a:schemeClr val="accent2"/>
                </a:solidFill>
                <a:latin typeface="Kokila" panose="020B0604020202020204" pitchFamily="34" charset="0"/>
                <a:ea typeface="Open Sans" panose="020B0606030504020204" pitchFamily="34" charset="0"/>
                <a:cs typeface="Kokila" panose="020B0604020202020204" pitchFamily="34" charset="0"/>
              </a:rPr>
              <a:t>प्रति</a:t>
            </a:r>
            <a:r>
              <a:rPr lang="en-US" sz="5400" dirty="0">
                <a:solidFill>
                  <a:schemeClr val="accent2"/>
                </a:solidFill>
                <a:latin typeface="Kokila" panose="020B0604020202020204" pitchFamily="34" charset="0"/>
                <a:ea typeface="Open Sans" panose="020B0606030504020204" pitchFamily="34" charset="0"/>
                <a:cs typeface="Kokila" panose="020B0604020202020204" pitchFamily="34" charset="0"/>
              </a:rPr>
              <a:t> </a:t>
            </a:r>
            <a:r>
              <a:rPr lang="en-US" sz="5400" dirty="0" err="1">
                <a:solidFill>
                  <a:schemeClr val="accent2"/>
                </a:solidFill>
                <a:latin typeface="Kokila" panose="020B0604020202020204" pitchFamily="34" charset="0"/>
                <a:ea typeface="Open Sans" panose="020B0606030504020204" pitchFamily="34" charset="0"/>
                <a:cs typeface="Kokila" panose="020B0604020202020204" pitchFamily="34" charset="0"/>
              </a:rPr>
              <a:t>अत्यधिक</a:t>
            </a:r>
            <a:r>
              <a:rPr lang="en-US" sz="5400" dirty="0">
                <a:solidFill>
                  <a:schemeClr val="accent2"/>
                </a:solidFill>
                <a:latin typeface="Kokila" panose="020B0604020202020204" pitchFamily="34" charset="0"/>
                <a:ea typeface="Open Sans" panose="020B0606030504020204" pitchFamily="34" charset="0"/>
                <a:cs typeface="Kokila" panose="020B0604020202020204" pitchFamily="34" charset="0"/>
              </a:rPr>
              <a:t> </a:t>
            </a:r>
            <a:r>
              <a:rPr lang="en-US" sz="5400" dirty="0" err="1">
                <a:solidFill>
                  <a:schemeClr val="accent2"/>
                </a:solidFill>
                <a:latin typeface="Kokila" panose="020B0604020202020204" pitchFamily="34" charset="0"/>
                <a:ea typeface="Open Sans" panose="020B0606030504020204" pitchFamily="34" charset="0"/>
                <a:cs typeface="Kokila" panose="020B0604020202020204" pitchFamily="34" charset="0"/>
              </a:rPr>
              <a:t>संवेदनशील</a:t>
            </a:r>
            <a:r>
              <a:rPr lang="en-US" sz="5400" dirty="0">
                <a:solidFill>
                  <a:schemeClr val="accent2"/>
                </a:solidFill>
                <a:latin typeface="Kokila" panose="020B0604020202020204" pitchFamily="34" charset="0"/>
                <a:ea typeface="Open Sans" panose="020B0606030504020204" pitchFamily="34" charset="0"/>
                <a:cs typeface="Kokila" panose="020B0604020202020204" pitchFamily="34" charset="0"/>
              </a:rPr>
              <a:t> – 5,700 </a:t>
            </a:r>
            <a:r>
              <a:rPr lang="en-US" sz="5400" dirty="0" err="1">
                <a:solidFill>
                  <a:schemeClr val="accent2"/>
                </a:solidFill>
                <a:latin typeface="Kokila" panose="020B0604020202020204" pitchFamily="34" charset="0"/>
                <a:ea typeface="Open Sans" panose="020B0606030504020204" pitchFamily="34" charset="0"/>
                <a:cs typeface="Kokila" panose="020B0604020202020204" pitchFamily="34" charset="0"/>
              </a:rPr>
              <a:t>किमी</a:t>
            </a:r>
            <a:endParaRPr lang="en-US" sz="5400" dirty="0">
              <a:solidFill>
                <a:schemeClr val="accent2"/>
              </a:solidFill>
              <a:latin typeface="Kokila" panose="020B0604020202020204" pitchFamily="34" charset="0"/>
              <a:ea typeface="Open Sans" panose="020B0606030504020204" pitchFamily="34" charset="0"/>
              <a:cs typeface="Kokila" panose="020B0604020202020204" pitchFamily="34" charset="0"/>
            </a:endParaRPr>
          </a:p>
        </p:txBody>
      </p:sp>
    </p:spTree>
    <p:extLst>
      <p:ext uri="{BB962C8B-B14F-4D97-AF65-F5344CB8AC3E}">
        <p14:creationId xmlns:p14="http://schemas.microsoft.com/office/powerpoint/2010/main" val="2564645567"/>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childTnLst>
                                </p:cTn>
                              </p:par>
                            </p:childTnLst>
                          </p:cTn>
                        </p:par>
                        <p:par>
                          <p:cTn id="8" fill="hold">
                            <p:stCondLst>
                              <p:cond delay="750"/>
                            </p:stCondLst>
                            <p:childTnLst>
                              <p:par>
                                <p:cTn id="9" presetID="10" presetClass="entr" presetSubtype="0" fill="hold" grpId="0" nodeType="after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Effect transition="in" filter="fade">
                                      <p:cBhvr>
                                        <p:cTn id="11" dur="750"/>
                                        <p:tgtEl>
                                          <p:spTgt spid="4">
                                            <p:txEl>
                                              <p:pRg st="0" end="0"/>
                                            </p:txEl>
                                          </p:spTgt>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animEffect transition="in" filter="fade">
                                      <p:cBhvr>
                                        <p:cTn id="15" dur="750"/>
                                        <p:tgtEl>
                                          <p:spTgt spid="4">
                                            <p:txEl>
                                              <p:pRg st="1" end="1"/>
                                            </p:txEl>
                                          </p:spTgt>
                                        </p:tgtEl>
                                      </p:cBhvr>
                                    </p:animEffect>
                                  </p:childTnLst>
                                </p:cTn>
                              </p:par>
                            </p:childTnLst>
                          </p:cTn>
                        </p:par>
                        <p:par>
                          <p:cTn id="16" fill="hold">
                            <p:stCondLst>
                              <p:cond delay="2250"/>
                            </p:stCondLst>
                            <p:childTnLst>
                              <p:par>
                                <p:cTn id="17" presetID="10" presetClass="entr" presetSubtype="0" fill="hold" grpId="0" nodeType="after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Effect transition="in" filter="fade">
                                      <p:cBhvr>
                                        <p:cTn id="19" dur="75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3A81E2-6C4D-253B-8ADE-176FAC27C0D1}"/>
            </a:ext>
          </a:extLst>
        </p:cNvPr>
        <p:cNvGrpSpPr/>
        <p:nvPr/>
      </p:nvGrpSpPr>
      <p:grpSpPr>
        <a:xfrm>
          <a:off x="0" y="0"/>
          <a:ext cx="0" cy="0"/>
          <a:chOff x="0" y="0"/>
          <a:chExt cx="0" cy="0"/>
        </a:xfrm>
      </p:grpSpPr>
      <p:sp>
        <p:nvSpPr>
          <p:cNvPr id="115" name="Rectangle">
            <a:extLst>
              <a:ext uri="{FF2B5EF4-FFF2-40B4-BE49-F238E27FC236}">
                <a16:creationId xmlns:a16="http://schemas.microsoft.com/office/drawing/2014/main" id="{54D1B12A-A773-D75E-F828-6E0CBEA5718A}"/>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pPr algn="l" rtl="0"/>
            <a:endParaRPr>
              <a:latin typeface="Kokila" panose="020B0604020202020204" pitchFamily="34" charset="0"/>
              <a:cs typeface="Kokila" panose="020B0604020202020204" pitchFamily="34" charset="0"/>
            </a:endParaRPr>
          </a:p>
        </p:txBody>
      </p:sp>
      <p:sp>
        <p:nvSpPr>
          <p:cNvPr id="116" name="Slide Number">
            <a:extLst>
              <a:ext uri="{FF2B5EF4-FFF2-40B4-BE49-F238E27FC236}">
                <a16:creationId xmlns:a16="http://schemas.microsoft.com/office/drawing/2014/main" id="{7A7B173F-3D44-AA00-0288-40DD46D884C7}"/>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latin typeface="Kokila" panose="020B0604020202020204" pitchFamily="34" charset="0"/>
                <a:cs typeface="Kokila" panose="020B0604020202020204" pitchFamily="34" charset="0"/>
              </a:rPr>
              <a:pPr algn="l" rtl="0"/>
              <a:t>9</a:t>
            </a:fld>
            <a:endParaRPr dirty="0">
              <a:latin typeface="Kokila" panose="020B0604020202020204" pitchFamily="34" charset="0"/>
              <a:cs typeface="Kokila" panose="020B0604020202020204" pitchFamily="34" charset="0"/>
            </a:endParaRPr>
          </a:p>
        </p:txBody>
      </p:sp>
      <p:sp>
        <p:nvSpPr>
          <p:cNvPr id="9" name="Course Purpose">
            <a:extLst>
              <a:ext uri="{FF2B5EF4-FFF2-40B4-BE49-F238E27FC236}">
                <a16:creationId xmlns:a16="http://schemas.microsoft.com/office/drawing/2014/main" id="{7BCD2BCE-EB0D-447D-AC24-BDB4ACCACA9B}"/>
              </a:ext>
            </a:extLst>
          </p:cNvPr>
          <p:cNvSpPr txBox="1"/>
          <p:nvPr/>
        </p:nvSpPr>
        <p:spPr>
          <a:xfrm>
            <a:off x="742863" y="2812493"/>
            <a:ext cx="7113118" cy="12660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lvl="0" algn="l" rtl="0">
              <a:lnSpc>
                <a:spcPct val="100000"/>
              </a:lnSpc>
            </a:pPr>
            <a:r>
              <a:rPr lang="en-US" dirty="0">
                <a:latin typeface="Kokila" panose="020B0604020202020204" pitchFamily="34" charset="0"/>
                <a:cs typeface="Kokila" panose="020B0604020202020204" pitchFamily="34" charset="0"/>
              </a:rPr>
              <a:t>भारत की आपदा प्रोफ़ाइल</a:t>
            </a:r>
            <a:endParaRPr lang="en-US" sz="9600" dirty="0">
              <a:latin typeface="Kokila" panose="020B0604020202020204" pitchFamily="34" charset="0"/>
              <a:cs typeface="Kokila" panose="020B0604020202020204" pitchFamily="34" charset="0"/>
            </a:endParaRPr>
          </a:p>
        </p:txBody>
      </p:sp>
      <p:sp>
        <p:nvSpPr>
          <p:cNvPr id="2" name="Gunshot wounds">
            <a:extLst>
              <a:ext uri="{FF2B5EF4-FFF2-40B4-BE49-F238E27FC236}">
                <a16:creationId xmlns:a16="http://schemas.microsoft.com/office/drawing/2014/main" id="{D53E8E13-A971-5958-8362-CAF39169D5A9}"/>
              </a:ext>
            </a:extLst>
          </p:cNvPr>
          <p:cNvSpPr txBox="1"/>
          <p:nvPr/>
        </p:nvSpPr>
        <p:spPr>
          <a:xfrm>
            <a:off x="742863" y="6581001"/>
            <a:ext cx="5429337" cy="9233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ctr" defTabSz="1896340">
              <a:tabLst>
                <a:tab pos="2286000" algn="l"/>
                <a:tab pos="3644900" algn="l"/>
                <a:tab pos="5029200" algn="l"/>
                <a:tab pos="6388100" algn="l"/>
              </a:tabLst>
              <a:defRPr sz="5400">
                <a:solidFill>
                  <a:srgbClr val="333840"/>
                </a:solidFill>
                <a:latin typeface="Open Sans Semibold"/>
                <a:ea typeface="Open Sans Semibold"/>
                <a:cs typeface="Open Sans Semibold"/>
                <a:sym typeface="Open Sans Semibold"/>
              </a:defRPr>
            </a:lvl1pPr>
          </a:lstStyle>
          <a:p>
            <a:pPr algn="l" rtl="0"/>
            <a:r>
              <a:rPr lang="en-US" sz="6000" dirty="0" err="1">
                <a:solidFill>
                  <a:srgbClr val="FF0000"/>
                </a:solidFill>
                <a:latin typeface="Kokila" panose="020B0604020202020204" pitchFamily="34" charset="0"/>
                <a:ea typeface="Open Sans" panose="020B0606030504020204" pitchFamily="34" charset="0"/>
                <a:cs typeface="Kokila" panose="020B0604020202020204" pitchFamily="34" charset="0"/>
              </a:rPr>
              <a:t>सूखा</a:t>
            </a:r>
            <a:endParaRPr lang="en-US" sz="6000" dirty="0">
              <a:solidFill>
                <a:srgbClr val="FF0000"/>
              </a:solidFill>
              <a:latin typeface="Kokila" panose="020B0604020202020204" pitchFamily="34" charset="0"/>
              <a:ea typeface="Open Sans" panose="020B0606030504020204" pitchFamily="34" charset="0"/>
              <a:cs typeface="Kokila" panose="020B0604020202020204" pitchFamily="34" charset="0"/>
            </a:endParaRPr>
          </a:p>
        </p:txBody>
      </p:sp>
      <p:pic>
        <p:nvPicPr>
          <p:cNvPr id="3" name="Picture 8">
            <a:extLst>
              <a:ext uri="{FF2B5EF4-FFF2-40B4-BE49-F238E27FC236}">
                <a16:creationId xmlns:a16="http://schemas.microsoft.com/office/drawing/2014/main" id="{BF9E1505-82C6-6B61-CB48-D9B5DE46372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p:blipFill>
        <p:spPr bwMode="auto">
          <a:xfrm>
            <a:off x="10375979" y="750629"/>
            <a:ext cx="10877617" cy="1273997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717B1896-7CC7-7A5F-125E-AE432DA9A8BA}"/>
              </a:ext>
            </a:extLst>
          </p:cNvPr>
          <p:cNvSpPr txBox="1"/>
          <p:nvPr/>
        </p:nvSpPr>
        <p:spPr>
          <a:xfrm>
            <a:off x="742863" y="8218438"/>
            <a:ext cx="7528560" cy="1754326"/>
          </a:xfrm>
          <a:prstGeom prst="rect">
            <a:avLst/>
          </a:prstGeom>
          <a:noFill/>
        </p:spPr>
        <p:txBody>
          <a:bodyPr wrap="square">
            <a:spAutoFit/>
          </a:bodyPr>
          <a:lstStyle/>
          <a:p>
            <a:pPr marL="571500" indent="-571500" algn="l" rtl="0">
              <a:buFont typeface="Wingdings" panose="05000000000000000000" pitchFamily="2" charset="2"/>
              <a:buChar char="Ø"/>
            </a:pPr>
            <a:r>
              <a:rPr lang="en-US" sz="5400" dirty="0">
                <a:solidFill>
                  <a:schemeClr val="accent2"/>
                </a:solidFill>
                <a:latin typeface="Kokila" panose="020B0604020202020204" pitchFamily="34" charset="0"/>
                <a:ea typeface="Open Sans" panose="020B0606030504020204" pitchFamily="34" charset="0"/>
                <a:cs typeface="Kokila" panose="020B0604020202020204" pitchFamily="34" charset="0"/>
              </a:rPr>
              <a:t>कृषि योग्य 68 प्रतिशत क्षेत्र सूखे की </a:t>
            </a:r>
            <a:r>
              <a:rPr lang="en-US" sz="5400" dirty="0" err="1">
                <a:solidFill>
                  <a:schemeClr val="accent2"/>
                </a:solidFill>
                <a:latin typeface="Kokila" panose="020B0604020202020204" pitchFamily="34" charset="0"/>
                <a:ea typeface="Open Sans" panose="020B0606030504020204" pitchFamily="34" charset="0"/>
                <a:cs typeface="Kokila" panose="020B0604020202020204" pitchFamily="34" charset="0"/>
              </a:rPr>
              <a:t>चपेट</a:t>
            </a:r>
            <a:r>
              <a:rPr lang="en-US" sz="5400" dirty="0">
                <a:solidFill>
                  <a:schemeClr val="accent2"/>
                </a:solidFill>
                <a:latin typeface="Kokila" panose="020B0604020202020204" pitchFamily="34" charset="0"/>
                <a:ea typeface="Open Sans" panose="020B0606030504020204" pitchFamily="34" charset="0"/>
                <a:cs typeface="Kokila" panose="020B0604020202020204" pitchFamily="34" charset="0"/>
              </a:rPr>
              <a:t> </a:t>
            </a:r>
            <a:r>
              <a:rPr lang="en-US" sz="5400" dirty="0" err="1">
                <a:solidFill>
                  <a:schemeClr val="accent2"/>
                </a:solidFill>
                <a:latin typeface="Kokila" panose="020B0604020202020204" pitchFamily="34" charset="0"/>
                <a:ea typeface="Open Sans" panose="020B0606030504020204" pitchFamily="34" charset="0"/>
                <a:cs typeface="Kokila" panose="020B0604020202020204" pitchFamily="34" charset="0"/>
              </a:rPr>
              <a:t>में</a:t>
            </a:r>
            <a:endParaRPr lang="en-US" sz="5400" dirty="0">
              <a:solidFill>
                <a:schemeClr val="accent2"/>
              </a:solidFill>
              <a:latin typeface="Kokila" panose="020B0604020202020204" pitchFamily="34" charset="0"/>
              <a:ea typeface="Open Sans" panose="020B0606030504020204" pitchFamily="34" charset="0"/>
              <a:cs typeface="Kokila" panose="020B0604020202020204" pitchFamily="34" charset="0"/>
            </a:endParaRPr>
          </a:p>
        </p:txBody>
      </p:sp>
    </p:spTree>
    <p:extLst>
      <p:ext uri="{BB962C8B-B14F-4D97-AF65-F5344CB8AC3E}">
        <p14:creationId xmlns:p14="http://schemas.microsoft.com/office/powerpoint/2010/main" val="75201806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childTnLst>
                                </p:cTn>
                              </p:par>
                            </p:childTnLst>
                          </p:cTn>
                        </p:par>
                        <p:par>
                          <p:cTn id="8" fill="hold">
                            <p:stCondLst>
                              <p:cond delay="750"/>
                            </p:stCondLst>
                            <p:childTnLst>
                              <p:par>
                                <p:cTn id="9" presetID="10" presetClass="entr" presetSubtype="0" fill="hold" grpId="0" nodeType="after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Effect transition="in" filter="fade">
                                      <p:cBhvr>
                                        <p:cTn id="11" dur="75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247373-290E-09B5-BDA1-EA50B9FF49E5}"/>
            </a:ext>
          </a:extLst>
        </p:cNvPr>
        <p:cNvGrpSpPr/>
        <p:nvPr/>
      </p:nvGrpSpPr>
      <p:grpSpPr>
        <a:xfrm>
          <a:off x="0" y="0"/>
          <a:ext cx="0" cy="0"/>
          <a:chOff x="0" y="0"/>
          <a:chExt cx="0" cy="0"/>
        </a:xfrm>
      </p:grpSpPr>
      <p:sp>
        <p:nvSpPr>
          <p:cNvPr id="116" name="Slide Number">
            <a:extLst>
              <a:ext uri="{FF2B5EF4-FFF2-40B4-BE49-F238E27FC236}">
                <a16:creationId xmlns:a16="http://schemas.microsoft.com/office/drawing/2014/main" id="{4F560B48-B09B-676A-516E-687C5F29306D}"/>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marL="0" marR="0" lvl="0" indent="0" algn="ctr" defTabSz="1662545" rtl="0" eaLnBrk="1" fontAlgn="auto" latinLnBrk="0" hangingPunct="0">
              <a:lnSpc>
                <a:spcPct val="100000"/>
              </a:lnSpc>
              <a:spcBef>
                <a:spcPts val="600"/>
              </a:spcBef>
              <a:spcAft>
                <a:spcPts val="0"/>
              </a:spcAft>
              <a:buClrTx/>
              <a:buSzTx/>
              <a:buFontTx/>
              <a:buNone/>
              <a:tabLst/>
              <a:defRPr/>
            </a:pPr>
            <a:fld id="{86CB4B4D-7CA3-9044-876B-883B54F8677D}" type="slidenum">
              <a:rPr kumimoji="0" sz="3000" b="1" i="0" u="none" strike="noStrike" kern="0" cap="none" spc="0" normalizeH="0" baseline="0" noProof="0">
                <a:ln>
                  <a:noFill/>
                </a:ln>
                <a:solidFill>
                  <a:srgbClr val="E46C0A"/>
                </a:solidFill>
                <a:effectLst/>
                <a:uLnTx/>
                <a:uFillTx/>
                <a:latin typeface="Kokila" panose="020B0604020202020204" pitchFamily="34" charset="0"/>
                <a:cs typeface="Kokila" panose="020B0604020202020204" pitchFamily="34" charset="0"/>
                <a:sym typeface="Open Sans"/>
              </a:rPr>
              <a:pPr marL="0" marR="0" lvl="0" indent="0" algn="ctr" defTabSz="1662545" rtl="0" eaLnBrk="1" fontAlgn="auto" latinLnBrk="0" hangingPunct="0">
                <a:lnSpc>
                  <a:spcPct val="100000"/>
                </a:lnSpc>
                <a:spcBef>
                  <a:spcPts val="600"/>
                </a:spcBef>
                <a:spcAft>
                  <a:spcPts val="0"/>
                </a:spcAft>
                <a:buClrTx/>
                <a:buSzTx/>
                <a:buFontTx/>
                <a:buNone/>
                <a:tabLst/>
                <a:defRPr/>
              </a:pPr>
              <a:t>10</a:t>
            </a:fld>
            <a:endParaRPr kumimoji="0" sz="3000" b="1" i="0" u="none" strike="noStrike" kern="0" cap="none" spc="0" normalizeH="0" baseline="0" noProof="0" dirty="0">
              <a:ln>
                <a:noFill/>
              </a:ln>
              <a:solidFill>
                <a:srgbClr val="E46C0A"/>
              </a:solidFill>
              <a:effectLst/>
              <a:uLnTx/>
              <a:uFillTx/>
              <a:latin typeface="Kokila" panose="020B0604020202020204" pitchFamily="34" charset="0"/>
              <a:cs typeface="Kokila" panose="020B0604020202020204" pitchFamily="34" charset="0"/>
              <a:sym typeface="Open Sans"/>
            </a:endParaRPr>
          </a:p>
        </p:txBody>
      </p:sp>
      <p:sp>
        <p:nvSpPr>
          <p:cNvPr id="9" name="Course Purpose">
            <a:extLst>
              <a:ext uri="{FF2B5EF4-FFF2-40B4-BE49-F238E27FC236}">
                <a16:creationId xmlns:a16="http://schemas.microsoft.com/office/drawing/2014/main" id="{77C777D5-2BA1-5B47-EFCE-DCF4439CBD1E}"/>
              </a:ext>
            </a:extLst>
          </p:cNvPr>
          <p:cNvSpPr txBox="1"/>
          <p:nvPr/>
        </p:nvSpPr>
        <p:spPr>
          <a:xfrm>
            <a:off x="742863" y="2812493"/>
            <a:ext cx="7113118" cy="12660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lvl="0" algn="l" rtl="0">
              <a:lnSpc>
                <a:spcPct val="100000"/>
              </a:lnSpc>
            </a:pPr>
            <a:r>
              <a:rPr lang="en-US" dirty="0">
                <a:latin typeface="Kokila" panose="020B0604020202020204" pitchFamily="34" charset="0"/>
                <a:cs typeface="Kokila" panose="020B0604020202020204" pitchFamily="34" charset="0"/>
              </a:rPr>
              <a:t>आपदा का प्रभाव</a:t>
            </a:r>
            <a:endParaRPr kumimoji="0" lang="en-US" sz="7200" b="1" i="0" u="none" strike="noStrike" kern="0" cap="all" spc="0" normalizeH="0" baseline="0" noProof="0" dirty="0">
              <a:ln>
                <a:noFill/>
              </a:ln>
              <a:solidFill>
                <a:srgbClr val="C00000"/>
              </a:solidFill>
              <a:effectLst/>
              <a:uLnTx/>
              <a:uFillTx/>
              <a:latin typeface="Kokila" panose="020B0604020202020204" pitchFamily="34" charset="0"/>
              <a:cs typeface="Kokila" panose="020B0604020202020204" pitchFamily="34" charset="0"/>
              <a:sym typeface="Open Sans"/>
            </a:endParaRPr>
          </a:p>
        </p:txBody>
      </p:sp>
      <p:graphicFrame>
        <p:nvGraphicFramePr>
          <p:cNvPr id="2" name="Content Placeholder 3">
            <a:extLst>
              <a:ext uri="{FF2B5EF4-FFF2-40B4-BE49-F238E27FC236}">
                <a16:creationId xmlns:a16="http://schemas.microsoft.com/office/drawing/2014/main" id="{78AA903E-5803-13AA-2B0A-F0846B354DD5}"/>
              </a:ext>
            </a:extLst>
          </p:cNvPr>
          <p:cNvGraphicFramePr>
            <a:graphicFrameLocks/>
          </p:cNvGraphicFramePr>
          <p:nvPr>
            <p:extLst>
              <p:ext uri="{D42A27DB-BD31-4B8C-83A1-F6EECF244321}">
                <p14:modId xmlns:p14="http://schemas.microsoft.com/office/powerpoint/2010/main" val="1285564287"/>
              </p:ext>
            </p:extLst>
          </p:nvPr>
        </p:nvGraphicFramePr>
        <p:xfrm>
          <a:off x="7452486" y="2812493"/>
          <a:ext cx="16517857" cy="1000084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3140924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graphicEl>
                                              <a:dgm id="{9BE298A3-D9DB-4D21-B6D5-EA7D5D1A3268}"/>
                                            </p:graphicEl>
                                          </p:spTgt>
                                        </p:tgtEl>
                                        <p:attrNameLst>
                                          <p:attrName>style.visibility</p:attrName>
                                        </p:attrNameLst>
                                      </p:cBhvr>
                                      <p:to>
                                        <p:strVal val="visible"/>
                                      </p:to>
                                    </p:set>
                                    <p:anim calcmode="lin" valueType="num">
                                      <p:cBhvr additive="base">
                                        <p:cTn id="7" dur="500" fill="hold"/>
                                        <p:tgtEl>
                                          <p:spTgt spid="2">
                                            <p:graphicEl>
                                              <a:dgm id="{9BE298A3-D9DB-4D21-B6D5-EA7D5D1A3268}"/>
                                            </p:graphic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
                                            <p:graphicEl>
                                              <a:dgm id="{9BE298A3-D9DB-4D21-B6D5-EA7D5D1A3268}"/>
                                            </p:graphicEl>
                                          </p:spTgt>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2">
                                            <p:graphicEl>
                                              <a:dgm id="{BC003F65-790C-4949-A69D-27CC1127CB43}"/>
                                            </p:graphicEl>
                                          </p:spTgt>
                                        </p:tgtEl>
                                        <p:attrNameLst>
                                          <p:attrName>style.visibility</p:attrName>
                                        </p:attrNameLst>
                                      </p:cBhvr>
                                      <p:to>
                                        <p:strVal val="visible"/>
                                      </p:to>
                                    </p:set>
                                    <p:anim calcmode="lin" valueType="num">
                                      <p:cBhvr additive="base">
                                        <p:cTn id="12" dur="500" fill="hold"/>
                                        <p:tgtEl>
                                          <p:spTgt spid="2">
                                            <p:graphicEl>
                                              <a:dgm id="{BC003F65-790C-4949-A69D-27CC1127CB43}"/>
                                            </p:graphicEl>
                                          </p:spTgt>
                                        </p:tgtEl>
                                        <p:attrNameLst>
                                          <p:attrName>ppt_x</p:attrName>
                                        </p:attrNameLst>
                                      </p:cBhvr>
                                      <p:tavLst>
                                        <p:tav tm="0">
                                          <p:val>
                                            <p:strVal val="0-#ppt_w/2"/>
                                          </p:val>
                                        </p:tav>
                                        <p:tav tm="100000">
                                          <p:val>
                                            <p:strVal val="#ppt_x"/>
                                          </p:val>
                                        </p:tav>
                                      </p:tavLst>
                                    </p:anim>
                                    <p:anim calcmode="lin" valueType="num">
                                      <p:cBhvr additive="base">
                                        <p:cTn id="13" dur="500" fill="hold"/>
                                        <p:tgtEl>
                                          <p:spTgt spid="2">
                                            <p:graphicEl>
                                              <a:dgm id="{BC003F65-790C-4949-A69D-27CC1127CB43}"/>
                                            </p:graphicEl>
                                          </p:spTgt>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2">
                                            <p:graphicEl>
                                              <a:dgm id="{F10C1D4C-47B9-4AE6-A373-AF841B003ECC}"/>
                                            </p:graphicEl>
                                          </p:spTgt>
                                        </p:tgtEl>
                                        <p:attrNameLst>
                                          <p:attrName>style.visibility</p:attrName>
                                        </p:attrNameLst>
                                      </p:cBhvr>
                                      <p:to>
                                        <p:strVal val="visible"/>
                                      </p:to>
                                    </p:set>
                                    <p:anim calcmode="lin" valueType="num">
                                      <p:cBhvr additive="base">
                                        <p:cTn id="17" dur="500" fill="hold"/>
                                        <p:tgtEl>
                                          <p:spTgt spid="2">
                                            <p:graphicEl>
                                              <a:dgm id="{F10C1D4C-47B9-4AE6-A373-AF841B003ECC}"/>
                                            </p:graphic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2">
                                            <p:graphicEl>
                                              <a:dgm id="{F10C1D4C-47B9-4AE6-A373-AF841B003ECC}"/>
                                            </p:graphic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one"/>
        </p:bldSub>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621B5C-7732-B67C-0FA2-2156BF4058A0}"/>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9992F1F2-5BAB-B138-E0E0-72EAEBB85C74}"/>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pPr algn="l" rtl="0"/>
            <a:endParaRPr dirty="0">
              <a:latin typeface="Kokila" panose="020B0604020202020204" pitchFamily="34" charset="0"/>
              <a:cs typeface="Kokila" panose="020B0604020202020204" pitchFamily="34" charset="0"/>
            </a:endParaRPr>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BCB171A8-B485-E022-5B93-8F9345E7FA50}"/>
              </a:ext>
            </a:extLst>
          </p:cNvPr>
          <p:cNvSpPr txBox="1"/>
          <p:nvPr/>
        </p:nvSpPr>
        <p:spPr>
          <a:xfrm>
            <a:off x="8564880" y="2617132"/>
            <a:ext cx="15382807" cy="1041823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algn="just"/>
            <a:r>
              <a:rPr lang="en-US" sz="6000" b="1" dirty="0" err="1">
                <a:solidFill>
                  <a:schemeClr val="tx1"/>
                </a:solidFill>
                <a:latin typeface="Kokila" panose="020B0604020202020204" pitchFamily="34" charset="0"/>
                <a:cs typeface="Kokila" panose="020B0604020202020204" pitchFamily="34" charset="0"/>
              </a:rPr>
              <a:t>एक</a:t>
            </a:r>
            <a:r>
              <a:rPr lang="en-US" sz="6000" b="1" dirty="0">
                <a:solidFill>
                  <a:schemeClr val="tx1"/>
                </a:solidFill>
                <a:latin typeface="Kokila" panose="020B0604020202020204" pitchFamily="34" charset="0"/>
                <a:cs typeface="Kokila" panose="020B0604020202020204" pitchFamily="34" charset="0"/>
              </a:rPr>
              <a:t> </a:t>
            </a:r>
            <a:r>
              <a:rPr lang="en-US" sz="6000" b="1" dirty="0" err="1">
                <a:solidFill>
                  <a:schemeClr val="tx1"/>
                </a:solidFill>
                <a:latin typeface="Kokila" panose="020B0604020202020204" pitchFamily="34" charset="0"/>
                <a:cs typeface="Kokila" panose="020B0604020202020204" pitchFamily="34" charset="0"/>
              </a:rPr>
              <a:t>सतत</a:t>
            </a:r>
            <a:r>
              <a:rPr lang="en-US" sz="6000" b="1" dirty="0">
                <a:solidFill>
                  <a:schemeClr val="tx1"/>
                </a:solidFill>
                <a:latin typeface="Kokila" panose="020B0604020202020204" pitchFamily="34" charset="0"/>
                <a:cs typeface="Kokila" panose="020B0604020202020204" pitchFamily="34" charset="0"/>
              </a:rPr>
              <a:t> </a:t>
            </a:r>
            <a:r>
              <a:rPr lang="en-US" sz="6000" b="1" dirty="0" err="1">
                <a:solidFill>
                  <a:schemeClr val="tx1"/>
                </a:solidFill>
                <a:latin typeface="Kokila" panose="020B0604020202020204" pitchFamily="34" charset="0"/>
                <a:cs typeface="Kokila" panose="020B0604020202020204" pitchFamily="34" charset="0"/>
              </a:rPr>
              <a:t>और</a:t>
            </a:r>
            <a:r>
              <a:rPr lang="en-US" sz="6000" b="1" dirty="0">
                <a:solidFill>
                  <a:schemeClr val="tx1"/>
                </a:solidFill>
                <a:latin typeface="Kokila" panose="020B0604020202020204" pitchFamily="34" charset="0"/>
                <a:cs typeface="Kokila" panose="020B0604020202020204" pitchFamily="34" charset="0"/>
              </a:rPr>
              <a:t> </a:t>
            </a:r>
            <a:r>
              <a:rPr lang="en-US" sz="6000" b="1" dirty="0" err="1">
                <a:solidFill>
                  <a:schemeClr val="tx1"/>
                </a:solidFill>
                <a:latin typeface="Kokila" panose="020B0604020202020204" pitchFamily="34" charset="0"/>
                <a:cs typeface="Kokila" panose="020B0604020202020204" pitchFamily="34" charset="0"/>
              </a:rPr>
              <a:t>एकीकृत</a:t>
            </a:r>
            <a:r>
              <a:rPr lang="en-US" sz="6000" b="1" dirty="0">
                <a:solidFill>
                  <a:schemeClr val="tx1"/>
                </a:solidFill>
                <a:latin typeface="Kokila" panose="020B0604020202020204" pitchFamily="34" charset="0"/>
                <a:cs typeface="Kokila" panose="020B0604020202020204" pitchFamily="34" charset="0"/>
              </a:rPr>
              <a:t> </a:t>
            </a:r>
            <a:r>
              <a:rPr lang="en-US" sz="6000" b="1" dirty="0" err="1">
                <a:solidFill>
                  <a:schemeClr val="tx1"/>
                </a:solidFill>
                <a:latin typeface="Kokila" panose="020B0604020202020204" pitchFamily="34" charset="0"/>
                <a:cs typeface="Kokila" panose="020B0604020202020204" pitchFamily="34" charset="0"/>
              </a:rPr>
              <a:t>प्रक्रिया</a:t>
            </a:r>
            <a:r>
              <a:rPr lang="en-US" sz="6000" b="1" dirty="0">
                <a:solidFill>
                  <a:schemeClr val="tx1"/>
                </a:solidFill>
                <a:latin typeface="Kokila" panose="020B0604020202020204" pitchFamily="34" charset="0"/>
                <a:cs typeface="Kokila" panose="020B0604020202020204" pitchFamily="34" charset="0"/>
              </a:rPr>
              <a:t> </a:t>
            </a:r>
            <a:r>
              <a:rPr lang="en-US" sz="6000" b="1" dirty="0" err="1">
                <a:solidFill>
                  <a:schemeClr val="tx1"/>
                </a:solidFill>
                <a:latin typeface="Kokila" panose="020B0604020202020204" pitchFamily="34" charset="0"/>
                <a:cs typeface="Kokila" panose="020B0604020202020204" pitchFamily="34" charset="0"/>
              </a:rPr>
              <a:t>जो</a:t>
            </a:r>
            <a:r>
              <a:rPr lang="en-US" sz="6000" b="1" dirty="0">
                <a:solidFill>
                  <a:schemeClr val="tx1"/>
                </a:solidFill>
                <a:latin typeface="Kokila" panose="020B0604020202020204" pitchFamily="34" charset="0"/>
                <a:cs typeface="Kokila" panose="020B0604020202020204" pitchFamily="34" charset="0"/>
              </a:rPr>
              <a:t> </a:t>
            </a:r>
            <a:r>
              <a:rPr lang="en-US" sz="6000" b="1" dirty="0" err="1">
                <a:solidFill>
                  <a:schemeClr val="tx1"/>
                </a:solidFill>
                <a:latin typeface="Kokila" panose="020B0604020202020204" pitchFamily="34" charset="0"/>
                <a:cs typeface="Kokila" panose="020B0604020202020204" pitchFamily="34" charset="0"/>
              </a:rPr>
              <a:t>योजना</a:t>
            </a:r>
            <a:r>
              <a:rPr lang="en-US" sz="6000" b="1" dirty="0">
                <a:solidFill>
                  <a:schemeClr val="tx1"/>
                </a:solidFill>
                <a:latin typeface="Kokila" panose="020B0604020202020204" pitchFamily="34" charset="0"/>
                <a:cs typeface="Kokila" panose="020B0604020202020204" pitchFamily="34" charset="0"/>
              </a:rPr>
              <a:t> </a:t>
            </a:r>
            <a:r>
              <a:rPr lang="en-US" sz="6000" b="1" dirty="0" err="1">
                <a:solidFill>
                  <a:schemeClr val="tx1"/>
                </a:solidFill>
                <a:latin typeface="Kokila" panose="020B0604020202020204" pitchFamily="34" charset="0"/>
                <a:cs typeface="Kokila" panose="020B0604020202020204" pitchFamily="34" charset="0"/>
              </a:rPr>
              <a:t>बनाने</a:t>
            </a:r>
            <a:r>
              <a:rPr lang="en-US" sz="6000" b="1" dirty="0">
                <a:solidFill>
                  <a:schemeClr val="tx1"/>
                </a:solidFill>
                <a:latin typeface="Kokila" panose="020B0604020202020204" pitchFamily="34" charset="0"/>
                <a:cs typeface="Kokila" panose="020B0604020202020204" pitchFamily="34" charset="0"/>
              </a:rPr>
              <a:t>, </a:t>
            </a:r>
            <a:r>
              <a:rPr lang="en-US" sz="6000" b="1" dirty="0" err="1">
                <a:solidFill>
                  <a:schemeClr val="tx1"/>
                </a:solidFill>
                <a:latin typeface="Kokila" panose="020B0604020202020204" pitchFamily="34" charset="0"/>
                <a:cs typeface="Kokila" panose="020B0604020202020204" pitchFamily="34" charset="0"/>
              </a:rPr>
              <a:t>आयोजन</a:t>
            </a:r>
            <a:r>
              <a:rPr lang="en-US" sz="6000" b="1" dirty="0">
                <a:solidFill>
                  <a:schemeClr val="tx1"/>
                </a:solidFill>
                <a:latin typeface="Kokila" panose="020B0604020202020204" pitchFamily="34" charset="0"/>
                <a:cs typeface="Kokila" panose="020B0604020202020204" pitchFamily="34" charset="0"/>
              </a:rPr>
              <a:t> </a:t>
            </a:r>
            <a:r>
              <a:rPr lang="en-US" sz="6000" b="1" dirty="0" err="1">
                <a:solidFill>
                  <a:schemeClr val="tx1"/>
                </a:solidFill>
                <a:latin typeface="Kokila" panose="020B0604020202020204" pitchFamily="34" charset="0"/>
                <a:cs typeface="Kokila" panose="020B0604020202020204" pitchFamily="34" charset="0"/>
              </a:rPr>
              <a:t>करने</a:t>
            </a:r>
            <a:r>
              <a:rPr lang="en-US" sz="6000" b="1" dirty="0">
                <a:solidFill>
                  <a:schemeClr val="tx1"/>
                </a:solidFill>
                <a:latin typeface="Kokila" panose="020B0604020202020204" pitchFamily="34" charset="0"/>
                <a:cs typeface="Kokila" panose="020B0604020202020204" pitchFamily="34" charset="0"/>
              </a:rPr>
              <a:t>, </a:t>
            </a:r>
            <a:r>
              <a:rPr lang="en-US" sz="6000" b="1" dirty="0" err="1">
                <a:solidFill>
                  <a:schemeClr val="tx1"/>
                </a:solidFill>
                <a:latin typeface="Kokila" panose="020B0604020202020204" pitchFamily="34" charset="0"/>
                <a:cs typeface="Kokila" panose="020B0604020202020204" pitchFamily="34" charset="0"/>
              </a:rPr>
              <a:t>समन्वय</a:t>
            </a:r>
            <a:r>
              <a:rPr lang="en-US" sz="6000" b="1" dirty="0">
                <a:solidFill>
                  <a:schemeClr val="tx1"/>
                </a:solidFill>
                <a:latin typeface="Kokila" panose="020B0604020202020204" pitchFamily="34" charset="0"/>
                <a:cs typeface="Kokila" panose="020B0604020202020204" pitchFamily="34" charset="0"/>
              </a:rPr>
              <a:t> </a:t>
            </a:r>
            <a:r>
              <a:rPr lang="en-US" sz="6000" b="1" dirty="0" err="1">
                <a:solidFill>
                  <a:schemeClr val="tx1"/>
                </a:solidFill>
                <a:latin typeface="Kokila" panose="020B0604020202020204" pitchFamily="34" charset="0"/>
                <a:cs typeface="Kokila" panose="020B0604020202020204" pitchFamily="34" charset="0"/>
              </a:rPr>
              <a:t>करने</a:t>
            </a:r>
            <a:r>
              <a:rPr lang="en-US" sz="6000" b="1" dirty="0">
                <a:solidFill>
                  <a:schemeClr val="tx1"/>
                </a:solidFill>
                <a:latin typeface="Kokila" panose="020B0604020202020204" pitchFamily="34" charset="0"/>
                <a:cs typeface="Kokila" panose="020B0604020202020204" pitchFamily="34" charset="0"/>
              </a:rPr>
              <a:t> </a:t>
            </a:r>
            <a:r>
              <a:rPr lang="en-US" sz="6000" b="1" dirty="0" err="1">
                <a:solidFill>
                  <a:schemeClr val="tx1"/>
                </a:solidFill>
                <a:latin typeface="Kokila" panose="020B0604020202020204" pitchFamily="34" charset="0"/>
                <a:cs typeface="Kokila" panose="020B0604020202020204" pitchFamily="34" charset="0"/>
              </a:rPr>
              <a:t>और</a:t>
            </a:r>
            <a:r>
              <a:rPr lang="en-US" sz="6000" b="1" dirty="0">
                <a:solidFill>
                  <a:schemeClr val="tx1"/>
                </a:solidFill>
                <a:latin typeface="Kokila" panose="020B0604020202020204" pitchFamily="34" charset="0"/>
                <a:cs typeface="Kokila" panose="020B0604020202020204" pitchFamily="34" charset="0"/>
              </a:rPr>
              <a:t> </a:t>
            </a:r>
            <a:r>
              <a:rPr lang="en-US" sz="6000" b="1" dirty="0" err="1">
                <a:solidFill>
                  <a:schemeClr val="tx1"/>
                </a:solidFill>
                <a:latin typeface="Kokila" panose="020B0604020202020204" pitchFamily="34" charset="0"/>
                <a:cs typeface="Kokila" panose="020B0604020202020204" pitchFamily="34" charset="0"/>
              </a:rPr>
              <a:t>उपायों</a:t>
            </a:r>
            <a:r>
              <a:rPr lang="en-US" sz="6000" b="1" dirty="0">
                <a:solidFill>
                  <a:schemeClr val="tx1"/>
                </a:solidFill>
                <a:latin typeface="Kokila" panose="020B0604020202020204" pitchFamily="34" charset="0"/>
                <a:cs typeface="Kokila" panose="020B0604020202020204" pitchFamily="34" charset="0"/>
              </a:rPr>
              <a:t> </a:t>
            </a:r>
            <a:r>
              <a:rPr lang="en-US" sz="6000" b="1" dirty="0" err="1">
                <a:solidFill>
                  <a:schemeClr val="tx1"/>
                </a:solidFill>
                <a:latin typeface="Kokila" panose="020B0604020202020204" pitchFamily="34" charset="0"/>
                <a:cs typeface="Kokila" panose="020B0604020202020204" pitchFamily="34" charset="0"/>
              </a:rPr>
              <a:t>को</a:t>
            </a:r>
            <a:r>
              <a:rPr lang="en-US" sz="6000" b="1" dirty="0">
                <a:solidFill>
                  <a:schemeClr val="tx1"/>
                </a:solidFill>
                <a:latin typeface="Kokila" panose="020B0604020202020204" pitchFamily="34" charset="0"/>
                <a:cs typeface="Kokila" panose="020B0604020202020204" pitchFamily="34" charset="0"/>
              </a:rPr>
              <a:t> </a:t>
            </a:r>
            <a:r>
              <a:rPr lang="en-US" sz="6000" b="1" dirty="0" err="1">
                <a:solidFill>
                  <a:schemeClr val="tx1"/>
                </a:solidFill>
                <a:latin typeface="Kokila" panose="020B0604020202020204" pitchFamily="34" charset="0"/>
                <a:cs typeface="Kokila" panose="020B0604020202020204" pitchFamily="34" charset="0"/>
              </a:rPr>
              <a:t>लागू</a:t>
            </a:r>
            <a:r>
              <a:rPr lang="en-US" sz="6000" b="1" dirty="0">
                <a:solidFill>
                  <a:schemeClr val="tx1"/>
                </a:solidFill>
                <a:latin typeface="Kokila" panose="020B0604020202020204" pitchFamily="34" charset="0"/>
                <a:cs typeface="Kokila" panose="020B0604020202020204" pitchFamily="34" charset="0"/>
              </a:rPr>
              <a:t> </a:t>
            </a:r>
            <a:r>
              <a:rPr lang="en-US" sz="6000" b="1" dirty="0" err="1">
                <a:solidFill>
                  <a:schemeClr val="tx1"/>
                </a:solidFill>
                <a:latin typeface="Kokila" panose="020B0604020202020204" pitchFamily="34" charset="0"/>
                <a:cs typeface="Kokila" panose="020B0604020202020204" pitchFamily="34" charset="0"/>
              </a:rPr>
              <a:t>करने</a:t>
            </a:r>
            <a:r>
              <a:rPr lang="en-US" sz="6000" b="1" dirty="0">
                <a:solidFill>
                  <a:schemeClr val="tx1"/>
                </a:solidFill>
                <a:latin typeface="Kokila" panose="020B0604020202020204" pitchFamily="34" charset="0"/>
                <a:cs typeface="Kokila" panose="020B0604020202020204" pitchFamily="34" charset="0"/>
              </a:rPr>
              <a:t> </a:t>
            </a:r>
            <a:r>
              <a:rPr lang="hi-IN" sz="6000" b="1" dirty="0">
                <a:solidFill>
                  <a:schemeClr val="tx1"/>
                </a:solidFill>
                <a:latin typeface="Kokila" panose="020B0604020202020204" pitchFamily="34" charset="0"/>
                <a:cs typeface="Kokila" panose="020B0604020202020204" pitchFamily="34" charset="0"/>
              </a:rPr>
              <a:t>के लिए</a:t>
            </a:r>
            <a:r>
              <a:rPr lang="en-US" sz="6000" b="1" dirty="0">
                <a:solidFill>
                  <a:schemeClr val="tx1"/>
                </a:solidFill>
                <a:latin typeface="Kokila" panose="020B0604020202020204" pitchFamily="34" charset="0"/>
                <a:cs typeface="Kokila" panose="020B0604020202020204" pitchFamily="34" charset="0"/>
              </a:rPr>
              <a:t> </a:t>
            </a:r>
            <a:r>
              <a:rPr lang="en-US" sz="6000" b="1" dirty="0" err="1">
                <a:solidFill>
                  <a:schemeClr val="tx1"/>
                </a:solidFill>
                <a:latin typeface="Kokila" panose="020B0604020202020204" pitchFamily="34" charset="0"/>
                <a:cs typeface="Kokila" panose="020B0604020202020204" pitchFamily="34" charset="0"/>
              </a:rPr>
              <a:t>आवश्यक</a:t>
            </a:r>
            <a:r>
              <a:rPr lang="en-US" sz="6000" b="1" dirty="0">
                <a:solidFill>
                  <a:schemeClr val="tx1"/>
                </a:solidFill>
                <a:latin typeface="Kokila" panose="020B0604020202020204" pitchFamily="34" charset="0"/>
                <a:cs typeface="Kokila" panose="020B0604020202020204" pitchFamily="34" charset="0"/>
              </a:rPr>
              <a:t> </a:t>
            </a:r>
            <a:r>
              <a:rPr lang="en-US" sz="6000" b="1" dirty="0" err="1">
                <a:solidFill>
                  <a:schemeClr val="tx1"/>
                </a:solidFill>
                <a:latin typeface="Kokila" panose="020B0604020202020204" pitchFamily="34" charset="0"/>
                <a:cs typeface="Kokila" panose="020B0604020202020204" pitchFamily="34" charset="0"/>
              </a:rPr>
              <a:t>या</a:t>
            </a:r>
            <a:r>
              <a:rPr lang="en-US" sz="6000" b="1" dirty="0">
                <a:solidFill>
                  <a:schemeClr val="tx1"/>
                </a:solidFill>
                <a:latin typeface="Kokila" panose="020B0604020202020204" pitchFamily="34" charset="0"/>
                <a:cs typeface="Kokila" panose="020B0604020202020204" pitchFamily="34" charset="0"/>
              </a:rPr>
              <a:t> </a:t>
            </a:r>
            <a:r>
              <a:rPr lang="hi-IN" sz="6000" b="1" dirty="0">
                <a:solidFill>
                  <a:schemeClr val="tx1"/>
                </a:solidFill>
                <a:latin typeface="Kokila" panose="020B0604020202020204" pitchFamily="34" charset="0"/>
                <a:cs typeface="Kokila" panose="020B0604020202020204" pitchFamily="34" charset="0"/>
              </a:rPr>
              <a:t>उचित</a:t>
            </a:r>
            <a:r>
              <a:rPr lang="en-US" sz="6000" b="1" dirty="0">
                <a:solidFill>
                  <a:schemeClr val="tx1"/>
                </a:solidFill>
                <a:latin typeface="Kokila" panose="020B0604020202020204" pitchFamily="34" charset="0"/>
                <a:cs typeface="Kokila" panose="020B0604020202020204" pitchFamily="34" charset="0"/>
              </a:rPr>
              <a:t> </a:t>
            </a:r>
            <a:r>
              <a:rPr lang="en-US" sz="6000" b="1" dirty="0" err="1">
                <a:solidFill>
                  <a:schemeClr val="tx1"/>
                </a:solidFill>
                <a:latin typeface="Kokila" panose="020B0604020202020204" pitchFamily="34" charset="0"/>
                <a:cs typeface="Kokila" panose="020B0604020202020204" pitchFamily="34" charset="0"/>
              </a:rPr>
              <a:t>है</a:t>
            </a:r>
            <a:r>
              <a:rPr lang="en-US" sz="6000" b="1" dirty="0">
                <a:solidFill>
                  <a:schemeClr val="tx1"/>
                </a:solidFill>
                <a:latin typeface="Kokila" panose="020B0604020202020204" pitchFamily="34" charset="0"/>
                <a:cs typeface="Kokila" panose="020B0604020202020204" pitchFamily="34" charset="0"/>
              </a:rPr>
              <a:t>- </a:t>
            </a:r>
          </a:p>
          <a:p>
            <a:pPr marL="1489075" indent="-742950">
              <a:lnSpc>
                <a:spcPct val="100000"/>
              </a:lnSpc>
              <a:buFont typeface="+mj-lt"/>
              <a:buAutoNum type="arabicPeriod"/>
            </a:pPr>
            <a:r>
              <a:rPr lang="en-US" sz="6000" b="1" dirty="0" err="1">
                <a:solidFill>
                  <a:schemeClr val="tx1"/>
                </a:solidFill>
                <a:latin typeface="Kokila" panose="020B0604020202020204" pitchFamily="34" charset="0"/>
                <a:cs typeface="Kokila" panose="020B0604020202020204" pitchFamily="34" charset="0"/>
              </a:rPr>
              <a:t>रोकथाम</a:t>
            </a:r>
            <a:r>
              <a:rPr lang="en-US" sz="6000" b="1" dirty="0">
                <a:solidFill>
                  <a:schemeClr val="tx1"/>
                </a:solidFill>
                <a:latin typeface="Kokila" panose="020B0604020202020204" pitchFamily="34" charset="0"/>
                <a:cs typeface="Kokila" panose="020B0604020202020204" pitchFamily="34" charset="0"/>
              </a:rPr>
              <a:t> </a:t>
            </a:r>
            <a:r>
              <a:rPr lang="en-US" sz="6000" b="1" dirty="0" err="1">
                <a:solidFill>
                  <a:schemeClr val="tx1"/>
                </a:solidFill>
                <a:latin typeface="Kokila" panose="020B0604020202020204" pitchFamily="34" charset="0"/>
                <a:cs typeface="Kokila" panose="020B0604020202020204" pitchFamily="34" charset="0"/>
              </a:rPr>
              <a:t>और</a:t>
            </a:r>
            <a:r>
              <a:rPr lang="en-US" sz="6000" b="1" dirty="0">
                <a:solidFill>
                  <a:schemeClr val="tx1"/>
                </a:solidFill>
                <a:latin typeface="Kokila" panose="020B0604020202020204" pitchFamily="34" charset="0"/>
                <a:cs typeface="Kokila" panose="020B0604020202020204" pitchFamily="34" charset="0"/>
              </a:rPr>
              <a:t> </a:t>
            </a:r>
            <a:r>
              <a:rPr lang="hi-IN" sz="6000" b="1" dirty="0">
                <a:solidFill>
                  <a:schemeClr val="tx1"/>
                </a:solidFill>
                <a:latin typeface="Kokila" panose="020B0604020202020204" pitchFamily="34" charset="0"/>
                <a:cs typeface="Kokila" panose="020B0604020202020204" pitchFamily="34" charset="0"/>
              </a:rPr>
              <a:t>शमन</a:t>
            </a:r>
            <a:endParaRPr lang="en-US" sz="6000" b="1" dirty="0">
              <a:solidFill>
                <a:schemeClr val="tx1"/>
              </a:solidFill>
              <a:latin typeface="Kokila" panose="020B0604020202020204" pitchFamily="34" charset="0"/>
              <a:cs typeface="Kokila" panose="020B0604020202020204" pitchFamily="34" charset="0"/>
            </a:endParaRPr>
          </a:p>
          <a:p>
            <a:pPr marL="1489075" indent="-742950" algn="l" rtl="0">
              <a:lnSpc>
                <a:spcPct val="100000"/>
              </a:lnSpc>
              <a:buFont typeface="+mj-lt"/>
              <a:buAutoNum type="arabicPeriod"/>
            </a:pPr>
            <a:r>
              <a:rPr lang="hi-IN" sz="6000" b="1" dirty="0">
                <a:solidFill>
                  <a:schemeClr val="tx1"/>
                </a:solidFill>
                <a:latin typeface="Kokila" panose="020B0604020202020204" pitchFamily="34" charset="0"/>
                <a:cs typeface="Kokila" panose="020B0604020202020204" pitchFamily="34" charset="0"/>
              </a:rPr>
              <a:t>तैयारी</a:t>
            </a:r>
          </a:p>
          <a:p>
            <a:pPr marL="1489075" indent="-742950" algn="l" rtl="0">
              <a:lnSpc>
                <a:spcPct val="100000"/>
              </a:lnSpc>
              <a:buFont typeface="+mj-lt"/>
              <a:buAutoNum type="arabicPeriod"/>
            </a:pPr>
            <a:r>
              <a:rPr lang="en-US" sz="6000" b="1" dirty="0" err="1">
                <a:solidFill>
                  <a:schemeClr val="tx1"/>
                </a:solidFill>
                <a:latin typeface="Kokila" panose="020B0604020202020204" pitchFamily="34" charset="0"/>
                <a:cs typeface="Kokila" panose="020B0604020202020204" pitchFamily="34" charset="0"/>
              </a:rPr>
              <a:t>किसी</a:t>
            </a:r>
            <a:r>
              <a:rPr lang="en-US" sz="6000" b="1" dirty="0">
                <a:solidFill>
                  <a:schemeClr val="tx1"/>
                </a:solidFill>
                <a:latin typeface="Kokila" panose="020B0604020202020204" pitchFamily="34" charset="0"/>
                <a:cs typeface="Kokila" panose="020B0604020202020204" pitchFamily="34" charset="0"/>
              </a:rPr>
              <a:t> </a:t>
            </a:r>
            <a:r>
              <a:rPr lang="en-US" sz="6000" b="1" dirty="0" err="1">
                <a:solidFill>
                  <a:schemeClr val="tx1"/>
                </a:solidFill>
                <a:latin typeface="Kokila" panose="020B0604020202020204" pitchFamily="34" charset="0"/>
                <a:cs typeface="Kokila" panose="020B0604020202020204" pitchFamily="34" charset="0"/>
              </a:rPr>
              <a:t>भी</a:t>
            </a:r>
            <a:r>
              <a:rPr lang="en-US" sz="6000" b="1" dirty="0">
                <a:solidFill>
                  <a:schemeClr val="tx1"/>
                </a:solidFill>
                <a:latin typeface="Kokila" panose="020B0604020202020204" pitchFamily="34" charset="0"/>
                <a:cs typeface="Kokila" panose="020B0604020202020204" pitchFamily="34" charset="0"/>
              </a:rPr>
              <a:t> </a:t>
            </a:r>
            <a:r>
              <a:rPr lang="en-US" sz="6000" b="1" dirty="0" err="1">
                <a:solidFill>
                  <a:schemeClr val="tx1"/>
                </a:solidFill>
                <a:latin typeface="Kokila" panose="020B0604020202020204" pitchFamily="34" charset="0"/>
                <a:cs typeface="Kokila" panose="020B0604020202020204" pitchFamily="34" charset="0"/>
              </a:rPr>
              <a:t>आपदा</a:t>
            </a:r>
            <a:r>
              <a:rPr lang="en-US" sz="6000" b="1" dirty="0">
                <a:solidFill>
                  <a:schemeClr val="tx1"/>
                </a:solidFill>
                <a:latin typeface="Kokila" panose="020B0604020202020204" pitchFamily="34" charset="0"/>
                <a:cs typeface="Kokila" panose="020B0604020202020204" pitchFamily="34" charset="0"/>
              </a:rPr>
              <a:t> </a:t>
            </a:r>
            <a:r>
              <a:rPr lang="en-US" sz="6000" b="1" dirty="0" err="1">
                <a:solidFill>
                  <a:schemeClr val="tx1"/>
                </a:solidFill>
                <a:latin typeface="Kokila" panose="020B0604020202020204" pitchFamily="34" charset="0"/>
                <a:cs typeface="Kokila" panose="020B0604020202020204" pitchFamily="34" charset="0"/>
              </a:rPr>
              <a:t>के</a:t>
            </a:r>
            <a:r>
              <a:rPr lang="en-US" sz="6000" b="1" dirty="0">
                <a:solidFill>
                  <a:schemeClr val="tx1"/>
                </a:solidFill>
                <a:latin typeface="Kokila" panose="020B0604020202020204" pitchFamily="34" charset="0"/>
                <a:cs typeface="Kokila" panose="020B0604020202020204" pitchFamily="34" charset="0"/>
              </a:rPr>
              <a:t> </a:t>
            </a:r>
            <a:r>
              <a:rPr lang="en-US" sz="6000" b="1" dirty="0" err="1">
                <a:solidFill>
                  <a:schemeClr val="tx1"/>
                </a:solidFill>
                <a:latin typeface="Kokila" panose="020B0604020202020204" pitchFamily="34" charset="0"/>
                <a:cs typeface="Kokila" panose="020B0604020202020204" pitchFamily="34" charset="0"/>
              </a:rPr>
              <a:t>प्रभाव</a:t>
            </a:r>
            <a:r>
              <a:rPr lang="en-US" sz="6000" b="1" dirty="0">
                <a:solidFill>
                  <a:schemeClr val="tx1"/>
                </a:solidFill>
                <a:latin typeface="Kokila" panose="020B0604020202020204" pitchFamily="34" charset="0"/>
                <a:cs typeface="Kokila" panose="020B0604020202020204" pitchFamily="34" charset="0"/>
              </a:rPr>
              <a:t> </a:t>
            </a:r>
            <a:r>
              <a:rPr lang="en-US" sz="6000" b="1" dirty="0" err="1">
                <a:solidFill>
                  <a:schemeClr val="tx1"/>
                </a:solidFill>
                <a:latin typeface="Kokila" panose="020B0604020202020204" pitchFamily="34" charset="0"/>
                <a:cs typeface="Kokila" panose="020B0604020202020204" pitchFamily="34" charset="0"/>
              </a:rPr>
              <a:t>की</a:t>
            </a:r>
            <a:r>
              <a:rPr lang="en-US" sz="6000" b="1" dirty="0">
                <a:solidFill>
                  <a:schemeClr val="tx1"/>
                </a:solidFill>
                <a:latin typeface="Kokila" panose="020B0604020202020204" pitchFamily="34" charset="0"/>
                <a:cs typeface="Kokila" panose="020B0604020202020204" pitchFamily="34" charset="0"/>
              </a:rPr>
              <a:t> </a:t>
            </a:r>
            <a:r>
              <a:rPr lang="en-US" sz="6000" b="1" dirty="0" err="1">
                <a:solidFill>
                  <a:schemeClr val="tx1"/>
                </a:solidFill>
                <a:latin typeface="Kokila" panose="020B0604020202020204" pitchFamily="34" charset="0"/>
                <a:cs typeface="Kokila" panose="020B0604020202020204" pitchFamily="34" charset="0"/>
              </a:rPr>
              <a:t>गंभीरता</a:t>
            </a:r>
            <a:r>
              <a:rPr lang="en-US" sz="6000" b="1" dirty="0">
                <a:solidFill>
                  <a:schemeClr val="tx1"/>
                </a:solidFill>
                <a:latin typeface="Kokila" panose="020B0604020202020204" pitchFamily="34" charset="0"/>
                <a:cs typeface="Kokila" panose="020B0604020202020204" pitchFamily="34" charset="0"/>
              </a:rPr>
              <a:t> </a:t>
            </a:r>
            <a:r>
              <a:rPr lang="en-US" sz="6000" b="1" dirty="0" err="1">
                <a:solidFill>
                  <a:schemeClr val="tx1"/>
                </a:solidFill>
                <a:latin typeface="Kokila" panose="020B0604020202020204" pitchFamily="34" charset="0"/>
                <a:cs typeface="Kokila" panose="020B0604020202020204" pitchFamily="34" charset="0"/>
              </a:rPr>
              <a:t>या</a:t>
            </a:r>
            <a:r>
              <a:rPr lang="en-US" sz="6000" b="1" dirty="0">
                <a:solidFill>
                  <a:schemeClr val="tx1"/>
                </a:solidFill>
                <a:latin typeface="Kokila" panose="020B0604020202020204" pitchFamily="34" charset="0"/>
                <a:cs typeface="Kokila" panose="020B0604020202020204" pitchFamily="34" charset="0"/>
              </a:rPr>
              <a:t> </a:t>
            </a:r>
            <a:r>
              <a:rPr lang="en-US" sz="6000" b="1" dirty="0" err="1">
                <a:solidFill>
                  <a:schemeClr val="tx1"/>
                </a:solidFill>
                <a:latin typeface="Kokila" panose="020B0604020202020204" pitchFamily="34" charset="0"/>
                <a:cs typeface="Kokila" panose="020B0604020202020204" pitchFamily="34" charset="0"/>
              </a:rPr>
              <a:t>परिमाण</a:t>
            </a:r>
            <a:r>
              <a:rPr lang="en-US" sz="6000" b="1" dirty="0">
                <a:solidFill>
                  <a:schemeClr val="tx1"/>
                </a:solidFill>
                <a:latin typeface="Kokila" panose="020B0604020202020204" pitchFamily="34" charset="0"/>
                <a:cs typeface="Kokila" panose="020B0604020202020204" pitchFamily="34" charset="0"/>
              </a:rPr>
              <a:t> </a:t>
            </a:r>
            <a:r>
              <a:rPr lang="en-US" sz="6000" b="1" dirty="0" err="1">
                <a:solidFill>
                  <a:schemeClr val="tx1"/>
                </a:solidFill>
                <a:latin typeface="Kokila" panose="020B0604020202020204" pitchFamily="34" charset="0"/>
                <a:cs typeface="Kokila" panose="020B0604020202020204" pitchFamily="34" charset="0"/>
              </a:rPr>
              <a:t>का</a:t>
            </a:r>
            <a:r>
              <a:rPr lang="en-US" sz="6000" b="1" dirty="0">
                <a:solidFill>
                  <a:schemeClr val="tx1"/>
                </a:solidFill>
                <a:latin typeface="Kokila" panose="020B0604020202020204" pitchFamily="34" charset="0"/>
                <a:cs typeface="Kokila" panose="020B0604020202020204" pitchFamily="34" charset="0"/>
              </a:rPr>
              <a:t> </a:t>
            </a:r>
            <a:r>
              <a:rPr lang="en-US" sz="6000" b="1" dirty="0" err="1">
                <a:solidFill>
                  <a:schemeClr val="tx1"/>
                </a:solidFill>
                <a:latin typeface="Kokila" panose="020B0604020202020204" pitchFamily="34" charset="0"/>
                <a:cs typeface="Kokila" panose="020B0604020202020204" pitchFamily="34" charset="0"/>
              </a:rPr>
              <a:t>आकलन</a:t>
            </a:r>
            <a:r>
              <a:rPr lang="en-US" sz="6000" b="1" dirty="0">
                <a:solidFill>
                  <a:schemeClr val="tx1"/>
                </a:solidFill>
                <a:latin typeface="Kokila" panose="020B0604020202020204" pitchFamily="34" charset="0"/>
                <a:cs typeface="Kokila" panose="020B0604020202020204" pitchFamily="34" charset="0"/>
              </a:rPr>
              <a:t> </a:t>
            </a:r>
            <a:r>
              <a:rPr lang="en-US" sz="6000" b="1" dirty="0" err="1">
                <a:solidFill>
                  <a:schemeClr val="tx1"/>
                </a:solidFill>
                <a:latin typeface="Kokila" panose="020B0604020202020204" pitchFamily="34" charset="0"/>
                <a:cs typeface="Kokila" panose="020B0604020202020204" pitchFamily="34" charset="0"/>
              </a:rPr>
              <a:t>करना</a:t>
            </a:r>
            <a:endParaRPr lang="en-US" sz="6000" b="1" dirty="0">
              <a:solidFill>
                <a:schemeClr val="tx1"/>
              </a:solidFill>
              <a:latin typeface="Kokila" panose="020B0604020202020204" pitchFamily="34" charset="0"/>
              <a:cs typeface="Kokila" panose="020B0604020202020204" pitchFamily="34" charset="0"/>
            </a:endParaRPr>
          </a:p>
          <a:p>
            <a:pPr marL="1489075" indent="-742950" algn="l" rtl="0">
              <a:lnSpc>
                <a:spcPct val="100000"/>
              </a:lnSpc>
              <a:buFont typeface="+mj-lt"/>
              <a:buAutoNum type="arabicPeriod"/>
            </a:pPr>
            <a:r>
              <a:rPr lang="en-US" sz="6000" b="1" dirty="0" err="1">
                <a:solidFill>
                  <a:schemeClr val="tx1"/>
                </a:solidFill>
                <a:latin typeface="Kokila" panose="020B0604020202020204" pitchFamily="34" charset="0"/>
                <a:cs typeface="Kokila" panose="020B0604020202020204" pitchFamily="34" charset="0"/>
              </a:rPr>
              <a:t>त्वरित</a:t>
            </a:r>
            <a:r>
              <a:rPr lang="en-US" sz="6000" b="1" dirty="0">
                <a:solidFill>
                  <a:schemeClr val="tx1"/>
                </a:solidFill>
                <a:latin typeface="Kokila" panose="020B0604020202020204" pitchFamily="34" charset="0"/>
                <a:cs typeface="Kokila" panose="020B0604020202020204" pitchFamily="34" charset="0"/>
              </a:rPr>
              <a:t> </a:t>
            </a:r>
            <a:r>
              <a:rPr lang="en-US" sz="6000" b="1" dirty="0" err="1">
                <a:solidFill>
                  <a:schemeClr val="tx1"/>
                </a:solidFill>
                <a:latin typeface="Kokila" panose="020B0604020202020204" pitchFamily="34" charset="0"/>
                <a:cs typeface="Kokila" panose="020B0604020202020204" pitchFamily="34" charset="0"/>
              </a:rPr>
              <a:t>प्रतिक्रिया</a:t>
            </a:r>
            <a:r>
              <a:rPr lang="en-US" sz="6000" b="1" dirty="0">
                <a:solidFill>
                  <a:schemeClr val="tx1"/>
                </a:solidFill>
                <a:latin typeface="Kokila" panose="020B0604020202020204" pitchFamily="34" charset="0"/>
                <a:cs typeface="Kokila" panose="020B0604020202020204" pitchFamily="34" charset="0"/>
              </a:rPr>
              <a:t>  </a:t>
            </a:r>
          </a:p>
          <a:p>
            <a:pPr marL="1489075" indent="-742950" algn="l" rtl="0">
              <a:lnSpc>
                <a:spcPct val="100000"/>
              </a:lnSpc>
              <a:buFont typeface="+mj-lt"/>
              <a:buAutoNum type="arabicPeriod"/>
            </a:pPr>
            <a:r>
              <a:rPr lang="en-US" sz="6000" b="1" dirty="0" err="1">
                <a:solidFill>
                  <a:schemeClr val="tx1"/>
                </a:solidFill>
                <a:latin typeface="Kokila" panose="020B0604020202020204" pitchFamily="34" charset="0"/>
                <a:cs typeface="Kokila" panose="020B0604020202020204" pitchFamily="34" charset="0"/>
              </a:rPr>
              <a:t>निकासी</a:t>
            </a:r>
            <a:r>
              <a:rPr lang="en-US" sz="6000" b="1" dirty="0">
                <a:solidFill>
                  <a:schemeClr val="tx1"/>
                </a:solidFill>
                <a:latin typeface="Kokila" panose="020B0604020202020204" pitchFamily="34" charset="0"/>
                <a:cs typeface="Kokila" panose="020B0604020202020204" pitchFamily="34" charset="0"/>
              </a:rPr>
              <a:t>, </a:t>
            </a:r>
            <a:r>
              <a:rPr lang="en-US" sz="6000" b="1" dirty="0" err="1">
                <a:solidFill>
                  <a:schemeClr val="tx1"/>
                </a:solidFill>
                <a:latin typeface="Kokila" panose="020B0604020202020204" pitchFamily="34" charset="0"/>
                <a:cs typeface="Kokila" panose="020B0604020202020204" pitchFamily="34" charset="0"/>
              </a:rPr>
              <a:t>बचाव</a:t>
            </a:r>
            <a:r>
              <a:rPr lang="en-US" sz="6000" b="1" dirty="0">
                <a:solidFill>
                  <a:schemeClr val="tx1"/>
                </a:solidFill>
                <a:latin typeface="Kokila" panose="020B0604020202020204" pitchFamily="34" charset="0"/>
                <a:cs typeface="Kokila" panose="020B0604020202020204" pitchFamily="34" charset="0"/>
              </a:rPr>
              <a:t> </a:t>
            </a:r>
            <a:r>
              <a:rPr lang="en-US" sz="6000" b="1" dirty="0" err="1">
                <a:solidFill>
                  <a:schemeClr val="tx1"/>
                </a:solidFill>
                <a:latin typeface="Kokila" panose="020B0604020202020204" pitchFamily="34" charset="0"/>
                <a:cs typeface="Kokila" panose="020B0604020202020204" pitchFamily="34" charset="0"/>
              </a:rPr>
              <a:t>और</a:t>
            </a:r>
            <a:r>
              <a:rPr lang="en-US" sz="6000" b="1" dirty="0">
                <a:solidFill>
                  <a:schemeClr val="tx1"/>
                </a:solidFill>
                <a:latin typeface="Kokila" panose="020B0604020202020204" pitchFamily="34" charset="0"/>
                <a:cs typeface="Kokila" panose="020B0604020202020204" pitchFamily="34" charset="0"/>
              </a:rPr>
              <a:t> </a:t>
            </a:r>
            <a:r>
              <a:rPr lang="en-US" sz="6000" b="1" dirty="0" err="1">
                <a:solidFill>
                  <a:schemeClr val="tx1"/>
                </a:solidFill>
                <a:latin typeface="Kokila" panose="020B0604020202020204" pitchFamily="34" charset="0"/>
                <a:cs typeface="Kokila" panose="020B0604020202020204" pitchFamily="34" charset="0"/>
              </a:rPr>
              <a:t>राहत</a:t>
            </a:r>
            <a:endParaRPr lang="en-US" sz="6000" b="1" dirty="0">
              <a:solidFill>
                <a:schemeClr val="tx1"/>
              </a:solidFill>
              <a:latin typeface="Kokila" panose="020B0604020202020204" pitchFamily="34" charset="0"/>
              <a:cs typeface="Kokila" panose="020B0604020202020204" pitchFamily="34" charset="0"/>
            </a:endParaRPr>
          </a:p>
          <a:p>
            <a:pPr marL="1489075" indent="-742950" algn="l" rtl="0">
              <a:lnSpc>
                <a:spcPct val="100000"/>
              </a:lnSpc>
              <a:buFont typeface="+mj-lt"/>
              <a:buAutoNum type="arabicPeriod"/>
            </a:pPr>
            <a:r>
              <a:rPr lang="en-US" sz="6000" b="1" dirty="0" err="1">
                <a:solidFill>
                  <a:schemeClr val="tx1"/>
                </a:solidFill>
                <a:latin typeface="Kokila" panose="020B0604020202020204" pitchFamily="34" charset="0"/>
                <a:cs typeface="Kokila" panose="020B0604020202020204" pitchFamily="34" charset="0"/>
              </a:rPr>
              <a:t>पुनर्वास</a:t>
            </a:r>
            <a:r>
              <a:rPr lang="en-US" sz="6000" b="1" dirty="0">
                <a:solidFill>
                  <a:schemeClr val="tx1"/>
                </a:solidFill>
                <a:latin typeface="Kokila" panose="020B0604020202020204" pitchFamily="34" charset="0"/>
                <a:cs typeface="Kokila" panose="020B0604020202020204" pitchFamily="34" charset="0"/>
              </a:rPr>
              <a:t> </a:t>
            </a:r>
            <a:r>
              <a:rPr lang="en-US" sz="6000" b="1" dirty="0" err="1">
                <a:solidFill>
                  <a:schemeClr val="tx1"/>
                </a:solidFill>
                <a:latin typeface="Kokila" panose="020B0604020202020204" pitchFamily="34" charset="0"/>
                <a:cs typeface="Kokila" panose="020B0604020202020204" pitchFamily="34" charset="0"/>
              </a:rPr>
              <a:t>और</a:t>
            </a:r>
            <a:r>
              <a:rPr lang="en-US" sz="6000" b="1" dirty="0">
                <a:solidFill>
                  <a:schemeClr val="tx1"/>
                </a:solidFill>
                <a:latin typeface="Kokila" panose="020B0604020202020204" pitchFamily="34" charset="0"/>
                <a:cs typeface="Kokila" panose="020B0604020202020204" pitchFamily="34" charset="0"/>
              </a:rPr>
              <a:t> </a:t>
            </a:r>
            <a:r>
              <a:rPr lang="en-US" sz="6000" b="1" dirty="0" err="1">
                <a:solidFill>
                  <a:schemeClr val="tx1"/>
                </a:solidFill>
                <a:latin typeface="Kokila" panose="020B0604020202020204" pitchFamily="34" charset="0"/>
                <a:cs typeface="Kokila" panose="020B0604020202020204" pitchFamily="34" charset="0"/>
              </a:rPr>
              <a:t>पुनर्निर्माण</a:t>
            </a:r>
            <a:endParaRPr lang="en-US" sz="6000" b="1" dirty="0">
              <a:solidFill>
                <a:schemeClr val="tx1"/>
              </a:solidFill>
              <a:latin typeface="Kokila" panose="020B0604020202020204" pitchFamily="34" charset="0"/>
              <a:cs typeface="Kokila" panose="020B0604020202020204" pitchFamily="34" charset="0"/>
            </a:endParaRPr>
          </a:p>
          <a:p>
            <a:pPr marL="1489075" indent="-742950" algn="l" rtl="0">
              <a:lnSpc>
                <a:spcPct val="100000"/>
              </a:lnSpc>
              <a:buFont typeface="+mj-lt"/>
              <a:buAutoNum type="arabicPeriod"/>
            </a:pPr>
            <a:r>
              <a:rPr lang="en-US" sz="6000" b="1" dirty="0" err="1">
                <a:solidFill>
                  <a:schemeClr val="tx1"/>
                </a:solidFill>
                <a:latin typeface="Kokila" panose="020B0604020202020204" pitchFamily="34" charset="0"/>
                <a:cs typeface="Kokila" panose="020B0604020202020204" pitchFamily="34" charset="0"/>
              </a:rPr>
              <a:t>क्षमता</a:t>
            </a:r>
            <a:r>
              <a:rPr lang="en-US" sz="6000" b="1" dirty="0">
                <a:solidFill>
                  <a:schemeClr val="tx1"/>
                </a:solidFill>
                <a:latin typeface="Kokila" panose="020B0604020202020204" pitchFamily="34" charset="0"/>
                <a:cs typeface="Kokila" panose="020B0604020202020204" pitchFamily="34" charset="0"/>
              </a:rPr>
              <a:t> </a:t>
            </a:r>
            <a:r>
              <a:rPr lang="en-US" sz="6000" b="1" dirty="0" err="1">
                <a:solidFill>
                  <a:schemeClr val="tx1"/>
                </a:solidFill>
                <a:latin typeface="Kokila" panose="020B0604020202020204" pitchFamily="34" charset="0"/>
                <a:cs typeface="Kokila" panose="020B0604020202020204" pitchFamily="34" charset="0"/>
              </a:rPr>
              <a:t>निर्माण</a:t>
            </a:r>
            <a:endParaRPr lang="en-US" sz="6000" b="1" dirty="0">
              <a:solidFill>
                <a:schemeClr val="tx1"/>
              </a:solidFill>
              <a:latin typeface="Kokila" panose="020B0604020202020204" pitchFamily="34" charset="0"/>
              <a:cs typeface="Kokila" panose="020B0604020202020204" pitchFamily="34" charset="0"/>
            </a:endParaRPr>
          </a:p>
        </p:txBody>
      </p:sp>
      <p:sp>
        <p:nvSpPr>
          <p:cNvPr id="114" name="PPT 2 -">
            <a:extLst>
              <a:ext uri="{FF2B5EF4-FFF2-40B4-BE49-F238E27FC236}">
                <a16:creationId xmlns:a16="http://schemas.microsoft.com/office/drawing/2014/main" id="{4EDE3184-319C-B9A8-ABEF-CE3CE873C579}"/>
              </a:ext>
            </a:extLst>
          </p:cNvPr>
          <p:cNvSpPr txBox="1"/>
          <p:nvPr/>
        </p:nvSpPr>
        <p:spPr>
          <a:xfrm>
            <a:off x="21546984" y="12813338"/>
            <a:ext cx="1334699" cy="6197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b="1" dirty="0" err="1">
                <a:solidFill>
                  <a:srgbClr val="E46C0A"/>
                </a:solidFill>
                <a:latin typeface="Kokila" panose="020B0604020202020204" pitchFamily="34" charset="0"/>
                <a:cs typeface="Kokila" panose="020B0604020202020204" pitchFamily="34" charset="0"/>
              </a:rPr>
              <a:t>पीपीटी</a:t>
            </a:r>
            <a:r>
              <a:rPr lang="en-US" b="1" dirty="0">
                <a:solidFill>
                  <a:srgbClr val="E46C0A"/>
                </a:solidFill>
                <a:latin typeface="Kokila" panose="020B0604020202020204" pitchFamily="34" charset="0"/>
                <a:cs typeface="Kokila" panose="020B0604020202020204" pitchFamily="34" charset="0"/>
              </a:rPr>
              <a:t> 2 </a:t>
            </a:r>
            <a:r>
              <a:rPr b="1" dirty="0">
                <a:solidFill>
                  <a:srgbClr val="E46C0A"/>
                </a:solidFill>
                <a:latin typeface="Kokila" panose="020B0604020202020204" pitchFamily="34" charset="0"/>
                <a:cs typeface="Kokila" panose="020B0604020202020204" pitchFamily="34" charset="0"/>
              </a:rPr>
              <a:t>-</a:t>
            </a:r>
          </a:p>
        </p:txBody>
      </p:sp>
      <p:sp>
        <p:nvSpPr>
          <p:cNvPr id="115" name="Rectangle">
            <a:extLst>
              <a:ext uri="{FF2B5EF4-FFF2-40B4-BE49-F238E27FC236}">
                <a16:creationId xmlns:a16="http://schemas.microsoft.com/office/drawing/2014/main" id="{8C62F292-7412-B111-1687-8434917B2927}"/>
              </a:ext>
            </a:extLst>
          </p:cNvPr>
          <p:cNvSpPr/>
          <p:nvPr/>
        </p:nvSpPr>
        <p:spPr>
          <a:xfrm>
            <a:off x="21539200" y="13512800"/>
            <a:ext cx="1879600" cy="203200"/>
          </a:xfrm>
          <a:prstGeom prst="rect">
            <a:avLst/>
          </a:prstGeom>
          <a:solidFill>
            <a:srgbClr val="E46C0A"/>
          </a:solidFill>
          <a:ln w="12700">
            <a:miter lim="400000"/>
          </a:ln>
        </p:spPr>
        <p:txBody>
          <a:bodyPr lIns="78283" tIns="78283" rIns="78283" bIns="78283"/>
          <a:lstStyle/>
          <a:p>
            <a:pPr algn="l" rtl="0"/>
            <a:endParaRPr>
              <a:latin typeface="Kokila" panose="020B0604020202020204" pitchFamily="34" charset="0"/>
              <a:cs typeface="Kokila" panose="020B0604020202020204" pitchFamily="34" charset="0"/>
            </a:endParaRPr>
          </a:p>
        </p:txBody>
      </p:sp>
      <p:sp>
        <p:nvSpPr>
          <p:cNvPr id="116" name="Slide Number">
            <a:extLst>
              <a:ext uri="{FF2B5EF4-FFF2-40B4-BE49-F238E27FC236}">
                <a16:creationId xmlns:a16="http://schemas.microsoft.com/office/drawing/2014/main" id="{E932DC55-AFCD-E005-7D07-A18494059661}"/>
              </a:ext>
            </a:extLst>
          </p:cNvPr>
          <p:cNvSpPr txBox="1">
            <a:spLocks noGrp="1"/>
          </p:cNvSpPr>
          <p:nvPr>
            <p:ph type="sldNum" sz="quarter" idx="2"/>
          </p:nvPr>
        </p:nvSpPr>
        <p:spPr>
          <a:xfrm>
            <a:off x="2300222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algn="l" rtl="0"/>
            <a:r>
              <a:rPr lang="en-US" dirty="0">
                <a:latin typeface="Kokila" panose="020B0604020202020204" pitchFamily="34" charset="0"/>
                <a:cs typeface="Kokila" panose="020B0604020202020204" pitchFamily="34" charset="0"/>
              </a:rPr>
              <a:t> </a:t>
            </a:r>
            <a:fld id="{86CB4B4D-7CA3-9044-876B-883B54F8677D}" type="slidenum">
              <a:rPr smtClean="0">
                <a:latin typeface="Kokila" panose="020B0604020202020204" pitchFamily="34" charset="0"/>
                <a:cs typeface="Kokila" panose="020B0604020202020204" pitchFamily="34" charset="0"/>
              </a:rPr>
              <a:pPr algn="l" rtl="0"/>
              <a:t>11</a:t>
            </a:fld>
            <a:endParaRPr dirty="0">
              <a:latin typeface="Kokila" panose="020B0604020202020204" pitchFamily="34" charset="0"/>
              <a:cs typeface="Kokila" panose="020B0604020202020204" pitchFamily="34" charset="0"/>
            </a:endParaRPr>
          </a:p>
        </p:txBody>
      </p:sp>
      <p:sp>
        <p:nvSpPr>
          <p:cNvPr id="9" name="Course Purpose">
            <a:extLst>
              <a:ext uri="{FF2B5EF4-FFF2-40B4-BE49-F238E27FC236}">
                <a16:creationId xmlns:a16="http://schemas.microsoft.com/office/drawing/2014/main" id="{7BF2EC7C-0813-C132-27C6-13094D64EA83}"/>
              </a:ext>
            </a:extLst>
          </p:cNvPr>
          <p:cNvSpPr txBox="1"/>
          <p:nvPr/>
        </p:nvSpPr>
        <p:spPr>
          <a:xfrm>
            <a:off x="742863" y="3401773"/>
            <a:ext cx="7113118" cy="13615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ctr" rtl="0"/>
            <a:r>
              <a:rPr lang="en-US" sz="9200" dirty="0">
                <a:latin typeface="Kokila" panose="020B0604020202020204" pitchFamily="34" charset="0"/>
                <a:cs typeface="Kokila" panose="020B0604020202020204" pitchFamily="34" charset="0"/>
              </a:rPr>
              <a:t>आपदा प्रबंधन</a:t>
            </a:r>
          </a:p>
        </p:txBody>
      </p:sp>
      <p:pic>
        <p:nvPicPr>
          <p:cNvPr id="8" name="Picture 7">
            <a:extLst>
              <a:ext uri="{FF2B5EF4-FFF2-40B4-BE49-F238E27FC236}">
                <a16:creationId xmlns:a16="http://schemas.microsoft.com/office/drawing/2014/main" id="{057F22D9-B47F-F91E-D046-0C28613B4ED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876490" y="123499"/>
            <a:ext cx="2414021" cy="2413931"/>
          </a:xfrm>
          <a:prstGeom prst="rect">
            <a:avLst/>
          </a:prstGeom>
        </p:spPr>
      </p:pic>
    </p:spTree>
    <p:extLst>
      <p:ext uri="{BB962C8B-B14F-4D97-AF65-F5344CB8AC3E}">
        <p14:creationId xmlns:p14="http://schemas.microsoft.com/office/powerpoint/2010/main" val="2581765637"/>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F7F31A-68E0-4326-82EE-6AC6F26FF72F}"/>
            </a:ext>
          </a:extLst>
        </p:cNvPr>
        <p:cNvGrpSpPr/>
        <p:nvPr/>
      </p:nvGrpSpPr>
      <p:grpSpPr>
        <a:xfrm>
          <a:off x="0" y="0"/>
          <a:ext cx="0" cy="0"/>
          <a:chOff x="0" y="0"/>
          <a:chExt cx="0" cy="0"/>
        </a:xfrm>
      </p:grpSpPr>
      <p:sp>
        <p:nvSpPr>
          <p:cNvPr id="115" name="Rectangle">
            <a:extLst>
              <a:ext uri="{FF2B5EF4-FFF2-40B4-BE49-F238E27FC236}">
                <a16:creationId xmlns:a16="http://schemas.microsoft.com/office/drawing/2014/main" id="{B51D0979-776B-EF25-C9B9-6FFD08A0F65E}"/>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pPr algn="l" rtl="0"/>
            <a:endParaRPr/>
          </a:p>
        </p:txBody>
      </p:sp>
      <p:sp>
        <p:nvSpPr>
          <p:cNvPr id="116" name="Slide Number">
            <a:extLst>
              <a:ext uri="{FF2B5EF4-FFF2-40B4-BE49-F238E27FC236}">
                <a16:creationId xmlns:a16="http://schemas.microsoft.com/office/drawing/2014/main" id="{3DD7A020-4741-5711-9C0B-3F5CDCF35663}"/>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l" rtl="0"/>
            <a:fld id="{86CB4B4D-7CA3-9044-876B-883B54F8677D}" type="slidenum">
              <a:rPr/>
              <a:pPr algn="l" rtl="0"/>
              <a:t>12</a:t>
            </a:fld>
            <a:endParaRPr dirty="0"/>
          </a:p>
        </p:txBody>
      </p:sp>
      <p:sp>
        <p:nvSpPr>
          <p:cNvPr id="9" name="Course Purpose">
            <a:extLst>
              <a:ext uri="{FF2B5EF4-FFF2-40B4-BE49-F238E27FC236}">
                <a16:creationId xmlns:a16="http://schemas.microsoft.com/office/drawing/2014/main" id="{4E71F9E9-2FB4-2175-4517-6D2705DD8380}"/>
              </a:ext>
            </a:extLst>
          </p:cNvPr>
          <p:cNvSpPr txBox="1"/>
          <p:nvPr/>
        </p:nvSpPr>
        <p:spPr>
          <a:xfrm>
            <a:off x="742862" y="2536048"/>
            <a:ext cx="7715337" cy="157386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100000"/>
              </a:lnSpc>
            </a:pPr>
            <a:r>
              <a:rPr lang="en-US" sz="9200" dirty="0">
                <a:latin typeface="Kokila" panose="020B0604020202020204" pitchFamily="34" charset="0"/>
                <a:cs typeface="Kokila" panose="020B0604020202020204" pitchFamily="34" charset="0"/>
              </a:rPr>
              <a:t>आपदा प्रबंधन चक्र</a:t>
            </a:r>
          </a:p>
        </p:txBody>
      </p:sp>
      <p:sp>
        <p:nvSpPr>
          <p:cNvPr id="2"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C8AE611A-0BC1-8C2A-949F-A4A3B001434B}"/>
              </a:ext>
            </a:extLst>
          </p:cNvPr>
          <p:cNvSpPr txBox="1"/>
          <p:nvPr/>
        </p:nvSpPr>
        <p:spPr>
          <a:xfrm>
            <a:off x="7804299" y="3948728"/>
            <a:ext cx="15812908" cy="7212231"/>
          </a:xfrm>
          <a:prstGeom prst="rect">
            <a:avLst/>
          </a:prstGeom>
          <a:solidFill>
            <a:schemeClr val="accent6">
              <a:lumMod val="20000"/>
              <a:lumOff val="80000"/>
            </a:schemeClr>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algn="just"/>
            <a:r>
              <a:rPr lang="hi-IN" sz="6000" dirty="0">
                <a:solidFill>
                  <a:schemeClr val="tx1"/>
                </a:solidFill>
                <a:latin typeface="Kokila" panose="020B0604020202020204" pitchFamily="34" charset="0"/>
                <a:cs typeface="Kokila" panose="020B0604020202020204" pitchFamily="34" charset="0"/>
              </a:rPr>
              <a:t>यह एक सतत प्रक्रिया है जिसमें चार चरण शामिल हैं: </a:t>
            </a:r>
            <a:r>
              <a:rPr lang="hi-IN" sz="6000" dirty="0" err="1">
                <a:solidFill>
                  <a:schemeClr val="tx1"/>
                </a:solidFill>
                <a:latin typeface="Kokila" panose="020B0604020202020204" pitchFamily="34" charset="0"/>
                <a:cs typeface="Kokila" panose="020B0604020202020204" pitchFamily="34" charset="0"/>
              </a:rPr>
              <a:t>न्यूनीकरण</a:t>
            </a:r>
            <a:r>
              <a:rPr lang="hi-IN" sz="6000" dirty="0">
                <a:solidFill>
                  <a:schemeClr val="tx1"/>
                </a:solidFill>
                <a:latin typeface="Kokila" panose="020B0604020202020204" pitchFamily="34" charset="0"/>
                <a:cs typeface="Kokila" panose="020B0604020202020204" pitchFamily="34" charset="0"/>
              </a:rPr>
              <a:t> /निवारण , तैयारी, प्रतिक्रिया और </a:t>
            </a:r>
            <a:r>
              <a:rPr lang="hi-IN" sz="6000" dirty="0" err="1">
                <a:solidFill>
                  <a:schemeClr val="tx1"/>
                </a:solidFill>
                <a:latin typeface="Kokila" panose="020B0604020202020204" pitchFamily="34" charset="0"/>
                <a:cs typeface="Kokila" panose="020B0604020202020204" pitchFamily="34" charset="0"/>
              </a:rPr>
              <a:t>पुनर्प्राप्ति</a:t>
            </a:r>
            <a:r>
              <a:rPr lang="hi-IN" sz="6000" dirty="0">
                <a:solidFill>
                  <a:schemeClr val="tx1"/>
                </a:solidFill>
                <a:latin typeface="Kokila" panose="020B0604020202020204" pitchFamily="34" charset="0"/>
                <a:cs typeface="Kokila" panose="020B0604020202020204" pitchFamily="34" charset="0"/>
              </a:rPr>
              <a:t>, जिनमें से प्रत्येक में खतरों के प्रभाव को कम करने और आपदा के बाद सामान्य स्थिति में वापसी को बढ़ावा देने के लिए अलग-अलग गतिविधियाँ शामिल हैं। यह एक चक्रीय मॉडल है, क्योंकि आपदाएं बार-बार आती हैं, इसलिए भविष्य की घटनाओं के लिए रणनीतियों में सुधार और अनुकूलन के लिए निरंतर प्रयास की आवश्यकता होती है, जिसका उद्देश्य नुकसान को कम करना और सामाजिक लचीलापन बढ़ाना है।</a:t>
            </a:r>
          </a:p>
        </p:txBody>
      </p:sp>
    </p:spTree>
    <p:extLst>
      <p:ext uri="{BB962C8B-B14F-4D97-AF65-F5344CB8AC3E}">
        <p14:creationId xmlns:p14="http://schemas.microsoft.com/office/powerpoint/2010/main" val="2961198061"/>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98639E-1382-8BCB-8EFB-403F24F92480}"/>
            </a:ext>
          </a:extLst>
        </p:cNvPr>
        <p:cNvGrpSpPr/>
        <p:nvPr/>
      </p:nvGrpSpPr>
      <p:grpSpPr>
        <a:xfrm>
          <a:off x="0" y="0"/>
          <a:ext cx="0" cy="0"/>
          <a:chOff x="0" y="0"/>
          <a:chExt cx="0" cy="0"/>
        </a:xfrm>
      </p:grpSpPr>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AFA5D1BE-F55A-61A0-ECD1-6CB6BD574C37}"/>
              </a:ext>
            </a:extLst>
          </p:cNvPr>
          <p:cNvSpPr txBox="1"/>
          <p:nvPr/>
        </p:nvSpPr>
        <p:spPr>
          <a:xfrm>
            <a:off x="8784772" y="5351787"/>
            <a:ext cx="15162916" cy="484748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914400" indent="-914400" algn="just" rtl="0">
              <a:lnSpc>
                <a:spcPct val="100000"/>
              </a:lnSpc>
              <a:buFont typeface="Arial" panose="020B0604020202020204" pitchFamily="34" charset="0"/>
              <a:buChar char="•"/>
              <a:defRPr sz="6400">
                <a:solidFill>
                  <a:srgbClr val="FFFFFF"/>
                </a:solidFill>
                <a:latin typeface="Open Sans Semibold"/>
                <a:ea typeface="Open Sans Semibold"/>
                <a:cs typeface="Open Sans Semibold"/>
                <a:sym typeface="Open Sans Semibold"/>
              </a:defRPr>
            </a:pPr>
            <a:r>
              <a:rPr lang="en-US" sz="6000" dirty="0">
                <a:solidFill>
                  <a:schemeClr val="tx1"/>
                </a:solidFill>
                <a:latin typeface="Kokila" panose="020B0604020202020204" pitchFamily="34" charset="0"/>
                <a:ea typeface="Open Sans" panose="020B0606030504020204" pitchFamily="34" charset="0"/>
                <a:cs typeface="Kokila" panose="020B0604020202020204" pitchFamily="34" charset="0"/>
              </a:rPr>
              <a:t>इसमें आपदा आने पर प्रभावी ढंग से प्रतिक्रिया देने के लिए योजनाएं बनाना और संसाधन तैयार करना शामिल है।</a:t>
            </a:r>
          </a:p>
          <a:p>
            <a:pPr marL="914400" indent="-914400" algn="just" rtl="0">
              <a:lnSpc>
                <a:spcPct val="100000"/>
              </a:lnSpc>
              <a:buFont typeface="Arial" panose="020B0604020202020204" pitchFamily="34" charset="0"/>
              <a:buChar char="•"/>
              <a:defRPr sz="6400">
                <a:solidFill>
                  <a:srgbClr val="FFFFFF"/>
                </a:solidFill>
                <a:latin typeface="Open Sans Semibold"/>
                <a:ea typeface="Open Sans Semibold"/>
                <a:cs typeface="Open Sans Semibold"/>
                <a:sym typeface="Open Sans Semibold"/>
              </a:defRPr>
            </a:pPr>
            <a:r>
              <a:rPr lang="en-US" sz="6000" dirty="0">
                <a:solidFill>
                  <a:schemeClr val="tx1"/>
                </a:solidFill>
                <a:latin typeface="Kokila" panose="020B0604020202020204" pitchFamily="34" charset="0"/>
                <a:ea typeface="Open Sans" panose="020B0606030504020204" pitchFamily="34" charset="0"/>
                <a:cs typeface="Kokila" panose="020B0604020202020204" pitchFamily="34" charset="0"/>
              </a:rPr>
              <a:t>गतिविधियाँ: आपातकालीन प्रतिक्रिया योजनाएँ बनाना, कार्मिकों को प्रशिक्षण देना, अभ्यास करना, तथा भोजन, पानी और चिकित्सा आपूर्ति का रणनीतिक भंडार बनाए रखना।</a:t>
            </a:r>
          </a:p>
        </p:txBody>
      </p:sp>
      <p:sp>
        <p:nvSpPr>
          <p:cNvPr id="115" name="Rectangle">
            <a:extLst>
              <a:ext uri="{FF2B5EF4-FFF2-40B4-BE49-F238E27FC236}">
                <a16:creationId xmlns:a16="http://schemas.microsoft.com/office/drawing/2014/main" id="{E2FA9178-901D-6723-2422-02571349440A}"/>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pPr algn="l" rtl="0"/>
            <a:endParaRPr>
              <a:latin typeface="Kokila" panose="020B0604020202020204" pitchFamily="34" charset="0"/>
              <a:cs typeface="Kokila" panose="020B0604020202020204" pitchFamily="34" charset="0"/>
            </a:endParaRPr>
          </a:p>
        </p:txBody>
      </p:sp>
      <p:sp>
        <p:nvSpPr>
          <p:cNvPr id="116" name="Slide Number">
            <a:extLst>
              <a:ext uri="{FF2B5EF4-FFF2-40B4-BE49-F238E27FC236}">
                <a16:creationId xmlns:a16="http://schemas.microsoft.com/office/drawing/2014/main" id="{F979922A-623F-777C-8765-3A4713963CDB}"/>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algn="l" rtl="0"/>
            <a:fld id="{86CB4B4D-7CA3-9044-876B-883B54F8677D}" type="slidenum">
              <a:rPr>
                <a:latin typeface="Kokila" panose="020B0604020202020204" pitchFamily="34" charset="0"/>
                <a:cs typeface="Kokila" panose="020B0604020202020204" pitchFamily="34" charset="0"/>
              </a:rPr>
              <a:pPr algn="l" rtl="0"/>
              <a:t>13</a:t>
            </a:fld>
            <a:endParaRPr dirty="0">
              <a:latin typeface="Kokila" panose="020B0604020202020204" pitchFamily="34" charset="0"/>
              <a:cs typeface="Kokila" panose="020B0604020202020204" pitchFamily="34" charset="0"/>
            </a:endParaRPr>
          </a:p>
        </p:txBody>
      </p:sp>
      <p:sp>
        <p:nvSpPr>
          <p:cNvPr id="9" name="Course Purpose">
            <a:extLst>
              <a:ext uri="{FF2B5EF4-FFF2-40B4-BE49-F238E27FC236}">
                <a16:creationId xmlns:a16="http://schemas.microsoft.com/office/drawing/2014/main" id="{58661784-AC09-8920-07AE-4AB1AF6B459F}"/>
              </a:ext>
            </a:extLst>
          </p:cNvPr>
          <p:cNvSpPr txBox="1"/>
          <p:nvPr/>
        </p:nvSpPr>
        <p:spPr>
          <a:xfrm>
            <a:off x="742862" y="2812493"/>
            <a:ext cx="7715337" cy="157386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100000"/>
              </a:lnSpc>
            </a:pPr>
            <a:r>
              <a:rPr lang="en-US" sz="9200" dirty="0">
                <a:latin typeface="Kokila" panose="020B0604020202020204" pitchFamily="34" charset="0"/>
                <a:cs typeface="Kokila" panose="020B0604020202020204" pitchFamily="34" charset="0"/>
              </a:rPr>
              <a:t>आपदा प्रबंधन चक्र</a:t>
            </a:r>
          </a:p>
        </p:txBody>
      </p:sp>
      <p:cxnSp>
        <p:nvCxnSpPr>
          <p:cNvPr id="3" name="Straight Connector 2">
            <a:extLst>
              <a:ext uri="{FF2B5EF4-FFF2-40B4-BE49-F238E27FC236}">
                <a16:creationId xmlns:a16="http://schemas.microsoft.com/office/drawing/2014/main" id="{2DAF3D14-9314-435A-6F18-115F9FC77A93}"/>
              </a:ext>
            </a:extLst>
          </p:cNvPr>
          <p:cNvCxnSpPr/>
          <p:nvPr/>
        </p:nvCxnSpPr>
        <p:spPr>
          <a:xfrm>
            <a:off x="8784771" y="5186579"/>
            <a:ext cx="15162916" cy="0"/>
          </a:xfrm>
          <a:prstGeom prst="line">
            <a:avLst/>
          </a:prstGeom>
          <a:ln w="57150"/>
        </p:spPr>
        <p:style>
          <a:lnRef idx="1">
            <a:schemeClr val="accent6"/>
          </a:lnRef>
          <a:fillRef idx="0">
            <a:schemeClr val="accent6"/>
          </a:fillRef>
          <a:effectRef idx="0">
            <a:schemeClr val="accent6"/>
          </a:effectRef>
          <a:fontRef idx="minor">
            <a:schemeClr val="tx1"/>
          </a:fontRef>
        </p:style>
      </p:cxnSp>
      <p:sp>
        <p:nvSpPr>
          <p:cNvPr id="2" name="Gunshot wounds">
            <a:extLst>
              <a:ext uri="{FF2B5EF4-FFF2-40B4-BE49-F238E27FC236}">
                <a16:creationId xmlns:a16="http://schemas.microsoft.com/office/drawing/2014/main" id="{58A9B929-BE9B-961F-17CE-7A8CFD1AA472}"/>
              </a:ext>
            </a:extLst>
          </p:cNvPr>
          <p:cNvSpPr txBox="1"/>
          <p:nvPr/>
        </p:nvSpPr>
        <p:spPr>
          <a:xfrm>
            <a:off x="742862" y="6364884"/>
            <a:ext cx="6702967" cy="110799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ctr" defTabSz="1896340">
              <a:tabLst>
                <a:tab pos="2286000" algn="l"/>
                <a:tab pos="3644900" algn="l"/>
                <a:tab pos="5029200" algn="l"/>
                <a:tab pos="6388100" algn="l"/>
              </a:tabLst>
              <a:defRPr sz="5400">
                <a:solidFill>
                  <a:srgbClr val="333840"/>
                </a:solidFill>
                <a:latin typeface="Open Sans Semibold"/>
                <a:ea typeface="Open Sans Semibold"/>
                <a:cs typeface="Open Sans Semibold"/>
                <a:sym typeface="Open Sans Semibold"/>
              </a:defRPr>
            </a:lvl1pPr>
          </a:lstStyle>
          <a:p>
            <a:pPr rtl="0"/>
            <a:r>
              <a:rPr lang="en-US" sz="7200" dirty="0" err="1">
                <a:solidFill>
                  <a:srgbClr val="FF0000"/>
                </a:solidFill>
                <a:latin typeface="Kokila" panose="020B0604020202020204" pitchFamily="34" charset="0"/>
                <a:ea typeface="Open Sans" panose="020B0606030504020204" pitchFamily="34" charset="0"/>
                <a:cs typeface="Kokila" panose="020B0604020202020204" pitchFamily="34" charset="0"/>
              </a:rPr>
              <a:t>तत्परता</a:t>
            </a:r>
            <a:r>
              <a:rPr lang="hi-IN" sz="7200" dirty="0">
                <a:solidFill>
                  <a:srgbClr val="FF0000"/>
                </a:solidFill>
                <a:latin typeface="Kokila" panose="020B0604020202020204" pitchFamily="34" charset="0"/>
                <a:ea typeface="Open Sans" panose="020B0606030504020204" pitchFamily="34" charset="0"/>
                <a:cs typeface="Kokila" panose="020B0604020202020204" pitchFamily="34" charset="0"/>
              </a:rPr>
              <a:t>/तैयारी </a:t>
            </a:r>
            <a:endParaRPr sz="7200" dirty="0">
              <a:solidFill>
                <a:srgbClr val="FF0000"/>
              </a:solidFill>
              <a:latin typeface="Kokila" panose="020B0604020202020204" pitchFamily="34" charset="0"/>
              <a:ea typeface="Open Sans" panose="020B0606030504020204" pitchFamily="34" charset="0"/>
              <a:cs typeface="Kokila" panose="020B0604020202020204" pitchFamily="34" charset="0"/>
            </a:endParaRPr>
          </a:p>
        </p:txBody>
      </p:sp>
    </p:spTree>
    <p:extLst>
      <p:ext uri="{BB962C8B-B14F-4D97-AF65-F5344CB8AC3E}">
        <p14:creationId xmlns:p14="http://schemas.microsoft.com/office/powerpoint/2010/main" val="495568965"/>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166877-E5A2-5EB7-67CB-AEF1C02A31B4}"/>
            </a:ext>
          </a:extLst>
        </p:cNvPr>
        <p:cNvGrpSpPr/>
        <p:nvPr/>
      </p:nvGrpSpPr>
      <p:grpSpPr>
        <a:xfrm>
          <a:off x="0" y="0"/>
          <a:ext cx="0" cy="0"/>
          <a:chOff x="0" y="0"/>
          <a:chExt cx="0" cy="0"/>
        </a:xfrm>
      </p:grpSpPr>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C7274D0D-3041-EFFF-BFCB-CE523EB2A9BE}"/>
              </a:ext>
            </a:extLst>
          </p:cNvPr>
          <p:cNvSpPr txBox="1"/>
          <p:nvPr/>
        </p:nvSpPr>
        <p:spPr>
          <a:xfrm>
            <a:off x="8699711" y="5351787"/>
            <a:ext cx="15382807" cy="577081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914400" indent="-914400" algn="just" rtl="0">
              <a:lnSpc>
                <a:spcPct val="100000"/>
              </a:lnSpc>
              <a:buFont typeface="Arial" panose="020B0604020202020204" pitchFamily="34" charset="0"/>
              <a:buChar char="•"/>
              <a:defRPr sz="6400">
                <a:solidFill>
                  <a:srgbClr val="FFFFFF"/>
                </a:solidFill>
                <a:latin typeface="Open Sans Semibold"/>
                <a:ea typeface="Open Sans Semibold"/>
                <a:cs typeface="Open Sans Semibold"/>
                <a:sym typeface="Open Sans Semibold"/>
              </a:defRPr>
            </a:pPr>
            <a:r>
              <a:rPr lang="en-US" sz="6000" dirty="0">
                <a:solidFill>
                  <a:schemeClr val="tx1"/>
                </a:solidFill>
                <a:latin typeface="Kokila" panose="020B0604020202020204" pitchFamily="34" charset="0"/>
                <a:ea typeface="Open Sans" panose="020B0606030504020204" pitchFamily="34" charset="0"/>
                <a:cs typeface="Kokila" panose="020B0604020202020204" pitchFamily="34" charset="0"/>
              </a:rPr>
              <a:t>यह आपदा के दौरान और उसके तुरंत बाद की जाने वाली कार्रवाई है, जिससे लोगों की जान बचाई जा सके, बुनियादी जरूरतों को पूरा किया जा सके और आगे होने वाली क्षति को सीमित किया जा सके।</a:t>
            </a:r>
          </a:p>
          <a:p>
            <a:pPr marL="914400" indent="-914400" algn="just" rtl="0">
              <a:lnSpc>
                <a:spcPct val="100000"/>
              </a:lnSpc>
              <a:buFont typeface="Arial" panose="020B0604020202020204" pitchFamily="34" charset="0"/>
              <a:buChar char="•"/>
              <a:defRPr sz="6400">
                <a:solidFill>
                  <a:srgbClr val="FFFFFF"/>
                </a:solidFill>
                <a:latin typeface="Open Sans Semibold"/>
                <a:ea typeface="Open Sans Semibold"/>
                <a:cs typeface="Open Sans Semibold"/>
                <a:sym typeface="Open Sans Semibold"/>
              </a:defRPr>
            </a:pPr>
            <a:r>
              <a:rPr lang="en-US" sz="6000" dirty="0">
                <a:solidFill>
                  <a:schemeClr val="tx1"/>
                </a:solidFill>
                <a:latin typeface="Kokila" panose="020B0604020202020204" pitchFamily="34" charset="0"/>
                <a:ea typeface="Open Sans" panose="020B0606030504020204" pitchFamily="34" charset="0"/>
                <a:cs typeface="Kokila" panose="020B0604020202020204" pitchFamily="34" charset="0"/>
              </a:rPr>
              <a:t>गतिविधियाँ: खोज एवं बचाव कार्य, आपातकालीन सहायता प्रदान करना, अस्थायी आश्रयों की स्थापना करना, तथा आपातकालीन सेवाओं का समन्वय करना।</a:t>
            </a:r>
          </a:p>
        </p:txBody>
      </p:sp>
      <p:sp>
        <p:nvSpPr>
          <p:cNvPr id="115" name="Rectangle">
            <a:extLst>
              <a:ext uri="{FF2B5EF4-FFF2-40B4-BE49-F238E27FC236}">
                <a16:creationId xmlns:a16="http://schemas.microsoft.com/office/drawing/2014/main" id="{36D59E5A-0856-57AB-E2C0-51FD5137C470}"/>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pPr algn="l" rtl="0"/>
            <a:endParaRPr>
              <a:latin typeface="Kokila" panose="020B0604020202020204" pitchFamily="34" charset="0"/>
              <a:cs typeface="Kokila" panose="020B0604020202020204" pitchFamily="34" charset="0"/>
            </a:endParaRPr>
          </a:p>
        </p:txBody>
      </p:sp>
      <p:sp>
        <p:nvSpPr>
          <p:cNvPr id="116" name="Slide Number">
            <a:extLst>
              <a:ext uri="{FF2B5EF4-FFF2-40B4-BE49-F238E27FC236}">
                <a16:creationId xmlns:a16="http://schemas.microsoft.com/office/drawing/2014/main" id="{63D3C47B-A6CD-502F-DCE6-FF54E4B8B234}"/>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l" rtl="0"/>
            <a:fld id="{86CB4B4D-7CA3-9044-876B-883B54F8677D}" type="slidenum">
              <a:rPr>
                <a:latin typeface="Kokila" panose="020B0604020202020204" pitchFamily="34" charset="0"/>
                <a:cs typeface="Kokila" panose="020B0604020202020204" pitchFamily="34" charset="0"/>
              </a:rPr>
              <a:pPr algn="l" rtl="0"/>
              <a:t>14</a:t>
            </a:fld>
            <a:endParaRPr dirty="0">
              <a:latin typeface="Kokila" panose="020B0604020202020204" pitchFamily="34" charset="0"/>
              <a:cs typeface="Kokila" panose="020B0604020202020204" pitchFamily="34" charset="0"/>
            </a:endParaRPr>
          </a:p>
        </p:txBody>
      </p:sp>
      <p:sp>
        <p:nvSpPr>
          <p:cNvPr id="9" name="Course Purpose">
            <a:extLst>
              <a:ext uri="{FF2B5EF4-FFF2-40B4-BE49-F238E27FC236}">
                <a16:creationId xmlns:a16="http://schemas.microsoft.com/office/drawing/2014/main" id="{4C0C0B7F-C44E-3203-D831-CF334CF0DBD8}"/>
              </a:ext>
            </a:extLst>
          </p:cNvPr>
          <p:cNvSpPr txBox="1"/>
          <p:nvPr/>
        </p:nvSpPr>
        <p:spPr>
          <a:xfrm>
            <a:off x="742862" y="2812493"/>
            <a:ext cx="7715337" cy="157386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100000"/>
              </a:lnSpc>
            </a:pPr>
            <a:r>
              <a:rPr lang="en-US" sz="9200" dirty="0">
                <a:latin typeface="Kokila" panose="020B0604020202020204" pitchFamily="34" charset="0"/>
                <a:cs typeface="Kokila" panose="020B0604020202020204" pitchFamily="34" charset="0"/>
              </a:rPr>
              <a:t>आपदा प्रबंधन चक्र</a:t>
            </a:r>
          </a:p>
        </p:txBody>
      </p:sp>
      <p:cxnSp>
        <p:nvCxnSpPr>
          <p:cNvPr id="3" name="Straight Connector 2">
            <a:extLst>
              <a:ext uri="{FF2B5EF4-FFF2-40B4-BE49-F238E27FC236}">
                <a16:creationId xmlns:a16="http://schemas.microsoft.com/office/drawing/2014/main" id="{9CFCB8FA-D0D9-5F08-816E-1F5D9F98E3AB}"/>
              </a:ext>
            </a:extLst>
          </p:cNvPr>
          <p:cNvCxnSpPr/>
          <p:nvPr/>
        </p:nvCxnSpPr>
        <p:spPr>
          <a:xfrm>
            <a:off x="8784771" y="5186579"/>
            <a:ext cx="15162916" cy="0"/>
          </a:xfrm>
          <a:prstGeom prst="line">
            <a:avLst/>
          </a:prstGeom>
          <a:ln w="57150"/>
        </p:spPr>
        <p:style>
          <a:lnRef idx="1">
            <a:schemeClr val="accent6"/>
          </a:lnRef>
          <a:fillRef idx="0">
            <a:schemeClr val="accent6"/>
          </a:fillRef>
          <a:effectRef idx="0">
            <a:schemeClr val="accent6"/>
          </a:effectRef>
          <a:fontRef idx="minor">
            <a:schemeClr val="tx1"/>
          </a:fontRef>
        </p:style>
      </p:cxnSp>
      <p:sp>
        <p:nvSpPr>
          <p:cNvPr id="2" name="Gunshot wounds">
            <a:extLst>
              <a:ext uri="{FF2B5EF4-FFF2-40B4-BE49-F238E27FC236}">
                <a16:creationId xmlns:a16="http://schemas.microsoft.com/office/drawing/2014/main" id="{4CA10C43-ACF4-2495-49B0-67FFFB0FDB21}"/>
              </a:ext>
            </a:extLst>
          </p:cNvPr>
          <p:cNvSpPr txBox="1"/>
          <p:nvPr/>
        </p:nvSpPr>
        <p:spPr>
          <a:xfrm>
            <a:off x="1097280" y="6364884"/>
            <a:ext cx="6348549" cy="110799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ctr" defTabSz="1896340">
              <a:tabLst>
                <a:tab pos="2286000" algn="l"/>
                <a:tab pos="3644900" algn="l"/>
                <a:tab pos="5029200" algn="l"/>
                <a:tab pos="6388100" algn="l"/>
              </a:tabLst>
              <a:defRPr sz="5400">
                <a:solidFill>
                  <a:srgbClr val="333840"/>
                </a:solidFill>
                <a:latin typeface="Open Sans Semibold"/>
                <a:ea typeface="Open Sans Semibold"/>
                <a:cs typeface="Open Sans Semibold"/>
                <a:sym typeface="Open Sans Semibold"/>
              </a:defRPr>
            </a:lvl1pPr>
          </a:lstStyle>
          <a:p>
            <a:pPr algn="l" rtl="0"/>
            <a:r>
              <a:rPr lang="en-US" sz="7200" dirty="0">
                <a:solidFill>
                  <a:srgbClr val="FF0000"/>
                </a:solidFill>
                <a:latin typeface="Kokila" panose="020B0604020202020204" pitchFamily="34" charset="0"/>
                <a:ea typeface="Open Sans" panose="020B0606030504020204" pitchFamily="34" charset="0"/>
                <a:cs typeface="Kokila" panose="020B0604020202020204" pitchFamily="34" charset="0"/>
              </a:rPr>
              <a:t>प्रतिक्रिया</a:t>
            </a:r>
            <a:endParaRPr sz="7200" dirty="0">
              <a:solidFill>
                <a:srgbClr val="FF0000"/>
              </a:solidFill>
              <a:latin typeface="Kokila" panose="020B0604020202020204" pitchFamily="34" charset="0"/>
              <a:ea typeface="Open Sans" panose="020B0606030504020204" pitchFamily="34" charset="0"/>
              <a:cs typeface="Kokila" panose="020B0604020202020204" pitchFamily="34" charset="0"/>
            </a:endParaRPr>
          </a:p>
        </p:txBody>
      </p:sp>
    </p:spTree>
    <p:extLst>
      <p:ext uri="{BB962C8B-B14F-4D97-AF65-F5344CB8AC3E}">
        <p14:creationId xmlns:p14="http://schemas.microsoft.com/office/powerpoint/2010/main" val="3493411272"/>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54DA46-E944-7AB7-67FA-2294DA5C0125}"/>
            </a:ext>
          </a:extLst>
        </p:cNvPr>
        <p:cNvGrpSpPr/>
        <p:nvPr/>
      </p:nvGrpSpPr>
      <p:grpSpPr>
        <a:xfrm>
          <a:off x="0" y="0"/>
          <a:ext cx="0" cy="0"/>
          <a:chOff x="0" y="0"/>
          <a:chExt cx="0" cy="0"/>
        </a:xfrm>
      </p:grpSpPr>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B8C5889B-FFCA-E517-9F08-1E07B74722E8}"/>
              </a:ext>
            </a:extLst>
          </p:cNvPr>
          <p:cNvSpPr txBox="1"/>
          <p:nvPr/>
        </p:nvSpPr>
        <p:spPr>
          <a:xfrm>
            <a:off x="8550856" y="5351787"/>
            <a:ext cx="15382807" cy="484748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914400" indent="-914400" algn="just" rtl="0">
              <a:lnSpc>
                <a:spcPct val="100000"/>
              </a:lnSpc>
              <a:buFont typeface="Arial" panose="020B0604020202020204" pitchFamily="34" charset="0"/>
              <a:buChar char="•"/>
              <a:defRPr sz="6400">
                <a:solidFill>
                  <a:srgbClr val="FFFFFF"/>
                </a:solidFill>
                <a:latin typeface="Open Sans Semibold"/>
                <a:ea typeface="Open Sans Semibold"/>
                <a:cs typeface="Open Sans Semibold"/>
                <a:sym typeface="Open Sans Semibold"/>
              </a:defRPr>
            </a:pPr>
            <a:r>
              <a:rPr lang="en-US" sz="6000" dirty="0">
                <a:solidFill>
                  <a:schemeClr val="tx1"/>
                </a:solidFill>
                <a:latin typeface="Kokila" panose="020B0604020202020204" pitchFamily="34" charset="0"/>
                <a:ea typeface="Open Sans" panose="020B0606030504020204" pitchFamily="34" charset="0"/>
                <a:cs typeface="Kokila" panose="020B0604020202020204" pitchFamily="34" charset="0"/>
              </a:rPr>
              <a:t>इस चरण में आपदा के बाद समुदाय को पुनर्स्थापित करने या सुधारने की गतिविधियां शामिल होती हैं, जो तत्काल आपातकाल से लेकर दीर्घकालिक पुनर्निर्माण और लचीलेपन की ओर अग्रसर होती हैं।</a:t>
            </a:r>
          </a:p>
          <a:p>
            <a:pPr marL="914400" indent="-914400" algn="just" rtl="0">
              <a:lnSpc>
                <a:spcPct val="100000"/>
              </a:lnSpc>
              <a:buFont typeface="Arial" panose="020B0604020202020204" pitchFamily="34" charset="0"/>
              <a:buChar char="•"/>
              <a:defRPr sz="6400">
                <a:solidFill>
                  <a:srgbClr val="FFFFFF"/>
                </a:solidFill>
                <a:latin typeface="Open Sans Semibold"/>
                <a:ea typeface="Open Sans Semibold"/>
                <a:cs typeface="Open Sans Semibold"/>
                <a:sym typeface="Open Sans Semibold"/>
              </a:defRPr>
            </a:pPr>
            <a:r>
              <a:rPr lang="en-US" sz="6000" dirty="0">
                <a:solidFill>
                  <a:schemeClr val="tx1"/>
                </a:solidFill>
                <a:latin typeface="Kokila" panose="020B0604020202020204" pitchFamily="34" charset="0"/>
                <a:ea typeface="Open Sans" panose="020B0606030504020204" pitchFamily="34" charset="0"/>
                <a:cs typeface="Kokila" panose="020B0604020202020204" pitchFamily="34" charset="0"/>
              </a:rPr>
              <a:t>गतिविधियाँ: बुनियादी ढांचे को बहाल करना, अस्थायी और स्थायी आवास प्रदान करना, आर्थिक सुधार का समर्थन करना आदि।</a:t>
            </a:r>
          </a:p>
        </p:txBody>
      </p:sp>
      <p:sp>
        <p:nvSpPr>
          <p:cNvPr id="115" name="Rectangle">
            <a:extLst>
              <a:ext uri="{FF2B5EF4-FFF2-40B4-BE49-F238E27FC236}">
                <a16:creationId xmlns:a16="http://schemas.microsoft.com/office/drawing/2014/main" id="{FFCDF5EA-8D4B-23E5-BFC1-D33C2221BB4B}"/>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pPr algn="l" rtl="0"/>
            <a:endParaRPr>
              <a:latin typeface="Kokila" panose="020B0604020202020204" pitchFamily="34" charset="0"/>
              <a:cs typeface="Kokila" panose="020B0604020202020204" pitchFamily="34" charset="0"/>
            </a:endParaRPr>
          </a:p>
        </p:txBody>
      </p:sp>
      <p:sp>
        <p:nvSpPr>
          <p:cNvPr id="116" name="Slide Number">
            <a:extLst>
              <a:ext uri="{FF2B5EF4-FFF2-40B4-BE49-F238E27FC236}">
                <a16:creationId xmlns:a16="http://schemas.microsoft.com/office/drawing/2014/main" id="{A6280AEC-28EC-2C8E-4CEB-35401CB88EDC}"/>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algn="l" rtl="0"/>
            <a:fld id="{86CB4B4D-7CA3-9044-876B-883B54F8677D}" type="slidenum">
              <a:rPr>
                <a:latin typeface="Kokila" panose="020B0604020202020204" pitchFamily="34" charset="0"/>
                <a:cs typeface="Kokila" panose="020B0604020202020204" pitchFamily="34" charset="0"/>
              </a:rPr>
              <a:pPr algn="l" rtl="0"/>
              <a:t>15</a:t>
            </a:fld>
            <a:endParaRPr dirty="0">
              <a:latin typeface="Kokila" panose="020B0604020202020204" pitchFamily="34" charset="0"/>
              <a:cs typeface="Kokila" panose="020B0604020202020204" pitchFamily="34" charset="0"/>
            </a:endParaRPr>
          </a:p>
        </p:txBody>
      </p:sp>
      <p:sp>
        <p:nvSpPr>
          <p:cNvPr id="9" name="Course Purpose">
            <a:extLst>
              <a:ext uri="{FF2B5EF4-FFF2-40B4-BE49-F238E27FC236}">
                <a16:creationId xmlns:a16="http://schemas.microsoft.com/office/drawing/2014/main" id="{F63409FA-5B25-1FD8-4C32-CBC943E3455C}"/>
              </a:ext>
            </a:extLst>
          </p:cNvPr>
          <p:cNvSpPr txBox="1"/>
          <p:nvPr/>
        </p:nvSpPr>
        <p:spPr>
          <a:xfrm>
            <a:off x="742862" y="2812493"/>
            <a:ext cx="7715337" cy="157386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100000"/>
              </a:lnSpc>
            </a:pPr>
            <a:r>
              <a:rPr lang="en-US" sz="9200" dirty="0">
                <a:latin typeface="Kokila" panose="020B0604020202020204" pitchFamily="34" charset="0"/>
                <a:cs typeface="Kokila" panose="020B0604020202020204" pitchFamily="34" charset="0"/>
              </a:rPr>
              <a:t>आपदा प्रबंधन चक्र</a:t>
            </a:r>
          </a:p>
        </p:txBody>
      </p:sp>
      <p:cxnSp>
        <p:nvCxnSpPr>
          <p:cNvPr id="3" name="Straight Connector 2">
            <a:extLst>
              <a:ext uri="{FF2B5EF4-FFF2-40B4-BE49-F238E27FC236}">
                <a16:creationId xmlns:a16="http://schemas.microsoft.com/office/drawing/2014/main" id="{C5743FE2-05FD-68A8-66D4-A3190308DF2B}"/>
              </a:ext>
            </a:extLst>
          </p:cNvPr>
          <p:cNvCxnSpPr/>
          <p:nvPr/>
        </p:nvCxnSpPr>
        <p:spPr>
          <a:xfrm>
            <a:off x="8784771" y="5186579"/>
            <a:ext cx="15162916" cy="0"/>
          </a:xfrm>
          <a:prstGeom prst="line">
            <a:avLst/>
          </a:prstGeom>
          <a:ln w="57150"/>
        </p:spPr>
        <p:style>
          <a:lnRef idx="1">
            <a:schemeClr val="accent6"/>
          </a:lnRef>
          <a:fillRef idx="0">
            <a:schemeClr val="accent6"/>
          </a:fillRef>
          <a:effectRef idx="0">
            <a:schemeClr val="accent6"/>
          </a:effectRef>
          <a:fontRef idx="minor">
            <a:schemeClr val="tx1"/>
          </a:fontRef>
        </p:style>
      </p:cxnSp>
      <p:sp>
        <p:nvSpPr>
          <p:cNvPr id="2" name="Gunshot wounds">
            <a:extLst>
              <a:ext uri="{FF2B5EF4-FFF2-40B4-BE49-F238E27FC236}">
                <a16:creationId xmlns:a16="http://schemas.microsoft.com/office/drawing/2014/main" id="{D4FA75EA-1114-71B8-AEF7-E3EF326E701A}"/>
              </a:ext>
            </a:extLst>
          </p:cNvPr>
          <p:cNvSpPr txBox="1"/>
          <p:nvPr/>
        </p:nvSpPr>
        <p:spPr>
          <a:xfrm>
            <a:off x="1097280" y="6364884"/>
            <a:ext cx="6348549" cy="110799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ctr" defTabSz="1896340">
              <a:tabLst>
                <a:tab pos="2286000" algn="l"/>
                <a:tab pos="3644900" algn="l"/>
                <a:tab pos="5029200" algn="l"/>
                <a:tab pos="6388100" algn="l"/>
              </a:tabLst>
              <a:defRPr sz="5400">
                <a:solidFill>
                  <a:srgbClr val="333840"/>
                </a:solidFill>
                <a:latin typeface="Open Sans Semibold"/>
                <a:ea typeface="Open Sans Semibold"/>
                <a:cs typeface="Open Sans Semibold"/>
                <a:sym typeface="Open Sans Semibold"/>
              </a:defRPr>
            </a:lvl1pPr>
          </a:lstStyle>
          <a:p>
            <a:pPr algn="l"/>
            <a:r>
              <a:rPr lang="hi-IN" sz="7200" dirty="0">
                <a:solidFill>
                  <a:srgbClr val="FF0000"/>
                </a:solidFill>
                <a:latin typeface="Kokila" panose="020B0604020202020204" pitchFamily="34" charset="0"/>
                <a:cs typeface="Kokila" panose="020B0604020202020204" pitchFamily="34" charset="0"/>
              </a:rPr>
              <a:t>क्षतिपूर्ति</a:t>
            </a:r>
            <a:endParaRPr sz="7200" dirty="0">
              <a:solidFill>
                <a:srgbClr val="FF0000"/>
              </a:solidFill>
              <a:latin typeface="Kokila" panose="020B0604020202020204" pitchFamily="34" charset="0"/>
              <a:ea typeface="Open Sans" panose="020B0606030504020204" pitchFamily="34" charset="0"/>
              <a:cs typeface="Kokila" panose="020B0604020202020204" pitchFamily="34" charset="0"/>
            </a:endParaRPr>
          </a:p>
        </p:txBody>
      </p:sp>
    </p:spTree>
    <p:extLst>
      <p:ext uri="{BB962C8B-B14F-4D97-AF65-F5344CB8AC3E}">
        <p14:creationId xmlns:p14="http://schemas.microsoft.com/office/powerpoint/2010/main" val="26922043"/>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6D3C4D-5EB1-9AB9-1EFC-93CB5BBEFCA8}"/>
            </a:ext>
          </a:extLst>
        </p:cNvPr>
        <p:cNvGrpSpPr/>
        <p:nvPr/>
      </p:nvGrpSpPr>
      <p:grpSpPr>
        <a:xfrm>
          <a:off x="0" y="0"/>
          <a:ext cx="0" cy="0"/>
          <a:chOff x="0" y="0"/>
          <a:chExt cx="0" cy="0"/>
        </a:xfrm>
      </p:grpSpPr>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7500AB46-A33B-D200-A48C-BDEB72092169}"/>
              </a:ext>
            </a:extLst>
          </p:cNvPr>
          <p:cNvSpPr txBox="1"/>
          <p:nvPr/>
        </p:nvSpPr>
        <p:spPr>
          <a:xfrm>
            <a:off x="8784771" y="5351787"/>
            <a:ext cx="15382807" cy="392415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914400" indent="-914400" algn="just" rtl="0">
              <a:lnSpc>
                <a:spcPct val="100000"/>
              </a:lnSpc>
              <a:buFont typeface="Arial" panose="020B0604020202020204" pitchFamily="34" charset="0"/>
              <a:buChar char="•"/>
              <a:defRPr sz="6400">
                <a:solidFill>
                  <a:srgbClr val="FFFFFF"/>
                </a:solidFill>
                <a:latin typeface="Open Sans Semibold"/>
                <a:ea typeface="Open Sans Semibold"/>
                <a:cs typeface="Open Sans Semibold"/>
                <a:sym typeface="Open Sans Semibold"/>
              </a:defRPr>
            </a:pPr>
            <a:r>
              <a:rPr lang="en-US" sz="6000" dirty="0">
                <a:solidFill>
                  <a:schemeClr val="tx1"/>
                </a:solidFill>
                <a:latin typeface="Kokila" panose="020B0604020202020204" pitchFamily="34" charset="0"/>
                <a:ea typeface="Open Sans" panose="020B0606030504020204" pitchFamily="34" charset="0"/>
                <a:cs typeface="Kokila" panose="020B0604020202020204" pitchFamily="34" charset="0"/>
              </a:rPr>
              <a:t>यह चरण आपदा की गंभीरता और उसके प्रभावों को रोकने या कम करने के लिए दीर्घकालिक कार्यों पर केंद्रित है।</a:t>
            </a:r>
          </a:p>
          <a:p>
            <a:pPr marL="914400" indent="-914400" algn="just" rtl="0">
              <a:lnSpc>
                <a:spcPct val="100000"/>
              </a:lnSpc>
              <a:buFont typeface="Arial" panose="020B0604020202020204" pitchFamily="34" charset="0"/>
              <a:buChar char="•"/>
              <a:defRPr sz="6400">
                <a:solidFill>
                  <a:srgbClr val="FFFFFF"/>
                </a:solidFill>
                <a:latin typeface="Open Sans Semibold"/>
                <a:ea typeface="Open Sans Semibold"/>
                <a:cs typeface="Open Sans Semibold"/>
                <a:sym typeface="Open Sans Semibold"/>
              </a:defRPr>
            </a:pPr>
            <a:r>
              <a:rPr lang="en-US" sz="6000" dirty="0">
                <a:solidFill>
                  <a:schemeClr val="tx1"/>
                </a:solidFill>
                <a:latin typeface="Kokila" panose="020B0604020202020204" pitchFamily="34" charset="0"/>
                <a:ea typeface="Open Sans" panose="020B0606030504020204" pitchFamily="34" charset="0"/>
                <a:cs typeface="Kokila" panose="020B0604020202020204" pitchFamily="34" charset="0"/>
              </a:rPr>
              <a:t>गतिविधियाँ: बाढ़ सुरक्षा निर्माण जैसे संरचनात्मक उपाय, भूमि उपयोग नियोजन जैसे गैर-संरचनात्मक उपाय, और जन जागरूकता अभियान।</a:t>
            </a:r>
          </a:p>
        </p:txBody>
      </p:sp>
      <p:sp>
        <p:nvSpPr>
          <p:cNvPr id="115" name="Rectangle">
            <a:extLst>
              <a:ext uri="{FF2B5EF4-FFF2-40B4-BE49-F238E27FC236}">
                <a16:creationId xmlns:a16="http://schemas.microsoft.com/office/drawing/2014/main" id="{520B30DC-81E8-7DC4-D1E3-B548DC9DD9E7}"/>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pPr algn="l" rtl="0"/>
            <a:endParaRPr>
              <a:latin typeface="Kokila" panose="020B0604020202020204" pitchFamily="34" charset="0"/>
              <a:cs typeface="Kokila" panose="020B0604020202020204" pitchFamily="34" charset="0"/>
            </a:endParaRPr>
          </a:p>
        </p:txBody>
      </p:sp>
      <p:sp>
        <p:nvSpPr>
          <p:cNvPr id="116" name="Slide Number">
            <a:extLst>
              <a:ext uri="{FF2B5EF4-FFF2-40B4-BE49-F238E27FC236}">
                <a16:creationId xmlns:a16="http://schemas.microsoft.com/office/drawing/2014/main" id="{51522626-189D-5C23-0401-34E3E5753309}"/>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l" rtl="0"/>
            <a:fld id="{86CB4B4D-7CA3-9044-876B-883B54F8677D}" type="slidenum">
              <a:rPr>
                <a:latin typeface="Kokila" panose="020B0604020202020204" pitchFamily="34" charset="0"/>
                <a:cs typeface="Kokila" panose="020B0604020202020204" pitchFamily="34" charset="0"/>
              </a:rPr>
              <a:pPr algn="l" rtl="0"/>
              <a:t>16</a:t>
            </a:fld>
            <a:endParaRPr dirty="0">
              <a:latin typeface="Kokila" panose="020B0604020202020204" pitchFamily="34" charset="0"/>
              <a:cs typeface="Kokila" panose="020B0604020202020204" pitchFamily="34" charset="0"/>
            </a:endParaRPr>
          </a:p>
        </p:txBody>
      </p:sp>
      <p:sp>
        <p:nvSpPr>
          <p:cNvPr id="9" name="Course Purpose">
            <a:extLst>
              <a:ext uri="{FF2B5EF4-FFF2-40B4-BE49-F238E27FC236}">
                <a16:creationId xmlns:a16="http://schemas.microsoft.com/office/drawing/2014/main" id="{386BA640-B36F-F7AC-6D1A-2AF439538432}"/>
              </a:ext>
            </a:extLst>
          </p:cNvPr>
          <p:cNvSpPr txBox="1"/>
          <p:nvPr/>
        </p:nvSpPr>
        <p:spPr>
          <a:xfrm>
            <a:off x="742862" y="2812493"/>
            <a:ext cx="7715337" cy="157386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100000"/>
              </a:lnSpc>
            </a:pPr>
            <a:r>
              <a:rPr lang="en-US" sz="9200" dirty="0">
                <a:latin typeface="Kokila" panose="020B0604020202020204" pitchFamily="34" charset="0"/>
                <a:cs typeface="Kokila" panose="020B0604020202020204" pitchFamily="34" charset="0"/>
              </a:rPr>
              <a:t>आपदा प्रबंधन चक्र</a:t>
            </a:r>
          </a:p>
        </p:txBody>
      </p:sp>
      <p:cxnSp>
        <p:nvCxnSpPr>
          <p:cNvPr id="3" name="Straight Connector 2">
            <a:extLst>
              <a:ext uri="{FF2B5EF4-FFF2-40B4-BE49-F238E27FC236}">
                <a16:creationId xmlns:a16="http://schemas.microsoft.com/office/drawing/2014/main" id="{E546B332-79A6-2DF0-4002-6B033D57C57A}"/>
              </a:ext>
            </a:extLst>
          </p:cNvPr>
          <p:cNvCxnSpPr/>
          <p:nvPr/>
        </p:nvCxnSpPr>
        <p:spPr>
          <a:xfrm>
            <a:off x="8784771" y="5186579"/>
            <a:ext cx="15162916" cy="0"/>
          </a:xfrm>
          <a:prstGeom prst="line">
            <a:avLst/>
          </a:prstGeom>
          <a:ln w="57150"/>
        </p:spPr>
        <p:style>
          <a:lnRef idx="1">
            <a:schemeClr val="accent6"/>
          </a:lnRef>
          <a:fillRef idx="0">
            <a:schemeClr val="accent6"/>
          </a:fillRef>
          <a:effectRef idx="0">
            <a:schemeClr val="accent6"/>
          </a:effectRef>
          <a:fontRef idx="minor">
            <a:schemeClr val="tx1"/>
          </a:fontRef>
        </p:style>
      </p:cxnSp>
      <p:sp>
        <p:nvSpPr>
          <p:cNvPr id="2" name="Gunshot wounds">
            <a:extLst>
              <a:ext uri="{FF2B5EF4-FFF2-40B4-BE49-F238E27FC236}">
                <a16:creationId xmlns:a16="http://schemas.microsoft.com/office/drawing/2014/main" id="{139B0C02-10BA-B1FD-C0F5-E5000EEFA0E3}"/>
              </a:ext>
            </a:extLst>
          </p:cNvPr>
          <p:cNvSpPr txBox="1"/>
          <p:nvPr/>
        </p:nvSpPr>
        <p:spPr>
          <a:xfrm>
            <a:off x="742862" y="6364884"/>
            <a:ext cx="6702967" cy="110799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ctr" defTabSz="1896340">
              <a:tabLst>
                <a:tab pos="2286000" algn="l"/>
                <a:tab pos="3644900" algn="l"/>
                <a:tab pos="5029200" algn="l"/>
                <a:tab pos="6388100" algn="l"/>
              </a:tabLst>
              <a:defRPr sz="5400">
                <a:solidFill>
                  <a:srgbClr val="333840"/>
                </a:solidFill>
                <a:latin typeface="Open Sans Semibold"/>
                <a:ea typeface="Open Sans Semibold"/>
                <a:cs typeface="Open Sans Semibold"/>
                <a:sym typeface="Open Sans Semibold"/>
              </a:defRPr>
            </a:lvl1pPr>
          </a:lstStyle>
          <a:p>
            <a:pPr algn="l" rtl="0"/>
            <a:r>
              <a:rPr lang="en-US" sz="7200" dirty="0" err="1">
                <a:solidFill>
                  <a:srgbClr val="FF0000"/>
                </a:solidFill>
                <a:latin typeface="Kokila" panose="020B0604020202020204" pitchFamily="34" charset="0"/>
                <a:ea typeface="Open Sans" panose="020B0606030504020204" pitchFamily="34" charset="0"/>
                <a:cs typeface="Kokila" panose="020B0604020202020204" pitchFamily="34" charset="0"/>
              </a:rPr>
              <a:t>शमन</a:t>
            </a:r>
            <a:r>
              <a:rPr lang="hi-IN" sz="7200" dirty="0">
                <a:solidFill>
                  <a:srgbClr val="FF0000"/>
                </a:solidFill>
                <a:latin typeface="Kokila" panose="020B0604020202020204" pitchFamily="34" charset="0"/>
                <a:ea typeface="Open Sans" panose="020B0606030504020204" pitchFamily="34" charset="0"/>
                <a:cs typeface="Kokila" panose="020B0604020202020204" pitchFamily="34" charset="0"/>
              </a:rPr>
              <a:t>/निवारण </a:t>
            </a:r>
            <a:endParaRPr sz="7200" dirty="0">
              <a:solidFill>
                <a:srgbClr val="FF0000"/>
              </a:solidFill>
              <a:latin typeface="Kokila" panose="020B0604020202020204" pitchFamily="34" charset="0"/>
              <a:ea typeface="Open Sans" panose="020B0606030504020204" pitchFamily="34" charset="0"/>
              <a:cs typeface="Kokila" panose="020B0604020202020204" pitchFamily="34" charset="0"/>
            </a:endParaRPr>
          </a:p>
        </p:txBody>
      </p:sp>
    </p:spTree>
    <p:extLst>
      <p:ext uri="{BB962C8B-B14F-4D97-AF65-F5344CB8AC3E}">
        <p14:creationId xmlns:p14="http://schemas.microsoft.com/office/powerpoint/2010/main" val="2970041602"/>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A0EC6B-879D-F9D8-8F76-CEF555484C7B}"/>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CAC91ABF-DD16-BA17-5F53-82869E36468E}"/>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pPr algn="l" rtl="0"/>
            <a:endParaRPr dirty="0">
              <a:latin typeface="Kokila" panose="020B0604020202020204" pitchFamily="34" charset="0"/>
              <a:cs typeface="Kokila" panose="020B0604020202020204" pitchFamily="34" charset="0"/>
            </a:endParaRPr>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609F5D0E-727D-B289-62BC-84AD3EBBE67C}"/>
              </a:ext>
            </a:extLst>
          </p:cNvPr>
          <p:cNvSpPr txBox="1"/>
          <p:nvPr/>
        </p:nvSpPr>
        <p:spPr>
          <a:xfrm>
            <a:off x="8564880" y="3888736"/>
            <a:ext cx="15382807" cy="670952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857250" indent="-857250" algn="l" rtl="0">
              <a:buFont typeface="Wingdings" panose="05000000000000000000" pitchFamily="2" charset="2"/>
              <a:buChar char="§"/>
              <a:defRPr sz="6400">
                <a:solidFill>
                  <a:srgbClr val="FFFFFF"/>
                </a:solidFill>
                <a:latin typeface="Open Sans Semibold"/>
                <a:ea typeface="Open Sans Semibold"/>
                <a:cs typeface="Open Sans Semibold"/>
                <a:sym typeface="Open Sans Semibold"/>
              </a:defRPr>
            </a:pPr>
            <a:r>
              <a:rPr lang="en-US" sz="7200" dirty="0">
                <a:solidFill>
                  <a:schemeClr val="tx1"/>
                </a:solidFill>
                <a:latin typeface="Kokila" panose="020B0604020202020204" pitchFamily="34" charset="0"/>
                <a:ea typeface="Open Sans" panose="020B0606030504020204" pitchFamily="34" charset="0"/>
                <a:cs typeface="Kokila" panose="020B0604020202020204" pitchFamily="34" charset="0"/>
              </a:rPr>
              <a:t>संस्थागत तंत्र</a:t>
            </a:r>
          </a:p>
          <a:p>
            <a:pPr marL="857250" indent="-857250" algn="l" rtl="0">
              <a:buFont typeface="Wingdings" panose="05000000000000000000" pitchFamily="2" charset="2"/>
              <a:buChar char="§"/>
              <a:defRPr sz="6400">
                <a:solidFill>
                  <a:srgbClr val="FFFFFF"/>
                </a:solidFill>
                <a:latin typeface="Open Sans Semibold"/>
                <a:ea typeface="Open Sans Semibold"/>
                <a:cs typeface="Open Sans Semibold"/>
                <a:sym typeface="Open Sans Semibold"/>
              </a:defRPr>
            </a:pPr>
            <a:r>
              <a:rPr lang="en-US" sz="7200" dirty="0">
                <a:solidFill>
                  <a:schemeClr val="tx1"/>
                </a:solidFill>
                <a:latin typeface="Kokila" panose="020B0604020202020204" pitchFamily="34" charset="0"/>
                <a:ea typeface="Open Sans" panose="020B0606030504020204" pitchFamily="34" charset="0"/>
                <a:cs typeface="Kokila" panose="020B0604020202020204" pitchFamily="34" charset="0"/>
              </a:rPr>
              <a:t>आपदा निवारण रणनीति</a:t>
            </a:r>
          </a:p>
          <a:p>
            <a:pPr marL="857250" indent="-857250" algn="l" rtl="0">
              <a:buFont typeface="Wingdings" panose="05000000000000000000" pitchFamily="2" charset="2"/>
              <a:buChar char="§"/>
              <a:defRPr sz="6400">
                <a:solidFill>
                  <a:srgbClr val="FFFFFF"/>
                </a:solidFill>
                <a:latin typeface="Open Sans Semibold"/>
                <a:ea typeface="Open Sans Semibold"/>
                <a:cs typeface="Open Sans Semibold"/>
                <a:sym typeface="Open Sans Semibold"/>
              </a:defRPr>
            </a:pPr>
            <a:r>
              <a:rPr lang="en-US" sz="7200" dirty="0">
                <a:solidFill>
                  <a:schemeClr val="tx1"/>
                </a:solidFill>
                <a:latin typeface="Kokila" panose="020B0604020202020204" pitchFamily="34" charset="0"/>
                <a:ea typeface="Open Sans" panose="020B0606030504020204" pitchFamily="34" charset="0"/>
                <a:cs typeface="Kokila" panose="020B0604020202020204" pitchFamily="34" charset="0"/>
              </a:rPr>
              <a:t>प्रारंभिक चेतावनी प्रणाली</a:t>
            </a:r>
          </a:p>
          <a:p>
            <a:pPr marL="857250" indent="-857250" algn="l" rtl="0">
              <a:buFont typeface="Wingdings" panose="05000000000000000000" pitchFamily="2" charset="2"/>
              <a:buChar char="§"/>
              <a:defRPr sz="6400">
                <a:solidFill>
                  <a:srgbClr val="FFFFFF"/>
                </a:solidFill>
                <a:latin typeface="Open Sans Semibold"/>
                <a:ea typeface="Open Sans Semibold"/>
                <a:cs typeface="Open Sans Semibold"/>
                <a:sym typeface="Open Sans Semibold"/>
              </a:defRPr>
            </a:pPr>
            <a:r>
              <a:rPr lang="en-US" sz="7200" dirty="0">
                <a:solidFill>
                  <a:schemeClr val="tx1"/>
                </a:solidFill>
                <a:latin typeface="Kokila" panose="020B0604020202020204" pitchFamily="34" charset="0"/>
                <a:ea typeface="Open Sans" panose="020B0606030504020204" pitchFamily="34" charset="0"/>
                <a:cs typeface="Kokila" panose="020B0604020202020204" pitchFamily="34" charset="0"/>
              </a:rPr>
              <a:t>आपदा न्यूनीकरण</a:t>
            </a:r>
          </a:p>
          <a:p>
            <a:pPr marL="857250" indent="-857250" algn="l" rtl="0">
              <a:buFont typeface="Wingdings" panose="05000000000000000000" pitchFamily="2" charset="2"/>
              <a:buChar char="§"/>
              <a:defRPr sz="6400">
                <a:solidFill>
                  <a:srgbClr val="FFFFFF"/>
                </a:solidFill>
                <a:latin typeface="Open Sans Semibold"/>
                <a:ea typeface="Open Sans Semibold"/>
                <a:cs typeface="Open Sans Semibold"/>
                <a:sym typeface="Open Sans Semibold"/>
              </a:defRPr>
            </a:pPr>
            <a:r>
              <a:rPr lang="en-US" sz="7200" dirty="0">
                <a:solidFill>
                  <a:schemeClr val="tx1"/>
                </a:solidFill>
                <a:latin typeface="Kokila" panose="020B0604020202020204" pitchFamily="34" charset="0"/>
                <a:ea typeface="Open Sans" panose="020B0606030504020204" pitchFamily="34" charset="0"/>
                <a:cs typeface="Kokila" panose="020B0604020202020204" pitchFamily="34" charset="0"/>
              </a:rPr>
              <a:t>तैयारी और प्रतिक्रिया</a:t>
            </a:r>
          </a:p>
        </p:txBody>
      </p:sp>
      <p:sp>
        <p:nvSpPr>
          <p:cNvPr id="114" name="PPT 2 -">
            <a:extLst>
              <a:ext uri="{FF2B5EF4-FFF2-40B4-BE49-F238E27FC236}">
                <a16:creationId xmlns:a16="http://schemas.microsoft.com/office/drawing/2014/main" id="{0C4E0E26-C4BC-AF23-DFA7-B4EFAEB6AEEB}"/>
              </a:ext>
            </a:extLst>
          </p:cNvPr>
          <p:cNvSpPr txBox="1"/>
          <p:nvPr/>
        </p:nvSpPr>
        <p:spPr>
          <a:xfrm>
            <a:off x="21546984" y="12813338"/>
            <a:ext cx="1041350" cy="619760"/>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lang="en-US" b="1" dirty="0">
                <a:solidFill>
                  <a:srgbClr val="E46C0A"/>
                </a:solidFill>
                <a:latin typeface="Kokila" panose="020B0604020202020204" pitchFamily="34" charset="0"/>
                <a:cs typeface="Kokila" panose="020B0604020202020204" pitchFamily="34" charset="0"/>
              </a:rPr>
              <a:t>PPT 2</a:t>
            </a:r>
            <a:r>
              <a:rPr b="1" dirty="0">
                <a:solidFill>
                  <a:srgbClr val="E46C0A"/>
                </a:solidFill>
                <a:latin typeface="Kokila" panose="020B0604020202020204" pitchFamily="34" charset="0"/>
                <a:cs typeface="Kokila" panose="020B0604020202020204" pitchFamily="34" charset="0"/>
              </a:rPr>
              <a:t>-</a:t>
            </a:r>
          </a:p>
        </p:txBody>
      </p:sp>
      <p:sp>
        <p:nvSpPr>
          <p:cNvPr id="115" name="Rectangle">
            <a:extLst>
              <a:ext uri="{FF2B5EF4-FFF2-40B4-BE49-F238E27FC236}">
                <a16:creationId xmlns:a16="http://schemas.microsoft.com/office/drawing/2014/main" id="{C6F3A4D9-B931-09ED-DA47-D08E6E68E803}"/>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pPr algn="l" rtl="0"/>
            <a:endParaRPr>
              <a:latin typeface="Kokila" panose="020B0604020202020204" pitchFamily="34" charset="0"/>
              <a:cs typeface="Kokila" panose="020B0604020202020204" pitchFamily="34" charset="0"/>
            </a:endParaRPr>
          </a:p>
        </p:txBody>
      </p:sp>
      <p:sp>
        <p:nvSpPr>
          <p:cNvPr id="116" name="Slide Number">
            <a:extLst>
              <a:ext uri="{FF2B5EF4-FFF2-40B4-BE49-F238E27FC236}">
                <a16:creationId xmlns:a16="http://schemas.microsoft.com/office/drawing/2014/main" id="{44AC2CCC-D526-834E-CDFE-83183CD440F1}"/>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algn="l" rtl="0"/>
            <a:fld id="{86CB4B4D-7CA3-9044-876B-883B54F8677D}" type="slidenum">
              <a:rPr>
                <a:latin typeface="Kokila" panose="020B0604020202020204" pitchFamily="34" charset="0"/>
                <a:cs typeface="Kokila" panose="020B0604020202020204" pitchFamily="34" charset="0"/>
              </a:rPr>
              <a:pPr algn="l" rtl="0"/>
              <a:t>17</a:t>
            </a:fld>
            <a:endParaRPr dirty="0">
              <a:latin typeface="Kokila" panose="020B0604020202020204" pitchFamily="34" charset="0"/>
              <a:cs typeface="Kokila" panose="020B0604020202020204" pitchFamily="34" charset="0"/>
            </a:endParaRPr>
          </a:p>
        </p:txBody>
      </p:sp>
      <p:pic>
        <p:nvPicPr>
          <p:cNvPr id="5" name="Picture 4">
            <a:extLst>
              <a:ext uri="{FF2B5EF4-FFF2-40B4-BE49-F238E27FC236}">
                <a16:creationId xmlns:a16="http://schemas.microsoft.com/office/drawing/2014/main" id="{2F488D1D-0B08-203E-46DE-BA2B62201AE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sp>
        <p:nvSpPr>
          <p:cNvPr id="9" name="Course Purpose">
            <a:extLst>
              <a:ext uri="{FF2B5EF4-FFF2-40B4-BE49-F238E27FC236}">
                <a16:creationId xmlns:a16="http://schemas.microsoft.com/office/drawing/2014/main" id="{B58EB004-5712-1616-0BFF-F6D0789FAD6F}"/>
              </a:ext>
            </a:extLst>
          </p:cNvPr>
          <p:cNvSpPr txBox="1"/>
          <p:nvPr/>
        </p:nvSpPr>
        <p:spPr>
          <a:xfrm>
            <a:off x="742863" y="2812493"/>
            <a:ext cx="7113118" cy="29896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ctr" rtl="0">
              <a:lnSpc>
                <a:spcPct val="100000"/>
              </a:lnSpc>
            </a:pPr>
            <a:r>
              <a:rPr lang="en-US" sz="9200" dirty="0">
                <a:latin typeface="Kokila" panose="020B0604020202020204" pitchFamily="34" charset="0"/>
                <a:cs typeface="Kokila" panose="020B0604020202020204" pitchFamily="34" charset="0"/>
              </a:rPr>
              <a:t>राष्ट्रीय आपदा प्रतिक्रिया ढांचा</a:t>
            </a:r>
          </a:p>
        </p:txBody>
      </p:sp>
    </p:spTree>
    <p:extLst>
      <p:ext uri="{BB962C8B-B14F-4D97-AF65-F5344CB8AC3E}">
        <p14:creationId xmlns:p14="http://schemas.microsoft.com/office/powerpoint/2010/main" val="3406832268"/>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9CE1CF-83A7-AE8C-9651-2207CF5DA669}"/>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8B9402F5-A9A9-D431-402F-F75CFE791C75}"/>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pPr algn="l" rtl="0"/>
            <a:endParaRPr dirty="0">
              <a:latin typeface="Kokila" panose="020B0604020202020204" pitchFamily="34" charset="0"/>
              <a:cs typeface="Kokila" panose="020B0604020202020204" pitchFamily="34" charset="0"/>
            </a:endParaRPr>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6907D829-BA60-B0D9-FA1D-BEBFEB2A137D}"/>
              </a:ext>
            </a:extLst>
          </p:cNvPr>
          <p:cNvSpPr txBox="1"/>
          <p:nvPr/>
        </p:nvSpPr>
        <p:spPr>
          <a:xfrm>
            <a:off x="8564880" y="3888736"/>
            <a:ext cx="15382807" cy="509883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857250" indent="-857250" algn="l" rtl="0">
              <a:buFont typeface="Wingdings" panose="05000000000000000000" pitchFamily="2" charset="2"/>
              <a:buChar char="§"/>
              <a:defRPr sz="6400">
                <a:solidFill>
                  <a:srgbClr val="FFFFFF"/>
                </a:solidFill>
                <a:latin typeface="Open Sans Semibold"/>
                <a:ea typeface="Open Sans Semibold"/>
                <a:cs typeface="Open Sans Semibold"/>
                <a:sym typeface="Open Sans Semibold"/>
              </a:defRPr>
            </a:pPr>
            <a:r>
              <a:rPr lang="en-US" sz="7000" dirty="0">
                <a:solidFill>
                  <a:schemeClr val="tx1"/>
                </a:solidFill>
                <a:latin typeface="Kokila" panose="020B0604020202020204" pitchFamily="34" charset="0"/>
                <a:ea typeface="Open Sans" panose="020B0606030504020204" pitchFamily="34" charset="0"/>
                <a:cs typeface="Kokila" panose="020B0604020202020204" pitchFamily="34" charset="0"/>
              </a:rPr>
              <a:t>मानव संसाधन विकास और समुदाय-आधारित आपदा प्रबंधन</a:t>
            </a:r>
          </a:p>
          <a:p>
            <a:pPr marL="857250" indent="-857250" algn="l" rtl="0">
              <a:buFont typeface="Wingdings" panose="05000000000000000000" pitchFamily="2" charset="2"/>
              <a:buChar char="§"/>
              <a:defRPr sz="6400">
                <a:solidFill>
                  <a:srgbClr val="FFFFFF"/>
                </a:solidFill>
                <a:latin typeface="Open Sans Semibold"/>
                <a:ea typeface="Open Sans Semibold"/>
                <a:cs typeface="Open Sans Semibold"/>
                <a:sym typeface="Open Sans Semibold"/>
              </a:defRPr>
            </a:pPr>
            <a:r>
              <a:rPr lang="en-US" sz="7000" dirty="0">
                <a:solidFill>
                  <a:schemeClr val="tx1"/>
                </a:solidFill>
                <a:latin typeface="Kokila" panose="020B0604020202020204" pitchFamily="34" charset="0"/>
                <a:ea typeface="Open Sans" panose="020B0606030504020204" pitchFamily="34" charset="0"/>
                <a:cs typeface="Kokila" panose="020B0604020202020204" pitchFamily="34" charset="0"/>
              </a:rPr>
              <a:t>सभी संबंधित क्षेत्रों में क्षमता विकास</a:t>
            </a:r>
          </a:p>
          <a:p>
            <a:pPr marL="857250" indent="-857250" algn="l" rtl="0">
              <a:buFont typeface="Wingdings" panose="05000000000000000000" pitchFamily="2" charset="2"/>
              <a:buChar char="§"/>
              <a:defRPr sz="6400">
                <a:solidFill>
                  <a:srgbClr val="FFFFFF"/>
                </a:solidFill>
                <a:latin typeface="Open Sans Semibold"/>
                <a:ea typeface="Open Sans Semibold"/>
                <a:cs typeface="Open Sans Semibold"/>
                <a:sym typeface="Open Sans Semibold"/>
              </a:defRPr>
            </a:pPr>
            <a:r>
              <a:rPr lang="en-US" sz="7000" dirty="0">
                <a:solidFill>
                  <a:schemeClr val="tx1"/>
                </a:solidFill>
                <a:latin typeface="Kokila" panose="020B0604020202020204" pitchFamily="34" charset="0"/>
                <a:ea typeface="Open Sans" panose="020B0606030504020204" pitchFamily="34" charset="0"/>
                <a:cs typeface="Kokila" panose="020B0604020202020204" pitchFamily="34" charset="0"/>
              </a:rPr>
              <a:t>राष्ट्रीय, क्षेत्रीय और अंतर्राष्ट्रीय स्तर पर एजेंसियों के साथ सहयोग</a:t>
            </a:r>
          </a:p>
        </p:txBody>
      </p:sp>
      <p:sp>
        <p:nvSpPr>
          <p:cNvPr id="114" name="PPT 2 -">
            <a:extLst>
              <a:ext uri="{FF2B5EF4-FFF2-40B4-BE49-F238E27FC236}">
                <a16:creationId xmlns:a16="http://schemas.microsoft.com/office/drawing/2014/main" id="{0139B237-9394-6FC9-3554-0F924D58B1C3}"/>
              </a:ext>
            </a:extLst>
          </p:cNvPr>
          <p:cNvSpPr txBox="1"/>
          <p:nvPr/>
        </p:nvSpPr>
        <p:spPr>
          <a:xfrm>
            <a:off x="21546984" y="12813338"/>
            <a:ext cx="1041350" cy="619760"/>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lang="en-US" b="1" dirty="0">
                <a:solidFill>
                  <a:srgbClr val="E46C0A"/>
                </a:solidFill>
                <a:latin typeface="Kokila" panose="020B0604020202020204" pitchFamily="34" charset="0"/>
                <a:cs typeface="Kokila" panose="020B0604020202020204" pitchFamily="34" charset="0"/>
              </a:rPr>
              <a:t>PPT 2</a:t>
            </a:r>
            <a:r>
              <a:rPr b="1" dirty="0">
                <a:solidFill>
                  <a:srgbClr val="E46C0A"/>
                </a:solidFill>
                <a:latin typeface="Kokila" panose="020B0604020202020204" pitchFamily="34" charset="0"/>
                <a:cs typeface="Kokila" panose="020B0604020202020204" pitchFamily="34" charset="0"/>
              </a:rPr>
              <a:t>-</a:t>
            </a:r>
          </a:p>
        </p:txBody>
      </p:sp>
      <p:sp>
        <p:nvSpPr>
          <p:cNvPr id="115" name="Rectangle">
            <a:extLst>
              <a:ext uri="{FF2B5EF4-FFF2-40B4-BE49-F238E27FC236}">
                <a16:creationId xmlns:a16="http://schemas.microsoft.com/office/drawing/2014/main" id="{D94403D8-8EC6-51F4-9615-6639EB5649A2}"/>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pPr algn="l" rtl="0"/>
            <a:endParaRPr>
              <a:latin typeface="Kokila" panose="020B0604020202020204" pitchFamily="34" charset="0"/>
              <a:cs typeface="Kokila" panose="020B0604020202020204" pitchFamily="34" charset="0"/>
            </a:endParaRPr>
          </a:p>
        </p:txBody>
      </p:sp>
      <p:sp>
        <p:nvSpPr>
          <p:cNvPr id="116" name="Slide Number">
            <a:extLst>
              <a:ext uri="{FF2B5EF4-FFF2-40B4-BE49-F238E27FC236}">
                <a16:creationId xmlns:a16="http://schemas.microsoft.com/office/drawing/2014/main" id="{020A3A2B-53F9-C6BD-58B7-7435E547DF1F}"/>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l" rtl="0"/>
            <a:fld id="{86CB4B4D-7CA3-9044-876B-883B54F8677D}" type="slidenum">
              <a:rPr>
                <a:latin typeface="Kokila" panose="020B0604020202020204" pitchFamily="34" charset="0"/>
                <a:cs typeface="Kokila" panose="020B0604020202020204" pitchFamily="34" charset="0"/>
              </a:rPr>
              <a:pPr algn="l" rtl="0"/>
              <a:t>18</a:t>
            </a:fld>
            <a:endParaRPr dirty="0">
              <a:latin typeface="Kokila" panose="020B0604020202020204" pitchFamily="34" charset="0"/>
              <a:cs typeface="Kokila" panose="020B0604020202020204" pitchFamily="34" charset="0"/>
            </a:endParaRPr>
          </a:p>
        </p:txBody>
      </p:sp>
      <p:pic>
        <p:nvPicPr>
          <p:cNvPr id="5" name="Picture 4">
            <a:extLst>
              <a:ext uri="{FF2B5EF4-FFF2-40B4-BE49-F238E27FC236}">
                <a16:creationId xmlns:a16="http://schemas.microsoft.com/office/drawing/2014/main" id="{0B00EF37-791B-13ED-DE8D-7EF0BD2C8D6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sp>
        <p:nvSpPr>
          <p:cNvPr id="9" name="Course Purpose">
            <a:extLst>
              <a:ext uri="{FF2B5EF4-FFF2-40B4-BE49-F238E27FC236}">
                <a16:creationId xmlns:a16="http://schemas.microsoft.com/office/drawing/2014/main" id="{1D085C65-D331-9AD5-704E-1373A980EE23}"/>
              </a:ext>
            </a:extLst>
          </p:cNvPr>
          <p:cNvSpPr txBox="1"/>
          <p:nvPr/>
        </p:nvSpPr>
        <p:spPr>
          <a:xfrm>
            <a:off x="742863" y="2812493"/>
            <a:ext cx="7113118" cy="29896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ctr" rtl="0">
              <a:lnSpc>
                <a:spcPct val="100000"/>
              </a:lnSpc>
            </a:pPr>
            <a:r>
              <a:rPr lang="en-US" sz="9200" dirty="0">
                <a:latin typeface="Kokila" panose="020B0604020202020204" pitchFamily="34" charset="0"/>
                <a:cs typeface="Kokila" panose="020B0604020202020204" pitchFamily="34" charset="0"/>
              </a:rPr>
              <a:t>राष्ट्रीय आपदा प्रतिक्रिया ढांचा</a:t>
            </a:r>
          </a:p>
        </p:txBody>
      </p:sp>
      <p:sp>
        <p:nvSpPr>
          <p:cNvPr id="4" name="Gunshot wounds">
            <a:extLst>
              <a:ext uri="{FF2B5EF4-FFF2-40B4-BE49-F238E27FC236}">
                <a16:creationId xmlns:a16="http://schemas.microsoft.com/office/drawing/2014/main" id="{0FF90A27-F433-2CC5-B852-22F982DF0B80}"/>
              </a:ext>
            </a:extLst>
          </p:cNvPr>
          <p:cNvSpPr txBox="1"/>
          <p:nvPr/>
        </p:nvSpPr>
        <p:spPr>
          <a:xfrm>
            <a:off x="742863" y="7402570"/>
            <a:ext cx="3189777" cy="73866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ctr" defTabSz="1896340">
              <a:tabLst>
                <a:tab pos="2286000" algn="l"/>
                <a:tab pos="3644900" algn="l"/>
                <a:tab pos="5029200" algn="l"/>
                <a:tab pos="6388100" algn="l"/>
              </a:tabLst>
              <a:defRPr sz="5400">
                <a:solidFill>
                  <a:srgbClr val="333840"/>
                </a:solidFill>
                <a:latin typeface="Open Sans Semibold"/>
                <a:ea typeface="Open Sans Semibold"/>
                <a:cs typeface="Open Sans Semibold"/>
                <a:sym typeface="Open Sans Semibold"/>
              </a:defRPr>
            </a:lvl1pPr>
          </a:lstStyle>
          <a:p>
            <a:pPr rtl="0"/>
            <a:r>
              <a:rPr lang="en-US" sz="4800" dirty="0" err="1">
                <a:solidFill>
                  <a:srgbClr val="FF0000"/>
                </a:solidFill>
                <a:latin typeface="Kokila" panose="020B0604020202020204" pitchFamily="34" charset="0"/>
                <a:ea typeface="Open Sans" panose="020B0606030504020204" pitchFamily="34" charset="0"/>
                <a:cs typeface="Kokila" panose="020B0604020202020204" pitchFamily="34" charset="0"/>
              </a:rPr>
              <a:t>जारी</a:t>
            </a:r>
            <a:r>
              <a:rPr lang="hi-IN" sz="4800" dirty="0">
                <a:solidFill>
                  <a:srgbClr val="FF0000"/>
                </a:solidFill>
                <a:latin typeface="Kokila" panose="020B0604020202020204" pitchFamily="34" charset="0"/>
                <a:ea typeface="Open Sans" panose="020B0606030504020204" pitchFamily="34" charset="0"/>
                <a:cs typeface="Kokila" panose="020B0604020202020204" pitchFamily="34" charset="0"/>
              </a:rPr>
              <a:t>..</a:t>
            </a:r>
            <a:r>
              <a:rPr lang="en-US" sz="4800" dirty="0">
                <a:solidFill>
                  <a:srgbClr val="FF0000"/>
                </a:solidFill>
                <a:latin typeface="Kokila" panose="020B0604020202020204" pitchFamily="34" charset="0"/>
                <a:ea typeface="Open Sans" panose="020B0606030504020204" pitchFamily="34" charset="0"/>
                <a:cs typeface="Kokila" panose="020B0604020202020204" pitchFamily="34" charset="0"/>
              </a:rPr>
              <a:t>.</a:t>
            </a:r>
            <a:endParaRPr sz="4800" dirty="0">
              <a:solidFill>
                <a:srgbClr val="FF0000"/>
              </a:solidFill>
              <a:latin typeface="Kokila" panose="020B0604020202020204" pitchFamily="34" charset="0"/>
              <a:ea typeface="Open Sans" panose="020B0606030504020204" pitchFamily="34" charset="0"/>
              <a:cs typeface="Kokila" panose="020B0604020202020204" pitchFamily="34" charset="0"/>
            </a:endParaRPr>
          </a:p>
        </p:txBody>
      </p:sp>
    </p:spTree>
    <p:extLst>
      <p:ext uri="{BB962C8B-B14F-4D97-AF65-F5344CB8AC3E}">
        <p14:creationId xmlns:p14="http://schemas.microsoft.com/office/powerpoint/2010/main" val="3646228711"/>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711EB4-C3ED-7273-0E01-4A3D454484E5}"/>
            </a:ext>
          </a:extLst>
        </p:cNvPr>
        <p:cNvGrpSpPr/>
        <p:nvPr/>
      </p:nvGrpSpPr>
      <p:grpSpPr>
        <a:xfrm>
          <a:off x="0" y="0"/>
          <a:ext cx="0" cy="0"/>
          <a:chOff x="0" y="0"/>
          <a:chExt cx="0" cy="0"/>
        </a:xfrm>
      </p:grpSpPr>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2F77172B-EA70-6A03-127C-5284E651BF74}"/>
              </a:ext>
            </a:extLst>
          </p:cNvPr>
          <p:cNvSpPr txBox="1"/>
          <p:nvPr/>
        </p:nvSpPr>
        <p:spPr>
          <a:xfrm>
            <a:off x="8784771" y="5351787"/>
            <a:ext cx="15382807" cy="523220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914400" indent="-914400" algn="l" rtl="0">
              <a:lnSpc>
                <a:spcPct val="100000"/>
              </a:lnSpc>
              <a:buFont typeface="+mj-lt"/>
              <a:buAutoNum type="arabicParenR"/>
              <a:defRPr sz="6400">
                <a:solidFill>
                  <a:srgbClr val="FFFFFF"/>
                </a:solidFill>
                <a:latin typeface="Open Sans Semibold"/>
                <a:ea typeface="Open Sans Semibold"/>
                <a:cs typeface="Open Sans Semibold"/>
                <a:sym typeface="Open Sans Semibold"/>
              </a:defRPr>
            </a:pPr>
            <a:r>
              <a:rPr lang="en-US" sz="6000" dirty="0">
                <a:solidFill>
                  <a:schemeClr val="tx1"/>
                </a:solidFill>
                <a:latin typeface="Kokila" panose="020B0604020202020204" pitchFamily="34" charset="0"/>
                <a:ea typeface="Open Sans" panose="020B0606030504020204" pitchFamily="34" charset="0"/>
                <a:cs typeface="Kokila" panose="020B0604020202020204" pitchFamily="34" charset="0"/>
              </a:rPr>
              <a:t>सभी विकास क्षेत्रों को डीआरएम के सिद्धांतों को आत्मसात करना चाहिए</a:t>
            </a:r>
          </a:p>
          <a:p>
            <a:pPr marL="914400" indent="-914400" algn="l" rtl="0">
              <a:lnSpc>
                <a:spcPct val="100000"/>
              </a:lnSpc>
              <a:buFont typeface="+mj-lt"/>
              <a:buAutoNum type="arabicParenR"/>
              <a:defRPr sz="6400">
                <a:solidFill>
                  <a:srgbClr val="FFFFFF"/>
                </a:solidFill>
                <a:latin typeface="Open Sans Semibold"/>
                <a:ea typeface="Open Sans Semibold"/>
                <a:cs typeface="Open Sans Semibold"/>
                <a:sym typeface="Open Sans Semibold"/>
              </a:defRPr>
            </a:pPr>
            <a:r>
              <a:rPr lang="en-US" sz="6000" dirty="0">
                <a:solidFill>
                  <a:schemeClr val="tx1"/>
                </a:solidFill>
                <a:latin typeface="Kokila" panose="020B0604020202020204" pitchFamily="34" charset="0"/>
                <a:ea typeface="Open Sans" panose="020B0606030504020204" pitchFamily="34" charset="0"/>
                <a:cs typeface="Kokila" panose="020B0604020202020204" pitchFamily="34" charset="0"/>
              </a:rPr>
              <a:t>जोखिम कवरेज में सभी शामिल होने चाहिए</a:t>
            </a:r>
          </a:p>
          <a:p>
            <a:pPr marL="914400" indent="-914400" algn="l" rtl="0">
              <a:lnSpc>
                <a:spcPct val="100000"/>
              </a:lnSpc>
              <a:buFont typeface="+mj-lt"/>
              <a:buAutoNum type="arabicParenR"/>
              <a:defRPr sz="6400">
                <a:solidFill>
                  <a:srgbClr val="FFFFFF"/>
                </a:solidFill>
                <a:latin typeface="Open Sans Semibold"/>
                <a:ea typeface="Open Sans Semibold"/>
                <a:cs typeface="Open Sans Semibold"/>
                <a:sym typeface="Open Sans Semibold"/>
              </a:defRPr>
            </a:pPr>
            <a:r>
              <a:rPr lang="en-US" sz="6000" dirty="0">
                <a:solidFill>
                  <a:schemeClr val="tx1"/>
                </a:solidFill>
                <a:latin typeface="Kokila" panose="020B0604020202020204" pitchFamily="34" charset="0"/>
                <a:ea typeface="Open Sans" panose="020B0606030504020204" pitchFamily="34" charset="0"/>
                <a:cs typeface="Kokila" panose="020B0604020202020204" pitchFamily="34" charset="0"/>
              </a:rPr>
              <a:t>महिला नेतृत्व और अधिक भागीदारी</a:t>
            </a:r>
          </a:p>
          <a:p>
            <a:pPr marL="914400" indent="-914400" algn="l" rtl="0">
              <a:lnSpc>
                <a:spcPct val="100000"/>
              </a:lnSpc>
              <a:buFont typeface="+mj-lt"/>
              <a:buAutoNum type="arabicParenR"/>
              <a:defRPr sz="6400">
                <a:solidFill>
                  <a:srgbClr val="FFFFFF"/>
                </a:solidFill>
                <a:latin typeface="Open Sans Semibold"/>
                <a:ea typeface="Open Sans Semibold"/>
                <a:cs typeface="Open Sans Semibold"/>
                <a:sym typeface="Open Sans Semibold"/>
              </a:defRPr>
            </a:pPr>
            <a:r>
              <a:rPr lang="en-US" sz="6000" dirty="0">
                <a:solidFill>
                  <a:schemeClr val="tx1"/>
                </a:solidFill>
                <a:latin typeface="Kokila" panose="020B0604020202020204" pitchFamily="34" charset="0"/>
                <a:ea typeface="Open Sans" panose="020B0606030504020204" pitchFamily="34" charset="0"/>
                <a:cs typeface="Kokila" panose="020B0604020202020204" pitchFamily="34" charset="0"/>
              </a:rPr>
              <a:t>जोखिम मानचित्रण में निवेश करें</a:t>
            </a:r>
          </a:p>
          <a:p>
            <a:pPr marL="914400" indent="-914400" algn="l" rtl="0">
              <a:lnSpc>
                <a:spcPct val="100000"/>
              </a:lnSpc>
              <a:buFont typeface="+mj-lt"/>
              <a:buAutoNum type="arabicParenR"/>
              <a:defRPr sz="6400">
                <a:solidFill>
                  <a:srgbClr val="FFFFFF"/>
                </a:solidFill>
                <a:latin typeface="Open Sans Semibold"/>
                <a:ea typeface="Open Sans Semibold"/>
                <a:cs typeface="Open Sans Semibold"/>
                <a:sym typeface="Open Sans Semibold"/>
              </a:defRPr>
            </a:pPr>
            <a:r>
              <a:rPr lang="en-US" sz="6000" dirty="0">
                <a:solidFill>
                  <a:schemeClr val="tx1"/>
                </a:solidFill>
                <a:latin typeface="Kokila" panose="020B0604020202020204" pitchFamily="34" charset="0"/>
                <a:ea typeface="Open Sans" panose="020B0606030504020204" pitchFamily="34" charset="0"/>
                <a:cs typeface="Kokila" panose="020B0604020202020204" pitchFamily="34" charset="0"/>
              </a:rPr>
              <a:t>दक्षता बढ़ाने के लिए प्रौद्योगिकी </a:t>
            </a:r>
            <a:r>
              <a:rPr lang="en-US" sz="6000" dirty="0" err="1">
                <a:solidFill>
                  <a:schemeClr val="tx1"/>
                </a:solidFill>
                <a:latin typeface="Kokila" panose="020B0604020202020204" pitchFamily="34" charset="0"/>
                <a:ea typeface="Open Sans" panose="020B0606030504020204" pitchFamily="34" charset="0"/>
                <a:cs typeface="Kokila" panose="020B0604020202020204" pitchFamily="34" charset="0"/>
              </a:rPr>
              <a:t>का</a:t>
            </a:r>
            <a:r>
              <a:rPr lang="en-US" sz="6000" dirty="0">
                <a:solidFill>
                  <a:schemeClr val="tx1"/>
                </a:solidFill>
                <a:latin typeface="Kokila" panose="020B0604020202020204" pitchFamily="34" charset="0"/>
                <a:ea typeface="Open Sans" panose="020B0606030504020204" pitchFamily="34" charset="0"/>
                <a:cs typeface="Kokila" panose="020B0604020202020204" pitchFamily="34" charset="0"/>
              </a:rPr>
              <a:t> </a:t>
            </a:r>
            <a:r>
              <a:rPr lang="hi-IN" sz="6000" dirty="0">
                <a:solidFill>
                  <a:schemeClr val="tx1"/>
                </a:solidFill>
                <a:latin typeface="Kokila" panose="020B0604020202020204" pitchFamily="34" charset="0"/>
                <a:ea typeface="Open Sans" panose="020B0606030504020204" pitchFamily="34" charset="0"/>
                <a:cs typeface="Kokila" panose="020B0604020202020204" pitchFamily="34" charset="0"/>
              </a:rPr>
              <a:t>इस्तेमाल </a:t>
            </a:r>
            <a:endParaRPr lang="en-US" sz="6000" dirty="0">
              <a:solidFill>
                <a:schemeClr val="tx1"/>
              </a:solidFill>
              <a:latin typeface="Kokila" panose="020B0604020202020204" pitchFamily="34" charset="0"/>
              <a:ea typeface="Open Sans" panose="020B0606030504020204" pitchFamily="34" charset="0"/>
              <a:cs typeface="Kokila" panose="020B0604020202020204" pitchFamily="34" charset="0"/>
            </a:endParaRPr>
          </a:p>
        </p:txBody>
      </p:sp>
      <p:sp>
        <p:nvSpPr>
          <p:cNvPr id="115" name="Rectangle">
            <a:extLst>
              <a:ext uri="{FF2B5EF4-FFF2-40B4-BE49-F238E27FC236}">
                <a16:creationId xmlns:a16="http://schemas.microsoft.com/office/drawing/2014/main" id="{F4131807-2FF8-DD0D-7236-0BF729023147}"/>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pPr algn="l" rtl="0"/>
            <a:endParaRPr>
              <a:latin typeface="Kokila" panose="020B0604020202020204" pitchFamily="34" charset="0"/>
              <a:cs typeface="Kokila" panose="020B0604020202020204" pitchFamily="34" charset="0"/>
            </a:endParaRPr>
          </a:p>
        </p:txBody>
      </p:sp>
      <p:sp>
        <p:nvSpPr>
          <p:cNvPr id="116" name="Slide Number">
            <a:extLst>
              <a:ext uri="{FF2B5EF4-FFF2-40B4-BE49-F238E27FC236}">
                <a16:creationId xmlns:a16="http://schemas.microsoft.com/office/drawing/2014/main" id="{68AF0C0C-0C64-8E63-D258-4A0872CD7589}"/>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l" rtl="0"/>
            <a:fld id="{86CB4B4D-7CA3-9044-876B-883B54F8677D}" type="slidenum">
              <a:rPr>
                <a:latin typeface="Kokila" panose="020B0604020202020204" pitchFamily="34" charset="0"/>
                <a:cs typeface="Kokila" panose="020B0604020202020204" pitchFamily="34" charset="0"/>
              </a:rPr>
              <a:pPr algn="l" rtl="0"/>
              <a:t>19</a:t>
            </a:fld>
            <a:endParaRPr dirty="0">
              <a:latin typeface="Kokila" panose="020B0604020202020204" pitchFamily="34" charset="0"/>
              <a:cs typeface="Kokila" panose="020B0604020202020204" pitchFamily="34" charset="0"/>
            </a:endParaRPr>
          </a:p>
        </p:txBody>
      </p:sp>
      <p:sp>
        <p:nvSpPr>
          <p:cNvPr id="9" name="Course Purpose">
            <a:extLst>
              <a:ext uri="{FF2B5EF4-FFF2-40B4-BE49-F238E27FC236}">
                <a16:creationId xmlns:a16="http://schemas.microsoft.com/office/drawing/2014/main" id="{E582200C-6AFA-E4E5-EA53-285AED5BC613}"/>
              </a:ext>
            </a:extLst>
          </p:cNvPr>
          <p:cNvSpPr txBox="1"/>
          <p:nvPr/>
        </p:nvSpPr>
        <p:spPr>
          <a:xfrm>
            <a:off x="742861" y="2812493"/>
            <a:ext cx="9102887" cy="157386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100000"/>
              </a:lnSpc>
            </a:pPr>
            <a:r>
              <a:rPr lang="hi-IN" sz="9200" dirty="0">
                <a:latin typeface="Kokila" panose="020B0604020202020204" pitchFamily="34" charset="0"/>
                <a:cs typeface="Kokila" panose="020B0604020202020204" pitchFamily="34" charset="0"/>
              </a:rPr>
              <a:t>प्रधानमंत्री </a:t>
            </a:r>
            <a:r>
              <a:rPr lang="en-US" sz="9200" dirty="0" err="1">
                <a:latin typeface="Kokila" panose="020B0604020202020204" pitchFamily="34" charset="0"/>
                <a:cs typeface="Kokila" panose="020B0604020202020204" pitchFamily="34" charset="0"/>
              </a:rPr>
              <a:t>दस</a:t>
            </a:r>
            <a:r>
              <a:rPr lang="en-US" sz="9200" dirty="0">
                <a:latin typeface="Kokila" panose="020B0604020202020204" pitchFamily="34" charset="0"/>
                <a:cs typeface="Kokila" panose="020B0604020202020204" pitchFamily="34" charset="0"/>
              </a:rPr>
              <a:t> </a:t>
            </a:r>
            <a:r>
              <a:rPr lang="en-US" sz="9200" dirty="0" err="1">
                <a:latin typeface="Kokila" panose="020B0604020202020204" pitchFamily="34" charset="0"/>
                <a:cs typeface="Kokila" panose="020B0604020202020204" pitchFamily="34" charset="0"/>
              </a:rPr>
              <a:t>सूत्री</a:t>
            </a:r>
            <a:r>
              <a:rPr lang="en-US" sz="9200" dirty="0">
                <a:latin typeface="Kokila" panose="020B0604020202020204" pitchFamily="34" charset="0"/>
                <a:cs typeface="Kokila" panose="020B0604020202020204" pitchFamily="34" charset="0"/>
              </a:rPr>
              <a:t> </a:t>
            </a:r>
            <a:r>
              <a:rPr lang="en-US" sz="9200" dirty="0" err="1">
                <a:latin typeface="Kokila" panose="020B0604020202020204" pitchFamily="34" charset="0"/>
                <a:cs typeface="Kokila" panose="020B0604020202020204" pitchFamily="34" charset="0"/>
              </a:rPr>
              <a:t>एजेंडा</a:t>
            </a:r>
            <a:endParaRPr lang="en-US" sz="9200" dirty="0">
              <a:latin typeface="Kokila" panose="020B0604020202020204" pitchFamily="34" charset="0"/>
              <a:cs typeface="Kokila" panose="020B0604020202020204" pitchFamily="34" charset="0"/>
            </a:endParaRPr>
          </a:p>
        </p:txBody>
      </p:sp>
      <p:cxnSp>
        <p:nvCxnSpPr>
          <p:cNvPr id="3" name="Straight Connector 2">
            <a:extLst>
              <a:ext uri="{FF2B5EF4-FFF2-40B4-BE49-F238E27FC236}">
                <a16:creationId xmlns:a16="http://schemas.microsoft.com/office/drawing/2014/main" id="{2226869C-1974-0E81-AFC3-98A1437A5584}"/>
              </a:ext>
            </a:extLst>
          </p:cNvPr>
          <p:cNvCxnSpPr/>
          <p:nvPr/>
        </p:nvCxnSpPr>
        <p:spPr>
          <a:xfrm>
            <a:off x="8784771" y="5186579"/>
            <a:ext cx="15162916" cy="0"/>
          </a:xfrm>
          <a:prstGeom prst="line">
            <a:avLst/>
          </a:prstGeom>
          <a:ln w="57150"/>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920482105"/>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4F49B1-35CF-F079-CFA0-BD61A1593EA3}"/>
            </a:ext>
          </a:extLst>
        </p:cNvPr>
        <p:cNvGrpSpPr/>
        <p:nvPr/>
      </p:nvGrpSpPr>
      <p:grpSpPr>
        <a:xfrm>
          <a:off x="0" y="0"/>
          <a:ext cx="0" cy="0"/>
          <a:chOff x="0" y="0"/>
          <a:chExt cx="0" cy="0"/>
        </a:xfrm>
      </p:grpSpPr>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CEC16E88-D55F-7DC6-C931-6CD08D61104D}"/>
              </a:ext>
            </a:extLst>
          </p:cNvPr>
          <p:cNvSpPr txBox="1"/>
          <p:nvPr/>
        </p:nvSpPr>
        <p:spPr>
          <a:xfrm>
            <a:off x="8784770" y="5351787"/>
            <a:ext cx="15162917" cy="61555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lgn="just" rtl="0">
              <a:lnSpc>
                <a:spcPct val="100000"/>
              </a:lnSpc>
              <a:buFont typeface="+mj-lt"/>
              <a:buAutoNum type="arabicParenR" startAt="6"/>
              <a:defRPr sz="6400">
                <a:solidFill>
                  <a:srgbClr val="FFFFFF"/>
                </a:solidFill>
                <a:latin typeface="Open Sans Semibold"/>
                <a:ea typeface="Open Sans Semibold"/>
                <a:cs typeface="Open Sans Semibold"/>
                <a:sym typeface="Open Sans Semibold"/>
              </a:defRPr>
            </a:pPr>
            <a:r>
              <a:rPr lang="en-US" sz="6000" dirty="0">
                <a:solidFill>
                  <a:schemeClr val="tx1"/>
                </a:solidFill>
                <a:latin typeface="Kokila" panose="020B0604020202020204" pitchFamily="34" charset="0"/>
                <a:ea typeface="Open Sans" panose="020B0606030504020204" pitchFamily="34" charset="0"/>
                <a:cs typeface="Kokila" panose="020B0604020202020204" pitchFamily="34" charset="0"/>
              </a:rPr>
              <a:t>आपदा-संबंधी मुद्दों पर काम करने के लिए विश्वविद्यालयों का एक नेटवर्क विकसित करना</a:t>
            </a:r>
          </a:p>
          <a:p>
            <a:pPr marL="1143000" indent="-1143000" algn="just" rtl="0">
              <a:lnSpc>
                <a:spcPct val="100000"/>
              </a:lnSpc>
              <a:buFont typeface="+mj-lt"/>
              <a:buAutoNum type="arabicParenR" startAt="6"/>
              <a:defRPr sz="6400">
                <a:solidFill>
                  <a:srgbClr val="FFFFFF"/>
                </a:solidFill>
                <a:latin typeface="Open Sans Semibold"/>
                <a:ea typeface="Open Sans Semibold"/>
                <a:cs typeface="Open Sans Semibold"/>
                <a:sym typeface="Open Sans Semibold"/>
              </a:defRPr>
            </a:pPr>
            <a:r>
              <a:rPr lang="en-US" sz="6000" dirty="0">
                <a:solidFill>
                  <a:schemeClr val="tx1"/>
                </a:solidFill>
                <a:latin typeface="Kokila" panose="020B0604020202020204" pitchFamily="34" charset="0"/>
                <a:ea typeface="Open Sans" panose="020B0606030504020204" pitchFamily="34" charset="0"/>
                <a:cs typeface="Kokila" panose="020B0604020202020204" pitchFamily="34" charset="0"/>
              </a:rPr>
              <a:t>सोशल मीडिया और मोबाइल तकनीकों का उपयोग करें</a:t>
            </a:r>
          </a:p>
          <a:p>
            <a:pPr marL="1143000" indent="-1143000" algn="just" rtl="0">
              <a:lnSpc>
                <a:spcPct val="100000"/>
              </a:lnSpc>
              <a:buFont typeface="+mj-lt"/>
              <a:buAutoNum type="arabicParenR" startAt="6"/>
              <a:defRPr sz="6400">
                <a:solidFill>
                  <a:srgbClr val="FFFFFF"/>
                </a:solidFill>
                <a:latin typeface="Open Sans Semibold"/>
                <a:ea typeface="Open Sans Semibold"/>
                <a:cs typeface="Open Sans Semibold"/>
                <a:sym typeface="Open Sans Semibold"/>
              </a:defRPr>
            </a:pPr>
            <a:r>
              <a:rPr lang="en-US" sz="6000" dirty="0">
                <a:solidFill>
                  <a:schemeClr val="tx1"/>
                </a:solidFill>
                <a:latin typeface="Kokila" panose="020B0604020202020204" pitchFamily="34" charset="0"/>
                <a:ea typeface="Open Sans" panose="020B0606030504020204" pitchFamily="34" charset="0"/>
                <a:cs typeface="Kokila" panose="020B0604020202020204" pitchFamily="34" charset="0"/>
              </a:rPr>
              <a:t>स्थानीय क्षमता का निर्माण</a:t>
            </a:r>
          </a:p>
          <a:p>
            <a:pPr marL="1143000" indent="-1143000" algn="just" rtl="0">
              <a:lnSpc>
                <a:spcPct val="100000"/>
              </a:lnSpc>
              <a:buFont typeface="+mj-lt"/>
              <a:buAutoNum type="arabicParenR" startAt="6"/>
              <a:defRPr sz="6400">
                <a:solidFill>
                  <a:srgbClr val="FFFFFF"/>
                </a:solidFill>
                <a:latin typeface="Open Sans Semibold"/>
                <a:ea typeface="Open Sans Semibold"/>
                <a:cs typeface="Open Sans Semibold"/>
                <a:sym typeface="Open Sans Semibold"/>
              </a:defRPr>
            </a:pPr>
            <a:r>
              <a:rPr lang="en-US" sz="6000" dirty="0">
                <a:solidFill>
                  <a:schemeClr val="tx1"/>
                </a:solidFill>
                <a:latin typeface="Kokila" panose="020B0604020202020204" pitchFamily="34" charset="0"/>
                <a:ea typeface="Open Sans" panose="020B0606030504020204" pitchFamily="34" charset="0"/>
                <a:cs typeface="Kokila" panose="020B0604020202020204" pitchFamily="34" charset="0"/>
              </a:rPr>
              <a:t>हर आपदा के बाद के सबक </a:t>
            </a:r>
            <a:r>
              <a:rPr lang="en-US" sz="6000" dirty="0" err="1">
                <a:solidFill>
                  <a:schemeClr val="tx1"/>
                </a:solidFill>
                <a:latin typeface="Kokila" panose="020B0604020202020204" pitchFamily="34" charset="0"/>
                <a:ea typeface="Open Sans" panose="020B0606030504020204" pitchFamily="34" charset="0"/>
                <a:cs typeface="Kokila" panose="020B0604020202020204" pitchFamily="34" charset="0"/>
              </a:rPr>
              <a:t>पर</a:t>
            </a:r>
            <a:r>
              <a:rPr lang="en-US" sz="6000" dirty="0">
                <a:solidFill>
                  <a:schemeClr val="tx1"/>
                </a:solidFill>
                <a:latin typeface="Kokila" panose="020B0604020202020204" pitchFamily="34" charset="0"/>
                <a:ea typeface="Open Sans" panose="020B0606030504020204" pitchFamily="34" charset="0"/>
                <a:cs typeface="Kokila" panose="020B0604020202020204" pitchFamily="34" charset="0"/>
              </a:rPr>
              <a:t> </a:t>
            </a:r>
            <a:r>
              <a:rPr lang="en-US" sz="6000" dirty="0" err="1">
                <a:solidFill>
                  <a:schemeClr val="tx1"/>
                </a:solidFill>
                <a:latin typeface="Kokila" panose="020B0604020202020204" pitchFamily="34" charset="0"/>
                <a:ea typeface="Open Sans" panose="020B0606030504020204" pitchFamily="34" charset="0"/>
                <a:cs typeface="Kokila" panose="020B0604020202020204" pitchFamily="34" charset="0"/>
              </a:rPr>
              <a:t>अध्ययन</a:t>
            </a:r>
            <a:endParaRPr lang="en-US" sz="6000" dirty="0">
              <a:solidFill>
                <a:schemeClr val="tx1"/>
              </a:solidFill>
              <a:latin typeface="Kokila" panose="020B0604020202020204" pitchFamily="34" charset="0"/>
              <a:ea typeface="Open Sans" panose="020B0606030504020204" pitchFamily="34" charset="0"/>
              <a:cs typeface="Kokila" panose="020B0604020202020204" pitchFamily="34" charset="0"/>
            </a:endParaRPr>
          </a:p>
          <a:p>
            <a:pPr algn="just" rtl="0">
              <a:lnSpc>
                <a:spcPct val="100000"/>
              </a:lnSpc>
              <a:defRPr sz="6400">
                <a:solidFill>
                  <a:srgbClr val="FFFFFF"/>
                </a:solidFill>
                <a:latin typeface="Open Sans Semibold"/>
                <a:ea typeface="Open Sans Semibold"/>
                <a:cs typeface="Open Sans Semibold"/>
                <a:sym typeface="Open Sans Semibold"/>
              </a:defRPr>
            </a:pPr>
            <a:r>
              <a:rPr lang="en-US" sz="6000" dirty="0">
                <a:solidFill>
                  <a:schemeClr val="tx1"/>
                </a:solidFill>
                <a:latin typeface="Kokila" panose="020B0604020202020204" pitchFamily="34" charset="0"/>
                <a:ea typeface="Open Sans" panose="020B0606030504020204" pitchFamily="34" charset="0"/>
                <a:cs typeface="Kokila" panose="020B0604020202020204" pitchFamily="34" charset="0"/>
              </a:rPr>
              <a:t>10) </a:t>
            </a:r>
            <a:r>
              <a:rPr lang="en-US" sz="6000" dirty="0" err="1">
                <a:solidFill>
                  <a:schemeClr val="tx1"/>
                </a:solidFill>
                <a:latin typeface="Kokila" panose="020B0604020202020204" pitchFamily="34" charset="0"/>
                <a:ea typeface="Open Sans" panose="020B0606030504020204" pitchFamily="34" charset="0"/>
                <a:cs typeface="Kokila" panose="020B0604020202020204" pitchFamily="34" charset="0"/>
              </a:rPr>
              <a:t>अंतर्राष्ट्रीय</a:t>
            </a:r>
            <a:r>
              <a:rPr lang="en-US" sz="6000" dirty="0">
                <a:solidFill>
                  <a:schemeClr val="tx1"/>
                </a:solidFill>
                <a:latin typeface="Kokila" panose="020B0604020202020204" pitchFamily="34" charset="0"/>
                <a:ea typeface="Open Sans" panose="020B0606030504020204" pitchFamily="34" charset="0"/>
                <a:cs typeface="Kokila" panose="020B0604020202020204" pitchFamily="34" charset="0"/>
              </a:rPr>
              <a:t> प्रतिक्रिया में अधिक </a:t>
            </a:r>
            <a:r>
              <a:rPr lang="en-US" sz="6000" dirty="0" err="1">
                <a:solidFill>
                  <a:schemeClr val="tx1"/>
                </a:solidFill>
                <a:latin typeface="Kokila" panose="020B0604020202020204" pitchFamily="34" charset="0"/>
                <a:ea typeface="Open Sans" panose="020B0606030504020204" pitchFamily="34" charset="0"/>
                <a:cs typeface="Kokila" panose="020B0604020202020204" pitchFamily="34" charset="0"/>
              </a:rPr>
              <a:t>सामंजस्य</a:t>
            </a:r>
            <a:r>
              <a:rPr lang="en-US" sz="6000" dirty="0">
                <a:solidFill>
                  <a:schemeClr val="tx1"/>
                </a:solidFill>
                <a:latin typeface="Kokila" panose="020B0604020202020204" pitchFamily="34" charset="0"/>
                <a:ea typeface="Open Sans" panose="020B0606030504020204" pitchFamily="34" charset="0"/>
                <a:cs typeface="Kokila" panose="020B0604020202020204" pitchFamily="34" charset="0"/>
              </a:rPr>
              <a:t> </a:t>
            </a:r>
            <a:r>
              <a:rPr lang="en-US" sz="6000" dirty="0" err="1">
                <a:solidFill>
                  <a:schemeClr val="tx1"/>
                </a:solidFill>
                <a:latin typeface="Kokila" panose="020B0604020202020204" pitchFamily="34" charset="0"/>
                <a:ea typeface="Open Sans" panose="020B0606030504020204" pitchFamily="34" charset="0"/>
                <a:cs typeface="Kokila" panose="020B0604020202020204" pitchFamily="34" charset="0"/>
              </a:rPr>
              <a:t>लाना</a:t>
            </a:r>
            <a:r>
              <a:rPr lang="en-US" sz="6000" dirty="0">
                <a:solidFill>
                  <a:schemeClr val="tx1"/>
                </a:solidFill>
                <a:latin typeface="Kokila" panose="020B0604020202020204" pitchFamily="34" charset="0"/>
                <a:ea typeface="Open Sans" panose="020B0606030504020204" pitchFamily="34" charset="0"/>
                <a:cs typeface="Kokila" panose="020B0604020202020204" pitchFamily="34" charset="0"/>
              </a:rPr>
              <a:t> </a:t>
            </a:r>
          </a:p>
        </p:txBody>
      </p:sp>
      <p:sp>
        <p:nvSpPr>
          <p:cNvPr id="115" name="Rectangle">
            <a:extLst>
              <a:ext uri="{FF2B5EF4-FFF2-40B4-BE49-F238E27FC236}">
                <a16:creationId xmlns:a16="http://schemas.microsoft.com/office/drawing/2014/main" id="{DE350722-3A69-EC2C-07E1-AAF50FC030F7}"/>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pPr algn="l" rtl="0"/>
            <a:endParaRPr>
              <a:latin typeface="Kokila" panose="020B0604020202020204" pitchFamily="34" charset="0"/>
              <a:cs typeface="Kokila" panose="020B0604020202020204" pitchFamily="34" charset="0"/>
            </a:endParaRPr>
          </a:p>
        </p:txBody>
      </p:sp>
      <p:sp>
        <p:nvSpPr>
          <p:cNvPr id="116" name="Slide Number">
            <a:extLst>
              <a:ext uri="{FF2B5EF4-FFF2-40B4-BE49-F238E27FC236}">
                <a16:creationId xmlns:a16="http://schemas.microsoft.com/office/drawing/2014/main" id="{F8474482-C465-D846-2404-F1BCE828A5C3}"/>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algn="l" rtl="0"/>
            <a:fld id="{86CB4B4D-7CA3-9044-876B-883B54F8677D}" type="slidenum">
              <a:rPr>
                <a:latin typeface="Kokila" panose="020B0604020202020204" pitchFamily="34" charset="0"/>
                <a:cs typeface="Kokila" panose="020B0604020202020204" pitchFamily="34" charset="0"/>
              </a:rPr>
              <a:pPr algn="l" rtl="0"/>
              <a:t>20</a:t>
            </a:fld>
            <a:endParaRPr dirty="0">
              <a:latin typeface="Kokila" panose="020B0604020202020204" pitchFamily="34" charset="0"/>
              <a:cs typeface="Kokila" panose="020B0604020202020204" pitchFamily="34" charset="0"/>
            </a:endParaRPr>
          </a:p>
        </p:txBody>
      </p:sp>
      <p:sp>
        <p:nvSpPr>
          <p:cNvPr id="9" name="Course Purpose">
            <a:extLst>
              <a:ext uri="{FF2B5EF4-FFF2-40B4-BE49-F238E27FC236}">
                <a16:creationId xmlns:a16="http://schemas.microsoft.com/office/drawing/2014/main" id="{3DC24E51-C119-CAA5-F2E1-D841939B7A0E}"/>
              </a:ext>
            </a:extLst>
          </p:cNvPr>
          <p:cNvSpPr txBox="1"/>
          <p:nvPr/>
        </p:nvSpPr>
        <p:spPr>
          <a:xfrm>
            <a:off x="742862" y="2812493"/>
            <a:ext cx="9273008" cy="157386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sz="9200" dirty="0">
                <a:latin typeface="Kokila" panose="020B0604020202020204" pitchFamily="34" charset="0"/>
                <a:cs typeface="Kokila" panose="020B0604020202020204" pitchFamily="34" charset="0"/>
              </a:rPr>
              <a:t>प्रधानमंत्री </a:t>
            </a:r>
            <a:r>
              <a:rPr lang="en-US" sz="9200" dirty="0" err="1">
                <a:latin typeface="Kokila" panose="020B0604020202020204" pitchFamily="34" charset="0"/>
                <a:cs typeface="Kokila" panose="020B0604020202020204" pitchFamily="34" charset="0"/>
              </a:rPr>
              <a:t>दस</a:t>
            </a:r>
            <a:r>
              <a:rPr lang="en-US" sz="9200" dirty="0">
                <a:latin typeface="Kokila" panose="020B0604020202020204" pitchFamily="34" charset="0"/>
                <a:cs typeface="Kokila" panose="020B0604020202020204" pitchFamily="34" charset="0"/>
              </a:rPr>
              <a:t> </a:t>
            </a:r>
            <a:r>
              <a:rPr lang="en-US" sz="9200" dirty="0" err="1">
                <a:latin typeface="Kokila" panose="020B0604020202020204" pitchFamily="34" charset="0"/>
                <a:cs typeface="Kokila" panose="020B0604020202020204" pitchFamily="34" charset="0"/>
              </a:rPr>
              <a:t>सूत्री</a:t>
            </a:r>
            <a:r>
              <a:rPr lang="hi-IN" sz="9200" dirty="0">
                <a:latin typeface="Kokila" panose="020B0604020202020204" pitchFamily="34" charset="0"/>
                <a:cs typeface="Kokila" panose="020B0604020202020204" pitchFamily="34" charset="0"/>
              </a:rPr>
              <a:t> </a:t>
            </a:r>
            <a:r>
              <a:rPr lang="en-US" sz="9200" dirty="0" err="1">
                <a:latin typeface="Kokila" panose="020B0604020202020204" pitchFamily="34" charset="0"/>
                <a:cs typeface="Kokila" panose="020B0604020202020204" pitchFamily="34" charset="0"/>
              </a:rPr>
              <a:t>एजेंडा</a:t>
            </a:r>
            <a:endParaRPr lang="en-US" sz="9200" dirty="0">
              <a:latin typeface="Kokila" panose="020B0604020202020204" pitchFamily="34" charset="0"/>
              <a:cs typeface="Kokila" panose="020B0604020202020204" pitchFamily="34" charset="0"/>
            </a:endParaRPr>
          </a:p>
        </p:txBody>
      </p:sp>
      <p:cxnSp>
        <p:nvCxnSpPr>
          <p:cNvPr id="3" name="Straight Connector 2">
            <a:extLst>
              <a:ext uri="{FF2B5EF4-FFF2-40B4-BE49-F238E27FC236}">
                <a16:creationId xmlns:a16="http://schemas.microsoft.com/office/drawing/2014/main" id="{75C6AED1-08F7-040A-8472-3E603BE0D78E}"/>
              </a:ext>
            </a:extLst>
          </p:cNvPr>
          <p:cNvCxnSpPr/>
          <p:nvPr/>
        </p:nvCxnSpPr>
        <p:spPr>
          <a:xfrm>
            <a:off x="8784771" y="5186579"/>
            <a:ext cx="15162916" cy="0"/>
          </a:xfrm>
          <a:prstGeom prst="line">
            <a:avLst/>
          </a:prstGeom>
          <a:ln w="57150"/>
        </p:spPr>
        <p:style>
          <a:lnRef idx="1">
            <a:schemeClr val="accent6"/>
          </a:lnRef>
          <a:fillRef idx="0">
            <a:schemeClr val="accent6"/>
          </a:fillRef>
          <a:effectRef idx="0">
            <a:schemeClr val="accent6"/>
          </a:effectRef>
          <a:fontRef idx="minor">
            <a:schemeClr val="tx1"/>
          </a:fontRef>
        </p:style>
      </p:cxnSp>
      <p:sp>
        <p:nvSpPr>
          <p:cNvPr id="2" name="Gunshot wounds">
            <a:extLst>
              <a:ext uri="{FF2B5EF4-FFF2-40B4-BE49-F238E27FC236}">
                <a16:creationId xmlns:a16="http://schemas.microsoft.com/office/drawing/2014/main" id="{96E4355E-9716-1872-2DA7-5AA0EE026E66}"/>
              </a:ext>
            </a:extLst>
          </p:cNvPr>
          <p:cNvSpPr txBox="1"/>
          <p:nvPr/>
        </p:nvSpPr>
        <p:spPr>
          <a:xfrm>
            <a:off x="1056640" y="5186579"/>
            <a:ext cx="2875999" cy="92333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ctr" defTabSz="1896340">
              <a:tabLst>
                <a:tab pos="2286000" algn="l"/>
                <a:tab pos="3644900" algn="l"/>
                <a:tab pos="5029200" algn="l"/>
                <a:tab pos="6388100" algn="l"/>
              </a:tabLst>
              <a:defRPr sz="5400">
                <a:solidFill>
                  <a:srgbClr val="333840"/>
                </a:solidFill>
                <a:latin typeface="Open Sans Semibold"/>
                <a:ea typeface="Open Sans Semibold"/>
                <a:cs typeface="Open Sans Semibold"/>
                <a:sym typeface="Open Sans Semibold"/>
              </a:defRPr>
            </a:lvl1pPr>
          </a:lstStyle>
          <a:p>
            <a:pPr algn="l" rtl="0"/>
            <a:r>
              <a:rPr lang="en-US" sz="6000" dirty="0" err="1">
                <a:solidFill>
                  <a:srgbClr val="FF0000"/>
                </a:solidFill>
                <a:latin typeface="Kokila" panose="020B0604020202020204" pitchFamily="34" charset="0"/>
                <a:ea typeface="Open Sans" panose="020B0606030504020204" pitchFamily="34" charset="0"/>
                <a:cs typeface="Kokila" panose="020B0604020202020204" pitchFamily="34" charset="0"/>
              </a:rPr>
              <a:t>जारी</a:t>
            </a:r>
            <a:r>
              <a:rPr lang="hi-IN" sz="3600" dirty="0">
                <a:solidFill>
                  <a:srgbClr val="FF0000"/>
                </a:solidFill>
                <a:latin typeface="Kokila" panose="020B0604020202020204" pitchFamily="34" charset="0"/>
                <a:ea typeface="Open Sans" panose="020B0606030504020204" pitchFamily="34" charset="0"/>
                <a:cs typeface="Kokila" panose="020B0604020202020204" pitchFamily="34" charset="0"/>
              </a:rPr>
              <a:t>..</a:t>
            </a:r>
            <a:r>
              <a:rPr lang="en-US" sz="3600" dirty="0">
                <a:solidFill>
                  <a:srgbClr val="FF0000"/>
                </a:solidFill>
                <a:latin typeface="Kokila" panose="020B0604020202020204" pitchFamily="34" charset="0"/>
                <a:ea typeface="Open Sans" panose="020B0606030504020204" pitchFamily="34" charset="0"/>
                <a:cs typeface="Kokila" panose="020B0604020202020204" pitchFamily="34" charset="0"/>
              </a:rPr>
              <a:t>.</a:t>
            </a:r>
            <a:endParaRPr sz="3600" dirty="0">
              <a:solidFill>
                <a:srgbClr val="FF0000"/>
              </a:solidFill>
              <a:latin typeface="Kokila" panose="020B0604020202020204" pitchFamily="34" charset="0"/>
              <a:ea typeface="Open Sans" panose="020B0606030504020204" pitchFamily="34" charset="0"/>
              <a:cs typeface="Kokila" panose="020B0604020202020204" pitchFamily="34" charset="0"/>
            </a:endParaRPr>
          </a:p>
        </p:txBody>
      </p:sp>
    </p:spTree>
    <p:extLst>
      <p:ext uri="{BB962C8B-B14F-4D97-AF65-F5344CB8AC3E}">
        <p14:creationId xmlns:p14="http://schemas.microsoft.com/office/powerpoint/2010/main" val="811483817"/>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D87DFD-9314-187F-9142-49259D68CDA1}"/>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AD0C3BFF-2425-EF72-A033-996620EFEEEC}"/>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pPr algn="l" rtl="0"/>
            <a:endParaRPr dirty="0">
              <a:latin typeface="Kokila" panose="020B0604020202020204" pitchFamily="34" charset="0"/>
              <a:cs typeface="Kokila" panose="020B0604020202020204" pitchFamily="34" charset="0"/>
            </a:endParaRPr>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880AB9EF-CCA4-FA6E-1655-85C57D4AFD74}"/>
              </a:ext>
            </a:extLst>
          </p:cNvPr>
          <p:cNvSpPr txBox="1"/>
          <p:nvPr/>
        </p:nvSpPr>
        <p:spPr>
          <a:xfrm>
            <a:off x="8564880" y="3888736"/>
            <a:ext cx="15382807" cy="670952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lgn="l" rtl="0">
              <a:buFont typeface="+mj-lt"/>
              <a:buAutoNum type="arabicParenR"/>
              <a:defRPr sz="6400">
                <a:solidFill>
                  <a:srgbClr val="FFFFFF"/>
                </a:solidFill>
                <a:latin typeface="Open Sans Semibold"/>
                <a:ea typeface="Open Sans Semibold"/>
                <a:cs typeface="Open Sans Semibold"/>
                <a:sym typeface="Open Sans Semibold"/>
              </a:defRPr>
            </a:pPr>
            <a:r>
              <a:rPr lang="en-US" sz="7200" dirty="0">
                <a:solidFill>
                  <a:schemeClr val="tx1"/>
                </a:solidFill>
                <a:latin typeface="Kokila" panose="020B0604020202020204" pitchFamily="34" charset="0"/>
                <a:ea typeface="Open Sans" panose="020B0606030504020204" pitchFamily="34" charset="0"/>
                <a:cs typeface="Kokila" panose="020B0604020202020204" pitchFamily="34" charset="0"/>
              </a:rPr>
              <a:t>राष्ट्रीय कानूनी आदेशों के अनुरूप</a:t>
            </a:r>
          </a:p>
          <a:p>
            <a:pPr marL="1143000" indent="-1143000" algn="l" rtl="0">
              <a:buFont typeface="+mj-lt"/>
              <a:buAutoNum type="arabicParenR"/>
              <a:defRPr sz="6400">
                <a:solidFill>
                  <a:srgbClr val="FFFFFF"/>
                </a:solidFill>
                <a:latin typeface="Open Sans Semibold"/>
                <a:ea typeface="Open Sans Semibold"/>
                <a:cs typeface="Open Sans Semibold"/>
                <a:sym typeface="Open Sans Semibold"/>
              </a:defRPr>
            </a:pPr>
            <a:r>
              <a:rPr lang="en-US" sz="7200" dirty="0">
                <a:solidFill>
                  <a:schemeClr val="tx1"/>
                </a:solidFill>
                <a:latin typeface="Kokila" panose="020B0604020202020204" pitchFamily="34" charset="0"/>
                <a:ea typeface="Open Sans" panose="020B0606030504020204" pitchFamily="34" charset="0"/>
                <a:cs typeface="Kokila" panose="020B0604020202020204" pitchFamily="34" charset="0"/>
              </a:rPr>
              <a:t>वैश्विक लक्ष्यों को साकार करने के लिए सक्रिय भागीदारी</a:t>
            </a:r>
          </a:p>
          <a:p>
            <a:pPr marL="1143000" indent="-1143000" algn="l" rtl="0">
              <a:buFont typeface="+mj-lt"/>
              <a:buAutoNum type="arabicParenR"/>
              <a:defRPr sz="6400">
                <a:solidFill>
                  <a:srgbClr val="FFFFFF"/>
                </a:solidFill>
                <a:latin typeface="Open Sans Semibold"/>
                <a:ea typeface="Open Sans Semibold"/>
                <a:cs typeface="Open Sans Semibold"/>
                <a:sym typeface="Open Sans Semibold"/>
              </a:defRPr>
            </a:pPr>
            <a:r>
              <a:rPr lang="en-US" sz="7200" dirty="0">
                <a:solidFill>
                  <a:schemeClr val="tx1"/>
                </a:solidFill>
                <a:latin typeface="Kokila" panose="020B0604020202020204" pitchFamily="34" charset="0"/>
                <a:ea typeface="Open Sans" panose="020B0606030504020204" pitchFamily="34" charset="0"/>
                <a:cs typeface="Kokila" panose="020B0604020202020204" pitchFamily="34" charset="0"/>
              </a:rPr>
              <a:t>प्रधानमंत्री का दस सूत्री एजेंडा</a:t>
            </a:r>
          </a:p>
          <a:p>
            <a:pPr marL="1143000" indent="-1143000">
              <a:buFont typeface="+mj-lt"/>
              <a:buAutoNum type="arabicParenR"/>
              <a:defRPr sz="6400">
                <a:solidFill>
                  <a:srgbClr val="FFFFFF"/>
                </a:solidFill>
                <a:latin typeface="Open Sans Semibold"/>
                <a:ea typeface="Open Sans Semibold"/>
                <a:cs typeface="Open Sans Semibold"/>
                <a:sym typeface="Open Sans Semibold"/>
              </a:defRPr>
            </a:pPr>
            <a:r>
              <a:rPr lang="en-US" sz="7200" dirty="0">
                <a:solidFill>
                  <a:schemeClr val="tx1"/>
                </a:solidFill>
                <a:latin typeface="Kokila" panose="020B0604020202020204" pitchFamily="34" charset="0"/>
                <a:ea typeface="Open Sans" panose="020B0606030504020204" pitchFamily="34" charset="0"/>
                <a:cs typeface="Kokila" panose="020B0604020202020204" pitchFamily="34" charset="0"/>
              </a:rPr>
              <a:t>सामाजिक </a:t>
            </a:r>
            <a:r>
              <a:rPr lang="en-US" sz="7200" dirty="0" err="1">
                <a:solidFill>
                  <a:schemeClr val="tx1"/>
                </a:solidFill>
                <a:latin typeface="Kokila" panose="020B0604020202020204" pitchFamily="34" charset="0"/>
                <a:ea typeface="Open Sans" panose="020B0606030504020204" pitchFamily="34" charset="0"/>
                <a:cs typeface="Kokila" panose="020B0604020202020204" pitchFamily="34" charset="0"/>
              </a:rPr>
              <a:t>समावेशन</a:t>
            </a:r>
            <a:r>
              <a:rPr lang="en-US" sz="7200" dirty="0">
                <a:solidFill>
                  <a:schemeClr val="tx1"/>
                </a:solidFill>
                <a:latin typeface="Kokila" panose="020B0604020202020204" pitchFamily="34" charset="0"/>
                <a:ea typeface="Open Sans" panose="020B0606030504020204" pitchFamily="34" charset="0"/>
                <a:cs typeface="Kokila" panose="020B0604020202020204" pitchFamily="34" charset="0"/>
              </a:rPr>
              <a:t> </a:t>
            </a:r>
            <a:r>
              <a:rPr lang="hi-IN" sz="7200" dirty="0">
                <a:solidFill>
                  <a:schemeClr val="tx1"/>
                </a:solidFill>
                <a:latin typeface="Kokila" panose="020B0604020202020204" pitchFamily="34" charset="0"/>
                <a:ea typeface="Open Sans" panose="020B0606030504020204" pitchFamily="34" charset="0"/>
                <a:cs typeface="Kokila" panose="020B0604020202020204" pitchFamily="34" charset="0"/>
              </a:rPr>
              <a:t>और क्रॉस-कटिंग सिद्धांत </a:t>
            </a:r>
            <a:r>
              <a:rPr lang="en-US" sz="7200" dirty="0" err="1">
                <a:solidFill>
                  <a:schemeClr val="tx1"/>
                </a:solidFill>
                <a:latin typeface="Kokila" panose="020B0604020202020204" pitchFamily="34" charset="0"/>
                <a:ea typeface="Open Sans" panose="020B0606030504020204" pitchFamily="34" charset="0"/>
                <a:cs typeface="Kokila" panose="020B0604020202020204" pitchFamily="34" charset="0"/>
              </a:rPr>
              <a:t>के</a:t>
            </a:r>
            <a:r>
              <a:rPr lang="en-US" sz="7200" dirty="0">
                <a:solidFill>
                  <a:schemeClr val="tx1"/>
                </a:solidFill>
                <a:latin typeface="Kokila" panose="020B0604020202020204" pitchFamily="34" charset="0"/>
                <a:ea typeface="Open Sans" panose="020B0606030504020204" pitchFamily="34" charset="0"/>
                <a:cs typeface="Kokila" panose="020B0604020202020204" pitchFamily="34" charset="0"/>
              </a:rPr>
              <a:t> रूप में</a:t>
            </a:r>
          </a:p>
          <a:p>
            <a:pPr marL="1143000" indent="-1143000" algn="l" rtl="0">
              <a:buFont typeface="+mj-lt"/>
              <a:buAutoNum type="arabicParenR"/>
              <a:defRPr sz="6400">
                <a:solidFill>
                  <a:srgbClr val="FFFFFF"/>
                </a:solidFill>
                <a:latin typeface="Open Sans Semibold"/>
                <a:ea typeface="Open Sans Semibold"/>
                <a:cs typeface="Open Sans Semibold"/>
                <a:sym typeface="Open Sans Semibold"/>
              </a:defRPr>
            </a:pPr>
            <a:r>
              <a:rPr lang="en-US" sz="7200" dirty="0">
                <a:solidFill>
                  <a:schemeClr val="tx1"/>
                </a:solidFill>
                <a:latin typeface="Kokila" panose="020B0604020202020204" pitchFamily="34" charset="0"/>
                <a:ea typeface="Open Sans" panose="020B0606030504020204" pitchFamily="34" charset="0"/>
                <a:cs typeface="Kokila" panose="020B0604020202020204" pitchFamily="34" charset="0"/>
              </a:rPr>
              <a:t>DRR को एक अभिन्न विशेषता के रूप में मुख्यधारा में लाना</a:t>
            </a:r>
          </a:p>
        </p:txBody>
      </p:sp>
      <p:sp>
        <p:nvSpPr>
          <p:cNvPr id="114" name="PPT 2 -">
            <a:extLst>
              <a:ext uri="{FF2B5EF4-FFF2-40B4-BE49-F238E27FC236}">
                <a16:creationId xmlns:a16="http://schemas.microsoft.com/office/drawing/2014/main" id="{2639DCD8-D1BC-8B1B-92BC-4015962D4555}"/>
              </a:ext>
            </a:extLst>
          </p:cNvPr>
          <p:cNvSpPr txBox="1"/>
          <p:nvPr/>
        </p:nvSpPr>
        <p:spPr>
          <a:xfrm>
            <a:off x="21546984" y="12813338"/>
            <a:ext cx="1041350" cy="619760"/>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lang="en-US" b="1" dirty="0">
                <a:solidFill>
                  <a:srgbClr val="E46C0A"/>
                </a:solidFill>
                <a:latin typeface="Kokila" panose="020B0604020202020204" pitchFamily="34" charset="0"/>
                <a:cs typeface="Kokila" panose="020B0604020202020204" pitchFamily="34" charset="0"/>
              </a:rPr>
              <a:t>PPT 2</a:t>
            </a:r>
            <a:r>
              <a:rPr b="1" dirty="0">
                <a:solidFill>
                  <a:srgbClr val="E46C0A"/>
                </a:solidFill>
                <a:latin typeface="Kokila" panose="020B0604020202020204" pitchFamily="34" charset="0"/>
                <a:cs typeface="Kokila" panose="020B0604020202020204" pitchFamily="34" charset="0"/>
              </a:rPr>
              <a:t>-</a:t>
            </a:r>
          </a:p>
        </p:txBody>
      </p:sp>
      <p:sp>
        <p:nvSpPr>
          <p:cNvPr id="115" name="Rectangle">
            <a:extLst>
              <a:ext uri="{FF2B5EF4-FFF2-40B4-BE49-F238E27FC236}">
                <a16:creationId xmlns:a16="http://schemas.microsoft.com/office/drawing/2014/main" id="{F841B0C3-B56E-3851-1245-93DB784E6757}"/>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pPr algn="l" rtl="0"/>
            <a:endParaRPr>
              <a:latin typeface="Kokila" panose="020B0604020202020204" pitchFamily="34" charset="0"/>
              <a:cs typeface="Kokila" panose="020B0604020202020204" pitchFamily="34" charset="0"/>
            </a:endParaRPr>
          </a:p>
        </p:txBody>
      </p:sp>
      <p:sp>
        <p:nvSpPr>
          <p:cNvPr id="116" name="Slide Number">
            <a:extLst>
              <a:ext uri="{FF2B5EF4-FFF2-40B4-BE49-F238E27FC236}">
                <a16:creationId xmlns:a16="http://schemas.microsoft.com/office/drawing/2014/main" id="{54F37E30-D64D-C847-011D-E70E8AB8512C}"/>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algn="l" rtl="0"/>
            <a:fld id="{86CB4B4D-7CA3-9044-876B-883B54F8677D}" type="slidenum">
              <a:rPr>
                <a:latin typeface="Kokila" panose="020B0604020202020204" pitchFamily="34" charset="0"/>
                <a:cs typeface="Kokila" panose="020B0604020202020204" pitchFamily="34" charset="0"/>
              </a:rPr>
              <a:pPr algn="l" rtl="0"/>
              <a:t>21</a:t>
            </a:fld>
            <a:endParaRPr dirty="0">
              <a:latin typeface="Kokila" panose="020B0604020202020204" pitchFamily="34" charset="0"/>
              <a:cs typeface="Kokila" panose="020B0604020202020204" pitchFamily="34" charset="0"/>
            </a:endParaRPr>
          </a:p>
        </p:txBody>
      </p:sp>
      <p:sp>
        <p:nvSpPr>
          <p:cNvPr id="9" name="Course Purpose">
            <a:extLst>
              <a:ext uri="{FF2B5EF4-FFF2-40B4-BE49-F238E27FC236}">
                <a16:creationId xmlns:a16="http://schemas.microsoft.com/office/drawing/2014/main" id="{CC43F5CF-732B-09FF-D082-D2887C275F9D}"/>
              </a:ext>
            </a:extLst>
          </p:cNvPr>
          <p:cNvSpPr txBox="1"/>
          <p:nvPr/>
        </p:nvSpPr>
        <p:spPr>
          <a:xfrm>
            <a:off x="742863" y="2812493"/>
            <a:ext cx="7113118" cy="440541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ctr" rtl="0">
              <a:lnSpc>
                <a:spcPct val="100000"/>
              </a:lnSpc>
            </a:pPr>
            <a:r>
              <a:rPr lang="en-US" sz="9200" dirty="0">
                <a:latin typeface="Kokila" panose="020B0604020202020204" pitchFamily="34" charset="0"/>
                <a:cs typeface="Kokila" panose="020B0604020202020204" pitchFamily="34" charset="0"/>
              </a:rPr>
              <a:t>राष्ट्रीय आपदा प्रबंधन योजना के मुख्य स्तंभ</a:t>
            </a:r>
          </a:p>
        </p:txBody>
      </p:sp>
      <p:pic>
        <p:nvPicPr>
          <p:cNvPr id="3" name="Picture 2">
            <a:extLst>
              <a:ext uri="{FF2B5EF4-FFF2-40B4-BE49-F238E27FC236}">
                <a16:creationId xmlns:a16="http://schemas.microsoft.com/office/drawing/2014/main" id="{FA653A45-F812-B259-CFB2-1B59D61C2B0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969979" y="70925"/>
            <a:ext cx="2414021" cy="2360543"/>
          </a:xfrm>
          <a:prstGeom prst="rect">
            <a:avLst/>
          </a:prstGeom>
        </p:spPr>
      </p:pic>
    </p:spTree>
    <p:extLst>
      <p:ext uri="{BB962C8B-B14F-4D97-AF65-F5344CB8AC3E}">
        <p14:creationId xmlns:p14="http://schemas.microsoft.com/office/powerpoint/2010/main" val="30832329"/>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5FFB1D-B2EF-15D1-7F32-158691D8B3D5}"/>
            </a:ext>
          </a:extLst>
        </p:cNvPr>
        <p:cNvGrpSpPr/>
        <p:nvPr/>
      </p:nvGrpSpPr>
      <p:grpSpPr>
        <a:xfrm>
          <a:off x="0" y="0"/>
          <a:ext cx="0" cy="0"/>
          <a:chOff x="0" y="0"/>
          <a:chExt cx="0" cy="0"/>
        </a:xfrm>
      </p:grpSpPr>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06F24D78-896B-9199-652C-092FC9FA471B}"/>
              </a:ext>
            </a:extLst>
          </p:cNvPr>
          <p:cNvSpPr txBox="1"/>
          <p:nvPr/>
        </p:nvSpPr>
        <p:spPr>
          <a:xfrm>
            <a:off x="7855982" y="5097050"/>
            <a:ext cx="15785156" cy="4977773"/>
          </a:xfrm>
          <a:prstGeom prst="rect">
            <a:avLst/>
          </a:prstGeom>
          <a:solidFill>
            <a:schemeClr val="accent6">
              <a:lumMod val="20000"/>
              <a:lumOff val="80000"/>
            </a:schemeClr>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lvl="0" algn="just">
              <a:defRPr sz="6400">
                <a:solidFill>
                  <a:srgbClr val="FFFFFF"/>
                </a:solidFill>
                <a:latin typeface="Open Sans Semibold"/>
                <a:ea typeface="Open Sans Semibold"/>
                <a:cs typeface="Open Sans Semibold"/>
                <a:sym typeface="Open Sans Semibold"/>
              </a:defRPr>
            </a:pPr>
            <a:r>
              <a:rPr lang="hi-IN" sz="7200" dirty="0">
                <a:solidFill>
                  <a:schemeClr val="tx1"/>
                </a:solidFill>
                <a:latin typeface="Kokila" panose="020B0604020202020204" pitchFamily="34" charset="0"/>
                <a:ea typeface="Open Sans" panose="020B0606030504020204" pitchFamily="34" charset="0"/>
                <a:cs typeface="Kokila" panose="020B0604020202020204" pitchFamily="34" charset="0"/>
              </a:rPr>
              <a:t>"एक समग्र, सक्रिय, प्रौद्योगिकी-संचालित और सतत विकास रणनीति के माध्यम से एक सुरक्षित और आपदा-प्रतिरोधी भारत का निर्माण करना, जिसमें सभी हितधारक शामिल हों और रोकथाम, तैयारी और शमन की संस्कृति को बढ़ावा दिया जाए।"</a:t>
            </a:r>
            <a:endParaRPr lang="en-US" sz="7200" dirty="0">
              <a:solidFill>
                <a:schemeClr val="tx1"/>
              </a:solidFill>
              <a:latin typeface="Kokila" panose="020B0604020202020204" pitchFamily="34" charset="0"/>
              <a:ea typeface="Open Sans" panose="020B0606030504020204" pitchFamily="34" charset="0"/>
              <a:cs typeface="Kokila" panose="020B0604020202020204" pitchFamily="34" charset="0"/>
            </a:endParaRPr>
          </a:p>
        </p:txBody>
      </p:sp>
      <p:sp>
        <p:nvSpPr>
          <p:cNvPr id="116" name="Slide Number">
            <a:extLst>
              <a:ext uri="{FF2B5EF4-FFF2-40B4-BE49-F238E27FC236}">
                <a16:creationId xmlns:a16="http://schemas.microsoft.com/office/drawing/2014/main" id="{07BBFC20-CD86-4412-3FEB-859DDDE4BFCF}"/>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marL="0" marR="0" lvl="0" indent="0" algn="ctr" defTabSz="1662545" rtl="0" eaLnBrk="1" fontAlgn="auto" latinLnBrk="0" hangingPunct="0">
              <a:lnSpc>
                <a:spcPct val="100000"/>
              </a:lnSpc>
              <a:spcBef>
                <a:spcPts val="600"/>
              </a:spcBef>
              <a:spcAft>
                <a:spcPts val="0"/>
              </a:spcAft>
              <a:buClrTx/>
              <a:buSzTx/>
              <a:buFontTx/>
              <a:buNone/>
              <a:tabLst/>
              <a:defRPr/>
            </a:pPr>
            <a:fld id="{86CB4B4D-7CA3-9044-876B-883B54F8677D}" type="slidenum">
              <a:rPr kumimoji="0" sz="3000" b="1" i="0" u="none" strike="noStrike" kern="0" cap="none" spc="0" normalizeH="0" baseline="0" noProof="0">
                <a:ln>
                  <a:noFill/>
                </a:ln>
                <a:solidFill>
                  <a:srgbClr val="E46C0A"/>
                </a:solidFill>
                <a:effectLst/>
                <a:uLnTx/>
                <a:uFillTx/>
                <a:latin typeface="Kokila" panose="020B0604020202020204" pitchFamily="34" charset="0"/>
                <a:cs typeface="Kokila" panose="020B0604020202020204" pitchFamily="34" charset="0"/>
                <a:sym typeface="Open Sans"/>
              </a:rPr>
              <a:pPr marL="0" marR="0" lvl="0" indent="0" algn="ctr" defTabSz="1662545" rtl="0" eaLnBrk="1" fontAlgn="auto" latinLnBrk="0" hangingPunct="0">
                <a:lnSpc>
                  <a:spcPct val="100000"/>
                </a:lnSpc>
                <a:spcBef>
                  <a:spcPts val="600"/>
                </a:spcBef>
                <a:spcAft>
                  <a:spcPts val="0"/>
                </a:spcAft>
                <a:buClrTx/>
                <a:buSzTx/>
                <a:buFontTx/>
                <a:buNone/>
                <a:tabLst/>
                <a:defRPr/>
              </a:pPr>
              <a:t>22</a:t>
            </a:fld>
            <a:endParaRPr kumimoji="0" sz="3000" b="1" i="0" u="none" strike="noStrike" kern="0" cap="none" spc="0" normalizeH="0" baseline="0" noProof="0" dirty="0">
              <a:ln>
                <a:noFill/>
              </a:ln>
              <a:solidFill>
                <a:srgbClr val="E46C0A"/>
              </a:solidFill>
              <a:effectLst/>
              <a:uLnTx/>
              <a:uFillTx/>
              <a:latin typeface="Kokila" panose="020B0604020202020204" pitchFamily="34" charset="0"/>
              <a:cs typeface="Kokila" panose="020B0604020202020204" pitchFamily="34" charset="0"/>
              <a:sym typeface="Open Sans"/>
            </a:endParaRPr>
          </a:p>
        </p:txBody>
      </p:sp>
      <p:sp>
        <p:nvSpPr>
          <p:cNvPr id="9" name="Course Purpose">
            <a:extLst>
              <a:ext uri="{FF2B5EF4-FFF2-40B4-BE49-F238E27FC236}">
                <a16:creationId xmlns:a16="http://schemas.microsoft.com/office/drawing/2014/main" id="{BA9BD171-B5AE-76C1-329D-EA6C36B0924D}"/>
              </a:ext>
            </a:extLst>
          </p:cNvPr>
          <p:cNvSpPr txBox="1"/>
          <p:nvPr/>
        </p:nvSpPr>
        <p:spPr>
          <a:xfrm>
            <a:off x="742862" y="2812493"/>
            <a:ext cx="8458287" cy="157386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lvl="0">
              <a:lnSpc>
                <a:spcPct val="100000"/>
              </a:lnSpc>
            </a:pPr>
            <a:r>
              <a:rPr lang="en-US" sz="9200" dirty="0" err="1">
                <a:latin typeface="Kokila" panose="020B0604020202020204" pitchFamily="34" charset="0"/>
                <a:cs typeface="Kokila" panose="020B0604020202020204" pitchFamily="34" charset="0"/>
              </a:rPr>
              <a:t>उद्देश्य</a:t>
            </a:r>
            <a:r>
              <a:rPr lang="en-US" sz="9200" dirty="0">
                <a:latin typeface="Kokila" panose="020B0604020202020204" pitchFamily="34" charset="0"/>
                <a:cs typeface="Kokila" panose="020B0604020202020204" pitchFamily="34" charset="0"/>
              </a:rPr>
              <a:t> </a:t>
            </a:r>
            <a:r>
              <a:rPr lang="hi-IN" sz="9200" dirty="0">
                <a:latin typeface="Kokila" panose="020B0604020202020204" pitchFamily="34" charset="0"/>
                <a:cs typeface="Kokila" panose="020B0604020202020204" pitchFamily="34" charset="0"/>
              </a:rPr>
              <a:t>:</a:t>
            </a:r>
            <a:r>
              <a:rPr lang="en-US" sz="9200" dirty="0" err="1">
                <a:latin typeface="Kokila" panose="020B0604020202020204" pitchFamily="34" charset="0"/>
                <a:cs typeface="Kokila" panose="020B0604020202020204" pitchFamily="34" charset="0"/>
              </a:rPr>
              <a:t>एनडीएमपी</a:t>
            </a:r>
            <a:endParaRPr lang="en-US" sz="9200" dirty="0">
              <a:latin typeface="Kokila" panose="020B0604020202020204" pitchFamily="34" charset="0"/>
              <a:cs typeface="Kokila" panose="020B0604020202020204" pitchFamily="34" charset="0"/>
            </a:endParaRPr>
          </a:p>
        </p:txBody>
      </p:sp>
    </p:spTree>
    <p:extLst>
      <p:ext uri="{BB962C8B-B14F-4D97-AF65-F5344CB8AC3E}">
        <p14:creationId xmlns:p14="http://schemas.microsoft.com/office/powerpoint/2010/main" val="2318649416"/>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E4B74F-6A82-4F9A-8735-D078F04324AA}"/>
            </a:ext>
          </a:extLst>
        </p:cNvPr>
        <p:cNvGrpSpPr/>
        <p:nvPr/>
      </p:nvGrpSpPr>
      <p:grpSpPr>
        <a:xfrm>
          <a:off x="0" y="0"/>
          <a:ext cx="0" cy="0"/>
          <a:chOff x="0" y="0"/>
          <a:chExt cx="0" cy="0"/>
        </a:xfrm>
      </p:grpSpPr>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DAADB7A0-1086-F688-5884-7630B6652EFE}"/>
              </a:ext>
            </a:extLst>
          </p:cNvPr>
          <p:cNvSpPr txBox="1"/>
          <p:nvPr/>
        </p:nvSpPr>
        <p:spPr>
          <a:xfrm>
            <a:off x="8784771" y="5351787"/>
            <a:ext cx="15382807" cy="61555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914400" indent="-914400">
              <a:lnSpc>
                <a:spcPct val="100000"/>
              </a:lnSpc>
              <a:buFont typeface="+mj-lt"/>
              <a:buAutoNum type="arabicParenR"/>
              <a:defRPr sz="6400">
                <a:solidFill>
                  <a:srgbClr val="FFFFFF"/>
                </a:solidFill>
                <a:latin typeface="Open Sans Semibold"/>
                <a:ea typeface="Open Sans Semibold"/>
                <a:cs typeface="Open Sans Semibold"/>
                <a:sym typeface="Open Sans Semibold"/>
              </a:defRPr>
            </a:pPr>
            <a:r>
              <a:rPr lang="en-US" sz="6000" dirty="0">
                <a:solidFill>
                  <a:schemeClr val="tx1"/>
                </a:solidFill>
                <a:latin typeface="Kokila" panose="020B0604020202020204" pitchFamily="34" charset="0"/>
                <a:ea typeface="Open Sans" panose="020B0606030504020204" pitchFamily="34" charset="0"/>
                <a:cs typeface="Kokila" panose="020B0604020202020204" pitchFamily="34" charset="0"/>
              </a:rPr>
              <a:t>आपदा जोखिम, खतरों </a:t>
            </a:r>
            <a:r>
              <a:rPr lang="en-US" sz="6000" dirty="0" err="1">
                <a:solidFill>
                  <a:schemeClr val="tx1"/>
                </a:solidFill>
                <a:latin typeface="Kokila" panose="020B0604020202020204" pitchFamily="34" charset="0"/>
                <a:ea typeface="Open Sans" panose="020B0606030504020204" pitchFamily="34" charset="0"/>
                <a:cs typeface="Kokila" panose="020B0604020202020204" pitchFamily="34" charset="0"/>
              </a:rPr>
              <a:t>और</a:t>
            </a:r>
            <a:r>
              <a:rPr lang="en-US" sz="6000" dirty="0">
                <a:solidFill>
                  <a:schemeClr val="tx1"/>
                </a:solidFill>
                <a:latin typeface="Kokila" panose="020B0604020202020204" pitchFamily="34" charset="0"/>
                <a:ea typeface="Open Sans" panose="020B0606030504020204" pitchFamily="34" charset="0"/>
                <a:cs typeface="Kokila" panose="020B0604020202020204" pitchFamily="34" charset="0"/>
              </a:rPr>
              <a:t> </a:t>
            </a:r>
            <a:r>
              <a:rPr lang="hi-IN" sz="6000" dirty="0" err="1">
                <a:solidFill>
                  <a:schemeClr val="tx1"/>
                </a:solidFill>
                <a:latin typeface="Kokila" panose="020B0604020202020204" pitchFamily="34" charset="0"/>
                <a:ea typeface="Open Sans" panose="020B0606030504020204" pitchFamily="34" charset="0"/>
                <a:cs typeface="Kokila" panose="020B0604020202020204" pitchFamily="34" charset="0"/>
              </a:rPr>
              <a:t>अतिसंवेदनशीलता</a:t>
            </a:r>
            <a:r>
              <a:rPr lang="en-US" sz="6000" dirty="0">
                <a:solidFill>
                  <a:schemeClr val="tx1"/>
                </a:solidFill>
                <a:latin typeface="Kokila" panose="020B0604020202020204" pitchFamily="34" charset="0"/>
                <a:ea typeface="Open Sans" panose="020B0606030504020204" pitchFamily="34" charset="0"/>
                <a:cs typeface="Kokila" panose="020B0604020202020204" pitchFamily="34" charset="0"/>
              </a:rPr>
              <a:t> की समझ में सुधार करना</a:t>
            </a:r>
          </a:p>
          <a:p>
            <a:pPr marL="914400" indent="-914400" algn="l" rtl="0">
              <a:lnSpc>
                <a:spcPct val="100000"/>
              </a:lnSpc>
              <a:buFont typeface="+mj-lt"/>
              <a:buAutoNum type="arabicParenR"/>
              <a:defRPr sz="6400">
                <a:solidFill>
                  <a:srgbClr val="FFFFFF"/>
                </a:solidFill>
                <a:latin typeface="Open Sans Semibold"/>
                <a:ea typeface="Open Sans Semibold"/>
                <a:cs typeface="Open Sans Semibold"/>
                <a:sym typeface="Open Sans Semibold"/>
              </a:defRPr>
            </a:pPr>
            <a:r>
              <a:rPr lang="en-US" sz="6000" dirty="0">
                <a:solidFill>
                  <a:schemeClr val="tx1"/>
                </a:solidFill>
                <a:latin typeface="Kokila" panose="020B0604020202020204" pitchFamily="34" charset="0"/>
                <a:ea typeface="Open Sans" panose="020B0606030504020204" pitchFamily="34" charset="0"/>
                <a:cs typeface="Kokila" panose="020B0604020202020204" pitchFamily="34" charset="0"/>
              </a:rPr>
              <a:t>स्थानीय से लेकर केंद्र तक सभी स्तरों पर आपदा </a:t>
            </a:r>
            <a:r>
              <a:rPr lang="en-US" sz="6000" dirty="0" err="1">
                <a:solidFill>
                  <a:schemeClr val="tx1"/>
                </a:solidFill>
                <a:latin typeface="Kokila" panose="020B0604020202020204" pitchFamily="34" charset="0"/>
                <a:ea typeface="Open Sans" panose="020B0606030504020204" pitchFamily="34" charset="0"/>
                <a:cs typeface="Kokila" panose="020B0604020202020204" pitchFamily="34" charset="0"/>
              </a:rPr>
              <a:t>जोखिम</a:t>
            </a:r>
            <a:r>
              <a:rPr lang="en-US" sz="6000" dirty="0">
                <a:solidFill>
                  <a:schemeClr val="tx1"/>
                </a:solidFill>
                <a:latin typeface="Kokila" panose="020B0604020202020204" pitchFamily="34" charset="0"/>
                <a:ea typeface="Open Sans" panose="020B0606030504020204" pitchFamily="34" charset="0"/>
                <a:cs typeface="Kokila" panose="020B0604020202020204" pitchFamily="34" charset="0"/>
              </a:rPr>
              <a:t> </a:t>
            </a:r>
            <a:r>
              <a:rPr lang="hi-IN" sz="6000" dirty="0">
                <a:solidFill>
                  <a:schemeClr val="tx1"/>
                </a:solidFill>
                <a:latin typeface="Kokila" panose="020B0604020202020204" pitchFamily="34" charset="0"/>
                <a:ea typeface="Open Sans" panose="020B0606030504020204" pitchFamily="34" charset="0"/>
                <a:cs typeface="Kokila" panose="020B0604020202020204" pitchFamily="34" charset="0"/>
              </a:rPr>
              <a:t>शासन विधि</a:t>
            </a:r>
            <a:r>
              <a:rPr lang="en-US" sz="6000" dirty="0">
                <a:solidFill>
                  <a:schemeClr val="tx1"/>
                </a:solidFill>
                <a:latin typeface="Kokila" panose="020B0604020202020204" pitchFamily="34" charset="0"/>
                <a:ea typeface="Open Sans" panose="020B0606030504020204" pitchFamily="34" charset="0"/>
                <a:cs typeface="Kokila" panose="020B0604020202020204" pitchFamily="34" charset="0"/>
              </a:rPr>
              <a:t> को मजबूत करना</a:t>
            </a:r>
          </a:p>
          <a:p>
            <a:pPr marL="914400" indent="-914400" algn="l" rtl="0">
              <a:lnSpc>
                <a:spcPct val="100000"/>
              </a:lnSpc>
              <a:buFont typeface="+mj-lt"/>
              <a:buAutoNum type="arabicParenR"/>
              <a:defRPr sz="6400">
                <a:solidFill>
                  <a:srgbClr val="FFFFFF"/>
                </a:solidFill>
                <a:latin typeface="Open Sans Semibold"/>
                <a:ea typeface="Open Sans Semibold"/>
                <a:cs typeface="Open Sans Semibold"/>
                <a:sym typeface="Open Sans Semibold"/>
              </a:defRPr>
            </a:pPr>
            <a:r>
              <a:rPr lang="en-US" sz="6000" dirty="0">
                <a:solidFill>
                  <a:schemeClr val="tx1"/>
                </a:solidFill>
                <a:latin typeface="Kokila" panose="020B0604020202020204" pitchFamily="34" charset="0"/>
                <a:ea typeface="Open Sans" panose="020B0606030504020204" pitchFamily="34" charset="0"/>
                <a:cs typeface="Kokila" panose="020B0604020202020204" pitchFamily="34" charset="0"/>
              </a:rPr>
              <a:t>लचीलेपन के लिए आपदा जोखिम न्यूनीकरण में </a:t>
            </a:r>
            <a:r>
              <a:rPr lang="en-US" sz="6000" dirty="0" err="1">
                <a:solidFill>
                  <a:schemeClr val="tx1"/>
                </a:solidFill>
                <a:latin typeface="Kokila" panose="020B0604020202020204" pitchFamily="34" charset="0"/>
                <a:ea typeface="Open Sans" panose="020B0606030504020204" pitchFamily="34" charset="0"/>
                <a:cs typeface="Kokila" panose="020B0604020202020204" pitchFamily="34" charset="0"/>
              </a:rPr>
              <a:t>निवेश</a:t>
            </a:r>
            <a:r>
              <a:rPr lang="en-US" sz="6000" dirty="0">
                <a:solidFill>
                  <a:schemeClr val="tx1"/>
                </a:solidFill>
                <a:latin typeface="Kokila" panose="020B0604020202020204" pitchFamily="34" charset="0"/>
                <a:ea typeface="Open Sans" panose="020B0606030504020204" pitchFamily="34" charset="0"/>
                <a:cs typeface="Kokila" panose="020B0604020202020204" pitchFamily="34" charset="0"/>
              </a:rPr>
              <a:t> </a:t>
            </a:r>
            <a:r>
              <a:rPr lang="hi-IN" sz="6000" dirty="0">
                <a:solidFill>
                  <a:schemeClr val="tx1"/>
                </a:solidFill>
                <a:latin typeface="Kokila" panose="020B0604020202020204" pitchFamily="34" charset="0"/>
                <a:ea typeface="Open Sans" panose="020B0606030504020204" pitchFamily="34" charset="0"/>
                <a:cs typeface="Kokila" panose="020B0604020202020204" pitchFamily="34" charset="0"/>
              </a:rPr>
              <a:t>करना </a:t>
            </a:r>
            <a:endParaRPr lang="en-US" sz="6000" dirty="0">
              <a:solidFill>
                <a:schemeClr val="tx1"/>
              </a:solidFill>
              <a:latin typeface="Kokila" panose="020B0604020202020204" pitchFamily="34" charset="0"/>
              <a:ea typeface="Open Sans" panose="020B0606030504020204" pitchFamily="34" charset="0"/>
              <a:cs typeface="Kokila" panose="020B0604020202020204" pitchFamily="34" charset="0"/>
            </a:endParaRPr>
          </a:p>
          <a:p>
            <a:pPr marL="914400" indent="-914400" algn="l" rtl="0">
              <a:lnSpc>
                <a:spcPct val="100000"/>
              </a:lnSpc>
              <a:buFont typeface="+mj-lt"/>
              <a:buAutoNum type="arabicParenR"/>
              <a:defRPr sz="6400">
                <a:solidFill>
                  <a:srgbClr val="FFFFFF"/>
                </a:solidFill>
                <a:latin typeface="Open Sans Semibold"/>
                <a:ea typeface="Open Sans Semibold"/>
                <a:cs typeface="Open Sans Semibold"/>
                <a:sym typeface="Open Sans Semibold"/>
              </a:defRPr>
            </a:pPr>
            <a:r>
              <a:rPr lang="en-US" sz="6000" dirty="0">
                <a:solidFill>
                  <a:schemeClr val="tx1"/>
                </a:solidFill>
                <a:latin typeface="Kokila" panose="020B0604020202020204" pitchFamily="34" charset="0"/>
                <a:ea typeface="Open Sans" panose="020B0606030504020204" pitchFamily="34" charset="0"/>
                <a:cs typeface="Kokila" panose="020B0604020202020204" pitchFamily="34" charset="0"/>
              </a:rPr>
              <a:t>प्रभावी प्रतिक्रिया के लिए आपदा तैयारी को बढ़ाना</a:t>
            </a:r>
          </a:p>
          <a:p>
            <a:pPr marL="914400" indent="-914400" algn="l" rtl="0">
              <a:lnSpc>
                <a:spcPct val="100000"/>
              </a:lnSpc>
              <a:buFont typeface="+mj-lt"/>
              <a:buAutoNum type="arabicParenR"/>
              <a:defRPr sz="6400">
                <a:solidFill>
                  <a:srgbClr val="FFFFFF"/>
                </a:solidFill>
                <a:latin typeface="Open Sans Semibold"/>
                <a:ea typeface="Open Sans Semibold"/>
                <a:cs typeface="Open Sans Semibold"/>
                <a:sym typeface="Open Sans Semibold"/>
              </a:defRPr>
            </a:pPr>
            <a:r>
              <a:rPr lang="en-US" sz="6000" dirty="0">
                <a:solidFill>
                  <a:schemeClr val="tx1"/>
                </a:solidFill>
                <a:latin typeface="Kokila" panose="020B0604020202020204" pitchFamily="34" charset="0"/>
                <a:ea typeface="Open Sans" panose="020B0606030504020204" pitchFamily="34" charset="0"/>
                <a:cs typeface="Kokila" panose="020B0604020202020204" pitchFamily="34" charset="0"/>
              </a:rPr>
              <a:t>पुनर्प्राप्ति, पुनर्वास और पुनर्निर्माण में “बिल्ड बैक बेटर” को बढ़ावा देना</a:t>
            </a:r>
          </a:p>
        </p:txBody>
      </p:sp>
      <p:sp>
        <p:nvSpPr>
          <p:cNvPr id="115" name="Rectangle">
            <a:extLst>
              <a:ext uri="{FF2B5EF4-FFF2-40B4-BE49-F238E27FC236}">
                <a16:creationId xmlns:a16="http://schemas.microsoft.com/office/drawing/2014/main" id="{4544DE56-F4D9-CF9C-0894-8E08556D2971}"/>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pPr algn="l" rtl="0"/>
            <a:endParaRPr>
              <a:latin typeface="Kokila" panose="020B0604020202020204" pitchFamily="34" charset="0"/>
              <a:cs typeface="Kokila" panose="020B0604020202020204" pitchFamily="34" charset="0"/>
            </a:endParaRPr>
          </a:p>
        </p:txBody>
      </p:sp>
      <p:sp>
        <p:nvSpPr>
          <p:cNvPr id="116" name="Slide Number">
            <a:extLst>
              <a:ext uri="{FF2B5EF4-FFF2-40B4-BE49-F238E27FC236}">
                <a16:creationId xmlns:a16="http://schemas.microsoft.com/office/drawing/2014/main" id="{BE4A22F9-CE6F-456F-7396-D777D2187EA6}"/>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algn="l" rtl="0"/>
            <a:fld id="{86CB4B4D-7CA3-9044-876B-883B54F8677D}" type="slidenum">
              <a:rPr>
                <a:latin typeface="Kokila" panose="020B0604020202020204" pitchFamily="34" charset="0"/>
                <a:cs typeface="Kokila" panose="020B0604020202020204" pitchFamily="34" charset="0"/>
              </a:rPr>
              <a:pPr algn="l" rtl="0"/>
              <a:t>23</a:t>
            </a:fld>
            <a:endParaRPr dirty="0">
              <a:latin typeface="Kokila" panose="020B0604020202020204" pitchFamily="34" charset="0"/>
              <a:cs typeface="Kokila" panose="020B0604020202020204" pitchFamily="34" charset="0"/>
            </a:endParaRPr>
          </a:p>
        </p:txBody>
      </p:sp>
      <p:pic>
        <p:nvPicPr>
          <p:cNvPr id="5" name="Picture 4">
            <a:extLst>
              <a:ext uri="{FF2B5EF4-FFF2-40B4-BE49-F238E27FC236}">
                <a16:creationId xmlns:a16="http://schemas.microsoft.com/office/drawing/2014/main" id="{C40101EA-8DFC-A583-9334-E9FADD2B8CD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sp>
        <p:nvSpPr>
          <p:cNvPr id="9" name="Course Purpose">
            <a:extLst>
              <a:ext uri="{FF2B5EF4-FFF2-40B4-BE49-F238E27FC236}">
                <a16:creationId xmlns:a16="http://schemas.microsoft.com/office/drawing/2014/main" id="{0AC1D2B7-8AF3-987D-E538-9350490BE2F4}"/>
              </a:ext>
            </a:extLst>
          </p:cNvPr>
          <p:cNvSpPr txBox="1"/>
          <p:nvPr/>
        </p:nvSpPr>
        <p:spPr>
          <a:xfrm>
            <a:off x="742862" y="2812493"/>
            <a:ext cx="7715337" cy="157386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100000"/>
              </a:lnSpc>
            </a:pPr>
            <a:r>
              <a:rPr lang="en-US" sz="9200" dirty="0">
                <a:latin typeface="Kokila" panose="020B0604020202020204" pitchFamily="34" charset="0"/>
                <a:cs typeface="Kokila" panose="020B0604020202020204" pitchFamily="34" charset="0"/>
              </a:rPr>
              <a:t>उद्देश्य: एनडीएमपी</a:t>
            </a:r>
          </a:p>
        </p:txBody>
      </p:sp>
      <p:cxnSp>
        <p:nvCxnSpPr>
          <p:cNvPr id="3" name="Straight Connector 2">
            <a:extLst>
              <a:ext uri="{FF2B5EF4-FFF2-40B4-BE49-F238E27FC236}">
                <a16:creationId xmlns:a16="http://schemas.microsoft.com/office/drawing/2014/main" id="{F1B5A9B3-32D9-E830-13B5-F87F9AFF7E6D}"/>
              </a:ext>
            </a:extLst>
          </p:cNvPr>
          <p:cNvCxnSpPr/>
          <p:nvPr/>
        </p:nvCxnSpPr>
        <p:spPr>
          <a:xfrm>
            <a:off x="8784771" y="5186579"/>
            <a:ext cx="15162916" cy="0"/>
          </a:xfrm>
          <a:prstGeom prst="line">
            <a:avLst/>
          </a:prstGeom>
          <a:ln w="57150"/>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4124706112"/>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BFBAD1-9824-DC29-8D4E-DD8B8320235F}"/>
            </a:ext>
          </a:extLst>
        </p:cNvPr>
        <p:cNvGrpSpPr/>
        <p:nvPr/>
      </p:nvGrpSpPr>
      <p:grpSpPr>
        <a:xfrm>
          <a:off x="0" y="0"/>
          <a:ext cx="0" cy="0"/>
          <a:chOff x="0" y="0"/>
          <a:chExt cx="0" cy="0"/>
        </a:xfrm>
      </p:grpSpPr>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C221050D-5464-99EF-5FDD-F5264F92F6D0}"/>
              </a:ext>
            </a:extLst>
          </p:cNvPr>
          <p:cNvSpPr txBox="1"/>
          <p:nvPr/>
        </p:nvSpPr>
        <p:spPr>
          <a:xfrm>
            <a:off x="8784771" y="5351787"/>
            <a:ext cx="15382807" cy="51039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lgn="l" rtl="0">
              <a:lnSpc>
                <a:spcPct val="100000"/>
              </a:lnSpc>
              <a:buFont typeface="+mj-lt"/>
              <a:buAutoNum type="arabicParenR" startAt="6"/>
              <a:defRPr sz="6400">
                <a:solidFill>
                  <a:srgbClr val="FFFFFF"/>
                </a:solidFill>
                <a:latin typeface="Open Sans Semibold"/>
                <a:ea typeface="Open Sans Semibold"/>
                <a:cs typeface="Open Sans Semibold"/>
                <a:sym typeface="Open Sans Semibold"/>
              </a:defRPr>
            </a:pPr>
            <a:r>
              <a:rPr lang="en-US" sz="6000" dirty="0">
                <a:solidFill>
                  <a:schemeClr val="tx1"/>
                </a:solidFill>
                <a:latin typeface="Kokila" panose="020B0604020202020204" pitchFamily="34" charset="0"/>
                <a:ea typeface="Open Sans" panose="020B0606030504020204" pitchFamily="34" charset="0"/>
                <a:cs typeface="Kokila" panose="020B0604020202020204" pitchFamily="34" charset="0"/>
              </a:rPr>
              <a:t>आपदाओं को रोकना और आपदा जोखिम में पर्याप्त कमी लाना</a:t>
            </a:r>
          </a:p>
          <a:p>
            <a:pPr marL="1143000" indent="-1143000" algn="l" rtl="0">
              <a:lnSpc>
                <a:spcPct val="100000"/>
              </a:lnSpc>
              <a:buFont typeface="+mj-lt"/>
              <a:buAutoNum type="arabicParenR" startAt="6"/>
              <a:defRPr sz="6400">
                <a:solidFill>
                  <a:srgbClr val="FFFFFF"/>
                </a:solidFill>
                <a:latin typeface="Open Sans Semibold"/>
                <a:ea typeface="Open Sans Semibold"/>
                <a:cs typeface="Open Sans Semibold"/>
                <a:sym typeface="Open Sans Semibold"/>
              </a:defRPr>
            </a:pPr>
            <a:r>
              <a:rPr lang="en-US" sz="6000" dirty="0">
                <a:solidFill>
                  <a:schemeClr val="tx1"/>
                </a:solidFill>
                <a:latin typeface="Kokila" panose="020B0604020202020204" pitchFamily="34" charset="0"/>
                <a:ea typeface="Open Sans" panose="020B0606030504020204" pitchFamily="34" charset="0"/>
                <a:cs typeface="Kokila" panose="020B0604020202020204" pitchFamily="34" charset="0"/>
              </a:rPr>
              <a:t>लचीलापन बढ़ाएँ और नए आपदा जोखिम के उद्भव को रोकें</a:t>
            </a:r>
          </a:p>
          <a:p>
            <a:pPr marL="1143000" indent="-1143000">
              <a:lnSpc>
                <a:spcPct val="100000"/>
              </a:lnSpc>
              <a:buFont typeface="+mj-lt"/>
              <a:buAutoNum type="arabicParenR" startAt="6"/>
              <a:defRPr sz="6400">
                <a:solidFill>
                  <a:srgbClr val="FFFFFF"/>
                </a:solidFill>
                <a:latin typeface="Open Sans Semibold"/>
                <a:ea typeface="Open Sans Semibold"/>
                <a:cs typeface="Open Sans Semibold"/>
                <a:sym typeface="Open Sans Semibold"/>
              </a:defRPr>
            </a:pPr>
            <a:r>
              <a:rPr lang="en-US" sz="6000" dirty="0">
                <a:solidFill>
                  <a:schemeClr val="tx1"/>
                </a:solidFill>
                <a:latin typeface="Kokila" panose="020B0604020202020204" pitchFamily="34" charset="0"/>
                <a:ea typeface="Open Sans" panose="020B0606030504020204" pitchFamily="34" charset="0"/>
                <a:cs typeface="Kokila" panose="020B0604020202020204" pitchFamily="34" charset="0"/>
              </a:rPr>
              <a:t>आपदा के जोखिम </a:t>
            </a:r>
            <a:r>
              <a:rPr lang="en-US" sz="6000" dirty="0" err="1">
                <a:solidFill>
                  <a:schemeClr val="tx1"/>
                </a:solidFill>
                <a:latin typeface="Kokila" panose="020B0604020202020204" pitchFamily="34" charset="0"/>
                <a:ea typeface="Open Sans" panose="020B0606030504020204" pitchFamily="34" charset="0"/>
                <a:cs typeface="Kokila" panose="020B0604020202020204" pitchFamily="34" charset="0"/>
              </a:rPr>
              <a:t>और</a:t>
            </a:r>
            <a:r>
              <a:rPr lang="en-US" sz="6000" dirty="0">
                <a:solidFill>
                  <a:schemeClr val="tx1"/>
                </a:solidFill>
                <a:latin typeface="Kokila" panose="020B0604020202020204" pitchFamily="34" charset="0"/>
                <a:ea typeface="Open Sans" panose="020B0606030504020204" pitchFamily="34" charset="0"/>
                <a:cs typeface="Kokila" panose="020B0604020202020204" pitchFamily="34" charset="0"/>
              </a:rPr>
              <a:t> </a:t>
            </a:r>
            <a:r>
              <a:rPr lang="hi-IN" sz="6000" dirty="0" err="1">
                <a:solidFill>
                  <a:schemeClr val="tx1"/>
                </a:solidFill>
                <a:latin typeface="Kokila" panose="020B0604020202020204" pitchFamily="34" charset="0"/>
                <a:ea typeface="Open Sans" panose="020B0606030504020204" pitchFamily="34" charset="0"/>
                <a:cs typeface="Kokila" panose="020B0604020202020204" pitchFamily="34" charset="0"/>
              </a:rPr>
              <a:t>अतिसंवेदनशीलता</a:t>
            </a:r>
            <a:r>
              <a:rPr lang="en-US" sz="6000" dirty="0">
                <a:solidFill>
                  <a:schemeClr val="tx1"/>
                </a:solidFill>
                <a:latin typeface="Kokila" panose="020B0604020202020204" pitchFamily="34" charset="0"/>
                <a:ea typeface="Open Sans" panose="020B0606030504020204" pitchFamily="34" charset="0"/>
                <a:cs typeface="Kokila" panose="020B0604020202020204" pitchFamily="34" charset="0"/>
              </a:rPr>
              <a:t> को रोकें और कम करें</a:t>
            </a:r>
          </a:p>
          <a:p>
            <a:pPr marL="1143000" indent="-1143000" algn="l" rtl="0">
              <a:lnSpc>
                <a:spcPct val="100000"/>
              </a:lnSpc>
              <a:buFont typeface="+mj-lt"/>
              <a:buAutoNum type="arabicParenR" startAt="6"/>
              <a:defRPr sz="6400">
                <a:solidFill>
                  <a:srgbClr val="FFFFFF"/>
                </a:solidFill>
                <a:latin typeface="Open Sans Semibold"/>
                <a:ea typeface="Open Sans Semibold"/>
                <a:cs typeface="Open Sans Semibold"/>
                <a:sym typeface="Open Sans Semibold"/>
              </a:defRPr>
            </a:pPr>
            <a:r>
              <a:rPr lang="en-US" sz="6000" dirty="0">
                <a:solidFill>
                  <a:schemeClr val="tx1"/>
                </a:solidFill>
                <a:latin typeface="Kokila" panose="020B0604020202020204" pitchFamily="34" charset="0"/>
                <a:ea typeface="Open Sans" panose="020B0606030504020204" pitchFamily="34" charset="0"/>
                <a:cs typeface="Kokila" panose="020B0604020202020204" pitchFamily="34" charset="0"/>
              </a:rPr>
              <a:t>स्थानीय प्राधिकारियों और समुदायों दोनों को भागीदार के रूप में सशक्त बनाना</a:t>
            </a:r>
          </a:p>
        </p:txBody>
      </p:sp>
      <p:sp>
        <p:nvSpPr>
          <p:cNvPr id="115" name="Rectangle">
            <a:extLst>
              <a:ext uri="{FF2B5EF4-FFF2-40B4-BE49-F238E27FC236}">
                <a16:creationId xmlns:a16="http://schemas.microsoft.com/office/drawing/2014/main" id="{F5B3E854-DF9F-FA87-45D1-EC36F8C63AC5}"/>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pPr algn="l" rtl="0"/>
            <a:endParaRPr>
              <a:latin typeface="Kokila" panose="020B0604020202020204" pitchFamily="34" charset="0"/>
              <a:cs typeface="Kokila" panose="020B0604020202020204" pitchFamily="34" charset="0"/>
            </a:endParaRPr>
          </a:p>
        </p:txBody>
      </p:sp>
      <p:sp>
        <p:nvSpPr>
          <p:cNvPr id="116" name="Slide Number">
            <a:extLst>
              <a:ext uri="{FF2B5EF4-FFF2-40B4-BE49-F238E27FC236}">
                <a16:creationId xmlns:a16="http://schemas.microsoft.com/office/drawing/2014/main" id="{E69C6CD0-07AE-4BBF-0489-0FC9C357FC2D}"/>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l" rtl="0"/>
            <a:fld id="{86CB4B4D-7CA3-9044-876B-883B54F8677D}" type="slidenum">
              <a:rPr>
                <a:latin typeface="Kokila" panose="020B0604020202020204" pitchFamily="34" charset="0"/>
                <a:cs typeface="Kokila" panose="020B0604020202020204" pitchFamily="34" charset="0"/>
              </a:rPr>
              <a:pPr algn="l" rtl="0"/>
              <a:t>24</a:t>
            </a:fld>
            <a:endParaRPr dirty="0">
              <a:latin typeface="Kokila" panose="020B0604020202020204" pitchFamily="34" charset="0"/>
              <a:cs typeface="Kokila" panose="020B0604020202020204" pitchFamily="34" charset="0"/>
            </a:endParaRPr>
          </a:p>
        </p:txBody>
      </p:sp>
      <p:sp>
        <p:nvSpPr>
          <p:cNvPr id="9" name="Course Purpose">
            <a:extLst>
              <a:ext uri="{FF2B5EF4-FFF2-40B4-BE49-F238E27FC236}">
                <a16:creationId xmlns:a16="http://schemas.microsoft.com/office/drawing/2014/main" id="{55695B3E-1240-EFF4-A809-2FCCBF5FBF82}"/>
              </a:ext>
            </a:extLst>
          </p:cNvPr>
          <p:cNvSpPr txBox="1"/>
          <p:nvPr/>
        </p:nvSpPr>
        <p:spPr>
          <a:xfrm>
            <a:off x="742862" y="2812493"/>
            <a:ext cx="7715337" cy="157386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100000"/>
              </a:lnSpc>
            </a:pPr>
            <a:r>
              <a:rPr lang="en-US" sz="9200" dirty="0">
                <a:latin typeface="Kokila" panose="020B0604020202020204" pitchFamily="34" charset="0"/>
                <a:cs typeface="Kokila" panose="020B0604020202020204" pitchFamily="34" charset="0"/>
              </a:rPr>
              <a:t>उद्देश्य: एनडीएमपी</a:t>
            </a:r>
          </a:p>
        </p:txBody>
      </p:sp>
      <p:cxnSp>
        <p:nvCxnSpPr>
          <p:cNvPr id="3" name="Straight Connector 2">
            <a:extLst>
              <a:ext uri="{FF2B5EF4-FFF2-40B4-BE49-F238E27FC236}">
                <a16:creationId xmlns:a16="http://schemas.microsoft.com/office/drawing/2014/main" id="{528B1FD9-2D32-D49E-5917-A01A103B31BB}"/>
              </a:ext>
            </a:extLst>
          </p:cNvPr>
          <p:cNvCxnSpPr/>
          <p:nvPr/>
        </p:nvCxnSpPr>
        <p:spPr>
          <a:xfrm>
            <a:off x="8784771" y="5186579"/>
            <a:ext cx="15162916" cy="0"/>
          </a:xfrm>
          <a:prstGeom prst="line">
            <a:avLst/>
          </a:prstGeom>
          <a:ln w="57150"/>
        </p:spPr>
        <p:style>
          <a:lnRef idx="1">
            <a:schemeClr val="accent6"/>
          </a:lnRef>
          <a:fillRef idx="0">
            <a:schemeClr val="accent6"/>
          </a:fillRef>
          <a:effectRef idx="0">
            <a:schemeClr val="accent6"/>
          </a:effectRef>
          <a:fontRef idx="minor">
            <a:schemeClr val="tx1"/>
          </a:fontRef>
        </p:style>
      </p:cxnSp>
      <p:sp>
        <p:nvSpPr>
          <p:cNvPr id="2" name="Gunshot wounds">
            <a:extLst>
              <a:ext uri="{FF2B5EF4-FFF2-40B4-BE49-F238E27FC236}">
                <a16:creationId xmlns:a16="http://schemas.microsoft.com/office/drawing/2014/main" id="{17855AC7-6113-3C0B-EB44-155E3F556920}"/>
              </a:ext>
            </a:extLst>
          </p:cNvPr>
          <p:cNvSpPr txBox="1"/>
          <p:nvPr/>
        </p:nvSpPr>
        <p:spPr>
          <a:xfrm>
            <a:off x="995680" y="5186579"/>
            <a:ext cx="2936959" cy="9233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ctr" defTabSz="1896340">
              <a:tabLst>
                <a:tab pos="2286000" algn="l"/>
                <a:tab pos="3644900" algn="l"/>
                <a:tab pos="5029200" algn="l"/>
                <a:tab pos="6388100" algn="l"/>
              </a:tabLst>
              <a:defRPr sz="5400">
                <a:solidFill>
                  <a:srgbClr val="333840"/>
                </a:solidFill>
                <a:latin typeface="Open Sans Semibold"/>
                <a:ea typeface="Open Sans Semibold"/>
                <a:cs typeface="Open Sans Semibold"/>
                <a:sym typeface="Open Sans Semibold"/>
              </a:defRPr>
            </a:lvl1pPr>
          </a:lstStyle>
          <a:p>
            <a:pPr algn="l" rtl="0"/>
            <a:r>
              <a:rPr lang="en-US" sz="6000" dirty="0">
                <a:solidFill>
                  <a:srgbClr val="FF0000"/>
                </a:solidFill>
                <a:latin typeface="Kokila" panose="020B0604020202020204" pitchFamily="34" charset="0"/>
                <a:ea typeface="Open Sans" panose="020B0606030504020204" pitchFamily="34" charset="0"/>
                <a:cs typeface="Kokila" panose="020B0604020202020204" pitchFamily="34" charset="0"/>
              </a:rPr>
              <a:t>जारी.</a:t>
            </a:r>
            <a:endParaRPr sz="6000" dirty="0">
              <a:solidFill>
                <a:srgbClr val="FF0000"/>
              </a:solidFill>
              <a:latin typeface="Kokila" panose="020B0604020202020204" pitchFamily="34" charset="0"/>
              <a:ea typeface="Open Sans" panose="020B0606030504020204" pitchFamily="34" charset="0"/>
              <a:cs typeface="Kokila" panose="020B0604020202020204" pitchFamily="34" charset="0"/>
            </a:endParaRPr>
          </a:p>
        </p:txBody>
      </p:sp>
    </p:spTree>
    <p:extLst>
      <p:ext uri="{BB962C8B-B14F-4D97-AF65-F5344CB8AC3E}">
        <p14:creationId xmlns:p14="http://schemas.microsoft.com/office/powerpoint/2010/main" val="1855751867"/>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CE6DB6-C799-2373-3FC0-D358966FC40F}"/>
            </a:ext>
          </a:extLst>
        </p:cNvPr>
        <p:cNvGrpSpPr/>
        <p:nvPr/>
      </p:nvGrpSpPr>
      <p:grpSpPr>
        <a:xfrm>
          <a:off x="0" y="0"/>
          <a:ext cx="0" cy="0"/>
          <a:chOff x="0" y="0"/>
          <a:chExt cx="0" cy="0"/>
        </a:xfrm>
      </p:grpSpPr>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40CE9FB0-14CD-4622-A0D0-6A05C1BEBB12}"/>
              </a:ext>
            </a:extLst>
          </p:cNvPr>
          <p:cNvSpPr txBox="1"/>
          <p:nvPr/>
        </p:nvSpPr>
        <p:spPr>
          <a:xfrm>
            <a:off x="8784771" y="5351787"/>
            <a:ext cx="15382807" cy="510396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lgn="l" rtl="0">
              <a:lnSpc>
                <a:spcPct val="100000"/>
              </a:lnSpc>
              <a:buFont typeface="+mj-lt"/>
              <a:buAutoNum type="arabicParenR" startAt="10"/>
              <a:defRPr sz="6400">
                <a:solidFill>
                  <a:srgbClr val="FFFFFF"/>
                </a:solidFill>
                <a:latin typeface="Open Sans Semibold"/>
                <a:ea typeface="Open Sans Semibold"/>
                <a:cs typeface="Open Sans Semibold"/>
                <a:sym typeface="Open Sans Semibold"/>
              </a:defRPr>
            </a:pPr>
            <a:r>
              <a:rPr lang="en-US" sz="6000" dirty="0">
                <a:solidFill>
                  <a:schemeClr val="tx1"/>
                </a:solidFill>
                <a:latin typeface="Kokila" panose="020B0604020202020204" pitchFamily="34" charset="0"/>
                <a:ea typeface="Open Sans" panose="020B0606030504020204" pitchFamily="34" charset="0"/>
                <a:cs typeface="Kokila" panose="020B0604020202020204" pitchFamily="34" charset="0"/>
              </a:rPr>
              <a:t>आपदा प्रबंधन के सभी पहलुओं में वैज्ञानिक और तकनीकी क्षमताओं को मजबूत करना</a:t>
            </a:r>
          </a:p>
          <a:p>
            <a:pPr marL="1143000" indent="-1143000" algn="l" rtl="0">
              <a:lnSpc>
                <a:spcPct val="100000"/>
              </a:lnSpc>
              <a:buFont typeface="+mj-lt"/>
              <a:buAutoNum type="arabicParenR" startAt="10"/>
              <a:defRPr sz="6400">
                <a:solidFill>
                  <a:srgbClr val="FFFFFF"/>
                </a:solidFill>
                <a:latin typeface="Open Sans Semibold"/>
                <a:ea typeface="Open Sans Semibold"/>
                <a:cs typeface="Open Sans Semibold"/>
                <a:sym typeface="Open Sans Semibold"/>
              </a:defRPr>
            </a:pPr>
            <a:r>
              <a:rPr lang="en-US" sz="6000" dirty="0">
                <a:solidFill>
                  <a:schemeClr val="tx1"/>
                </a:solidFill>
                <a:latin typeface="Kokila" panose="020B0604020202020204" pitchFamily="34" charset="0"/>
                <a:ea typeface="Open Sans" panose="020B0606030504020204" pitchFamily="34" charset="0"/>
                <a:cs typeface="Kokila" panose="020B0604020202020204" pitchFamily="34" charset="0"/>
              </a:rPr>
              <a:t>सभी स्तरों पर क्षमता विकास</a:t>
            </a:r>
          </a:p>
          <a:p>
            <a:pPr marL="1143000" indent="-1143000" algn="l" rtl="0">
              <a:lnSpc>
                <a:spcPct val="100000"/>
              </a:lnSpc>
              <a:buFont typeface="+mj-lt"/>
              <a:buAutoNum type="arabicParenR" startAt="10"/>
              <a:defRPr sz="6400">
                <a:solidFill>
                  <a:srgbClr val="FFFFFF"/>
                </a:solidFill>
                <a:latin typeface="Open Sans Semibold"/>
                <a:ea typeface="Open Sans Semibold"/>
                <a:cs typeface="Open Sans Semibold"/>
                <a:sym typeface="Open Sans Semibold"/>
              </a:defRPr>
            </a:pPr>
            <a:r>
              <a:rPr lang="en-US" sz="6000" dirty="0">
                <a:solidFill>
                  <a:schemeClr val="tx1"/>
                </a:solidFill>
                <a:latin typeface="Kokila" panose="020B0604020202020204" pitchFamily="34" charset="0"/>
                <a:ea typeface="Open Sans" panose="020B0606030504020204" pitchFamily="34" charset="0"/>
                <a:cs typeface="Kokila" panose="020B0604020202020204" pitchFamily="34" charset="0"/>
              </a:rPr>
              <a:t>भूमिकाओं और जिम्मेदारियों पर स्पष्टता </a:t>
            </a:r>
            <a:r>
              <a:rPr lang="en-US" sz="6000" dirty="0" err="1">
                <a:solidFill>
                  <a:schemeClr val="tx1"/>
                </a:solidFill>
                <a:latin typeface="Kokila" panose="020B0604020202020204" pitchFamily="34" charset="0"/>
                <a:ea typeface="Open Sans" panose="020B0606030504020204" pitchFamily="34" charset="0"/>
                <a:cs typeface="Kokila" panose="020B0604020202020204" pitchFamily="34" charset="0"/>
              </a:rPr>
              <a:t>प्रदान</a:t>
            </a:r>
            <a:r>
              <a:rPr lang="en-US" sz="6000" dirty="0">
                <a:solidFill>
                  <a:schemeClr val="tx1"/>
                </a:solidFill>
                <a:latin typeface="Kokila" panose="020B0604020202020204" pitchFamily="34" charset="0"/>
                <a:ea typeface="Open Sans" panose="020B0606030504020204" pitchFamily="34" charset="0"/>
                <a:cs typeface="Kokila" panose="020B0604020202020204" pitchFamily="34" charset="0"/>
              </a:rPr>
              <a:t> </a:t>
            </a:r>
            <a:r>
              <a:rPr lang="hi-IN" sz="6000" dirty="0">
                <a:solidFill>
                  <a:schemeClr val="tx1"/>
                </a:solidFill>
                <a:latin typeface="Kokila" panose="020B0604020202020204" pitchFamily="34" charset="0"/>
                <a:ea typeface="Open Sans" panose="020B0606030504020204" pitchFamily="34" charset="0"/>
                <a:cs typeface="Kokila" panose="020B0604020202020204" pitchFamily="34" charset="0"/>
              </a:rPr>
              <a:t>करना </a:t>
            </a:r>
            <a:endParaRPr lang="en-US" sz="6000" dirty="0">
              <a:solidFill>
                <a:schemeClr val="tx1"/>
              </a:solidFill>
              <a:latin typeface="Kokila" panose="020B0604020202020204" pitchFamily="34" charset="0"/>
              <a:ea typeface="Open Sans" panose="020B0606030504020204" pitchFamily="34" charset="0"/>
              <a:cs typeface="Kokila" panose="020B0604020202020204" pitchFamily="34" charset="0"/>
            </a:endParaRPr>
          </a:p>
          <a:p>
            <a:pPr marL="1143000" indent="-1143000" algn="l" rtl="0">
              <a:lnSpc>
                <a:spcPct val="100000"/>
              </a:lnSpc>
              <a:buFont typeface="+mj-lt"/>
              <a:buAutoNum type="arabicParenR" startAt="10"/>
              <a:defRPr sz="6400">
                <a:solidFill>
                  <a:srgbClr val="FFFFFF"/>
                </a:solidFill>
                <a:latin typeface="Open Sans Semibold"/>
                <a:ea typeface="Open Sans Semibold"/>
                <a:cs typeface="Open Sans Semibold"/>
                <a:sym typeface="Open Sans Semibold"/>
              </a:defRPr>
            </a:pPr>
            <a:r>
              <a:rPr lang="en-US" sz="6000" dirty="0">
                <a:solidFill>
                  <a:schemeClr val="tx1"/>
                </a:solidFill>
                <a:latin typeface="Kokila" panose="020B0604020202020204" pitchFamily="34" charset="0"/>
                <a:ea typeface="Open Sans" panose="020B0606030504020204" pitchFamily="34" charset="0"/>
                <a:cs typeface="Kokila" panose="020B0604020202020204" pitchFamily="34" charset="0"/>
              </a:rPr>
              <a:t>आपदा प्रबंधन को मुख्यधारा में लाने में सहायता करना</a:t>
            </a:r>
          </a:p>
        </p:txBody>
      </p:sp>
      <p:sp>
        <p:nvSpPr>
          <p:cNvPr id="115" name="Rectangle">
            <a:extLst>
              <a:ext uri="{FF2B5EF4-FFF2-40B4-BE49-F238E27FC236}">
                <a16:creationId xmlns:a16="http://schemas.microsoft.com/office/drawing/2014/main" id="{B48F9AD9-10EB-6C84-37D2-2C725D4BD942}"/>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pPr algn="l" rtl="0"/>
            <a:endParaRPr>
              <a:latin typeface="Kokila" panose="020B0604020202020204" pitchFamily="34" charset="0"/>
              <a:cs typeface="Kokila" panose="020B0604020202020204" pitchFamily="34" charset="0"/>
            </a:endParaRPr>
          </a:p>
        </p:txBody>
      </p:sp>
      <p:sp>
        <p:nvSpPr>
          <p:cNvPr id="116" name="Slide Number">
            <a:extLst>
              <a:ext uri="{FF2B5EF4-FFF2-40B4-BE49-F238E27FC236}">
                <a16:creationId xmlns:a16="http://schemas.microsoft.com/office/drawing/2014/main" id="{851F3BBB-744A-117E-693E-A8C4FD41A6BC}"/>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algn="l" rtl="0"/>
            <a:fld id="{86CB4B4D-7CA3-9044-876B-883B54F8677D}" type="slidenum">
              <a:rPr>
                <a:latin typeface="Kokila" panose="020B0604020202020204" pitchFamily="34" charset="0"/>
                <a:cs typeface="Kokila" panose="020B0604020202020204" pitchFamily="34" charset="0"/>
              </a:rPr>
              <a:pPr algn="l" rtl="0"/>
              <a:t>25</a:t>
            </a:fld>
            <a:endParaRPr dirty="0">
              <a:latin typeface="Kokila" panose="020B0604020202020204" pitchFamily="34" charset="0"/>
              <a:cs typeface="Kokila" panose="020B0604020202020204" pitchFamily="34" charset="0"/>
            </a:endParaRPr>
          </a:p>
        </p:txBody>
      </p:sp>
      <p:sp>
        <p:nvSpPr>
          <p:cNvPr id="9" name="Course Purpose">
            <a:extLst>
              <a:ext uri="{FF2B5EF4-FFF2-40B4-BE49-F238E27FC236}">
                <a16:creationId xmlns:a16="http://schemas.microsoft.com/office/drawing/2014/main" id="{6A4EC9A6-2887-0169-6CFB-6F3858513DCF}"/>
              </a:ext>
            </a:extLst>
          </p:cNvPr>
          <p:cNvSpPr txBox="1"/>
          <p:nvPr/>
        </p:nvSpPr>
        <p:spPr>
          <a:xfrm>
            <a:off x="742862" y="2812493"/>
            <a:ext cx="7715337" cy="157386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100000"/>
              </a:lnSpc>
            </a:pPr>
            <a:r>
              <a:rPr lang="en-US" sz="9200" dirty="0">
                <a:latin typeface="Kokila" panose="020B0604020202020204" pitchFamily="34" charset="0"/>
                <a:cs typeface="Kokila" panose="020B0604020202020204" pitchFamily="34" charset="0"/>
              </a:rPr>
              <a:t>उद्देश्य: एनडीएमपी</a:t>
            </a:r>
          </a:p>
        </p:txBody>
      </p:sp>
      <p:cxnSp>
        <p:nvCxnSpPr>
          <p:cNvPr id="3" name="Straight Connector 2">
            <a:extLst>
              <a:ext uri="{FF2B5EF4-FFF2-40B4-BE49-F238E27FC236}">
                <a16:creationId xmlns:a16="http://schemas.microsoft.com/office/drawing/2014/main" id="{664A5DCA-8663-C61C-3693-FAE5769465DB}"/>
              </a:ext>
            </a:extLst>
          </p:cNvPr>
          <p:cNvCxnSpPr/>
          <p:nvPr/>
        </p:nvCxnSpPr>
        <p:spPr>
          <a:xfrm>
            <a:off x="8784771" y="5186579"/>
            <a:ext cx="15162916" cy="0"/>
          </a:xfrm>
          <a:prstGeom prst="line">
            <a:avLst/>
          </a:prstGeom>
          <a:ln w="57150"/>
        </p:spPr>
        <p:style>
          <a:lnRef idx="1">
            <a:schemeClr val="accent6"/>
          </a:lnRef>
          <a:fillRef idx="0">
            <a:schemeClr val="accent6"/>
          </a:fillRef>
          <a:effectRef idx="0">
            <a:schemeClr val="accent6"/>
          </a:effectRef>
          <a:fontRef idx="minor">
            <a:schemeClr val="tx1"/>
          </a:fontRef>
        </p:style>
      </p:cxnSp>
      <p:sp>
        <p:nvSpPr>
          <p:cNvPr id="2" name="Gunshot wounds">
            <a:extLst>
              <a:ext uri="{FF2B5EF4-FFF2-40B4-BE49-F238E27FC236}">
                <a16:creationId xmlns:a16="http://schemas.microsoft.com/office/drawing/2014/main" id="{D05D4201-9A63-26D0-7CAE-C438ED3A5296}"/>
              </a:ext>
            </a:extLst>
          </p:cNvPr>
          <p:cNvSpPr txBox="1"/>
          <p:nvPr/>
        </p:nvSpPr>
        <p:spPr>
          <a:xfrm>
            <a:off x="934720" y="5186579"/>
            <a:ext cx="2997919" cy="92333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ctr" defTabSz="1896340">
              <a:tabLst>
                <a:tab pos="2286000" algn="l"/>
                <a:tab pos="3644900" algn="l"/>
                <a:tab pos="5029200" algn="l"/>
                <a:tab pos="6388100" algn="l"/>
              </a:tabLst>
              <a:defRPr sz="5400">
                <a:solidFill>
                  <a:srgbClr val="333840"/>
                </a:solidFill>
                <a:latin typeface="Open Sans Semibold"/>
                <a:ea typeface="Open Sans Semibold"/>
                <a:cs typeface="Open Sans Semibold"/>
                <a:sym typeface="Open Sans Semibold"/>
              </a:defRPr>
            </a:lvl1pPr>
          </a:lstStyle>
          <a:p>
            <a:pPr algn="l" rtl="0"/>
            <a:r>
              <a:rPr lang="en-US" sz="6000" dirty="0">
                <a:solidFill>
                  <a:srgbClr val="FF0000"/>
                </a:solidFill>
                <a:latin typeface="Kokila" panose="020B0604020202020204" pitchFamily="34" charset="0"/>
                <a:ea typeface="Open Sans" panose="020B0606030504020204" pitchFamily="34" charset="0"/>
                <a:cs typeface="Kokila" panose="020B0604020202020204" pitchFamily="34" charset="0"/>
              </a:rPr>
              <a:t>जारी.</a:t>
            </a:r>
            <a:endParaRPr sz="6000" dirty="0">
              <a:solidFill>
                <a:srgbClr val="FF0000"/>
              </a:solidFill>
              <a:latin typeface="Kokila" panose="020B0604020202020204" pitchFamily="34" charset="0"/>
              <a:ea typeface="Open Sans" panose="020B0606030504020204" pitchFamily="34" charset="0"/>
              <a:cs typeface="Kokila" panose="020B0604020202020204" pitchFamily="34" charset="0"/>
            </a:endParaRPr>
          </a:p>
        </p:txBody>
      </p:sp>
    </p:spTree>
    <p:extLst>
      <p:ext uri="{BB962C8B-B14F-4D97-AF65-F5344CB8AC3E}">
        <p14:creationId xmlns:p14="http://schemas.microsoft.com/office/powerpoint/2010/main" val="2068836972"/>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104A2D-8770-6938-32AA-23F9D69239C0}"/>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EAB6E20C-DFA4-D128-7DD6-9E71D0999B03}"/>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pPr algn="l" rtl="0"/>
            <a:endParaRPr dirty="0">
              <a:latin typeface="Kokila" panose="020B0604020202020204" pitchFamily="34" charset="0"/>
              <a:cs typeface="Kokila" panose="020B0604020202020204" pitchFamily="34" charset="0"/>
            </a:endParaRPr>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1F944D71-796D-F105-93A0-2B89D3CED516}"/>
              </a:ext>
            </a:extLst>
          </p:cNvPr>
          <p:cNvSpPr txBox="1"/>
          <p:nvPr/>
        </p:nvSpPr>
        <p:spPr>
          <a:xfrm>
            <a:off x="8564880" y="3888736"/>
            <a:ext cx="15382807" cy="401545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lgn="l" rtl="0">
              <a:buFont typeface="+mj-lt"/>
              <a:buAutoNum type="arabicParenR"/>
              <a:defRPr sz="6400">
                <a:solidFill>
                  <a:srgbClr val="FFFFFF"/>
                </a:solidFill>
                <a:latin typeface="Open Sans Semibold"/>
                <a:ea typeface="Open Sans Semibold"/>
                <a:cs typeface="Open Sans Semibold"/>
                <a:sym typeface="Open Sans Semibold"/>
              </a:defRPr>
            </a:pPr>
            <a:r>
              <a:rPr lang="en-US" sz="7200" dirty="0">
                <a:solidFill>
                  <a:schemeClr val="tx1"/>
                </a:solidFill>
                <a:latin typeface="Kokila" panose="020B0604020202020204" pitchFamily="34" charset="0"/>
                <a:ea typeface="Open Sans" panose="020B0606030504020204" pitchFamily="34" charset="0"/>
                <a:cs typeface="Kokila" panose="020B0604020202020204" pitchFamily="34" charset="0"/>
              </a:rPr>
              <a:t>राष्ट्रीय स्तर</a:t>
            </a:r>
          </a:p>
          <a:p>
            <a:pPr marL="1143000" indent="-1143000" algn="l" rtl="0">
              <a:buFont typeface="+mj-lt"/>
              <a:buAutoNum type="arabicParenR"/>
              <a:defRPr sz="6400">
                <a:solidFill>
                  <a:srgbClr val="FFFFFF"/>
                </a:solidFill>
                <a:latin typeface="Open Sans Semibold"/>
                <a:ea typeface="Open Sans Semibold"/>
                <a:cs typeface="Open Sans Semibold"/>
                <a:sym typeface="Open Sans Semibold"/>
              </a:defRPr>
            </a:pPr>
            <a:r>
              <a:rPr lang="en-US" sz="7200" dirty="0">
                <a:solidFill>
                  <a:schemeClr val="tx1"/>
                </a:solidFill>
                <a:latin typeface="Kokila" panose="020B0604020202020204" pitchFamily="34" charset="0"/>
                <a:ea typeface="Open Sans" panose="020B0606030504020204" pitchFamily="34" charset="0"/>
                <a:cs typeface="Kokila" panose="020B0604020202020204" pitchFamily="34" charset="0"/>
              </a:rPr>
              <a:t>राज्य स्तर</a:t>
            </a:r>
          </a:p>
          <a:p>
            <a:pPr marL="1143000" indent="-1143000" algn="l" rtl="0">
              <a:buFont typeface="+mj-lt"/>
              <a:buAutoNum type="arabicParenR"/>
              <a:defRPr sz="6400">
                <a:solidFill>
                  <a:srgbClr val="FFFFFF"/>
                </a:solidFill>
                <a:latin typeface="Open Sans Semibold"/>
                <a:ea typeface="Open Sans Semibold"/>
                <a:cs typeface="Open Sans Semibold"/>
                <a:sym typeface="Open Sans Semibold"/>
              </a:defRPr>
            </a:pPr>
            <a:r>
              <a:rPr lang="en-US" sz="7200" dirty="0">
                <a:solidFill>
                  <a:schemeClr val="tx1"/>
                </a:solidFill>
                <a:latin typeface="Kokila" panose="020B0604020202020204" pitchFamily="34" charset="0"/>
                <a:ea typeface="Open Sans" panose="020B0606030504020204" pitchFamily="34" charset="0"/>
                <a:cs typeface="Kokila" panose="020B0604020202020204" pitchFamily="34" charset="0"/>
              </a:rPr>
              <a:t>जिला स्तर	</a:t>
            </a:r>
          </a:p>
        </p:txBody>
      </p:sp>
      <p:sp>
        <p:nvSpPr>
          <p:cNvPr id="114" name="PPT 2 -">
            <a:extLst>
              <a:ext uri="{FF2B5EF4-FFF2-40B4-BE49-F238E27FC236}">
                <a16:creationId xmlns:a16="http://schemas.microsoft.com/office/drawing/2014/main" id="{19CEC5C5-F9A3-F9AF-07BE-6EBC72997FFB}"/>
              </a:ext>
            </a:extLst>
          </p:cNvPr>
          <p:cNvSpPr txBox="1"/>
          <p:nvPr/>
        </p:nvSpPr>
        <p:spPr>
          <a:xfrm>
            <a:off x="21546984" y="12813338"/>
            <a:ext cx="1041350" cy="619760"/>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lang="en-US" b="1" dirty="0">
                <a:solidFill>
                  <a:srgbClr val="E46C0A"/>
                </a:solidFill>
                <a:latin typeface="Kokila" panose="020B0604020202020204" pitchFamily="34" charset="0"/>
                <a:cs typeface="Kokila" panose="020B0604020202020204" pitchFamily="34" charset="0"/>
              </a:rPr>
              <a:t>PPT 2</a:t>
            </a:r>
            <a:r>
              <a:rPr b="1" dirty="0">
                <a:solidFill>
                  <a:srgbClr val="E46C0A"/>
                </a:solidFill>
                <a:latin typeface="Kokila" panose="020B0604020202020204" pitchFamily="34" charset="0"/>
                <a:cs typeface="Kokila" panose="020B0604020202020204" pitchFamily="34" charset="0"/>
              </a:rPr>
              <a:t>-</a:t>
            </a:r>
          </a:p>
        </p:txBody>
      </p:sp>
      <p:sp>
        <p:nvSpPr>
          <p:cNvPr id="115" name="Rectangle">
            <a:extLst>
              <a:ext uri="{FF2B5EF4-FFF2-40B4-BE49-F238E27FC236}">
                <a16:creationId xmlns:a16="http://schemas.microsoft.com/office/drawing/2014/main" id="{2BD9BE38-3C21-9DFF-8FDC-605C08D6336B}"/>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pPr algn="l" rtl="0"/>
            <a:endParaRPr>
              <a:latin typeface="Kokila" panose="020B0604020202020204" pitchFamily="34" charset="0"/>
              <a:cs typeface="Kokila" panose="020B0604020202020204" pitchFamily="34" charset="0"/>
            </a:endParaRPr>
          </a:p>
        </p:txBody>
      </p:sp>
      <p:sp>
        <p:nvSpPr>
          <p:cNvPr id="116" name="Slide Number">
            <a:extLst>
              <a:ext uri="{FF2B5EF4-FFF2-40B4-BE49-F238E27FC236}">
                <a16:creationId xmlns:a16="http://schemas.microsoft.com/office/drawing/2014/main" id="{81436550-4E6A-4F81-088F-EBEA517830C5}"/>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l" rtl="0"/>
            <a:fld id="{86CB4B4D-7CA3-9044-876B-883B54F8677D}" type="slidenum">
              <a:rPr>
                <a:latin typeface="Kokila" panose="020B0604020202020204" pitchFamily="34" charset="0"/>
                <a:cs typeface="Kokila" panose="020B0604020202020204" pitchFamily="34" charset="0"/>
              </a:rPr>
              <a:pPr algn="l" rtl="0"/>
              <a:t>26</a:t>
            </a:fld>
            <a:endParaRPr dirty="0">
              <a:latin typeface="Kokila" panose="020B0604020202020204" pitchFamily="34" charset="0"/>
              <a:cs typeface="Kokila" panose="020B0604020202020204" pitchFamily="34" charset="0"/>
            </a:endParaRPr>
          </a:p>
        </p:txBody>
      </p:sp>
      <p:pic>
        <p:nvPicPr>
          <p:cNvPr id="5" name="Picture 4">
            <a:extLst>
              <a:ext uri="{FF2B5EF4-FFF2-40B4-BE49-F238E27FC236}">
                <a16:creationId xmlns:a16="http://schemas.microsoft.com/office/drawing/2014/main" id="{99CF2595-5F9F-7676-0771-CC9FBD37EB8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sp>
        <p:nvSpPr>
          <p:cNvPr id="9" name="Course Purpose">
            <a:extLst>
              <a:ext uri="{FF2B5EF4-FFF2-40B4-BE49-F238E27FC236}">
                <a16:creationId xmlns:a16="http://schemas.microsoft.com/office/drawing/2014/main" id="{FA99B313-4057-08C8-3F45-B7EE85676FA6}"/>
              </a:ext>
            </a:extLst>
          </p:cNvPr>
          <p:cNvSpPr txBox="1"/>
          <p:nvPr/>
        </p:nvSpPr>
        <p:spPr>
          <a:xfrm>
            <a:off x="742863" y="2812493"/>
            <a:ext cx="7113118" cy="157386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100000"/>
              </a:lnSpc>
            </a:pPr>
            <a:r>
              <a:rPr lang="hi-IN" sz="9200" dirty="0" err="1">
                <a:latin typeface="Kokila" panose="020B0604020202020204" pitchFamily="34" charset="0"/>
                <a:cs typeface="Kokila" panose="020B0604020202020204" pitchFamily="34" charset="0"/>
              </a:rPr>
              <a:t>त्रि</a:t>
            </a:r>
            <a:r>
              <a:rPr lang="en-US" sz="9200" dirty="0" err="1">
                <a:latin typeface="Kokila" panose="020B0604020202020204" pitchFamily="34" charset="0"/>
                <a:cs typeface="Kokila" panose="020B0604020202020204" pitchFamily="34" charset="0"/>
              </a:rPr>
              <a:t>स्तरीय</a:t>
            </a:r>
            <a:r>
              <a:rPr lang="en-US" sz="9200" dirty="0">
                <a:latin typeface="Kokila" panose="020B0604020202020204" pitchFamily="34" charset="0"/>
                <a:cs typeface="Kokila" panose="020B0604020202020204" pitchFamily="34" charset="0"/>
              </a:rPr>
              <a:t> तंत्र</a:t>
            </a:r>
          </a:p>
        </p:txBody>
      </p:sp>
    </p:spTree>
    <p:extLst>
      <p:ext uri="{BB962C8B-B14F-4D97-AF65-F5344CB8AC3E}">
        <p14:creationId xmlns:p14="http://schemas.microsoft.com/office/powerpoint/2010/main" val="3354503201"/>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CA7375-A380-AADB-50C3-0C32B28D6B59}"/>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7B971240-0842-E29D-7A5E-2FFEBEA23D41}"/>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pPr algn="l" rtl="0"/>
            <a:endParaRPr dirty="0">
              <a:latin typeface="Kokila" panose="020B0604020202020204" pitchFamily="34" charset="0"/>
              <a:cs typeface="Kokila" panose="020B0604020202020204" pitchFamily="34" charset="0"/>
            </a:endParaRPr>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281CDBE6-B63A-D9B0-C3C1-D5B9DD113FC5}"/>
              </a:ext>
            </a:extLst>
          </p:cNvPr>
          <p:cNvSpPr txBox="1"/>
          <p:nvPr/>
        </p:nvSpPr>
        <p:spPr>
          <a:xfrm>
            <a:off x="8564880" y="4437376"/>
            <a:ext cx="15382807" cy="62016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lgn="l" rtl="0">
              <a:buFont typeface="+mj-lt"/>
              <a:buAutoNum type="arabicParenR"/>
              <a:defRPr sz="6400">
                <a:solidFill>
                  <a:srgbClr val="FFFFFF"/>
                </a:solidFill>
                <a:latin typeface="Open Sans Semibold"/>
                <a:ea typeface="Open Sans Semibold"/>
                <a:cs typeface="Open Sans Semibold"/>
                <a:sym typeface="Open Sans Semibold"/>
              </a:defRPr>
            </a:pPr>
            <a:r>
              <a:rPr lang="en-US" sz="6600" dirty="0">
                <a:solidFill>
                  <a:schemeClr val="tx1"/>
                </a:solidFill>
                <a:latin typeface="Kokila" panose="020B0604020202020204" pitchFamily="34" charset="0"/>
                <a:ea typeface="Open Sans" panose="020B0606030504020204" pitchFamily="34" charset="0"/>
                <a:cs typeface="Kokila" panose="020B0604020202020204" pitchFamily="34" charset="0"/>
              </a:rPr>
              <a:t>लिंग परिप्रेक्ष्य</a:t>
            </a:r>
          </a:p>
          <a:p>
            <a:pPr marL="1143000" indent="-1143000" algn="l" rtl="0">
              <a:buFont typeface="+mj-lt"/>
              <a:buAutoNum type="arabicParenR"/>
              <a:defRPr sz="6400">
                <a:solidFill>
                  <a:srgbClr val="FFFFFF"/>
                </a:solidFill>
                <a:latin typeface="Open Sans Semibold"/>
                <a:ea typeface="Open Sans Semibold"/>
                <a:cs typeface="Open Sans Semibold"/>
                <a:sym typeface="Open Sans Semibold"/>
              </a:defRPr>
            </a:pPr>
            <a:r>
              <a:rPr lang="en-US" sz="6600" dirty="0">
                <a:solidFill>
                  <a:schemeClr val="tx1"/>
                </a:solidFill>
                <a:latin typeface="Kokila" panose="020B0604020202020204" pitchFamily="34" charset="0"/>
                <a:ea typeface="Open Sans" panose="020B0606030504020204" pitchFamily="34" charset="0"/>
                <a:cs typeface="Kokila" panose="020B0604020202020204" pitchFamily="34" charset="0"/>
              </a:rPr>
              <a:t>कमजोर वर्ग के संबंध में दिशानिर्देश</a:t>
            </a:r>
          </a:p>
          <a:p>
            <a:pPr marL="1143000" indent="-1143000" algn="l" rtl="0">
              <a:buFont typeface="+mj-lt"/>
              <a:buAutoNum type="arabicParenR"/>
              <a:defRPr sz="6400">
                <a:solidFill>
                  <a:srgbClr val="FFFFFF"/>
                </a:solidFill>
                <a:latin typeface="Open Sans Semibold"/>
                <a:ea typeface="Open Sans Semibold"/>
                <a:cs typeface="Open Sans Semibold"/>
                <a:sym typeface="Open Sans Semibold"/>
              </a:defRPr>
            </a:pPr>
            <a:r>
              <a:rPr lang="en-US" sz="6600" dirty="0">
                <a:solidFill>
                  <a:schemeClr val="tx1"/>
                </a:solidFill>
                <a:latin typeface="Kokila" panose="020B0604020202020204" pitchFamily="34" charset="0"/>
                <a:ea typeface="Open Sans" panose="020B0606030504020204" pitchFamily="34" charset="0"/>
                <a:cs typeface="Kokila" panose="020B0604020202020204" pitchFamily="34" charset="0"/>
              </a:rPr>
              <a:t>बच्चों, बुजुर्गों और विकलांग व्यक्तियों के संबंध में दिशानिर्देश</a:t>
            </a:r>
          </a:p>
          <a:p>
            <a:pPr marL="1143000" indent="-1143000" algn="l" rtl="0">
              <a:buFont typeface="+mj-lt"/>
              <a:buAutoNum type="arabicParenR"/>
              <a:defRPr sz="6400">
                <a:solidFill>
                  <a:srgbClr val="FFFFFF"/>
                </a:solidFill>
                <a:latin typeface="Open Sans Semibold"/>
                <a:ea typeface="Open Sans Semibold"/>
                <a:cs typeface="Open Sans Semibold"/>
                <a:sym typeface="Open Sans Semibold"/>
              </a:defRPr>
            </a:pPr>
            <a:r>
              <a:rPr lang="en-US" sz="6600" dirty="0">
                <a:solidFill>
                  <a:schemeClr val="tx1"/>
                </a:solidFill>
                <a:latin typeface="Kokila" panose="020B0604020202020204" pitchFamily="34" charset="0"/>
                <a:ea typeface="Open Sans" panose="020B0606030504020204" pitchFamily="34" charset="0"/>
                <a:cs typeface="Kokila" panose="020B0604020202020204" pitchFamily="34" charset="0"/>
              </a:rPr>
              <a:t>DRM को समावेशी बनाना</a:t>
            </a:r>
          </a:p>
          <a:p>
            <a:pPr marL="1143000" indent="-1143000" algn="l" rtl="0">
              <a:buFont typeface="+mj-lt"/>
              <a:buAutoNum type="arabicParenR"/>
              <a:defRPr sz="6400">
                <a:solidFill>
                  <a:srgbClr val="FFFFFF"/>
                </a:solidFill>
                <a:latin typeface="Open Sans Semibold"/>
                <a:ea typeface="Open Sans Semibold"/>
                <a:cs typeface="Open Sans Semibold"/>
                <a:sym typeface="Open Sans Semibold"/>
              </a:defRPr>
            </a:pPr>
            <a:r>
              <a:rPr lang="en-US" sz="6600" dirty="0">
                <a:solidFill>
                  <a:schemeClr val="tx1"/>
                </a:solidFill>
                <a:latin typeface="Kokila" panose="020B0604020202020204" pitchFamily="34" charset="0"/>
                <a:ea typeface="Open Sans" panose="020B0606030504020204" pitchFamily="34" charset="0"/>
                <a:cs typeface="Kokila" panose="020B0604020202020204" pitchFamily="34" charset="0"/>
              </a:rPr>
              <a:t>उत्तरदायित्व ढांचा</a:t>
            </a:r>
          </a:p>
        </p:txBody>
      </p:sp>
      <p:sp>
        <p:nvSpPr>
          <p:cNvPr id="114" name="PPT 2 -">
            <a:extLst>
              <a:ext uri="{FF2B5EF4-FFF2-40B4-BE49-F238E27FC236}">
                <a16:creationId xmlns:a16="http://schemas.microsoft.com/office/drawing/2014/main" id="{234C154A-EE96-51E3-7085-6EFA90797C09}"/>
              </a:ext>
            </a:extLst>
          </p:cNvPr>
          <p:cNvSpPr txBox="1"/>
          <p:nvPr/>
        </p:nvSpPr>
        <p:spPr>
          <a:xfrm>
            <a:off x="21546984" y="12813338"/>
            <a:ext cx="1041350" cy="619760"/>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lang="en-US" b="1" dirty="0">
                <a:solidFill>
                  <a:srgbClr val="E46C0A"/>
                </a:solidFill>
                <a:latin typeface="Kokila" panose="020B0604020202020204" pitchFamily="34" charset="0"/>
                <a:cs typeface="Kokila" panose="020B0604020202020204" pitchFamily="34" charset="0"/>
              </a:rPr>
              <a:t>PPT 2</a:t>
            </a:r>
            <a:r>
              <a:rPr b="1" dirty="0">
                <a:solidFill>
                  <a:srgbClr val="E46C0A"/>
                </a:solidFill>
                <a:latin typeface="Kokila" panose="020B0604020202020204" pitchFamily="34" charset="0"/>
                <a:cs typeface="Kokila" panose="020B0604020202020204" pitchFamily="34" charset="0"/>
              </a:rPr>
              <a:t>-</a:t>
            </a:r>
          </a:p>
        </p:txBody>
      </p:sp>
      <p:sp>
        <p:nvSpPr>
          <p:cNvPr id="115" name="Rectangle">
            <a:extLst>
              <a:ext uri="{FF2B5EF4-FFF2-40B4-BE49-F238E27FC236}">
                <a16:creationId xmlns:a16="http://schemas.microsoft.com/office/drawing/2014/main" id="{B25E1F1B-757F-59B2-C1CB-411FABD8C7C8}"/>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pPr algn="l" rtl="0"/>
            <a:endParaRPr>
              <a:latin typeface="Kokila" panose="020B0604020202020204" pitchFamily="34" charset="0"/>
              <a:cs typeface="Kokila" panose="020B0604020202020204" pitchFamily="34" charset="0"/>
            </a:endParaRPr>
          </a:p>
        </p:txBody>
      </p:sp>
      <p:sp>
        <p:nvSpPr>
          <p:cNvPr id="116" name="Slide Number">
            <a:extLst>
              <a:ext uri="{FF2B5EF4-FFF2-40B4-BE49-F238E27FC236}">
                <a16:creationId xmlns:a16="http://schemas.microsoft.com/office/drawing/2014/main" id="{D63AD0E6-5B75-C9FC-AF2C-AF853E6A5E99}"/>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algn="l" rtl="0"/>
            <a:fld id="{86CB4B4D-7CA3-9044-876B-883B54F8677D}" type="slidenum">
              <a:rPr>
                <a:latin typeface="Kokila" panose="020B0604020202020204" pitchFamily="34" charset="0"/>
                <a:cs typeface="Kokila" panose="020B0604020202020204" pitchFamily="34" charset="0"/>
              </a:rPr>
              <a:pPr algn="l" rtl="0"/>
              <a:t>27</a:t>
            </a:fld>
            <a:endParaRPr dirty="0">
              <a:latin typeface="Kokila" panose="020B0604020202020204" pitchFamily="34" charset="0"/>
              <a:cs typeface="Kokila" panose="020B0604020202020204" pitchFamily="34" charset="0"/>
            </a:endParaRPr>
          </a:p>
        </p:txBody>
      </p:sp>
      <p:pic>
        <p:nvPicPr>
          <p:cNvPr id="5" name="Picture 4">
            <a:extLst>
              <a:ext uri="{FF2B5EF4-FFF2-40B4-BE49-F238E27FC236}">
                <a16:creationId xmlns:a16="http://schemas.microsoft.com/office/drawing/2014/main" id="{7E73C19F-0582-257C-1200-0949F759EA4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sp>
        <p:nvSpPr>
          <p:cNvPr id="9" name="Course Purpose">
            <a:extLst>
              <a:ext uri="{FF2B5EF4-FFF2-40B4-BE49-F238E27FC236}">
                <a16:creationId xmlns:a16="http://schemas.microsoft.com/office/drawing/2014/main" id="{3FBC7A20-4857-E9BC-C540-0532385FE970}"/>
              </a:ext>
            </a:extLst>
          </p:cNvPr>
          <p:cNvSpPr txBox="1"/>
          <p:nvPr/>
        </p:nvSpPr>
        <p:spPr>
          <a:xfrm>
            <a:off x="742863" y="2812493"/>
            <a:ext cx="7113118" cy="29896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ctr" rtl="0">
              <a:lnSpc>
                <a:spcPct val="100000"/>
              </a:lnSpc>
            </a:pPr>
            <a:r>
              <a:rPr lang="en-US" sz="9200" dirty="0">
                <a:latin typeface="Kokila" panose="020B0604020202020204" pitchFamily="34" charset="0"/>
                <a:cs typeface="Kokila" panose="020B0604020202020204" pitchFamily="34" charset="0"/>
              </a:rPr>
              <a:t>डीआरआर में सामाजिक समावेशन</a:t>
            </a:r>
          </a:p>
        </p:txBody>
      </p:sp>
    </p:spTree>
    <p:extLst>
      <p:ext uri="{BB962C8B-B14F-4D97-AF65-F5344CB8AC3E}">
        <p14:creationId xmlns:p14="http://schemas.microsoft.com/office/powerpoint/2010/main" val="4196371645"/>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155AB5-053C-CC09-B779-C3163824EF07}"/>
            </a:ext>
          </a:extLst>
        </p:cNvPr>
        <p:cNvGrpSpPr/>
        <p:nvPr/>
      </p:nvGrpSpPr>
      <p:grpSpPr>
        <a:xfrm>
          <a:off x="0" y="0"/>
          <a:ext cx="0" cy="0"/>
          <a:chOff x="0" y="0"/>
          <a:chExt cx="0" cy="0"/>
        </a:xfrm>
      </p:grpSpPr>
      <p:sp>
        <p:nvSpPr>
          <p:cNvPr id="115" name="Rectangle">
            <a:extLst>
              <a:ext uri="{FF2B5EF4-FFF2-40B4-BE49-F238E27FC236}">
                <a16:creationId xmlns:a16="http://schemas.microsoft.com/office/drawing/2014/main" id="{E4B8141E-BA51-13F5-76D4-8971E24A42B3}"/>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pPr algn="l" rtl="0"/>
            <a:endParaRPr>
              <a:latin typeface="Kokila" panose="020B0604020202020204" pitchFamily="34" charset="0"/>
              <a:cs typeface="Kokila" panose="020B0604020202020204" pitchFamily="34" charset="0"/>
            </a:endParaRPr>
          </a:p>
        </p:txBody>
      </p:sp>
      <p:sp>
        <p:nvSpPr>
          <p:cNvPr id="116" name="Slide Number">
            <a:extLst>
              <a:ext uri="{FF2B5EF4-FFF2-40B4-BE49-F238E27FC236}">
                <a16:creationId xmlns:a16="http://schemas.microsoft.com/office/drawing/2014/main" id="{C8948A4C-5FEA-DAF5-FE90-031756A77F9E}"/>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algn="l" rtl="0"/>
            <a:fld id="{86CB4B4D-7CA3-9044-876B-883B54F8677D}" type="slidenum">
              <a:rPr>
                <a:latin typeface="Kokila" panose="020B0604020202020204" pitchFamily="34" charset="0"/>
                <a:cs typeface="Kokila" panose="020B0604020202020204" pitchFamily="34" charset="0"/>
              </a:rPr>
              <a:pPr algn="l" rtl="0"/>
              <a:t>28</a:t>
            </a:fld>
            <a:endParaRPr dirty="0">
              <a:latin typeface="Kokila" panose="020B0604020202020204" pitchFamily="34" charset="0"/>
              <a:cs typeface="Kokila" panose="020B0604020202020204" pitchFamily="34" charset="0"/>
            </a:endParaRPr>
          </a:p>
        </p:txBody>
      </p:sp>
      <p:sp>
        <p:nvSpPr>
          <p:cNvPr id="9" name="Course Purpose">
            <a:extLst>
              <a:ext uri="{FF2B5EF4-FFF2-40B4-BE49-F238E27FC236}">
                <a16:creationId xmlns:a16="http://schemas.microsoft.com/office/drawing/2014/main" id="{604E7D27-888E-F0CF-92CE-B24897F6917C}"/>
              </a:ext>
            </a:extLst>
          </p:cNvPr>
          <p:cNvSpPr txBox="1"/>
          <p:nvPr/>
        </p:nvSpPr>
        <p:spPr>
          <a:xfrm>
            <a:off x="742862" y="2812493"/>
            <a:ext cx="6735624" cy="29896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ctr">
              <a:lnSpc>
                <a:spcPct val="100000"/>
              </a:lnSpc>
            </a:pPr>
            <a:r>
              <a:rPr lang="hi-IN" sz="9200" dirty="0">
                <a:latin typeface="Kokila" panose="020B0604020202020204" pitchFamily="34" charset="0"/>
                <a:cs typeface="Kokila" panose="020B0604020202020204" pitchFamily="34" charset="0"/>
              </a:rPr>
              <a:t>आपदा लचीलापन का निर्माण</a:t>
            </a:r>
            <a:endParaRPr lang="en-US" sz="9200" dirty="0">
              <a:latin typeface="Kokila" panose="020B0604020202020204" pitchFamily="34" charset="0"/>
              <a:cs typeface="Kokila" panose="020B0604020202020204" pitchFamily="34" charset="0"/>
            </a:endParaRPr>
          </a:p>
        </p:txBody>
      </p:sp>
      <p:sp>
        <p:nvSpPr>
          <p:cNvPr id="20" name="Freeform: Shape 19">
            <a:extLst>
              <a:ext uri="{FF2B5EF4-FFF2-40B4-BE49-F238E27FC236}">
                <a16:creationId xmlns:a16="http://schemas.microsoft.com/office/drawing/2014/main" id="{E71985EF-C063-43C2-BD08-8FAD9564D471}"/>
              </a:ext>
            </a:extLst>
          </p:cNvPr>
          <p:cNvSpPr/>
          <p:nvPr/>
        </p:nvSpPr>
        <p:spPr>
          <a:xfrm>
            <a:off x="8486955" y="7814550"/>
            <a:ext cx="3124114" cy="4301250"/>
          </a:xfrm>
          <a:custGeom>
            <a:avLst/>
            <a:gdLst>
              <a:gd name="connsiteX0" fmla="*/ 0 w 1235675"/>
              <a:gd name="connsiteY0" fmla="*/ 0 h 2210014"/>
              <a:gd name="connsiteX1" fmla="*/ 617837 w 1235675"/>
              <a:gd name="connsiteY1" fmla="*/ 0 h 2210014"/>
              <a:gd name="connsiteX2" fmla="*/ 617837 w 1235675"/>
              <a:gd name="connsiteY2" fmla="*/ 2210014 h 2210014"/>
              <a:gd name="connsiteX3" fmla="*/ 1235675 w 1235675"/>
              <a:gd name="connsiteY3" fmla="*/ 2210014 h 2210014"/>
            </a:gdLst>
            <a:ahLst/>
            <a:cxnLst>
              <a:cxn ang="0">
                <a:pos x="connsiteX0" y="connsiteY0"/>
              </a:cxn>
              <a:cxn ang="0">
                <a:pos x="connsiteX1" y="connsiteY1"/>
              </a:cxn>
              <a:cxn ang="0">
                <a:pos x="connsiteX2" y="connsiteY2"/>
              </a:cxn>
              <a:cxn ang="0">
                <a:pos x="connsiteX3" y="connsiteY3"/>
              </a:cxn>
            </a:cxnLst>
            <a:rect l="l" t="t" r="r" b="b"/>
            <a:pathLst>
              <a:path w="1235675" h="2210014">
                <a:moveTo>
                  <a:pt x="0" y="0"/>
                </a:moveTo>
                <a:lnTo>
                  <a:pt x="617837" y="0"/>
                </a:lnTo>
                <a:lnTo>
                  <a:pt x="617837" y="2210014"/>
                </a:lnTo>
                <a:lnTo>
                  <a:pt x="1235675" y="2210014"/>
                </a:lnTo>
              </a:path>
            </a:pathLst>
          </a:custGeom>
          <a:noFill/>
          <a:ln w="57150">
            <a:solidFill>
              <a:schemeClr val="tx1">
                <a:lumMod val="95000"/>
                <a:lumOff val="5000"/>
              </a:schemeClr>
            </a:solidFill>
          </a:ln>
          <a:scene3d>
            <a:camera prst="orthographicFront"/>
            <a:lightRig rig="flat" dir="t"/>
          </a:scene3d>
          <a:sp3d prstMaterial="matte"/>
        </p:spPr>
        <p:style>
          <a:lnRef idx="2">
            <a:schemeClr val="accent6">
              <a:hueOff val="0"/>
              <a:satOff val="0"/>
              <a:lumOff val="0"/>
              <a:alphaOff val="0"/>
            </a:schemeClr>
          </a:lnRef>
          <a:fillRef idx="0">
            <a:scrgbClr r="0" g="0" b="0"/>
          </a:fillRef>
          <a:effectRef idx="0">
            <a:schemeClr val="accent6">
              <a:tint val="90000"/>
              <a:hueOff val="0"/>
              <a:satOff val="0"/>
              <a:lumOff val="0"/>
              <a:alphaOff val="0"/>
            </a:schemeClr>
          </a:effectRef>
          <a:fontRef idx="minor">
            <a:schemeClr val="tx1">
              <a:hueOff val="0"/>
              <a:satOff val="0"/>
              <a:lumOff val="0"/>
              <a:alphaOff val="0"/>
            </a:schemeClr>
          </a:fontRef>
        </p:style>
        <p:txBody>
          <a:bodyPr spcFirstLastPara="0" vert="horz" wrap="square" lIns="1134474" tIns="2083414" rIns="1134476" bIns="2083414" numCol="1" spcCol="1270" anchor="ctr" anchorCtr="0">
            <a:noAutofit/>
          </a:bodyPr>
          <a:lstStyle/>
          <a:p>
            <a:pPr algn="ctr" defTabSz="800100" rtl="0">
              <a:lnSpc>
                <a:spcPct val="90000"/>
              </a:lnSpc>
              <a:spcBef>
                <a:spcPct val="0"/>
              </a:spcBef>
              <a:spcAft>
                <a:spcPct val="35000"/>
              </a:spcAft>
            </a:pPr>
            <a:endParaRPr lang="en-IN" sz="1800" kern="1200">
              <a:latin typeface="Kokila" panose="020B0604020202020204" pitchFamily="34" charset="0"/>
              <a:cs typeface="Kokila" panose="020B0604020202020204" pitchFamily="34" charset="0"/>
            </a:endParaRPr>
          </a:p>
        </p:txBody>
      </p:sp>
      <p:sp>
        <p:nvSpPr>
          <p:cNvPr id="21" name="Freeform: Shape 20">
            <a:extLst>
              <a:ext uri="{FF2B5EF4-FFF2-40B4-BE49-F238E27FC236}">
                <a16:creationId xmlns:a16="http://schemas.microsoft.com/office/drawing/2014/main" id="{83CA27F8-42A7-449F-ABC2-51AC7548DE75}"/>
              </a:ext>
            </a:extLst>
          </p:cNvPr>
          <p:cNvSpPr/>
          <p:nvPr/>
        </p:nvSpPr>
        <p:spPr>
          <a:xfrm>
            <a:off x="8486955" y="7814551"/>
            <a:ext cx="3124114" cy="2265665"/>
          </a:xfrm>
          <a:custGeom>
            <a:avLst/>
            <a:gdLst>
              <a:gd name="connsiteX0" fmla="*/ 0 w 1235675"/>
              <a:gd name="connsiteY0" fmla="*/ 0 h 1312709"/>
              <a:gd name="connsiteX1" fmla="*/ 617837 w 1235675"/>
              <a:gd name="connsiteY1" fmla="*/ 0 h 1312709"/>
              <a:gd name="connsiteX2" fmla="*/ 617837 w 1235675"/>
              <a:gd name="connsiteY2" fmla="*/ 1312709 h 1312709"/>
              <a:gd name="connsiteX3" fmla="*/ 1235675 w 1235675"/>
              <a:gd name="connsiteY3" fmla="*/ 1312709 h 1312709"/>
            </a:gdLst>
            <a:ahLst/>
            <a:cxnLst>
              <a:cxn ang="0">
                <a:pos x="connsiteX0" y="connsiteY0"/>
              </a:cxn>
              <a:cxn ang="0">
                <a:pos x="connsiteX1" y="connsiteY1"/>
              </a:cxn>
              <a:cxn ang="0">
                <a:pos x="connsiteX2" y="connsiteY2"/>
              </a:cxn>
              <a:cxn ang="0">
                <a:pos x="connsiteX3" y="connsiteY3"/>
              </a:cxn>
            </a:cxnLst>
            <a:rect l="l" t="t" r="r" b="b"/>
            <a:pathLst>
              <a:path w="1235675" h="1312709">
                <a:moveTo>
                  <a:pt x="0" y="0"/>
                </a:moveTo>
                <a:lnTo>
                  <a:pt x="617837" y="0"/>
                </a:lnTo>
                <a:lnTo>
                  <a:pt x="617837" y="1312709"/>
                </a:lnTo>
                <a:lnTo>
                  <a:pt x="1235675" y="1312709"/>
                </a:lnTo>
              </a:path>
            </a:pathLst>
          </a:custGeom>
          <a:noFill/>
          <a:ln>
            <a:solidFill>
              <a:schemeClr val="tx1">
                <a:lumMod val="95000"/>
                <a:lumOff val="5000"/>
              </a:schemeClr>
            </a:solidFill>
          </a:ln>
          <a:scene3d>
            <a:camera prst="orthographicFront"/>
            <a:lightRig rig="flat" dir="t"/>
          </a:scene3d>
          <a:sp3d prstMaterial="matte"/>
        </p:spPr>
        <p:style>
          <a:lnRef idx="2">
            <a:schemeClr val="accent6">
              <a:hueOff val="0"/>
              <a:satOff val="0"/>
              <a:lumOff val="0"/>
              <a:alphaOff val="0"/>
            </a:schemeClr>
          </a:lnRef>
          <a:fillRef idx="0">
            <a:scrgbClr r="0" g="0" b="0"/>
          </a:fillRef>
          <a:effectRef idx="0">
            <a:schemeClr val="accent6">
              <a:tint val="90000"/>
              <a:hueOff val="0"/>
              <a:satOff val="0"/>
              <a:lumOff val="0"/>
              <a:alphaOff val="0"/>
            </a:schemeClr>
          </a:effectRef>
          <a:fontRef idx="minor">
            <a:schemeClr val="tx1">
              <a:hueOff val="0"/>
              <a:satOff val="0"/>
              <a:lumOff val="0"/>
              <a:alphaOff val="0"/>
            </a:schemeClr>
          </a:fontRef>
        </p:style>
        <p:txBody>
          <a:bodyPr spcFirstLastPara="0" vert="horz" wrap="square" lIns="1170934" tIns="1222570" rIns="1170936" bIns="1222568" numCol="1" spcCol="1270" anchor="ctr" anchorCtr="0">
            <a:noAutofit/>
          </a:bodyPr>
          <a:lstStyle/>
          <a:p>
            <a:pPr algn="ctr" defTabSz="533400" rtl="0">
              <a:lnSpc>
                <a:spcPct val="90000"/>
              </a:lnSpc>
              <a:spcBef>
                <a:spcPct val="0"/>
              </a:spcBef>
              <a:spcAft>
                <a:spcPct val="35000"/>
              </a:spcAft>
            </a:pPr>
            <a:endParaRPr lang="en-IN" sz="1200" kern="1200">
              <a:latin typeface="Kokila" panose="020B0604020202020204" pitchFamily="34" charset="0"/>
              <a:cs typeface="Kokila" panose="020B0604020202020204" pitchFamily="34" charset="0"/>
            </a:endParaRPr>
          </a:p>
        </p:txBody>
      </p:sp>
      <p:sp>
        <p:nvSpPr>
          <p:cNvPr id="22" name="Freeform: Shape 21">
            <a:extLst>
              <a:ext uri="{FF2B5EF4-FFF2-40B4-BE49-F238E27FC236}">
                <a16:creationId xmlns:a16="http://schemas.microsoft.com/office/drawing/2014/main" id="{7AFED9E8-EF9E-47BC-87F1-B2C46A020728}"/>
              </a:ext>
            </a:extLst>
          </p:cNvPr>
          <p:cNvSpPr/>
          <p:nvPr/>
        </p:nvSpPr>
        <p:spPr>
          <a:xfrm>
            <a:off x="8486955" y="7814550"/>
            <a:ext cx="3124114" cy="552396"/>
          </a:xfrm>
          <a:custGeom>
            <a:avLst/>
            <a:gdLst>
              <a:gd name="connsiteX0" fmla="*/ 0 w 1235675"/>
              <a:gd name="connsiteY0" fmla="*/ 0 h 415404"/>
              <a:gd name="connsiteX1" fmla="*/ 617837 w 1235675"/>
              <a:gd name="connsiteY1" fmla="*/ 0 h 415404"/>
              <a:gd name="connsiteX2" fmla="*/ 617837 w 1235675"/>
              <a:gd name="connsiteY2" fmla="*/ 415404 h 415404"/>
              <a:gd name="connsiteX3" fmla="*/ 1235675 w 1235675"/>
              <a:gd name="connsiteY3" fmla="*/ 415404 h 415404"/>
            </a:gdLst>
            <a:ahLst/>
            <a:cxnLst>
              <a:cxn ang="0">
                <a:pos x="connsiteX0" y="connsiteY0"/>
              </a:cxn>
              <a:cxn ang="0">
                <a:pos x="connsiteX1" y="connsiteY1"/>
              </a:cxn>
              <a:cxn ang="0">
                <a:pos x="connsiteX2" y="connsiteY2"/>
              </a:cxn>
              <a:cxn ang="0">
                <a:pos x="connsiteX3" y="connsiteY3"/>
              </a:cxn>
            </a:cxnLst>
            <a:rect l="l" t="t" r="r" b="b"/>
            <a:pathLst>
              <a:path w="1235675" h="415404">
                <a:moveTo>
                  <a:pt x="0" y="0"/>
                </a:moveTo>
                <a:lnTo>
                  <a:pt x="617837" y="0"/>
                </a:lnTo>
                <a:lnTo>
                  <a:pt x="617837" y="415404"/>
                </a:lnTo>
                <a:lnTo>
                  <a:pt x="1235675" y="415404"/>
                </a:lnTo>
              </a:path>
            </a:pathLst>
          </a:custGeom>
          <a:noFill/>
          <a:ln>
            <a:solidFill>
              <a:schemeClr val="tx1">
                <a:lumMod val="95000"/>
                <a:lumOff val="5000"/>
              </a:schemeClr>
            </a:solidFill>
          </a:ln>
          <a:scene3d>
            <a:camera prst="orthographicFront"/>
            <a:lightRig rig="flat" dir="t"/>
          </a:scene3d>
          <a:sp3d prstMaterial="matte"/>
        </p:spPr>
        <p:style>
          <a:lnRef idx="2">
            <a:schemeClr val="accent6">
              <a:hueOff val="0"/>
              <a:satOff val="0"/>
              <a:lumOff val="0"/>
              <a:alphaOff val="0"/>
            </a:schemeClr>
          </a:lnRef>
          <a:fillRef idx="0">
            <a:scrgbClr r="0" g="0" b="0"/>
          </a:fillRef>
          <a:effectRef idx="0">
            <a:schemeClr val="accent6">
              <a:tint val="90000"/>
              <a:hueOff val="0"/>
              <a:satOff val="0"/>
              <a:lumOff val="0"/>
              <a:alphaOff val="0"/>
            </a:schemeClr>
          </a:effectRef>
          <a:fontRef idx="minor">
            <a:schemeClr val="tx1">
              <a:hueOff val="0"/>
              <a:satOff val="0"/>
              <a:lumOff val="0"/>
              <a:alphaOff val="0"/>
            </a:schemeClr>
          </a:fontRef>
        </p:style>
        <p:txBody>
          <a:bodyPr spcFirstLastPara="0" vert="horz" wrap="square" lIns="1195894" tIns="350224" rIns="1195894" bIns="350222" numCol="1" spcCol="1270" anchor="ctr" anchorCtr="0">
            <a:noAutofit/>
          </a:bodyPr>
          <a:lstStyle/>
          <a:p>
            <a:pPr algn="ctr" defTabSz="444500" rtl="0">
              <a:lnSpc>
                <a:spcPct val="90000"/>
              </a:lnSpc>
              <a:spcBef>
                <a:spcPct val="0"/>
              </a:spcBef>
              <a:spcAft>
                <a:spcPct val="35000"/>
              </a:spcAft>
            </a:pPr>
            <a:endParaRPr lang="en-IN" sz="1000" kern="1200">
              <a:latin typeface="Kokila" panose="020B0604020202020204" pitchFamily="34" charset="0"/>
              <a:cs typeface="Kokila" panose="020B0604020202020204" pitchFamily="34" charset="0"/>
            </a:endParaRPr>
          </a:p>
        </p:txBody>
      </p:sp>
      <p:sp>
        <p:nvSpPr>
          <p:cNvPr id="23" name="Freeform: Shape 22">
            <a:extLst>
              <a:ext uri="{FF2B5EF4-FFF2-40B4-BE49-F238E27FC236}">
                <a16:creationId xmlns:a16="http://schemas.microsoft.com/office/drawing/2014/main" id="{991C95BA-6701-45AC-ACA7-55A135FF2F90}"/>
              </a:ext>
            </a:extLst>
          </p:cNvPr>
          <p:cNvSpPr/>
          <p:nvPr/>
        </p:nvSpPr>
        <p:spPr>
          <a:xfrm>
            <a:off x="8486955" y="6850751"/>
            <a:ext cx="3124114" cy="640820"/>
          </a:xfrm>
          <a:custGeom>
            <a:avLst/>
            <a:gdLst>
              <a:gd name="connsiteX0" fmla="*/ 0 w 1235675"/>
              <a:gd name="connsiteY0" fmla="*/ 481899 h 481899"/>
              <a:gd name="connsiteX1" fmla="*/ 617837 w 1235675"/>
              <a:gd name="connsiteY1" fmla="*/ 481899 h 481899"/>
              <a:gd name="connsiteX2" fmla="*/ 617837 w 1235675"/>
              <a:gd name="connsiteY2" fmla="*/ 0 h 481899"/>
              <a:gd name="connsiteX3" fmla="*/ 1235675 w 1235675"/>
              <a:gd name="connsiteY3" fmla="*/ 0 h 481899"/>
            </a:gdLst>
            <a:ahLst/>
            <a:cxnLst>
              <a:cxn ang="0">
                <a:pos x="connsiteX0" y="connsiteY0"/>
              </a:cxn>
              <a:cxn ang="0">
                <a:pos x="connsiteX1" y="connsiteY1"/>
              </a:cxn>
              <a:cxn ang="0">
                <a:pos x="connsiteX2" y="connsiteY2"/>
              </a:cxn>
              <a:cxn ang="0">
                <a:pos x="connsiteX3" y="connsiteY3"/>
              </a:cxn>
            </a:cxnLst>
            <a:rect l="l" t="t" r="r" b="b"/>
            <a:pathLst>
              <a:path w="1235675" h="481899">
                <a:moveTo>
                  <a:pt x="0" y="481899"/>
                </a:moveTo>
                <a:lnTo>
                  <a:pt x="617837" y="481899"/>
                </a:lnTo>
                <a:lnTo>
                  <a:pt x="617837" y="0"/>
                </a:lnTo>
                <a:lnTo>
                  <a:pt x="1235675" y="0"/>
                </a:lnTo>
              </a:path>
            </a:pathLst>
          </a:custGeom>
          <a:noFill/>
          <a:ln>
            <a:solidFill>
              <a:schemeClr val="tx1">
                <a:lumMod val="95000"/>
                <a:lumOff val="5000"/>
              </a:schemeClr>
            </a:solidFill>
          </a:ln>
          <a:scene3d>
            <a:camera prst="orthographicFront"/>
            <a:lightRig rig="flat" dir="t"/>
          </a:scene3d>
          <a:sp3d prstMaterial="matte"/>
        </p:spPr>
        <p:style>
          <a:lnRef idx="2">
            <a:schemeClr val="accent6">
              <a:hueOff val="0"/>
              <a:satOff val="0"/>
              <a:lumOff val="0"/>
              <a:alphaOff val="0"/>
            </a:schemeClr>
          </a:lnRef>
          <a:fillRef idx="0">
            <a:scrgbClr r="0" g="0" b="0"/>
          </a:fillRef>
          <a:effectRef idx="0">
            <a:schemeClr val="accent6">
              <a:tint val="90000"/>
              <a:hueOff val="0"/>
              <a:satOff val="0"/>
              <a:lumOff val="0"/>
              <a:alphaOff val="0"/>
            </a:schemeClr>
          </a:effectRef>
          <a:fontRef idx="minor">
            <a:schemeClr val="tx1">
              <a:hueOff val="0"/>
              <a:satOff val="0"/>
              <a:lumOff val="0"/>
              <a:alphaOff val="0"/>
            </a:schemeClr>
          </a:fontRef>
        </p:style>
        <p:txBody>
          <a:bodyPr spcFirstLastPara="0" vert="horz" wrap="square" lIns="1194760" tIns="415584" rIns="1194760" bIns="415584" numCol="1" spcCol="1270" anchor="ctr" anchorCtr="0">
            <a:noAutofit/>
          </a:bodyPr>
          <a:lstStyle/>
          <a:p>
            <a:pPr algn="ctr" defTabSz="444500" rtl="0">
              <a:lnSpc>
                <a:spcPct val="90000"/>
              </a:lnSpc>
              <a:spcBef>
                <a:spcPct val="0"/>
              </a:spcBef>
              <a:spcAft>
                <a:spcPct val="35000"/>
              </a:spcAft>
            </a:pPr>
            <a:endParaRPr lang="en-IN" sz="1000" kern="1200">
              <a:latin typeface="Kokila" panose="020B0604020202020204" pitchFamily="34" charset="0"/>
              <a:cs typeface="Kokila" panose="020B0604020202020204" pitchFamily="34" charset="0"/>
            </a:endParaRPr>
          </a:p>
        </p:txBody>
      </p:sp>
      <p:sp>
        <p:nvSpPr>
          <p:cNvPr id="24" name="Freeform: Shape 23">
            <a:extLst>
              <a:ext uri="{FF2B5EF4-FFF2-40B4-BE49-F238E27FC236}">
                <a16:creationId xmlns:a16="http://schemas.microsoft.com/office/drawing/2014/main" id="{4B84A040-8537-4F83-934C-279ECFB9366A}"/>
              </a:ext>
            </a:extLst>
          </p:cNvPr>
          <p:cNvSpPr/>
          <p:nvPr/>
        </p:nvSpPr>
        <p:spPr>
          <a:xfrm>
            <a:off x="8486955" y="5056140"/>
            <a:ext cx="3124114" cy="1834038"/>
          </a:xfrm>
          <a:custGeom>
            <a:avLst/>
            <a:gdLst>
              <a:gd name="connsiteX0" fmla="*/ 0 w 1235675"/>
              <a:gd name="connsiteY0" fmla="*/ 1379204 h 1379204"/>
              <a:gd name="connsiteX1" fmla="*/ 617837 w 1235675"/>
              <a:gd name="connsiteY1" fmla="*/ 1379204 h 1379204"/>
              <a:gd name="connsiteX2" fmla="*/ 617837 w 1235675"/>
              <a:gd name="connsiteY2" fmla="*/ 0 h 1379204"/>
              <a:gd name="connsiteX3" fmla="*/ 1235675 w 1235675"/>
              <a:gd name="connsiteY3" fmla="*/ 0 h 1379204"/>
            </a:gdLst>
            <a:ahLst/>
            <a:cxnLst>
              <a:cxn ang="0">
                <a:pos x="connsiteX0" y="connsiteY0"/>
              </a:cxn>
              <a:cxn ang="0">
                <a:pos x="connsiteX1" y="connsiteY1"/>
              </a:cxn>
              <a:cxn ang="0">
                <a:pos x="connsiteX2" y="connsiteY2"/>
              </a:cxn>
              <a:cxn ang="0">
                <a:pos x="connsiteX3" y="connsiteY3"/>
              </a:cxn>
            </a:cxnLst>
            <a:rect l="l" t="t" r="r" b="b"/>
            <a:pathLst>
              <a:path w="1235675" h="1379204">
                <a:moveTo>
                  <a:pt x="0" y="1379204"/>
                </a:moveTo>
                <a:lnTo>
                  <a:pt x="617837" y="1379204"/>
                </a:lnTo>
                <a:lnTo>
                  <a:pt x="617837" y="0"/>
                </a:lnTo>
                <a:lnTo>
                  <a:pt x="1235675" y="0"/>
                </a:lnTo>
              </a:path>
            </a:pathLst>
          </a:custGeom>
          <a:noFill/>
          <a:ln>
            <a:solidFill>
              <a:schemeClr val="tx1">
                <a:lumMod val="95000"/>
                <a:lumOff val="5000"/>
              </a:schemeClr>
            </a:solidFill>
          </a:ln>
          <a:scene3d>
            <a:camera prst="orthographicFront"/>
            <a:lightRig rig="flat" dir="t"/>
          </a:scene3d>
          <a:sp3d prstMaterial="matte"/>
        </p:spPr>
        <p:style>
          <a:lnRef idx="2">
            <a:schemeClr val="accent6">
              <a:hueOff val="0"/>
              <a:satOff val="0"/>
              <a:lumOff val="0"/>
              <a:alphaOff val="0"/>
            </a:schemeClr>
          </a:lnRef>
          <a:fillRef idx="0">
            <a:scrgbClr r="0" g="0" b="0"/>
          </a:fillRef>
          <a:effectRef idx="0">
            <a:schemeClr val="accent6">
              <a:tint val="90000"/>
              <a:hueOff val="0"/>
              <a:satOff val="0"/>
              <a:lumOff val="0"/>
              <a:alphaOff val="0"/>
            </a:schemeClr>
          </a:effectRef>
          <a:fontRef idx="minor">
            <a:schemeClr val="tx1">
              <a:hueOff val="0"/>
              <a:satOff val="0"/>
              <a:lumOff val="0"/>
              <a:alphaOff val="0"/>
            </a:schemeClr>
          </a:fontRef>
        </p:style>
        <p:txBody>
          <a:bodyPr spcFirstLastPara="0" vert="horz" wrap="square" lIns="1168486" tIns="1286616" rIns="1168486" bIns="1286614" numCol="1" spcCol="1270" anchor="ctr" anchorCtr="0">
            <a:noAutofit/>
          </a:bodyPr>
          <a:lstStyle/>
          <a:p>
            <a:pPr algn="ctr" defTabSz="622300" rtl="0">
              <a:lnSpc>
                <a:spcPct val="90000"/>
              </a:lnSpc>
              <a:spcBef>
                <a:spcPct val="0"/>
              </a:spcBef>
              <a:spcAft>
                <a:spcPct val="35000"/>
              </a:spcAft>
            </a:pPr>
            <a:endParaRPr lang="en-IN" sz="1400" kern="1200">
              <a:latin typeface="Kokila" panose="020B0604020202020204" pitchFamily="34" charset="0"/>
              <a:cs typeface="Kokila" panose="020B0604020202020204" pitchFamily="34" charset="0"/>
            </a:endParaRPr>
          </a:p>
        </p:txBody>
      </p:sp>
      <p:sp>
        <p:nvSpPr>
          <p:cNvPr id="25" name="Freeform: Shape 24">
            <a:extLst>
              <a:ext uri="{FF2B5EF4-FFF2-40B4-BE49-F238E27FC236}">
                <a16:creationId xmlns:a16="http://schemas.microsoft.com/office/drawing/2014/main" id="{BB61BF01-C9E5-411A-9772-B1ACCEAE2DEC}"/>
              </a:ext>
            </a:extLst>
          </p:cNvPr>
          <p:cNvSpPr/>
          <p:nvPr/>
        </p:nvSpPr>
        <p:spPr>
          <a:xfrm>
            <a:off x="8486955" y="3261531"/>
            <a:ext cx="3124114" cy="3027257"/>
          </a:xfrm>
          <a:custGeom>
            <a:avLst/>
            <a:gdLst>
              <a:gd name="connsiteX0" fmla="*/ 0 w 1235675"/>
              <a:gd name="connsiteY0" fmla="*/ 2276509 h 2276509"/>
              <a:gd name="connsiteX1" fmla="*/ 617837 w 1235675"/>
              <a:gd name="connsiteY1" fmla="*/ 2276509 h 2276509"/>
              <a:gd name="connsiteX2" fmla="*/ 617837 w 1235675"/>
              <a:gd name="connsiteY2" fmla="*/ 0 h 2276509"/>
              <a:gd name="connsiteX3" fmla="*/ 1235675 w 1235675"/>
              <a:gd name="connsiteY3" fmla="*/ 0 h 2276509"/>
            </a:gdLst>
            <a:ahLst/>
            <a:cxnLst>
              <a:cxn ang="0">
                <a:pos x="connsiteX0" y="connsiteY0"/>
              </a:cxn>
              <a:cxn ang="0">
                <a:pos x="connsiteX1" y="connsiteY1"/>
              </a:cxn>
              <a:cxn ang="0">
                <a:pos x="connsiteX2" y="connsiteY2"/>
              </a:cxn>
              <a:cxn ang="0">
                <a:pos x="connsiteX3" y="connsiteY3"/>
              </a:cxn>
            </a:cxnLst>
            <a:rect l="l" t="t" r="r" b="b"/>
            <a:pathLst>
              <a:path w="1235675" h="2276509">
                <a:moveTo>
                  <a:pt x="0" y="2276509"/>
                </a:moveTo>
                <a:lnTo>
                  <a:pt x="617837" y="2276509"/>
                </a:lnTo>
                <a:lnTo>
                  <a:pt x="617837" y="0"/>
                </a:lnTo>
                <a:lnTo>
                  <a:pt x="1235675" y="0"/>
                </a:lnTo>
              </a:path>
            </a:pathLst>
          </a:custGeom>
          <a:noFill/>
          <a:ln w="57150">
            <a:solidFill>
              <a:schemeClr val="tx1">
                <a:lumMod val="95000"/>
                <a:lumOff val="5000"/>
              </a:schemeClr>
            </a:solidFill>
          </a:ln>
          <a:scene3d>
            <a:camera prst="orthographicFront"/>
            <a:lightRig rig="flat" dir="t"/>
          </a:scene3d>
          <a:sp3d prstMaterial="matte"/>
        </p:spPr>
        <p:style>
          <a:lnRef idx="2">
            <a:schemeClr val="accent6">
              <a:hueOff val="0"/>
              <a:satOff val="0"/>
              <a:lumOff val="0"/>
              <a:alphaOff val="0"/>
            </a:schemeClr>
          </a:lnRef>
          <a:fillRef idx="0">
            <a:scrgbClr r="0" g="0" b="0"/>
          </a:fillRef>
          <a:effectRef idx="0">
            <a:schemeClr val="accent6">
              <a:tint val="90000"/>
              <a:hueOff val="0"/>
              <a:satOff val="0"/>
              <a:lumOff val="0"/>
              <a:alphaOff val="0"/>
            </a:schemeClr>
          </a:effectRef>
          <a:fontRef idx="minor">
            <a:schemeClr val="tx1">
              <a:hueOff val="0"/>
              <a:satOff val="0"/>
              <a:lumOff val="0"/>
              <a:alphaOff val="0"/>
            </a:schemeClr>
          </a:fontRef>
        </p:style>
        <p:txBody>
          <a:bodyPr spcFirstLastPara="0" vert="horz" wrap="square" lIns="1131562" tIns="2146998" rIns="1131564" bIns="2146996" numCol="1" spcCol="1270" anchor="ctr" anchorCtr="0">
            <a:noAutofit/>
          </a:bodyPr>
          <a:lstStyle/>
          <a:p>
            <a:pPr algn="ctr" defTabSz="800100" rtl="0">
              <a:lnSpc>
                <a:spcPct val="90000"/>
              </a:lnSpc>
              <a:spcBef>
                <a:spcPct val="0"/>
              </a:spcBef>
              <a:spcAft>
                <a:spcPct val="35000"/>
              </a:spcAft>
            </a:pPr>
            <a:endParaRPr lang="en-IN" sz="1800" kern="1200">
              <a:latin typeface="Kokila" panose="020B0604020202020204" pitchFamily="34" charset="0"/>
              <a:cs typeface="Kokila" panose="020B0604020202020204" pitchFamily="34" charset="0"/>
            </a:endParaRPr>
          </a:p>
        </p:txBody>
      </p:sp>
      <p:sp>
        <p:nvSpPr>
          <p:cNvPr id="26" name="Freeform: Shape 25">
            <a:extLst>
              <a:ext uri="{FF2B5EF4-FFF2-40B4-BE49-F238E27FC236}">
                <a16:creationId xmlns:a16="http://schemas.microsoft.com/office/drawing/2014/main" id="{19C3C168-C31C-4BE2-B33B-631266FD91B3}"/>
              </a:ext>
            </a:extLst>
          </p:cNvPr>
          <p:cNvSpPr/>
          <p:nvPr/>
        </p:nvSpPr>
        <p:spPr>
          <a:xfrm rot="16200000">
            <a:off x="6125290" y="5662321"/>
            <a:ext cx="5024076" cy="1814898"/>
          </a:xfrm>
          <a:custGeom>
            <a:avLst/>
            <a:gdLst>
              <a:gd name="connsiteX0" fmla="*/ 0 w 3778125"/>
              <a:gd name="connsiteY0" fmla="*/ 0 h 717843"/>
              <a:gd name="connsiteX1" fmla="*/ 3778125 w 3778125"/>
              <a:gd name="connsiteY1" fmla="*/ 0 h 717843"/>
              <a:gd name="connsiteX2" fmla="*/ 3778125 w 3778125"/>
              <a:gd name="connsiteY2" fmla="*/ 717843 h 717843"/>
              <a:gd name="connsiteX3" fmla="*/ 0 w 3778125"/>
              <a:gd name="connsiteY3" fmla="*/ 717843 h 717843"/>
              <a:gd name="connsiteX4" fmla="*/ 0 w 3778125"/>
              <a:gd name="connsiteY4" fmla="*/ 0 h 7178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8125" h="717843">
                <a:moveTo>
                  <a:pt x="0" y="0"/>
                </a:moveTo>
                <a:lnTo>
                  <a:pt x="3778125" y="0"/>
                </a:lnTo>
                <a:lnTo>
                  <a:pt x="3778125" y="717843"/>
                </a:lnTo>
                <a:lnTo>
                  <a:pt x="0" y="717843"/>
                </a:lnTo>
                <a:lnTo>
                  <a:pt x="0" y="0"/>
                </a:lnTo>
                <a:close/>
              </a:path>
            </a:pathLst>
          </a:custGeom>
          <a:solidFill>
            <a:schemeClr val="accent6">
              <a:lumMod val="20000"/>
              <a:lumOff val="80000"/>
            </a:schemeClr>
          </a:solidFill>
        </p:spPr>
        <p:style>
          <a:lnRef idx="1">
            <a:schemeClr val="accent3"/>
          </a:lnRef>
          <a:fillRef idx="2">
            <a:schemeClr val="accent3"/>
          </a:fillRef>
          <a:effectRef idx="1">
            <a:schemeClr val="accent3"/>
          </a:effectRef>
          <a:fontRef idx="minor">
            <a:schemeClr val="dk1"/>
          </a:fontRef>
        </p:style>
        <p:txBody>
          <a:bodyPr spcFirstLastPara="0" vert="horz" wrap="square" lIns="62228" tIns="62230" rIns="62232" bIns="62230" numCol="1" spcCol="1270" anchor="ctr" anchorCtr="0">
            <a:noAutofit/>
          </a:bodyPr>
          <a:lstStyle/>
          <a:p>
            <a:pPr algn="ctr" defTabSz="4356100" rtl="0">
              <a:lnSpc>
                <a:spcPct val="90000"/>
              </a:lnSpc>
              <a:spcBef>
                <a:spcPct val="0"/>
              </a:spcBef>
              <a:spcAft>
                <a:spcPct val="35000"/>
              </a:spcAft>
            </a:pPr>
            <a:r>
              <a:rPr lang="en-IN" sz="9800" kern="1200" dirty="0">
                <a:ln w="0"/>
                <a:solidFill>
                  <a:schemeClr val="accent6">
                    <a:lumMod val="50000"/>
                  </a:schemeClr>
                </a:solidFill>
                <a:effectLst>
                  <a:outerShdw blurRad="38100" dist="25400" dir="5400000" algn="ctr" rotWithShape="0">
                    <a:srgbClr val="6E747A">
                      <a:alpha val="43000"/>
                    </a:srgbClr>
                  </a:outerShdw>
                </a:effectLst>
                <a:latin typeface="Kokila" panose="020B0604020202020204" pitchFamily="34" charset="0"/>
                <a:cs typeface="Kokila" panose="020B0604020202020204" pitchFamily="34" charset="0"/>
              </a:rPr>
              <a:t>आपदा</a:t>
            </a:r>
          </a:p>
        </p:txBody>
      </p:sp>
      <p:sp>
        <p:nvSpPr>
          <p:cNvPr id="27" name="Freeform: Shape 26">
            <a:extLst>
              <a:ext uri="{FF2B5EF4-FFF2-40B4-BE49-F238E27FC236}">
                <a16:creationId xmlns:a16="http://schemas.microsoft.com/office/drawing/2014/main" id="{19ADA344-FF9D-4A03-8E91-AF60231F8C7D}"/>
              </a:ext>
            </a:extLst>
          </p:cNvPr>
          <p:cNvSpPr/>
          <p:nvPr/>
        </p:nvSpPr>
        <p:spPr>
          <a:xfrm>
            <a:off x="11611069" y="2746884"/>
            <a:ext cx="12336618" cy="1053186"/>
          </a:xfrm>
          <a:custGeom>
            <a:avLst/>
            <a:gdLst>
              <a:gd name="connsiteX0" fmla="*/ 0 w 5651903"/>
              <a:gd name="connsiteY0" fmla="*/ 0 h 717843"/>
              <a:gd name="connsiteX1" fmla="*/ 5651903 w 5651903"/>
              <a:gd name="connsiteY1" fmla="*/ 0 h 717843"/>
              <a:gd name="connsiteX2" fmla="*/ 5651903 w 5651903"/>
              <a:gd name="connsiteY2" fmla="*/ 717843 h 717843"/>
              <a:gd name="connsiteX3" fmla="*/ 0 w 5651903"/>
              <a:gd name="connsiteY3" fmla="*/ 717843 h 717843"/>
              <a:gd name="connsiteX4" fmla="*/ 0 w 5651903"/>
              <a:gd name="connsiteY4" fmla="*/ 0 h 7178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51903" h="717843">
                <a:moveTo>
                  <a:pt x="0" y="0"/>
                </a:moveTo>
                <a:lnTo>
                  <a:pt x="5651903" y="0"/>
                </a:lnTo>
                <a:lnTo>
                  <a:pt x="5651903" y="717843"/>
                </a:lnTo>
                <a:lnTo>
                  <a:pt x="0" y="717843"/>
                </a:lnTo>
                <a:lnTo>
                  <a:pt x="0" y="0"/>
                </a:lnTo>
                <a:close/>
              </a:path>
            </a:pathLst>
          </a:custGeom>
          <a:solidFill>
            <a:schemeClr val="accent6">
              <a:lumMod val="20000"/>
              <a:lumOff val="80000"/>
            </a:schemeClr>
          </a:solidFill>
          <a:ln w="19050">
            <a:solidFill>
              <a:srgbClr val="FFFF00"/>
            </a:solidFill>
          </a:ln>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6">
              <a:hueOff val="0"/>
              <a:satOff val="0"/>
              <a:lumOff val="0"/>
              <a:alphaOff val="0"/>
            </a:schemeClr>
          </a:fillRef>
          <a:effectRef idx="1">
            <a:schemeClr val="accent6">
              <a:hueOff val="0"/>
              <a:satOff val="0"/>
              <a:lumOff val="0"/>
              <a:alphaOff val="0"/>
            </a:schemeClr>
          </a:effectRef>
          <a:fontRef idx="minor">
            <a:schemeClr val="lt1"/>
          </a:fontRef>
        </p:style>
        <p:txBody>
          <a:bodyPr spcFirstLastPara="0" vert="horz" wrap="square" lIns="25400" tIns="25400" rIns="25400" bIns="25400" numCol="1" spcCol="1270" anchor="ctr" anchorCtr="0">
            <a:noAutofit/>
          </a:bodyPr>
          <a:lstStyle/>
          <a:p>
            <a:pPr algn="ctr" defTabSz="1778000" rtl="0">
              <a:lnSpc>
                <a:spcPct val="90000"/>
              </a:lnSpc>
              <a:spcBef>
                <a:spcPct val="0"/>
              </a:spcBef>
              <a:spcAft>
                <a:spcPct val="35000"/>
              </a:spcAft>
            </a:pPr>
            <a:r>
              <a:rPr lang="en-IN" sz="6000" kern="1200" dirty="0">
                <a:solidFill>
                  <a:schemeClr val="tx1"/>
                </a:solidFill>
                <a:latin typeface="Kokila" panose="020B0604020202020204" pitchFamily="34" charset="0"/>
                <a:cs typeface="Kokila" panose="020B0604020202020204" pitchFamily="34" charset="0"/>
              </a:rPr>
              <a:t>जोखिम को समझना</a:t>
            </a:r>
          </a:p>
        </p:txBody>
      </p:sp>
      <p:sp>
        <p:nvSpPr>
          <p:cNvPr id="28" name="Freeform: Shape 27">
            <a:extLst>
              <a:ext uri="{FF2B5EF4-FFF2-40B4-BE49-F238E27FC236}">
                <a16:creationId xmlns:a16="http://schemas.microsoft.com/office/drawing/2014/main" id="{A78375C3-362E-426F-A3E7-6D73C1AF8A28}"/>
              </a:ext>
            </a:extLst>
          </p:cNvPr>
          <p:cNvSpPr/>
          <p:nvPr/>
        </p:nvSpPr>
        <p:spPr>
          <a:xfrm>
            <a:off x="11611069" y="4541494"/>
            <a:ext cx="12336618" cy="1053186"/>
          </a:xfrm>
          <a:custGeom>
            <a:avLst/>
            <a:gdLst>
              <a:gd name="connsiteX0" fmla="*/ 0 w 5651903"/>
              <a:gd name="connsiteY0" fmla="*/ 0 h 717843"/>
              <a:gd name="connsiteX1" fmla="*/ 5651903 w 5651903"/>
              <a:gd name="connsiteY1" fmla="*/ 0 h 717843"/>
              <a:gd name="connsiteX2" fmla="*/ 5651903 w 5651903"/>
              <a:gd name="connsiteY2" fmla="*/ 717843 h 717843"/>
              <a:gd name="connsiteX3" fmla="*/ 0 w 5651903"/>
              <a:gd name="connsiteY3" fmla="*/ 717843 h 717843"/>
              <a:gd name="connsiteX4" fmla="*/ 0 w 5651903"/>
              <a:gd name="connsiteY4" fmla="*/ 0 h 7178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51903" h="717843">
                <a:moveTo>
                  <a:pt x="0" y="0"/>
                </a:moveTo>
                <a:lnTo>
                  <a:pt x="5651903" y="0"/>
                </a:lnTo>
                <a:lnTo>
                  <a:pt x="5651903" y="717843"/>
                </a:lnTo>
                <a:lnTo>
                  <a:pt x="0" y="717843"/>
                </a:lnTo>
                <a:lnTo>
                  <a:pt x="0" y="0"/>
                </a:lnTo>
                <a:close/>
              </a:path>
            </a:pathLst>
          </a:custGeom>
          <a:solidFill>
            <a:schemeClr val="accent6">
              <a:lumMod val="20000"/>
              <a:lumOff val="80000"/>
            </a:schemeClr>
          </a:solidFill>
          <a:ln w="19050">
            <a:solidFill>
              <a:srgbClr val="FFFF00"/>
            </a:solidFill>
          </a:ln>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6">
              <a:hueOff val="0"/>
              <a:satOff val="0"/>
              <a:lumOff val="0"/>
              <a:alphaOff val="0"/>
            </a:schemeClr>
          </a:fillRef>
          <a:effectRef idx="1">
            <a:schemeClr val="accent6">
              <a:hueOff val="0"/>
              <a:satOff val="0"/>
              <a:lumOff val="0"/>
              <a:alphaOff val="0"/>
            </a:schemeClr>
          </a:effectRef>
          <a:fontRef idx="minor">
            <a:schemeClr val="lt1"/>
          </a:fontRef>
        </p:style>
        <p:txBody>
          <a:bodyPr spcFirstLastPara="0" vert="horz" wrap="square" lIns="25400" tIns="25400" rIns="25400" bIns="25400" numCol="1" spcCol="1270" anchor="ctr" anchorCtr="0">
            <a:noAutofit/>
          </a:bodyPr>
          <a:lstStyle/>
          <a:p>
            <a:pPr algn="ctr" defTabSz="1778000" rtl="0">
              <a:lnSpc>
                <a:spcPct val="90000"/>
              </a:lnSpc>
              <a:spcBef>
                <a:spcPct val="0"/>
              </a:spcBef>
              <a:spcAft>
                <a:spcPct val="35000"/>
              </a:spcAft>
            </a:pPr>
            <a:r>
              <a:rPr lang="en-IN" sz="6000" kern="1200" dirty="0">
                <a:solidFill>
                  <a:schemeClr val="tx1"/>
                </a:solidFill>
                <a:latin typeface="Kokila" panose="020B0604020202020204" pitchFamily="34" charset="0"/>
                <a:cs typeface="Kokila" panose="020B0604020202020204" pitchFamily="34" charset="0"/>
              </a:rPr>
              <a:t>अंतर-एजेंसी समन्वय</a:t>
            </a:r>
          </a:p>
        </p:txBody>
      </p:sp>
      <p:sp>
        <p:nvSpPr>
          <p:cNvPr id="29" name="Freeform: Shape 28">
            <a:extLst>
              <a:ext uri="{FF2B5EF4-FFF2-40B4-BE49-F238E27FC236}">
                <a16:creationId xmlns:a16="http://schemas.microsoft.com/office/drawing/2014/main" id="{A95974BD-3F14-4D96-A9A2-2EA067166498}"/>
              </a:ext>
            </a:extLst>
          </p:cNvPr>
          <p:cNvSpPr/>
          <p:nvPr/>
        </p:nvSpPr>
        <p:spPr>
          <a:xfrm>
            <a:off x="11611069" y="6132904"/>
            <a:ext cx="12336618" cy="1053186"/>
          </a:xfrm>
          <a:custGeom>
            <a:avLst/>
            <a:gdLst>
              <a:gd name="connsiteX0" fmla="*/ 0 w 5651903"/>
              <a:gd name="connsiteY0" fmla="*/ 0 h 717843"/>
              <a:gd name="connsiteX1" fmla="*/ 5651903 w 5651903"/>
              <a:gd name="connsiteY1" fmla="*/ 0 h 717843"/>
              <a:gd name="connsiteX2" fmla="*/ 5651903 w 5651903"/>
              <a:gd name="connsiteY2" fmla="*/ 717843 h 717843"/>
              <a:gd name="connsiteX3" fmla="*/ 0 w 5651903"/>
              <a:gd name="connsiteY3" fmla="*/ 717843 h 717843"/>
              <a:gd name="connsiteX4" fmla="*/ 0 w 5651903"/>
              <a:gd name="connsiteY4" fmla="*/ 0 h 7178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51903" h="717843">
                <a:moveTo>
                  <a:pt x="0" y="0"/>
                </a:moveTo>
                <a:lnTo>
                  <a:pt x="5651903" y="0"/>
                </a:lnTo>
                <a:lnTo>
                  <a:pt x="5651903" y="717843"/>
                </a:lnTo>
                <a:lnTo>
                  <a:pt x="0" y="717843"/>
                </a:lnTo>
                <a:lnTo>
                  <a:pt x="0" y="0"/>
                </a:lnTo>
                <a:close/>
              </a:path>
            </a:pathLst>
          </a:custGeom>
          <a:solidFill>
            <a:schemeClr val="accent6">
              <a:lumMod val="20000"/>
              <a:lumOff val="80000"/>
            </a:schemeClr>
          </a:solidFill>
          <a:ln w="19050">
            <a:solidFill>
              <a:srgbClr val="FFFF00"/>
            </a:solidFill>
          </a:ln>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6">
              <a:hueOff val="0"/>
              <a:satOff val="0"/>
              <a:lumOff val="0"/>
              <a:alphaOff val="0"/>
            </a:schemeClr>
          </a:fillRef>
          <a:effectRef idx="1">
            <a:schemeClr val="accent6">
              <a:hueOff val="0"/>
              <a:satOff val="0"/>
              <a:lumOff val="0"/>
              <a:alphaOff val="0"/>
            </a:schemeClr>
          </a:effectRef>
          <a:fontRef idx="minor">
            <a:schemeClr val="lt1"/>
          </a:fontRef>
        </p:style>
        <p:txBody>
          <a:bodyPr spcFirstLastPara="0" vert="horz" wrap="square" lIns="25400" tIns="25400" rIns="25400" bIns="25400" numCol="1" spcCol="1270" anchor="ctr" anchorCtr="0">
            <a:noAutofit/>
          </a:bodyPr>
          <a:lstStyle/>
          <a:p>
            <a:pPr algn="ctr" defTabSz="1778000" rtl="0">
              <a:lnSpc>
                <a:spcPct val="90000"/>
              </a:lnSpc>
              <a:spcBef>
                <a:spcPct val="0"/>
              </a:spcBef>
              <a:spcAft>
                <a:spcPct val="35000"/>
              </a:spcAft>
            </a:pPr>
            <a:r>
              <a:rPr lang="en-IN" sz="6000" kern="1200" dirty="0">
                <a:solidFill>
                  <a:schemeClr val="tx1"/>
                </a:solidFill>
                <a:latin typeface="Kokila" panose="020B0604020202020204" pitchFamily="34" charset="0"/>
                <a:cs typeface="Kokila" panose="020B0604020202020204" pitchFamily="34" charset="0"/>
              </a:rPr>
              <a:t>संरचनात्मक उपाय</a:t>
            </a:r>
          </a:p>
        </p:txBody>
      </p:sp>
      <p:sp>
        <p:nvSpPr>
          <p:cNvPr id="30" name="Freeform: Shape 29">
            <a:extLst>
              <a:ext uri="{FF2B5EF4-FFF2-40B4-BE49-F238E27FC236}">
                <a16:creationId xmlns:a16="http://schemas.microsoft.com/office/drawing/2014/main" id="{E6C30F92-5629-49A4-AE2C-3AA03B1CCC42}"/>
              </a:ext>
            </a:extLst>
          </p:cNvPr>
          <p:cNvSpPr/>
          <p:nvPr/>
        </p:nvSpPr>
        <p:spPr>
          <a:xfrm>
            <a:off x="11611069" y="7927514"/>
            <a:ext cx="12336618" cy="1053186"/>
          </a:xfrm>
          <a:custGeom>
            <a:avLst/>
            <a:gdLst>
              <a:gd name="connsiteX0" fmla="*/ 0 w 5651903"/>
              <a:gd name="connsiteY0" fmla="*/ 0 h 717843"/>
              <a:gd name="connsiteX1" fmla="*/ 5651903 w 5651903"/>
              <a:gd name="connsiteY1" fmla="*/ 0 h 717843"/>
              <a:gd name="connsiteX2" fmla="*/ 5651903 w 5651903"/>
              <a:gd name="connsiteY2" fmla="*/ 717843 h 717843"/>
              <a:gd name="connsiteX3" fmla="*/ 0 w 5651903"/>
              <a:gd name="connsiteY3" fmla="*/ 717843 h 717843"/>
              <a:gd name="connsiteX4" fmla="*/ 0 w 5651903"/>
              <a:gd name="connsiteY4" fmla="*/ 0 h 7178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51903" h="717843">
                <a:moveTo>
                  <a:pt x="0" y="0"/>
                </a:moveTo>
                <a:lnTo>
                  <a:pt x="5651903" y="0"/>
                </a:lnTo>
                <a:lnTo>
                  <a:pt x="5651903" y="717843"/>
                </a:lnTo>
                <a:lnTo>
                  <a:pt x="0" y="717843"/>
                </a:lnTo>
                <a:lnTo>
                  <a:pt x="0" y="0"/>
                </a:lnTo>
                <a:close/>
              </a:path>
            </a:pathLst>
          </a:custGeom>
          <a:solidFill>
            <a:schemeClr val="accent6">
              <a:lumMod val="20000"/>
              <a:lumOff val="80000"/>
            </a:schemeClr>
          </a:solidFill>
          <a:ln w="19050">
            <a:solidFill>
              <a:srgbClr val="FFFF00"/>
            </a:solidFill>
          </a:ln>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6">
              <a:hueOff val="0"/>
              <a:satOff val="0"/>
              <a:lumOff val="0"/>
              <a:alphaOff val="0"/>
            </a:schemeClr>
          </a:fillRef>
          <a:effectRef idx="1">
            <a:schemeClr val="accent6">
              <a:hueOff val="0"/>
              <a:satOff val="0"/>
              <a:lumOff val="0"/>
              <a:alphaOff val="0"/>
            </a:schemeClr>
          </a:effectRef>
          <a:fontRef idx="minor">
            <a:schemeClr val="lt1"/>
          </a:fontRef>
        </p:style>
        <p:txBody>
          <a:bodyPr spcFirstLastPara="0" vert="horz" wrap="square" lIns="25400" tIns="25400" rIns="25400" bIns="25400" numCol="1" spcCol="1270" anchor="ctr" anchorCtr="0">
            <a:noAutofit/>
          </a:bodyPr>
          <a:lstStyle/>
          <a:p>
            <a:pPr algn="ctr" defTabSz="1778000" rtl="0">
              <a:lnSpc>
                <a:spcPct val="90000"/>
              </a:lnSpc>
              <a:spcBef>
                <a:spcPct val="0"/>
              </a:spcBef>
              <a:spcAft>
                <a:spcPct val="35000"/>
              </a:spcAft>
            </a:pPr>
            <a:r>
              <a:rPr lang="en-IN" sz="6000" kern="1200">
                <a:solidFill>
                  <a:schemeClr val="tx1"/>
                </a:solidFill>
                <a:latin typeface="Kokila" panose="020B0604020202020204" pitchFamily="34" charset="0"/>
                <a:cs typeface="Kokila" panose="020B0604020202020204" pitchFamily="34" charset="0"/>
              </a:rPr>
              <a:t>गैर-संरचनात्मक उपाय</a:t>
            </a:r>
            <a:endParaRPr lang="en-IN" sz="6000" kern="1200" dirty="0">
              <a:solidFill>
                <a:schemeClr val="tx1"/>
              </a:solidFill>
              <a:latin typeface="Kokila" panose="020B0604020202020204" pitchFamily="34" charset="0"/>
              <a:cs typeface="Kokila" panose="020B0604020202020204" pitchFamily="34" charset="0"/>
            </a:endParaRPr>
          </a:p>
        </p:txBody>
      </p:sp>
      <p:sp>
        <p:nvSpPr>
          <p:cNvPr id="31" name="Freeform: Shape 30">
            <a:extLst>
              <a:ext uri="{FF2B5EF4-FFF2-40B4-BE49-F238E27FC236}">
                <a16:creationId xmlns:a16="http://schemas.microsoft.com/office/drawing/2014/main" id="{A31BEFEE-3980-4B1A-AEA4-61F08879535D}"/>
              </a:ext>
            </a:extLst>
          </p:cNvPr>
          <p:cNvSpPr/>
          <p:nvPr/>
        </p:nvSpPr>
        <p:spPr>
          <a:xfrm>
            <a:off x="11611069" y="9722124"/>
            <a:ext cx="12336618" cy="1053186"/>
          </a:xfrm>
          <a:custGeom>
            <a:avLst/>
            <a:gdLst>
              <a:gd name="connsiteX0" fmla="*/ 0 w 5651903"/>
              <a:gd name="connsiteY0" fmla="*/ 0 h 717843"/>
              <a:gd name="connsiteX1" fmla="*/ 5651903 w 5651903"/>
              <a:gd name="connsiteY1" fmla="*/ 0 h 717843"/>
              <a:gd name="connsiteX2" fmla="*/ 5651903 w 5651903"/>
              <a:gd name="connsiteY2" fmla="*/ 717843 h 717843"/>
              <a:gd name="connsiteX3" fmla="*/ 0 w 5651903"/>
              <a:gd name="connsiteY3" fmla="*/ 717843 h 717843"/>
              <a:gd name="connsiteX4" fmla="*/ 0 w 5651903"/>
              <a:gd name="connsiteY4" fmla="*/ 0 h 7178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51903" h="717843">
                <a:moveTo>
                  <a:pt x="0" y="0"/>
                </a:moveTo>
                <a:lnTo>
                  <a:pt x="5651903" y="0"/>
                </a:lnTo>
                <a:lnTo>
                  <a:pt x="5651903" y="717843"/>
                </a:lnTo>
                <a:lnTo>
                  <a:pt x="0" y="717843"/>
                </a:lnTo>
                <a:lnTo>
                  <a:pt x="0" y="0"/>
                </a:lnTo>
                <a:close/>
              </a:path>
            </a:pathLst>
          </a:custGeom>
          <a:solidFill>
            <a:schemeClr val="accent6">
              <a:lumMod val="20000"/>
              <a:lumOff val="80000"/>
            </a:schemeClr>
          </a:solidFill>
          <a:ln w="19050">
            <a:solidFill>
              <a:srgbClr val="FFFF00"/>
            </a:solidFill>
          </a:ln>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6">
              <a:hueOff val="0"/>
              <a:satOff val="0"/>
              <a:lumOff val="0"/>
              <a:alphaOff val="0"/>
            </a:schemeClr>
          </a:fillRef>
          <a:effectRef idx="1">
            <a:schemeClr val="accent6">
              <a:hueOff val="0"/>
              <a:satOff val="0"/>
              <a:lumOff val="0"/>
              <a:alphaOff val="0"/>
            </a:schemeClr>
          </a:effectRef>
          <a:fontRef idx="minor">
            <a:schemeClr val="lt1"/>
          </a:fontRef>
        </p:style>
        <p:txBody>
          <a:bodyPr spcFirstLastPara="0" vert="horz" wrap="square" lIns="25400" tIns="25400" rIns="25400" bIns="25400" numCol="1" spcCol="1270" anchor="ctr" anchorCtr="0">
            <a:noAutofit/>
          </a:bodyPr>
          <a:lstStyle/>
          <a:p>
            <a:pPr algn="ctr" defTabSz="1778000" rtl="0">
              <a:lnSpc>
                <a:spcPct val="90000"/>
              </a:lnSpc>
              <a:spcBef>
                <a:spcPct val="0"/>
              </a:spcBef>
              <a:spcAft>
                <a:spcPct val="35000"/>
              </a:spcAft>
            </a:pPr>
            <a:r>
              <a:rPr lang="en-IN" sz="6000" kern="1200" dirty="0">
                <a:solidFill>
                  <a:schemeClr val="tx1"/>
                </a:solidFill>
                <a:latin typeface="Kokila" panose="020B0604020202020204" pitchFamily="34" charset="0"/>
                <a:cs typeface="Kokila" panose="020B0604020202020204" pitchFamily="34" charset="0"/>
              </a:rPr>
              <a:t>क्षमता विकास</a:t>
            </a:r>
          </a:p>
        </p:txBody>
      </p:sp>
      <p:sp>
        <p:nvSpPr>
          <p:cNvPr id="32" name="Freeform: Shape 31">
            <a:extLst>
              <a:ext uri="{FF2B5EF4-FFF2-40B4-BE49-F238E27FC236}">
                <a16:creationId xmlns:a16="http://schemas.microsoft.com/office/drawing/2014/main" id="{805DBA7E-C8C7-448B-9170-77BE99267404}"/>
              </a:ext>
            </a:extLst>
          </p:cNvPr>
          <p:cNvSpPr/>
          <p:nvPr/>
        </p:nvSpPr>
        <p:spPr>
          <a:xfrm>
            <a:off x="11611069" y="11516734"/>
            <a:ext cx="12336618" cy="1053186"/>
          </a:xfrm>
          <a:custGeom>
            <a:avLst/>
            <a:gdLst>
              <a:gd name="connsiteX0" fmla="*/ 0 w 5651903"/>
              <a:gd name="connsiteY0" fmla="*/ 0 h 717843"/>
              <a:gd name="connsiteX1" fmla="*/ 5651903 w 5651903"/>
              <a:gd name="connsiteY1" fmla="*/ 0 h 717843"/>
              <a:gd name="connsiteX2" fmla="*/ 5651903 w 5651903"/>
              <a:gd name="connsiteY2" fmla="*/ 717843 h 717843"/>
              <a:gd name="connsiteX3" fmla="*/ 0 w 5651903"/>
              <a:gd name="connsiteY3" fmla="*/ 717843 h 717843"/>
              <a:gd name="connsiteX4" fmla="*/ 0 w 5651903"/>
              <a:gd name="connsiteY4" fmla="*/ 0 h 7178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51903" h="717843">
                <a:moveTo>
                  <a:pt x="0" y="0"/>
                </a:moveTo>
                <a:lnTo>
                  <a:pt x="5651903" y="0"/>
                </a:lnTo>
                <a:lnTo>
                  <a:pt x="5651903" y="717843"/>
                </a:lnTo>
                <a:lnTo>
                  <a:pt x="0" y="717843"/>
                </a:lnTo>
                <a:lnTo>
                  <a:pt x="0" y="0"/>
                </a:lnTo>
                <a:close/>
              </a:path>
            </a:pathLst>
          </a:custGeom>
          <a:solidFill>
            <a:schemeClr val="accent6">
              <a:lumMod val="20000"/>
              <a:lumOff val="80000"/>
            </a:schemeClr>
          </a:solidFill>
          <a:ln w="19050">
            <a:solidFill>
              <a:srgbClr val="FFFF00"/>
            </a:solidFill>
          </a:ln>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6">
              <a:hueOff val="0"/>
              <a:satOff val="0"/>
              <a:lumOff val="0"/>
              <a:alphaOff val="0"/>
            </a:schemeClr>
          </a:fillRef>
          <a:effectRef idx="1">
            <a:schemeClr val="accent6">
              <a:hueOff val="0"/>
              <a:satOff val="0"/>
              <a:lumOff val="0"/>
              <a:alphaOff val="0"/>
            </a:schemeClr>
          </a:effectRef>
          <a:fontRef idx="minor">
            <a:schemeClr val="lt1"/>
          </a:fontRef>
        </p:style>
        <p:txBody>
          <a:bodyPr spcFirstLastPara="0" vert="horz" wrap="square" lIns="25400" tIns="25400" rIns="25400" bIns="25400" numCol="1" spcCol="1270" anchor="ctr" anchorCtr="0">
            <a:noAutofit/>
          </a:bodyPr>
          <a:lstStyle/>
          <a:p>
            <a:pPr algn="ctr" defTabSz="1778000" rtl="0">
              <a:lnSpc>
                <a:spcPct val="90000"/>
              </a:lnSpc>
              <a:spcBef>
                <a:spcPct val="0"/>
              </a:spcBef>
              <a:spcAft>
                <a:spcPct val="35000"/>
              </a:spcAft>
            </a:pPr>
            <a:r>
              <a:rPr lang="en-IN" sz="6000" kern="1200" dirty="0">
                <a:solidFill>
                  <a:schemeClr val="tx1"/>
                </a:solidFill>
                <a:latin typeface="Kokila" panose="020B0604020202020204" pitchFamily="34" charset="0"/>
                <a:cs typeface="Kokila" panose="020B0604020202020204" pitchFamily="34" charset="0"/>
              </a:rPr>
              <a:t>जलवायु परिवर्तन जोखिम प्रबंधन</a:t>
            </a:r>
          </a:p>
        </p:txBody>
      </p:sp>
    </p:spTree>
    <p:extLst>
      <p:ext uri="{BB962C8B-B14F-4D97-AF65-F5344CB8AC3E}">
        <p14:creationId xmlns:p14="http://schemas.microsoft.com/office/powerpoint/2010/main" val="3889814241"/>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750" fill="hold"/>
                                        <p:tgtEl>
                                          <p:spTgt spid="26"/>
                                        </p:tgtEl>
                                        <p:attrNameLst>
                                          <p:attrName>ppt_w</p:attrName>
                                        </p:attrNameLst>
                                      </p:cBhvr>
                                      <p:tavLst>
                                        <p:tav tm="0">
                                          <p:val>
                                            <p:fltVal val="0"/>
                                          </p:val>
                                        </p:tav>
                                        <p:tav tm="100000">
                                          <p:val>
                                            <p:strVal val="#ppt_w"/>
                                          </p:val>
                                        </p:tav>
                                      </p:tavLst>
                                    </p:anim>
                                    <p:anim calcmode="lin" valueType="num">
                                      <p:cBhvr>
                                        <p:cTn id="8" dur="750" fill="hold"/>
                                        <p:tgtEl>
                                          <p:spTgt spid="26"/>
                                        </p:tgtEl>
                                        <p:attrNameLst>
                                          <p:attrName>ppt_h</p:attrName>
                                        </p:attrNameLst>
                                      </p:cBhvr>
                                      <p:tavLst>
                                        <p:tav tm="0">
                                          <p:val>
                                            <p:fltVal val="0"/>
                                          </p:val>
                                        </p:tav>
                                        <p:tav tm="100000">
                                          <p:val>
                                            <p:strVal val="#ppt_h"/>
                                          </p:val>
                                        </p:tav>
                                      </p:tavLst>
                                    </p:anim>
                                    <p:animEffect transition="in" filter="fade">
                                      <p:cBhvr>
                                        <p:cTn id="9" dur="750"/>
                                        <p:tgtEl>
                                          <p:spTgt spid="26"/>
                                        </p:tgtEl>
                                      </p:cBhvr>
                                    </p:animEffect>
                                  </p:childTnLst>
                                </p:cTn>
                              </p:par>
                            </p:childTnLst>
                          </p:cTn>
                        </p:par>
                        <p:par>
                          <p:cTn id="10" fill="hold">
                            <p:stCondLst>
                              <p:cond delay="750"/>
                            </p:stCondLst>
                            <p:childTnLst>
                              <p:par>
                                <p:cTn id="11" presetID="22" presetClass="entr" presetSubtype="8" fill="hold" grpId="0" nodeType="after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wipe(left)">
                                      <p:cBhvr>
                                        <p:cTn id="13" dur="750"/>
                                        <p:tgtEl>
                                          <p:spTgt spid="25"/>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wipe(left)">
                                      <p:cBhvr>
                                        <p:cTn id="17" dur="750"/>
                                        <p:tgtEl>
                                          <p:spTgt spid="27"/>
                                        </p:tgtEl>
                                      </p:cBhvr>
                                    </p:animEffect>
                                  </p:childTnLst>
                                </p:cTn>
                              </p:par>
                            </p:childTnLst>
                          </p:cTn>
                        </p:par>
                        <p:par>
                          <p:cTn id="18" fill="hold">
                            <p:stCondLst>
                              <p:cond delay="2250"/>
                            </p:stCondLst>
                            <p:childTnLst>
                              <p:par>
                                <p:cTn id="19" presetID="22" presetClass="entr" presetSubtype="8" fill="hold" grpId="0" nodeType="after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wipe(left)">
                                      <p:cBhvr>
                                        <p:cTn id="21" dur="750"/>
                                        <p:tgtEl>
                                          <p:spTgt spid="24"/>
                                        </p:tgtEl>
                                      </p:cBhvr>
                                    </p:animEffect>
                                  </p:childTnLst>
                                </p:cTn>
                              </p:par>
                            </p:childTnLst>
                          </p:cTn>
                        </p:par>
                        <p:par>
                          <p:cTn id="22" fill="hold">
                            <p:stCondLst>
                              <p:cond delay="3000"/>
                            </p:stCondLst>
                            <p:childTnLst>
                              <p:par>
                                <p:cTn id="23" presetID="22" presetClass="entr" presetSubtype="8" fill="hold" grpId="0" nodeType="after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wipe(left)">
                                      <p:cBhvr>
                                        <p:cTn id="25" dur="750"/>
                                        <p:tgtEl>
                                          <p:spTgt spid="28"/>
                                        </p:tgtEl>
                                      </p:cBhvr>
                                    </p:animEffect>
                                  </p:childTnLst>
                                </p:cTn>
                              </p:par>
                            </p:childTnLst>
                          </p:cTn>
                        </p:par>
                        <p:par>
                          <p:cTn id="26" fill="hold">
                            <p:stCondLst>
                              <p:cond delay="3750"/>
                            </p:stCondLst>
                            <p:childTnLst>
                              <p:par>
                                <p:cTn id="27" presetID="22" presetClass="entr" presetSubtype="8" fill="hold" grpId="0" nodeType="after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wipe(left)">
                                      <p:cBhvr>
                                        <p:cTn id="29" dur="750"/>
                                        <p:tgtEl>
                                          <p:spTgt spid="23"/>
                                        </p:tgtEl>
                                      </p:cBhvr>
                                    </p:animEffect>
                                  </p:childTnLst>
                                </p:cTn>
                              </p:par>
                            </p:childTnLst>
                          </p:cTn>
                        </p:par>
                        <p:par>
                          <p:cTn id="30" fill="hold">
                            <p:stCondLst>
                              <p:cond delay="4500"/>
                            </p:stCondLst>
                            <p:childTnLst>
                              <p:par>
                                <p:cTn id="31" presetID="22" presetClass="entr" presetSubtype="8" fill="hold" grpId="0" nodeType="afterEffect">
                                  <p:stCondLst>
                                    <p:cond delay="0"/>
                                  </p:stCondLst>
                                  <p:childTnLst>
                                    <p:set>
                                      <p:cBhvr>
                                        <p:cTn id="32" dur="1" fill="hold">
                                          <p:stCondLst>
                                            <p:cond delay="0"/>
                                          </p:stCondLst>
                                        </p:cTn>
                                        <p:tgtEl>
                                          <p:spTgt spid="29"/>
                                        </p:tgtEl>
                                        <p:attrNameLst>
                                          <p:attrName>style.visibility</p:attrName>
                                        </p:attrNameLst>
                                      </p:cBhvr>
                                      <p:to>
                                        <p:strVal val="visible"/>
                                      </p:to>
                                    </p:set>
                                    <p:animEffect transition="in" filter="wipe(left)">
                                      <p:cBhvr>
                                        <p:cTn id="33" dur="750"/>
                                        <p:tgtEl>
                                          <p:spTgt spid="29"/>
                                        </p:tgtEl>
                                      </p:cBhvr>
                                    </p:animEffect>
                                  </p:childTnLst>
                                </p:cTn>
                              </p:par>
                            </p:childTnLst>
                          </p:cTn>
                        </p:par>
                        <p:par>
                          <p:cTn id="34" fill="hold">
                            <p:stCondLst>
                              <p:cond delay="5250"/>
                            </p:stCondLst>
                            <p:childTnLst>
                              <p:par>
                                <p:cTn id="35" presetID="22" presetClass="entr" presetSubtype="8" fill="hold" grpId="0" nodeType="after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wipe(left)">
                                      <p:cBhvr>
                                        <p:cTn id="37" dur="750"/>
                                        <p:tgtEl>
                                          <p:spTgt spid="22"/>
                                        </p:tgtEl>
                                      </p:cBhvr>
                                    </p:animEffect>
                                  </p:childTnLst>
                                </p:cTn>
                              </p:par>
                            </p:childTnLst>
                          </p:cTn>
                        </p:par>
                        <p:par>
                          <p:cTn id="38" fill="hold">
                            <p:stCondLst>
                              <p:cond delay="6000"/>
                            </p:stCondLst>
                            <p:childTnLst>
                              <p:par>
                                <p:cTn id="39" presetID="22" presetClass="entr" presetSubtype="8" fill="hold" grpId="0" nodeType="afterEffect">
                                  <p:stCondLst>
                                    <p:cond delay="0"/>
                                  </p:stCondLst>
                                  <p:childTnLst>
                                    <p:set>
                                      <p:cBhvr>
                                        <p:cTn id="40" dur="1" fill="hold">
                                          <p:stCondLst>
                                            <p:cond delay="0"/>
                                          </p:stCondLst>
                                        </p:cTn>
                                        <p:tgtEl>
                                          <p:spTgt spid="30"/>
                                        </p:tgtEl>
                                        <p:attrNameLst>
                                          <p:attrName>style.visibility</p:attrName>
                                        </p:attrNameLst>
                                      </p:cBhvr>
                                      <p:to>
                                        <p:strVal val="visible"/>
                                      </p:to>
                                    </p:set>
                                    <p:animEffect transition="in" filter="wipe(left)">
                                      <p:cBhvr>
                                        <p:cTn id="41" dur="750"/>
                                        <p:tgtEl>
                                          <p:spTgt spid="30"/>
                                        </p:tgtEl>
                                      </p:cBhvr>
                                    </p:animEffect>
                                  </p:childTnLst>
                                </p:cTn>
                              </p:par>
                            </p:childTnLst>
                          </p:cTn>
                        </p:par>
                        <p:par>
                          <p:cTn id="42" fill="hold">
                            <p:stCondLst>
                              <p:cond delay="6750"/>
                            </p:stCondLst>
                            <p:childTnLst>
                              <p:par>
                                <p:cTn id="43" presetID="22" presetClass="entr" presetSubtype="8" fill="hold" grpId="0"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wipe(left)">
                                      <p:cBhvr>
                                        <p:cTn id="45" dur="750"/>
                                        <p:tgtEl>
                                          <p:spTgt spid="21"/>
                                        </p:tgtEl>
                                      </p:cBhvr>
                                    </p:animEffect>
                                  </p:childTnLst>
                                </p:cTn>
                              </p:par>
                            </p:childTnLst>
                          </p:cTn>
                        </p:par>
                        <p:par>
                          <p:cTn id="46" fill="hold">
                            <p:stCondLst>
                              <p:cond delay="7500"/>
                            </p:stCondLst>
                            <p:childTnLst>
                              <p:par>
                                <p:cTn id="47" presetID="22" presetClass="entr" presetSubtype="8" fill="hold" grpId="0" nodeType="afterEffect">
                                  <p:stCondLst>
                                    <p:cond delay="0"/>
                                  </p:stCondLst>
                                  <p:childTnLst>
                                    <p:set>
                                      <p:cBhvr>
                                        <p:cTn id="48" dur="1" fill="hold">
                                          <p:stCondLst>
                                            <p:cond delay="0"/>
                                          </p:stCondLst>
                                        </p:cTn>
                                        <p:tgtEl>
                                          <p:spTgt spid="31"/>
                                        </p:tgtEl>
                                        <p:attrNameLst>
                                          <p:attrName>style.visibility</p:attrName>
                                        </p:attrNameLst>
                                      </p:cBhvr>
                                      <p:to>
                                        <p:strVal val="visible"/>
                                      </p:to>
                                    </p:set>
                                    <p:animEffect transition="in" filter="wipe(left)">
                                      <p:cBhvr>
                                        <p:cTn id="49" dur="750"/>
                                        <p:tgtEl>
                                          <p:spTgt spid="31"/>
                                        </p:tgtEl>
                                      </p:cBhvr>
                                    </p:animEffect>
                                  </p:childTnLst>
                                </p:cTn>
                              </p:par>
                            </p:childTnLst>
                          </p:cTn>
                        </p:par>
                        <p:par>
                          <p:cTn id="50" fill="hold">
                            <p:stCondLst>
                              <p:cond delay="8250"/>
                            </p:stCondLst>
                            <p:childTnLst>
                              <p:par>
                                <p:cTn id="51" presetID="22" presetClass="entr" presetSubtype="8" fill="hold" grpId="0" nodeType="after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wipe(left)">
                                      <p:cBhvr>
                                        <p:cTn id="53" dur="750"/>
                                        <p:tgtEl>
                                          <p:spTgt spid="20"/>
                                        </p:tgtEl>
                                      </p:cBhvr>
                                    </p:animEffect>
                                  </p:childTnLst>
                                </p:cTn>
                              </p:par>
                            </p:childTnLst>
                          </p:cTn>
                        </p:par>
                        <p:par>
                          <p:cTn id="54" fill="hold">
                            <p:stCondLst>
                              <p:cond delay="9000"/>
                            </p:stCondLst>
                            <p:childTnLst>
                              <p:par>
                                <p:cTn id="55" presetID="22" presetClass="entr" presetSubtype="8" fill="hold" grpId="0" nodeType="afterEffect">
                                  <p:stCondLst>
                                    <p:cond delay="0"/>
                                  </p:stCondLst>
                                  <p:childTnLst>
                                    <p:set>
                                      <p:cBhvr>
                                        <p:cTn id="56" dur="1" fill="hold">
                                          <p:stCondLst>
                                            <p:cond delay="0"/>
                                          </p:stCondLst>
                                        </p:cTn>
                                        <p:tgtEl>
                                          <p:spTgt spid="32"/>
                                        </p:tgtEl>
                                        <p:attrNameLst>
                                          <p:attrName>style.visibility</p:attrName>
                                        </p:attrNameLst>
                                      </p:cBhvr>
                                      <p:to>
                                        <p:strVal val="visible"/>
                                      </p:to>
                                    </p:set>
                                    <p:animEffect transition="in" filter="wipe(left)">
                                      <p:cBhvr>
                                        <p:cTn id="57" dur="75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48F1D3-8DEA-0CC2-9270-CAEC8E3A6619}"/>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F997548C-B8AF-241A-1CFC-05976E7038DA}"/>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pPr algn="l" rtl="0"/>
            <a:endParaRPr dirty="0">
              <a:latin typeface="Kokila" panose="020B0604020202020204" pitchFamily="34" charset="0"/>
              <a:cs typeface="Kokila" panose="020B0604020202020204" pitchFamily="34" charset="0"/>
            </a:endParaRPr>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8D71650D-446E-59CA-2D81-DF10817286CE}"/>
              </a:ext>
            </a:extLst>
          </p:cNvPr>
          <p:cNvSpPr txBox="1"/>
          <p:nvPr/>
        </p:nvSpPr>
        <p:spPr>
          <a:xfrm>
            <a:off x="8564880" y="4620256"/>
            <a:ext cx="15382807" cy="401545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lgn="l" rtl="0">
              <a:buFont typeface="+mj-lt"/>
              <a:buAutoNum type="arabicParenR"/>
              <a:defRPr sz="6400">
                <a:solidFill>
                  <a:srgbClr val="FFFFFF"/>
                </a:solidFill>
                <a:latin typeface="Open Sans Semibold"/>
                <a:ea typeface="Open Sans Semibold"/>
                <a:cs typeface="Open Sans Semibold"/>
                <a:sym typeface="Open Sans Semibold"/>
              </a:defRPr>
            </a:pPr>
            <a:r>
              <a:rPr lang="en-US" sz="7200" dirty="0">
                <a:solidFill>
                  <a:schemeClr val="tx1"/>
                </a:solidFill>
                <a:latin typeface="Kokila" panose="020B0604020202020204" pitchFamily="34" charset="0"/>
                <a:ea typeface="Open Sans" panose="020B0606030504020204" pitchFamily="34" charset="0"/>
                <a:cs typeface="Kokila" panose="020B0604020202020204" pitchFamily="34" charset="0"/>
              </a:rPr>
              <a:t>पुनर्प्राप्ति के भौतिक पहलू</a:t>
            </a:r>
          </a:p>
          <a:p>
            <a:pPr marL="1143000" indent="-1143000" algn="l" rtl="0">
              <a:buFont typeface="+mj-lt"/>
              <a:buAutoNum type="arabicParenR"/>
              <a:defRPr sz="6400">
                <a:solidFill>
                  <a:srgbClr val="FFFFFF"/>
                </a:solidFill>
                <a:latin typeface="Open Sans Semibold"/>
                <a:ea typeface="Open Sans Semibold"/>
                <a:cs typeface="Open Sans Semibold"/>
                <a:sym typeface="Open Sans Semibold"/>
              </a:defRPr>
            </a:pPr>
            <a:r>
              <a:rPr lang="en-US" sz="7200" dirty="0">
                <a:solidFill>
                  <a:schemeClr val="tx1"/>
                </a:solidFill>
                <a:latin typeface="Kokila" panose="020B0604020202020204" pitchFamily="34" charset="0"/>
                <a:ea typeface="Open Sans" panose="020B0606030504020204" pitchFamily="34" charset="0"/>
                <a:cs typeface="Kokila" panose="020B0604020202020204" pitchFamily="34" charset="0"/>
              </a:rPr>
              <a:t>पुनर्प्राप्ति के आर्थिक पहलू</a:t>
            </a:r>
          </a:p>
          <a:p>
            <a:pPr marL="1143000" indent="-1143000" algn="l" rtl="0">
              <a:buFont typeface="+mj-lt"/>
              <a:buAutoNum type="arabicParenR"/>
              <a:defRPr sz="6400">
                <a:solidFill>
                  <a:srgbClr val="FFFFFF"/>
                </a:solidFill>
                <a:latin typeface="Open Sans Semibold"/>
                <a:ea typeface="Open Sans Semibold"/>
                <a:cs typeface="Open Sans Semibold"/>
                <a:sym typeface="Open Sans Semibold"/>
              </a:defRPr>
            </a:pPr>
            <a:r>
              <a:rPr lang="en-US" sz="7200" dirty="0">
                <a:solidFill>
                  <a:schemeClr val="tx1"/>
                </a:solidFill>
                <a:latin typeface="Kokila" panose="020B0604020202020204" pitchFamily="34" charset="0"/>
                <a:ea typeface="Open Sans" panose="020B0606030504020204" pitchFamily="34" charset="0"/>
                <a:cs typeface="Kokila" panose="020B0604020202020204" pitchFamily="34" charset="0"/>
              </a:rPr>
              <a:t>सामाजिक सुधार</a:t>
            </a:r>
          </a:p>
        </p:txBody>
      </p:sp>
      <p:sp>
        <p:nvSpPr>
          <p:cNvPr id="114" name="PPT 2 -">
            <a:extLst>
              <a:ext uri="{FF2B5EF4-FFF2-40B4-BE49-F238E27FC236}">
                <a16:creationId xmlns:a16="http://schemas.microsoft.com/office/drawing/2014/main" id="{A13383C7-5D4C-641A-EA0F-51DD3C072053}"/>
              </a:ext>
            </a:extLst>
          </p:cNvPr>
          <p:cNvSpPr txBox="1"/>
          <p:nvPr/>
        </p:nvSpPr>
        <p:spPr>
          <a:xfrm>
            <a:off x="21546984" y="12813338"/>
            <a:ext cx="1041350" cy="619760"/>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lang="en-US" b="1" dirty="0">
                <a:solidFill>
                  <a:srgbClr val="E46C0A"/>
                </a:solidFill>
                <a:latin typeface="Kokila" panose="020B0604020202020204" pitchFamily="34" charset="0"/>
                <a:cs typeface="Kokila" panose="020B0604020202020204" pitchFamily="34" charset="0"/>
              </a:rPr>
              <a:t>PPT 2</a:t>
            </a:r>
            <a:r>
              <a:rPr b="1" dirty="0">
                <a:solidFill>
                  <a:srgbClr val="E46C0A"/>
                </a:solidFill>
                <a:latin typeface="Kokila" panose="020B0604020202020204" pitchFamily="34" charset="0"/>
                <a:cs typeface="Kokila" panose="020B0604020202020204" pitchFamily="34" charset="0"/>
              </a:rPr>
              <a:t>-</a:t>
            </a:r>
          </a:p>
        </p:txBody>
      </p:sp>
      <p:sp>
        <p:nvSpPr>
          <p:cNvPr id="115" name="Rectangle">
            <a:extLst>
              <a:ext uri="{FF2B5EF4-FFF2-40B4-BE49-F238E27FC236}">
                <a16:creationId xmlns:a16="http://schemas.microsoft.com/office/drawing/2014/main" id="{73E174BD-3DB6-F0F2-D57A-5F30A00C4FE4}"/>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pPr algn="l" rtl="0"/>
            <a:endParaRPr>
              <a:latin typeface="Kokila" panose="020B0604020202020204" pitchFamily="34" charset="0"/>
              <a:cs typeface="Kokila" panose="020B0604020202020204" pitchFamily="34" charset="0"/>
            </a:endParaRPr>
          </a:p>
        </p:txBody>
      </p:sp>
      <p:sp>
        <p:nvSpPr>
          <p:cNvPr id="116" name="Slide Number">
            <a:extLst>
              <a:ext uri="{FF2B5EF4-FFF2-40B4-BE49-F238E27FC236}">
                <a16:creationId xmlns:a16="http://schemas.microsoft.com/office/drawing/2014/main" id="{61C56AC2-A27F-D417-67FA-F28C5527974C}"/>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algn="l" rtl="0"/>
            <a:fld id="{86CB4B4D-7CA3-9044-876B-883B54F8677D}" type="slidenum">
              <a:rPr>
                <a:latin typeface="Kokila" panose="020B0604020202020204" pitchFamily="34" charset="0"/>
                <a:cs typeface="Kokila" panose="020B0604020202020204" pitchFamily="34" charset="0"/>
              </a:rPr>
              <a:pPr algn="l" rtl="0"/>
              <a:t>29</a:t>
            </a:fld>
            <a:endParaRPr dirty="0">
              <a:latin typeface="Kokila" panose="020B0604020202020204" pitchFamily="34" charset="0"/>
              <a:cs typeface="Kokila" panose="020B0604020202020204" pitchFamily="34" charset="0"/>
            </a:endParaRPr>
          </a:p>
        </p:txBody>
      </p:sp>
      <p:sp>
        <p:nvSpPr>
          <p:cNvPr id="9" name="Course Purpose">
            <a:extLst>
              <a:ext uri="{FF2B5EF4-FFF2-40B4-BE49-F238E27FC236}">
                <a16:creationId xmlns:a16="http://schemas.microsoft.com/office/drawing/2014/main" id="{89FB5B58-4C20-27AF-992D-AF290BCDD799}"/>
              </a:ext>
            </a:extLst>
          </p:cNvPr>
          <p:cNvSpPr txBox="1"/>
          <p:nvPr/>
        </p:nvSpPr>
        <p:spPr>
          <a:xfrm>
            <a:off x="131512" y="2812493"/>
            <a:ext cx="8128567" cy="157386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100000"/>
              </a:lnSpc>
            </a:pPr>
            <a:r>
              <a:rPr lang="en-US" sz="9200" dirty="0">
                <a:latin typeface="Kokila" panose="020B0604020202020204" pitchFamily="34" charset="0"/>
                <a:cs typeface="Kokila" panose="020B0604020202020204" pitchFamily="34" charset="0"/>
              </a:rPr>
              <a:t>पुनर्प्राप्ति </a:t>
            </a:r>
            <a:r>
              <a:rPr lang="en-US" sz="9200" dirty="0" err="1">
                <a:latin typeface="Kokila" panose="020B0604020202020204" pitchFamily="34" charset="0"/>
                <a:cs typeface="Kokila" panose="020B0604020202020204" pitchFamily="34" charset="0"/>
              </a:rPr>
              <a:t>और</a:t>
            </a:r>
            <a:r>
              <a:rPr lang="en-US" sz="9200" dirty="0">
                <a:latin typeface="Kokila" panose="020B0604020202020204" pitchFamily="34" charset="0"/>
                <a:cs typeface="Kokila" panose="020B0604020202020204" pitchFamily="34" charset="0"/>
              </a:rPr>
              <a:t> </a:t>
            </a:r>
            <a:r>
              <a:rPr lang="en-US" sz="9200" dirty="0" err="1">
                <a:latin typeface="Kokila" panose="020B0604020202020204" pitchFamily="34" charset="0"/>
                <a:cs typeface="Kokila" panose="020B0604020202020204" pitchFamily="34" charset="0"/>
              </a:rPr>
              <a:t>पुनर्निर्माण</a:t>
            </a:r>
            <a:endParaRPr lang="en-US" sz="9200" dirty="0">
              <a:latin typeface="Kokila" panose="020B0604020202020204" pitchFamily="34" charset="0"/>
              <a:cs typeface="Kokila" panose="020B0604020202020204" pitchFamily="34" charset="0"/>
            </a:endParaRPr>
          </a:p>
        </p:txBody>
      </p:sp>
      <p:pic>
        <p:nvPicPr>
          <p:cNvPr id="3" name="Picture 2">
            <a:extLst>
              <a:ext uri="{FF2B5EF4-FFF2-40B4-BE49-F238E27FC236}">
                <a16:creationId xmlns:a16="http://schemas.microsoft.com/office/drawing/2014/main" id="{97CF19E7-07E8-6098-59B1-1AF7AD1722A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899427" y="0"/>
            <a:ext cx="2414021" cy="2397760"/>
          </a:xfrm>
          <a:prstGeom prst="rect">
            <a:avLst/>
          </a:prstGeom>
        </p:spPr>
      </p:pic>
    </p:spTree>
    <p:extLst>
      <p:ext uri="{BB962C8B-B14F-4D97-AF65-F5344CB8AC3E}">
        <p14:creationId xmlns:p14="http://schemas.microsoft.com/office/powerpoint/2010/main" val="2916755859"/>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8AE62D-9D64-F74F-7FA5-B90AE388587E}"/>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41DF59DF-C2D7-54AD-5215-B1C04D1D29B3}"/>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pPr algn="l" rtl="0"/>
            <a:endParaRPr dirty="0">
              <a:latin typeface="Kokila" panose="020B0604020202020204" pitchFamily="34" charset="0"/>
              <a:cs typeface="Kokila" panose="020B0604020202020204" pitchFamily="34" charset="0"/>
            </a:endParaRPr>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7D64F7EE-092D-4C35-1EFB-4860F0A28E39}"/>
              </a:ext>
            </a:extLst>
          </p:cNvPr>
          <p:cNvSpPr txBox="1"/>
          <p:nvPr/>
        </p:nvSpPr>
        <p:spPr>
          <a:xfrm>
            <a:off x="8564880" y="3888736"/>
            <a:ext cx="15382807" cy="536249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lgn="l" rtl="0">
              <a:buFont typeface="+mj-lt"/>
              <a:buAutoNum type="arabicParenR"/>
              <a:defRPr sz="6400">
                <a:solidFill>
                  <a:srgbClr val="FFFFFF"/>
                </a:solidFill>
                <a:latin typeface="Open Sans Semibold"/>
                <a:ea typeface="Open Sans Semibold"/>
                <a:cs typeface="Open Sans Semibold"/>
                <a:sym typeface="Open Sans Semibold"/>
              </a:defRPr>
            </a:pPr>
            <a:r>
              <a:rPr lang="en-US" sz="7200" dirty="0">
                <a:solidFill>
                  <a:schemeClr val="tx1"/>
                </a:solidFill>
                <a:latin typeface="Kokila" panose="020B0604020202020204" pitchFamily="34" charset="0"/>
                <a:ea typeface="Open Sans" panose="020B0606030504020204" pitchFamily="34" charset="0"/>
                <a:cs typeface="Kokila" panose="020B0604020202020204" pitchFamily="34" charset="0"/>
              </a:rPr>
              <a:t>क्षति और आवश्यकताओं का आकलन</a:t>
            </a:r>
          </a:p>
          <a:p>
            <a:pPr marL="1143000" indent="-1143000" algn="l" rtl="0">
              <a:buFont typeface="+mj-lt"/>
              <a:buAutoNum type="arabicParenR"/>
              <a:defRPr sz="6400">
                <a:solidFill>
                  <a:srgbClr val="FFFFFF"/>
                </a:solidFill>
                <a:latin typeface="Open Sans Semibold"/>
                <a:ea typeface="Open Sans Semibold"/>
                <a:cs typeface="Open Sans Semibold"/>
                <a:sym typeface="Open Sans Semibold"/>
              </a:defRPr>
            </a:pPr>
            <a:r>
              <a:rPr lang="en-US" sz="7200" dirty="0">
                <a:solidFill>
                  <a:schemeClr val="tx1"/>
                </a:solidFill>
                <a:latin typeface="Kokila" panose="020B0604020202020204" pitchFamily="34" charset="0"/>
                <a:ea typeface="Open Sans" panose="020B0606030504020204" pitchFamily="34" charset="0"/>
                <a:cs typeface="Kokila" panose="020B0604020202020204" pitchFamily="34" charset="0"/>
              </a:rPr>
              <a:t>क्षतिग्रस्त संरचनाओं को सुरक्षित रूप से हटाना</a:t>
            </a:r>
          </a:p>
          <a:p>
            <a:pPr marL="1143000" indent="-1143000" algn="l" rtl="0">
              <a:buFont typeface="+mj-lt"/>
              <a:buAutoNum type="arabicParenR"/>
              <a:defRPr sz="6400">
                <a:solidFill>
                  <a:srgbClr val="FFFFFF"/>
                </a:solidFill>
                <a:latin typeface="Open Sans Semibold"/>
                <a:ea typeface="Open Sans Semibold"/>
                <a:cs typeface="Open Sans Semibold"/>
                <a:sym typeface="Open Sans Semibold"/>
              </a:defRPr>
            </a:pPr>
            <a:r>
              <a:rPr lang="en-US" sz="7200" dirty="0">
                <a:solidFill>
                  <a:schemeClr val="tx1"/>
                </a:solidFill>
                <a:latin typeface="Kokila" panose="020B0604020202020204" pitchFamily="34" charset="0"/>
                <a:ea typeface="Open Sans" panose="020B0606030504020204" pitchFamily="34" charset="0"/>
                <a:cs typeface="Kokila" panose="020B0604020202020204" pitchFamily="34" charset="0"/>
              </a:rPr>
              <a:t>पुनर्प्राप्ति ढांचा</a:t>
            </a:r>
          </a:p>
          <a:p>
            <a:pPr marL="1143000" indent="-1143000">
              <a:buFont typeface="+mj-lt"/>
              <a:buAutoNum type="arabicParenR"/>
              <a:defRPr sz="6400">
                <a:solidFill>
                  <a:srgbClr val="FFFFFF"/>
                </a:solidFill>
                <a:latin typeface="Open Sans Semibold"/>
                <a:ea typeface="Open Sans Semibold"/>
                <a:cs typeface="Open Sans Semibold"/>
                <a:sym typeface="Open Sans Semibold"/>
              </a:defRPr>
            </a:pPr>
            <a:r>
              <a:rPr lang="hi-IN" sz="7200" dirty="0">
                <a:solidFill>
                  <a:schemeClr val="tx1"/>
                </a:solidFill>
                <a:latin typeface="Kokila" panose="020B0604020202020204" pitchFamily="34" charset="0"/>
                <a:ea typeface="Open Sans" panose="020B0606030504020204" pitchFamily="34" charset="0"/>
                <a:cs typeface="Kokila" panose="020B0604020202020204" pitchFamily="34" charset="0"/>
              </a:rPr>
              <a:t>पुनर्वास, पुनर्निर्माण और सुधार</a:t>
            </a:r>
            <a:endParaRPr lang="en-US" sz="7200" dirty="0">
              <a:solidFill>
                <a:schemeClr val="tx1"/>
              </a:solidFill>
              <a:latin typeface="Kokila" panose="020B0604020202020204" pitchFamily="34" charset="0"/>
              <a:ea typeface="Open Sans" panose="020B0606030504020204" pitchFamily="34" charset="0"/>
              <a:cs typeface="Kokila" panose="020B0604020202020204" pitchFamily="34" charset="0"/>
            </a:endParaRPr>
          </a:p>
        </p:txBody>
      </p:sp>
      <p:sp>
        <p:nvSpPr>
          <p:cNvPr id="114" name="PPT 2 -">
            <a:extLst>
              <a:ext uri="{FF2B5EF4-FFF2-40B4-BE49-F238E27FC236}">
                <a16:creationId xmlns:a16="http://schemas.microsoft.com/office/drawing/2014/main" id="{88C18AD4-E7BA-C61E-8E46-3735A32B5CE8}"/>
              </a:ext>
            </a:extLst>
          </p:cNvPr>
          <p:cNvSpPr txBox="1"/>
          <p:nvPr/>
        </p:nvSpPr>
        <p:spPr>
          <a:xfrm>
            <a:off x="21546984" y="12813338"/>
            <a:ext cx="1041350" cy="619760"/>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lang="en-US" b="1" dirty="0">
                <a:solidFill>
                  <a:srgbClr val="E46C0A"/>
                </a:solidFill>
                <a:latin typeface="Kokila" panose="020B0604020202020204" pitchFamily="34" charset="0"/>
                <a:cs typeface="Kokila" panose="020B0604020202020204" pitchFamily="34" charset="0"/>
              </a:rPr>
              <a:t>PPT 2</a:t>
            </a:r>
            <a:r>
              <a:rPr b="1" dirty="0">
                <a:solidFill>
                  <a:srgbClr val="E46C0A"/>
                </a:solidFill>
                <a:latin typeface="Kokila" panose="020B0604020202020204" pitchFamily="34" charset="0"/>
                <a:cs typeface="Kokila" panose="020B0604020202020204" pitchFamily="34" charset="0"/>
              </a:rPr>
              <a:t>-</a:t>
            </a:r>
          </a:p>
        </p:txBody>
      </p:sp>
      <p:sp>
        <p:nvSpPr>
          <p:cNvPr id="115" name="Rectangle">
            <a:extLst>
              <a:ext uri="{FF2B5EF4-FFF2-40B4-BE49-F238E27FC236}">
                <a16:creationId xmlns:a16="http://schemas.microsoft.com/office/drawing/2014/main" id="{05E4D81C-C980-8C56-B08B-56CEA80BC12E}"/>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pPr algn="l" rtl="0"/>
            <a:endParaRPr>
              <a:latin typeface="Kokila" panose="020B0604020202020204" pitchFamily="34" charset="0"/>
              <a:cs typeface="Kokila" panose="020B0604020202020204" pitchFamily="34" charset="0"/>
            </a:endParaRPr>
          </a:p>
        </p:txBody>
      </p:sp>
      <p:sp>
        <p:nvSpPr>
          <p:cNvPr id="116" name="Slide Number">
            <a:extLst>
              <a:ext uri="{FF2B5EF4-FFF2-40B4-BE49-F238E27FC236}">
                <a16:creationId xmlns:a16="http://schemas.microsoft.com/office/drawing/2014/main" id="{A93B5882-B97C-36F5-2E17-DC325B6F9D56}"/>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l" rtl="0"/>
            <a:fld id="{86CB4B4D-7CA3-9044-876B-883B54F8677D}" type="slidenum">
              <a:rPr>
                <a:latin typeface="Kokila" panose="020B0604020202020204" pitchFamily="34" charset="0"/>
                <a:cs typeface="Kokila" panose="020B0604020202020204" pitchFamily="34" charset="0"/>
              </a:rPr>
              <a:pPr algn="l" rtl="0"/>
              <a:t>30</a:t>
            </a:fld>
            <a:endParaRPr dirty="0">
              <a:latin typeface="Kokila" panose="020B0604020202020204" pitchFamily="34" charset="0"/>
              <a:cs typeface="Kokila" panose="020B0604020202020204" pitchFamily="34" charset="0"/>
            </a:endParaRPr>
          </a:p>
        </p:txBody>
      </p:sp>
      <p:sp>
        <p:nvSpPr>
          <p:cNvPr id="9" name="Course Purpose">
            <a:extLst>
              <a:ext uri="{FF2B5EF4-FFF2-40B4-BE49-F238E27FC236}">
                <a16:creationId xmlns:a16="http://schemas.microsoft.com/office/drawing/2014/main" id="{F3704739-A840-E2AB-23FF-DACD54A6EE6B}"/>
              </a:ext>
            </a:extLst>
          </p:cNvPr>
          <p:cNvSpPr txBox="1"/>
          <p:nvPr/>
        </p:nvSpPr>
        <p:spPr>
          <a:xfrm>
            <a:off x="200720" y="2812493"/>
            <a:ext cx="8130479" cy="157386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100000"/>
              </a:lnSpc>
            </a:pPr>
            <a:r>
              <a:rPr lang="en-US" sz="9200" dirty="0">
                <a:latin typeface="Kokila" panose="020B0604020202020204" pitchFamily="34" charset="0"/>
                <a:cs typeface="Kokila" panose="020B0604020202020204" pitchFamily="34" charset="0"/>
              </a:rPr>
              <a:t>आपदा पुनर्प्राप्ति प्रक्रिया</a:t>
            </a:r>
          </a:p>
        </p:txBody>
      </p:sp>
      <p:pic>
        <p:nvPicPr>
          <p:cNvPr id="3" name="Picture 2">
            <a:extLst>
              <a:ext uri="{FF2B5EF4-FFF2-40B4-BE49-F238E27FC236}">
                <a16:creationId xmlns:a16="http://schemas.microsoft.com/office/drawing/2014/main" id="{023A6E95-387D-24D1-0DAC-6AA6C72DC24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929339" y="0"/>
            <a:ext cx="2414021" cy="2458720"/>
          </a:xfrm>
          <a:prstGeom prst="rect">
            <a:avLst/>
          </a:prstGeom>
        </p:spPr>
      </p:pic>
    </p:spTree>
    <p:extLst>
      <p:ext uri="{BB962C8B-B14F-4D97-AF65-F5344CB8AC3E}">
        <p14:creationId xmlns:p14="http://schemas.microsoft.com/office/powerpoint/2010/main" val="2340349878"/>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BC1150-EB58-3FE3-02D0-ABA7DBFF5B8C}"/>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31196782-6CF2-0F4A-99F4-FFDA0C9A7568}"/>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pPr algn="l" rtl="0"/>
            <a:endParaRPr dirty="0">
              <a:latin typeface="Kokila" panose="020B0604020202020204" pitchFamily="34" charset="0"/>
              <a:cs typeface="Kokila" panose="020B0604020202020204" pitchFamily="34" charset="0"/>
            </a:endParaRPr>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2CAAC7DB-E699-1134-A168-10C511AFF731}"/>
              </a:ext>
            </a:extLst>
          </p:cNvPr>
          <p:cNvSpPr txBox="1"/>
          <p:nvPr/>
        </p:nvSpPr>
        <p:spPr>
          <a:xfrm>
            <a:off x="8564880" y="3888736"/>
            <a:ext cx="15382807" cy="536249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lgn="l" rtl="0">
              <a:buFont typeface="+mj-lt"/>
              <a:buAutoNum type="arabicParenR" startAt="5"/>
              <a:defRPr sz="6400">
                <a:solidFill>
                  <a:srgbClr val="FFFFFF"/>
                </a:solidFill>
                <a:latin typeface="Open Sans Semibold"/>
                <a:ea typeface="Open Sans Semibold"/>
                <a:cs typeface="Open Sans Semibold"/>
                <a:sym typeface="Open Sans Semibold"/>
              </a:defRPr>
            </a:pPr>
            <a:r>
              <a:rPr lang="en-US" sz="7200" dirty="0">
                <a:solidFill>
                  <a:schemeClr val="tx1"/>
                </a:solidFill>
                <a:latin typeface="Kokila" panose="020B0604020202020204" pitchFamily="34" charset="0"/>
                <a:ea typeface="Open Sans" panose="020B0606030504020204" pitchFamily="34" charset="0"/>
                <a:cs typeface="Kokila" panose="020B0604020202020204" pitchFamily="34" charset="0"/>
              </a:rPr>
              <a:t>प्रमुख परिवहन संपर्कों की पुनर्स्थापना</a:t>
            </a:r>
          </a:p>
          <a:p>
            <a:pPr marL="1143000" indent="-1143000" algn="l" rtl="0">
              <a:buFont typeface="+mj-lt"/>
              <a:buAutoNum type="arabicParenR" startAt="5"/>
              <a:defRPr sz="6400">
                <a:solidFill>
                  <a:srgbClr val="FFFFFF"/>
                </a:solidFill>
                <a:latin typeface="Open Sans Semibold"/>
                <a:ea typeface="Open Sans Semibold"/>
                <a:cs typeface="Open Sans Semibold"/>
                <a:sym typeface="Open Sans Semibold"/>
              </a:defRPr>
            </a:pPr>
            <a:r>
              <a:rPr lang="en-US" sz="7200" dirty="0">
                <a:solidFill>
                  <a:schemeClr val="tx1"/>
                </a:solidFill>
                <a:latin typeface="Kokila" panose="020B0604020202020204" pitchFamily="34" charset="0"/>
                <a:ea typeface="Open Sans" panose="020B0606030504020204" pitchFamily="34" charset="0"/>
                <a:cs typeface="Kokila" panose="020B0604020202020204" pitchFamily="34" charset="0"/>
              </a:rPr>
              <a:t>सामाजिक रूप से समावेशी पुनर्प्राप्ति सुनिश्चित करने के उपाय</a:t>
            </a:r>
          </a:p>
          <a:p>
            <a:pPr marL="1143000" indent="-1143000" algn="l" rtl="0">
              <a:buFont typeface="+mj-lt"/>
              <a:buAutoNum type="arabicParenR" startAt="5"/>
              <a:defRPr sz="6400">
                <a:solidFill>
                  <a:srgbClr val="FFFFFF"/>
                </a:solidFill>
                <a:latin typeface="Open Sans Semibold"/>
                <a:ea typeface="Open Sans Semibold"/>
                <a:cs typeface="Open Sans Semibold"/>
                <a:sym typeface="Open Sans Semibold"/>
              </a:defRPr>
            </a:pPr>
            <a:r>
              <a:rPr lang="en-US" sz="7200" dirty="0">
                <a:solidFill>
                  <a:schemeClr val="tx1"/>
                </a:solidFill>
                <a:latin typeface="Kokila" panose="020B0604020202020204" pitchFamily="34" charset="0"/>
                <a:ea typeface="Open Sans" panose="020B0606030504020204" pitchFamily="34" charset="0"/>
                <a:cs typeface="Kokila" panose="020B0604020202020204" pitchFamily="34" charset="0"/>
              </a:rPr>
              <a:t>पर्यावरणीय आकलन</a:t>
            </a:r>
          </a:p>
          <a:p>
            <a:pPr marL="1143000" indent="-1143000" algn="l" rtl="0">
              <a:buFont typeface="+mj-lt"/>
              <a:buAutoNum type="arabicParenR" startAt="5"/>
              <a:defRPr sz="6400">
                <a:solidFill>
                  <a:srgbClr val="FFFFFF"/>
                </a:solidFill>
                <a:latin typeface="Open Sans Semibold"/>
                <a:ea typeface="Open Sans Semibold"/>
                <a:cs typeface="Open Sans Semibold"/>
                <a:sym typeface="Open Sans Semibold"/>
              </a:defRPr>
            </a:pPr>
            <a:r>
              <a:rPr lang="en-US" sz="7200" dirty="0">
                <a:solidFill>
                  <a:schemeClr val="tx1"/>
                </a:solidFill>
                <a:latin typeface="Kokila" panose="020B0604020202020204" pitchFamily="34" charset="0"/>
                <a:ea typeface="Open Sans" panose="020B0606030504020204" pitchFamily="34" charset="0"/>
                <a:cs typeface="Kokila" panose="020B0604020202020204" pitchFamily="34" charset="0"/>
              </a:rPr>
              <a:t>वित्तीय प्रबंधन</a:t>
            </a:r>
          </a:p>
        </p:txBody>
      </p:sp>
      <p:sp>
        <p:nvSpPr>
          <p:cNvPr id="114" name="PPT 2 -">
            <a:extLst>
              <a:ext uri="{FF2B5EF4-FFF2-40B4-BE49-F238E27FC236}">
                <a16:creationId xmlns:a16="http://schemas.microsoft.com/office/drawing/2014/main" id="{8B53EA32-2802-F55E-AFF5-30EC5578B691}"/>
              </a:ext>
            </a:extLst>
          </p:cNvPr>
          <p:cNvSpPr txBox="1"/>
          <p:nvPr/>
        </p:nvSpPr>
        <p:spPr>
          <a:xfrm>
            <a:off x="21546984" y="12813338"/>
            <a:ext cx="1041350" cy="619760"/>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lang="en-US" b="1" dirty="0">
                <a:solidFill>
                  <a:srgbClr val="E46C0A"/>
                </a:solidFill>
                <a:latin typeface="Kokila" panose="020B0604020202020204" pitchFamily="34" charset="0"/>
                <a:cs typeface="Kokila" panose="020B0604020202020204" pitchFamily="34" charset="0"/>
              </a:rPr>
              <a:t>PPT 2</a:t>
            </a:r>
            <a:r>
              <a:rPr b="1" dirty="0">
                <a:solidFill>
                  <a:srgbClr val="E46C0A"/>
                </a:solidFill>
                <a:latin typeface="Kokila" panose="020B0604020202020204" pitchFamily="34" charset="0"/>
                <a:cs typeface="Kokila" panose="020B0604020202020204" pitchFamily="34" charset="0"/>
              </a:rPr>
              <a:t>-</a:t>
            </a:r>
          </a:p>
        </p:txBody>
      </p:sp>
      <p:sp>
        <p:nvSpPr>
          <p:cNvPr id="115" name="Rectangle">
            <a:extLst>
              <a:ext uri="{FF2B5EF4-FFF2-40B4-BE49-F238E27FC236}">
                <a16:creationId xmlns:a16="http://schemas.microsoft.com/office/drawing/2014/main" id="{E380B977-75B4-9B48-F4E6-E38FA734F7FA}"/>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pPr algn="l" rtl="0"/>
            <a:endParaRPr>
              <a:latin typeface="Kokila" panose="020B0604020202020204" pitchFamily="34" charset="0"/>
              <a:cs typeface="Kokila" panose="020B0604020202020204" pitchFamily="34" charset="0"/>
            </a:endParaRPr>
          </a:p>
        </p:txBody>
      </p:sp>
      <p:sp>
        <p:nvSpPr>
          <p:cNvPr id="116" name="Slide Number">
            <a:extLst>
              <a:ext uri="{FF2B5EF4-FFF2-40B4-BE49-F238E27FC236}">
                <a16:creationId xmlns:a16="http://schemas.microsoft.com/office/drawing/2014/main" id="{3CDF802E-2E83-FE68-F93D-F9AD8DFD0DC5}"/>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algn="l" rtl="0"/>
            <a:fld id="{86CB4B4D-7CA3-9044-876B-883B54F8677D}" type="slidenum">
              <a:rPr>
                <a:latin typeface="Kokila" panose="020B0604020202020204" pitchFamily="34" charset="0"/>
                <a:cs typeface="Kokila" panose="020B0604020202020204" pitchFamily="34" charset="0"/>
              </a:rPr>
              <a:pPr algn="l" rtl="0"/>
              <a:t>31</a:t>
            </a:fld>
            <a:endParaRPr dirty="0">
              <a:latin typeface="Kokila" panose="020B0604020202020204" pitchFamily="34" charset="0"/>
              <a:cs typeface="Kokila" panose="020B0604020202020204" pitchFamily="34" charset="0"/>
            </a:endParaRPr>
          </a:p>
        </p:txBody>
      </p:sp>
      <p:sp>
        <p:nvSpPr>
          <p:cNvPr id="9" name="Course Purpose">
            <a:extLst>
              <a:ext uri="{FF2B5EF4-FFF2-40B4-BE49-F238E27FC236}">
                <a16:creationId xmlns:a16="http://schemas.microsoft.com/office/drawing/2014/main" id="{13979048-16CF-A771-CA4A-4D32042D77E9}"/>
              </a:ext>
            </a:extLst>
          </p:cNvPr>
          <p:cNvSpPr txBox="1"/>
          <p:nvPr/>
        </p:nvSpPr>
        <p:spPr>
          <a:xfrm>
            <a:off x="200720" y="2812493"/>
            <a:ext cx="8171119" cy="157386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100000"/>
              </a:lnSpc>
            </a:pPr>
            <a:r>
              <a:rPr lang="en-US" sz="9200" dirty="0">
                <a:latin typeface="Kokila" panose="020B0604020202020204" pitchFamily="34" charset="0"/>
                <a:cs typeface="Kokila" panose="020B0604020202020204" pitchFamily="34" charset="0"/>
              </a:rPr>
              <a:t>आपदा पुनर्प्राप्ति प्रक्रिया</a:t>
            </a:r>
          </a:p>
        </p:txBody>
      </p:sp>
      <p:sp>
        <p:nvSpPr>
          <p:cNvPr id="2" name="Gunshot wounds">
            <a:extLst>
              <a:ext uri="{FF2B5EF4-FFF2-40B4-BE49-F238E27FC236}">
                <a16:creationId xmlns:a16="http://schemas.microsoft.com/office/drawing/2014/main" id="{9207F2A9-27A3-D7C8-F54A-07FAA4D7ADAC}"/>
              </a:ext>
            </a:extLst>
          </p:cNvPr>
          <p:cNvSpPr txBox="1"/>
          <p:nvPr/>
        </p:nvSpPr>
        <p:spPr>
          <a:xfrm>
            <a:off x="805335" y="6294575"/>
            <a:ext cx="3189777" cy="9233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ctr" defTabSz="1896340">
              <a:tabLst>
                <a:tab pos="2286000" algn="l"/>
                <a:tab pos="3644900" algn="l"/>
                <a:tab pos="5029200" algn="l"/>
                <a:tab pos="6388100" algn="l"/>
              </a:tabLst>
              <a:defRPr sz="5400">
                <a:solidFill>
                  <a:srgbClr val="333840"/>
                </a:solidFill>
                <a:latin typeface="Open Sans Semibold"/>
                <a:ea typeface="Open Sans Semibold"/>
                <a:cs typeface="Open Sans Semibold"/>
                <a:sym typeface="Open Sans Semibold"/>
              </a:defRPr>
            </a:lvl1pPr>
          </a:lstStyle>
          <a:p>
            <a:pPr algn="l" rtl="0"/>
            <a:r>
              <a:rPr lang="en-US" sz="6000" dirty="0">
                <a:solidFill>
                  <a:srgbClr val="FF0000"/>
                </a:solidFill>
                <a:latin typeface="Kokila" panose="020B0604020202020204" pitchFamily="34" charset="0"/>
                <a:ea typeface="Open Sans" panose="020B0606030504020204" pitchFamily="34" charset="0"/>
                <a:cs typeface="Kokila" panose="020B0604020202020204" pitchFamily="34" charset="0"/>
              </a:rPr>
              <a:t>जारी</a:t>
            </a:r>
            <a:r>
              <a:rPr lang="en-US" sz="3600" dirty="0">
                <a:solidFill>
                  <a:srgbClr val="FF0000"/>
                </a:solidFill>
                <a:latin typeface="Kokila" panose="020B0604020202020204" pitchFamily="34" charset="0"/>
                <a:ea typeface="Open Sans" panose="020B0606030504020204" pitchFamily="34" charset="0"/>
                <a:cs typeface="Kokila" panose="020B0604020202020204" pitchFamily="34" charset="0"/>
              </a:rPr>
              <a:t>.</a:t>
            </a:r>
            <a:endParaRPr sz="3600" dirty="0">
              <a:solidFill>
                <a:srgbClr val="FF0000"/>
              </a:solidFill>
              <a:latin typeface="Kokila" panose="020B0604020202020204" pitchFamily="34" charset="0"/>
              <a:ea typeface="Open Sans" panose="020B0606030504020204" pitchFamily="34" charset="0"/>
              <a:cs typeface="Kokila" panose="020B0604020202020204" pitchFamily="34" charset="0"/>
            </a:endParaRPr>
          </a:p>
        </p:txBody>
      </p:sp>
      <p:pic>
        <p:nvPicPr>
          <p:cNvPr id="3" name="Picture 2">
            <a:extLst>
              <a:ext uri="{FF2B5EF4-FFF2-40B4-BE49-F238E27FC236}">
                <a16:creationId xmlns:a16="http://schemas.microsoft.com/office/drawing/2014/main" id="{0F628CDC-A3AD-15F2-8151-810E7824DEF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929339" y="0"/>
            <a:ext cx="2414021" cy="2458720"/>
          </a:xfrm>
          <a:prstGeom prst="rect">
            <a:avLst/>
          </a:prstGeom>
        </p:spPr>
      </p:pic>
    </p:spTree>
    <p:extLst>
      <p:ext uri="{BB962C8B-B14F-4D97-AF65-F5344CB8AC3E}">
        <p14:creationId xmlns:p14="http://schemas.microsoft.com/office/powerpoint/2010/main" val="2902568968"/>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5DD40B-51A0-E8F9-742E-6334B005233D}"/>
            </a:ext>
          </a:extLst>
        </p:cNvPr>
        <p:cNvGrpSpPr/>
        <p:nvPr/>
      </p:nvGrpSpPr>
      <p:grpSpPr>
        <a:xfrm>
          <a:off x="0" y="0"/>
          <a:ext cx="0" cy="0"/>
          <a:chOff x="0" y="0"/>
          <a:chExt cx="0" cy="0"/>
        </a:xfrm>
      </p:grpSpPr>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BA2BDA60-661A-15BA-8069-0B8147534BD6}"/>
              </a:ext>
            </a:extLst>
          </p:cNvPr>
          <p:cNvSpPr txBox="1"/>
          <p:nvPr/>
        </p:nvSpPr>
        <p:spPr>
          <a:xfrm>
            <a:off x="8784771" y="5351787"/>
            <a:ext cx="15382807" cy="491929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lgn="l" rtl="0">
              <a:lnSpc>
                <a:spcPct val="100000"/>
              </a:lnSpc>
              <a:buFont typeface="+mj-lt"/>
              <a:buAutoNum type="arabicParenR"/>
              <a:defRPr sz="6400">
                <a:solidFill>
                  <a:srgbClr val="FFFFFF"/>
                </a:solidFill>
                <a:latin typeface="Open Sans Semibold"/>
                <a:ea typeface="Open Sans Semibold"/>
                <a:cs typeface="Open Sans Semibold"/>
                <a:sym typeface="Open Sans Semibold"/>
              </a:defRPr>
            </a:pPr>
            <a:r>
              <a:rPr lang="en-US" sz="7200" dirty="0">
                <a:solidFill>
                  <a:schemeClr val="tx1"/>
                </a:solidFill>
                <a:latin typeface="Kokila" panose="020B0604020202020204" pitchFamily="34" charset="0"/>
                <a:ea typeface="Open Sans" panose="020B0606030504020204" pitchFamily="34" charset="0"/>
                <a:cs typeface="Kokila" panose="020B0604020202020204" pitchFamily="34" charset="0"/>
              </a:rPr>
              <a:t>राष्ट्रीय आपदा प्रतिक्रिया कोष</a:t>
            </a:r>
          </a:p>
          <a:p>
            <a:pPr marL="1143000" indent="-1143000" algn="l" rtl="0">
              <a:lnSpc>
                <a:spcPct val="100000"/>
              </a:lnSpc>
              <a:buFont typeface="+mj-lt"/>
              <a:buAutoNum type="arabicParenR"/>
              <a:defRPr sz="6400">
                <a:solidFill>
                  <a:srgbClr val="FFFFFF"/>
                </a:solidFill>
                <a:latin typeface="Open Sans Semibold"/>
                <a:ea typeface="Open Sans Semibold"/>
                <a:cs typeface="Open Sans Semibold"/>
                <a:sym typeface="Open Sans Semibold"/>
              </a:defRPr>
            </a:pPr>
            <a:r>
              <a:rPr lang="en-US" sz="7200" dirty="0">
                <a:solidFill>
                  <a:schemeClr val="tx1"/>
                </a:solidFill>
                <a:latin typeface="Kokila" panose="020B0604020202020204" pitchFamily="34" charset="0"/>
                <a:ea typeface="Open Sans" panose="020B0606030504020204" pitchFamily="34" charset="0"/>
                <a:cs typeface="Kokila" panose="020B0604020202020204" pitchFamily="34" charset="0"/>
              </a:rPr>
              <a:t>राज्य आपदा प्रतिक्रिया कोष</a:t>
            </a:r>
          </a:p>
          <a:p>
            <a:pPr marL="1143000" indent="-1143000" algn="l" rtl="0">
              <a:lnSpc>
                <a:spcPct val="100000"/>
              </a:lnSpc>
              <a:buFont typeface="+mj-lt"/>
              <a:buAutoNum type="arabicParenR"/>
              <a:defRPr sz="6400">
                <a:solidFill>
                  <a:srgbClr val="FFFFFF"/>
                </a:solidFill>
                <a:latin typeface="Open Sans Semibold"/>
                <a:ea typeface="Open Sans Semibold"/>
                <a:cs typeface="Open Sans Semibold"/>
                <a:sym typeface="Open Sans Semibold"/>
              </a:defRPr>
            </a:pPr>
            <a:r>
              <a:rPr lang="en-US" sz="7200" dirty="0">
                <a:solidFill>
                  <a:schemeClr val="tx1"/>
                </a:solidFill>
                <a:latin typeface="Kokila" panose="020B0604020202020204" pitchFamily="34" charset="0"/>
                <a:ea typeface="Open Sans" panose="020B0606030504020204" pitchFamily="34" charset="0"/>
                <a:cs typeface="Kokila" panose="020B0604020202020204" pitchFamily="34" charset="0"/>
              </a:rPr>
              <a:t>राष्ट्रीय आपदा न्यूनीकरण कोष</a:t>
            </a:r>
          </a:p>
          <a:p>
            <a:pPr marL="1143000" indent="-1143000" algn="l" rtl="0">
              <a:lnSpc>
                <a:spcPct val="100000"/>
              </a:lnSpc>
              <a:buFont typeface="+mj-lt"/>
              <a:buAutoNum type="arabicParenR"/>
              <a:defRPr sz="6400">
                <a:solidFill>
                  <a:srgbClr val="FFFFFF"/>
                </a:solidFill>
                <a:latin typeface="Open Sans Semibold"/>
                <a:ea typeface="Open Sans Semibold"/>
                <a:cs typeface="Open Sans Semibold"/>
                <a:sym typeface="Open Sans Semibold"/>
              </a:defRPr>
            </a:pPr>
            <a:r>
              <a:rPr lang="en-US" sz="7200" dirty="0">
                <a:solidFill>
                  <a:schemeClr val="tx1"/>
                </a:solidFill>
                <a:latin typeface="Kokila" panose="020B0604020202020204" pitchFamily="34" charset="0"/>
                <a:ea typeface="Open Sans" panose="020B0606030504020204" pitchFamily="34" charset="0"/>
                <a:cs typeface="Kokila" panose="020B0604020202020204" pitchFamily="34" charset="0"/>
              </a:rPr>
              <a:t>मंत्रालयों और विभागों द्वारा आवंटन</a:t>
            </a:r>
          </a:p>
        </p:txBody>
      </p:sp>
      <p:sp>
        <p:nvSpPr>
          <p:cNvPr id="115" name="Rectangle">
            <a:extLst>
              <a:ext uri="{FF2B5EF4-FFF2-40B4-BE49-F238E27FC236}">
                <a16:creationId xmlns:a16="http://schemas.microsoft.com/office/drawing/2014/main" id="{07082F91-3D0D-D2D1-B333-A255BBCD659A}"/>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pPr algn="l" rtl="0"/>
            <a:endParaRPr>
              <a:latin typeface="Kokila" panose="020B0604020202020204" pitchFamily="34" charset="0"/>
              <a:cs typeface="Kokila" panose="020B0604020202020204" pitchFamily="34" charset="0"/>
            </a:endParaRPr>
          </a:p>
        </p:txBody>
      </p:sp>
      <p:sp>
        <p:nvSpPr>
          <p:cNvPr id="116" name="Slide Number">
            <a:extLst>
              <a:ext uri="{FF2B5EF4-FFF2-40B4-BE49-F238E27FC236}">
                <a16:creationId xmlns:a16="http://schemas.microsoft.com/office/drawing/2014/main" id="{95EA3194-BFF8-4E66-1F7C-E4BFD45DA0C3}"/>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l" rtl="0"/>
            <a:fld id="{86CB4B4D-7CA3-9044-876B-883B54F8677D}" type="slidenum">
              <a:rPr>
                <a:latin typeface="Kokila" panose="020B0604020202020204" pitchFamily="34" charset="0"/>
                <a:cs typeface="Kokila" panose="020B0604020202020204" pitchFamily="34" charset="0"/>
              </a:rPr>
              <a:pPr algn="l" rtl="0"/>
              <a:t>32</a:t>
            </a:fld>
            <a:endParaRPr dirty="0">
              <a:latin typeface="Kokila" panose="020B0604020202020204" pitchFamily="34" charset="0"/>
              <a:cs typeface="Kokila" panose="020B0604020202020204" pitchFamily="34" charset="0"/>
            </a:endParaRPr>
          </a:p>
        </p:txBody>
      </p:sp>
      <p:sp>
        <p:nvSpPr>
          <p:cNvPr id="9" name="Course Purpose">
            <a:extLst>
              <a:ext uri="{FF2B5EF4-FFF2-40B4-BE49-F238E27FC236}">
                <a16:creationId xmlns:a16="http://schemas.microsoft.com/office/drawing/2014/main" id="{9207BAF7-3CF5-0078-ACD8-C38EC6210408}"/>
              </a:ext>
            </a:extLst>
          </p:cNvPr>
          <p:cNvSpPr txBox="1"/>
          <p:nvPr/>
        </p:nvSpPr>
        <p:spPr>
          <a:xfrm>
            <a:off x="742862" y="2812493"/>
            <a:ext cx="7715337" cy="157386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100000"/>
              </a:lnSpc>
            </a:pPr>
            <a:r>
              <a:rPr lang="en-US" sz="9200" dirty="0">
                <a:latin typeface="Kokila" panose="020B0604020202020204" pitchFamily="34" charset="0"/>
                <a:cs typeface="Kokila" panose="020B0604020202020204" pitchFamily="34" charset="0"/>
              </a:rPr>
              <a:t>वित्तीय व्यवस्था</a:t>
            </a:r>
          </a:p>
        </p:txBody>
      </p:sp>
      <p:cxnSp>
        <p:nvCxnSpPr>
          <p:cNvPr id="3" name="Straight Connector 2">
            <a:extLst>
              <a:ext uri="{FF2B5EF4-FFF2-40B4-BE49-F238E27FC236}">
                <a16:creationId xmlns:a16="http://schemas.microsoft.com/office/drawing/2014/main" id="{80850A3E-D78E-EE04-3F2C-C06EE150E771}"/>
              </a:ext>
            </a:extLst>
          </p:cNvPr>
          <p:cNvCxnSpPr/>
          <p:nvPr/>
        </p:nvCxnSpPr>
        <p:spPr>
          <a:xfrm>
            <a:off x="8784771" y="5186579"/>
            <a:ext cx="15162916" cy="0"/>
          </a:xfrm>
          <a:prstGeom prst="line">
            <a:avLst/>
          </a:prstGeom>
          <a:ln w="57150"/>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2116534214"/>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AB2B1D-DA24-ECBC-9B93-3A202C2C43B0}"/>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E18C1794-619D-D47D-371D-D6714CDC76C6}"/>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pPr algn="l" rtl="0"/>
            <a:endParaRPr dirty="0">
              <a:latin typeface="Kokila" panose="020B0604020202020204" pitchFamily="34" charset="0"/>
              <a:cs typeface="Kokila" panose="020B0604020202020204" pitchFamily="34" charset="0"/>
            </a:endParaRPr>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DD018BF4-0EB5-3C44-543C-E4F6A6710113}"/>
              </a:ext>
            </a:extLst>
          </p:cNvPr>
          <p:cNvSpPr txBox="1"/>
          <p:nvPr/>
        </p:nvSpPr>
        <p:spPr>
          <a:xfrm>
            <a:off x="8167732" y="3888736"/>
            <a:ext cx="15779955" cy="523425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lgn="l" rtl="0">
              <a:buFont typeface="+mj-lt"/>
              <a:buAutoNum type="arabicParenR"/>
              <a:defRPr sz="6400">
                <a:solidFill>
                  <a:srgbClr val="FFFFFF"/>
                </a:solidFill>
                <a:latin typeface="Open Sans Semibold"/>
                <a:ea typeface="Open Sans Semibold"/>
                <a:cs typeface="Open Sans Semibold"/>
                <a:sym typeface="Open Sans Semibold"/>
              </a:defRPr>
            </a:pPr>
            <a:r>
              <a:rPr lang="en-US" sz="7200" dirty="0">
                <a:solidFill>
                  <a:schemeClr val="tx1"/>
                </a:solidFill>
                <a:latin typeface="Kokila" panose="020B0604020202020204" pitchFamily="34" charset="0"/>
                <a:ea typeface="Open Sans" panose="020B0606030504020204" pitchFamily="34" charset="0"/>
                <a:cs typeface="Kokila" panose="020B0604020202020204" pitchFamily="34" charset="0"/>
              </a:rPr>
              <a:t>प्रत्येक बड़ी घटना के </a:t>
            </a:r>
            <a:r>
              <a:rPr lang="en-US" sz="7200" dirty="0" err="1">
                <a:solidFill>
                  <a:schemeClr val="tx1"/>
                </a:solidFill>
                <a:latin typeface="Kokila" panose="020B0604020202020204" pitchFamily="34" charset="0"/>
                <a:ea typeface="Open Sans" panose="020B0606030504020204" pitchFamily="34" charset="0"/>
                <a:cs typeface="Kokila" panose="020B0604020202020204" pitchFamily="34" charset="0"/>
              </a:rPr>
              <a:t>बाद</a:t>
            </a:r>
            <a:r>
              <a:rPr lang="en-US" sz="7200" dirty="0">
                <a:solidFill>
                  <a:schemeClr val="tx1"/>
                </a:solidFill>
                <a:latin typeface="Kokila" panose="020B0604020202020204" pitchFamily="34" charset="0"/>
                <a:ea typeface="Open Sans" panose="020B0606030504020204" pitchFamily="34" charset="0"/>
                <a:cs typeface="Kokila" panose="020B0604020202020204" pitchFamily="34" charset="0"/>
              </a:rPr>
              <a:t> </a:t>
            </a:r>
            <a:r>
              <a:rPr lang="hi-IN" sz="7200" dirty="0">
                <a:solidFill>
                  <a:schemeClr val="tx1"/>
                </a:solidFill>
                <a:latin typeface="Kokila" panose="020B0604020202020204" pitchFamily="34" charset="0"/>
                <a:ea typeface="Open Sans" panose="020B0606030504020204" pitchFamily="34" charset="0"/>
                <a:cs typeface="Kokila" panose="020B0604020202020204" pitchFamily="34" charset="0"/>
              </a:rPr>
              <a:t>गहन</a:t>
            </a:r>
            <a:r>
              <a:rPr lang="en-US" sz="7200" dirty="0">
                <a:solidFill>
                  <a:schemeClr val="tx1"/>
                </a:solidFill>
                <a:latin typeface="Kokila" panose="020B0604020202020204" pitchFamily="34" charset="0"/>
                <a:ea typeface="Open Sans" panose="020B0606030504020204" pitchFamily="34" charset="0"/>
                <a:cs typeface="Kokila" panose="020B0604020202020204" pitchFamily="34" charset="0"/>
              </a:rPr>
              <a:t> समीक्षा और संशोधन</a:t>
            </a:r>
          </a:p>
          <a:p>
            <a:pPr marL="1143000" indent="-1143000">
              <a:buFont typeface="+mj-lt"/>
              <a:buAutoNum type="arabicParenR"/>
              <a:defRPr sz="6400">
                <a:solidFill>
                  <a:srgbClr val="FFFFFF"/>
                </a:solidFill>
                <a:latin typeface="Open Sans Semibold"/>
                <a:ea typeface="Open Sans Semibold"/>
                <a:cs typeface="Open Sans Semibold"/>
                <a:sym typeface="Open Sans Semibold"/>
              </a:defRPr>
            </a:pPr>
            <a:r>
              <a:rPr lang="hi-IN" sz="7200" dirty="0">
                <a:solidFill>
                  <a:schemeClr val="tx1"/>
                </a:solidFill>
                <a:latin typeface="Kokila" panose="020B0604020202020204" pitchFamily="34" charset="0"/>
                <a:ea typeface="Open Sans" panose="020B0606030504020204" pitchFamily="34" charset="0"/>
                <a:cs typeface="Kokila" panose="020B0604020202020204" pitchFamily="34" charset="0"/>
              </a:rPr>
              <a:t>संचालन</a:t>
            </a:r>
            <a:r>
              <a:rPr lang="en-US" sz="7200" dirty="0">
                <a:solidFill>
                  <a:schemeClr val="tx1"/>
                </a:solidFill>
                <a:latin typeface="Kokila" panose="020B0604020202020204" pitchFamily="34" charset="0"/>
                <a:ea typeface="Open Sans" panose="020B0606030504020204" pitchFamily="34" charset="0"/>
                <a:cs typeface="Kokila" panose="020B0604020202020204" pitchFamily="34" charset="0"/>
              </a:rPr>
              <a:t> संसाधनों में </a:t>
            </a:r>
            <a:r>
              <a:rPr lang="en-US" sz="7200" dirty="0" err="1">
                <a:solidFill>
                  <a:schemeClr val="tx1"/>
                </a:solidFill>
                <a:latin typeface="Kokila" panose="020B0604020202020204" pitchFamily="34" charset="0"/>
                <a:ea typeface="Open Sans" panose="020B0606030504020204" pitchFamily="34" charset="0"/>
                <a:cs typeface="Kokila" panose="020B0604020202020204" pitchFamily="34" charset="0"/>
              </a:rPr>
              <a:t>महत्वपूर्ण</a:t>
            </a:r>
            <a:r>
              <a:rPr lang="en-US" sz="7200" dirty="0">
                <a:solidFill>
                  <a:schemeClr val="tx1"/>
                </a:solidFill>
                <a:latin typeface="Kokila" panose="020B0604020202020204" pitchFamily="34" charset="0"/>
                <a:ea typeface="Open Sans" panose="020B0606030504020204" pitchFamily="34" charset="0"/>
                <a:cs typeface="Kokila" panose="020B0604020202020204" pitchFamily="34" charset="0"/>
              </a:rPr>
              <a:t> </a:t>
            </a:r>
            <a:r>
              <a:rPr lang="en-US" sz="7200" dirty="0" err="1">
                <a:solidFill>
                  <a:schemeClr val="tx1"/>
                </a:solidFill>
                <a:latin typeface="Kokila" panose="020B0604020202020204" pitchFamily="34" charset="0"/>
                <a:ea typeface="Open Sans" panose="020B0606030504020204" pitchFamily="34" charset="0"/>
                <a:cs typeface="Kokila" panose="020B0604020202020204" pitchFamily="34" charset="0"/>
              </a:rPr>
              <a:t>बदलाव</a:t>
            </a:r>
            <a:r>
              <a:rPr lang="hi-IN" sz="7200" dirty="0">
                <a:solidFill>
                  <a:schemeClr val="tx1"/>
                </a:solidFill>
                <a:latin typeface="Kokila" panose="020B0604020202020204" pitchFamily="34" charset="0"/>
                <a:ea typeface="Open Sans" panose="020B0606030504020204" pitchFamily="34" charset="0"/>
                <a:cs typeface="Kokila" panose="020B0604020202020204" pitchFamily="34" charset="0"/>
              </a:rPr>
              <a:t> करना </a:t>
            </a:r>
            <a:r>
              <a:rPr lang="en-US" sz="7200" dirty="0">
                <a:solidFill>
                  <a:schemeClr val="tx1"/>
                </a:solidFill>
                <a:latin typeface="Kokila" panose="020B0604020202020204" pitchFamily="34" charset="0"/>
                <a:ea typeface="Open Sans" panose="020B0606030504020204" pitchFamily="34" charset="0"/>
                <a:cs typeface="Kokila" panose="020B0604020202020204" pitchFamily="34" charset="0"/>
              </a:rPr>
              <a:t> </a:t>
            </a:r>
            <a:endParaRPr lang="hi-IN" sz="7200" dirty="0">
              <a:solidFill>
                <a:schemeClr val="tx1"/>
              </a:solidFill>
              <a:latin typeface="Kokila" panose="020B0604020202020204" pitchFamily="34" charset="0"/>
              <a:ea typeface="Open Sans" panose="020B0606030504020204" pitchFamily="34" charset="0"/>
              <a:cs typeface="Kokila" panose="020B0604020202020204" pitchFamily="34" charset="0"/>
            </a:endParaRPr>
          </a:p>
          <a:p>
            <a:pPr marL="1143000" indent="-1143000">
              <a:buFont typeface="+mj-lt"/>
              <a:buAutoNum type="arabicParenR"/>
              <a:defRPr sz="6400">
                <a:solidFill>
                  <a:srgbClr val="FFFFFF"/>
                </a:solidFill>
                <a:latin typeface="Open Sans Semibold"/>
                <a:ea typeface="Open Sans Semibold"/>
                <a:cs typeface="Open Sans Semibold"/>
                <a:sym typeface="Open Sans Semibold"/>
              </a:defRPr>
            </a:pPr>
            <a:r>
              <a:rPr lang="en-US" sz="7200" dirty="0" err="1">
                <a:solidFill>
                  <a:schemeClr val="tx1"/>
                </a:solidFill>
                <a:latin typeface="Kokila" panose="020B0604020202020204" pitchFamily="34" charset="0"/>
                <a:ea typeface="Open Sans" panose="020B0606030504020204" pitchFamily="34" charset="0"/>
                <a:cs typeface="Kokila" panose="020B0604020202020204" pitchFamily="34" charset="0"/>
              </a:rPr>
              <a:t>प्रत्येक</a:t>
            </a:r>
            <a:r>
              <a:rPr lang="en-US" sz="7200" dirty="0">
                <a:solidFill>
                  <a:schemeClr val="tx1"/>
                </a:solidFill>
                <a:latin typeface="Kokila" panose="020B0604020202020204" pitchFamily="34" charset="0"/>
                <a:ea typeface="Open Sans" panose="020B0606030504020204" pitchFamily="34" charset="0"/>
                <a:cs typeface="Kokila" panose="020B0604020202020204" pitchFamily="34" charset="0"/>
              </a:rPr>
              <a:t> मामले </a:t>
            </a:r>
            <a:r>
              <a:rPr lang="en-US" sz="7200" dirty="0" err="1">
                <a:solidFill>
                  <a:schemeClr val="tx1"/>
                </a:solidFill>
                <a:latin typeface="Kokila" panose="020B0604020202020204" pitchFamily="34" charset="0"/>
                <a:ea typeface="Open Sans" panose="020B0606030504020204" pitchFamily="34" charset="0"/>
                <a:cs typeface="Kokila" panose="020B0604020202020204" pitchFamily="34" charset="0"/>
              </a:rPr>
              <a:t>के</a:t>
            </a:r>
            <a:r>
              <a:rPr lang="en-US" sz="7200" dirty="0">
                <a:solidFill>
                  <a:schemeClr val="tx1"/>
                </a:solidFill>
                <a:latin typeface="Kokila" panose="020B0604020202020204" pitchFamily="34" charset="0"/>
                <a:ea typeface="Open Sans" panose="020B0606030504020204" pitchFamily="34" charset="0"/>
                <a:cs typeface="Kokila" panose="020B0604020202020204" pitchFamily="34" charset="0"/>
              </a:rPr>
              <a:t> </a:t>
            </a:r>
            <a:r>
              <a:rPr lang="en-US" sz="7200" dirty="0" err="1">
                <a:solidFill>
                  <a:schemeClr val="tx1"/>
                </a:solidFill>
                <a:latin typeface="Kokila" panose="020B0604020202020204" pitchFamily="34" charset="0"/>
                <a:ea typeface="Open Sans" panose="020B0606030504020204" pitchFamily="34" charset="0"/>
                <a:cs typeface="Kokila" panose="020B0604020202020204" pitchFamily="34" charset="0"/>
              </a:rPr>
              <a:t>बाद</a:t>
            </a:r>
            <a:r>
              <a:rPr lang="en-US" sz="7200" dirty="0">
                <a:solidFill>
                  <a:schemeClr val="tx1"/>
                </a:solidFill>
                <a:latin typeface="Kokila" panose="020B0604020202020204" pitchFamily="34" charset="0"/>
                <a:ea typeface="Open Sans" panose="020B0606030504020204" pitchFamily="34" charset="0"/>
                <a:cs typeface="Kokila" panose="020B0604020202020204" pitchFamily="34" charset="0"/>
              </a:rPr>
              <a:t> </a:t>
            </a:r>
            <a:r>
              <a:rPr lang="en-US" sz="7200" dirty="0" err="1">
                <a:solidFill>
                  <a:schemeClr val="tx1"/>
                </a:solidFill>
                <a:latin typeface="Kokila" panose="020B0604020202020204" pitchFamily="34" charset="0"/>
                <a:ea typeface="Open Sans" panose="020B0606030504020204" pitchFamily="34" charset="0"/>
                <a:cs typeface="Kokila" panose="020B0604020202020204" pitchFamily="34" charset="0"/>
              </a:rPr>
              <a:t>किसी</a:t>
            </a:r>
            <a:r>
              <a:rPr lang="en-US" sz="7200" dirty="0">
                <a:solidFill>
                  <a:schemeClr val="tx1"/>
                </a:solidFill>
                <a:latin typeface="Kokila" panose="020B0604020202020204" pitchFamily="34" charset="0"/>
                <a:ea typeface="Open Sans" panose="020B0606030504020204" pitchFamily="34" charset="0"/>
                <a:cs typeface="Kokila" panose="020B0604020202020204" pitchFamily="34" charset="0"/>
              </a:rPr>
              <a:t> </a:t>
            </a:r>
            <a:r>
              <a:rPr lang="en-US" sz="7200" dirty="0" err="1">
                <a:solidFill>
                  <a:schemeClr val="tx1"/>
                </a:solidFill>
                <a:latin typeface="Kokila" panose="020B0604020202020204" pitchFamily="34" charset="0"/>
                <a:ea typeface="Open Sans" panose="020B0606030504020204" pitchFamily="34" charset="0"/>
                <a:cs typeface="Kokila" panose="020B0604020202020204" pitchFamily="34" charset="0"/>
              </a:rPr>
              <a:t>आपातस्थिति</a:t>
            </a:r>
            <a:r>
              <a:rPr lang="en-US" sz="7200" dirty="0">
                <a:solidFill>
                  <a:schemeClr val="tx1"/>
                </a:solidFill>
                <a:latin typeface="Kokila" panose="020B0604020202020204" pitchFamily="34" charset="0"/>
                <a:ea typeface="Open Sans" panose="020B0606030504020204" pitchFamily="34" charset="0"/>
                <a:cs typeface="Kokila" panose="020B0604020202020204" pitchFamily="34" charset="0"/>
              </a:rPr>
              <a:t> </a:t>
            </a:r>
            <a:r>
              <a:rPr lang="en-US" sz="7200" dirty="0" err="1">
                <a:solidFill>
                  <a:schemeClr val="tx1"/>
                </a:solidFill>
                <a:latin typeface="Kokila" panose="020B0604020202020204" pitchFamily="34" charset="0"/>
                <a:ea typeface="Open Sans" panose="020B0606030504020204" pitchFamily="34" charset="0"/>
                <a:cs typeface="Kokila" panose="020B0604020202020204" pitchFamily="34" charset="0"/>
              </a:rPr>
              <a:t>की</a:t>
            </a:r>
            <a:r>
              <a:rPr lang="en-US" sz="7200" dirty="0">
                <a:solidFill>
                  <a:schemeClr val="tx1"/>
                </a:solidFill>
                <a:latin typeface="Kokila" panose="020B0604020202020204" pitchFamily="34" charset="0"/>
                <a:ea typeface="Open Sans" panose="020B0606030504020204" pitchFamily="34" charset="0"/>
                <a:cs typeface="Kokila" panose="020B0604020202020204" pitchFamily="34" charset="0"/>
              </a:rPr>
              <a:t> </a:t>
            </a:r>
            <a:r>
              <a:rPr lang="en-US" sz="7200" dirty="0" err="1">
                <a:solidFill>
                  <a:schemeClr val="tx1"/>
                </a:solidFill>
                <a:latin typeface="Kokila" panose="020B0604020202020204" pitchFamily="34" charset="0"/>
                <a:ea typeface="Open Sans" panose="020B0606030504020204" pitchFamily="34" charset="0"/>
                <a:cs typeface="Kokila" panose="020B0604020202020204" pitchFamily="34" charset="0"/>
              </a:rPr>
              <a:t>आशंका</a:t>
            </a:r>
            <a:r>
              <a:rPr lang="en-US" sz="7200" dirty="0">
                <a:solidFill>
                  <a:schemeClr val="tx1"/>
                </a:solidFill>
                <a:latin typeface="Kokila" panose="020B0604020202020204" pitchFamily="34" charset="0"/>
                <a:ea typeface="Open Sans" panose="020B0606030504020204" pitchFamily="34" charset="0"/>
                <a:cs typeface="Kokila" panose="020B0604020202020204" pitchFamily="34" charset="0"/>
              </a:rPr>
              <a:t> </a:t>
            </a:r>
            <a:r>
              <a:rPr lang="en-US" sz="7200" dirty="0" err="1">
                <a:solidFill>
                  <a:schemeClr val="tx1"/>
                </a:solidFill>
                <a:latin typeface="Kokila" panose="020B0604020202020204" pitchFamily="34" charset="0"/>
                <a:ea typeface="Open Sans" panose="020B0606030504020204" pitchFamily="34" charset="0"/>
                <a:cs typeface="Kokila" panose="020B0604020202020204" pitchFamily="34" charset="0"/>
              </a:rPr>
              <a:t>में</a:t>
            </a:r>
            <a:r>
              <a:rPr lang="en-US" sz="7200" dirty="0">
                <a:solidFill>
                  <a:schemeClr val="tx1"/>
                </a:solidFill>
                <a:latin typeface="Kokila" panose="020B0604020202020204" pitchFamily="34" charset="0"/>
                <a:ea typeface="Open Sans" panose="020B0606030504020204" pitchFamily="34" charset="0"/>
                <a:cs typeface="Kokila" panose="020B0604020202020204" pitchFamily="34" charset="0"/>
              </a:rPr>
              <a:t> </a:t>
            </a:r>
            <a:r>
              <a:rPr lang="en-US" sz="7200" dirty="0" err="1">
                <a:solidFill>
                  <a:schemeClr val="tx1"/>
                </a:solidFill>
                <a:latin typeface="Kokila" panose="020B0604020202020204" pitchFamily="34" charset="0"/>
                <a:ea typeface="Open Sans" panose="020B0606030504020204" pitchFamily="34" charset="0"/>
                <a:cs typeface="Kokila" panose="020B0604020202020204" pitchFamily="34" charset="0"/>
              </a:rPr>
              <a:t>योजना</a:t>
            </a:r>
            <a:r>
              <a:rPr lang="en-US" sz="7200" dirty="0">
                <a:solidFill>
                  <a:schemeClr val="tx1"/>
                </a:solidFill>
                <a:latin typeface="Kokila" panose="020B0604020202020204" pitchFamily="34" charset="0"/>
                <a:ea typeface="Open Sans" panose="020B0606030504020204" pitchFamily="34" charset="0"/>
                <a:cs typeface="Kokila" panose="020B0604020202020204" pitchFamily="34" charset="0"/>
              </a:rPr>
              <a:t> </a:t>
            </a:r>
            <a:r>
              <a:rPr lang="en-US" sz="7200" dirty="0" err="1">
                <a:solidFill>
                  <a:schemeClr val="tx1"/>
                </a:solidFill>
                <a:latin typeface="Kokila" panose="020B0604020202020204" pitchFamily="34" charset="0"/>
                <a:ea typeface="Open Sans" panose="020B0606030504020204" pitchFamily="34" charset="0"/>
                <a:cs typeface="Kokila" panose="020B0604020202020204" pitchFamily="34" charset="0"/>
              </a:rPr>
              <a:t>सक्रियण</a:t>
            </a:r>
            <a:endParaRPr lang="en-US" sz="7200" dirty="0">
              <a:solidFill>
                <a:schemeClr val="tx1"/>
              </a:solidFill>
              <a:latin typeface="Kokila" panose="020B0604020202020204" pitchFamily="34" charset="0"/>
              <a:ea typeface="Open Sans" panose="020B0606030504020204" pitchFamily="34" charset="0"/>
              <a:cs typeface="Kokila" panose="020B0604020202020204" pitchFamily="34" charset="0"/>
            </a:endParaRPr>
          </a:p>
        </p:txBody>
      </p:sp>
      <p:sp>
        <p:nvSpPr>
          <p:cNvPr id="114" name="PPT 2 -">
            <a:extLst>
              <a:ext uri="{FF2B5EF4-FFF2-40B4-BE49-F238E27FC236}">
                <a16:creationId xmlns:a16="http://schemas.microsoft.com/office/drawing/2014/main" id="{25859F10-C7B9-9BF3-7F0A-BA80DDB63D81}"/>
              </a:ext>
            </a:extLst>
          </p:cNvPr>
          <p:cNvSpPr txBox="1"/>
          <p:nvPr/>
        </p:nvSpPr>
        <p:spPr>
          <a:xfrm>
            <a:off x="21546984" y="12813338"/>
            <a:ext cx="1041350" cy="619760"/>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lang="en-US" b="1" dirty="0">
                <a:solidFill>
                  <a:srgbClr val="E46C0A"/>
                </a:solidFill>
                <a:latin typeface="Kokila" panose="020B0604020202020204" pitchFamily="34" charset="0"/>
                <a:cs typeface="Kokila" panose="020B0604020202020204" pitchFamily="34" charset="0"/>
              </a:rPr>
              <a:t>PPT 2</a:t>
            </a:r>
            <a:r>
              <a:rPr b="1" dirty="0">
                <a:solidFill>
                  <a:srgbClr val="E46C0A"/>
                </a:solidFill>
                <a:latin typeface="Kokila" panose="020B0604020202020204" pitchFamily="34" charset="0"/>
                <a:cs typeface="Kokila" panose="020B0604020202020204" pitchFamily="34" charset="0"/>
              </a:rPr>
              <a:t>-</a:t>
            </a:r>
          </a:p>
        </p:txBody>
      </p:sp>
      <p:sp>
        <p:nvSpPr>
          <p:cNvPr id="115" name="Rectangle">
            <a:extLst>
              <a:ext uri="{FF2B5EF4-FFF2-40B4-BE49-F238E27FC236}">
                <a16:creationId xmlns:a16="http://schemas.microsoft.com/office/drawing/2014/main" id="{04D1E275-A085-E66B-6FB1-87F07C3185CC}"/>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pPr algn="l" rtl="0"/>
            <a:endParaRPr>
              <a:latin typeface="Kokila" panose="020B0604020202020204" pitchFamily="34" charset="0"/>
              <a:cs typeface="Kokila" panose="020B0604020202020204" pitchFamily="34" charset="0"/>
            </a:endParaRPr>
          </a:p>
        </p:txBody>
      </p:sp>
      <p:sp>
        <p:nvSpPr>
          <p:cNvPr id="116" name="Slide Number">
            <a:extLst>
              <a:ext uri="{FF2B5EF4-FFF2-40B4-BE49-F238E27FC236}">
                <a16:creationId xmlns:a16="http://schemas.microsoft.com/office/drawing/2014/main" id="{DB3801F8-A450-5988-94D6-189FB07FD9B2}"/>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l" rtl="0"/>
            <a:fld id="{86CB4B4D-7CA3-9044-876B-883B54F8677D}" type="slidenum">
              <a:rPr>
                <a:latin typeface="Kokila" panose="020B0604020202020204" pitchFamily="34" charset="0"/>
                <a:cs typeface="Kokila" panose="020B0604020202020204" pitchFamily="34" charset="0"/>
              </a:rPr>
              <a:pPr algn="l" rtl="0"/>
              <a:t>33</a:t>
            </a:fld>
            <a:endParaRPr dirty="0">
              <a:latin typeface="Kokila" panose="020B0604020202020204" pitchFamily="34" charset="0"/>
              <a:cs typeface="Kokila" panose="020B0604020202020204" pitchFamily="34" charset="0"/>
            </a:endParaRPr>
          </a:p>
        </p:txBody>
      </p:sp>
      <p:sp>
        <p:nvSpPr>
          <p:cNvPr id="9" name="Course Purpose">
            <a:extLst>
              <a:ext uri="{FF2B5EF4-FFF2-40B4-BE49-F238E27FC236}">
                <a16:creationId xmlns:a16="http://schemas.microsoft.com/office/drawing/2014/main" id="{9233A4DF-90DB-00A2-FDE5-600B0223049C}"/>
              </a:ext>
            </a:extLst>
          </p:cNvPr>
          <p:cNvSpPr txBox="1"/>
          <p:nvPr/>
        </p:nvSpPr>
        <p:spPr>
          <a:xfrm>
            <a:off x="690880" y="2812493"/>
            <a:ext cx="7165101" cy="446696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ctr">
              <a:lnSpc>
                <a:spcPct val="100000"/>
              </a:lnSpc>
            </a:pPr>
            <a:r>
              <a:rPr lang="en-US" sz="9200" dirty="0">
                <a:latin typeface="Kokila" panose="020B0604020202020204" pitchFamily="34" charset="0"/>
                <a:cs typeface="Kokila" panose="020B0604020202020204" pitchFamily="34" charset="0"/>
              </a:rPr>
              <a:t>डीएम योजना की निगरानी </a:t>
            </a:r>
            <a:r>
              <a:rPr lang="en-US" sz="9200" dirty="0" err="1">
                <a:latin typeface="Kokila" panose="020B0604020202020204" pitchFamily="34" charset="0"/>
                <a:cs typeface="Kokila" panose="020B0604020202020204" pitchFamily="34" charset="0"/>
              </a:rPr>
              <a:t>और</a:t>
            </a:r>
            <a:r>
              <a:rPr lang="en-US" sz="9200" dirty="0">
                <a:latin typeface="Kokila" panose="020B0604020202020204" pitchFamily="34" charset="0"/>
                <a:cs typeface="Kokila" panose="020B0604020202020204" pitchFamily="34" charset="0"/>
              </a:rPr>
              <a:t> </a:t>
            </a:r>
            <a:r>
              <a:rPr lang="hi-IN" sz="9200" dirty="0" err="1">
                <a:latin typeface="Kokila" panose="020B0604020202020204" pitchFamily="34" charset="0"/>
                <a:cs typeface="Kokila" panose="020B0604020202020204" pitchFamily="34" charset="0"/>
              </a:rPr>
              <a:t>अद्यतनीकरण</a:t>
            </a:r>
            <a:endParaRPr lang="en-US" sz="9200" dirty="0">
              <a:latin typeface="Kokila" panose="020B0604020202020204" pitchFamily="34" charset="0"/>
              <a:cs typeface="Kokila" panose="020B0604020202020204" pitchFamily="34" charset="0"/>
            </a:endParaRPr>
          </a:p>
        </p:txBody>
      </p:sp>
      <p:pic>
        <p:nvPicPr>
          <p:cNvPr id="2" name="Picture 1">
            <a:extLst>
              <a:ext uri="{FF2B5EF4-FFF2-40B4-BE49-F238E27FC236}">
                <a16:creationId xmlns:a16="http://schemas.microsoft.com/office/drawing/2014/main" id="{C687E573-2DED-7E9F-3C00-5E20CD1A209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929339" y="0"/>
            <a:ext cx="2414021" cy="2458720"/>
          </a:xfrm>
          <a:prstGeom prst="rect">
            <a:avLst/>
          </a:prstGeom>
        </p:spPr>
      </p:pic>
    </p:spTree>
    <p:extLst>
      <p:ext uri="{BB962C8B-B14F-4D97-AF65-F5344CB8AC3E}">
        <p14:creationId xmlns:p14="http://schemas.microsoft.com/office/powerpoint/2010/main" val="3015332798"/>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9C98AA-88E3-B6F9-E9A4-E05BCABAC559}"/>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62F89A7B-1926-AB09-CC06-63C3C7C9E826}"/>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pPr algn="l" rtl="0"/>
            <a:endParaRPr dirty="0">
              <a:latin typeface="Kokila" panose="020B0604020202020204" pitchFamily="34" charset="0"/>
              <a:cs typeface="Kokila" panose="020B0604020202020204" pitchFamily="34" charset="0"/>
            </a:endParaRPr>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5FCEA71A-4F18-26A6-A685-A6CA6234F8A6}"/>
              </a:ext>
            </a:extLst>
          </p:cNvPr>
          <p:cNvSpPr txBox="1"/>
          <p:nvPr/>
        </p:nvSpPr>
        <p:spPr>
          <a:xfrm>
            <a:off x="8564880" y="3888736"/>
            <a:ext cx="15382807" cy="523425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lgn="l" rtl="0">
              <a:buFont typeface="+mj-lt"/>
              <a:buAutoNum type="arabicParenR" startAt="4"/>
              <a:defRPr sz="6400">
                <a:solidFill>
                  <a:srgbClr val="FFFFFF"/>
                </a:solidFill>
                <a:latin typeface="Open Sans Semibold"/>
                <a:ea typeface="Open Sans Semibold"/>
                <a:cs typeface="Open Sans Semibold"/>
                <a:sym typeface="Open Sans Semibold"/>
              </a:defRPr>
            </a:pPr>
            <a:r>
              <a:rPr lang="hi-IN" sz="7200" dirty="0">
                <a:solidFill>
                  <a:schemeClr val="tx1"/>
                </a:solidFill>
                <a:latin typeface="Kokila" panose="020B0604020202020204" pitchFamily="34" charset="0"/>
                <a:ea typeface="Open Sans" panose="020B0606030504020204" pitchFamily="34" charset="0"/>
                <a:cs typeface="Kokila" panose="020B0604020202020204" pitchFamily="34" charset="0"/>
              </a:rPr>
              <a:t>मुख्य</a:t>
            </a:r>
            <a:r>
              <a:rPr lang="en-US" sz="7200" dirty="0">
                <a:solidFill>
                  <a:schemeClr val="tx1"/>
                </a:solidFill>
                <a:latin typeface="Kokila" panose="020B0604020202020204" pitchFamily="34" charset="0"/>
                <a:ea typeface="Open Sans" panose="020B0606030504020204" pitchFamily="34" charset="0"/>
                <a:cs typeface="Kokila" panose="020B0604020202020204" pitchFamily="34" charset="0"/>
              </a:rPr>
              <a:t> अभ्यासों के पूरा होने के बाद</a:t>
            </a:r>
          </a:p>
          <a:p>
            <a:pPr marL="1143000" indent="-1143000" algn="l" rtl="0">
              <a:buFont typeface="+mj-lt"/>
              <a:buAutoNum type="arabicParenR" startAt="4"/>
              <a:defRPr sz="6400">
                <a:solidFill>
                  <a:srgbClr val="FFFFFF"/>
                </a:solidFill>
                <a:latin typeface="Open Sans Semibold"/>
                <a:ea typeface="Open Sans Semibold"/>
                <a:cs typeface="Open Sans Semibold"/>
                <a:sym typeface="Open Sans Semibold"/>
              </a:defRPr>
            </a:pPr>
            <a:r>
              <a:rPr lang="en-US" sz="7200" dirty="0">
                <a:solidFill>
                  <a:schemeClr val="tx1"/>
                </a:solidFill>
                <a:latin typeface="Kokila" panose="020B0604020202020204" pitchFamily="34" charset="0"/>
                <a:ea typeface="Open Sans" panose="020B0606030504020204" pitchFamily="34" charset="0"/>
                <a:cs typeface="Kokila" panose="020B0604020202020204" pitchFamily="34" charset="0"/>
              </a:rPr>
              <a:t>जिले की जनसांख्यिकी या खतरे या संकट प्रोफ़ाइल में परिवर्तन</a:t>
            </a:r>
          </a:p>
          <a:p>
            <a:pPr marL="1143000" indent="-1143000" algn="l" rtl="0">
              <a:buFont typeface="+mj-lt"/>
              <a:buAutoNum type="arabicParenR" startAt="4"/>
              <a:defRPr sz="6400">
                <a:solidFill>
                  <a:srgbClr val="FFFFFF"/>
                </a:solidFill>
                <a:latin typeface="Open Sans Semibold"/>
                <a:ea typeface="Open Sans Semibold"/>
                <a:cs typeface="Open Sans Semibold"/>
                <a:sym typeface="Open Sans Semibold"/>
              </a:defRPr>
            </a:pPr>
            <a:r>
              <a:rPr lang="en-US" sz="7200" dirty="0">
                <a:solidFill>
                  <a:schemeClr val="tx1"/>
                </a:solidFill>
                <a:latin typeface="Kokila" panose="020B0604020202020204" pitchFamily="34" charset="0"/>
                <a:ea typeface="Open Sans" panose="020B0606030504020204" pitchFamily="34" charset="0"/>
                <a:cs typeface="Kokila" panose="020B0604020202020204" pitchFamily="34" charset="0"/>
              </a:rPr>
              <a:t>नए या संशोधित कानूनों का अधिनियमन</a:t>
            </a:r>
          </a:p>
        </p:txBody>
      </p:sp>
      <p:sp>
        <p:nvSpPr>
          <p:cNvPr id="114" name="PPT 2 -">
            <a:extLst>
              <a:ext uri="{FF2B5EF4-FFF2-40B4-BE49-F238E27FC236}">
                <a16:creationId xmlns:a16="http://schemas.microsoft.com/office/drawing/2014/main" id="{D8F07B70-CF72-39AA-C023-722631FF316D}"/>
              </a:ext>
            </a:extLst>
          </p:cNvPr>
          <p:cNvSpPr txBox="1"/>
          <p:nvPr/>
        </p:nvSpPr>
        <p:spPr>
          <a:xfrm>
            <a:off x="21546984" y="12813338"/>
            <a:ext cx="1041350" cy="619760"/>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lang="en-US" b="1" dirty="0">
                <a:solidFill>
                  <a:srgbClr val="E46C0A"/>
                </a:solidFill>
                <a:latin typeface="Kokila" panose="020B0604020202020204" pitchFamily="34" charset="0"/>
                <a:cs typeface="Kokila" panose="020B0604020202020204" pitchFamily="34" charset="0"/>
              </a:rPr>
              <a:t>PPT 2</a:t>
            </a:r>
            <a:r>
              <a:rPr b="1" dirty="0">
                <a:solidFill>
                  <a:srgbClr val="E46C0A"/>
                </a:solidFill>
                <a:latin typeface="Kokila" panose="020B0604020202020204" pitchFamily="34" charset="0"/>
                <a:cs typeface="Kokila" panose="020B0604020202020204" pitchFamily="34" charset="0"/>
              </a:rPr>
              <a:t>-</a:t>
            </a:r>
          </a:p>
        </p:txBody>
      </p:sp>
      <p:sp>
        <p:nvSpPr>
          <p:cNvPr id="115" name="Rectangle">
            <a:extLst>
              <a:ext uri="{FF2B5EF4-FFF2-40B4-BE49-F238E27FC236}">
                <a16:creationId xmlns:a16="http://schemas.microsoft.com/office/drawing/2014/main" id="{DB4BC920-550F-4F68-D6CC-2285A8E305B1}"/>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pPr algn="l" rtl="0"/>
            <a:endParaRPr>
              <a:latin typeface="Kokila" panose="020B0604020202020204" pitchFamily="34" charset="0"/>
              <a:cs typeface="Kokila" panose="020B0604020202020204" pitchFamily="34" charset="0"/>
            </a:endParaRPr>
          </a:p>
        </p:txBody>
      </p:sp>
      <p:sp>
        <p:nvSpPr>
          <p:cNvPr id="116" name="Slide Number">
            <a:extLst>
              <a:ext uri="{FF2B5EF4-FFF2-40B4-BE49-F238E27FC236}">
                <a16:creationId xmlns:a16="http://schemas.microsoft.com/office/drawing/2014/main" id="{ED96F5CF-7B48-59D2-4D9F-EDC59AA82546}"/>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algn="l" rtl="0"/>
            <a:fld id="{86CB4B4D-7CA3-9044-876B-883B54F8677D}" type="slidenum">
              <a:rPr>
                <a:latin typeface="Kokila" panose="020B0604020202020204" pitchFamily="34" charset="0"/>
                <a:cs typeface="Kokila" panose="020B0604020202020204" pitchFamily="34" charset="0"/>
              </a:rPr>
              <a:pPr algn="l" rtl="0"/>
              <a:t>34</a:t>
            </a:fld>
            <a:endParaRPr dirty="0">
              <a:latin typeface="Kokila" panose="020B0604020202020204" pitchFamily="34" charset="0"/>
              <a:cs typeface="Kokila" panose="020B0604020202020204" pitchFamily="34" charset="0"/>
            </a:endParaRPr>
          </a:p>
        </p:txBody>
      </p:sp>
      <p:sp>
        <p:nvSpPr>
          <p:cNvPr id="9" name="Course Purpose">
            <a:extLst>
              <a:ext uri="{FF2B5EF4-FFF2-40B4-BE49-F238E27FC236}">
                <a16:creationId xmlns:a16="http://schemas.microsoft.com/office/drawing/2014/main" id="{BBD80590-6115-8B34-2034-705DC2DF6A68}"/>
              </a:ext>
            </a:extLst>
          </p:cNvPr>
          <p:cNvSpPr txBox="1"/>
          <p:nvPr/>
        </p:nvSpPr>
        <p:spPr>
          <a:xfrm>
            <a:off x="742863" y="2812493"/>
            <a:ext cx="7113118" cy="440541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ctr">
              <a:lnSpc>
                <a:spcPct val="100000"/>
              </a:lnSpc>
            </a:pPr>
            <a:r>
              <a:rPr lang="hi-IN" sz="9200" dirty="0">
                <a:latin typeface="Kokila" panose="020B0604020202020204" pitchFamily="34" charset="0"/>
                <a:cs typeface="Kokila" panose="020B0604020202020204" pitchFamily="34" charset="0"/>
              </a:rPr>
              <a:t>डीएम योजना की निगरानी और </a:t>
            </a:r>
            <a:r>
              <a:rPr lang="hi-IN" sz="9200" dirty="0" err="1">
                <a:latin typeface="Kokila" panose="020B0604020202020204" pitchFamily="34" charset="0"/>
                <a:cs typeface="Kokila" panose="020B0604020202020204" pitchFamily="34" charset="0"/>
              </a:rPr>
              <a:t>अद्यतनीकरण</a:t>
            </a:r>
            <a:endParaRPr lang="en-US" sz="9200" dirty="0">
              <a:latin typeface="Kokila" panose="020B0604020202020204" pitchFamily="34" charset="0"/>
              <a:cs typeface="Kokila" panose="020B0604020202020204" pitchFamily="34" charset="0"/>
            </a:endParaRPr>
          </a:p>
        </p:txBody>
      </p:sp>
      <p:sp>
        <p:nvSpPr>
          <p:cNvPr id="2" name="Gunshot wounds">
            <a:extLst>
              <a:ext uri="{FF2B5EF4-FFF2-40B4-BE49-F238E27FC236}">
                <a16:creationId xmlns:a16="http://schemas.microsoft.com/office/drawing/2014/main" id="{E90CE43A-878C-A308-EEEC-496C11F9828D}"/>
              </a:ext>
            </a:extLst>
          </p:cNvPr>
          <p:cNvSpPr txBox="1"/>
          <p:nvPr/>
        </p:nvSpPr>
        <p:spPr>
          <a:xfrm>
            <a:off x="934720" y="7402570"/>
            <a:ext cx="2997920" cy="9233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ctr" defTabSz="1896340">
              <a:tabLst>
                <a:tab pos="2286000" algn="l"/>
                <a:tab pos="3644900" algn="l"/>
                <a:tab pos="5029200" algn="l"/>
                <a:tab pos="6388100" algn="l"/>
              </a:tabLst>
              <a:defRPr sz="5400">
                <a:solidFill>
                  <a:srgbClr val="333840"/>
                </a:solidFill>
                <a:latin typeface="Open Sans Semibold"/>
                <a:ea typeface="Open Sans Semibold"/>
                <a:cs typeface="Open Sans Semibold"/>
                <a:sym typeface="Open Sans Semibold"/>
              </a:defRPr>
            </a:lvl1pPr>
          </a:lstStyle>
          <a:p>
            <a:pPr algn="l" rtl="0"/>
            <a:r>
              <a:rPr lang="en-US" sz="6000" dirty="0">
                <a:solidFill>
                  <a:srgbClr val="FF0000"/>
                </a:solidFill>
                <a:latin typeface="Kokila" panose="020B0604020202020204" pitchFamily="34" charset="0"/>
                <a:ea typeface="Open Sans" panose="020B0606030504020204" pitchFamily="34" charset="0"/>
                <a:cs typeface="Kokila" panose="020B0604020202020204" pitchFamily="34" charset="0"/>
              </a:rPr>
              <a:t>जारी.</a:t>
            </a:r>
            <a:endParaRPr sz="6000" dirty="0">
              <a:solidFill>
                <a:srgbClr val="FF0000"/>
              </a:solidFill>
              <a:latin typeface="Kokila" panose="020B0604020202020204" pitchFamily="34" charset="0"/>
              <a:ea typeface="Open Sans" panose="020B0606030504020204" pitchFamily="34" charset="0"/>
              <a:cs typeface="Kokila" panose="020B0604020202020204" pitchFamily="34" charset="0"/>
            </a:endParaRPr>
          </a:p>
        </p:txBody>
      </p:sp>
      <p:pic>
        <p:nvPicPr>
          <p:cNvPr id="3" name="Picture 2">
            <a:extLst>
              <a:ext uri="{FF2B5EF4-FFF2-40B4-BE49-F238E27FC236}">
                <a16:creationId xmlns:a16="http://schemas.microsoft.com/office/drawing/2014/main" id="{8E7C760F-DFD8-26F1-02CF-E6F85CB3D58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929339" y="0"/>
            <a:ext cx="2414021" cy="2458720"/>
          </a:xfrm>
          <a:prstGeom prst="rect">
            <a:avLst/>
          </a:prstGeom>
        </p:spPr>
      </p:pic>
    </p:spTree>
    <p:extLst>
      <p:ext uri="{BB962C8B-B14F-4D97-AF65-F5344CB8AC3E}">
        <p14:creationId xmlns:p14="http://schemas.microsoft.com/office/powerpoint/2010/main" val="3260621057"/>
      </p:ext>
    </p:extLst>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A3242E-5D4C-ADB1-906B-6CB5342F41CE}"/>
            </a:ext>
          </a:extLst>
        </p:cNvPr>
        <p:cNvGrpSpPr/>
        <p:nvPr/>
      </p:nvGrpSpPr>
      <p:grpSpPr>
        <a:xfrm>
          <a:off x="0" y="0"/>
          <a:ext cx="0" cy="0"/>
          <a:chOff x="0" y="0"/>
          <a:chExt cx="0" cy="0"/>
        </a:xfrm>
      </p:grpSpPr>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7434D421-30CD-1070-20E2-181F47D75A69}"/>
              </a:ext>
            </a:extLst>
          </p:cNvPr>
          <p:cNvSpPr txBox="1"/>
          <p:nvPr/>
        </p:nvSpPr>
        <p:spPr>
          <a:xfrm>
            <a:off x="8258330" y="5097050"/>
            <a:ext cx="15382807" cy="7415363"/>
          </a:xfrm>
          <a:prstGeom prst="rect">
            <a:avLst/>
          </a:prstGeom>
          <a:solidFill>
            <a:schemeClr val="accent6">
              <a:lumMod val="20000"/>
              <a:lumOff val="80000"/>
            </a:schemeClr>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R="0" lvl="0" algn="just" defTabSz="1896340" rtl="0" eaLnBrk="1" fontAlgn="auto" latinLnBrk="0" hangingPunct="0">
              <a:lnSpc>
                <a:spcPct val="110000"/>
              </a:lnSpc>
              <a:spcBef>
                <a:spcPts val="1000"/>
              </a:spcBef>
              <a:spcAft>
                <a:spcPts val="0"/>
              </a:spcAft>
              <a:buClrTx/>
              <a:buSzTx/>
              <a:tabLst>
                <a:tab pos="2286000" algn="l"/>
                <a:tab pos="3644900" algn="l"/>
                <a:tab pos="5029200" algn="l"/>
                <a:tab pos="6388100" algn="l"/>
              </a:tabLst>
              <a:defRPr sz="6400">
                <a:solidFill>
                  <a:srgbClr val="FFFFFF"/>
                </a:solidFill>
                <a:latin typeface="Open Sans Semibold"/>
                <a:ea typeface="Open Sans Semibold"/>
                <a:cs typeface="Open Sans Semibold"/>
                <a:sym typeface="Open Sans Semibold"/>
              </a:defRPr>
            </a:pPr>
            <a:r>
              <a:rPr kumimoji="0" lang="en-US" sz="7200" b="0" i="0" u="none" strike="noStrike" kern="0" cap="none" spc="0" normalizeH="0" baseline="0" noProof="0" dirty="0">
                <a:ln>
                  <a:noFill/>
                </a:ln>
                <a:solidFill>
                  <a:srgbClr val="000000"/>
                </a:solidFill>
                <a:effectLst/>
                <a:uLnTx/>
                <a:uFillTx/>
                <a:latin typeface="Kokila" panose="020B0604020202020204" pitchFamily="34" charset="0"/>
                <a:ea typeface="Open Sans" panose="020B0606030504020204" pitchFamily="34" charset="0"/>
                <a:cs typeface="Kokila" panose="020B0604020202020204" pitchFamily="34" charset="0"/>
                <a:sym typeface="Open Sans Semibold"/>
              </a:rPr>
              <a:t>एक मानकीकृत, लचीला संगठनात्मक ढांचा और प्रक्रियाओं का सेट, जिसका उपयोग आपदाओं और आपात स्थितियों, चाहे वे प्राकृतिक हों या मानव निर्मित, के प्रबंधन के लिए किया जाता है, जिसमें अराजकता को कम करने और समग्र प्रतिक्रिया प्रभावशीलता में सुधार करने के लिए विभिन्न एजेंसियों में संसाधनों, कर्मियों और संचार का समन्वय किया जाता है।</a:t>
            </a:r>
          </a:p>
        </p:txBody>
      </p:sp>
      <p:sp>
        <p:nvSpPr>
          <p:cNvPr id="116" name="Slide Number">
            <a:extLst>
              <a:ext uri="{FF2B5EF4-FFF2-40B4-BE49-F238E27FC236}">
                <a16:creationId xmlns:a16="http://schemas.microsoft.com/office/drawing/2014/main" id="{ED7680AA-FA31-E1E1-3EF8-4513ABEBA137}"/>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marL="0" marR="0" lvl="0" indent="0" algn="ctr" defTabSz="1662545" rtl="0" eaLnBrk="1" fontAlgn="auto" latinLnBrk="0" hangingPunct="0">
              <a:lnSpc>
                <a:spcPct val="100000"/>
              </a:lnSpc>
              <a:spcBef>
                <a:spcPts val="600"/>
              </a:spcBef>
              <a:spcAft>
                <a:spcPts val="0"/>
              </a:spcAft>
              <a:buClrTx/>
              <a:buSzTx/>
              <a:buFontTx/>
              <a:buNone/>
              <a:tabLst/>
              <a:defRPr/>
            </a:pPr>
            <a:fld id="{86CB4B4D-7CA3-9044-876B-883B54F8677D}" type="slidenum">
              <a:rPr kumimoji="0" sz="3000" b="1" i="0" u="none" strike="noStrike" kern="0" cap="none" spc="0" normalizeH="0" baseline="0" noProof="0">
                <a:ln>
                  <a:noFill/>
                </a:ln>
                <a:solidFill>
                  <a:srgbClr val="E46C0A"/>
                </a:solidFill>
                <a:effectLst/>
                <a:uLnTx/>
                <a:uFillTx/>
                <a:latin typeface="Kokila" panose="020B0604020202020204" pitchFamily="34" charset="0"/>
                <a:cs typeface="Kokila" panose="020B0604020202020204" pitchFamily="34" charset="0"/>
                <a:sym typeface="Open Sans"/>
              </a:rPr>
              <a:pPr marL="0" marR="0" lvl="0" indent="0" algn="ctr" defTabSz="1662545" rtl="0" eaLnBrk="1" fontAlgn="auto" latinLnBrk="0" hangingPunct="0">
                <a:lnSpc>
                  <a:spcPct val="100000"/>
                </a:lnSpc>
                <a:spcBef>
                  <a:spcPts val="600"/>
                </a:spcBef>
                <a:spcAft>
                  <a:spcPts val="0"/>
                </a:spcAft>
                <a:buClrTx/>
                <a:buSzTx/>
                <a:buFontTx/>
                <a:buNone/>
                <a:tabLst/>
                <a:defRPr/>
              </a:pPr>
              <a:t>35</a:t>
            </a:fld>
            <a:endParaRPr kumimoji="0" sz="3000" b="1" i="0" u="none" strike="noStrike" kern="0" cap="none" spc="0" normalizeH="0" baseline="0" noProof="0" dirty="0">
              <a:ln>
                <a:noFill/>
              </a:ln>
              <a:solidFill>
                <a:srgbClr val="E46C0A"/>
              </a:solidFill>
              <a:effectLst/>
              <a:uLnTx/>
              <a:uFillTx/>
              <a:latin typeface="Kokila" panose="020B0604020202020204" pitchFamily="34" charset="0"/>
              <a:cs typeface="Kokila" panose="020B0604020202020204" pitchFamily="34" charset="0"/>
              <a:sym typeface="Open Sans"/>
            </a:endParaRPr>
          </a:p>
        </p:txBody>
      </p:sp>
      <p:sp>
        <p:nvSpPr>
          <p:cNvPr id="9" name="Course Purpose">
            <a:extLst>
              <a:ext uri="{FF2B5EF4-FFF2-40B4-BE49-F238E27FC236}">
                <a16:creationId xmlns:a16="http://schemas.microsoft.com/office/drawing/2014/main" id="{75F493DE-F066-EAF9-C2CC-B7B9244B526F}"/>
              </a:ext>
            </a:extLst>
          </p:cNvPr>
          <p:cNvSpPr txBox="1"/>
          <p:nvPr/>
        </p:nvSpPr>
        <p:spPr>
          <a:xfrm>
            <a:off x="742862" y="2812493"/>
            <a:ext cx="8238577" cy="157386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lvl="0" algn="l" rtl="0">
              <a:lnSpc>
                <a:spcPct val="100000"/>
              </a:lnSpc>
            </a:pPr>
            <a:r>
              <a:rPr lang="en-US" sz="9200" dirty="0">
                <a:latin typeface="Kokila" panose="020B0604020202020204" pitchFamily="34" charset="0"/>
                <a:cs typeface="Kokila" panose="020B0604020202020204" pitchFamily="34" charset="0"/>
              </a:rPr>
              <a:t>घटना प्रतिक्रिया प्रणाली</a:t>
            </a:r>
          </a:p>
        </p:txBody>
      </p:sp>
    </p:spTree>
    <p:extLst>
      <p:ext uri="{BB962C8B-B14F-4D97-AF65-F5344CB8AC3E}">
        <p14:creationId xmlns:p14="http://schemas.microsoft.com/office/powerpoint/2010/main" val="4113847919"/>
      </p:ext>
    </p:extLst>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FADABA-4EFD-5664-8539-3304A7CB4345}"/>
            </a:ext>
          </a:extLst>
        </p:cNvPr>
        <p:cNvGrpSpPr/>
        <p:nvPr/>
      </p:nvGrpSpPr>
      <p:grpSpPr>
        <a:xfrm>
          <a:off x="0" y="0"/>
          <a:ext cx="0" cy="0"/>
          <a:chOff x="0" y="0"/>
          <a:chExt cx="0" cy="0"/>
        </a:xfrm>
      </p:grpSpPr>
      <p:sp>
        <p:nvSpPr>
          <p:cNvPr id="116" name="Slide Number">
            <a:extLst>
              <a:ext uri="{FF2B5EF4-FFF2-40B4-BE49-F238E27FC236}">
                <a16:creationId xmlns:a16="http://schemas.microsoft.com/office/drawing/2014/main" id="{FE765BCC-B867-DCF9-8FEE-4EE8E7D118AF}"/>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marL="0" marR="0" lvl="0" indent="0" algn="ctr" defTabSz="1662545" rtl="0" eaLnBrk="1" fontAlgn="auto" latinLnBrk="0" hangingPunct="0">
              <a:lnSpc>
                <a:spcPct val="100000"/>
              </a:lnSpc>
              <a:spcBef>
                <a:spcPts val="600"/>
              </a:spcBef>
              <a:spcAft>
                <a:spcPts val="0"/>
              </a:spcAft>
              <a:buClrTx/>
              <a:buSzTx/>
              <a:buFontTx/>
              <a:buNone/>
              <a:tabLst/>
              <a:defRPr/>
            </a:pPr>
            <a:fld id="{86CB4B4D-7CA3-9044-876B-883B54F8677D}" type="slidenum">
              <a:rPr kumimoji="0" sz="3000" b="1" i="0" u="none" strike="noStrike" kern="0" cap="none" spc="0" normalizeH="0" baseline="0" noProof="0">
                <a:ln>
                  <a:noFill/>
                </a:ln>
                <a:solidFill>
                  <a:srgbClr val="E46C0A"/>
                </a:solidFill>
                <a:effectLst/>
                <a:uLnTx/>
                <a:uFillTx/>
                <a:latin typeface="Open Sans"/>
                <a:ea typeface="Open Sans"/>
                <a:cs typeface="Open Sans"/>
                <a:sym typeface="Open Sans"/>
              </a:rPr>
              <a:pPr marL="0" marR="0" lvl="0" indent="0" algn="ctr" defTabSz="1662545" rtl="0" eaLnBrk="1" fontAlgn="auto" latinLnBrk="0" hangingPunct="0">
                <a:lnSpc>
                  <a:spcPct val="100000"/>
                </a:lnSpc>
                <a:spcBef>
                  <a:spcPts val="600"/>
                </a:spcBef>
                <a:spcAft>
                  <a:spcPts val="0"/>
                </a:spcAft>
                <a:buClrTx/>
                <a:buSzTx/>
                <a:buFontTx/>
                <a:buNone/>
                <a:tabLst/>
                <a:defRPr/>
              </a:pPr>
              <a:t>36</a:t>
            </a:fld>
            <a:endParaRPr kumimoji="0" sz="3000" b="1" i="0" u="none" strike="noStrike" kern="0" cap="none" spc="0" normalizeH="0" baseline="0" noProof="0" dirty="0">
              <a:ln>
                <a:noFill/>
              </a:ln>
              <a:solidFill>
                <a:srgbClr val="E46C0A"/>
              </a:solidFill>
              <a:effectLst/>
              <a:uLnTx/>
              <a:uFillTx/>
              <a:latin typeface="Open Sans"/>
              <a:ea typeface="Open Sans"/>
              <a:cs typeface="Open Sans"/>
              <a:sym typeface="Open Sans"/>
            </a:endParaRPr>
          </a:p>
        </p:txBody>
      </p:sp>
      <p:sp>
        <p:nvSpPr>
          <p:cNvPr id="9" name="Course Purpose">
            <a:extLst>
              <a:ext uri="{FF2B5EF4-FFF2-40B4-BE49-F238E27FC236}">
                <a16:creationId xmlns:a16="http://schemas.microsoft.com/office/drawing/2014/main" id="{69334EAA-4CB0-4A0A-49BF-2DE4618201F9}"/>
              </a:ext>
            </a:extLst>
          </p:cNvPr>
          <p:cNvSpPr txBox="1"/>
          <p:nvPr/>
        </p:nvSpPr>
        <p:spPr>
          <a:xfrm>
            <a:off x="742863" y="2812493"/>
            <a:ext cx="5576657" cy="29896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lvl="0" algn="ctr" rtl="0">
              <a:lnSpc>
                <a:spcPct val="100000"/>
              </a:lnSpc>
            </a:pPr>
            <a:r>
              <a:rPr lang="en-US" sz="9200" dirty="0">
                <a:latin typeface="Kokila" panose="020B0604020202020204" pitchFamily="34" charset="0"/>
                <a:cs typeface="Kokila" panose="020B0604020202020204" pitchFamily="34" charset="0"/>
              </a:rPr>
              <a:t>घटना प्रतिक्रिया प्रणाली</a:t>
            </a:r>
          </a:p>
        </p:txBody>
      </p:sp>
      <p:pic>
        <p:nvPicPr>
          <p:cNvPr id="2" name="Picture 2" descr="C:\Users\NDRF 5\Desktop\new ppt\Picture1.png">
            <a:extLst>
              <a:ext uri="{FF2B5EF4-FFF2-40B4-BE49-F238E27FC236}">
                <a16:creationId xmlns:a16="http://schemas.microsoft.com/office/drawing/2014/main" id="{B8BB0863-EFDA-5994-8903-85B19972753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9041"/>
          <a:stretch/>
        </p:blipFill>
        <p:spPr bwMode="auto">
          <a:xfrm>
            <a:off x="5782959" y="1119373"/>
            <a:ext cx="17858178" cy="114536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1059836"/>
      </p:ext>
    </p:extLst>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D08149-A908-9268-1BEA-61C174244186}"/>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DED81AF6-66FE-86E7-F27E-8DACC6AAA67F}"/>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pPr algn="l" rtl="0"/>
            <a:endParaRPr dirty="0">
              <a:latin typeface="Kokila" panose="020B0604020202020204" pitchFamily="34" charset="0"/>
              <a:cs typeface="Kokila" panose="020B0604020202020204" pitchFamily="34" charset="0"/>
            </a:endParaRPr>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6AC2DAF0-EFEE-4199-4BDA-2A00E396E075}"/>
              </a:ext>
            </a:extLst>
          </p:cNvPr>
          <p:cNvSpPr txBox="1"/>
          <p:nvPr/>
        </p:nvSpPr>
        <p:spPr>
          <a:xfrm>
            <a:off x="8564880" y="1958336"/>
            <a:ext cx="15382807" cy="114133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lgn="l" rtl="0">
              <a:buFont typeface="+mj-lt"/>
              <a:buAutoNum type="arabicParenR"/>
              <a:defRPr sz="6400">
                <a:solidFill>
                  <a:srgbClr val="FFFFFF"/>
                </a:solidFill>
                <a:latin typeface="Open Sans Semibold"/>
                <a:ea typeface="Open Sans Semibold"/>
                <a:cs typeface="Open Sans Semibold"/>
                <a:sym typeface="Open Sans Semibold"/>
              </a:defRPr>
            </a:pPr>
            <a:r>
              <a:rPr lang="en-US" sz="6000" dirty="0">
                <a:solidFill>
                  <a:schemeClr val="tx1"/>
                </a:solidFill>
                <a:latin typeface="Kokila" panose="020B0604020202020204" pitchFamily="34" charset="0"/>
                <a:ea typeface="Open Sans" panose="020B0606030504020204" pitchFamily="34" charset="0"/>
                <a:cs typeface="Kokila" panose="020B0604020202020204" pitchFamily="34" charset="0"/>
              </a:rPr>
              <a:t>उद्देश्यों द्वारा प्रबंधन</a:t>
            </a:r>
          </a:p>
          <a:p>
            <a:pPr marL="1143000" indent="-1143000" algn="l" rtl="0">
              <a:buFont typeface="+mj-lt"/>
              <a:buAutoNum type="arabicParenR"/>
              <a:defRPr sz="6400">
                <a:solidFill>
                  <a:srgbClr val="FFFFFF"/>
                </a:solidFill>
                <a:latin typeface="Open Sans Semibold"/>
                <a:ea typeface="Open Sans Semibold"/>
                <a:cs typeface="Open Sans Semibold"/>
                <a:sym typeface="Open Sans Semibold"/>
              </a:defRPr>
            </a:pPr>
            <a:r>
              <a:rPr lang="en-US" sz="6000" dirty="0">
                <a:solidFill>
                  <a:schemeClr val="tx1"/>
                </a:solidFill>
                <a:latin typeface="Kokila" panose="020B0604020202020204" pitchFamily="34" charset="0"/>
                <a:ea typeface="Open Sans" panose="020B0606030504020204" pitchFamily="34" charset="0"/>
                <a:cs typeface="Kokila" panose="020B0604020202020204" pitchFamily="34" charset="0"/>
              </a:rPr>
              <a:t>कमान की एकता और कमान की श्रृंखला</a:t>
            </a:r>
          </a:p>
          <a:p>
            <a:pPr marL="1143000" indent="-1143000" algn="l" rtl="0">
              <a:buFont typeface="+mj-lt"/>
              <a:buAutoNum type="arabicParenR"/>
              <a:defRPr sz="6400">
                <a:solidFill>
                  <a:srgbClr val="FFFFFF"/>
                </a:solidFill>
                <a:latin typeface="Open Sans Semibold"/>
                <a:ea typeface="Open Sans Semibold"/>
                <a:cs typeface="Open Sans Semibold"/>
                <a:sym typeface="Open Sans Semibold"/>
              </a:defRPr>
            </a:pPr>
            <a:r>
              <a:rPr lang="en-US" sz="6000" dirty="0">
                <a:solidFill>
                  <a:schemeClr val="tx1"/>
                </a:solidFill>
                <a:latin typeface="Kokila" panose="020B0604020202020204" pitchFamily="34" charset="0"/>
                <a:ea typeface="Open Sans" panose="020B0606030504020204" pitchFamily="34" charset="0"/>
                <a:cs typeface="Kokila" panose="020B0604020202020204" pitchFamily="34" charset="0"/>
              </a:rPr>
              <a:t>कमान का स्थानांतरण</a:t>
            </a:r>
          </a:p>
          <a:p>
            <a:pPr marL="1143000" indent="-1143000">
              <a:buFont typeface="+mj-lt"/>
              <a:buAutoNum type="arabicParenR"/>
              <a:defRPr sz="6400">
                <a:solidFill>
                  <a:srgbClr val="FFFFFF"/>
                </a:solidFill>
                <a:latin typeface="Open Sans Semibold"/>
                <a:ea typeface="Open Sans Semibold"/>
                <a:cs typeface="Open Sans Semibold"/>
                <a:sym typeface="Open Sans Semibold"/>
              </a:defRPr>
            </a:pPr>
            <a:r>
              <a:rPr lang="en-US" sz="6000" dirty="0" err="1">
                <a:solidFill>
                  <a:schemeClr val="tx1"/>
                </a:solidFill>
                <a:latin typeface="Kokila" panose="020B0604020202020204" pitchFamily="34" charset="0"/>
                <a:ea typeface="Open Sans" panose="020B0606030504020204" pitchFamily="34" charset="0"/>
                <a:cs typeface="Kokila" panose="020B0604020202020204" pitchFamily="34" charset="0"/>
              </a:rPr>
              <a:t>संगठनात्मक</a:t>
            </a:r>
            <a:r>
              <a:rPr lang="hi-IN" sz="6000" dirty="0">
                <a:solidFill>
                  <a:schemeClr val="tx1"/>
                </a:solidFill>
                <a:latin typeface="Kokila" panose="020B0604020202020204" pitchFamily="34" charset="0"/>
                <a:ea typeface="Open Sans" panose="020B0606030504020204" pitchFamily="34" charset="0"/>
                <a:cs typeface="Kokila" panose="020B0604020202020204" pitchFamily="34" charset="0"/>
              </a:rPr>
              <a:t> लचीलापन</a:t>
            </a:r>
            <a:endParaRPr lang="en-US" sz="6000" dirty="0">
              <a:solidFill>
                <a:schemeClr val="tx1"/>
              </a:solidFill>
              <a:latin typeface="Kokila" panose="020B0604020202020204" pitchFamily="34" charset="0"/>
              <a:ea typeface="Open Sans" panose="020B0606030504020204" pitchFamily="34" charset="0"/>
              <a:cs typeface="Kokila" panose="020B0604020202020204" pitchFamily="34" charset="0"/>
            </a:endParaRPr>
          </a:p>
          <a:p>
            <a:pPr marL="1143000" indent="-1143000" algn="l" rtl="0">
              <a:buFont typeface="+mj-lt"/>
              <a:buAutoNum type="arabicParenR"/>
              <a:defRPr sz="6400">
                <a:solidFill>
                  <a:srgbClr val="FFFFFF"/>
                </a:solidFill>
                <a:latin typeface="Open Sans Semibold"/>
                <a:ea typeface="Open Sans Semibold"/>
                <a:cs typeface="Open Sans Semibold"/>
                <a:sym typeface="Open Sans Semibold"/>
              </a:defRPr>
            </a:pPr>
            <a:r>
              <a:rPr lang="en-US" sz="6000" dirty="0" err="1">
                <a:solidFill>
                  <a:schemeClr val="tx1"/>
                </a:solidFill>
                <a:latin typeface="Kokila" panose="020B0604020202020204" pitchFamily="34" charset="0"/>
                <a:ea typeface="Open Sans" panose="020B0606030504020204" pitchFamily="34" charset="0"/>
                <a:cs typeface="Kokila" panose="020B0604020202020204" pitchFamily="34" charset="0"/>
              </a:rPr>
              <a:t>नियंत्रण</a:t>
            </a:r>
            <a:r>
              <a:rPr lang="en-US" sz="6000" dirty="0">
                <a:solidFill>
                  <a:schemeClr val="tx1"/>
                </a:solidFill>
                <a:latin typeface="Kokila" panose="020B0604020202020204" pitchFamily="34" charset="0"/>
                <a:ea typeface="Open Sans" panose="020B0606030504020204" pitchFamily="34" charset="0"/>
                <a:cs typeface="Kokila" panose="020B0604020202020204" pitchFamily="34" charset="0"/>
              </a:rPr>
              <a:t> की अवधि</a:t>
            </a:r>
          </a:p>
          <a:p>
            <a:pPr marL="1143000" indent="-1143000" algn="l" rtl="0">
              <a:buFont typeface="+mj-lt"/>
              <a:buAutoNum type="arabicParenR"/>
              <a:defRPr sz="6400">
                <a:solidFill>
                  <a:srgbClr val="FFFFFF"/>
                </a:solidFill>
                <a:latin typeface="Open Sans Semibold"/>
                <a:ea typeface="Open Sans Semibold"/>
                <a:cs typeface="Open Sans Semibold"/>
                <a:sym typeface="Open Sans Semibold"/>
              </a:defRPr>
            </a:pPr>
            <a:r>
              <a:rPr lang="en-US" sz="6000" dirty="0">
                <a:solidFill>
                  <a:schemeClr val="tx1"/>
                </a:solidFill>
                <a:latin typeface="Kokila" panose="020B0604020202020204" pitchFamily="34" charset="0"/>
                <a:ea typeface="Open Sans" panose="020B0606030504020204" pitchFamily="34" charset="0"/>
                <a:cs typeface="Kokila" panose="020B0604020202020204" pitchFamily="34" charset="0"/>
              </a:rPr>
              <a:t>सामान्य शब्दावली</a:t>
            </a:r>
          </a:p>
          <a:p>
            <a:pPr marL="1143000" indent="-1143000" algn="l" rtl="0">
              <a:buFont typeface="+mj-lt"/>
              <a:buAutoNum type="arabicParenR"/>
              <a:defRPr sz="6400">
                <a:solidFill>
                  <a:srgbClr val="FFFFFF"/>
                </a:solidFill>
                <a:latin typeface="Open Sans Semibold"/>
                <a:ea typeface="Open Sans Semibold"/>
                <a:cs typeface="Open Sans Semibold"/>
                <a:sym typeface="Open Sans Semibold"/>
              </a:defRPr>
            </a:pPr>
            <a:r>
              <a:rPr lang="en-US" sz="6000" dirty="0">
                <a:solidFill>
                  <a:schemeClr val="tx1"/>
                </a:solidFill>
                <a:latin typeface="Kokila" panose="020B0604020202020204" pitchFamily="34" charset="0"/>
                <a:ea typeface="Open Sans" panose="020B0606030504020204" pitchFamily="34" charset="0"/>
                <a:cs typeface="Kokila" panose="020B0604020202020204" pitchFamily="34" charset="0"/>
              </a:rPr>
              <a:t>जवाबदेही</a:t>
            </a:r>
          </a:p>
          <a:p>
            <a:pPr marL="1143000" indent="-1143000" algn="l" rtl="0">
              <a:buFont typeface="+mj-lt"/>
              <a:buAutoNum type="arabicParenR"/>
              <a:defRPr sz="6400">
                <a:solidFill>
                  <a:srgbClr val="FFFFFF"/>
                </a:solidFill>
                <a:latin typeface="Open Sans Semibold"/>
                <a:ea typeface="Open Sans Semibold"/>
                <a:cs typeface="Open Sans Semibold"/>
                <a:sym typeface="Open Sans Semibold"/>
              </a:defRPr>
            </a:pPr>
            <a:r>
              <a:rPr lang="en-US" sz="6000" dirty="0">
                <a:solidFill>
                  <a:schemeClr val="tx1"/>
                </a:solidFill>
                <a:latin typeface="Kokila" panose="020B0604020202020204" pitchFamily="34" charset="0"/>
                <a:ea typeface="Open Sans" panose="020B0606030504020204" pitchFamily="34" charset="0"/>
                <a:cs typeface="Kokila" panose="020B0604020202020204" pitchFamily="34" charset="0"/>
              </a:rPr>
              <a:t>एकीकृत संचार</a:t>
            </a:r>
          </a:p>
          <a:p>
            <a:pPr marL="1143000" indent="-1143000" algn="l" rtl="0">
              <a:buFont typeface="+mj-lt"/>
              <a:buAutoNum type="arabicParenR"/>
              <a:defRPr sz="6400">
                <a:solidFill>
                  <a:srgbClr val="FFFFFF"/>
                </a:solidFill>
                <a:latin typeface="Open Sans Semibold"/>
                <a:ea typeface="Open Sans Semibold"/>
                <a:cs typeface="Open Sans Semibold"/>
                <a:sym typeface="Open Sans Semibold"/>
              </a:defRPr>
            </a:pPr>
            <a:r>
              <a:rPr lang="en-US" sz="6000" dirty="0">
                <a:solidFill>
                  <a:schemeClr val="tx1"/>
                </a:solidFill>
                <a:latin typeface="Kokila" panose="020B0604020202020204" pitchFamily="34" charset="0"/>
                <a:ea typeface="Open Sans" panose="020B0606030504020204" pitchFamily="34" charset="0"/>
                <a:cs typeface="Kokila" panose="020B0604020202020204" pitchFamily="34" charset="0"/>
              </a:rPr>
              <a:t>संसाधन प्रबंधन</a:t>
            </a:r>
          </a:p>
          <a:p>
            <a:pPr marL="1143000" indent="-1143000" algn="l" rtl="0">
              <a:buFont typeface="+mj-lt"/>
              <a:buAutoNum type="arabicParenR"/>
              <a:defRPr sz="6400">
                <a:solidFill>
                  <a:srgbClr val="FFFFFF"/>
                </a:solidFill>
                <a:latin typeface="Open Sans Semibold"/>
                <a:ea typeface="Open Sans Semibold"/>
                <a:cs typeface="Open Sans Semibold"/>
                <a:sym typeface="Open Sans Semibold"/>
              </a:defRPr>
            </a:pPr>
            <a:r>
              <a:rPr lang="en-US" sz="6000" dirty="0">
                <a:solidFill>
                  <a:schemeClr val="tx1"/>
                </a:solidFill>
                <a:latin typeface="Kokila" panose="020B0604020202020204" pitchFamily="34" charset="0"/>
                <a:ea typeface="Open Sans" panose="020B0606030504020204" pitchFamily="34" charset="0"/>
                <a:cs typeface="Kokila" panose="020B0604020202020204" pitchFamily="34" charset="0"/>
              </a:rPr>
              <a:t>घटना कार्य योजना</a:t>
            </a:r>
          </a:p>
        </p:txBody>
      </p:sp>
      <p:sp>
        <p:nvSpPr>
          <p:cNvPr id="114" name="PPT 2 -">
            <a:extLst>
              <a:ext uri="{FF2B5EF4-FFF2-40B4-BE49-F238E27FC236}">
                <a16:creationId xmlns:a16="http://schemas.microsoft.com/office/drawing/2014/main" id="{9902207E-35D8-47DD-F093-FED103F6B234}"/>
              </a:ext>
            </a:extLst>
          </p:cNvPr>
          <p:cNvSpPr txBox="1"/>
          <p:nvPr/>
        </p:nvSpPr>
        <p:spPr>
          <a:xfrm>
            <a:off x="21546984" y="12813338"/>
            <a:ext cx="1041350" cy="619760"/>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lang="en-US" b="1" dirty="0">
                <a:solidFill>
                  <a:srgbClr val="E46C0A"/>
                </a:solidFill>
                <a:latin typeface="Kokila" panose="020B0604020202020204" pitchFamily="34" charset="0"/>
                <a:cs typeface="Kokila" panose="020B0604020202020204" pitchFamily="34" charset="0"/>
              </a:rPr>
              <a:t>PPT 2</a:t>
            </a:r>
            <a:r>
              <a:rPr b="1" dirty="0">
                <a:solidFill>
                  <a:srgbClr val="E46C0A"/>
                </a:solidFill>
                <a:latin typeface="Kokila" panose="020B0604020202020204" pitchFamily="34" charset="0"/>
                <a:cs typeface="Kokila" panose="020B0604020202020204" pitchFamily="34" charset="0"/>
              </a:rPr>
              <a:t>-</a:t>
            </a:r>
          </a:p>
        </p:txBody>
      </p:sp>
      <p:sp>
        <p:nvSpPr>
          <p:cNvPr id="115" name="Rectangle">
            <a:extLst>
              <a:ext uri="{FF2B5EF4-FFF2-40B4-BE49-F238E27FC236}">
                <a16:creationId xmlns:a16="http://schemas.microsoft.com/office/drawing/2014/main" id="{DBCE089C-73EE-E5B2-B8D0-83C647757B1F}"/>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pPr algn="l" rtl="0"/>
            <a:endParaRPr>
              <a:latin typeface="Kokila" panose="020B0604020202020204" pitchFamily="34" charset="0"/>
              <a:cs typeface="Kokila" panose="020B0604020202020204" pitchFamily="34" charset="0"/>
            </a:endParaRPr>
          </a:p>
        </p:txBody>
      </p:sp>
      <p:sp>
        <p:nvSpPr>
          <p:cNvPr id="116" name="Slide Number">
            <a:extLst>
              <a:ext uri="{FF2B5EF4-FFF2-40B4-BE49-F238E27FC236}">
                <a16:creationId xmlns:a16="http://schemas.microsoft.com/office/drawing/2014/main" id="{0A25D779-0D91-DCC0-F046-A7729FA28A4D}"/>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l" rtl="0"/>
            <a:fld id="{86CB4B4D-7CA3-9044-876B-883B54F8677D}" type="slidenum">
              <a:rPr>
                <a:latin typeface="Kokila" panose="020B0604020202020204" pitchFamily="34" charset="0"/>
                <a:cs typeface="Kokila" panose="020B0604020202020204" pitchFamily="34" charset="0"/>
              </a:rPr>
              <a:pPr algn="l" rtl="0"/>
              <a:t>37</a:t>
            </a:fld>
            <a:endParaRPr dirty="0">
              <a:latin typeface="Kokila" panose="020B0604020202020204" pitchFamily="34" charset="0"/>
              <a:cs typeface="Kokila" panose="020B0604020202020204" pitchFamily="34" charset="0"/>
            </a:endParaRPr>
          </a:p>
        </p:txBody>
      </p:sp>
      <p:sp>
        <p:nvSpPr>
          <p:cNvPr id="9" name="Course Purpose">
            <a:extLst>
              <a:ext uri="{FF2B5EF4-FFF2-40B4-BE49-F238E27FC236}">
                <a16:creationId xmlns:a16="http://schemas.microsoft.com/office/drawing/2014/main" id="{D716E859-D58C-D4D3-C387-616A206DABFF}"/>
              </a:ext>
            </a:extLst>
          </p:cNvPr>
          <p:cNvSpPr txBox="1"/>
          <p:nvPr/>
        </p:nvSpPr>
        <p:spPr>
          <a:xfrm>
            <a:off x="742863" y="2812493"/>
            <a:ext cx="7113118" cy="262030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ctr" rtl="0">
              <a:lnSpc>
                <a:spcPct val="100000"/>
              </a:lnSpc>
            </a:pPr>
            <a:r>
              <a:rPr lang="en-US" sz="8000" dirty="0">
                <a:latin typeface="Kokila" panose="020B0604020202020204" pitchFamily="34" charset="0"/>
                <a:cs typeface="Kokila" panose="020B0604020202020204" pitchFamily="34" charset="0"/>
              </a:rPr>
              <a:t>घटना प्रतिक्रिया प्रणाली के प्रमुख पहलू</a:t>
            </a:r>
          </a:p>
        </p:txBody>
      </p:sp>
      <p:pic>
        <p:nvPicPr>
          <p:cNvPr id="2" name="Picture 1">
            <a:extLst>
              <a:ext uri="{FF2B5EF4-FFF2-40B4-BE49-F238E27FC236}">
                <a16:creationId xmlns:a16="http://schemas.microsoft.com/office/drawing/2014/main" id="{FCEB304A-B32A-8D20-73A4-04E3AA32E4B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929339" y="0"/>
            <a:ext cx="2414021" cy="2458720"/>
          </a:xfrm>
          <a:prstGeom prst="rect">
            <a:avLst/>
          </a:prstGeom>
        </p:spPr>
      </p:pic>
    </p:spTree>
    <p:extLst>
      <p:ext uri="{BB962C8B-B14F-4D97-AF65-F5344CB8AC3E}">
        <p14:creationId xmlns:p14="http://schemas.microsoft.com/office/powerpoint/2010/main" val="3817314982"/>
      </p:ext>
    </p:extLst>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57AEEC-B901-303B-C0E9-752B4DD67073}"/>
            </a:ext>
          </a:extLst>
        </p:cNvPr>
        <p:cNvGrpSpPr/>
        <p:nvPr/>
      </p:nvGrpSpPr>
      <p:grpSpPr>
        <a:xfrm>
          <a:off x="0" y="0"/>
          <a:ext cx="0" cy="0"/>
          <a:chOff x="0" y="0"/>
          <a:chExt cx="0" cy="0"/>
        </a:xfrm>
      </p:grpSpPr>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7FDED407-9579-921B-8AAB-E68635CDAAFF}"/>
              </a:ext>
            </a:extLst>
          </p:cNvPr>
          <p:cNvSpPr txBox="1"/>
          <p:nvPr/>
        </p:nvSpPr>
        <p:spPr>
          <a:xfrm>
            <a:off x="8258330" y="5097050"/>
            <a:ext cx="15382807" cy="6196568"/>
          </a:xfrm>
          <a:prstGeom prst="rect">
            <a:avLst/>
          </a:prstGeom>
          <a:solidFill>
            <a:schemeClr val="accent6">
              <a:lumMod val="20000"/>
              <a:lumOff val="80000"/>
            </a:schemeClr>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R="0" lvl="0" algn="just" defTabSz="1896340" rtl="0" eaLnBrk="1" fontAlgn="auto" latinLnBrk="0" hangingPunct="0">
              <a:lnSpc>
                <a:spcPct val="110000"/>
              </a:lnSpc>
              <a:spcBef>
                <a:spcPts val="1000"/>
              </a:spcBef>
              <a:spcAft>
                <a:spcPts val="0"/>
              </a:spcAft>
              <a:buClrTx/>
              <a:buSzTx/>
              <a:tabLst>
                <a:tab pos="2286000" algn="l"/>
                <a:tab pos="3644900" algn="l"/>
                <a:tab pos="5029200" algn="l"/>
                <a:tab pos="6388100" algn="l"/>
              </a:tabLst>
              <a:defRPr sz="6400">
                <a:solidFill>
                  <a:srgbClr val="FFFFFF"/>
                </a:solidFill>
                <a:latin typeface="Open Sans Semibold"/>
                <a:ea typeface="Open Sans Semibold"/>
                <a:cs typeface="Open Sans Semibold"/>
                <a:sym typeface="Open Sans Semibold"/>
              </a:defRPr>
            </a:pPr>
            <a:r>
              <a:rPr kumimoji="0" lang="en-US" sz="7200" b="0" i="0" u="none" strike="noStrike" kern="0" cap="none" spc="0" normalizeH="0" baseline="0" noProof="0" dirty="0">
                <a:ln>
                  <a:noFill/>
                </a:ln>
                <a:solidFill>
                  <a:srgbClr val="000000"/>
                </a:solidFill>
                <a:effectLst/>
                <a:uLnTx/>
                <a:uFillTx/>
                <a:latin typeface="Kokila" panose="020B0604020202020204" pitchFamily="34" charset="0"/>
                <a:ea typeface="Open Sans" panose="020B0606030504020204" pitchFamily="34" charset="0"/>
                <a:cs typeface="Kokila" panose="020B0604020202020204" pitchFamily="34" charset="0"/>
                <a:sym typeface="Open Sans Semibold"/>
              </a:rPr>
              <a:t>गृह मंत्रालय के अधीन एक विशेषीकृत भारतीय बल, जिसका कार्य बाढ़, भूकंप और रासायनिक, जैविक, रेडियोलॉजिकल और परमाणु (सीबीआरएन) आपात स्थितियों सहित प्राकृतिक और मानव निर्मित आपदाओं से निपटना है। </a:t>
            </a:r>
            <a:r>
              <a:rPr lang="hi-IN" sz="7200" dirty="0">
                <a:solidFill>
                  <a:srgbClr val="000000"/>
                </a:solidFill>
                <a:latin typeface="Kokila" panose="020B0604020202020204" pitchFamily="34" charset="0"/>
                <a:ea typeface="Open Sans" panose="020B0606030504020204" pitchFamily="34" charset="0"/>
                <a:cs typeface="Kokila" panose="020B0604020202020204" pitchFamily="34" charset="0"/>
              </a:rPr>
              <a:t>इसे </a:t>
            </a:r>
            <a:r>
              <a:rPr kumimoji="0" lang="hi-IN" sz="7200" b="0" i="0" u="none" strike="noStrike" kern="0" cap="none" spc="0" normalizeH="0" baseline="0" noProof="0" dirty="0">
                <a:ln>
                  <a:noFill/>
                </a:ln>
                <a:solidFill>
                  <a:srgbClr val="000000"/>
                </a:solidFill>
                <a:effectLst/>
                <a:uLnTx/>
                <a:uFillTx/>
                <a:latin typeface="Kokila" panose="020B0604020202020204" pitchFamily="34" charset="0"/>
                <a:ea typeface="Open Sans" panose="020B0606030504020204" pitchFamily="34" charset="0"/>
                <a:cs typeface="Kokila" panose="020B0604020202020204" pitchFamily="34" charset="0"/>
                <a:sym typeface="Open Sans Semibold"/>
              </a:rPr>
              <a:t> </a:t>
            </a:r>
            <a:r>
              <a:rPr kumimoji="0" lang="en-US" sz="7200" b="0" i="0" u="none" strike="noStrike" kern="0" cap="none" spc="0" normalizeH="0" baseline="0" noProof="0" dirty="0" err="1">
                <a:ln>
                  <a:noFill/>
                </a:ln>
                <a:solidFill>
                  <a:srgbClr val="000000"/>
                </a:solidFill>
                <a:effectLst/>
                <a:uLnTx/>
                <a:uFillTx/>
                <a:latin typeface="Kokila" panose="020B0604020202020204" pitchFamily="34" charset="0"/>
                <a:ea typeface="Open Sans" panose="020B0606030504020204" pitchFamily="34" charset="0"/>
                <a:cs typeface="Kokila" panose="020B0604020202020204" pitchFamily="34" charset="0"/>
                <a:sym typeface="Open Sans Semibold"/>
              </a:rPr>
              <a:t>आपदा</a:t>
            </a:r>
            <a:r>
              <a:rPr kumimoji="0" lang="en-US" sz="7200" b="0" i="0" u="none" strike="noStrike" kern="0" cap="none" spc="0" normalizeH="0" baseline="0" noProof="0" dirty="0">
                <a:ln>
                  <a:noFill/>
                </a:ln>
                <a:solidFill>
                  <a:srgbClr val="000000"/>
                </a:solidFill>
                <a:effectLst/>
                <a:uLnTx/>
                <a:uFillTx/>
                <a:latin typeface="Kokila" panose="020B0604020202020204" pitchFamily="34" charset="0"/>
                <a:ea typeface="Open Sans" panose="020B0606030504020204" pitchFamily="34" charset="0"/>
                <a:cs typeface="Kokila" panose="020B0604020202020204" pitchFamily="34" charset="0"/>
                <a:sym typeface="Open Sans Semibold"/>
              </a:rPr>
              <a:t> प्रबंधन अधिनियम, 2005 </a:t>
            </a:r>
            <a:r>
              <a:rPr kumimoji="0" lang="en-US" sz="7200" b="0" i="0" u="none" strike="noStrike" kern="0" cap="none" spc="0" normalizeH="0" baseline="0" noProof="0" dirty="0" err="1">
                <a:ln>
                  <a:noFill/>
                </a:ln>
                <a:solidFill>
                  <a:srgbClr val="000000"/>
                </a:solidFill>
                <a:effectLst/>
                <a:uLnTx/>
                <a:uFillTx/>
                <a:latin typeface="Kokila" panose="020B0604020202020204" pitchFamily="34" charset="0"/>
                <a:ea typeface="Open Sans" panose="020B0606030504020204" pitchFamily="34" charset="0"/>
                <a:cs typeface="Kokila" panose="020B0604020202020204" pitchFamily="34" charset="0"/>
                <a:sym typeface="Open Sans Semibold"/>
              </a:rPr>
              <a:t>द्वारा</a:t>
            </a:r>
            <a:r>
              <a:rPr kumimoji="0" lang="en-US" sz="7200" b="0" i="0" u="none" strike="noStrike" kern="0" cap="none" spc="0" normalizeH="0" baseline="0" noProof="0" dirty="0">
                <a:ln>
                  <a:noFill/>
                </a:ln>
                <a:solidFill>
                  <a:srgbClr val="000000"/>
                </a:solidFill>
                <a:effectLst/>
                <a:uLnTx/>
                <a:uFillTx/>
                <a:latin typeface="Kokila" panose="020B0604020202020204" pitchFamily="34" charset="0"/>
                <a:ea typeface="Open Sans" panose="020B0606030504020204" pitchFamily="34" charset="0"/>
                <a:cs typeface="Kokila" panose="020B0604020202020204" pitchFamily="34" charset="0"/>
                <a:sym typeface="Open Sans Semibold"/>
              </a:rPr>
              <a:t> </a:t>
            </a:r>
            <a:r>
              <a:rPr kumimoji="0" lang="en-US" sz="7200" b="0" i="0" u="none" strike="noStrike" kern="0" cap="none" spc="0" normalizeH="0" baseline="0" noProof="0" dirty="0" err="1">
                <a:ln>
                  <a:noFill/>
                </a:ln>
                <a:solidFill>
                  <a:srgbClr val="000000"/>
                </a:solidFill>
                <a:effectLst/>
                <a:uLnTx/>
                <a:uFillTx/>
                <a:latin typeface="Kokila" panose="020B0604020202020204" pitchFamily="34" charset="0"/>
                <a:ea typeface="Open Sans" panose="020B0606030504020204" pitchFamily="34" charset="0"/>
                <a:cs typeface="Kokila" panose="020B0604020202020204" pitchFamily="34" charset="0"/>
                <a:sym typeface="Open Sans Semibold"/>
              </a:rPr>
              <a:t>गठित</a:t>
            </a:r>
            <a:r>
              <a:rPr kumimoji="0" lang="hi-IN" sz="7200" b="0" i="0" u="none" strike="noStrike" kern="0" cap="none" spc="0" normalizeH="0" baseline="0" noProof="0" dirty="0">
                <a:ln>
                  <a:noFill/>
                </a:ln>
                <a:solidFill>
                  <a:srgbClr val="000000"/>
                </a:solidFill>
                <a:effectLst/>
                <a:uLnTx/>
                <a:uFillTx/>
                <a:latin typeface="Kokila" panose="020B0604020202020204" pitchFamily="34" charset="0"/>
                <a:ea typeface="Open Sans" panose="020B0606030504020204" pitchFamily="34" charset="0"/>
                <a:cs typeface="Kokila" panose="020B0604020202020204" pitchFamily="34" charset="0"/>
                <a:sym typeface="Open Sans Semibold"/>
              </a:rPr>
              <a:t> किया गया</a:t>
            </a:r>
            <a:r>
              <a:rPr kumimoji="0" lang="en-US" sz="7200" b="0" i="0" u="none" strike="noStrike" kern="0" cap="none" spc="0" normalizeH="0" baseline="0" noProof="0" dirty="0">
                <a:ln>
                  <a:noFill/>
                </a:ln>
                <a:solidFill>
                  <a:srgbClr val="000000"/>
                </a:solidFill>
                <a:effectLst/>
                <a:uLnTx/>
                <a:uFillTx/>
                <a:latin typeface="Kokila" panose="020B0604020202020204" pitchFamily="34" charset="0"/>
                <a:ea typeface="Open Sans" panose="020B0606030504020204" pitchFamily="34" charset="0"/>
                <a:cs typeface="Kokila" panose="020B0604020202020204" pitchFamily="34" charset="0"/>
                <a:sym typeface="Open Sans Semibold"/>
              </a:rPr>
              <a:t> </a:t>
            </a:r>
            <a:r>
              <a:rPr kumimoji="0" lang="hi-IN" sz="7200" b="0" i="0" u="none" strike="noStrike" kern="0" cap="none" spc="0" normalizeH="0" baseline="0" noProof="0" dirty="0">
                <a:ln>
                  <a:noFill/>
                </a:ln>
                <a:solidFill>
                  <a:srgbClr val="000000"/>
                </a:solidFill>
                <a:effectLst/>
                <a:uLnTx/>
                <a:uFillTx/>
                <a:latin typeface="Kokila" panose="020B0604020202020204" pitchFamily="34" charset="0"/>
                <a:ea typeface="Open Sans" panose="020B0606030504020204" pitchFamily="34" charset="0"/>
                <a:cs typeface="Kokila" panose="020B0604020202020204" pitchFamily="34" charset="0"/>
                <a:sym typeface="Open Sans Semibold"/>
              </a:rPr>
              <a:t>है </a:t>
            </a:r>
            <a:r>
              <a:rPr kumimoji="0" lang="en-US" sz="7200" b="0" i="0" u="none" strike="noStrike" kern="0" cap="none" spc="0" normalizeH="0" baseline="0" noProof="0" dirty="0">
                <a:ln>
                  <a:noFill/>
                </a:ln>
                <a:solidFill>
                  <a:srgbClr val="000000"/>
                </a:solidFill>
                <a:effectLst/>
                <a:uLnTx/>
                <a:uFillTx/>
                <a:latin typeface="Kokila" panose="020B0604020202020204" pitchFamily="34" charset="0"/>
                <a:ea typeface="Open Sans" panose="020B0606030504020204" pitchFamily="34" charset="0"/>
                <a:cs typeface="Kokila" panose="020B0604020202020204" pitchFamily="34" charset="0"/>
                <a:sym typeface="Open Sans Semibold"/>
              </a:rPr>
              <a:t>।</a:t>
            </a:r>
          </a:p>
        </p:txBody>
      </p:sp>
      <p:sp>
        <p:nvSpPr>
          <p:cNvPr id="116" name="Slide Number">
            <a:extLst>
              <a:ext uri="{FF2B5EF4-FFF2-40B4-BE49-F238E27FC236}">
                <a16:creationId xmlns:a16="http://schemas.microsoft.com/office/drawing/2014/main" id="{7E21A6E5-4EF1-DD08-9578-2D2E8BF6C8B3}"/>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marL="0" marR="0" lvl="0" indent="0" algn="ctr" defTabSz="1662545" rtl="0" eaLnBrk="1" fontAlgn="auto" latinLnBrk="0" hangingPunct="0">
              <a:lnSpc>
                <a:spcPct val="100000"/>
              </a:lnSpc>
              <a:spcBef>
                <a:spcPts val="600"/>
              </a:spcBef>
              <a:spcAft>
                <a:spcPts val="0"/>
              </a:spcAft>
              <a:buClrTx/>
              <a:buSzTx/>
              <a:buFontTx/>
              <a:buNone/>
              <a:tabLst/>
              <a:defRPr/>
            </a:pPr>
            <a:fld id="{86CB4B4D-7CA3-9044-876B-883B54F8677D}" type="slidenum">
              <a:rPr kumimoji="0" sz="3000" b="1" i="0" u="none" strike="noStrike" kern="0" cap="none" spc="0" normalizeH="0" baseline="0" noProof="0">
                <a:ln>
                  <a:noFill/>
                </a:ln>
                <a:solidFill>
                  <a:srgbClr val="E46C0A"/>
                </a:solidFill>
                <a:effectLst/>
                <a:uLnTx/>
                <a:uFillTx/>
                <a:latin typeface="Kokila" panose="020B0604020202020204" pitchFamily="34" charset="0"/>
                <a:cs typeface="Kokila" panose="020B0604020202020204" pitchFamily="34" charset="0"/>
                <a:sym typeface="Open Sans"/>
              </a:rPr>
              <a:pPr marL="0" marR="0" lvl="0" indent="0" algn="ctr" defTabSz="1662545" rtl="0" eaLnBrk="1" fontAlgn="auto" latinLnBrk="0" hangingPunct="0">
                <a:lnSpc>
                  <a:spcPct val="100000"/>
                </a:lnSpc>
                <a:spcBef>
                  <a:spcPts val="600"/>
                </a:spcBef>
                <a:spcAft>
                  <a:spcPts val="0"/>
                </a:spcAft>
                <a:buClrTx/>
                <a:buSzTx/>
                <a:buFontTx/>
                <a:buNone/>
                <a:tabLst/>
                <a:defRPr/>
              </a:pPr>
              <a:t>38</a:t>
            </a:fld>
            <a:endParaRPr kumimoji="0" sz="3000" b="1" i="0" u="none" strike="noStrike" kern="0" cap="none" spc="0" normalizeH="0" baseline="0" noProof="0" dirty="0">
              <a:ln>
                <a:noFill/>
              </a:ln>
              <a:solidFill>
                <a:srgbClr val="E46C0A"/>
              </a:solidFill>
              <a:effectLst/>
              <a:uLnTx/>
              <a:uFillTx/>
              <a:latin typeface="Kokila" panose="020B0604020202020204" pitchFamily="34" charset="0"/>
              <a:cs typeface="Kokila" panose="020B0604020202020204" pitchFamily="34" charset="0"/>
              <a:sym typeface="Open Sans"/>
            </a:endParaRPr>
          </a:p>
        </p:txBody>
      </p:sp>
      <p:sp>
        <p:nvSpPr>
          <p:cNvPr id="9" name="Course Purpose">
            <a:extLst>
              <a:ext uri="{FF2B5EF4-FFF2-40B4-BE49-F238E27FC236}">
                <a16:creationId xmlns:a16="http://schemas.microsoft.com/office/drawing/2014/main" id="{A2FA3EBF-225A-C3D7-D424-6FF2AB3E6A03}"/>
              </a:ext>
            </a:extLst>
          </p:cNvPr>
          <p:cNvSpPr txBox="1"/>
          <p:nvPr/>
        </p:nvSpPr>
        <p:spPr>
          <a:xfrm>
            <a:off x="742863" y="2812493"/>
            <a:ext cx="7113118" cy="29896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lvl="0" algn="ctr" rtl="0">
              <a:lnSpc>
                <a:spcPct val="100000"/>
              </a:lnSpc>
            </a:pPr>
            <a:r>
              <a:rPr lang="en-US" sz="9200" dirty="0">
                <a:latin typeface="Kokila" panose="020B0604020202020204" pitchFamily="34" charset="0"/>
                <a:cs typeface="Kokila" panose="020B0604020202020204" pitchFamily="34" charset="0"/>
              </a:rPr>
              <a:t>राष्ट्रीय </a:t>
            </a:r>
            <a:r>
              <a:rPr lang="en-US" sz="9200" dirty="0" err="1">
                <a:latin typeface="Kokila" panose="020B0604020202020204" pitchFamily="34" charset="0"/>
                <a:cs typeface="Kokila" panose="020B0604020202020204" pitchFamily="34" charset="0"/>
              </a:rPr>
              <a:t>आपदा</a:t>
            </a:r>
            <a:r>
              <a:rPr lang="en-US" sz="9200" dirty="0">
                <a:latin typeface="Kokila" panose="020B0604020202020204" pitchFamily="34" charset="0"/>
                <a:cs typeface="Kokila" panose="020B0604020202020204" pitchFamily="34" charset="0"/>
              </a:rPr>
              <a:t> </a:t>
            </a:r>
            <a:r>
              <a:rPr lang="hi-IN" sz="9200" dirty="0">
                <a:latin typeface="Kokila" panose="020B0604020202020204" pitchFamily="34" charset="0"/>
                <a:cs typeface="Kokila" panose="020B0604020202020204" pitchFamily="34" charset="0"/>
              </a:rPr>
              <a:t>मोचन</a:t>
            </a:r>
            <a:r>
              <a:rPr lang="en-US" sz="9200" dirty="0">
                <a:latin typeface="Kokila" panose="020B0604020202020204" pitchFamily="34" charset="0"/>
                <a:cs typeface="Kokila" panose="020B0604020202020204" pitchFamily="34" charset="0"/>
              </a:rPr>
              <a:t> बल (एनडीआरएफ)</a:t>
            </a:r>
          </a:p>
        </p:txBody>
      </p:sp>
    </p:spTree>
    <p:extLst>
      <p:ext uri="{BB962C8B-B14F-4D97-AF65-F5344CB8AC3E}">
        <p14:creationId xmlns:p14="http://schemas.microsoft.com/office/powerpoint/2010/main" val="175587395"/>
      </p:ext>
    </p:extLst>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FAB300-208E-6C99-54C2-06D461721B4D}"/>
            </a:ext>
          </a:extLst>
        </p:cNvPr>
        <p:cNvGrpSpPr/>
        <p:nvPr/>
      </p:nvGrpSpPr>
      <p:grpSpPr>
        <a:xfrm>
          <a:off x="0" y="0"/>
          <a:ext cx="0" cy="0"/>
          <a:chOff x="0" y="0"/>
          <a:chExt cx="0" cy="0"/>
        </a:xfrm>
      </p:grpSpPr>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813D2DDD-E9F0-73A5-7259-86DF21FDD2FA}"/>
              </a:ext>
            </a:extLst>
          </p:cNvPr>
          <p:cNvSpPr txBox="1"/>
          <p:nvPr/>
        </p:nvSpPr>
        <p:spPr>
          <a:xfrm>
            <a:off x="8784771" y="5351787"/>
            <a:ext cx="15382807" cy="589905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lgn="just" rtl="0">
              <a:lnSpc>
                <a:spcPct val="100000"/>
              </a:lnSpc>
              <a:buFont typeface="Wingdings" panose="05000000000000000000" pitchFamily="2" charset="2"/>
              <a:buChar char="Ø"/>
              <a:defRPr sz="6400">
                <a:solidFill>
                  <a:srgbClr val="FFFFFF"/>
                </a:solidFill>
                <a:latin typeface="Open Sans Semibold"/>
                <a:ea typeface="Open Sans Semibold"/>
                <a:cs typeface="Open Sans Semibold"/>
                <a:sym typeface="Open Sans Semibold"/>
              </a:defRPr>
            </a:pPr>
            <a:r>
              <a:rPr lang="en-US" sz="6000" dirty="0">
                <a:solidFill>
                  <a:schemeClr val="tx1"/>
                </a:solidFill>
                <a:latin typeface="Kokila" panose="020B0604020202020204" pitchFamily="34" charset="0"/>
                <a:ea typeface="Open Sans" panose="020B0606030504020204" pitchFamily="34" charset="0"/>
                <a:cs typeface="Kokila" panose="020B0604020202020204" pitchFamily="34" charset="0"/>
              </a:rPr>
              <a:t>अध्याय VIII, डीएम अधिनियम -2005 -धारा 44 (</a:t>
            </a:r>
            <a:r>
              <a:rPr lang="hi-IN" sz="6000" dirty="0" err="1">
                <a:solidFill>
                  <a:schemeClr val="tx1"/>
                </a:solidFill>
                <a:latin typeface="Kokila" panose="020B0604020202020204" pitchFamily="34" charset="0"/>
                <a:ea typeface="Open Sans" panose="020B0606030504020204" pitchFamily="34" charset="0"/>
                <a:cs typeface="Kokila" panose="020B0604020202020204" pitchFamily="34" charset="0"/>
              </a:rPr>
              <a:t>मे</a:t>
            </a:r>
            <a:r>
              <a:rPr lang="en-US" sz="6000" dirty="0">
                <a:solidFill>
                  <a:schemeClr val="tx1"/>
                </a:solidFill>
                <a:latin typeface="Kokila" panose="020B0604020202020204" pitchFamily="34" charset="0"/>
                <a:ea typeface="Open Sans" panose="020B0606030504020204" pitchFamily="34" charset="0"/>
                <a:cs typeface="Kokila" panose="020B0604020202020204" pitchFamily="34" charset="0"/>
              </a:rPr>
              <a:t>) एनडीआरएफ: आपदाओं/आपदा की आशंका से निपटने के लिए </a:t>
            </a:r>
            <a:r>
              <a:rPr lang="en-US" sz="6000" dirty="0" err="1">
                <a:solidFill>
                  <a:schemeClr val="tx1"/>
                </a:solidFill>
                <a:latin typeface="Kokila" panose="020B0604020202020204" pitchFamily="34" charset="0"/>
                <a:ea typeface="Open Sans" panose="020B0606030504020204" pitchFamily="34" charset="0"/>
                <a:cs typeface="Kokila" panose="020B0604020202020204" pitchFamily="34" charset="0"/>
              </a:rPr>
              <a:t>एक</a:t>
            </a:r>
            <a:r>
              <a:rPr lang="en-US" sz="6000" dirty="0">
                <a:solidFill>
                  <a:schemeClr val="tx1"/>
                </a:solidFill>
                <a:latin typeface="Kokila" panose="020B0604020202020204" pitchFamily="34" charset="0"/>
                <a:ea typeface="Open Sans" panose="020B0606030504020204" pitchFamily="34" charset="0"/>
                <a:cs typeface="Kokila" panose="020B0604020202020204" pitchFamily="34" charset="0"/>
              </a:rPr>
              <a:t> ‘</a:t>
            </a:r>
            <a:r>
              <a:rPr lang="en-US" sz="6000" dirty="0" err="1">
                <a:solidFill>
                  <a:schemeClr val="tx1"/>
                </a:solidFill>
                <a:latin typeface="Kokila" panose="020B0604020202020204" pitchFamily="34" charset="0"/>
                <a:ea typeface="Open Sans" panose="020B0606030504020204" pitchFamily="34" charset="0"/>
                <a:cs typeface="Kokila" panose="020B0604020202020204" pitchFamily="34" charset="0"/>
              </a:rPr>
              <a:t>विशेषज्ञ</a:t>
            </a:r>
            <a:r>
              <a:rPr lang="en-US" sz="6000" dirty="0">
                <a:solidFill>
                  <a:schemeClr val="tx1"/>
                </a:solidFill>
                <a:latin typeface="Kokila" panose="020B0604020202020204" pitchFamily="34" charset="0"/>
                <a:ea typeface="Open Sans" panose="020B0606030504020204" pitchFamily="34" charset="0"/>
                <a:cs typeface="Kokila" panose="020B0604020202020204" pitchFamily="34" charset="0"/>
              </a:rPr>
              <a:t> </a:t>
            </a:r>
            <a:r>
              <a:rPr lang="en-US" sz="6000" dirty="0" err="1">
                <a:solidFill>
                  <a:schemeClr val="tx1"/>
                </a:solidFill>
                <a:latin typeface="Kokila" panose="020B0604020202020204" pitchFamily="34" charset="0"/>
                <a:ea typeface="Open Sans" panose="020B0606030504020204" pitchFamily="34" charset="0"/>
                <a:cs typeface="Kokila" panose="020B0604020202020204" pitchFamily="34" charset="0"/>
              </a:rPr>
              <a:t>बल</a:t>
            </a:r>
            <a:r>
              <a:rPr lang="en-US" sz="6000" dirty="0">
                <a:solidFill>
                  <a:schemeClr val="tx1"/>
                </a:solidFill>
                <a:latin typeface="Kokila" panose="020B0604020202020204" pitchFamily="34" charset="0"/>
                <a:ea typeface="Open Sans" panose="020B0606030504020204" pitchFamily="34" charset="0"/>
                <a:cs typeface="Kokila" panose="020B0604020202020204" pitchFamily="34" charset="0"/>
              </a:rPr>
              <a:t>’</a:t>
            </a:r>
          </a:p>
          <a:p>
            <a:pPr marL="1143000" indent="-1143000" algn="just">
              <a:lnSpc>
                <a:spcPct val="100000"/>
              </a:lnSpc>
              <a:buFont typeface="Wingdings" panose="05000000000000000000" pitchFamily="2" charset="2"/>
              <a:buChar char="Ø"/>
              <a:defRPr sz="6400">
                <a:solidFill>
                  <a:srgbClr val="FFFFFF"/>
                </a:solidFill>
                <a:latin typeface="Open Sans Semibold"/>
                <a:ea typeface="Open Sans Semibold"/>
                <a:cs typeface="Open Sans Semibold"/>
                <a:sym typeface="Open Sans Semibold"/>
              </a:defRPr>
            </a:pPr>
            <a:r>
              <a:rPr lang="en-US" sz="6000" dirty="0">
                <a:solidFill>
                  <a:schemeClr val="tx1"/>
                </a:solidFill>
                <a:latin typeface="Kokila" panose="020B0604020202020204" pitchFamily="34" charset="0"/>
                <a:ea typeface="Open Sans" panose="020B0606030504020204" pitchFamily="34" charset="0"/>
                <a:cs typeface="Kokila" panose="020B0604020202020204" pitchFamily="34" charset="0"/>
              </a:rPr>
              <a:t>गृह </a:t>
            </a:r>
            <a:r>
              <a:rPr lang="en-US" sz="6000" dirty="0" err="1">
                <a:solidFill>
                  <a:schemeClr val="tx1"/>
                </a:solidFill>
                <a:latin typeface="Kokila" panose="020B0604020202020204" pitchFamily="34" charset="0"/>
                <a:ea typeface="Open Sans" panose="020B0606030504020204" pitchFamily="34" charset="0"/>
                <a:cs typeface="Kokila" panose="020B0604020202020204" pitchFamily="34" charset="0"/>
              </a:rPr>
              <a:t>मंत्रालय</a:t>
            </a:r>
            <a:r>
              <a:rPr lang="en-US" sz="6000" dirty="0">
                <a:solidFill>
                  <a:schemeClr val="tx1"/>
                </a:solidFill>
                <a:latin typeface="Kokila" panose="020B0604020202020204" pitchFamily="34" charset="0"/>
                <a:ea typeface="Open Sans" panose="020B0606030504020204" pitchFamily="34" charset="0"/>
                <a:cs typeface="Kokila" panose="020B0604020202020204" pitchFamily="34" charset="0"/>
              </a:rPr>
              <a:t> </a:t>
            </a:r>
            <a:r>
              <a:rPr lang="hi-IN" sz="6000" dirty="0">
                <a:solidFill>
                  <a:schemeClr val="tx1"/>
                </a:solidFill>
                <a:latin typeface="Kokila" panose="020B0604020202020204" pitchFamily="34" charset="0"/>
                <a:ea typeface="Open Sans" panose="020B0606030504020204" pitchFamily="34" charset="0"/>
                <a:cs typeface="Kokila" panose="020B0604020202020204" pitchFamily="34" charset="0"/>
              </a:rPr>
              <a:t>के </a:t>
            </a:r>
            <a:r>
              <a:rPr lang="en-US" sz="6000" dirty="0">
                <a:solidFill>
                  <a:schemeClr val="tx1"/>
                </a:solidFill>
                <a:latin typeface="Kokila" panose="020B0604020202020204" pitchFamily="34" charset="0"/>
                <a:ea typeface="Open Sans" panose="020B0606030504020204" pitchFamily="34" charset="0"/>
                <a:cs typeface="Kokila" panose="020B0604020202020204" pitchFamily="34" charset="0"/>
              </a:rPr>
              <a:t> </a:t>
            </a:r>
            <a:r>
              <a:rPr lang="hi-IN" sz="6000" dirty="0">
                <a:solidFill>
                  <a:schemeClr val="tx1"/>
                </a:solidFill>
                <a:latin typeface="Kokila" panose="020B0604020202020204" pitchFamily="34" charset="0"/>
                <a:ea typeface="Open Sans" panose="020B0606030504020204" pitchFamily="34" charset="0"/>
                <a:cs typeface="Kokila" panose="020B0604020202020204" pitchFamily="34" charset="0"/>
              </a:rPr>
              <a:t>आदेश पर </a:t>
            </a:r>
            <a:r>
              <a:rPr lang="en-US" sz="6000" dirty="0">
                <a:solidFill>
                  <a:schemeClr val="tx1"/>
                </a:solidFill>
                <a:latin typeface="Kokila" panose="020B0604020202020204" pitchFamily="34" charset="0"/>
                <a:ea typeface="Open Sans" panose="020B0606030504020204" pitchFamily="34" charset="0"/>
                <a:cs typeface="Kokila" panose="020B0604020202020204" pitchFamily="34" charset="0"/>
              </a:rPr>
              <a:t>19 </a:t>
            </a:r>
            <a:r>
              <a:rPr lang="en-US" sz="6000" dirty="0" err="1">
                <a:solidFill>
                  <a:schemeClr val="tx1"/>
                </a:solidFill>
                <a:latin typeface="Kokila" panose="020B0604020202020204" pitchFamily="34" charset="0"/>
                <a:ea typeface="Open Sans" panose="020B0606030504020204" pitchFamily="34" charset="0"/>
                <a:cs typeface="Kokila" panose="020B0604020202020204" pitchFamily="34" charset="0"/>
              </a:rPr>
              <a:t>जनवरी</a:t>
            </a:r>
            <a:r>
              <a:rPr lang="en-US" sz="6000" dirty="0">
                <a:solidFill>
                  <a:schemeClr val="tx1"/>
                </a:solidFill>
                <a:latin typeface="Kokila" panose="020B0604020202020204" pitchFamily="34" charset="0"/>
                <a:ea typeface="Open Sans" panose="020B0606030504020204" pitchFamily="34" charset="0"/>
                <a:cs typeface="Kokila" panose="020B0604020202020204" pitchFamily="34" charset="0"/>
              </a:rPr>
              <a:t> 2006, </a:t>
            </a:r>
            <a:r>
              <a:rPr lang="hi-IN" sz="6000" dirty="0">
                <a:solidFill>
                  <a:schemeClr val="tx1"/>
                </a:solidFill>
                <a:latin typeface="Kokila" panose="020B0604020202020204" pitchFamily="34" charset="0"/>
                <a:ea typeface="Open Sans" panose="020B0606030504020204" pitchFamily="34" charset="0"/>
                <a:cs typeface="Kokila" panose="020B0604020202020204" pitchFamily="34" charset="0"/>
              </a:rPr>
              <a:t>को </a:t>
            </a:r>
            <a:r>
              <a:rPr lang="en-US" sz="6000" dirty="0" err="1">
                <a:solidFill>
                  <a:schemeClr val="tx1"/>
                </a:solidFill>
                <a:latin typeface="Kokila" panose="020B0604020202020204" pitchFamily="34" charset="0"/>
                <a:ea typeface="Open Sans" panose="020B0606030504020204" pitchFamily="34" charset="0"/>
                <a:cs typeface="Kokila" panose="020B0604020202020204" pitchFamily="34" charset="0"/>
              </a:rPr>
              <a:t>सीएपीएफ</a:t>
            </a:r>
            <a:r>
              <a:rPr lang="hi-IN" sz="6000" dirty="0">
                <a:solidFill>
                  <a:schemeClr val="tx1"/>
                </a:solidFill>
                <a:latin typeface="Kokila" panose="020B0604020202020204" pitchFamily="34" charset="0"/>
                <a:ea typeface="Open Sans" panose="020B0606030504020204" pitchFamily="34" charset="0"/>
                <a:cs typeface="Kokila" panose="020B0604020202020204" pitchFamily="34" charset="0"/>
              </a:rPr>
              <a:t>  की </a:t>
            </a:r>
            <a:r>
              <a:rPr lang="en-US" sz="6000" dirty="0">
                <a:solidFill>
                  <a:schemeClr val="tx1"/>
                </a:solidFill>
                <a:latin typeface="Kokila" panose="020B0604020202020204" pitchFamily="34" charset="0"/>
                <a:ea typeface="Open Sans" panose="020B0606030504020204" pitchFamily="34" charset="0"/>
                <a:cs typeface="Kokila" panose="020B0604020202020204" pitchFamily="34" charset="0"/>
              </a:rPr>
              <a:t>8  </a:t>
            </a:r>
            <a:r>
              <a:rPr lang="hi-IN" sz="6000" dirty="0" err="1">
                <a:solidFill>
                  <a:schemeClr val="tx1"/>
                </a:solidFill>
                <a:latin typeface="Kokila" panose="020B0604020202020204" pitchFamily="34" charset="0"/>
                <a:ea typeface="Open Sans" panose="020B0606030504020204" pitchFamily="34" charset="0"/>
                <a:cs typeface="Kokila" panose="020B0604020202020204" pitchFamily="34" charset="0"/>
              </a:rPr>
              <a:t>वाहिनिओ</a:t>
            </a:r>
            <a:r>
              <a:rPr lang="hi-IN" sz="6000" dirty="0">
                <a:solidFill>
                  <a:schemeClr val="tx1"/>
                </a:solidFill>
                <a:latin typeface="Kokila" panose="020B0604020202020204" pitchFamily="34" charset="0"/>
                <a:ea typeface="Open Sans" panose="020B0606030504020204" pitchFamily="34" charset="0"/>
                <a:cs typeface="Kokila" panose="020B0604020202020204" pitchFamily="34" charset="0"/>
              </a:rPr>
              <a:t> </a:t>
            </a:r>
            <a:r>
              <a:rPr lang="en-US" sz="6000" dirty="0">
                <a:solidFill>
                  <a:schemeClr val="tx1"/>
                </a:solidFill>
                <a:latin typeface="Kokila" panose="020B0604020202020204" pitchFamily="34" charset="0"/>
                <a:ea typeface="Open Sans" panose="020B0606030504020204" pitchFamily="34" charset="0"/>
                <a:cs typeface="Kokila" panose="020B0604020202020204" pitchFamily="34" charset="0"/>
              </a:rPr>
              <a:t> </a:t>
            </a:r>
            <a:r>
              <a:rPr lang="en-US" sz="6000" dirty="0" err="1">
                <a:solidFill>
                  <a:schemeClr val="tx1"/>
                </a:solidFill>
                <a:latin typeface="Kokila" panose="020B0604020202020204" pitchFamily="34" charset="0"/>
                <a:ea typeface="Open Sans" panose="020B0606030504020204" pitchFamily="34" charset="0"/>
                <a:cs typeface="Kokila" panose="020B0604020202020204" pitchFamily="34" charset="0"/>
              </a:rPr>
              <a:t>को</a:t>
            </a:r>
            <a:r>
              <a:rPr lang="en-US" sz="6000" dirty="0">
                <a:solidFill>
                  <a:schemeClr val="tx1"/>
                </a:solidFill>
                <a:latin typeface="Kokila" panose="020B0604020202020204" pitchFamily="34" charset="0"/>
                <a:ea typeface="Open Sans" panose="020B0606030504020204" pitchFamily="34" charset="0"/>
                <a:cs typeface="Kokila" panose="020B0604020202020204" pitchFamily="34" charset="0"/>
              </a:rPr>
              <a:t> </a:t>
            </a:r>
            <a:r>
              <a:rPr lang="en-US" sz="6000" dirty="0" err="1">
                <a:solidFill>
                  <a:schemeClr val="tx1"/>
                </a:solidFill>
                <a:latin typeface="Kokila" panose="020B0604020202020204" pitchFamily="34" charset="0"/>
                <a:ea typeface="Open Sans" panose="020B0606030504020204" pitchFamily="34" charset="0"/>
                <a:cs typeface="Kokila" panose="020B0604020202020204" pitchFamily="34" charset="0"/>
              </a:rPr>
              <a:t>एनडीआरएफ</a:t>
            </a:r>
            <a:r>
              <a:rPr lang="en-US" sz="6000" dirty="0">
                <a:solidFill>
                  <a:schemeClr val="tx1"/>
                </a:solidFill>
                <a:latin typeface="Kokila" panose="020B0604020202020204" pitchFamily="34" charset="0"/>
                <a:ea typeface="Open Sans" panose="020B0606030504020204" pitchFamily="34" charset="0"/>
                <a:cs typeface="Kokila" panose="020B0604020202020204" pitchFamily="34" charset="0"/>
              </a:rPr>
              <a:t> </a:t>
            </a:r>
            <a:r>
              <a:rPr lang="en-US" sz="6000" dirty="0" err="1">
                <a:solidFill>
                  <a:schemeClr val="tx1"/>
                </a:solidFill>
                <a:latin typeface="Kokila" panose="020B0604020202020204" pitchFamily="34" charset="0"/>
                <a:ea typeface="Open Sans" panose="020B0606030504020204" pitchFamily="34" charset="0"/>
                <a:cs typeface="Kokila" panose="020B0604020202020204" pitchFamily="34" charset="0"/>
              </a:rPr>
              <a:t>में</a:t>
            </a:r>
            <a:r>
              <a:rPr lang="en-US" sz="6000" dirty="0">
                <a:solidFill>
                  <a:schemeClr val="tx1"/>
                </a:solidFill>
                <a:latin typeface="Kokila" panose="020B0604020202020204" pitchFamily="34" charset="0"/>
                <a:ea typeface="Open Sans" panose="020B0606030504020204" pitchFamily="34" charset="0"/>
                <a:cs typeface="Kokila" panose="020B0604020202020204" pitchFamily="34" charset="0"/>
              </a:rPr>
              <a:t> </a:t>
            </a:r>
            <a:r>
              <a:rPr lang="en-US" sz="6000" dirty="0" err="1">
                <a:solidFill>
                  <a:schemeClr val="tx1"/>
                </a:solidFill>
                <a:latin typeface="Kokila" panose="020B0604020202020204" pitchFamily="34" charset="0"/>
                <a:ea typeface="Open Sans" panose="020B0606030504020204" pitchFamily="34" charset="0"/>
                <a:cs typeface="Kokila" panose="020B0604020202020204" pitchFamily="34" charset="0"/>
              </a:rPr>
              <a:t>स्थानांतरण</a:t>
            </a:r>
            <a:r>
              <a:rPr lang="hi-IN" sz="6000" dirty="0">
                <a:solidFill>
                  <a:schemeClr val="tx1"/>
                </a:solidFill>
                <a:latin typeface="Kokila" panose="020B0604020202020204" pitchFamily="34" charset="0"/>
                <a:ea typeface="Open Sans" panose="020B0606030504020204" pitchFamily="34" charset="0"/>
                <a:cs typeface="Kokila" panose="020B0604020202020204" pitchFamily="34" charset="0"/>
              </a:rPr>
              <a:t> की  </a:t>
            </a:r>
            <a:r>
              <a:rPr lang="en-US" sz="6000" dirty="0">
                <a:solidFill>
                  <a:schemeClr val="tx1"/>
                </a:solidFill>
                <a:latin typeface="Kokila" panose="020B0604020202020204" pitchFamily="34" charset="0"/>
                <a:ea typeface="Open Sans" panose="020B0606030504020204" pitchFamily="34" charset="0"/>
                <a:cs typeface="Kokila" panose="020B0604020202020204" pitchFamily="34" charset="0"/>
              </a:rPr>
              <a:t> </a:t>
            </a:r>
            <a:r>
              <a:rPr lang="en-US" sz="6000" dirty="0" err="1">
                <a:solidFill>
                  <a:schemeClr val="tx1"/>
                </a:solidFill>
                <a:latin typeface="Kokila" panose="020B0604020202020204" pitchFamily="34" charset="0"/>
                <a:ea typeface="Open Sans" panose="020B0606030504020204" pitchFamily="34" charset="0"/>
                <a:cs typeface="Kokila" panose="020B0604020202020204" pitchFamily="34" charset="0"/>
              </a:rPr>
              <a:t>मंजूरी</a:t>
            </a:r>
            <a:r>
              <a:rPr lang="hi-IN" sz="6000" dirty="0">
                <a:solidFill>
                  <a:schemeClr val="tx1"/>
                </a:solidFill>
                <a:latin typeface="Kokila" panose="020B0604020202020204" pitchFamily="34" charset="0"/>
                <a:ea typeface="Open Sans" panose="020B0606030504020204" pitchFamily="34" charset="0"/>
                <a:cs typeface="Kokila" panose="020B0604020202020204" pitchFamily="34" charset="0"/>
              </a:rPr>
              <a:t>  दी गयी </a:t>
            </a:r>
            <a:endParaRPr lang="en-US" sz="6000" dirty="0">
              <a:solidFill>
                <a:schemeClr val="tx1"/>
              </a:solidFill>
              <a:latin typeface="Kokila" panose="020B0604020202020204" pitchFamily="34" charset="0"/>
              <a:ea typeface="Open Sans" panose="020B0606030504020204" pitchFamily="34" charset="0"/>
              <a:cs typeface="Kokila" panose="020B0604020202020204" pitchFamily="34" charset="0"/>
            </a:endParaRPr>
          </a:p>
          <a:p>
            <a:pPr marL="1143000" indent="-1143000" algn="just">
              <a:lnSpc>
                <a:spcPct val="100000"/>
              </a:lnSpc>
              <a:buFont typeface="Wingdings" panose="05000000000000000000" pitchFamily="2" charset="2"/>
              <a:buChar char="Ø"/>
              <a:defRPr sz="6400">
                <a:solidFill>
                  <a:srgbClr val="FFFFFF"/>
                </a:solidFill>
                <a:latin typeface="Open Sans Semibold"/>
                <a:ea typeface="Open Sans Semibold"/>
                <a:cs typeface="Open Sans Semibold"/>
                <a:sym typeface="Open Sans Semibold"/>
              </a:defRPr>
            </a:pPr>
            <a:r>
              <a:rPr lang="en-US" sz="6000" dirty="0">
                <a:solidFill>
                  <a:schemeClr val="tx1"/>
                </a:solidFill>
                <a:latin typeface="Kokila" panose="020B0604020202020204" pitchFamily="34" charset="0"/>
                <a:ea typeface="Open Sans" panose="020B0606030504020204" pitchFamily="34" charset="0"/>
                <a:cs typeface="Kokila" panose="020B0604020202020204" pitchFamily="34" charset="0"/>
              </a:rPr>
              <a:t>एनडीआरएफ का विस्तार अब 16 </a:t>
            </a:r>
            <a:r>
              <a:rPr lang="hi-IN" sz="6000" dirty="0" err="1">
                <a:solidFill>
                  <a:schemeClr val="tx1"/>
                </a:solidFill>
                <a:latin typeface="Kokila" panose="020B0604020202020204" pitchFamily="34" charset="0"/>
                <a:ea typeface="Open Sans" panose="020B0606030504020204" pitchFamily="34" charset="0"/>
                <a:cs typeface="Kokila" panose="020B0604020202020204" pitchFamily="34" charset="0"/>
              </a:rPr>
              <a:t>वाहिनिओ</a:t>
            </a:r>
            <a:r>
              <a:rPr lang="en-US" sz="6000" dirty="0">
                <a:solidFill>
                  <a:schemeClr val="tx1"/>
                </a:solidFill>
                <a:latin typeface="Kokila" panose="020B0604020202020204" pitchFamily="34" charset="0"/>
                <a:ea typeface="Open Sans" panose="020B0606030504020204" pitchFamily="34" charset="0"/>
                <a:cs typeface="Kokila" panose="020B0604020202020204" pitchFamily="34" charset="0"/>
              </a:rPr>
              <a:t> तक हो गया है, जिनमें से प्रत्येक में 18 विशेष प्रतिक्रिया दल शामिल हैं</a:t>
            </a:r>
          </a:p>
        </p:txBody>
      </p:sp>
      <p:sp>
        <p:nvSpPr>
          <p:cNvPr id="115" name="Rectangle">
            <a:extLst>
              <a:ext uri="{FF2B5EF4-FFF2-40B4-BE49-F238E27FC236}">
                <a16:creationId xmlns:a16="http://schemas.microsoft.com/office/drawing/2014/main" id="{485EC4E8-0A35-D9A0-E946-B4BE46FAFFAA}"/>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pPr algn="l" rtl="0"/>
            <a:endParaRPr>
              <a:latin typeface="Kokila" panose="020B0604020202020204" pitchFamily="34" charset="0"/>
              <a:cs typeface="Kokila" panose="020B0604020202020204" pitchFamily="34" charset="0"/>
            </a:endParaRPr>
          </a:p>
        </p:txBody>
      </p:sp>
      <p:sp>
        <p:nvSpPr>
          <p:cNvPr id="116" name="Slide Number">
            <a:extLst>
              <a:ext uri="{FF2B5EF4-FFF2-40B4-BE49-F238E27FC236}">
                <a16:creationId xmlns:a16="http://schemas.microsoft.com/office/drawing/2014/main" id="{F08B3711-243D-FFA8-2D75-EB5934A98BFC}"/>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algn="l" rtl="0"/>
            <a:fld id="{86CB4B4D-7CA3-9044-876B-883B54F8677D}" type="slidenum">
              <a:rPr>
                <a:latin typeface="Kokila" panose="020B0604020202020204" pitchFamily="34" charset="0"/>
                <a:cs typeface="Kokila" panose="020B0604020202020204" pitchFamily="34" charset="0"/>
              </a:rPr>
              <a:pPr algn="l" rtl="0"/>
              <a:t>39</a:t>
            </a:fld>
            <a:endParaRPr dirty="0">
              <a:latin typeface="Kokila" panose="020B0604020202020204" pitchFamily="34" charset="0"/>
              <a:cs typeface="Kokila" panose="020B0604020202020204" pitchFamily="34" charset="0"/>
            </a:endParaRPr>
          </a:p>
        </p:txBody>
      </p:sp>
      <p:sp>
        <p:nvSpPr>
          <p:cNvPr id="9" name="Course Purpose">
            <a:extLst>
              <a:ext uri="{FF2B5EF4-FFF2-40B4-BE49-F238E27FC236}">
                <a16:creationId xmlns:a16="http://schemas.microsoft.com/office/drawing/2014/main" id="{B2C33FBF-C8F9-F70C-D471-71480ADB2442}"/>
              </a:ext>
            </a:extLst>
          </p:cNvPr>
          <p:cNvSpPr txBox="1"/>
          <p:nvPr/>
        </p:nvSpPr>
        <p:spPr>
          <a:xfrm>
            <a:off x="742862" y="2812493"/>
            <a:ext cx="7715337" cy="237408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ctr">
              <a:lnSpc>
                <a:spcPct val="100000"/>
              </a:lnSpc>
            </a:pPr>
            <a:r>
              <a:rPr lang="en-US" dirty="0">
                <a:latin typeface="Kokila" panose="020B0604020202020204" pitchFamily="34" charset="0"/>
                <a:cs typeface="Kokila" panose="020B0604020202020204" pitchFamily="34" charset="0"/>
              </a:rPr>
              <a:t>राष्ट्रीय </a:t>
            </a:r>
            <a:r>
              <a:rPr lang="en-US" dirty="0" err="1">
                <a:latin typeface="Kokila" panose="020B0604020202020204" pitchFamily="34" charset="0"/>
                <a:cs typeface="Kokila" panose="020B0604020202020204" pitchFamily="34" charset="0"/>
              </a:rPr>
              <a:t>आपदा</a:t>
            </a:r>
            <a:r>
              <a:rPr lang="en-US" dirty="0">
                <a:latin typeface="Kokila" panose="020B0604020202020204" pitchFamily="34" charset="0"/>
                <a:cs typeface="Kokila" panose="020B0604020202020204" pitchFamily="34" charset="0"/>
              </a:rPr>
              <a:t> </a:t>
            </a:r>
            <a:r>
              <a:rPr lang="hi-IN" dirty="0">
                <a:latin typeface="Kokila" panose="020B0604020202020204" pitchFamily="34" charset="0"/>
                <a:cs typeface="Kokila" panose="020B0604020202020204" pitchFamily="34" charset="0"/>
              </a:rPr>
              <a:t>मोचन</a:t>
            </a:r>
            <a:r>
              <a:rPr lang="en-US" dirty="0">
                <a:latin typeface="Kokila" panose="020B0604020202020204" pitchFamily="34" charset="0"/>
                <a:cs typeface="Kokila" panose="020B0604020202020204" pitchFamily="34" charset="0"/>
              </a:rPr>
              <a:t> बल (एनडीआरएफ)</a:t>
            </a:r>
          </a:p>
        </p:txBody>
      </p:sp>
      <p:cxnSp>
        <p:nvCxnSpPr>
          <p:cNvPr id="3" name="Straight Connector 2">
            <a:extLst>
              <a:ext uri="{FF2B5EF4-FFF2-40B4-BE49-F238E27FC236}">
                <a16:creationId xmlns:a16="http://schemas.microsoft.com/office/drawing/2014/main" id="{2776265D-5E51-A8EB-FB43-73F317913DE6}"/>
              </a:ext>
            </a:extLst>
          </p:cNvPr>
          <p:cNvCxnSpPr/>
          <p:nvPr/>
        </p:nvCxnSpPr>
        <p:spPr>
          <a:xfrm>
            <a:off x="8784771" y="5186579"/>
            <a:ext cx="15162916" cy="0"/>
          </a:xfrm>
          <a:prstGeom prst="line">
            <a:avLst/>
          </a:prstGeom>
          <a:ln w="57150"/>
        </p:spPr>
        <p:style>
          <a:lnRef idx="1">
            <a:schemeClr val="accent6"/>
          </a:lnRef>
          <a:fillRef idx="0">
            <a:schemeClr val="accent6"/>
          </a:fillRef>
          <a:effectRef idx="0">
            <a:schemeClr val="accent6"/>
          </a:effectRef>
          <a:fontRef idx="minor">
            <a:schemeClr val="tx1"/>
          </a:fontRef>
        </p:style>
      </p:cxnSp>
      <p:sp>
        <p:nvSpPr>
          <p:cNvPr id="5" name="Gunshot wounds">
            <a:extLst>
              <a:ext uri="{FF2B5EF4-FFF2-40B4-BE49-F238E27FC236}">
                <a16:creationId xmlns:a16="http://schemas.microsoft.com/office/drawing/2014/main" id="{A1BDA34F-BB40-5847-286C-F70A630ED52A}"/>
              </a:ext>
            </a:extLst>
          </p:cNvPr>
          <p:cNvSpPr txBox="1"/>
          <p:nvPr/>
        </p:nvSpPr>
        <p:spPr>
          <a:xfrm>
            <a:off x="1402080" y="7402570"/>
            <a:ext cx="2530560" cy="9233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ctr" defTabSz="1896340">
              <a:tabLst>
                <a:tab pos="2286000" algn="l"/>
                <a:tab pos="3644900" algn="l"/>
                <a:tab pos="5029200" algn="l"/>
                <a:tab pos="6388100" algn="l"/>
              </a:tabLst>
              <a:defRPr sz="5400">
                <a:solidFill>
                  <a:srgbClr val="333840"/>
                </a:solidFill>
                <a:latin typeface="Open Sans Semibold"/>
                <a:ea typeface="Open Sans Semibold"/>
                <a:cs typeface="Open Sans Semibold"/>
                <a:sym typeface="Open Sans Semibold"/>
              </a:defRPr>
            </a:lvl1pPr>
          </a:lstStyle>
          <a:p>
            <a:pPr algn="l" rtl="0"/>
            <a:r>
              <a:rPr lang="en-US" sz="6000" dirty="0">
                <a:solidFill>
                  <a:srgbClr val="FF0000"/>
                </a:solidFill>
                <a:latin typeface="Kokila" panose="020B0604020202020204" pitchFamily="34" charset="0"/>
                <a:ea typeface="Open Sans" panose="020B0606030504020204" pitchFamily="34" charset="0"/>
                <a:cs typeface="Kokila" panose="020B0604020202020204" pitchFamily="34" charset="0"/>
              </a:rPr>
              <a:t>जारी.</a:t>
            </a:r>
            <a:endParaRPr sz="6000" dirty="0">
              <a:solidFill>
                <a:srgbClr val="FF0000"/>
              </a:solidFill>
              <a:latin typeface="Kokila" panose="020B0604020202020204" pitchFamily="34" charset="0"/>
              <a:ea typeface="Open Sans" panose="020B0606030504020204" pitchFamily="34" charset="0"/>
              <a:cs typeface="Kokila" panose="020B0604020202020204" pitchFamily="34" charset="0"/>
            </a:endParaRPr>
          </a:p>
        </p:txBody>
      </p:sp>
    </p:spTree>
    <p:extLst>
      <p:ext uri="{BB962C8B-B14F-4D97-AF65-F5344CB8AC3E}">
        <p14:creationId xmlns:p14="http://schemas.microsoft.com/office/powerpoint/2010/main" val="2172453726"/>
      </p:ext>
    </p:extLst>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949852-85FB-AA94-2029-3E43F08EAA38}"/>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FF1EFE33-2042-04AD-8DC8-1F2B1EE4668B}"/>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pPr algn="l" rtl="0"/>
            <a:endParaRPr dirty="0">
              <a:latin typeface="Kokila" panose="020B0604020202020204" pitchFamily="34" charset="0"/>
              <a:cs typeface="Kokila" panose="020B0604020202020204" pitchFamily="34" charset="0"/>
            </a:endParaRPr>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3E9D1E21-1FD8-31E5-97FF-7A343258B6B2}"/>
              </a:ext>
            </a:extLst>
          </p:cNvPr>
          <p:cNvSpPr txBox="1"/>
          <p:nvPr/>
        </p:nvSpPr>
        <p:spPr>
          <a:xfrm>
            <a:off x="8564880" y="3888736"/>
            <a:ext cx="15382807" cy="91255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lgn="l" rtl="0">
              <a:buFont typeface="+mj-lt"/>
              <a:buAutoNum type="arabicParenR"/>
              <a:defRPr sz="6400">
                <a:solidFill>
                  <a:srgbClr val="FFFFFF"/>
                </a:solidFill>
                <a:latin typeface="Open Sans Semibold"/>
                <a:ea typeface="Open Sans Semibold"/>
                <a:cs typeface="Open Sans Semibold"/>
                <a:sym typeface="Open Sans Semibold"/>
              </a:defRPr>
            </a:pPr>
            <a:r>
              <a:rPr lang="en-US" sz="6000" dirty="0">
                <a:solidFill>
                  <a:schemeClr val="tx1"/>
                </a:solidFill>
                <a:latin typeface="Kokila" panose="020B0604020202020204" pitchFamily="34" charset="0"/>
                <a:ea typeface="Open Sans" panose="020B0606030504020204" pitchFamily="34" charset="0"/>
                <a:cs typeface="Kokila" panose="020B0604020202020204" pitchFamily="34" charset="0"/>
              </a:rPr>
              <a:t>सीएसएसआर</a:t>
            </a:r>
          </a:p>
          <a:p>
            <a:pPr marL="1143000" indent="-1143000" algn="l" rtl="0">
              <a:buFont typeface="+mj-lt"/>
              <a:buAutoNum type="arabicParenR"/>
              <a:defRPr sz="6400">
                <a:solidFill>
                  <a:srgbClr val="FFFFFF"/>
                </a:solidFill>
                <a:latin typeface="Open Sans Semibold"/>
                <a:ea typeface="Open Sans Semibold"/>
                <a:cs typeface="Open Sans Semibold"/>
                <a:sym typeface="Open Sans Semibold"/>
              </a:defRPr>
            </a:pPr>
            <a:r>
              <a:rPr lang="en-US" sz="6000" dirty="0">
                <a:solidFill>
                  <a:schemeClr val="tx1"/>
                </a:solidFill>
                <a:latin typeface="Kokila" panose="020B0604020202020204" pitchFamily="34" charset="0"/>
                <a:ea typeface="Open Sans" panose="020B0606030504020204" pitchFamily="34" charset="0"/>
                <a:cs typeface="Kokila" panose="020B0604020202020204" pitchFamily="34" charset="0"/>
              </a:rPr>
              <a:t>जलीय आपदा</a:t>
            </a:r>
          </a:p>
          <a:p>
            <a:pPr marL="1143000" indent="-1143000" algn="l" rtl="0">
              <a:buFont typeface="+mj-lt"/>
              <a:buAutoNum type="arabicParenR"/>
              <a:defRPr sz="6400">
                <a:solidFill>
                  <a:srgbClr val="FFFFFF"/>
                </a:solidFill>
                <a:latin typeface="Open Sans Semibold"/>
                <a:ea typeface="Open Sans Semibold"/>
                <a:cs typeface="Open Sans Semibold"/>
                <a:sym typeface="Open Sans Semibold"/>
              </a:defRPr>
            </a:pPr>
            <a:r>
              <a:rPr lang="en-US" sz="6000" dirty="0">
                <a:solidFill>
                  <a:schemeClr val="tx1"/>
                </a:solidFill>
                <a:latin typeface="Kokila" panose="020B0604020202020204" pitchFamily="34" charset="0"/>
                <a:ea typeface="Open Sans" panose="020B0606030504020204" pitchFamily="34" charset="0"/>
                <a:cs typeface="Kokila" panose="020B0604020202020204" pitchFamily="34" charset="0"/>
              </a:rPr>
              <a:t>सीबीआरएन</a:t>
            </a:r>
          </a:p>
          <a:p>
            <a:pPr marL="1143000" indent="-1143000" algn="l" rtl="0">
              <a:buFont typeface="+mj-lt"/>
              <a:buAutoNum type="arabicParenR"/>
              <a:defRPr sz="6400">
                <a:solidFill>
                  <a:srgbClr val="FFFFFF"/>
                </a:solidFill>
                <a:latin typeface="Open Sans Semibold"/>
                <a:ea typeface="Open Sans Semibold"/>
                <a:cs typeface="Open Sans Semibold"/>
                <a:sym typeface="Open Sans Semibold"/>
              </a:defRPr>
            </a:pPr>
            <a:r>
              <a:rPr lang="en-US" sz="6000" dirty="0">
                <a:solidFill>
                  <a:schemeClr val="tx1"/>
                </a:solidFill>
                <a:latin typeface="Kokila" panose="020B0604020202020204" pitchFamily="34" charset="0"/>
                <a:ea typeface="Open Sans" panose="020B0606030504020204" pitchFamily="34" charset="0"/>
                <a:cs typeface="Kokila" panose="020B0604020202020204" pitchFamily="34" charset="0"/>
              </a:rPr>
              <a:t>सीमित </a:t>
            </a:r>
            <a:r>
              <a:rPr lang="en-US" sz="6000" dirty="0" err="1">
                <a:solidFill>
                  <a:schemeClr val="tx1"/>
                </a:solidFill>
                <a:latin typeface="Kokila" panose="020B0604020202020204" pitchFamily="34" charset="0"/>
                <a:ea typeface="Open Sans" panose="020B0606030504020204" pitchFamily="34" charset="0"/>
                <a:cs typeface="Kokila" panose="020B0604020202020204" pitchFamily="34" charset="0"/>
              </a:rPr>
              <a:t>स्थान</a:t>
            </a:r>
            <a:r>
              <a:rPr lang="en-US" sz="6000" dirty="0">
                <a:solidFill>
                  <a:schemeClr val="tx1"/>
                </a:solidFill>
                <a:latin typeface="Kokila" panose="020B0604020202020204" pitchFamily="34" charset="0"/>
                <a:ea typeface="Open Sans" panose="020B0606030504020204" pitchFamily="34" charset="0"/>
                <a:cs typeface="Kokila" panose="020B0604020202020204" pitchFamily="34" charset="0"/>
              </a:rPr>
              <a:t> </a:t>
            </a:r>
            <a:r>
              <a:rPr lang="hi-IN" sz="6000" dirty="0">
                <a:solidFill>
                  <a:schemeClr val="tx1"/>
                </a:solidFill>
                <a:latin typeface="Kokila" panose="020B0604020202020204" pitchFamily="34" charset="0"/>
                <a:ea typeface="Open Sans" panose="020B0606030504020204" pitchFamily="34" charset="0"/>
                <a:cs typeface="Kokila" panose="020B0604020202020204" pitchFamily="34" charset="0"/>
              </a:rPr>
              <a:t>खोज और बचाव </a:t>
            </a:r>
            <a:endParaRPr lang="en-US" sz="6000" dirty="0">
              <a:solidFill>
                <a:schemeClr val="tx1"/>
              </a:solidFill>
              <a:latin typeface="Kokila" panose="020B0604020202020204" pitchFamily="34" charset="0"/>
              <a:ea typeface="Open Sans" panose="020B0606030504020204" pitchFamily="34" charset="0"/>
              <a:cs typeface="Kokila" panose="020B0604020202020204" pitchFamily="34" charset="0"/>
            </a:endParaRPr>
          </a:p>
          <a:p>
            <a:pPr marL="1143000" indent="-1143000" algn="l" rtl="0">
              <a:buFont typeface="+mj-lt"/>
              <a:buAutoNum type="arabicParenR"/>
              <a:defRPr sz="6400">
                <a:solidFill>
                  <a:srgbClr val="FFFFFF"/>
                </a:solidFill>
                <a:latin typeface="Open Sans Semibold"/>
                <a:ea typeface="Open Sans Semibold"/>
                <a:cs typeface="Open Sans Semibold"/>
                <a:sym typeface="Open Sans Semibold"/>
              </a:defRPr>
            </a:pPr>
            <a:r>
              <a:rPr lang="en-US" sz="6000" dirty="0">
                <a:solidFill>
                  <a:schemeClr val="tx1"/>
                </a:solidFill>
                <a:latin typeface="Kokila" panose="020B0604020202020204" pitchFamily="34" charset="0"/>
                <a:ea typeface="Open Sans" panose="020B0606030504020204" pitchFamily="34" charset="0"/>
                <a:cs typeface="Kokila" panose="020B0604020202020204" pitchFamily="34" charset="0"/>
              </a:rPr>
              <a:t>हवाई/रेल/सड़क दुर्घटना</a:t>
            </a:r>
          </a:p>
          <a:p>
            <a:pPr marL="1143000" indent="-1143000" algn="l" rtl="0">
              <a:buFont typeface="+mj-lt"/>
              <a:buAutoNum type="arabicParenR"/>
              <a:defRPr sz="6400">
                <a:solidFill>
                  <a:srgbClr val="FFFFFF"/>
                </a:solidFill>
                <a:latin typeface="Open Sans Semibold"/>
                <a:ea typeface="Open Sans Semibold"/>
                <a:cs typeface="Open Sans Semibold"/>
                <a:sym typeface="Open Sans Semibold"/>
              </a:defRPr>
            </a:pPr>
            <a:r>
              <a:rPr lang="en-US" sz="6000" dirty="0">
                <a:solidFill>
                  <a:schemeClr val="tx1"/>
                </a:solidFill>
                <a:latin typeface="Kokila" panose="020B0604020202020204" pitchFamily="34" charset="0"/>
                <a:ea typeface="Open Sans" panose="020B0606030504020204" pitchFamily="34" charset="0"/>
                <a:cs typeface="Kokila" panose="020B0604020202020204" pitchFamily="34" charset="0"/>
              </a:rPr>
              <a:t>ऊँची इमारत और रस्सी बचाव</a:t>
            </a:r>
          </a:p>
          <a:p>
            <a:pPr marL="1143000" indent="-1143000" algn="l" rtl="0">
              <a:buFont typeface="+mj-lt"/>
              <a:buAutoNum type="arabicParenR"/>
              <a:defRPr sz="6400">
                <a:solidFill>
                  <a:srgbClr val="FFFFFF"/>
                </a:solidFill>
                <a:latin typeface="Open Sans Semibold"/>
                <a:ea typeface="Open Sans Semibold"/>
                <a:cs typeface="Open Sans Semibold"/>
                <a:sym typeface="Open Sans Semibold"/>
              </a:defRPr>
            </a:pPr>
            <a:r>
              <a:rPr lang="en-US" sz="6000" dirty="0">
                <a:solidFill>
                  <a:schemeClr val="tx1"/>
                </a:solidFill>
                <a:latin typeface="Kokila" panose="020B0604020202020204" pitchFamily="34" charset="0"/>
                <a:ea typeface="Open Sans" panose="020B0606030504020204" pitchFamily="34" charset="0"/>
                <a:cs typeface="Kokila" panose="020B0604020202020204" pitchFamily="34" charset="0"/>
              </a:rPr>
              <a:t>एमएफआर</a:t>
            </a:r>
          </a:p>
          <a:p>
            <a:pPr marL="1143000" indent="-1143000" algn="l" rtl="0">
              <a:buFont typeface="+mj-lt"/>
              <a:buAutoNum type="arabicParenR"/>
              <a:defRPr sz="6400">
                <a:solidFill>
                  <a:srgbClr val="FFFFFF"/>
                </a:solidFill>
                <a:latin typeface="Open Sans Semibold"/>
                <a:ea typeface="Open Sans Semibold"/>
                <a:cs typeface="Open Sans Semibold"/>
                <a:sym typeface="Open Sans Semibold"/>
              </a:defRPr>
            </a:pPr>
            <a:endParaRPr lang="en-US" sz="6000" dirty="0">
              <a:solidFill>
                <a:schemeClr val="tx1"/>
              </a:solidFill>
              <a:latin typeface="Kokila" panose="020B0604020202020204" pitchFamily="34" charset="0"/>
              <a:ea typeface="Open Sans" panose="020B0606030504020204" pitchFamily="34" charset="0"/>
              <a:cs typeface="Kokila" panose="020B0604020202020204" pitchFamily="34" charset="0"/>
            </a:endParaRPr>
          </a:p>
        </p:txBody>
      </p:sp>
      <p:sp>
        <p:nvSpPr>
          <p:cNvPr id="114" name="PPT 2 -">
            <a:extLst>
              <a:ext uri="{FF2B5EF4-FFF2-40B4-BE49-F238E27FC236}">
                <a16:creationId xmlns:a16="http://schemas.microsoft.com/office/drawing/2014/main" id="{9ADAE3DD-E7AD-DE4F-6C2D-20C551BC2132}"/>
              </a:ext>
            </a:extLst>
          </p:cNvPr>
          <p:cNvSpPr txBox="1"/>
          <p:nvPr/>
        </p:nvSpPr>
        <p:spPr>
          <a:xfrm>
            <a:off x="21546984" y="12813338"/>
            <a:ext cx="941964" cy="619760"/>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lang="en-US" b="1" dirty="0">
                <a:solidFill>
                  <a:srgbClr val="E46C0A"/>
                </a:solidFill>
                <a:latin typeface="Kokila" panose="020B0604020202020204" pitchFamily="34" charset="0"/>
                <a:cs typeface="Kokila" panose="020B0604020202020204" pitchFamily="34" charset="0"/>
              </a:rPr>
              <a:t>PPT 2</a:t>
            </a:r>
            <a:endParaRPr dirty="0">
              <a:solidFill>
                <a:srgbClr val="E46C0A"/>
              </a:solidFill>
              <a:latin typeface="Kokila" panose="020B0604020202020204" pitchFamily="34" charset="0"/>
              <a:cs typeface="Kokila" panose="020B0604020202020204" pitchFamily="34" charset="0"/>
            </a:endParaRPr>
          </a:p>
        </p:txBody>
      </p:sp>
      <p:sp>
        <p:nvSpPr>
          <p:cNvPr id="115" name="Rectangle">
            <a:extLst>
              <a:ext uri="{FF2B5EF4-FFF2-40B4-BE49-F238E27FC236}">
                <a16:creationId xmlns:a16="http://schemas.microsoft.com/office/drawing/2014/main" id="{24E22BF6-1A6B-3AB6-0444-3500BBDB9725}"/>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pPr algn="l" rtl="0"/>
            <a:endParaRPr>
              <a:latin typeface="Kokila" panose="020B0604020202020204" pitchFamily="34" charset="0"/>
              <a:cs typeface="Kokila" panose="020B0604020202020204" pitchFamily="34" charset="0"/>
            </a:endParaRPr>
          </a:p>
        </p:txBody>
      </p:sp>
      <p:sp>
        <p:nvSpPr>
          <p:cNvPr id="116" name="Slide Number">
            <a:extLst>
              <a:ext uri="{FF2B5EF4-FFF2-40B4-BE49-F238E27FC236}">
                <a16:creationId xmlns:a16="http://schemas.microsoft.com/office/drawing/2014/main" id="{5FF3674D-880C-E13A-0218-F611046F0933}"/>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algn="l" rtl="0"/>
            <a:fld id="{86CB4B4D-7CA3-9044-876B-883B54F8677D}" type="slidenum">
              <a:rPr>
                <a:latin typeface="Kokila" panose="020B0604020202020204" pitchFamily="34" charset="0"/>
                <a:cs typeface="Kokila" panose="020B0604020202020204" pitchFamily="34" charset="0"/>
              </a:rPr>
              <a:pPr algn="l" rtl="0"/>
              <a:t>40</a:t>
            </a:fld>
            <a:endParaRPr dirty="0">
              <a:latin typeface="Kokila" panose="020B0604020202020204" pitchFamily="34" charset="0"/>
              <a:cs typeface="Kokila" panose="020B0604020202020204" pitchFamily="34" charset="0"/>
            </a:endParaRPr>
          </a:p>
        </p:txBody>
      </p:sp>
      <p:sp>
        <p:nvSpPr>
          <p:cNvPr id="9" name="Course Purpose">
            <a:extLst>
              <a:ext uri="{FF2B5EF4-FFF2-40B4-BE49-F238E27FC236}">
                <a16:creationId xmlns:a16="http://schemas.microsoft.com/office/drawing/2014/main" id="{ECC91886-0D8B-48BC-A788-21530EEA3672}"/>
              </a:ext>
            </a:extLst>
          </p:cNvPr>
          <p:cNvSpPr txBox="1"/>
          <p:nvPr/>
        </p:nvSpPr>
        <p:spPr>
          <a:xfrm>
            <a:off x="742863" y="2812493"/>
            <a:ext cx="7113118" cy="126609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100000"/>
              </a:lnSpc>
            </a:pPr>
            <a:r>
              <a:rPr lang="en-US" dirty="0">
                <a:latin typeface="Kokila" panose="020B0604020202020204" pitchFamily="34" charset="0"/>
                <a:cs typeface="Kokila" panose="020B0604020202020204" pitchFamily="34" charset="0"/>
              </a:rPr>
              <a:t>एनडीआरएफ विशेषज्ञता</a:t>
            </a:r>
          </a:p>
        </p:txBody>
      </p:sp>
      <p:pic>
        <p:nvPicPr>
          <p:cNvPr id="2" name="Picture 1">
            <a:extLst>
              <a:ext uri="{FF2B5EF4-FFF2-40B4-BE49-F238E27FC236}">
                <a16:creationId xmlns:a16="http://schemas.microsoft.com/office/drawing/2014/main" id="{302C983C-90A3-4263-8984-F58FC862E86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929339" y="0"/>
            <a:ext cx="2414021" cy="2458720"/>
          </a:xfrm>
          <a:prstGeom prst="rect">
            <a:avLst/>
          </a:prstGeom>
        </p:spPr>
      </p:pic>
    </p:spTree>
    <p:extLst>
      <p:ext uri="{BB962C8B-B14F-4D97-AF65-F5344CB8AC3E}">
        <p14:creationId xmlns:p14="http://schemas.microsoft.com/office/powerpoint/2010/main" val="1132121843"/>
      </p:ext>
    </p:extLst>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a:extLst>
              <a:ext uri="{FF2B5EF4-FFF2-40B4-BE49-F238E27FC236}">
                <a16:creationId xmlns:a16="http://schemas.microsoft.com/office/drawing/2014/main" id="{E49C28F7-B978-0AA2-7E9D-3D7A0C060AF1}"/>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581400" y="1045028"/>
            <a:ext cx="20258314" cy="12252397"/>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4">
            <a:extLst>
              <a:ext uri="{FF2B5EF4-FFF2-40B4-BE49-F238E27FC236}">
                <a16:creationId xmlns:a16="http://schemas.microsoft.com/office/drawing/2014/main" id="{2A01EC49-9A9E-3530-812A-3D4C8283D7DF}"/>
              </a:ext>
            </a:extLst>
          </p:cNvPr>
          <p:cNvSpPr txBox="1">
            <a:spLocks/>
          </p:cNvSpPr>
          <p:nvPr/>
        </p:nvSpPr>
        <p:spPr>
          <a:xfrm>
            <a:off x="8610600" y="6356350"/>
            <a:ext cx="2743200" cy="365125"/>
          </a:xfrm>
          <a:prstGeom prst="rect">
            <a:avLst/>
          </a:prstGeom>
        </p:spPr>
        <p:txBody>
          <a:bodyPr vert="horz" lIns="91440" tIns="45720" rIns="91440" bIns="45720" rtlCol="0" anchor="ctr"/>
          <a:lstStyle>
            <a:defPPr marL="0" marR="0" indent="0" algn="l" defTabSz="914400" rtl="0" fontAlgn="auto" latinLnBrk="1" hangingPunct="0">
              <a:lnSpc>
                <a:spcPct val="100000"/>
              </a:lnSpc>
              <a:spcBef>
                <a:spcPts val="0"/>
              </a:spcBef>
              <a:spcAft>
                <a:spcPts val="0"/>
              </a:spcAft>
              <a:buClrTx/>
              <a:buSzTx/>
              <a:buFontTx/>
              <a:buNone/>
              <a:tabLst/>
              <a:defRPr kumimoji="0" lang="en-US" sz="1800" b="0" i="0" u="none" strike="noStrike" cap="none" spc="0" normalizeH="0" baseline="0">
                <a:ln>
                  <a:noFill/>
                </a:ln>
                <a:solidFill>
                  <a:srgbClr val="000000"/>
                </a:solidFill>
                <a:effectLst/>
                <a:uFillTx/>
              </a:defRPr>
            </a:defPPr>
            <a:lvl1pPr marL="0" marR="0" indent="0" algn="r" defTabSz="914400" rtl="0" eaLnBrk="1" fontAlgn="auto" latinLnBrk="0" hangingPunct="1">
              <a:lnSpc>
                <a:spcPct val="100000"/>
              </a:lnSpc>
              <a:spcBef>
                <a:spcPts val="0"/>
              </a:spcBef>
              <a:spcAft>
                <a:spcPts val="0"/>
              </a:spcAft>
              <a:buClrTx/>
              <a:buSzTx/>
              <a:buFontTx/>
              <a:buNone/>
              <a:tabLst/>
              <a:defRPr kumimoji="0" sz="1200" b="0" i="0" u="none" strike="noStrike" kern="1200" cap="none" spc="0" normalizeH="0" baseline="0">
                <a:ln>
                  <a:noFill/>
                </a:ln>
                <a:solidFill>
                  <a:schemeClr val="tx1">
                    <a:tint val="75000"/>
                  </a:schemeClr>
                </a:solidFill>
                <a:effectLst/>
                <a:uFillTx/>
                <a:latin typeface="+mn-lt"/>
                <a:ea typeface="+mn-ea"/>
                <a:cs typeface="+mn-cs"/>
                <a:sym typeface="Arial"/>
              </a:defRPr>
            </a:lvl1pPr>
            <a:lvl2pPr marL="457200" marR="0" indent="457200" algn="l" defTabSz="914400" rtl="0" eaLnBrk="1" fontAlgn="auto" latinLnBrk="0" hangingPunct="1">
              <a:lnSpc>
                <a:spcPct val="100000"/>
              </a:lnSpc>
              <a:spcBef>
                <a:spcPts val="0"/>
              </a:spcBef>
              <a:spcAft>
                <a:spcPts val="0"/>
              </a:spcAft>
              <a:buClrTx/>
              <a:buSzTx/>
              <a:buFontTx/>
              <a:buNone/>
              <a:tabLst/>
              <a:defRPr kumimoji="0" sz="1800" b="0" i="0" u="none" strike="noStrike" kern="1200" cap="none" spc="0" normalizeH="0" baseline="0">
                <a:ln>
                  <a:noFill/>
                </a:ln>
                <a:solidFill>
                  <a:schemeClr val="tx1"/>
                </a:solidFill>
                <a:effectLst/>
                <a:uFillTx/>
                <a:latin typeface="+mn-lt"/>
                <a:ea typeface="+mn-ea"/>
                <a:cs typeface="+mn-cs"/>
                <a:sym typeface="Arial"/>
              </a:defRPr>
            </a:lvl2pPr>
            <a:lvl3pPr marL="914400" marR="0" indent="914400" algn="l" defTabSz="914400" rtl="0" eaLnBrk="1" fontAlgn="auto" latinLnBrk="0" hangingPunct="1">
              <a:lnSpc>
                <a:spcPct val="100000"/>
              </a:lnSpc>
              <a:spcBef>
                <a:spcPts val="0"/>
              </a:spcBef>
              <a:spcAft>
                <a:spcPts val="0"/>
              </a:spcAft>
              <a:buClrTx/>
              <a:buSzTx/>
              <a:buFontTx/>
              <a:buNone/>
              <a:tabLst/>
              <a:defRPr kumimoji="0" sz="1800" b="0" i="0" u="none" strike="noStrike" kern="1200" cap="none" spc="0" normalizeH="0" baseline="0">
                <a:ln>
                  <a:noFill/>
                </a:ln>
                <a:solidFill>
                  <a:schemeClr val="tx1"/>
                </a:solidFill>
                <a:effectLst/>
                <a:uFillTx/>
                <a:latin typeface="+mn-lt"/>
                <a:ea typeface="+mn-ea"/>
                <a:cs typeface="+mn-cs"/>
                <a:sym typeface="Arial"/>
              </a:defRPr>
            </a:lvl3pPr>
            <a:lvl4pPr marL="1371600" marR="0" indent="1371600" algn="l" defTabSz="914400" rtl="0" eaLnBrk="1" fontAlgn="auto" latinLnBrk="0" hangingPunct="1">
              <a:lnSpc>
                <a:spcPct val="100000"/>
              </a:lnSpc>
              <a:spcBef>
                <a:spcPts val="0"/>
              </a:spcBef>
              <a:spcAft>
                <a:spcPts val="0"/>
              </a:spcAft>
              <a:buClrTx/>
              <a:buSzTx/>
              <a:buFontTx/>
              <a:buNone/>
              <a:tabLst/>
              <a:defRPr kumimoji="0" sz="1800" b="0" i="0" u="none" strike="noStrike" kern="1200" cap="none" spc="0" normalizeH="0" baseline="0">
                <a:ln>
                  <a:noFill/>
                </a:ln>
                <a:solidFill>
                  <a:schemeClr val="tx1"/>
                </a:solidFill>
                <a:effectLst/>
                <a:uFillTx/>
                <a:latin typeface="+mn-lt"/>
                <a:ea typeface="+mn-ea"/>
                <a:cs typeface="+mn-cs"/>
                <a:sym typeface="Arial"/>
              </a:defRPr>
            </a:lvl4pPr>
            <a:lvl5pPr marL="1828800" marR="0" indent="1828800" algn="l" defTabSz="914400" rtl="0" eaLnBrk="1" fontAlgn="auto" latinLnBrk="0" hangingPunct="1">
              <a:lnSpc>
                <a:spcPct val="100000"/>
              </a:lnSpc>
              <a:spcBef>
                <a:spcPts val="0"/>
              </a:spcBef>
              <a:spcAft>
                <a:spcPts val="0"/>
              </a:spcAft>
              <a:buClrTx/>
              <a:buSzTx/>
              <a:buFontTx/>
              <a:buNone/>
              <a:tabLst/>
              <a:defRPr kumimoji="0" sz="1800" b="0" i="0" u="none" strike="noStrike" kern="1200" cap="none" spc="0" normalizeH="0" baseline="0">
                <a:ln>
                  <a:noFill/>
                </a:ln>
                <a:solidFill>
                  <a:schemeClr val="tx1"/>
                </a:solidFill>
                <a:effectLst/>
                <a:uFillTx/>
                <a:latin typeface="+mn-lt"/>
                <a:ea typeface="+mn-ea"/>
                <a:cs typeface="+mn-cs"/>
                <a:sym typeface="Arial"/>
              </a:defRPr>
            </a:lvl5pPr>
            <a:lvl6pPr marL="2286000" marR="0" indent="0" algn="l" defTabSz="914400" rtl="0" eaLnBrk="1" fontAlgn="auto" latinLnBrk="0" hangingPunct="1">
              <a:lnSpc>
                <a:spcPct val="100000"/>
              </a:lnSpc>
              <a:spcBef>
                <a:spcPts val="0"/>
              </a:spcBef>
              <a:spcAft>
                <a:spcPts val="0"/>
              </a:spcAft>
              <a:buClrTx/>
              <a:buSzTx/>
              <a:buFontTx/>
              <a:buNone/>
              <a:tabLst/>
              <a:defRPr kumimoji="0" sz="1800" b="0" i="0" u="none" strike="noStrike" kern="1200" cap="none" spc="0" normalizeH="0" baseline="0">
                <a:ln>
                  <a:noFill/>
                </a:ln>
                <a:solidFill>
                  <a:schemeClr val="tx1"/>
                </a:solidFill>
                <a:effectLst/>
                <a:uFillTx/>
                <a:latin typeface="+mn-lt"/>
                <a:ea typeface="+mn-ea"/>
                <a:cs typeface="+mn-cs"/>
                <a:sym typeface="Arial"/>
              </a:defRPr>
            </a:lvl6pPr>
            <a:lvl7pPr marL="2743200" marR="0" indent="0" algn="l" defTabSz="914400" rtl="0" eaLnBrk="1" fontAlgn="auto" latinLnBrk="0" hangingPunct="1">
              <a:lnSpc>
                <a:spcPct val="100000"/>
              </a:lnSpc>
              <a:spcBef>
                <a:spcPts val="0"/>
              </a:spcBef>
              <a:spcAft>
                <a:spcPts val="0"/>
              </a:spcAft>
              <a:buClrTx/>
              <a:buSzTx/>
              <a:buFontTx/>
              <a:buNone/>
              <a:tabLst/>
              <a:defRPr kumimoji="0" sz="1800" b="0" i="0" u="none" strike="noStrike" kern="1200" cap="none" spc="0" normalizeH="0" baseline="0">
                <a:ln>
                  <a:noFill/>
                </a:ln>
                <a:solidFill>
                  <a:schemeClr val="tx1"/>
                </a:solidFill>
                <a:effectLst/>
                <a:uFillTx/>
                <a:latin typeface="+mn-lt"/>
                <a:ea typeface="+mn-ea"/>
                <a:cs typeface="+mn-cs"/>
                <a:sym typeface="Arial"/>
              </a:defRPr>
            </a:lvl7pPr>
            <a:lvl8pPr marL="3200400" marR="0" indent="0" algn="l" defTabSz="914400" rtl="0" eaLnBrk="1" fontAlgn="auto" latinLnBrk="0" hangingPunct="1">
              <a:lnSpc>
                <a:spcPct val="100000"/>
              </a:lnSpc>
              <a:spcBef>
                <a:spcPts val="0"/>
              </a:spcBef>
              <a:spcAft>
                <a:spcPts val="0"/>
              </a:spcAft>
              <a:buClrTx/>
              <a:buSzTx/>
              <a:buFontTx/>
              <a:buNone/>
              <a:tabLst/>
              <a:defRPr kumimoji="0" sz="1800" b="0" i="0" u="none" strike="noStrike" kern="1200" cap="none" spc="0" normalizeH="0" baseline="0">
                <a:ln>
                  <a:noFill/>
                </a:ln>
                <a:solidFill>
                  <a:schemeClr val="tx1"/>
                </a:solidFill>
                <a:effectLst/>
                <a:uFillTx/>
                <a:latin typeface="+mn-lt"/>
                <a:ea typeface="+mn-ea"/>
                <a:cs typeface="+mn-cs"/>
                <a:sym typeface="Arial"/>
              </a:defRPr>
            </a:lvl8pPr>
            <a:lvl9pPr marL="3657600" marR="0" indent="0" algn="l" defTabSz="914400" rtl="0" eaLnBrk="1" fontAlgn="auto" latinLnBrk="0" hangingPunct="1">
              <a:lnSpc>
                <a:spcPct val="100000"/>
              </a:lnSpc>
              <a:spcBef>
                <a:spcPts val="0"/>
              </a:spcBef>
              <a:spcAft>
                <a:spcPts val="0"/>
              </a:spcAft>
              <a:buClrTx/>
              <a:buSzTx/>
              <a:buFontTx/>
              <a:buNone/>
              <a:tabLst/>
              <a:defRPr kumimoji="0" sz="1800" b="0" i="0" u="none" strike="noStrike" kern="1200" cap="none" spc="0" normalizeH="0" baseline="0">
                <a:ln>
                  <a:noFill/>
                </a:ln>
                <a:solidFill>
                  <a:schemeClr val="tx1"/>
                </a:solidFill>
                <a:effectLst/>
                <a:uFillTx/>
                <a:latin typeface="+mn-lt"/>
                <a:ea typeface="+mn-ea"/>
                <a:cs typeface="+mn-cs"/>
                <a:sym typeface="Arial"/>
              </a:defRPr>
            </a:lvl9pPr>
          </a:lstStyle>
          <a:p>
            <a:pPr algn="l" rtl="0"/>
            <a:fld id="{636B5AA9-3827-4A02-A268-78C47F562BF5}" type="slidenum">
              <a:rPr lang="en-IN" smtClean="0"/>
              <a:pPr algn="l" rtl="0"/>
              <a:t>41</a:t>
            </a:fld>
            <a:endParaRPr lang="en-IN"/>
          </a:p>
        </p:txBody>
      </p:sp>
    </p:spTree>
    <p:extLst>
      <p:ext uri="{BB962C8B-B14F-4D97-AF65-F5344CB8AC3E}">
        <p14:creationId xmlns:p14="http://schemas.microsoft.com/office/powerpoint/2010/main" val="3322139342"/>
      </p:ext>
    </p:extLst>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8CF0F0-8627-D8C0-EDBC-20015886880F}"/>
            </a:ext>
          </a:extLst>
        </p:cNvPr>
        <p:cNvGrpSpPr/>
        <p:nvPr/>
      </p:nvGrpSpPr>
      <p:grpSpPr>
        <a:xfrm>
          <a:off x="0" y="0"/>
          <a:ext cx="0" cy="0"/>
          <a:chOff x="0" y="0"/>
          <a:chExt cx="0" cy="0"/>
        </a:xfrm>
      </p:grpSpPr>
      <p:sp>
        <p:nvSpPr>
          <p:cNvPr id="2" name="Abdominal Injury">
            <a:extLst>
              <a:ext uri="{FF2B5EF4-FFF2-40B4-BE49-F238E27FC236}">
                <a16:creationId xmlns:a16="http://schemas.microsoft.com/office/drawing/2014/main" id="{8CAAEF2C-5164-94BB-F9E3-920CBB584E44}"/>
              </a:ext>
            </a:extLst>
          </p:cNvPr>
          <p:cNvSpPr txBox="1"/>
          <p:nvPr/>
        </p:nvSpPr>
        <p:spPr>
          <a:xfrm>
            <a:off x="4622161" y="424507"/>
            <a:ext cx="14329285" cy="157386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90000"/>
              </a:lnSpc>
              <a:defRPr sz="7200" b="1" cap="all">
                <a:solidFill>
                  <a:srgbClr val="C00000"/>
                </a:solidFill>
                <a:latin typeface="Open Sans"/>
                <a:ea typeface="Open Sans"/>
                <a:cs typeface="Open Sans"/>
                <a:sym typeface="Open Sans"/>
              </a:defRPr>
            </a:lvl1pPr>
          </a:lstStyle>
          <a:p>
            <a:pPr algn="ctr" rtl="0">
              <a:lnSpc>
                <a:spcPct val="100000"/>
              </a:lnSpc>
            </a:pPr>
            <a:r>
              <a:rPr lang="en-US" sz="9200" dirty="0">
                <a:latin typeface="Kokila" panose="020B0604020202020204" pitchFamily="34" charset="0"/>
                <a:cs typeface="Kokila" panose="020B0604020202020204" pitchFamily="34" charset="0"/>
              </a:rPr>
              <a:t>एनडीआरएफ: प्रतिक्रिया तंत्र</a:t>
            </a:r>
          </a:p>
        </p:txBody>
      </p:sp>
      <p:grpSp>
        <p:nvGrpSpPr>
          <p:cNvPr id="5" name="Group 4">
            <a:extLst>
              <a:ext uri="{FF2B5EF4-FFF2-40B4-BE49-F238E27FC236}">
                <a16:creationId xmlns:a16="http://schemas.microsoft.com/office/drawing/2014/main" id="{07BE0F60-C88D-674D-F173-0F0BC1CDFBF3}"/>
              </a:ext>
            </a:extLst>
          </p:cNvPr>
          <p:cNvGrpSpPr/>
          <p:nvPr/>
        </p:nvGrpSpPr>
        <p:grpSpPr>
          <a:xfrm>
            <a:off x="1219205" y="2565400"/>
            <a:ext cx="7927202" cy="2590800"/>
            <a:chOff x="609602" y="1282700"/>
            <a:chExt cx="3963601" cy="1295400"/>
          </a:xfrm>
        </p:grpSpPr>
        <p:sp>
          <p:nvSpPr>
            <p:cNvPr id="6" name="Rounded Rectangle 2">
              <a:extLst>
                <a:ext uri="{FF2B5EF4-FFF2-40B4-BE49-F238E27FC236}">
                  <a16:creationId xmlns:a16="http://schemas.microsoft.com/office/drawing/2014/main" id="{30660C16-8000-26C4-2F81-6195D28FFDA1}"/>
                </a:ext>
              </a:extLst>
            </p:cNvPr>
            <p:cNvSpPr/>
            <p:nvPr/>
          </p:nvSpPr>
          <p:spPr>
            <a:xfrm>
              <a:off x="609602" y="1282700"/>
              <a:ext cx="3963601" cy="1295400"/>
            </a:xfrm>
            <a:prstGeom prst="roundRect">
              <a:avLst/>
            </a:prstGeom>
            <a:solidFill>
              <a:srgbClr val="F5F1A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828800" hangingPunct="1">
                <a:defRPr/>
              </a:pPr>
              <a:r>
                <a:rPr lang="en-IN" sz="5400" b="1" kern="1200" dirty="0" err="1">
                  <a:solidFill>
                    <a:prstClr val="black"/>
                  </a:solidFill>
                  <a:latin typeface="Kokila" panose="020B0604020202020204" pitchFamily="34" charset="0"/>
                  <a:cs typeface="Kokila" panose="020B0604020202020204" pitchFamily="34" charset="0"/>
                </a:rPr>
                <a:t>जानकारी</a:t>
              </a:r>
              <a:r>
                <a:rPr lang="en-IN" sz="5400" b="1" kern="1200" dirty="0">
                  <a:solidFill>
                    <a:prstClr val="black"/>
                  </a:solidFill>
                  <a:latin typeface="Kokila" panose="020B0604020202020204" pitchFamily="34" charset="0"/>
                  <a:cs typeface="Kokila" panose="020B0604020202020204" pitchFamily="34" charset="0"/>
                </a:rPr>
                <a:t> </a:t>
              </a:r>
              <a:r>
                <a:rPr lang="en-IN" sz="5400" b="1" kern="1200" dirty="0" err="1">
                  <a:solidFill>
                    <a:prstClr val="black"/>
                  </a:solidFill>
                  <a:latin typeface="Kokila" panose="020B0604020202020204" pitchFamily="34" charset="0"/>
                  <a:cs typeface="Kokila" panose="020B0604020202020204" pitchFamily="34" charset="0"/>
                </a:rPr>
                <a:t>प्राप्त</a:t>
              </a:r>
              <a:r>
                <a:rPr lang="hi-IN" sz="5400" b="1" kern="1200" dirty="0">
                  <a:solidFill>
                    <a:prstClr val="black"/>
                  </a:solidFill>
                  <a:latin typeface="Kokila" panose="020B0604020202020204" pitchFamily="34" charset="0"/>
                  <a:cs typeface="Kokila" panose="020B0604020202020204" pitchFamily="34" charset="0"/>
                </a:rPr>
                <a:t> करना </a:t>
              </a:r>
              <a:endParaRPr lang="en-IN" sz="5400" b="1" kern="1200" dirty="0">
                <a:solidFill>
                  <a:prstClr val="black"/>
                </a:solidFill>
                <a:latin typeface="Kokila" panose="020B0604020202020204" pitchFamily="34" charset="0"/>
                <a:cs typeface="Kokila" panose="020B0604020202020204" pitchFamily="34" charset="0"/>
              </a:endParaRPr>
            </a:p>
          </p:txBody>
        </p:sp>
        <p:pic>
          <p:nvPicPr>
            <p:cNvPr id="7" name="Picture 2" descr="C:\Users\NDRF 5\Desktop\images.png">
              <a:extLst>
                <a:ext uri="{FF2B5EF4-FFF2-40B4-BE49-F238E27FC236}">
                  <a16:creationId xmlns:a16="http://schemas.microsoft.com/office/drawing/2014/main" id="{8DB98AC9-FD45-029F-D767-32617AACADBD}"/>
                </a:ext>
              </a:extLst>
            </p:cNvPr>
            <p:cNvPicPr>
              <a:picLocks noChangeAspect="1" noChangeArrowheads="1"/>
            </p:cNvPicPr>
            <p:nvPr/>
          </p:nvPicPr>
          <p:blipFill rotWithShape="1">
            <a:blip r:embed="rId3" cstate="print">
              <a:duotone>
                <a:prstClr val="black"/>
                <a:schemeClr val="accent2">
                  <a:tint val="45000"/>
                  <a:satMod val="400000"/>
                </a:schemeClr>
              </a:duotone>
              <a:extLst>
                <a:ext uri="{BEBA8EAE-BF5A-486C-A8C5-ECC9F3942E4B}">
                  <a14:imgProps xmlns:a14="http://schemas.microsoft.com/office/drawing/2010/main">
                    <a14:imgLayer r:embed="rId4">
                      <a14:imgEffect>
                        <a14:colorTemperature colorTemp="11200"/>
                      </a14:imgEffect>
                      <a14:imgEffect>
                        <a14:saturation sat="66000"/>
                      </a14:imgEffect>
                    </a14:imgLayer>
                  </a14:imgProps>
                </a:ext>
                <a:ext uri="{28A0092B-C50C-407E-A947-70E740481C1C}">
                  <a14:useLocalDpi xmlns:a14="http://schemas.microsoft.com/office/drawing/2010/main" val="0"/>
                </a:ext>
              </a:extLst>
            </a:blip>
            <a:srcRect l="2686" b="7015"/>
            <a:stretch/>
          </p:blipFill>
          <p:spPr bwMode="auto">
            <a:xfrm>
              <a:off x="3032138" y="1736899"/>
              <a:ext cx="1336663" cy="505592"/>
            </a:xfrm>
            <a:prstGeom prst="rect">
              <a:avLst/>
            </a:prstGeom>
            <a:ln>
              <a:noFill/>
            </a:ln>
            <a:effectLst>
              <a:softEdge rad="12700"/>
            </a:effectLst>
          </p:spPr>
        </p:pic>
      </p:grpSp>
      <p:grpSp>
        <p:nvGrpSpPr>
          <p:cNvPr id="8" name="Group 7">
            <a:extLst>
              <a:ext uri="{FF2B5EF4-FFF2-40B4-BE49-F238E27FC236}">
                <a16:creationId xmlns:a16="http://schemas.microsoft.com/office/drawing/2014/main" id="{D536BAB7-33CF-CFA5-E14F-B789DD46421C}"/>
              </a:ext>
            </a:extLst>
          </p:cNvPr>
          <p:cNvGrpSpPr/>
          <p:nvPr/>
        </p:nvGrpSpPr>
        <p:grpSpPr>
          <a:xfrm>
            <a:off x="1422400" y="6484261"/>
            <a:ext cx="8164496" cy="2405742"/>
            <a:chOff x="711200" y="3242130"/>
            <a:chExt cx="4082248" cy="1202871"/>
          </a:xfrm>
        </p:grpSpPr>
        <p:sp>
          <p:nvSpPr>
            <p:cNvPr id="9" name="Rounded Rectangle 43">
              <a:extLst>
                <a:ext uri="{FF2B5EF4-FFF2-40B4-BE49-F238E27FC236}">
                  <a16:creationId xmlns:a16="http://schemas.microsoft.com/office/drawing/2014/main" id="{7FABE1C2-7B62-D492-0BEA-BA487C74BA53}"/>
                </a:ext>
              </a:extLst>
            </p:cNvPr>
            <p:cNvSpPr/>
            <p:nvPr/>
          </p:nvSpPr>
          <p:spPr>
            <a:xfrm>
              <a:off x="711200" y="3242130"/>
              <a:ext cx="4082248" cy="1202871"/>
            </a:xfrm>
            <a:prstGeom prst="roundRect">
              <a:avLst/>
            </a:prstGeom>
            <a:solidFill>
              <a:srgbClr val="F9F49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828800" hangingPunct="1">
                <a:defRPr/>
              </a:pPr>
              <a:endParaRPr lang="en-IN" sz="5400" b="1" kern="1200" dirty="0">
                <a:solidFill>
                  <a:prstClr val="black"/>
                </a:solidFill>
                <a:latin typeface="Kokila" panose="020B0604020202020204" pitchFamily="34" charset="0"/>
                <a:cs typeface="Kokila" panose="020B0604020202020204" pitchFamily="34" charset="0"/>
              </a:endParaRPr>
            </a:p>
            <a:p>
              <a:pPr defTabSz="1828800" hangingPunct="1">
                <a:defRPr/>
              </a:pPr>
              <a:r>
                <a:rPr lang="en-IN" sz="5400" b="1" kern="1200" dirty="0" err="1">
                  <a:solidFill>
                    <a:prstClr val="black"/>
                  </a:solidFill>
                  <a:latin typeface="Kokila" panose="020B0604020202020204" pitchFamily="34" charset="0"/>
                  <a:cs typeface="Kokila" panose="020B0604020202020204" pitchFamily="34" charset="0"/>
                </a:rPr>
                <a:t>आईसीपी</a:t>
              </a:r>
              <a:r>
                <a:rPr lang="en-IN" sz="5400" b="1" kern="1200" dirty="0">
                  <a:solidFill>
                    <a:prstClr val="black"/>
                  </a:solidFill>
                  <a:latin typeface="Kokila" panose="020B0604020202020204" pitchFamily="34" charset="0"/>
                  <a:cs typeface="Kokila" panose="020B0604020202020204" pitchFamily="34" charset="0"/>
                </a:rPr>
                <a:t> </a:t>
              </a:r>
              <a:r>
                <a:rPr lang="en-IN" sz="5400" b="1" kern="1200" dirty="0" err="1">
                  <a:solidFill>
                    <a:prstClr val="black"/>
                  </a:solidFill>
                  <a:latin typeface="Kokila" panose="020B0604020202020204" pitchFamily="34" charset="0"/>
                  <a:cs typeface="Kokila" panose="020B0604020202020204" pitchFamily="34" charset="0"/>
                </a:rPr>
                <a:t>का</a:t>
              </a:r>
              <a:r>
                <a:rPr lang="hi-IN" sz="5400" b="1" kern="1200" dirty="0">
                  <a:solidFill>
                    <a:prstClr val="black"/>
                  </a:solidFill>
                  <a:latin typeface="Kokila" panose="020B0604020202020204" pitchFamily="34" charset="0"/>
                  <a:cs typeface="Kokila" panose="020B0604020202020204" pitchFamily="34" charset="0"/>
                </a:rPr>
                <a:t> </a:t>
              </a:r>
              <a:r>
                <a:rPr lang="en-IN" sz="5400" b="1" kern="1200" dirty="0" err="1">
                  <a:solidFill>
                    <a:prstClr val="black"/>
                  </a:solidFill>
                  <a:latin typeface="Kokila" panose="020B0604020202020204" pitchFamily="34" charset="0"/>
                  <a:cs typeface="Kokila" panose="020B0604020202020204" pitchFamily="34" charset="0"/>
                </a:rPr>
                <a:t>स्थापना</a:t>
              </a:r>
              <a:endParaRPr lang="en-IN" sz="5400" b="1" kern="1200" dirty="0">
                <a:solidFill>
                  <a:prstClr val="black"/>
                </a:solidFill>
                <a:latin typeface="Kokila" panose="020B0604020202020204" pitchFamily="34" charset="0"/>
                <a:cs typeface="Kokila" panose="020B0604020202020204" pitchFamily="34" charset="0"/>
              </a:endParaRPr>
            </a:p>
            <a:p>
              <a:pPr algn="l" defTabSz="1828800" rtl="0" hangingPunct="1">
                <a:defRPr/>
              </a:pPr>
              <a:endParaRPr lang="en-IN" sz="5400" b="1" kern="1200" dirty="0">
                <a:solidFill>
                  <a:prstClr val="black"/>
                </a:solidFill>
                <a:latin typeface="Kokila" panose="020B0604020202020204" pitchFamily="34" charset="0"/>
                <a:cs typeface="Kokila" panose="020B0604020202020204" pitchFamily="34" charset="0"/>
              </a:endParaRPr>
            </a:p>
          </p:txBody>
        </p:sp>
        <p:pic>
          <p:nvPicPr>
            <p:cNvPr id="10" name="Picture 3" descr="C:\Users\NDRF 5\Desktop\earthquake-clipart-disaster-risk-reduction-3.png">
              <a:extLst>
                <a:ext uri="{FF2B5EF4-FFF2-40B4-BE49-F238E27FC236}">
                  <a16:creationId xmlns:a16="http://schemas.microsoft.com/office/drawing/2014/main" id="{169E7E15-844E-73E9-0B08-AD74556C9373}"/>
                </a:ext>
              </a:extLst>
            </p:cNvPr>
            <p:cNvPicPr>
              <a:picLocks noChangeAspect="1" noChangeArrowheads="1"/>
            </p:cNvPicPr>
            <p:nvPr/>
          </p:nvPicPr>
          <p:blipFill>
            <a:blip r:embed="rId5" cstate="print">
              <a:grayscl/>
              <a:extLst>
                <a:ext uri="{BEBA8EAE-BF5A-486C-A8C5-ECC9F3942E4B}">
                  <a14:imgProps xmlns:a14="http://schemas.microsoft.com/office/drawing/2010/main">
                    <a14:imgLayer r:embed="rId6">
                      <a14:imgEffect>
                        <a14:colorTemperature colorTemp="7800"/>
                      </a14:imgEffect>
                      <a14:imgEffect>
                        <a14:saturation sat="20000"/>
                      </a14:imgEffect>
                    </a14:imgLayer>
                  </a14:imgProps>
                </a:ext>
                <a:ext uri="{28A0092B-C50C-407E-A947-70E740481C1C}">
                  <a14:useLocalDpi xmlns:a14="http://schemas.microsoft.com/office/drawing/2010/main" val="0"/>
                </a:ext>
              </a:extLst>
            </a:blip>
            <a:srcRect/>
            <a:stretch>
              <a:fillRect/>
            </a:stretch>
          </p:blipFill>
          <p:spPr bwMode="auto">
            <a:xfrm>
              <a:off x="3214374" y="3527450"/>
              <a:ext cx="1276348" cy="70419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1" name="Group 10">
            <a:extLst>
              <a:ext uri="{FF2B5EF4-FFF2-40B4-BE49-F238E27FC236}">
                <a16:creationId xmlns:a16="http://schemas.microsoft.com/office/drawing/2014/main" id="{F2D6D982-2620-6549-ECDB-89CE6CCE31DA}"/>
              </a:ext>
            </a:extLst>
          </p:cNvPr>
          <p:cNvGrpSpPr/>
          <p:nvPr/>
        </p:nvGrpSpPr>
        <p:grpSpPr>
          <a:xfrm>
            <a:off x="14427200" y="2438400"/>
            <a:ext cx="8164496" cy="2590800"/>
            <a:chOff x="7213600" y="1219200"/>
            <a:chExt cx="4082248" cy="1295400"/>
          </a:xfrm>
        </p:grpSpPr>
        <p:sp>
          <p:nvSpPr>
            <p:cNvPr id="12" name="Rounded Rectangle 37">
              <a:extLst>
                <a:ext uri="{FF2B5EF4-FFF2-40B4-BE49-F238E27FC236}">
                  <a16:creationId xmlns:a16="http://schemas.microsoft.com/office/drawing/2014/main" id="{1CC5DE82-B6E4-A5EA-5E50-8467AC3D4E36}"/>
                </a:ext>
              </a:extLst>
            </p:cNvPr>
            <p:cNvSpPr/>
            <p:nvPr/>
          </p:nvSpPr>
          <p:spPr>
            <a:xfrm>
              <a:off x="7213600" y="1219200"/>
              <a:ext cx="4082248" cy="1295400"/>
            </a:xfrm>
            <a:prstGeom prst="roundRect">
              <a:avLst/>
            </a:prstGeom>
            <a:solidFill>
              <a:srgbClr val="F9F49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defTabSz="1828800" rtl="0" hangingPunct="1">
                <a:defRPr/>
              </a:pPr>
              <a:r>
                <a:rPr lang="en-IN" sz="5400" b="1" kern="1200" dirty="0" err="1">
                  <a:solidFill>
                    <a:prstClr val="black"/>
                  </a:solidFill>
                  <a:latin typeface="Kokila" panose="020B0604020202020204" pitchFamily="34" charset="0"/>
                  <a:cs typeface="Kokila" panose="020B0604020202020204" pitchFamily="34" charset="0"/>
                </a:rPr>
                <a:t>सक्रियण</a:t>
              </a:r>
              <a:r>
                <a:rPr lang="en-IN" sz="5400" b="1" kern="1200" dirty="0">
                  <a:solidFill>
                    <a:prstClr val="black"/>
                  </a:solidFill>
                  <a:latin typeface="Kokila" panose="020B0604020202020204" pitchFamily="34" charset="0"/>
                  <a:cs typeface="Kokila" panose="020B0604020202020204" pitchFamily="34" charset="0"/>
                </a:rPr>
                <a:t>/</a:t>
              </a:r>
              <a:r>
                <a:rPr lang="en-IN" sz="5400" b="1" kern="1200" dirty="0" err="1">
                  <a:solidFill>
                    <a:prstClr val="black"/>
                  </a:solidFill>
                  <a:latin typeface="Kokila" panose="020B0604020202020204" pitchFamily="34" charset="0"/>
                  <a:cs typeface="Kokila" panose="020B0604020202020204" pitchFamily="34" charset="0"/>
                </a:rPr>
                <a:t>लामबंदी</a:t>
              </a:r>
              <a:endParaRPr lang="en-IN" sz="5400" b="1" kern="1200" dirty="0">
                <a:solidFill>
                  <a:prstClr val="black"/>
                </a:solidFill>
                <a:latin typeface="Kokila" panose="020B0604020202020204" pitchFamily="34" charset="0"/>
                <a:cs typeface="Kokila" panose="020B0604020202020204" pitchFamily="34" charset="0"/>
              </a:endParaRPr>
            </a:p>
          </p:txBody>
        </p:sp>
        <p:pic>
          <p:nvPicPr>
            <p:cNvPr id="13" name="Picture 2" descr="C:\Users\NDRF 5\Desktop\images (1).png">
              <a:extLst>
                <a:ext uri="{FF2B5EF4-FFF2-40B4-BE49-F238E27FC236}">
                  <a16:creationId xmlns:a16="http://schemas.microsoft.com/office/drawing/2014/main" id="{3256BAED-8F56-AA0F-221F-C515BA428B33}"/>
                </a:ext>
              </a:extLst>
            </p:cNvPr>
            <p:cNvPicPr>
              <a:picLocks noChangeAspect="1" noChangeArrowheads="1"/>
            </p:cNvPicPr>
            <p:nvPr/>
          </p:nvPicPr>
          <p:blipFill>
            <a:blip r:embed="rId7" cstate="print">
              <a:duotone>
                <a:prstClr val="black"/>
                <a:schemeClr val="accent2">
                  <a:tint val="45000"/>
                  <a:satMod val="400000"/>
                </a:schemeClr>
              </a:duotone>
              <a:extLst>
                <a:ext uri="{BEBA8EAE-BF5A-486C-A8C5-ECC9F3942E4B}">
                  <a14:imgProps xmlns:a14="http://schemas.microsoft.com/office/drawing/2010/main">
                    <a14:imgLayer r:embed="rId8">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a:off x="9652000" y="1282701"/>
              <a:ext cx="1394883" cy="57150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6" descr="C:\Users\NDRF 5\Desktop\images (2).png">
              <a:extLst>
                <a:ext uri="{FF2B5EF4-FFF2-40B4-BE49-F238E27FC236}">
                  <a16:creationId xmlns:a16="http://schemas.microsoft.com/office/drawing/2014/main" id="{6BB35945-6614-3761-9E11-9645016C4FDA}"/>
                </a:ext>
              </a:extLst>
            </p:cNvPr>
            <p:cNvPicPr>
              <a:picLocks noChangeAspect="1" noChangeArrowheads="1"/>
            </p:cNvPicPr>
            <p:nvPr/>
          </p:nvPicPr>
          <p:blipFill>
            <a:blip r:embed="rId9" cstate="print">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9645651" y="1892301"/>
              <a:ext cx="1428749" cy="58506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5" name="Group 14">
            <a:extLst>
              <a:ext uri="{FF2B5EF4-FFF2-40B4-BE49-F238E27FC236}">
                <a16:creationId xmlns:a16="http://schemas.microsoft.com/office/drawing/2014/main" id="{AB05AF3D-B986-3339-6BE1-3851DE8F6803}"/>
              </a:ext>
            </a:extLst>
          </p:cNvPr>
          <p:cNvGrpSpPr/>
          <p:nvPr/>
        </p:nvGrpSpPr>
        <p:grpSpPr>
          <a:xfrm>
            <a:off x="1422400" y="10109201"/>
            <a:ext cx="8164496" cy="2590802"/>
            <a:chOff x="711200" y="5054600"/>
            <a:chExt cx="4082248" cy="1295401"/>
          </a:xfrm>
        </p:grpSpPr>
        <p:sp>
          <p:nvSpPr>
            <p:cNvPr id="16" name="Rounded Rectangle 44">
              <a:extLst>
                <a:ext uri="{FF2B5EF4-FFF2-40B4-BE49-F238E27FC236}">
                  <a16:creationId xmlns:a16="http://schemas.microsoft.com/office/drawing/2014/main" id="{5BA7B5E3-D3FF-585D-D1DC-4144EF717213}"/>
                </a:ext>
              </a:extLst>
            </p:cNvPr>
            <p:cNvSpPr/>
            <p:nvPr/>
          </p:nvSpPr>
          <p:spPr>
            <a:xfrm>
              <a:off x="711200" y="5054600"/>
              <a:ext cx="4082248" cy="1295400"/>
            </a:xfrm>
            <a:prstGeom prst="roundRect">
              <a:avLst/>
            </a:prstGeom>
            <a:solidFill>
              <a:srgbClr val="F9F49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defTabSz="1828800" rtl="0" hangingPunct="1">
                <a:defRPr/>
              </a:pPr>
              <a:r>
                <a:rPr lang="hi-IN" sz="5400" b="1" kern="1200" dirty="0">
                  <a:solidFill>
                    <a:prstClr val="black"/>
                  </a:solidFill>
                  <a:latin typeface="Kokila" panose="020B0604020202020204" pitchFamily="34" charset="0"/>
                  <a:cs typeface="Kokila" panose="020B0604020202020204" pitchFamily="34" charset="0"/>
                </a:rPr>
                <a:t>सर्च करना </a:t>
              </a:r>
              <a:r>
                <a:rPr lang="en-IN" sz="5400" b="1" kern="1200" dirty="0">
                  <a:solidFill>
                    <a:prstClr val="black"/>
                  </a:solidFill>
                  <a:latin typeface="Kokila" panose="020B0604020202020204" pitchFamily="34" charset="0"/>
                  <a:cs typeface="Kokila" panose="020B0604020202020204" pitchFamily="34" charset="0"/>
                </a:rPr>
                <a:t>	</a:t>
              </a:r>
            </a:p>
          </p:txBody>
        </p:sp>
        <p:pic>
          <p:nvPicPr>
            <p:cNvPr id="17" name="Picture 5" descr="C:\Users\NDRF 5\Desktop\images.jpg">
              <a:extLst>
                <a:ext uri="{FF2B5EF4-FFF2-40B4-BE49-F238E27FC236}">
                  <a16:creationId xmlns:a16="http://schemas.microsoft.com/office/drawing/2014/main" id="{8F5FEC52-4009-242C-386A-632BD261182A}"/>
                </a:ext>
              </a:extLst>
            </p:cNvPr>
            <p:cNvPicPr>
              <a:picLocks noChangeAspect="1" noChangeArrowheads="1"/>
            </p:cNvPicPr>
            <p:nvPr/>
          </p:nvPicPr>
          <p:blipFill>
            <a:blip r:embed="rId10" cstate="print">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3143254" y="5130800"/>
              <a:ext cx="1244007" cy="542776"/>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7" descr="C:\Users\NDRF 5\Desktop\emergency-rescue-010-512.png">
              <a:extLst>
                <a:ext uri="{FF2B5EF4-FFF2-40B4-BE49-F238E27FC236}">
                  <a16:creationId xmlns:a16="http://schemas.microsoft.com/office/drawing/2014/main" id="{4A12F313-F270-BA12-12EF-411449E2B9FD}"/>
                </a:ext>
              </a:extLst>
            </p:cNvPr>
            <p:cNvPicPr>
              <a:picLocks noChangeAspect="1" noChangeArrowheads="1"/>
            </p:cNvPicPr>
            <p:nvPr/>
          </p:nvPicPr>
          <p:blipFill>
            <a:blip r:embed="rId11" cstate="print">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3075586" y="5802402"/>
              <a:ext cx="1311676" cy="547599"/>
            </a:xfrm>
            <a:prstGeom prst="rect">
              <a:avLst/>
            </a:prstGeom>
            <a:noFill/>
            <a:ln>
              <a:noFill/>
            </a:ln>
            <a:extLst>
              <a:ext uri="{909E8E84-426E-40DD-AFC4-6F175D3DCCD1}">
                <a14:hiddenFill xmlns:a14="http://schemas.microsoft.com/office/drawing/2010/main">
                  <a:solidFill>
                    <a:srgbClr val="FFFFFF"/>
                  </a:solidFill>
                </a14:hiddenFill>
              </a:ext>
            </a:extLst>
          </p:spPr>
        </p:pic>
      </p:grpSp>
      <p:grpSp>
        <p:nvGrpSpPr>
          <p:cNvPr id="19" name="Group 18">
            <a:extLst>
              <a:ext uri="{FF2B5EF4-FFF2-40B4-BE49-F238E27FC236}">
                <a16:creationId xmlns:a16="http://schemas.microsoft.com/office/drawing/2014/main" id="{5BBE29F1-BD7C-2459-5DAD-82B610D2C02F}"/>
              </a:ext>
            </a:extLst>
          </p:cNvPr>
          <p:cNvGrpSpPr/>
          <p:nvPr/>
        </p:nvGrpSpPr>
        <p:grpSpPr>
          <a:xfrm>
            <a:off x="14427200" y="6341497"/>
            <a:ext cx="8164496" cy="2775858"/>
            <a:chOff x="7213600" y="3170748"/>
            <a:chExt cx="4082248" cy="1387929"/>
          </a:xfrm>
        </p:grpSpPr>
        <p:sp>
          <p:nvSpPr>
            <p:cNvPr id="20" name="Rounded Rectangle 42">
              <a:extLst>
                <a:ext uri="{FF2B5EF4-FFF2-40B4-BE49-F238E27FC236}">
                  <a16:creationId xmlns:a16="http://schemas.microsoft.com/office/drawing/2014/main" id="{00CF0A7D-A01E-5167-50C0-830C536F5A5C}"/>
                </a:ext>
              </a:extLst>
            </p:cNvPr>
            <p:cNvSpPr/>
            <p:nvPr/>
          </p:nvSpPr>
          <p:spPr>
            <a:xfrm>
              <a:off x="7213600" y="3170748"/>
              <a:ext cx="4082248" cy="1387929"/>
            </a:xfrm>
            <a:prstGeom prst="roundRect">
              <a:avLst/>
            </a:prstGeom>
            <a:solidFill>
              <a:srgbClr val="F9F49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828800" rtl="0" hangingPunct="1">
                <a:defRPr/>
              </a:pPr>
              <a:r>
                <a:rPr lang="en-IN" sz="5400" b="1" kern="1200" dirty="0" err="1">
                  <a:solidFill>
                    <a:prstClr val="black"/>
                  </a:solidFill>
                  <a:latin typeface="Kokila" panose="020B0604020202020204" pitchFamily="34" charset="0"/>
                  <a:cs typeface="Kokila" panose="020B0604020202020204" pitchFamily="34" charset="0"/>
                </a:rPr>
                <a:t>घटना</a:t>
              </a:r>
              <a:r>
                <a:rPr lang="hi-IN" sz="5400" b="1" kern="1200" dirty="0">
                  <a:solidFill>
                    <a:prstClr val="black"/>
                  </a:solidFill>
                  <a:latin typeface="Kokila" panose="020B0604020202020204" pitchFamily="34" charset="0"/>
                  <a:cs typeface="Kokila" panose="020B0604020202020204" pitchFamily="34" charset="0"/>
                </a:rPr>
                <a:t>स्थल</a:t>
              </a:r>
              <a:r>
                <a:rPr lang="en-IN" sz="5400" b="1" kern="1200" dirty="0">
                  <a:solidFill>
                    <a:prstClr val="black"/>
                  </a:solidFill>
                  <a:latin typeface="Kokila" panose="020B0604020202020204" pitchFamily="34" charset="0"/>
                  <a:cs typeface="Kokila" panose="020B0604020202020204" pitchFamily="34" charset="0"/>
                </a:rPr>
                <a:t> </a:t>
              </a:r>
              <a:r>
                <a:rPr lang="en-IN" sz="5400" b="1" kern="1200" dirty="0" err="1">
                  <a:solidFill>
                    <a:prstClr val="black"/>
                  </a:solidFill>
                  <a:latin typeface="Kokila" panose="020B0604020202020204" pitchFamily="34" charset="0"/>
                  <a:cs typeface="Kokila" panose="020B0604020202020204" pitchFamily="34" charset="0"/>
                </a:rPr>
                <a:t>पर</a:t>
              </a:r>
              <a:endParaRPr lang="hi-IN" sz="5400" b="1" kern="1200" dirty="0">
                <a:solidFill>
                  <a:prstClr val="black"/>
                </a:solidFill>
                <a:latin typeface="Kokila" panose="020B0604020202020204" pitchFamily="34" charset="0"/>
                <a:cs typeface="Kokila" panose="020B0604020202020204" pitchFamily="34" charset="0"/>
              </a:endParaRPr>
            </a:p>
            <a:p>
              <a:pPr defTabSz="1828800" rtl="0" hangingPunct="1">
                <a:defRPr/>
              </a:pPr>
              <a:r>
                <a:rPr lang="hi-IN" sz="5400" b="1" kern="1200" dirty="0">
                  <a:solidFill>
                    <a:prstClr val="black"/>
                  </a:solidFill>
                  <a:latin typeface="Kokila" panose="020B0604020202020204" pitchFamily="34" charset="0"/>
                  <a:cs typeface="Kokila" panose="020B0604020202020204" pitchFamily="34" charset="0"/>
                </a:rPr>
                <a:t>पहुँचना  </a:t>
              </a:r>
              <a:endParaRPr lang="en-IN" sz="5400" b="1" kern="1200" dirty="0">
                <a:solidFill>
                  <a:prstClr val="black"/>
                </a:solidFill>
                <a:latin typeface="Kokila" panose="020B0604020202020204" pitchFamily="34" charset="0"/>
                <a:cs typeface="Kokila" panose="020B0604020202020204" pitchFamily="34" charset="0"/>
              </a:endParaRPr>
            </a:p>
            <a:p>
              <a:pPr defTabSz="1828800" rtl="0" hangingPunct="1">
                <a:defRPr/>
              </a:pPr>
              <a:r>
                <a:rPr lang="en-IN" sz="5400" b="1" kern="1200" dirty="0" err="1">
                  <a:solidFill>
                    <a:prstClr val="black"/>
                  </a:solidFill>
                  <a:latin typeface="Kokila" panose="020B0604020202020204" pitchFamily="34" charset="0"/>
                  <a:cs typeface="Kokila" panose="020B0604020202020204" pitchFamily="34" charset="0"/>
                </a:rPr>
                <a:t>और</a:t>
              </a:r>
              <a:r>
                <a:rPr lang="en-IN" sz="5400" b="1" kern="1200" dirty="0">
                  <a:solidFill>
                    <a:prstClr val="black"/>
                  </a:solidFill>
                  <a:latin typeface="Kokila" panose="020B0604020202020204" pitchFamily="34" charset="0"/>
                  <a:cs typeface="Kokila" panose="020B0604020202020204" pitchFamily="34" charset="0"/>
                </a:rPr>
                <a:t> ब्रीफिंग</a:t>
              </a:r>
            </a:p>
          </p:txBody>
        </p:sp>
        <p:pic>
          <p:nvPicPr>
            <p:cNvPr id="21" name="Picture 6" descr="C:\Users\NDRF 5\Desktop\images (2).png">
              <a:extLst>
                <a:ext uri="{FF2B5EF4-FFF2-40B4-BE49-F238E27FC236}">
                  <a16:creationId xmlns:a16="http://schemas.microsoft.com/office/drawing/2014/main" id="{2F060A58-2DB7-0DA6-052D-F94A9342C076}"/>
                </a:ext>
              </a:extLst>
            </p:cNvPr>
            <p:cNvPicPr>
              <a:picLocks noChangeAspect="1" noChangeArrowheads="1"/>
            </p:cNvPicPr>
            <p:nvPr/>
          </p:nvPicPr>
          <p:blipFill rotWithShape="1">
            <a:blip r:embed="rId9" cstate="print">
              <a:duotone>
                <a:prstClr val="black"/>
                <a:schemeClr val="accent2">
                  <a:tint val="45000"/>
                  <a:satMod val="400000"/>
                </a:schemeClr>
              </a:duotone>
              <a:extLst>
                <a:ext uri="{28A0092B-C50C-407E-A947-70E740481C1C}">
                  <a14:useLocalDpi xmlns:a14="http://schemas.microsoft.com/office/drawing/2010/main" val="0"/>
                </a:ext>
              </a:extLst>
            </a:blip>
            <a:srcRect l="3191" t="11396"/>
            <a:stretch/>
          </p:blipFill>
          <p:spPr bwMode="auto">
            <a:xfrm flipH="1">
              <a:off x="9555949" y="3292476"/>
              <a:ext cx="1645452" cy="518393"/>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2" descr="C:\Users\NDRF 5\Desktop\10907245-3d-leader-with-his-followers-in-a-organization-chart-structure-.png">
              <a:extLst>
                <a:ext uri="{FF2B5EF4-FFF2-40B4-BE49-F238E27FC236}">
                  <a16:creationId xmlns:a16="http://schemas.microsoft.com/office/drawing/2014/main" id="{780FEF4B-1E80-027D-20D0-38EB572213F6}"/>
                </a:ext>
              </a:extLst>
            </p:cNvPr>
            <p:cNvPicPr>
              <a:picLocks noChangeAspect="1" noChangeArrowheads="1"/>
            </p:cNvPicPr>
            <p:nvPr/>
          </p:nvPicPr>
          <p:blipFill rotWithShape="1">
            <a:blip r:embed="rId12" cstate="print">
              <a:duotone>
                <a:prstClr val="black"/>
                <a:schemeClr val="accent2">
                  <a:tint val="45000"/>
                  <a:satMod val="400000"/>
                </a:schemeClr>
              </a:duotone>
              <a:extLst>
                <a:ext uri="{28A0092B-C50C-407E-A947-70E740481C1C}">
                  <a14:useLocalDpi xmlns:a14="http://schemas.microsoft.com/office/drawing/2010/main" val="0"/>
                </a:ext>
              </a:extLst>
            </a:blip>
            <a:srcRect l="6712" r="4355"/>
            <a:stretch/>
          </p:blipFill>
          <p:spPr bwMode="auto">
            <a:xfrm>
              <a:off x="9645653" y="3835400"/>
              <a:ext cx="1555748" cy="60960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3" name="Group 22">
            <a:extLst>
              <a:ext uri="{FF2B5EF4-FFF2-40B4-BE49-F238E27FC236}">
                <a16:creationId xmlns:a16="http://schemas.microsoft.com/office/drawing/2014/main" id="{0A3DD928-E655-726A-D40F-21651046A14B}"/>
              </a:ext>
            </a:extLst>
          </p:cNvPr>
          <p:cNvGrpSpPr/>
          <p:nvPr/>
        </p:nvGrpSpPr>
        <p:grpSpPr>
          <a:xfrm>
            <a:off x="14427200" y="10566400"/>
            <a:ext cx="8164496" cy="2590800"/>
            <a:chOff x="7213600" y="5283200"/>
            <a:chExt cx="4082248" cy="1295400"/>
          </a:xfrm>
        </p:grpSpPr>
        <p:sp>
          <p:nvSpPr>
            <p:cNvPr id="24" name="Rounded Rectangle 45">
              <a:extLst>
                <a:ext uri="{FF2B5EF4-FFF2-40B4-BE49-F238E27FC236}">
                  <a16:creationId xmlns:a16="http://schemas.microsoft.com/office/drawing/2014/main" id="{EB55976A-023D-10A7-C8B8-12D39CFEC547}"/>
                </a:ext>
              </a:extLst>
            </p:cNvPr>
            <p:cNvSpPr/>
            <p:nvPr/>
          </p:nvSpPr>
          <p:spPr>
            <a:xfrm>
              <a:off x="7213600" y="5283200"/>
              <a:ext cx="4082248" cy="1295400"/>
            </a:xfrm>
            <a:prstGeom prst="roundRect">
              <a:avLst/>
            </a:prstGeom>
            <a:solidFill>
              <a:srgbClr val="F9F49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defTabSz="1828800" rtl="0" hangingPunct="1">
                <a:defRPr/>
              </a:pPr>
              <a:endParaRPr lang="en-IN" sz="5400" b="1" kern="1200" dirty="0">
                <a:solidFill>
                  <a:prstClr val="black"/>
                </a:solidFill>
                <a:latin typeface="Kokila" panose="020B0604020202020204" pitchFamily="34" charset="0"/>
                <a:cs typeface="Kokila" panose="020B0604020202020204" pitchFamily="34" charset="0"/>
              </a:endParaRPr>
            </a:p>
            <a:p>
              <a:pPr algn="l" defTabSz="1828800" rtl="0" hangingPunct="1">
                <a:defRPr/>
              </a:pPr>
              <a:r>
                <a:rPr lang="en-IN" sz="5400" b="1" kern="1200" dirty="0" err="1">
                  <a:solidFill>
                    <a:prstClr val="black"/>
                  </a:solidFill>
                  <a:latin typeface="Kokila" panose="020B0604020202020204" pitchFamily="34" charset="0"/>
                  <a:cs typeface="Kokila" panose="020B0604020202020204" pitchFamily="34" charset="0"/>
                </a:rPr>
                <a:t>वियोजन</a:t>
              </a:r>
              <a:endParaRPr lang="en-IN" sz="5400" b="1" kern="1200" dirty="0">
                <a:solidFill>
                  <a:prstClr val="black"/>
                </a:solidFill>
                <a:latin typeface="Kokila" panose="020B0604020202020204" pitchFamily="34" charset="0"/>
                <a:cs typeface="Kokila" panose="020B0604020202020204" pitchFamily="34" charset="0"/>
              </a:endParaRPr>
            </a:p>
            <a:p>
              <a:pPr algn="l" defTabSz="1828800" rtl="0" hangingPunct="1">
                <a:defRPr/>
              </a:pPr>
              <a:endParaRPr lang="en-IN" sz="5400" b="1" kern="1200" dirty="0">
                <a:solidFill>
                  <a:prstClr val="black"/>
                </a:solidFill>
                <a:latin typeface="Kokila" panose="020B0604020202020204" pitchFamily="34" charset="0"/>
                <a:cs typeface="Kokila" panose="020B0604020202020204" pitchFamily="34" charset="0"/>
              </a:endParaRPr>
            </a:p>
          </p:txBody>
        </p:sp>
        <p:pic>
          <p:nvPicPr>
            <p:cNvPr id="25" name="Picture 13" descr="C:\Users\NDRF 5\Desktop\images (3).png">
              <a:extLst>
                <a:ext uri="{FF2B5EF4-FFF2-40B4-BE49-F238E27FC236}">
                  <a16:creationId xmlns:a16="http://schemas.microsoft.com/office/drawing/2014/main" id="{A7FBBD17-06F9-D2BD-25E4-6808A0324A95}"/>
                </a:ext>
              </a:extLst>
            </p:cNvPr>
            <p:cNvPicPr>
              <a:picLocks noChangeAspect="1" noChangeArrowheads="1"/>
            </p:cNvPicPr>
            <p:nvPr/>
          </p:nvPicPr>
          <p:blipFill>
            <a:blip r:embed="rId13" cstate="print">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9347202" y="5618481"/>
              <a:ext cx="1721652" cy="647700"/>
            </a:xfrm>
            <a:prstGeom prst="rect">
              <a:avLst/>
            </a:prstGeom>
            <a:noFill/>
            <a:extLst>
              <a:ext uri="{909E8E84-426E-40DD-AFC4-6F175D3DCCD1}">
                <a14:hiddenFill xmlns:a14="http://schemas.microsoft.com/office/drawing/2010/main">
                  <a:solidFill>
                    <a:srgbClr val="FFFFFF"/>
                  </a:solidFill>
                </a14:hiddenFill>
              </a:ext>
            </a:extLst>
          </p:spPr>
        </p:pic>
      </p:grpSp>
      <p:sp>
        <p:nvSpPr>
          <p:cNvPr id="26" name="Arrow: Right 25">
            <a:extLst>
              <a:ext uri="{FF2B5EF4-FFF2-40B4-BE49-F238E27FC236}">
                <a16:creationId xmlns:a16="http://schemas.microsoft.com/office/drawing/2014/main" id="{29AD2B39-B507-1EB1-3788-1994813DD292}"/>
              </a:ext>
            </a:extLst>
          </p:cNvPr>
          <p:cNvSpPr/>
          <p:nvPr/>
        </p:nvSpPr>
        <p:spPr>
          <a:xfrm>
            <a:off x="9146407" y="3708403"/>
            <a:ext cx="5280794" cy="499494"/>
          </a:xfrm>
          <a:prstGeom prst="rightArrow">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IN" sz="5400">
              <a:latin typeface="Kokila" panose="020B0604020202020204" pitchFamily="34" charset="0"/>
              <a:cs typeface="Kokila" panose="020B0604020202020204" pitchFamily="34" charset="0"/>
            </a:endParaRPr>
          </a:p>
        </p:txBody>
      </p:sp>
      <p:sp>
        <p:nvSpPr>
          <p:cNvPr id="27" name="Arrow: Down 26">
            <a:extLst>
              <a:ext uri="{FF2B5EF4-FFF2-40B4-BE49-F238E27FC236}">
                <a16:creationId xmlns:a16="http://schemas.microsoft.com/office/drawing/2014/main" id="{9F5A869B-3427-A33F-AC7C-340EA33D389A}"/>
              </a:ext>
            </a:extLst>
          </p:cNvPr>
          <p:cNvSpPr/>
          <p:nvPr/>
        </p:nvSpPr>
        <p:spPr>
          <a:xfrm>
            <a:off x="18210999" y="5118878"/>
            <a:ext cx="596898" cy="1185296"/>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IN" sz="5400">
              <a:latin typeface="Kokila" panose="020B0604020202020204" pitchFamily="34" charset="0"/>
              <a:cs typeface="Kokila" panose="020B0604020202020204" pitchFamily="34" charset="0"/>
            </a:endParaRPr>
          </a:p>
        </p:txBody>
      </p:sp>
      <p:sp>
        <p:nvSpPr>
          <p:cNvPr id="28" name="Arrow: Left 27">
            <a:extLst>
              <a:ext uri="{FF2B5EF4-FFF2-40B4-BE49-F238E27FC236}">
                <a16:creationId xmlns:a16="http://schemas.microsoft.com/office/drawing/2014/main" id="{85D5AB11-9FF2-B0CC-CEB5-17FB92E3EEF9}"/>
              </a:ext>
            </a:extLst>
          </p:cNvPr>
          <p:cNvSpPr/>
          <p:nvPr/>
        </p:nvSpPr>
        <p:spPr>
          <a:xfrm>
            <a:off x="9586896" y="7381749"/>
            <a:ext cx="4840304" cy="771654"/>
          </a:xfrm>
          <a:prstGeom prst="leftArrow">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IN" sz="5400" dirty="0">
              <a:latin typeface="Kokila" panose="020B0604020202020204" pitchFamily="34" charset="0"/>
              <a:cs typeface="Kokila" panose="020B0604020202020204" pitchFamily="34" charset="0"/>
            </a:endParaRPr>
          </a:p>
        </p:txBody>
      </p:sp>
      <p:sp>
        <p:nvSpPr>
          <p:cNvPr id="29" name="Arrow: Down 28">
            <a:extLst>
              <a:ext uri="{FF2B5EF4-FFF2-40B4-BE49-F238E27FC236}">
                <a16:creationId xmlns:a16="http://schemas.microsoft.com/office/drawing/2014/main" id="{0FBD70CF-6BD1-928C-B4FB-11EC9AB3E5F0}"/>
              </a:ext>
            </a:extLst>
          </p:cNvPr>
          <p:cNvSpPr/>
          <p:nvPr/>
        </p:nvSpPr>
        <p:spPr>
          <a:xfrm>
            <a:off x="4881716" y="8998850"/>
            <a:ext cx="602176" cy="1110348"/>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IN" sz="5400">
              <a:latin typeface="Kokila" panose="020B0604020202020204" pitchFamily="34" charset="0"/>
              <a:cs typeface="Kokila" panose="020B0604020202020204" pitchFamily="34" charset="0"/>
            </a:endParaRPr>
          </a:p>
        </p:txBody>
      </p:sp>
      <p:sp>
        <p:nvSpPr>
          <p:cNvPr id="30" name="Arrow: Right 29">
            <a:extLst>
              <a:ext uri="{FF2B5EF4-FFF2-40B4-BE49-F238E27FC236}">
                <a16:creationId xmlns:a16="http://schemas.microsoft.com/office/drawing/2014/main" id="{7F3A1E03-5266-C115-FBAD-AF64CE39B7E9}"/>
              </a:ext>
            </a:extLst>
          </p:cNvPr>
          <p:cNvSpPr/>
          <p:nvPr/>
        </p:nvSpPr>
        <p:spPr>
          <a:xfrm>
            <a:off x="9586896" y="11469901"/>
            <a:ext cx="4864108" cy="659894"/>
          </a:xfrm>
          <a:prstGeom prst="rightArrow">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IN" sz="5400">
              <a:latin typeface="Kokila" panose="020B0604020202020204" pitchFamily="34" charset="0"/>
              <a:cs typeface="Kokila" panose="020B0604020202020204" pitchFamily="34" charset="0"/>
            </a:endParaRPr>
          </a:p>
        </p:txBody>
      </p:sp>
    </p:spTree>
    <p:extLst>
      <p:ext uri="{BB962C8B-B14F-4D97-AF65-F5344CB8AC3E}">
        <p14:creationId xmlns:p14="http://schemas.microsoft.com/office/powerpoint/2010/main" val="3562860544"/>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wipe(left)">
                                      <p:cBhvr>
                                        <p:cTn id="11" dur="500"/>
                                        <p:tgtEl>
                                          <p:spTgt spid="26"/>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left)">
                                      <p:cBhvr>
                                        <p:cTn id="15" dur="500"/>
                                        <p:tgtEl>
                                          <p:spTgt spid="11"/>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wipe(up)">
                                      <p:cBhvr>
                                        <p:cTn id="19" dur="500"/>
                                        <p:tgtEl>
                                          <p:spTgt spid="27"/>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wipe(up)">
                                      <p:cBhvr>
                                        <p:cTn id="23" dur="500"/>
                                        <p:tgtEl>
                                          <p:spTgt spid="19"/>
                                        </p:tgtEl>
                                      </p:cBhvr>
                                    </p:animEffect>
                                  </p:childTnLst>
                                </p:cTn>
                              </p:par>
                            </p:childTnLst>
                          </p:cTn>
                        </p:par>
                        <p:par>
                          <p:cTn id="24" fill="hold">
                            <p:stCondLst>
                              <p:cond delay="2500"/>
                            </p:stCondLst>
                            <p:childTnLst>
                              <p:par>
                                <p:cTn id="25" presetID="22" presetClass="entr" presetSubtype="2" fill="hold" grpId="0" nodeType="after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wipe(right)">
                                      <p:cBhvr>
                                        <p:cTn id="27" dur="500"/>
                                        <p:tgtEl>
                                          <p:spTgt spid="28"/>
                                        </p:tgtEl>
                                      </p:cBhvr>
                                    </p:animEffect>
                                  </p:childTnLst>
                                </p:cTn>
                              </p:par>
                            </p:childTnLst>
                          </p:cTn>
                        </p:par>
                        <p:par>
                          <p:cTn id="28" fill="hold">
                            <p:stCondLst>
                              <p:cond delay="3000"/>
                            </p:stCondLst>
                            <p:childTnLst>
                              <p:par>
                                <p:cTn id="29" presetID="22" presetClass="entr" presetSubtype="2"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right)">
                                      <p:cBhvr>
                                        <p:cTn id="31" dur="500"/>
                                        <p:tgtEl>
                                          <p:spTgt spid="8"/>
                                        </p:tgtEl>
                                      </p:cBhvr>
                                    </p:animEffect>
                                  </p:childTnLst>
                                </p:cTn>
                              </p:par>
                            </p:childTnLst>
                          </p:cTn>
                        </p:par>
                        <p:par>
                          <p:cTn id="32" fill="hold">
                            <p:stCondLst>
                              <p:cond delay="3500"/>
                            </p:stCondLst>
                            <p:childTnLst>
                              <p:par>
                                <p:cTn id="33" presetID="22" presetClass="entr" presetSubtype="1" fill="hold" grpId="0" nodeType="afterEffect">
                                  <p:stCondLst>
                                    <p:cond delay="0"/>
                                  </p:stCondLst>
                                  <p:childTnLst>
                                    <p:set>
                                      <p:cBhvr>
                                        <p:cTn id="34" dur="1" fill="hold">
                                          <p:stCondLst>
                                            <p:cond delay="0"/>
                                          </p:stCondLst>
                                        </p:cTn>
                                        <p:tgtEl>
                                          <p:spTgt spid="29"/>
                                        </p:tgtEl>
                                        <p:attrNameLst>
                                          <p:attrName>style.visibility</p:attrName>
                                        </p:attrNameLst>
                                      </p:cBhvr>
                                      <p:to>
                                        <p:strVal val="visible"/>
                                      </p:to>
                                    </p:set>
                                    <p:animEffect transition="in" filter="wipe(up)">
                                      <p:cBhvr>
                                        <p:cTn id="35" dur="500"/>
                                        <p:tgtEl>
                                          <p:spTgt spid="29"/>
                                        </p:tgtEl>
                                      </p:cBhvr>
                                    </p:animEffect>
                                  </p:childTnLst>
                                </p:cTn>
                              </p:par>
                            </p:childTnLst>
                          </p:cTn>
                        </p:par>
                        <p:par>
                          <p:cTn id="36" fill="hold">
                            <p:stCondLst>
                              <p:cond delay="4000"/>
                            </p:stCondLst>
                            <p:childTnLst>
                              <p:par>
                                <p:cTn id="37" presetID="22" presetClass="entr" presetSubtype="1" fill="hold"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wipe(up)">
                                      <p:cBhvr>
                                        <p:cTn id="39" dur="500"/>
                                        <p:tgtEl>
                                          <p:spTgt spid="15"/>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30"/>
                                        </p:tgtEl>
                                        <p:attrNameLst>
                                          <p:attrName>style.visibility</p:attrName>
                                        </p:attrNameLst>
                                      </p:cBhvr>
                                      <p:to>
                                        <p:strVal val="visible"/>
                                      </p:to>
                                    </p:set>
                                    <p:animEffect transition="in" filter="wipe(left)">
                                      <p:cBhvr>
                                        <p:cTn id="43" dur="500"/>
                                        <p:tgtEl>
                                          <p:spTgt spid="30"/>
                                        </p:tgtEl>
                                      </p:cBhvr>
                                    </p:animEffect>
                                  </p:childTnLst>
                                </p:cTn>
                              </p:par>
                            </p:childTnLst>
                          </p:cTn>
                        </p:par>
                        <p:par>
                          <p:cTn id="44" fill="hold">
                            <p:stCondLst>
                              <p:cond delay="5000"/>
                            </p:stCondLst>
                            <p:childTnLst>
                              <p:par>
                                <p:cTn id="45" presetID="22" presetClass="entr" presetSubtype="8" fill="hold" nodeType="after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wipe(left)">
                                      <p:cBhvr>
                                        <p:cTn id="4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29" grpId="0" animBg="1"/>
      <p:bldP spid="30"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bdominal Injury">
            <a:extLst>
              <a:ext uri="{FF2B5EF4-FFF2-40B4-BE49-F238E27FC236}">
                <a16:creationId xmlns:a16="http://schemas.microsoft.com/office/drawing/2014/main" id="{2D3AD23B-AD73-BE00-3AB9-82563D55B402}"/>
              </a:ext>
            </a:extLst>
          </p:cNvPr>
          <p:cNvSpPr txBox="1"/>
          <p:nvPr/>
        </p:nvSpPr>
        <p:spPr>
          <a:xfrm>
            <a:off x="4622161" y="424507"/>
            <a:ext cx="14329285" cy="157386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90000"/>
              </a:lnSpc>
              <a:defRPr sz="7200" b="1" cap="all">
                <a:solidFill>
                  <a:srgbClr val="C00000"/>
                </a:solidFill>
                <a:latin typeface="Open Sans"/>
                <a:ea typeface="Open Sans"/>
                <a:cs typeface="Open Sans"/>
                <a:sym typeface="Open Sans"/>
              </a:defRPr>
            </a:lvl1pPr>
          </a:lstStyle>
          <a:p>
            <a:pPr algn="ctr" rtl="0">
              <a:lnSpc>
                <a:spcPct val="100000"/>
              </a:lnSpc>
            </a:pPr>
            <a:r>
              <a:rPr lang="en-US" sz="9200" dirty="0">
                <a:latin typeface="Kokila" panose="020B0604020202020204" pitchFamily="34" charset="0"/>
                <a:cs typeface="Kokila" panose="020B0604020202020204" pitchFamily="34" charset="0"/>
              </a:rPr>
              <a:t>हितधारकों को प्रशिक्षण</a:t>
            </a:r>
          </a:p>
        </p:txBody>
      </p:sp>
      <p:sp>
        <p:nvSpPr>
          <p:cNvPr id="4" name="Google Shape;525;p44">
            <a:extLst>
              <a:ext uri="{FF2B5EF4-FFF2-40B4-BE49-F238E27FC236}">
                <a16:creationId xmlns:a16="http://schemas.microsoft.com/office/drawing/2014/main" id="{73018A6C-FDD3-B2E3-7FCE-A8560BB5EA76}"/>
              </a:ext>
            </a:extLst>
          </p:cNvPr>
          <p:cNvSpPr txBox="1"/>
          <p:nvPr/>
        </p:nvSpPr>
        <p:spPr>
          <a:xfrm>
            <a:off x="1108800" y="6165867"/>
            <a:ext cx="3971200" cy="1098534"/>
          </a:xfrm>
          <a:prstGeom prst="rect">
            <a:avLst/>
          </a:prstGeom>
          <a:noFill/>
          <a:ln>
            <a:noFill/>
          </a:ln>
        </p:spPr>
        <p:txBody>
          <a:bodyPr spcFirstLastPara="1" wrap="square" lIns="0" tIns="0" rIns="0" bIns="0" anchor="t" anchorCtr="0">
            <a:noAutofit/>
          </a:bodyPr>
          <a:lstStyle/>
          <a:p>
            <a:pPr algn="ctr" defTabSz="2438340" rtl="0" hangingPunct="1">
              <a:buClr>
                <a:srgbClr val="000000"/>
              </a:buClr>
              <a:defRPr/>
            </a:pPr>
            <a:r>
              <a:rPr lang="en-US" sz="4000" b="1" dirty="0">
                <a:solidFill>
                  <a:srgbClr val="1E2124"/>
                </a:solidFill>
                <a:ea typeface="Montserrat"/>
                <a:cs typeface="Montserrat"/>
                <a:sym typeface="Montserrat"/>
              </a:rPr>
              <a:t>रेलवे</a:t>
            </a:r>
            <a:endParaRPr sz="4000" dirty="0">
              <a:ea typeface="Montserrat"/>
              <a:cs typeface="Montserrat"/>
              <a:sym typeface="Montserrat"/>
            </a:endParaRPr>
          </a:p>
          <a:p>
            <a:pPr algn="ctr" defTabSz="2438340" rtl="0" hangingPunct="1">
              <a:spcBef>
                <a:spcPts val="1066"/>
              </a:spcBef>
              <a:spcAft>
                <a:spcPts val="1066"/>
              </a:spcAft>
              <a:buClr>
                <a:srgbClr val="000000"/>
              </a:buClr>
              <a:defRPr/>
            </a:pPr>
            <a:endParaRPr sz="4000" dirty="0">
              <a:ea typeface="Montserrat"/>
              <a:cs typeface="Montserrat"/>
              <a:sym typeface="Montserrat"/>
            </a:endParaRPr>
          </a:p>
        </p:txBody>
      </p:sp>
      <p:sp>
        <p:nvSpPr>
          <p:cNvPr id="5" name="Google Shape;527;p44">
            <a:extLst>
              <a:ext uri="{FF2B5EF4-FFF2-40B4-BE49-F238E27FC236}">
                <a16:creationId xmlns:a16="http://schemas.microsoft.com/office/drawing/2014/main" id="{0BA90412-AF14-8A05-09E4-4C617E4DF761}"/>
              </a:ext>
            </a:extLst>
          </p:cNvPr>
          <p:cNvSpPr txBox="1"/>
          <p:nvPr/>
        </p:nvSpPr>
        <p:spPr>
          <a:xfrm>
            <a:off x="7112000" y="6165867"/>
            <a:ext cx="3971200" cy="1098534"/>
          </a:xfrm>
          <a:prstGeom prst="rect">
            <a:avLst/>
          </a:prstGeom>
          <a:noFill/>
          <a:ln>
            <a:noFill/>
          </a:ln>
        </p:spPr>
        <p:txBody>
          <a:bodyPr spcFirstLastPara="1" wrap="square" lIns="0" tIns="0" rIns="0" bIns="0" anchor="t" anchorCtr="0">
            <a:noAutofit/>
          </a:bodyPr>
          <a:lstStyle/>
          <a:p>
            <a:pPr algn="ctr" defTabSz="2438340" rtl="0" hangingPunct="1">
              <a:buClr>
                <a:srgbClr val="000000"/>
              </a:buClr>
              <a:defRPr/>
            </a:pPr>
            <a:r>
              <a:rPr lang="en-US" sz="4000" b="1" dirty="0">
                <a:solidFill>
                  <a:srgbClr val="1E2124"/>
                </a:solidFill>
                <a:ea typeface="Montserrat"/>
                <a:cs typeface="Montserrat"/>
                <a:sym typeface="Montserrat"/>
              </a:rPr>
              <a:t>एनसीसी</a:t>
            </a:r>
            <a:endParaRPr sz="4000" dirty="0">
              <a:ea typeface="Montserrat"/>
              <a:cs typeface="Montserrat"/>
              <a:sym typeface="Montserrat"/>
            </a:endParaRPr>
          </a:p>
          <a:p>
            <a:pPr algn="ctr" defTabSz="2438340" rtl="0" hangingPunct="1">
              <a:spcBef>
                <a:spcPts val="1066"/>
              </a:spcBef>
              <a:spcAft>
                <a:spcPts val="1066"/>
              </a:spcAft>
              <a:buClr>
                <a:srgbClr val="000000"/>
              </a:buClr>
              <a:defRPr/>
            </a:pPr>
            <a:endParaRPr sz="4000" dirty="0">
              <a:ea typeface="Montserrat"/>
              <a:cs typeface="Montserrat"/>
              <a:sym typeface="Montserrat"/>
            </a:endParaRPr>
          </a:p>
        </p:txBody>
      </p:sp>
      <p:sp>
        <p:nvSpPr>
          <p:cNvPr id="6" name="Google Shape;529;p44">
            <a:extLst>
              <a:ext uri="{FF2B5EF4-FFF2-40B4-BE49-F238E27FC236}">
                <a16:creationId xmlns:a16="http://schemas.microsoft.com/office/drawing/2014/main" id="{440565FE-B213-C996-A93D-2A21059D6839}"/>
              </a:ext>
            </a:extLst>
          </p:cNvPr>
          <p:cNvSpPr txBox="1"/>
          <p:nvPr/>
        </p:nvSpPr>
        <p:spPr>
          <a:xfrm>
            <a:off x="13208000" y="6165867"/>
            <a:ext cx="3971200" cy="895334"/>
          </a:xfrm>
          <a:prstGeom prst="rect">
            <a:avLst/>
          </a:prstGeom>
          <a:noFill/>
          <a:ln>
            <a:noFill/>
          </a:ln>
        </p:spPr>
        <p:txBody>
          <a:bodyPr spcFirstLastPara="1" wrap="square" lIns="0" tIns="0" rIns="0" bIns="0" anchor="t" anchorCtr="0">
            <a:noAutofit/>
          </a:bodyPr>
          <a:lstStyle/>
          <a:p>
            <a:pPr algn="ctr" defTabSz="2438340" rtl="0" hangingPunct="1">
              <a:buClr>
                <a:srgbClr val="000000"/>
              </a:buClr>
              <a:defRPr/>
            </a:pPr>
            <a:r>
              <a:rPr lang="en-US" sz="4000" b="1" dirty="0">
                <a:solidFill>
                  <a:srgbClr val="1E2124"/>
                </a:solidFill>
                <a:ea typeface="Montserrat"/>
                <a:cs typeface="Montserrat"/>
                <a:sym typeface="Montserrat"/>
              </a:rPr>
              <a:t>एसडीआरएफ</a:t>
            </a:r>
            <a:endParaRPr sz="4000" dirty="0">
              <a:ea typeface="Montserrat"/>
              <a:cs typeface="Montserrat"/>
              <a:sym typeface="Montserrat"/>
            </a:endParaRPr>
          </a:p>
          <a:p>
            <a:pPr algn="ctr" defTabSz="2438340" rtl="0" hangingPunct="1">
              <a:spcBef>
                <a:spcPts val="1066"/>
              </a:spcBef>
              <a:spcAft>
                <a:spcPts val="1066"/>
              </a:spcAft>
              <a:buClr>
                <a:srgbClr val="000000"/>
              </a:buClr>
              <a:defRPr/>
            </a:pPr>
            <a:endParaRPr sz="4000" dirty="0">
              <a:ea typeface="Montserrat"/>
              <a:cs typeface="Montserrat"/>
              <a:sym typeface="Montserrat"/>
            </a:endParaRPr>
          </a:p>
        </p:txBody>
      </p:sp>
      <p:sp>
        <p:nvSpPr>
          <p:cNvPr id="7" name="Google Shape;531;p44">
            <a:extLst>
              <a:ext uri="{FF2B5EF4-FFF2-40B4-BE49-F238E27FC236}">
                <a16:creationId xmlns:a16="http://schemas.microsoft.com/office/drawing/2014/main" id="{F572862E-A2D2-1A70-9A65-B43CADA884A2}"/>
              </a:ext>
            </a:extLst>
          </p:cNvPr>
          <p:cNvSpPr txBox="1"/>
          <p:nvPr/>
        </p:nvSpPr>
        <p:spPr>
          <a:xfrm>
            <a:off x="19193600" y="6165867"/>
            <a:ext cx="3971200" cy="895334"/>
          </a:xfrm>
          <a:prstGeom prst="rect">
            <a:avLst/>
          </a:prstGeom>
          <a:noFill/>
          <a:ln>
            <a:noFill/>
          </a:ln>
        </p:spPr>
        <p:txBody>
          <a:bodyPr spcFirstLastPara="1" wrap="square" lIns="0" tIns="0" rIns="0" bIns="0" anchor="t" anchorCtr="0">
            <a:noAutofit/>
          </a:bodyPr>
          <a:lstStyle/>
          <a:p>
            <a:pPr algn="ctr" defTabSz="2438340" rtl="0" hangingPunct="1">
              <a:buClr>
                <a:srgbClr val="000000"/>
              </a:buClr>
              <a:defRPr/>
            </a:pPr>
            <a:r>
              <a:rPr lang="en-US" sz="4000" b="1" dirty="0">
                <a:solidFill>
                  <a:srgbClr val="1E2124"/>
                </a:solidFill>
                <a:ea typeface="Montserrat"/>
                <a:cs typeface="Montserrat"/>
                <a:sym typeface="Montserrat"/>
              </a:rPr>
              <a:t>एनवाईकेएस</a:t>
            </a:r>
            <a:endParaRPr sz="4000" dirty="0">
              <a:ea typeface="Montserrat"/>
              <a:cs typeface="Montserrat"/>
              <a:sym typeface="Montserrat"/>
            </a:endParaRPr>
          </a:p>
          <a:p>
            <a:pPr algn="ctr" defTabSz="2438340" rtl="0" hangingPunct="1">
              <a:spcBef>
                <a:spcPts val="1066"/>
              </a:spcBef>
              <a:spcAft>
                <a:spcPts val="1066"/>
              </a:spcAft>
              <a:buClr>
                <a:srgbClr val="000000"/>
              </a:buClr>
              <a:defRPr/>
            </a:pPr>
            <a:endParaRPr sz="4000" dirty="0">
              <a:ea typeface="Montserrat"/>
              <a:cs typeface="Montserrat"/>
              <a:sym typeface="Montserrat"/>
            </a:endParaRPr>
          </a:p>
        </p:txBody>
      </p:sp>
      <p:sp>
        <p:nvSpPr>
          <p:cNvPr id="8" name="Google Shape;525;p44">
            <a:extLst>
              <a:ext uri="{FF2B5EF4-FFF2-40B4-BE49-F238E27FC236}">
                <a16:creationId xmlns:a16="http://schemas.microsoft.com/office/drawing/2014/main" id="{D80DF33E-E63C-8A41-A07A-EB7E5761B803}"/>
              </a:ext>
            </a:extLst>
          </p:cNvPr>
          <p:cNvSpPr txBox="1"/>
          <p:nvPr/>
        </p:nvSpPr>
        <p:spPr>
          <a:xfrm>
            <a:off x="945666" y="11245867"/>
            <a:ext cx="3971200" cy="1098534"/>
          </a:xfrm>
          <a:prstGeom prst="rect">
            <a:avLst/>
          </a:prstGeom>
          <a:noFill/>
          <a:ln>
            <a:noFill/>
          </a:ln>
        </p:spPr>
        <p:txBody>
          <a:bodyPr spcFirstLastPara="1" wrap="square" lIns="0" tIns="0" rIns="0" bIns="0" anchor="t" anchorCtr="0">
            <a:noAutofit/>
          </a:bodyPr>
          <a:lstStyle/>
          <a:p>
            <a:pPr algn="ctr" defTabSz="2438340" rtl="0" hangingPunct="1">
              <a:buClr>
                <a:srgbClr val="000000"/>
              </a:buClr>
              <a:defRPr/>
            </a:pPr>
            <a:r>
              <a:rPr lang="en-US" sz="4000" b="1" dirty="0">
                <a:solidFill>
                  <a:srgbClr val="1E2124"/>
                </a:solidFill>
                <a:ea typeface="Montserrat"/>
                <a:cs typeface="Montserrat"/>
                <a:sym typeface="Montserrat"/>
              </a:rPr>
              <a:t>सशस्त्र बल और पुलिस</a:t>
            </a:r>
            <a:endParaRPr sz="4000" dirty="0">
              <a:ea typeface="Montserrat"/>
              <a:cs typeface="Montserrat"/>
              <a:sym typeface="Montserrat"/>
            </a:endParaRPr>
          </a:p>
        </p:txBody>
      </p:sp>
      <p:sp>
        <p:nvSpPr>
          <p:cNvPr id="9" name="Google Shape;527;p44">
            <a:extLst>
              <a:ext uri="{FF2B5EF4-FFF2-40B4-BE49-F238E27FC236}">
                <a16:creationId xmlns:a16="http://schemas.microsoft.com/office/drawing/2014/main" id="{533CD8A4-5D5A-4E6A-BD2A-01D6F5F86A91}"/>
              </a:ext>
            </a:extLst>
          </p:cNvPr>
          <p:cNvSpPr txBox="1"/>
          <p:nvPr/>
        </p:nvSpPr>
        <p:spPr>
          <a:xfrm>
            <a:off x="7039832" y="11245867"/>
            <a:ext cx="3971200" cy="1098534"/>
          </a:xfrm>
          <a:prstGeom prst="rect">
            <a:avLst/>
          </a:prstGeom>
          <a:noFill/>
          <a:ln>
            <a:noFill/>
          </a:ln>
        </p:spPr>
        <p:txBody>
          <a:bodyPr spcFirstLastPara="1" wrap="square" lIns="0" tIns="0" rIns="0" bIns="0" anchor="t" anchorCtr="0">
            <a:noAutofit/>
          </a:bodyPr>
          <a:lstStyle/>
          <a:p>
            <a:pPr algn="ctr" defTabSz="2438340" rtl="0" hangingPunct="1">
              <a:buClr>
                <a:srgbClr val="000000"/>
              </a:buClr>
              <a:defRPr/>
            </a:pPr>
            <a:r>
              <a:rPr lang="en-US" sz="4000" b="1" dirty="0">
                <a:solidFill>
                  <a:srgbClr val="1E2124"/>
                </a:solidFill>
                <a:ea typeface="Montserrat"/>
                <a:cs typeface="Montserrat"/>
                <a:sym typeface="Montserrat"/>
              </a:rPr>
              <a:t>सिविल विभाग</a:t>
            </a:r>
            <a:endParaRPr sz="4000" dirty="0">
              <a:ea typeface="Montserrat"/>
              <a:cs typeface="Montserrat"/>
              <a:sym typeface="Montserrat"/>
            </a:endParaRPr>
          </a:p>
          <a:p>
            <a:pPr algn="ctr" defTabSz="2438340" rtl="0" hangingPunct="1">
              <a:spcBef>
                <a:spcPts val="1066"/>
              </a:spcBef>
              <a:spcAft>
                <a:spcPts val="1066"/>
              </a:spcAft>
              <a:buClr>
                <a:srgbClr val="000000"/>
              </a:buClr>
              <a:defRPr/>
            </a:pPr>
            <a:endParaRPr sz="4000" dirty="0">
              <a:ea typeface="Montserrat"/>
              <a:cs typeface="Montserrat"/>
              <a:sym typeface="Montserrat"/>
            </a:endParaRPr>
          </a:p>
        </p:txBody>
      </p:sp>
      <p:sp>
        <p:nvSpPr>
          <p:cNvPr id="10" name="Google Shape;529;p44">
            <a:extLst>
              <a:ext uri="{FF2B5EF4-FFF2-40B4-BE49-F238E27FC236}">
                <a16:creationId xmlns:a16="http://schemas.microsoft.com/office/drawing/2014/main" id="{AB953C72-0BA2-9374-CABF-1C8FD5EB2AF2}"/>
              </a:ext>
            </a:extLst>
          </p:cNvPr>
          <p:cNvSpPr txBox="1"/>
          <p:nvPr/>
        </p:nvSpPr>
        <p:spPr>
          <a:xfrm>
            <a:off x="13372970" y="11125199"/>
            <a:ext cx="3971200" cy="895334"/>
          </a:xfrm>
          <a:prstGeom prst="rect">
            <a:avLst/>
          </a:prstGeom>
          <a:noFill/>
          <a:ln>
            <a:noFill/>
          </a:ln>
        </p:spPr>
        <p:txBody>
          <a:bodyPr spcFirstLastPara="1" wrap="square" lIns="0" tIns="0" rIns="0" bIns="0" anchor="t" anchorCtr="0">
            <a:noAutofit/>
          </a:bodyPr>
          <a:lstStyle/>
          <a:p>
            <a:pPr algn="ctr" defTabSz="2438340" rtl="0" hangingPunct="1">
              <a:buClr>
                <a:srgbClr val="000000"/>
              </a:buClr>
              <a:defRPr/>
            </a:pPr>
            <a:r>
              <a:rPr lang="en-US" sz="4000" b="1" dirty="0">
                <a:solidFill>
                  <a:srgbClr val="1E2124"/>
                </a:solidFill>
                <a:ea typeface="Montserrat"/>
                <a:cs typeface="Montserrat"/>
                <a:sym typeface="Montserrat"/>
              </a:rPr>
              <a:t>मित्र राष्ट्र</a:t>
            </a:r>
            <a:endParaRPr sz="4000" dirty="0">
              <a:ea typeface="Montserrat"/>
              <a:cs typeface="Montserrat"/>
              <a:sym typeface="Montserrat"/>
            </a:endParaRPr>
          </a:p>
          <a:p>
            <a:pPr algn="ctr" defTabSz="2438340" rtl="0" hangingPunct="1">
              <a:spcBef>
                <a:spcPts val="1066"/>
              </a:spcBef>
              <a:spcAft>
                <a:spcPts val="1066"/>
              </a:spcAft>
              <a:buClr>
                <a:srgbClr val="000000"/>
              </a:buClr>
              <a:defRPr/>
            </a:pPr>
            <a:endParaRPr sz="4000" dirty="0">
              <a:ea typeface="Montserrat"/>
              <a:cs typeface="Montserrat"/>
              <a:sym typeface="Montserrat"/>
            </a:endParaRPr>
          </a:p>
        </p:txBody>
      </p:sp>
      <p:sp>
        <p:nvSpPr>
          <p:cNvPr id="11" name="Google Shape;531;p44">
            <a:extLst>
              <a:ext uri="{FF2B5EF4-FFF2-40B4-BE49-F238E27FC236}">
                <a16:creationId xmlns:a16="http://schemas.microsoft.com/office/drawing/2014/main" id="{1853948B-9789-0EB4-6839-9C5C9212CA1B}"/>
              </a:ext>
            </a:extLst>
          </p:cNvPr>
          <p:cNvSpPr txBox="1"/>
          <p:nvPr/>
        </p:nvSpPr>
        <p:spPr>
          <a:xfrm>
            <a:off x="19030466" y="11245867"/>
            <a:ext cx="3971200" cy="895334"/>
          </a:xfrm>
          <a:prstGeom prst="rect">
            <a:avLst/>
          </a:prstGeom>
          <a:noFill/>
          <a:ln>
            <a:noFill/>
          </a:ln>
        </p:spPr>
        <p:txBody>
          <a:bodyPr spcFirstLastPara="1" wrap="square" lIns="0" tIns="0" rIns="0" bIns="0" anchor="t" anchorCtr="0">
            <a:noAutofit/>
          </a:bodyPr>
          <a:lstStyle/>
          <a:p>
            <a:pPr algn="ctr" defTabSz="2438340" rtl="0" hangingPunct="1">
              <a:buClr>
                <a:srgbClr val="000000"/>
              </a:buClr>
              <a:defRPr/>
            </a:pPr>
            <a:r>
              <a:rPr lang="en-US" sz="4000" b="1" dirty="0">
                <a:solidFill>
                  <a:srgbClr val="1E2124"/>
                </a:solidFill>
                <a:ea typeface="Montserrat"/>
                <a:cs typeface="Montserrat"/>
                <a:sym typeface="Montserrat"/>
              </a:rPr>
              <a:t>नागरिक सुरक्षा</a:t>
            </a:r>
            <a:endParaRPr sz="4000" dirty="0">
              <a:ea typeface="Montserrat"/>
              <a:cs typeface="Montserrat"/>
              <a:sym typeface="Montserrat"/>
            </a:endParaRPr>
          </a:p>
          <a:p>
            <a:pPr algn="ctr" defTabSz="2438340" rtl="0" hangingPunct="1">
              <a:spcBef>
                <a:spcPts val="1066"/>
              </a:spcBef>
              <a:spcAft>
                <a:spcPts val="1066"/>
              </a:spcAft>
              <a:buClr>
                <a:srgbClr val="000000"/>
              </a:buClr>
              <a:defRPr/>
            </a:pPr>
            <a:endParaRPr sz="4000" dirty="0">
              <a:ea typeface="Montserrat"/>
              <a:cs typeface="Montserrat"/>
              <a:sym typeface="Montserrat"/>
            </a:endParaRPr>
          </a:p>
        </p:txBody>
      </p:sp>
      <p:pic>
        <p:nvPicPr>
          <p:cNvPr id="12" name="Picture 2" descr="H:\JANUARY TO DECEMBER-2016\2016\TRG. PROGRAMME\9. SEPTEMBER-2016\08-09-2016 to 09-09-2016 DM TRG. AT 1ST BN DAP DELHI\08-09-2016 to 09-09-2016 DM TRG. AT 1ST BN DAP DELHI (7).jpg">
            <a:extLst>
              <a:ext uri="{FF2B5EF4-FFF2-40B4-BE49-F238E27FC236}">
                <a16:creationId xmlns:a16="http://schemas.microsoft.com/office/drawing/2014/main" id="{65973DA4-3D38-9EA5-112A-C3087ED9EE93}"/>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5291" b="8333"/>
          <a:stretch/>
        </p:blipFill>
        <p:spPr bwMode="auto">
          <a:xfrm>
            <a:off x="812803" y="2727030"/>
            <a:ext cx="5145918" cy="3114972"/>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C:\Users\Steno Office\Desktop\Whatsapp\08c7d8b9-8f84-4c51-9eca-394730b30860.jpg">
            <a:extLst>
              <a:ext uri="{FF2B5EF4-FFF2-40B4-BE49-F238E27FC236}">
                <a16:creationId xmlns:a16="http://schemas.microsoft.com/office/drawing/2014/main" id="{42CC86B7-1EE4-D098-1FA6-5EB54BE1EB3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05602" y="2727030"/>
            <a:ext cx="5377224" cy="3114969"/>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I:\JANUARY TO DECEMBER-2016 TO 2017\2016\TRG. PROGRAMME\12. DECEMBER-2016\28-12-16 TO 10-01-17 SDRF TOT COURSE\New folder\28-12-16 TO 10-01-17 SDRF TOT COURSE  (50).JPG">
            <a:extLst>
              <a:ext uri="{FF2B5EF4-FFF2-40B4-BE49-F238E27FC236}">
                <a16:creationId xmlns:a16="http://schemas.microsoft.com/office/drawing/2014/main" id="{95AF5C79-D27C-EECE-EE15-AA0B071494E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835541" y="2727032"/>
            <a:ext cx="5046062" cy="311496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5" name="Picture 2" descr="I:\2019\SEPTEMBER\02-09-19 NYKS COURCE\04-09-19\NYKS 04-09-19 RINKU\DSC_0412.JPG">
            <a:extLst>
              <a:ext uri="{FF2B5EF4-FFF2-40B4-BE49-F238E27FC236}">
                <a16:creationId xmlns:a16="http://schemas.microsoft.com/office/drawing/2014/main" id="{65AE0CEF-085C-E99F-F5E0-6D803B79AB0A}"/>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8643601" y="2727033"/>
            <a:ext cx="5130802" cy="3114969"/>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OPS1\Users\Public\DFSR\DSC_0071.JPG">
            <a:extLst>
              <a:ext uri="{FF2B5EF4-FFF2-40B4-BE49-F238E27FC236}">
                <a16:creationId xmlns:a16="http://schemas.microsoft.com/office/drawing/2014/main" id="{D55E10C2-650C-EBE5-F917-4BEAD769A75B}"/>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96601" y="7670802"/>
            <a:ext cx="5096202" cy="325120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4" descr="I:\JANUARY TO DECEMBER- 2015\Oct-2015\IAS,PCS TRG. AT BHQ from -12-10-15 to 17-10-15\13-10-15\DSC09884.JPG">
            <a:extLst>
              <a:ext uri="{FF2B5EF4-FFF2-40B4-BE49-F238E27FC236}">
                <a16:creationId xmlns:a16="http://schemas.microsoft.com/office/drawing/2014/main" id="{C557F9E9-E22D-3C42-08FE-24020A480E7E}"/>
              </a:ext>
            </a:extLst>
          </p:cNvPr>
          <p:cNvPicPr>
            <a:picLocks noChangeAspect="1" noChangeArrowheads="1"/>
          </p:cNvPicPr>
          <p:nvPr/>
        </p:nvPicPr>
        <p:blipFill>
          <a:blip r:embed="rId7" cstate="print"/>
          <a:srcRect/>
          <a:stretch>
            <a:fillRect/>
          </a:stretch>
        </p:blipFill>
        <p:spPr bwMode="auto">
          <a:xfrm>
            <a:off x="6705605" y="7670801"/>
            <a:ext cx="5283198" cy="3111594"/>
          </a:xfrm>
          <a:prstGeom prst="rect">
            <a:avLst/>
          </a:prstGeom>
          <a:noFill/>
        </p:spPr>
      </p:pic>
      <p:pic>
        <p:nvPicPr>
          <p:cNvPr id="18" name="Picture 5" descr="H:\JANUARY TO DECEMBER- 2015\December-2015\Nepal Police  trg. from-04-12-15 to 18-12-15\18-12-15 Cllosing\DSC02884.JPG">
            <a:extLst>
              <a:ext uri="{FF2B5EF4-FFF2-40B4-BE49-F238E27FC236}">
                <a16:creationId xmlns:a16="http://schemas.microsoft.com/office/drawing/2014/main" id="{33071237-96D1-FD25-0ECD-3EBF38C82B3D}"/>
              </a:ext>
            </a:extLst>
          </p:cNvPr>
          <p:cNvPicPr>
            <a:picLocks noChangeAspect="1" noChangeArrowheads="1"/>
          </p:cNvPicPr>
          <p:nvPr/>
        </p:nvPicPr>
        <p:blipFill>
          <a:blip r:embed="rId8" cstate="print"/>
          <a:srcRect/>
          <a:stretch>
            <a:fillRect/>
          </a:stretch>
        </p:blipFill>
        <p:spPr bwMode="auto">
          <a:xfrm>
            <a:off x="12801600" y="7686487"/>
            <a:ext cx="4876800" cy="3032314"/>
          </a:xfrm>
          <a:prstGeom prst="rect">
            <a:avLst/>
          </a:prstGeom>
          <a:noFill/>
        </p:spPr>
      </p:pic>
      <p:pic>
        <p:nvPicPr>
          <p:cNvPr id="19" name="Picture 18" descr="I:\JANUARY TO DECEMBER- 2015\Oct-2015\IAS,PCS TRG. AT BHQ from -12-10-15 to 17-10-15\Trg, on-15-10-15\DSC00113.JPG">
            <a:extLst>
              <a:ext uri="{FF2B5EF4-FFF2-40B4-BE49-F238E27FC236}">
                <a16:creationId xmlns:a16="http://schemas.microsoft.com/office/drawing/2014/main" id="{6B4E09EC-2D96-CF13-3C4A-A6CCFFE40080}"/>
              </a:ext>
            </a:extLst>
          </p:cNvPr>
          <p:cNvPicPr>
            <a:picLocks noChangeAspect="1" noChangeArrowheads="1"/>
          </p:cNvPicPr>
          <p:nvPr/>
        </p:nvPicPr>
        <p:blipFill>
          <a:blip r:embed="rId9" cstate="print"/>
          <a:srcRect/>
          <a:stretch>
            <a:fillRect/>
          </a:stretch>
        </p:blipFill>
        <p:spPr bwMode="auto">
          <a:xfrm>
            <a:off x="18625264" y="7603834"/>
            <a:ext cx="4945936" cy="3114968"/>
          </a:xfrm>
          <a:prstGeom prst="rect">
            <a:avLst/>
          </a:prstGeom>
          <a:noFill/>
        </p:spPr>
      </p:pic>
    </p:spTree>
    <p:extLst>
      <p:ext uri="{BB962C8B-B14F-4D97-AF65-F5344CB8AC3E}">
        <p14:creationId xmlns:p14="http://schemas.microsoft.com/office/powerpoint/2010/main" val="105890006"/>
      </p:ext>
    </p:extLst>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9FE6B5-CACF-8A6A-FB47-753F1B803FED}"/>
            </a:ext>
          </a:extLst>
        </p:cNvPr>
        <p:cNvGrpSpPr/>
        <p:nvPr/>
      </p:nvGrpSpPr>
      <p:grpSpPr>
        <a:xfrm>
          <a:off x="0" y="0"/>
          <a:ext cx="0" cy="0"/>
          <a:chOff x="0" y="0"/>
          <a:chExt cx="0" cy="0"/>
        </a:xfrm>
      </p:grpSpPr>
      <p:sp>
        <p:nvSpPr>
          <p:cNvPr id="115" name="Rectangle">
            <a:extLst>
              <a:ext uri="{FF2B5EF4-FFF2-40B4-BE49-F238E27FC236}">
                <a16:creationId xmlns:a16="http://schemas.microsoft.com/office/drawing/2014/main" id="{DB8D91AB-B9A6-1825-BD45-2BD455F5EE45}"/>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pPr algn="l" rtl="0"/>
            <a:endParaRPr>
              <a:latin typeface="Kokila" panose="020B0604020202020204" pitchFamily="34" charset="0"/>
              <a:cs typeface="Kokila" panose="020B0604020202020204" pitchFamily="34" charset="0"/>
            </a:endParaRPr>
          </a:p>
        </p:txBody>
      </p:sp>
      <p:sp>
        <p:nvSpPr>
          <p:cNvPr id="116" name="Slide Number">
            <a:extLst>
              <a:ext uri="{FF2B5EF4-FFF2-40B4-BE49-F238E27FC236}">
                <a16:creationId xmlns:a16="http://schemas.microsoft.com/office/drawing/2014/main" id="{958E6BE0-4342-E64E-BF4A-B4DD617681F6}"/>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algn="l" rtl="0"/>
            <a:fld id="{86CB4B4D-7CA3-9044-876B-883B54F8677D}" type="slidenum">
              <a:rPr>
                <a:latin typeface="Kokila" panose="020B0604020202020204" pitchFamily="34" charset="0"/>
                <a:cs typeface="Kokila" panose="020B0604020202020204" pitchFamily="34" charset="0"/>
              </a:rPr>
              <a:pPr algn="l" rtl="0"/>
              <a:t>44</a:t>
            </a:fld>
            <a:endParaRPr dirty="0">
              <a:latin typeface="Kokila" panose="020B0604020202020204" pitchFamily="34" charset="0"/>
              <a:cs typeface="Kokila" panose="020B0604020202020204" pitchFamily="34" charset="0"/>
            </a:endParaRPr>
          </a:p>
        </p:txBody>
      </p:sp>
      <p:sp>
        <p:nvSpPr>
          <p:cNvPr id="9" name="Course Purpose">
            <a:extLst>
              <a:ext uri="{FF2B5EF4-FFF2-40B4-BE49-F238E27FC236}">
                <a16:creationId xmlns:a16="http://schemas.microsoft.com/office/drawing/2014/main" id="{EB51B3A5-1C42-9CAE-9154-88D1C6FA0D98}"/>
              </a:ext>
            </a:extLst>
          </p:cNvPr>
          <p:cNvSpPr txBox="1"/>
          <p:nvPr/>
        </p:nvSpPr>
        <p:spPr>
          <a:xfrm>
            <a:off x="742862" y="2812493"/>
            <a:ext cx="8015058" cy="157386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100000"/>
              </a:lnSpc>
            </a:pPr>
            <a:r>
              <a:rPr lang="en-US" sz="9200" dirty="0">
                <a:latin typeface="Kokila" panose="020B0604020202020204" pitchFamily="34" charset="0"/>
                <a:cs typeface="Kokila" panose="020B0604020202020204" pitchFamily="34" charset="0"/>
              </a:rPr>
              <a:t>समुदाय-आधारित पहल</a:t>
            </a:r>
          </a:p>
        </p:txBody>
      </p:sp>
      <p:graphicFrame>
        <p:nvGraphicFramePr>
          <p:cNvPr id="4" name="Content Placeholder">
            <a:extLst>
              <a:ext uri="{FF2B5EF4-FFF2-40B4-BE49-F238E27FC236}">
                <a16:creationId xmlns:a16="http://schemas.microsoft.com/office/drawing/2014/main" id="{D1FE7EF6-DC99-9210-17AE-09651B9DD548}"/>
              </a:ext>
            </a:extLst>
          </p:cNvPr>
          <p:cNvGraphicFramePr>
            <a:graphicFrameLocks/>
          </p:cNvGraphicFramePr>
          <p:nvPr>
            <p:extLst>
              <p:ext uri="{D42A27DB-BD31-4B8C-83A1-F6EECF244321}">
                <p14:modId xmlns:p14="http://schemas.microsoft.com/office/powerpoint/2010/main" val="1267857801"/>
              </p:ext>
            </p:extLst>
          </p:nvPr>
        </p:nvGraphicFramePr>
        <p:xfrm>
          <a:off x="5969332" y="1524578"/>
          <a:ext cx="17449468" cy="1166890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24374900"/>
      </p:ext>
    </p:extLst>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7BAF07-21F9-918E-DF88-AA61BCF57B61}"/>
            </a:ext>
          </a:extLst>
        </p:cNvPr>
        <p:cNvGrpSpPr/>
        <p:nvPr/>
      </p:nvGrpSpPr>
      <p:grpSpPr>
        <a:xfrm>
          <a:off x="0" y="0"/>
          <a:ext cx="0" cy="0"/>
          <a:chOff x="0" y="0"/>
          <a:chExt cx="0" cy="0"/>
        </a:xfrm>
      </p:grpSpPr>
      <p:sp>
        <p:nvSpPr>
          <p:cNvPr id="115" name="Rectangle">
            <a:extLst>
              <a:ext uri="{FF2B5EF4-FFF2-40B4-BE49-F238E27FC236}">
                <a16:creationId xmlns:a16="http://schemas.microsoft.com/office/drawing/2014/main" id="{28CC6E52-EF1C-9FF1-932B-81F39C12E064}"/>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pPr algn="l" rtl="0"/>
            <a:endParaRPr sz="9200">
              <a:latin typeface="Kokila" panose="020B0604020202020204" pitchFamily="34" charset="0"/>
              <a:cs typeface="Kokila" panose="020B0604020202020204" pitchFamily="34" charset="0"/>
            </a:endParaRPr>
          </a:p>
        </p:txBody>
      </p:sp>
      <p:sp>
        <p:nvSpPr>
          <p:cNvPr id="116" name="Slide Number">
            <a:extLst>
              <a:ext uri="{FF2B5EF4-FFF2-40B4-BE49-F238E27FC236}">
                <a16:creationId xmlns:a16="http://schemas.microsoft.com/office/drawing/2014/main" id="{B4404956-BD01-25A9-0E01-A21E531E4D5D}"/>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l" rtl="0"/>
            <a:fld id="{86CB4B4D-7CA3-9044-876B-883B54F8677D}" type="slidenum">
              <a:rPr sz="9200">
                <a:latin typeface="Kokila" panose="020B0604020202020204" pitchFamily="34" charset="0"/>
                <a:cs typeface="Kokila" panose="020B0604020202020204" pitchFamily="34" charset="0"/>
              </a:rPr>
              <a:pPr algn="l" rtl="0"/>
              <a:t>45</a:t>
            </a:fld>
            <a:endParaRPr sz="9200" dirty="0">
              <a:latin typeface="Kokila" panose="020B0604020202020204" pitchFamily="34" charset="0"/>
              <a:cs typeface="Kokila" panose="020B0604020202020204" pitchFamily="34" charset="0"/>
            </a:endParaRPr>
          </a:p>
        </p:txBody>
      </p:sp>
      <p:sp>
        <p:nvSpPr>
          <p:cNvPr id="9" name="Course Purpose">
            <a:extLst>
              <a:ext uri="{FF2B5EF4-FFF2-40B4-BE49-F238E27FC236}">
                <a16:creationId xmlns:a16="http://schemas.microsoft.com/office/drawing/2014/main" id="{A8636D61-3B64-8886-789C-E6A0BD507CE5}"/>
              </a:ext>
            </a:extLst>
          </p:cNvPr>
          <p:cNvSpPr txBox="1"/>
          <p:nvPr/>
        </p:nvSpPr>
        <p:spPr>
          <a:xfrm>
            <a:off x="742862" y="2812493"/>
            <a:ext cx="7715337" cy="157386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100000"/>
              </a:lnSpc>
            </a:pPr>
            <a:r>
              <a:rPr lang="en-US" sz="9200" dirty="0">
                <a:latin typeface="Kokila" panose="020B0604020202020204" pitchFamily="34" charset="0"/>
                <a:cs typeface="Kokila" panose="020B0604020202020204" pitchFamily="34" charset="0"/>
              </a:rPr>
              <a:t>आपातकालीन नंबर</a:t>
            </a:r>
          </a:p>
        </p:txBody>
      </p:sp>
      <p:graphicFrame>
        <p:nvGraphicFramePr>
          <p:cNvPr id="2" name="Table 1">
            <a:extLst>
              <a:ext uri="{FF2B5EF4-FFF2-40B4-BE49-F238E27FC236}">
                <a16:creationId xmlns:a16="http://schemas.microsoft.com/office/drawing/2014/main" id="{3FA5FFBF-25E4-2BEB-F2B0-15BEA16E7C3C}"/>
              </a:ext>
            </a:extLst>
          </p:cNvPr>
          <p:cNvGraphicFramePr>
            <a:graphicFrameLocks noGrp="1"/>
          </p:cNvGraphicFramePr>
          <p:nvPr>
            <p:extLst>
              <p:ext uri="{D42A27DB-BD31-4B8C-83A1-F6EECF244321}">
                <p14:modId xmlns:p14="http://schemas.microsoft.com/office/powerpoint/2010/main" val="1000788141"/>
              </p:ext>
            </p:extLst>
          </p:nvPr>
        </p:nvGraphicFramePr>
        <p:xfrm>
          <a:off x="8208432" y="3117292"/>
          <a:ext cx="13802482" cy="8993426"/>
        </p:xfrm>
        <a:graphic>
          <a:graphicData uri="http://schemas.openxmlformats.org/drawingml/2006/table">
            <a:tbl>
              <a:tblPr firstRow="1" bandRow="1">
                <a:tableStyleId>{93296810-A885-4BE3-A3E7-6D5BEEA58F35}</a:tableStyleId>
              </a:tblPr>
              <a:tblGrid>
                <a:gridCol w="11161050">
                  <a:extLst>
                    <a:ext uri="{9D8B030D-6E8A-4147-A177-3AD203B41FA5}">
                      <a16:colId xmlns:a16="http://schemas.microsoft.com/office/drawing/2014/main" val="20000"/>
                    </a:ext>
                  </a:extLst>
                </a:gridCol>
                <a:gridCol w="2641432">
                  <a:extLst>
                    <a:ext uri="{9D8B030D-6E8A-4147-A177-3AD203B41FA5}">
                      <a16:colId xmlns:a16="http://schemas.microsoft.com/office/drawing/2014/main" val="20001"/>
                    </a:ext>
                  </a:extLst>
                </a:gridCol>
              </a:tblGrid>
              <a:tr h="130168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6000" b="1" u="none" strike="noStrike" cap="none" dirty="0">
                          <a:solidFill>
                            <a:sysClr val="windowText" lastClr="000000"/>
                          </a:solidFill>
                          <a:latin typeface="Kokila" panose="020B0604020202020204" pitchFamily="34" charset="0"/>
                          <a:cs typeface="Kokila" panose="020B0604020202020204" pitchFamily="34" charset="0"/>
                          <a:sym typeface="Montserrat Light"/>
                        </a:rPr>
                        <a:t>राष्ट्रीय आपातकालीन नंबर</a:t>
                      </a:r>
                      <a:endParaRPr lang="en-US" sz="6000" b="1" u="none" strike="noStrike" cap="none" dirty="0">
                        <a:solidFill>
                          <a:sysClr val="windowText" lastClr="000000"/>
                        </a:solidFill>
                        <a:latin typeface="Kokila" panose="020B0604020202020204" pitchFamily="34" charset="0"/>
                        <a:ea typeface="Open Sans" panose="020B0606030504020204" pitchFamily="34" charset="0"/>
                        <a:cs typeface="Kokila" panose="020B0604020202020204" pitchFamily="34" charset="0"/>
                        <a:sym typeface="Montserrat Light"/>
                      </a:endParaRPr>
                    </a:p>
                  </a:txBody>
                  <a:tcPr marL="121920" marR="121920" anchor="ctr"/>
                </a:tc>
                <a:tc>
                  <a:txBody>
                    <a:bodyPr/>
                    <a:lstStyle/>
                    <a:p>
                      <a:pPr algn="ctr" rtl="0"/>
                      <a:r>
                        <a:rPr lang="en-US" sz="6000" b="1" u="none" strike="noStrike" cap="none" dirty="0">
                          <a:solidFill>
                            <a:sysClr val="windowText" lastClr="000000"/>
                          </a:solidFill>
                          <a:latin typeface="Kokila" panose="020B0604020202020204" pitchFamily="34" charset="0"/>
                          <a:cs typeface="Kokila" panose="020B0604020202020204" pitchFamily="34" charset="0"/>
                          <a:sym typeface="Montserrat Light"/>
                        </a:rPr>
                        <a:t>112</a:t>
                      </a:r>
                      <a:endParaRPr lang="en-US" sz="6000" b="1" i="0" u="none" strike="noStrike" cap="none" dirty="0">
                        <a:solidFill>
                          <a:sysClr val="windowText" lastClr="000000"/>
                        </a:solidFill>
                        <a:latin typeface="Kokila" panose="020B0604020202020204" pitchFamily="34" charset="0"/>
                        <a:ea typeface="Open Sans" panose="020B0606030504020204" pitchFamily="34" charset="0"/>
                        <a:cs typeface="Kokila" panose="020B0604020202020204" pitchFamily="34" charset="0"/>
                        <a:sym typeface="Montserrat Light"/>
                      </a:endParaRPr>
                    </a:p>
                  </a:txBody>
                  <a:tcPr marL="121920" marR="121920" anchor="ctr"/>
                </a:tc>
                <a:extLst>
                  <a:ext uri="{0D108BD9-81ED-4DB2-BD59-A6C34878D82A}">
                    <a16:rowId xmlns:a16="http://schemas.microsoft.com/office/drawing/2014/main" val="10000"/>
                  </a:ext>
                </a:extLst>
              </a:tr>
              <a:tr h="130168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6000" b="1" u="none" strike="noStrike" cap="none" dirty="0">
                          <a:solidFill>
                            <a:schemeClr val="tx1"/>
                          </a:solidFill>
                          <a:latin typeface="Kokila" panose="020B0604020202020204" pitchFamily="34" charset="0"/>
                          <a:cs typeface="Kokila" panose="020B0604020202020204" pitchFamily="34" charset="0"/>
                          <a:sym typeface="Montserrat Light"/>
                        </a:rPr>
                        <a:t>आपदा प्रबंधन सेवाएँ</a:t>
                      </a:r>
                      <a:endParaRPr lang="en-US" sz="6000" b="1" u="none" strike="noStrike" cap="none" dirty="0">
                        <a:solidFill>
                          <a:schemeClr val="tx1"/>
                        </a:solidFill>
                        <a:latin typeface="Kokila" panose="020B0604020202020204" pitchFamily="34" charset="0"/>
                        <a:ea typeface="Open Sans" panose="020B0606030504020204" pitchFamily="34" charset="0"/>
                        <a:cs typeface="Kokila" panose="020B0604020202020204" pitchFamily="34" charset="0"/>
                        <a:sym typeface="Montserrat Light"/>
                      </a:endParaRPr>
                    </a:p>
                  </a:txBody>
                  <a:tcPr marL="121920" marR="121920" anchor="ctr"/>
                </a:tc>
                <a:tc>
                  <a:txBody>
                    <a:bodyPr/>
                    <a:lstStyle/>
                    <a:p>
                      <a:pPr algn="ctr" rtl="0"/>
                      <a:r>
                        <a:rPr lang="en-US" sz="6000" b="1" u="none" strike="noStrike" cap="none" dirty="0">
                          <a:solidFill>
                            <a:schemeClr val="tx1"/>
                          </a:solidFill>
                          <a:latin typeface="Kokila" panose="020B0604020202020204" pitchFamily="34" charset="0"/>
                          <a:cs typeface="Kokila" panose="020B0604020202020204" pitchFamily="34" charset="0"/>
                          <a:sym typeface="Montserrat Light"/>
                        </a:rPr>
                        <a:t>108</a:t>
                      </a:r>
                      <a:endParaRPr lang="en-US" sz="6000" b="1" i="0" u="none" strike="noStrike" cap="none" dirty="0">
                        <a:solidFill>
                          <a:schemeClr val="tx1"/>
                        </a:solidFill>
                        <a:latin typeface="Kokila" panose="020B0604020202020204" pitchFamily="34" charset="0"/>
                        <a:ea typeface="Open Sans" panose="020B0606030504020204" pitchFamily="34" charset="0"/>
                        <a:cs typeface="Kokila" panose="020B0604020202020204" pitchFamily="34" charset="0"/>
                        <a:sym typeface="Montserrat Light"/>
                      </a:endParaRPr>
                    </a:p>
                  </a:txBody>
                  <a:tcPr marL="121920" marR="121920" anchor="ctr"/>
                </a:tc>
                <a:extLst>
                  <a:ext uri="{0D108BD9-81ED-4DB2-BD59-A6C34878D82A}">
                    <a16:rowId xmlns:a16="http://schemas.microsoft.com/office/drawing/2014/main" val="10001"/>
                  </a:ext>
                </a:extLst>
              </a:tr>
              <a:tr h="130168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6000" b="1" u="none" strike="noStrike" cap="none" dirty="0">
                          <a:solidFill>
                            <a:schemeClr val="tx1"/>
                          </a:solidFill>
                          <a:latin typeface="Kokila" panose="020B0604020202020204" pitchFamily="34" charset="0"/>
                          <a:cs typeface="Kokila" panose="020B0604020202020204" pitchFamily="34" charset="0"/>
                          <a:sym typeface="Montserrat Light"/>
                        </a:rPr>
                        <a:t>आपदा प्रबंधन एनडीएमए नियंत्रण कक्ष</a:t>
                      </a:r>
                      <a:endParaRPr lang="en-US" sz="6000" b="1" u="none" strike="noStrike" cap="none" dirty="0">
                        <a:solidFill>
                          <a:schemeClr val="tx1"/>
                        </a:solidFill>
                        <a:latin typeface="Kokila" panose="020B0604020202020204" pitchFamily="34" charset="0"/>
                        <a:ea typeface="Open Sans" panose="020B0606030504020204" pitchFamily="34" charset="0"/>
                        <a:cs typeface="Kokila" panose="020B0604020202020204" pitchFamily="34" charset="0"/>
                        <a:sym typeface="Montserrat Light"/>
                      </a:endParaRPr>
                    </a:p>
                  </a:txBody>
                  <a:tcPr marL="121920" marR="121920" anchor="ctr"/>
                </a:tc>
                <a:tc>
                  <a:txBody>
                    <a:bodyPr/>
                    <a:lstStyle/>
                    <a:p>
                      <a:pPr algn="ctr" rtl="0"/>
                      <a:r>
                        <a:rPr lang="en-US" sz="6000" b="1" u="none" strike="noStrike" cap="none" dirty="0">
                          <a:solidFill>
                            <a:schemeClr val="tx1"/>
                          </a:solidFill>
                          <a:latin typeface="Kokila" panose="020B0604020202020204" pitchFamily="34" charset="0"/>
                          <a:cs typeface="Kokila" panose="020B0604020202020204" pitchFamily="34" charset="0"/>
                          <a:sym typeface="Montserrat Light"/>
                        </a:rPr>
                        <a:t>1078</a:t>
                      </a:r>
                      <a:endParaRPr lang="en-US" sz="6000" b="1" i="0" u="none" strike="noStrike" cap="none" dirty="0">
                        <a:solidFill>
                          <a:schemeClr val="tx1"/>
                        </a:solidFill>
                        <a:latin typeface="Kokila" panose="020B0604020202020204" pitchFamily="34" charset="0"/>
                        <a:ea typeface="Open Sans" panose="020B0606030504020204" pitchFamily="34" charset="0"/>
                        <a:cs typeface="Kokila" panose="020B0604020202020204" pitchFamily="34" charset="0"/>
                        <a:sym typeface="Montserrat Light"/>
                      </a:endParaRPr>
                    </a:p>
                  </a:txBody>
                  <a:tcPr marL="121920" marR="121920" anchor="ctr"/>
                </a:tc>
                <a:extLst>
                  <a:ext uri="{0D108BD9-81ED-4DB2-BD59-A6C34878D82A}">
                    <a16:rowId xmlns:a16="http://schemas.microsoft.com/office/drawing/2014/main" val="10002"/>
                  </a:ext>
                </a:extLst>
              </a:tr>
              <a:tr h="130168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6000" b="1" u="none" strike="noStrike" cap="none" dirty="0">
                          <a:solidFill>
                            <a:schemeClr val="tx1"/>
                          </a:solidFill>
                          <a:latin typeface="Kokila" panose="020B0604020202020204" pitchFamily="34" charset="0"/>
                          <a:cs typeface="Kokila" panose="020B0604020202020204" pitchFamily="34" charset="0"/>
                          <a:sym typeface="Montserrat Light"/>
                        </a:rPr>
                        <a:t>सड़क दुर्घटना आपातकालीन सेवा</a:t>
                      </a:r>
                      <a:endParaRPr lang="en-US" sz="6000" b="1" u="none" strike="noStrike" cap="none" dirty="0">
                        <a:solidFill>
                          <a:schemeClr val="tx1"/>
                        </a:solidFill>
                        <a:latin typeface="Kokila" panose="020B0604020202020204" pitchFamily="34" charset="0"/>
                        <a:ea typeface="Open Sans" panose="020B0606030504020204" pitchFamily="34" charset="0"/>
                        <a:cs typeface="Kokila" panose="020B0604020202020204" pitchFamily="34" charset="0"/>
                        <a:sym typeface="Montserrat Light"/>
                      </a:endParaRPr>
                    </a:p>
                  </a:txBody>
                  <a:tcPr marL="121920" marR="121920" anchor="ctr"/>
                </a:tc>
                <a:tc>
                  <a:txBody>
                    <a:bodyPr/>
                    <a:lstStyle/>
                    <a:p>
                      <a:pPr algn="ctr" rtl="0"/>
                      <a:r>
                        <a:rPr lang="en-US" sz="6000" b="1" u="none" strike="noStrike" cap="none" dirty="0">
                          <a:solidFill>
                            <a:schemeClr val="tx1"/>
                          </a:solidFill>
                          <a:latin typeface="Kokila" panose="020B0604020202020204" pitchFamily="34" charset="0"/>
                          <a:cs typeface="Kokila" panose="020B0604020202020204" pitchFamily="34" charset="0"/>
                          <a:sym typeface="Montserrat Light"/>
                        </a:rPr>
                        <a:t>1073</a:t>
                      </a:r>
                      <a:endParaRPr lang="en-US" sz="6000" b="1" i="0" u="none" strike="noStrike" cap="none" dirty="0">
                        <a:solidFill>
                          <a:schemeClr val="tx1"/>
                        </a:solidFill>
                        <a:latin typeface="Kokila" panose="020B0604020202020204" pitchFamily="34" charset="0"/>
                        <a:ea typeface="Open Sans" panose="020B0606030504020204" pitchFamily="34" charset="0"/>
                        <a:cs typeface="Kokila" panose="020B0604020202020204" pitchFamily="34" charset="0"/>
                        <a:sym typeface="Montserrat Light"/>
                      </a:endParaRPr>
                    </a:p>
                  </a:txBody>
                  <a:tcPr marL="121920" marR="121920" anchor="ctr"/>
                </a:tc>
                <a:extLst>
                  <a:ext uri="{0D108BD9-81ED-4DB2-BD59-A6C34878D82A}">
                    <a16:rowId xmlns:a16="http://schemas.microsoft.com/office/drawing/2014/main" val="10003"/>
                  </a:ext>
                </a:extLst>
              </a:tr>
              <a:tr h="130168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6000" b="1" u="none" strike="noStrike" cap="none" dirty="0">
                          <a:solidFill>
                            <a:schemeClr val="tx1"/>
                          </a:solidFill>
                          <a:latin typeface="Kokila" panose="020B0604020202020204" pitchFamily="34" charset="0"/>
                          <a:cs typeface="Kokila" panose="020B0604020202020204" pitchFamily="34" charset="0"/>
                          <a:sym typeface="Montserrat Light"/>
                        </a:rPr>
                        <a:t>रेलवे दुर्घटना आपातकालीन सेवा</a:t>
                      </a:r>
                      <a:endParaRPr lang="en-US" sz="6000" b="1" u="none" strike="noStrike" cap="none" dirty="0">
                        <a:solidFill>
                          <a:schemeClr val="tx1"/>
                        </a:solidFill>
                        <a:latin typeface="Kokila" panose="020B0604020202020204" pitchFamily="34" charset="0"/>
                        <a:ea typeface="Open Sans" panose="020B0606030504020204" pitchFamily="34" charset="0"/>
                        <a:cs typeface="Kokila" panose="020B0604020202020204" pitchFamily="34" charset="0"/>
                        <a:sym typeface="Montserrat Light"/>
                      </a:endParaRPr>
                    </a:p>
                  </a:txBody>
                  <a:tcPr marL="121920" marR="121920" anchor="ctr"/>
                </a:tc>
                <a:tc>
                  <a:txBody>
                    <a:bodyPr/>
                    <a:lstStyle/>
                    <a:p>
                      <a:pPr algn="ctr" rtl="0"/>
                      <a:r>
                        <a:rPr lang="en-US" sz="6000" b="1" u="none" strike="noStrike" cap="none" dirty="0">
                          <a:solidFill>
                            <a:schemeClr val="tx1"/>
                          </a:solidFill>
                          <a:latin typeface="Kokila" panose="020B0604020202020204" pitchFamily="34" charset="0"/>
                          <a:cs typeface="Kokila" panose="020B0604020202020204" pitchFamily="34" charset="0"/>
                          <a:sym typeface="Montserrat Light"/>
                        </a:rPr>
                        <a:t>1072</a:t>
                      </a:r>
                      <a:endParaRPr lang="en-US" sz="6000" b="1" i="0" u="none" strike="noStrike" cap="none" dirty="0">
                        <a:solidFill>
                          <a:schemeClr val="tx1"/>
                        </a:solidFill>
                        <a:latin typeface="Kokila" panose="020B0604020202020204" pitchFamily="34" charset="0"/>
                        <a:ea typeface="Open Sans" panose="020B0606030504020204" pitchFamily="34" charset="0"/>
                        <a:cs typeface="Kokila" panose="020B0604020202020204" pitchFamily="34" charset="0"/>
                        <a:sym typeface="Montserrat Light"/>
                      </a:endParaRPr>
                    </a:p>
                  </a:txBody>
                  <a:tcPr marL="121920" marR="121920" anchor="ctr"/>
                </a:tc>
                <a:extLst>
                  <a:ext uri="{0D108BD9-81ED-4DB2-BD59-A6C34878D82A}">
                    <a16:rowId xmlns:a16="http://schemas.microsoft.com/office/drawing/2014/main" val="10004"/>
                  </a:ext>
                </a:extLst>
              </a:tr>
              <a:tr h="248502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6000" b="1" u="none" strike="noStrike" cap="none" dirty="0">
                          <a:solidFill>
                            <a:schemeClr val="tx1"/>
                          </a:solidFill>
                          <a:latin typeface="Kokila" panose="020B0604020202020204" pitchFamily="34" charset="0"/>
                          <a:cs typeface="Kokila" panose="020B0604020202020204" pitchFamily="34" charset="0"/>
                          <a:sym typeface="Montserrat Light"/>
                        </a:rPr>
                        <a:t>एलपीजी रिसाव हेल्पलाइन</a:t>
                      </a:r>
                      <a:endParaRPr lang="en-US" sz="6000" b="1" i="0" u="none" strike="noStrike" cap="none" dirty="0">
                        <a:solidFill>
                          <a:schemeClr val="tx1"/>
                        </a:solidFill>
                        <a:latin typeface="Kokila" panose="020B0604020202020204" pitchFamily="34" charset="0"/>
                        <a:ea typeface="Open Sans" panose="020B0606030504020204" pitchFamily="34" charset="0"/>
                        <a:cs typeface="Kokila" panose="020B0604020202020204" pitchFamily="34" charset="0"/>
                        <a:sym typeface="Montserrat Light"/>
                      </a:endParaRPr>
                    </a:p>
                  </a:txBody>
                  <a:tcPr marL="121920" marR="12192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6000" b="1" u="none" strike="noStrike" cap="none" dirty="0">
                          <a:solidFill>
                            <a:schemeClr val="tx1"/>
                          </a:solidFill>
                          <a:latin typeface="Kokila" panose="020B0604020202020204" pitchFamily="34" charset="0"/>
                          <a:cs typeface="Kokila" panose="020B0604020202020204" pitchFamily="34" charset="0"/>
                          <a:sym typeface="Montserrat Light"/>
                        </a:rPr>
                        <a:t>1906</a:t>
                      </a:r>
                    </a:p>
                    <a:p>
                      <a:pPr algn="ctr" rtl="0"/>
                      <a:endParaRPr lang="en-US" sz="6000" b="1" i="0" u="none" strike="noStrike" cap="none" dirty="0">
                        <a:solidFill>
                          <a:schemeClr val="tx1"/>
                        </a:solidFill>
                        <a:latin typeface="Kokila" panose="020B0604020202020204" pitchFamily="34" charset="0"/>
                        <a:ea typeface="Open Sans" panose="020B0606030504020204" pitchFamily="34" charset="0"/>
                        <a:cs typeface="Kokila" panose="020B0604020202020204" pitchFamily="34" charset="0"/>
                        <a:sym typeface="Montserrat Light"/>
                      </a:endParaRPr>
                    </a:p>
                  </a:txBody>
                  <a:tcPr marL="121920" marR="121920" anchor="ct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2040945051"/>
      </p:ext>
    </p:extLst>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Circle"/>
          <p:cNvSpPr/>
          <p:nvPr/>
        </p:nvSpPr>
        <p:spPr>
          <a:xfrm>
            <a:off x="0" y="2127064"/>
            <a:ext cx="9930809" cy="8952062"/>
          </a:xfrm>
          <a:prstGeom prst="ellipse">
            <a:avLst/>
          </a:prstGeom>
          <a:gradFill>
            <a:gsLst>
              <a:gs pos="0">
                <a:srgbClr val="DA751A"/>
              </a:gs>
              <a:gs pos="57570">
                <a:srgbClr val="E67C1D"/>
              </a:gs>
              <a:gs pos="100000">
                <a:srgbClr val="F28320"/>
              </a:gs>
            </a:gsLst>
            <a:lin ang="4595515"/>
          </a:gradFill>
          <a:ln w="12700">
            <a:miter lim="400000"/>
          </a:ln>
        </p:spPr>
        <p:txBody>
          <a:bodyPr lIns="78283" tIns="78283" rIns="78283" bIns="78283"/>
          <a:lstStyle/>
          <a:p>
            <a:pPr algn="l" rtl="0"/>
            <a:endParaRPr/>
          </a:p>
        </p:txBody>
      </p:sp>
      <p:pic>
        <p:nvPicPr>
          <p:cNvPr id="122" name="IMG-3642.JPG"/>
          <p:cNvPicPr>
            <a:picLocks noChangeAspect="1"/>
          </p:cNvPicPr>
          <p:nvPr/>
        </p:nvPicPr>
        <p:blipFill>
          <a:blip r:embed="rId3" cstate="print">
            <a:extLst>
              <a:ext uri="{28A0092B-C50C-407E-A947-70E740481C1C}">
                <a14:useLocalDpi xmlns:a14="http://schemas.microsoft.com/office/drawing/2010/main" val="0"/>
              </a:ext>
            </a:extLst>
          </a:blip>
          <a:srcRect l="6292" r="6292"/>
          <a:stretch/>
        </p:blipFill>
        <p:spPr>
          <a:xfrm flipH="1">
            <a:off x="1363176" y="3617460"/>
            <a:ext cx="6547446" cy="5851549"/>
          </a:xfrm>
          <a:custGeom>
            <a:avLst/>
            <a:gdLst/>
            <a:ahLst/>
            <a:cxnLst>
              <a:cxn ang="0">
                <a:pos x="wd2" y="hd2"/>
              </a:cxn>
              <a:cxn ang="5400000">
                <a:pos x="wd2" y="hd2"/>
              </a:cxn>
              <a:cxn ang="10800000">
                <a:pos x="wd2" y="hd2"/>
              </a:cxn>
              <a:cxn ang="16200000">
                <a:pos x="wd2" y="hd2"/>
              </a:cxn>
            </a:cxnLst>
            <a:rect l="0" t="0" r="r" b="b"/>
            <a:pathLst>
              <a:path w="20873" h="21600" extrusionOk="0">
                <a:moveTo>
                  <a:pt x="360" y="0"/>
                </a:moveTo>
                <a:cubicBezTo>
                  <a:pt x="-727" y="5723"/>
                  <a:pt x="646" y="11946"/>
                  <a:pt x="4490" y="16396"/>
                </a:cubicBezTo>
                <a:cubicBezTo>
                  <a:pt x="7486" y="19866"/>
                  <a:pt x="11414" y="21600"/>
                  <a:pt x="15340" y="21600"/>
                </a:cubicBezTo>
                <a:cubicBezTo>
                  <a:pt x="17219" y="21600"/>
                  <a:pt x="19096" y="21199"/>
                  <a:pt x="20873" y="20405"/>
                </a:cubicBezTo>
                <a:lnTo>
                  <a:pt x="20873" y="0"/>
                </a:lnTo>
                <a:lnTo>
                  <a:pt x="360" y="0"/>
                </a:lnTo>
                <a:close/>
              </a:path>
            </a:pathLst>
          </a:custGeom>
          <a:ln w="12700">
            <a:miter lim="400000"/>
          </a:ln>
        </p:spPr>
      </p:pic>
      <p:sp>
        <p:nvSpPr>
          <p:cNvPr id="124" name="Rectangle"/>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26" name="Rectangle"/>
          <p:cNvSpPr/>
          <p:nvPr/>
        </p:nvSpPr>
        <p:spPr>
          <a:xfrm>
            <a:off x="21539200" y="13512800"/>
            <a:ext cx="1879600" cy="203200"/>
          </a:xfrm>
          <a:prstGeom prst="rect">
            <a:avLst/>
          </a:prstGeom>
          <a:solidFill>
            <a:srgbClr val="585756"/>
          </a:solidFill>
          <a:ln w="12700">
            <a:miter lim="400000"/>
          </a:ln>
        </p:spPr>
        <p:txBody>
          <a:bodyPr lIns="78283" tIns="78283" rIns="78283" bIns="78283"/>
          <a:lstStyle/>
          <a:p>
            <a:pPr algn="l" rtl="0"/>
            <a:endParaRPr/>
          </a:p>
        </p:txBody>
      </p:sp>
      <p:sp>
        <p:nvSpPr>
          <p:cNvPr id="127" name="Slide Number"/>
          <p:cNvSpPr txBox="1">
            <a:spLocks noGrp="1"/>
          </p:cNvSpPr>
          <p:nvPr>
            <p:ph type="sldNum" sz="quarter" idx="2"/>
          </p:nvPr>
        </p:nvSpPr>
        <p:spPr>
          <a:xfrm>
            <a:off x="22920940" y="12813338"/>
            <a:ext cx="860669"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l" rtl="0"/>
            <a:fld id="{86CB4B4D-7CA3-9044-876B-883B54F8677D}" type="slidenum">
              <a:rPr/>
              <a:t>46</a:t>
            </a:fld>
            <a:endParaRPr dirty="0"/>
          </a:p>
        </p:txBody>
      </p:sp>
      <p:sp>
        <p:nvSpPr>
          <p:cNvPr id="2" name="Rectangle 1">
            <a:extLst>
              <a:ext uri="{FF2B5EF4-FFF2-40B4-BE49-F238E27FC236}">
                <a16:creationId xmlns:a16="http://schemas.microsoft.com/office/drawing/2014/main" id="{E9A6B61E-3BFB-8B6A-B54D-9BFC4C887C61}"/>
              </a:ext>
            </a:extLst>
          </p:cNvPr>
          <p:cNvSpPr/>
          <p:nvPr/>
        </p:nvSpPr>
        <p:spPr>
          <a:xfrm>
            <a:off x="14453193" y="1915775"/>
            <a:ext cx="4546007" cy="1600438"/>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rtl="0"/>
            <a:r>
              <a:rPr lang="en-US" sz="9800" b="1" cap="none" spc="0" dirty="0">
                <a:ln/>
                <a:solidFill>
                  <a:srgbClr val="FF0000"/>
                </a:solidFill>
                <a:effectLst/>
                <a:latin typeface="Kokila" panose="020B0604020202020204" pitchFamily="34" charset="0"/>
                <a:cs typeface="Kokila" panose="020B0604020202020204" pitchFamily="34" charset="0"/>
              </a:rPr>
              <a:t>धन्यवाद</a:t>
            </a:r>
          </a:p>
        </p:txBody>
      </p:sp>
      <p:pic>
        <p:nvPicPr>
          <p:cNvPr id="4" name="Picture 3">
            <a:extLst>
              <a:ext uri="{FF2B5EF4-FFF2-40B4-BE49-F238E27FC236}">
                <a16:creationId xmlns:a16="http://schemas.microsoft.com/office/drawing/2014/main" id="{D30EE228-1628-1B09-3F08-FA40928F8A5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24160" y="2418081"/>
            <a:ext cx="12994640" cy="9875520"/>
          </a:xfrm>
          <a:prstGeom prst="rect">
            <a:avLst/>
          </a:prstGeom>
        </p:spPr>
      </p:pic>
    </p:spTree>
  </p:cSld>
  <p:clrMapOvr>
    <a:masterClrMapping/>
  </p:clrMapOvr>
  <p:transition spd="med"/>
</p:sld>
</file>

<file path=ppt/theme/theme1.xml><?xml version="1.0" encoding="utf-8"?>
<a:theme xmlns:a="http://schemas.openxmlformats.org/drawingml/2006/main" name="Default Design">
  <a:themeElements>
    <a:clrScheme name="Default Design">
      <a:dk1>
        <a:srgbClr val="000000"/>
      </a:dk1>
      <a:lt1>
        <a:srgbClr val="FFFFFF"/>
      </a:lt1>
      <a:dk2>
        <a:srgbClr val="A7A7A7"/>
      </a:dk2>
      <a:lt2>
        <a:srgbClr val="535353"/>
      </a:lt2>
      <a:accent1>
        <a:srgbClr val="BBE0E3"/>
      </a:accent1>
      <a:accent2>
        <a:srgbClr val="333399"/>
      </a:accent2>
      <a:accent3>
        <a:srgbClr val="9BBB59"/>
      </a:accent3>
      <a:accent4>
        <a:srgbClr val="8064A2"/>
      </a:accent4>
      <a:accent5>
        <a:srgbClr val="4BACC6"/>
      </a:accent5>
      <a:accent6>
        <a:srgbClr val="F79646"/>
      </a:accent6>
      <a:hlink>
        <a:srgbClr val="0000FF"/>
      </a:hlink>
      <a:folHlink>
        <a:srgbClr val="FF00FF"/>
      </a:folHlink>
    </a:clrScheme>
    <a:fontScheme name="Default Design">
      <a:majorFont>
        <a:latin typeface="Helvetica"/>
        <a:ea typeface="Helvetica"/>
        <a:cs typeface="Helvetica"/>
      </a:majorFont>
      <a:minorFont>
        <a:latin typeface="Calibri"/>
        <a:ea typeface="Calibri"/>
        <a:cs typeface="Calibri"/>
      </a:minorFont>
    </a:fontScheme>
    <a:fmtScheme name="Default Desig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01600" dist="12700" dir="2700000" rotWithShape="0">
              <a:srgbClr val="000000"/>
            </a:outerShdw>
          </a:effectLst>
        </a:effectStyle>
        <a:effectStyle>
          <a:effectLst>
            <a:outerShdw blurRad="101600" dist="12700" dir="2700000" rotWithShape="0">
              <a:srgbClr val="000000"/>
            </a:outerShdw>
          </a:effectLst>
        </a:effectStyle>
        <a:effectStyle>
          <a:effectLst>
            <a:outerShdw blurRad="50800" dist="127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101600" dist="12700" dir="2700000" rotWithShape="0">
            <a:srgbClr val="000000"/>
          </a:outerShdw>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50800" dist="127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Default Design">
  <a:themeElements>
    <a:clrScheme name="Default Design">
      <a:dk1>
        <a:srgbClr val="000000"/>
      </a:dk1>
      <a:lt1>
        <a:srgbClr val="FFFFFF"/>
      </a:lt1>
      <a:dk2>
        <a:srgbClr val="A7A7A7"/>
      </a:dk2>
      <a:lt2>
        <a:srgbClr val="535353"/>
      </a:lt2>
      <a:accent1>
        <a:srgbClr val="BBE0E3"/>
      </a:accent1>
      <a:accent2>
        <a:srgbClr val="333399"/>
      </a:accent2>
      <a:accent3>
        <a:srgbClr val="9BBB59"/>
      </a:accent3>
      <a:accent4>
        <a:srgbClr val="8064A2"/>
      </a:accent4>
      <a:accent5>
        <a:srgbClr val="4BACC6"/>
      </a:accent5>
      <a:accent6>
        <a:srgbClr val="F79646"/>
      </a:accent6>
      <a:hlink>
        <a:srgbClr val="0000FF"/>
      </a:hlink>
      <a:folHlink>
        <a:srgbClr val="FF00FF"/>
      </a:folHlink>
    </a:clrScheme>
    <a:fontScheme name="Default Design">
      <a:majorFont>
        <a:latin typeface="Helvetica"/>
        <a:ea typeface="Helvetica"/>
        <a:cs typeface="Helvetica"/>
      </a:majorFont>
      <a:minorFont>
        <a:latin typeface="Calibri"/>
        <a:ea typeface="Calibri"/>
        <a:cs typeface="Calibri"/>
      </a:minorFont>
    </a:fontScheme>
    <a:fmtScheme name="Default Desig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01600" dist="12700" dir="2700000" rotWithShape="0">
              <a:srgbClr val="000000"/>
            </a:outerShdw>
          </a:effectLst>
        </a:effectStyle>
        <a:effectStyle>
          <a:effectLst>
            <a:outerShdw blurRad="101600" dist="12700" dir="2700000" rotWithShape="0">
              <a:srgbClr val="000000"/>
            </a:outerShdw>
          </a:effectLst>
        </a:effectStyle>
        <a:effectStyle>
          <a:effectLst>
            <a:outerShdw blurRad="50800" dist="127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101600" dist="12700" dir="2700000" rotWithShape="0">
            <a:srgbClr val="000000"/>
          </a:outerShdw>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50800" dist="127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emplate/>
  <TotalTime>1392</TotalTime>
  <Words>1748</Words>
  <Application>Microsoft Office PowerPoint</Application>
  <PresentationFormat>Custom</PresentationFormat>
  <Paragraphs>305</Paragraphs>
  <Slides>46</Slides>
  <Notes>24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46</vt:i4>
      </vt:variant>
    </vt:vector>
  </HeadingPairs>
  <TitlesOfParts>
    <vt:vector size="54" baseType="lpstr">
      <vt:lpstr>Arial</vt:lpstr>
      <vt:lpstr>Calibri</vt:lpstr>
      <vt:lpstr>Kokila</vt:lpstr>
      <vt:lpstr>Montserrat</vt:lpstr>
      <vt:lpstr>Open Sans</vt:lpstr>
      <vt:lpstr>Verdana</vt:lpstr>
      <vt:lpstr>Wingdings</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Kamal Mehra</dc:creator>
  <cp:lastModifiedBy>NDRF NDRF</cp:lastModifiedBy>
  <cp:revision>130</cp:revision>
  <dcterms:modified xsi:type="dcterms:W3CDTF">2026-01-05T10:05:38Z</dcterms:modified>
</cp:coreProperties>
</file>