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75" r:id="rId4"/>
    <p:sldId id="258" r:id="rId5"/>
    <p:sldId id="323" r:id="rId6"/>
    <p:sldId id="356" r:id="rId7"/>
    <p:sldId id="363" r:id="rId8"/>
    <p:sldId id="364" r:id="rId9"/>
    <p:sldId id="341" r:id="rId10"/>
    <p:sldId id="365" r:id="rId11"/>
    <p:sldId id="360" r:id="rId12"/>
    <p:sldId id="366" r:id="rId13"/>
    <p:sldId id="367" r:id="rId14"/>
    <p:sldId id="368" r:id="rId15"/>
    <p:sldId id="369" r:id="rId16"/>
    <p:sldId id="343" r:id="rId17"/>
    <p:sldId id="344" r:id="rId18"/>
    <p:sldId id="370" r:id="rId19"/>
    <p:sldId id="371" r:id="rId20"/>
    <p:sldId id="372" r:id="rId21"/>
    <p:sldId id="373" r:id="rId22"/>
    <p:sldId id="374" r:id="rId23"/>
    <p:sldId id="376" r:id="rId24"/>
    <p:sldId id="375" r:id="rId25"/>
    <p:sldId id="377" r:id="rId26"/>
    <p:sldId id="378" r:id="rId27"/>
    <p:sldId id="379" r:id="rId28"/>
    <p:sldId id="380" r:id="rId29"/>
    <p:sldId id="381" r:id="rId30"/>
    <p:sldId id="382" r:id="rId31"/>
    <p:sldId id="355" r:id="rId32"/>
    <p:sldId id="384" r:id="rId33"/>
    <p:sldId id="385" r:id="rId34"/>
    <p:sldId id="386" r:id="rId35"/>
    <p:sldId id="387" r:id="rId36"/>
    <p:sldId id="388" r:id="rId37"/>
    <p:sldId id="389" r:id="rId38"/>
    <p:sldId id="274"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308232-AA0D-4036-AE64-A8E8BBA075AF}" v="35" dt="2025-11-28T08:30:55.04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94660"/>
  </p:normalViewPr>
  <p:slideViewPr>
    <p:cSldViewPr snapToGrid="0">
      <p:cViewPr varScale="1">
        <p:scale>
          <a:sx n="48" d="100"/>
          <a:sy n="48" d="100"/>
        </p:scale>
        <p:origin x="966" y="48"/>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1-28T09:02:43.649" v="412" actId="14100"/>
      <pc:docMkLst>
        <pc:docMk/>
      </pc:docMkLst>
      <pc:sldChg chg="modSp mod">
        <pc:chgData name="AJAY YADAV" userId="2517e3d847476262" providerId="LiveId" clId="{07DD569D-5DB5-4489-A8B8-8262889BA340}" dt="2025-11-27T08:15:14.215" v="395" actId="20577"/>
        <pc:sldMkLst>
          <pc:docMk/>
          <pc:sldMk cId="0" sldId="257"/>
        </pc:sldMkLst>
        <pc:spChg chg="mod">
          <ac:chgData name="AJAY YADAV" userId="2517e3d847476262" providerId="LiveId" clId="{07DD569D-5DB5-4489-A8B8-8262889BA340}" dt="2025-11-27T08:15:14.215" v="395" actId="20577"/>
          <ac:spMkLst>
            <pc:docMk/>
            <pc:sldMk cId="0" sldId="257"/>
            <ac:spMk id="2" creationId="{EBC88503-D9C9-8469-8868-CB6A6E8838C2}"/>
          </ac:spMkLst>
        </pc:spChg>
      </pc:sldChg>
      <pc:sldChg chg="modSp mod">
        <pc:chgData name="AJAY YADAV" userId="2517e3d847476262" providerId="LiveId" clId="{07DD569D-5DB5-4489-A8B8-8262889BA340}" dt="2025-11-28T09:02:43.649" v="412" actId="14100"/>
        <pc:sldMkLst>
          <pc:docMk/>
          <pc:sldMk cId="0" sldId="274"/>
        </pc:sldMkLst>
        <pc:picChg chg="mod">
          <ac:chgData name="AJAY YADAV" userId="2517e3d847476262" providerId="LiveId" clId="{07DD569D-5DB5-4489-A8B8-8262889BA340}" dt="2025-11-28T09:02:43.649" v="412" actId="14100"/>
          <ac:picMkLst>
            <pc:docMk/>
            <pc:sldMk cId="0" sldId="274"/>
            <ac:picMk id="3" creationId="{5E650F79-7DDC-3572-24A0-923746DF3718}"/>
          </ac:picMkLst>
        </pc:picChg>
      </pc:sldChg>
      <pc:sldChg chg="modSp mod">
        <pc:chgData name="AJAY YADAV" userId="2517e3d847476262" providerId="LiveId" clId="{07DD569D-5DB5-4489-A8B8-8262889BA340}" dt="2025-11-27T08:13:50.041" v="392" actId="207"/>
        <pc:sldMkLst>
          <pc:docMk/>
          <pc:sldMk cId="3173233629" sldId="275"/>
        </pc:sldMkLst>
        <pc:spChg chg="mod">
          <ac:chgData name="AJAY YADAV" userId="2517e3d847476262" providerId="LiveId" clId="{07DD569D-5DB5-4489-A8B8-8262889BA340}" dt="2025-11-27T08:13:50.041" v="392" actId="207"/>
          <ac:spMkLst>
            <pc:docMk/>
            <pc:sldMk cId="3173233629" sldId="275"/>
            <ac:spMk id="11" creationId="{BEF55332-CC02-5DD3-398F-EB9D59495A1F}"/>
          </ac:spMkLst>
        </pc:spChg>
      </pc:sldChg>
      <pc:sldChg chg="modSp mod">
        <pc:chgData name="AJAY YADAV" userId="2517e3d847476262" providerId="LiveId" clId="{07DD569D-5DB5-4489-A8B8-8262889BA340}" dt="2025-11-28T08:32:18.044" v="411" actId="14100"/>
        <pc:sldMkLst>
          <pc:docMk/>
          <pc:sldMk cId="1553596727" sldId="323"/>
        </pc:sldMkLst>
        <pc:spChg chg="mod">
          <ac:chgData name="AJAY YADAV" userId="2517e3d847476262" providerId="LiveId" clId="{07DD569D-5DB5-4489-A8B8-8262889BA340}" dt="2025-11-28T08:32:18.044" v="411" actId="14100"/>
          <ac:spMkLst>
            <pc:docMk/>
            <pc:sldMk cId="1553596727" sldId="323"/>
            <ac:spMk id="17" creationId="{394206A9-DF43-ADF9-D42C-8660A8D80417}"/>
          </ac:spMkLst>
        </pc:spChg>
      </pc:sldChg>
      <pc:sldChg chg="modSp mod">
        <pc:chgData name="AJAY YADAV" userId="2517e3d847476262" providerId="LiveId" clId="{07DD569D-5DB5-4489-A8B8-8262889BA340}" dt="2025-11-27T07:27:36.544" v="29"/>
        <pc:sldMkLst>
          <pc:docMk/>
          <pc:sldMk cId="32396817" sldId="341"/>
        </pc:sldMkLst>
        <pc:spChg chg="mod">
          <ac:chgData name="AJAY YADAV" userId="2517e3d847476262" providerId="LiveId" clId="{07DD569D-5DB5-4489-A8B8-8262889BA340}" dt="2025-11-27T07:27:36.544" v="29"/>
          <ac:spMkLst>
            <pc:docMk/>
            <pc:sldMk cId="32396817" sldId="341"/>
            <ac:spMk id="12" creationId="{47528DC2-960D-E5C0-C26E-3517E63DBBCE}"/>
          </ac:spMkLst>
        </pc:spChg>
        <pc:spChg chg="mod">
          <ac:chgData name="AJAY YADAV" userId="2517e3d847476262" providerId="LiveId" clId="{07DD569D-5DB5-4489-A8B8-8262889BA340}" dt="2025-11-27T07:27:36.544" v="29"/>
          <ac:spMkLst>
            <pc:docMk/>
            <pc:sldMk cId="32396817" sldId="341"/>
            <ac:spMk id="13" creationId="{6BCA831A-43CA-9D5B-E02A-BB313C0F2A0F}"/>
          </ac:spMkLst>
        </pc:spChg>
        <pc:spChg chg="mod">
          <ac:chgData name="AJAY YADAV" userId="2517e3d847476262" providerId="LiveId" clId="{07DD569D-5DB5-4489-A8B8-8262889BA340}" dt="2025-11-27T07:27:29.521" v="28" actId="21"/>
          <ac:spMkLst>
            <pc:docMk/>
            <pc:sldMk cId="32396817" sldId="341"/>
            <ac:spMk id="26" creationId="{33F107C2-2777-9126-DFCE-2D95E648CA5C}"/>
          </ac:spMkLst>
        </pc:spChg>
        <pc:spChg chg="mod">
          <ac:chgData name="AJAY YADAV" userId="2517e3d847476262" providerId="LiveId" clId="{07DD569D-5DB5-4489-A8B8-8262889BA340}" dt="2025-11-27T07:27:36.544" v="29"/>
          <ac:spMkLst>
            <pc:docMk/>
            <pc:sldMk cId="32396817" sldId="341"/>
            <ac:spMk id="27" creationId="{1314A11C-68E9-8373-473F-573C192A43EF}"/>
          </ac:spMkLst>
        </pc:spChg>
        <pc:spChg chg="mod">
          <ac:chgData name="AJAY YADAV" userId="2517e3d847476262" providerId="LiveId" clId="{07DD569D-5DB5-4489-A8B8-8262889BA340}" dt="2025-11-27T07:27:36.544" v="29"/>
          <ac:spMkLst>
            <pc:docMk/>
            <pc:sldMk cId="32396817" sldId="341"/>
            <ac:spMk id="28" creationId="{2B582E83-1C59-81E5-A96C-781207C8F05C}"/>
          </ac:spMkLst>
        </pc:spChg>
        <pc:spChg chg="mod">
          <ac:chgData name="AJAY YADAV" userId="2517e3d847476262" providerId="LiveId" clId="{07DD569D-5DB5-4489-A8B8-8262889BA340}" dt="2025-11-27T07:27:36.544" v="29"/>
          <ac:spMkLst>
            <pc:docMk/>
            <pc:sldMk cId="32396817" sldId="341"/>
            <ac:spMk id="31" creationId="{0230A01F-EF45-D246-170B-D09D71D686DF}"/>
          </ac:spMkLst>
        </pc:spChg>
        <pc:spChg chg="mod">
          <ac:chgData name="AJAY YADAV" userId="2517e3d847476262" providerId="LiveId" clId="{07DD569D-5DB5-4489-A8B8-8262889BA340}" dt="2025-11-27T07:27:36.544" v="29"/>
          <ac:spMkLst>
            <pc:docMk/>
            <pc:sldMk cId="32396817" sldId="341"/>
            <ac:spMk id="33" creationId="{03788B7A-F219-A6AE-FB52-7395376D3F1F}"/>
          </ac:spMkLst>
        </pc:spChg>
        <pc:spChg chg="mod">
          <ac:chgData name="AJAY YADAV" userId="2517e3d847476262" providerId="LiveId" clId="{07DD569D-5DB5-4489-A8B8-8262889BA340}" dt="2025-11-27T07:27:36.544" v="29"/>
          <ac:spMkLst>
            <pc:docMk/>
            <pc:sldMk cId="32396817" sldId="341"/>
            <ac:spMk id="35" creationId="{F6D0277F-93F3-783C-D1BE-E5DE7D70DB1E}"/>
          </ac:spMkLst>
        </pc:spChg>
        <pc:spChg chg="mod">
          <ac:chgData name="AJAY YADAV" userId="2517e3d847476262" providerId="LiveId" clId="{07DD569D-5DB5-4489-A8B8-8262889BA340}" dt="2025-11-27T07:27:36.544" v="29"/>
          <ac:spMkLst>
            <pc:docMk/>
            <pc:sldMk cId="32396817" sldId="341"/>
            <ac:spMk id="37" creationId="{93D71317-E4FA-3BF9-BD40-0DECE91BC1CA}"/>
          </ac:spMkLst>
        </pc:spChg>
        <pc:spChg chg="mod">
          <ac:chgData name="AJAY YADAV" userId="2517e3d847476262" providerId="LiveId" clId="{07DD569D-5DB5-4489-A8B8-8262889BA340}" dt="2025-11-27T07:27:36.544" v="29"/>
          <ac:spMkLst>
            <pc:docMk/>
            <pc:sldMk cId="32396817" sldId="341"/>
            <ac:spMk id="39" creationId="{25B87753-D3CD-7B67-E97A-04C3D6BFAC9C}"/>
          </ac:spMkLst>
        </pc:spChg>
        <pc:spChg chg="mod">
          <ac:chgData name="AJAY YADAV" userId="2517e3d847476262" providerId="LiveId" clId="{07DD569D-5DB5-4489-A8B8-8262889BA340}" dt="2025-11-27T07:27:36.544" v="29"/>
          <ac:spMkLst>
            <pc:docMk/>
            <pc:sldMk cId="32396817" sldId="341"/>
            <ac:spMk id="42" creationId="{8337CA48-10E1-ACA8-3DBE-4A0DC3A03F28}"/>
          </ac:spMkLst>
        </pc:spChg>
        <pc:spChg chg="mod">
          <ac:chgData name="AJAY YADAV" userId="2517e3d847476262" providerId="LiveId" clId="{07DD569D-5DB5-4489-A8B8-8262889BA340}" dt="2025-11-27T07:20:30.838" v="23" actId="14100"/>
          <ac:spMkLst>
            <pc:docMk/>
            <pc:sldMk cId="32396817" sldId="341"/>
            <ac:spMk id="43" creationId="{75114F07-76B7-B805-FF27-E538BEAB66E5}"/>
          </ac:spMkLst>
        </pc:spChg>
      </pc:sldChg>
      <pc:sldChg chg="modSp mod">
        <pc:chgData name="AJAY YADAV" userId="2517e3d847476262" providerId="LiveId" clId="{07DD569D-5DB5-4489-A8B8-8262889BA340}" dt="2025-11-27T07:59:22.192" v="236" actId="113"/>
        <pc:sldMkLst>
          <pc:docMk/>
          <pc:sldMk cId="671882255" sldId="355"/>
        </pc:sldMkLst>
        <pc:spChg chg="mod">
          <ac:chgData name="AJAY YADAV" userId="2517e3d847476262" providerId="LiveId" clId="{07DD569D-5DB5-4489-A8B8-8262889BA340}" dt="2025-11-27T07:58:57.583" v="231" actId="20577"/>
          <ac:spMkLst>
            <pc:docMk/>
            <pc:sldMk cId="671882255" sldId="355"/>
            <ac:spMk id="6" creationId="{504BA9BD-4C9E-F000-E15B-0E9DA61513BE}"/>
          </ac:spMkLst>
        </pc:spChg>
        <pc:spChg chg="mod">
          <ac:chgData name="AJAY YADAV" userId="2517e3d847476262" providerId="LiveId" clId="{07DD569D-5DB5-4489-A8B8-8262889BA340}" dt="2025-11-27T07:59:22.192" v="236" actId="113"/>
          <ac:spMkLst>
            <pc:docMk/>
            <pc:sldMk cId="671882255" sldId="355"/>
            <ac:spMk id="7" creationId="{2402B776-719E-F604-8570-D6B308A300CE}"/>
          </ac:spMkLst>
        </pc:spChg>
      </pc:sldChg>
      <pc:sldChg chg="modSp mod">
        <pc:chgData name="AJAY YADAV" userId="2517e3d847476262" providerId="LiveId" clId="{07DD569D-5DB5-4489-A8B8-8262889BA340}" dt="2025-11-27T06:40:43.023" v="18"/>
        <pc:sldMkLst>
          <pc:docMk/>
          <pc:sldMk cId="2684896336" sldId="363"/>
        </pc:sldMkLst>
        <pc:spChg chg="mod">
          <ac:chgData name="AJAY YADAV" userId="2517e3d847476262" providerId="LiveId" clId="{07DD569D-5DB5-4489-A8B8-8262889BA340}" dt="2025-11-27T06:40:43.023" v="18"/>
          <ac:spMkLst>
            <pc:docMk/>
            <pc:sldMk cId="2684896336" sldId="363"/>
            <ac:spMk id="10" creationId="{D32FD00E-C9C9-65F7-7B49-81A86A5E511B}"/>
          </ac:spMkLst>
        </pc:spChg>
      </pc:sldChg>
      <pc:sldChg chg="modSp mod">
        <pc:chgData name="AJAY YADAV" userId="2517e3d847476262" providerId="LiveId" clId="{07DD569D-5DB5-4489-A8B8-8262889BA340}" dt="2025-11-27T07:29:32.970" v="47" actId="20577"/>
        <pc:sldMkLst>
          <pc:docMk/>
          <pc:sldMk cId="3657517899" sldId="365"/>
        </pc:sldMkLst>
        <pc:spChg chg="mod">
          <ac:chgData name="AJAY YADAV" userId="2517e3d847476262" providerId="LiveId" clId="{07DD569D-5DB5-4489-A8B8-8262889BA340}" dt="2025-11-27T07:29:32.970" v="47" actId="20577"/>
          <ac:spMkLst>
            <pc:docMk/>
            <pc:sldMk cId="3657517899" sldId="365"/>
            <ac:spMk id="10" creationId="{1890FEDB-3FF9-99B6-564E-F3E49F78C3C0}"/>
          </ac:spMkLst>
        </pc:spChg>
      </pc:sldChg>
      <pc:sldChg chg="modSp mod">
        <pc:chgData name="AJAY YADAV" userId="2517e3d847476262" providerId="LiveId" clId="{07DD569D-5DB5-4489-A8B8-8262889BA340}" dt="2025-11-27T07:33:36.010" v="142" actId="20577"/>
        <pc:sldMkLst>
          <pc:docMk/>
          <pc:sldMk cId="2001295331" sldId="366"/>
        </pc:sldMkLst>
        <pc:spChg chg="mod">
          <ac:chgData name="AJAY YADAV" userId="2517e3d847476262" providerId="LiveId" clId="{07DD569D-5DB5-4489-A8B8-8262889BA340}" dt="2025-11-27T07:32:14.963" v="85" actId="20577"/>
          <ac:spMkLst>
            <pc:docMk/>
            <pc:sldMk cId="2001295331" sldId="366"/>
            <ac:spMk id="4" creationId="{3C974D9B-1552-3B4B-EF8A-8B46C110CB75}"/>
          </ac:spMkLst>
        </pc:spChg>
        <pc:spChg chg="mod">
          <ac:chgData name="AJAY YADAV" userId="2517e3d847476262" providerId="LiveId" clId="{07DD569D-5DB5-4489-A8B8-8262889BA340}" dt="2025-11-27T07:31:49.693" v="71"/>
          <ac:spMkLst>
            <pc:docMk/>
            <pc:sldMk cId="2001295331" sldId="366"/>
            <ac:spMk id="10" creationId="{76DB6D9E-FAE6-9CA0-4A9D-B371F871B04B}"/>
          </ac:spMkLst>
        </pc:spChg>
        <pc:spChg chg="mod">
          <ac:chgData name="AJAY YADAV" userId="2517e3d847476262" providerId="LiveId" clId="{07DD569D-5DB5-4489-A8B8-8262889BA340}" dt="2025-11-27T07:32:55.662" v="112" actId="20577"/>
          <ac:spMkLst>
            <pc:docMk/>
            <pc:sldMk cId="2001295331" sldId="366"/>
            <ac:spMk id="11" creationId="{1D6FB9AB-0DA0-31E2-150F-D97B5B56B714}"/>
          </ac:spMkLst>
        </pc:spChg>
        <pc:spChg chg="mod">
          <ac:chgData name="AJAY YADAV" userId="2517e3d847476262" providerId="LiveId" clId="{07DD569D-5DB5-4489-A8B8-8262889BA340}" dt="2025-11-27T07:33:17.659" v="130" actId="20577"/>
          <ac:spMkLst>
            <pc:docMk/>
            <pc:sldMk cId="2001295331" sldId="366"/>
            <ac:spMk id="12" creationId="{3DEC4DD3-8F85-F595-7AEE-39CF04C5FD69}"/>
          </ac:spMkLst>
        </pc:spChg>
        <pc:spChg chg="mod">
          <ac:chgData name="AJAY YADAV" userId="2517e3d847476262" providerId="LiveId" clId="{07DD569D-5DB5-4489-A8B8-8262889BA340}" dt="2025-11-27T07:33:36.010" v="142" actId="20577"/>
          <ac:spMkLst>
            <pc:docMk/>
            <pc:sldMk cId="2001295331" sldId="366"/>
            <ac:spMk id="13" creationId="{7F5C4758-DED2-6F70-C46A-B752E22D4C9F}"/>
          </ac:spMkLst>
        </pc:spChg>
        <pc:spChg chg="mod">
          <ac:chgData name="AJAY YADAV" userId="2517e3d847476262" providerId="LiveId" clId="{07DD569D-5DB5-4489-A8B8-8262889BA340}" dt="2025-11-27T07:31:58.214" v="76" actId="20577"/>
          <ac:spMkLst>
            <pc:docMk/>
            <pc:sldMk cId="2001295331" sldId="366"/>
            <ac:spMk id="15" creationId="{03AE74FE-9EB2-AB5F-6BE6-2F6D11665F2D}"/>
          </ac:spMkLst>
        </pc:spChg>
        <pc:spChg chg="mod">
          <ac:chgData name="AJAY YADAV" userId="2517e3d847476262" providerId="LiveId" clId="{07DD569D-5DB5-4489-A8B8-8262889BA340}" dt="2025-11-27T07:32:41.895" v="103" actId="20577"/>
          <ac:spMkLst>
            <pc:docMk/>
            <pc:sldMk cId="2001295331" sldId="366"/>
            <ac:spMk id="16" creationId="{B7C21D18-F684-918A-4B15-B1961ECAFC38}"/>
          </ac:spMkLst>
        </pc:spChg>
        <pc:spChg chg="mod">
          <ac:chgData name="AJAY YADAV" userId="2517e3d847476262" providerId="LiveId" clId="{07DD569D-5DB5-4489-A8B8-8262889BA340}" dt="2025-11-27T07:33:06.146" v="121" actId="20577"/>
          <ac:spMkLst>
            <pc:docMk/>
            <pc:sldMk cId="2001295331" sldId="366"/>
            <ac:spMk id="17" creationId="{78E697B0-CF1C-0B5E-B511-80BF81E4B628}"/>
          </ac:spMkLst>
        </pc:spChg>
        <pc:spChg chg="mod">
          <ac:chgData name="AJAY YADAV" userId="2517e3d847476262" providerId="LiveId" clId="{07DD569D-5DB5-4489-A8B8-8262889BA340}" dt="2025-11-27T07:32:29.287" v="94" actId="20577"/>
          <ac:spMkLst>
            <pc:docMk/>
            <pc:sldMk cId="2001295331" sldId="366"/>
            <ac:spMk id="20" creationId="{2F89323F-58F2-0952-93A5-D43F9E23DEEF}"/>
          </ac:spMkLst>
        </pc:spChg>
        <pc:spChg chg="mod">
          <ac:chgData name="AJAY YADAV" userId="2517e3d847476262" providerId="LiveId" clId="{07DD569D-5DB5-4489-A8B8-8262889BA340}" dt="2025-11-27T07:33:24.272" v="133" actId="20577"/>
          <ac:spMkLst>
            <pc:docMk/>
            <pc:sldMk cId="2001295331" sldId="366"/>
            <ac:spMk id="24" creationId="{A9AA199D-AF73-1DC7-E8C1-0E902ACF17AC}"/>
          </ac:spMkLst>
        </pc:spChg>
      </pc:sldChg>
      <pc:sldChg chg="modSp mod">
        <pc:chgData name="AJAY YADAV" userId="2517e3d847476262" providerId="LiveId" clId="{07DD569D-5DB5-4489-A8B8-8262889BA340}" dt="2025-11-27T07:36:07.690" v="144" actId="20577"/>
        <pc:sldMkLst>
          <pc:docMk/>
          <pc:sldMk cId="1646769281" sldId="371"/>
        </pc:sldMkLst>
        <pc:spChg chg="mod">
          <ac:chgData name="AJAY YADAV" userId="2517e3d847476262" providerId="LiveId" clId="{07DD569D-5DB5-4489-A8B8-8262889BA340}" dt="2025-11-27T07:36:07.690" v="144" actId="20577"/>
          <ac:spMkLst>
            <pc:docMk/>
            <pc:sldMk cId="1646769281" sldId="371"/>
            <ac:spMk id="114" creationId="{8AAF496C-C58E-49A8-E634-7B8550674250}"/>
          </ac:spMkLst>
        </pc:spChg>
      </pc:sldChg>
      <pc:sldChg chg="modSp mod">
        <pc:chgData name="AJAY YADAV" userId="2517e3d847476262" providerId="LiveId" clId="{07DD569D-5DB5-4489-A8B8-8262889BA340}" dt="2025-11-27T07:38:32.145" v="146" actId="207"/>
        <pc:sldMkLst>
          <pc:docMk/>
          <pc:sldMk cId="2732732693" sldId="372"/>
        </pc:sldMkLst>
        <pc:spChg chg="mod">
          <ac:chgData name="AJAY YADAV" userId="2517e3d847476262" providerId="LiveId" clId="{07DD569D-5DB5-4489-A8B8-8262889BA340}" dt="2025-11-27T07:38:32.145" v="146" actId="207"/>
          <ac:spMkLst>
            <pc:docMk/>
            <pc:sldMk cId="2732732693" sldId="372"/>
            <ac:spMk id="10" creationId="{73BAF9B4-B5F0-B38F-D5C4-CAF7B281ADD3}"/>
          </ac:spMkLst>
        </pc:spChg>
      </pc:sldChg>
      <pc:sldChg chg="modSp mod">
        <pc:chgData name="AJAY YADAV" userId="2517e3d847476262" providerId="LiveId" clId="{07DD569D-5DB5-4489-A8B8-8262889BA340}" dt="2025-11-28T08:30:55.047" v="405"/>
        <pc:sldMkLst>
          <pc:docMk/>
          <pc:sldMk cId="2581765637" sldId="376"/>
        </pc:sldMkLst>
        <pc:spChg chg="mod">
          <ac:chgData name="AJAY YADAV" userId="2517e3d847476262" providerId="LiveId" clId="{07DD569D-5DB5-4489-A8B8-8262889BA340}" dt="2025-11-28T08:30:55.047" v="405"/>
          <ac:spMkLst>
            <pc:docMk/>
            <pc:sldMk cId="2581765637" sldId="376"/>
            <ac:spMk id="10" creationId="{BCB171A8-B485-E022-5B93-8F9345E7FA50}"/>
          </ac:spMkLst>
        </pc:spChg>
      </pc:sldChg>
      <pc:sldChg chg="modSp mod">
        <pc:chgData name="AJAY YADAV" userId="2517e3d847476262" providerId="LiveId" clId="{07DD569D-5DB5-4489-A8B8-8262889BA340}" dt="2025-11-27T07:58:04.851" v="217" actId="123"/>
        <pc:sldMkLst>
          <pc:docMk/>
          <pc:sldMk cId="3950646008" sldId="377"/>
        </pc:sldMkLst>
        <pc:spChg chg="mod">
          <ac:chgData name="AJAY YADAV" userId="2517e3d847476262" providerId="LiveId" clId="{07DD569D-5DB5-4489-A8B8-8262889BA340}" dt="2025-11-27T07:58:04.851" v="217" actId="123"/>
          <ac:spMkLst>
            <pc:docMk/>
            <pc:sldMk cId="3950646008" sldId="377"/>
            <ac:spMk id="10" creationId="{9E41F9CC-159A-E627-AAF9-5A1B31AC14AC}"/>
          </ac:spMkLst>
        </pc:spChg>
      </pc:sldChg>
      <pc:sldChg chg="modSp mod">
        <pc:chgData name="AJAY YADAV" userId="2517e3d847476262" providerId="LiveId" clId="{07DD569D-5DB5-4489-A8B8-8262889BA340}" dt="2025-11-27T07:57:45.743" v="215" actId="123"/>
        <pc:sldMkLst>
          <pc:docMk/>
          <pc:sldMk cId="3053298093" sldId="378"/>
        </pc:sldMkLst>
        <pc:spChg chg="mod">
          <ac:chgData name="AJAY YADAV" userId="2517e3d847476262" providerId="LiveId" clId="{07DD569D-5DB5-4489-A8B8-8262889BA340}" dt="2025-11-27T07:57:45.743" v="215" actId="123"/>
          <ac:spMkLst>
            <pc:docMk/>
            <pc:sldMk cId="3053298093" sldId="378"/>
            <ac:spMk id="10" creationId="{8D2D2DBD-DA08-0803-4C50-7AE699D2438B}"/>
          </ac:spMkLst>
        </pc:spChg>
      </pc:sldChg>
      <pc:sldChg chg="modSp mod">
        <pc:chgData name="AJAY YADAV" userId="2517e3d847476262" providerId="LiveId" clId="{07DD569D-5DB5-4489-A8B8-8262889BA340}" dt="2025-11-27T07:57:53.567" v="216" actId="123"/>
        <pc:sldMkLst>
          <pc:docMk/>
          <pc:sldMk cId="214213342" sldId="379"/>
        </pc:sldMkLst>
        <pc:spChg chg="mod">
          <ac:chgData name="AJAY YADAV" userId="2517e3d847476262" providerId="LiveId" clId="{07DD569D-5DB5-4489-A8B8-8262889BA340}" dt="2025-11-27T07:55:47.653" v="207" actId="1076"/>
          <ac:spMkLst>
            <pc:docMk/>
            <pc:sldMk cId="214213342" sldId="379"/>
            <ac:spMk id="2" creationId="{2D295984-E6CB-5D7A-C09A-6A08A5387278}"/>
          </ac:spMkLst>
        </pc:spChg>
        <pc:spChg chg="mod">
          <ac:chgData name="AJAY YADAV" userId="2517e3d847476262" providerId="LiveId" clId="{07DD569D-5DB5-4489-A8B8-8262889BA340}" dt="2025-11-27T07:57:53.567" v="216" actId="123"/>
          <ac:spMkLst>
            <pc:docMk/>
            <pc:sldMk cId="214213342" sldId="379"/>
            <ac:spMk id="10" creationId="{A37DF378-D440-7E59-1D32-8A780C51C8C3}"/>
          </ac:spMkLst>
        </pc:spChg>
      </pc:sldChg>
      <pc:sldChg chg="modSp mod">
        <pc:chgData name="AJAY YADAV" userId="2517e3d847476262" providerId="LiveId" clId="{07DD569D-5DB5-4489-A8B8-8262889BA340}" dt="2025-11-27T07:57:25.504" v="212" actId="123"/>
        <pc:sldMkLst>
          <pc:docMk/>
          <pc:sldMk cId="292720617" sldId="380"/>
        </pc:sldMkLst>
        <pc:spChg chg="mod">
          <ac:chgData name="AJAY YADAV" userId="2517e3d847476262" providerId="LiveId" clId="{07DD569D-5DB5-4489-A8B8-8262889BA340}" dt="2025-11-27T07:55:41.098" v="206" actId="1076"/>
          <ac:spMkLst>
            <pc:docMk/>
            <pc:sldMk cId="292720617" sldId="380"/>
            <ac:spMk id="2" creationId="{844FCCC2-F468-F39D-A07E-4411EB4698C1}"/>
          </ac:spMkLst>
        </pc:spChg>
        <pc:spChg chg="mod">
          <ac:chgData name="AJAY YADAV" userId="2517e3d847476262" providerId="LiveId" clId="{07DD569D-5DB5-4489-A8B8-8262889BA340}" dt="2025-11-27T07:57:25.504" v="212" actId="123"/>
          <ac:spMkLst>
            <pc:docMk/>
            <pc:sldMk cId="292720617" sldId="380"/>
            <ac:spMk id="10" creationId="{9944ACC8-3B82-FB74-BC46-64EAA25B9D62}"/>
          </ac:spMkLst>
        </pc:spChg>
      </pc:sldChg>
      <pc:sldChg chg="modSp mod">
        <pc:chgData name="AJAY YADAV" userId="2517e3d847476262" providerId="LiveId" clId="{07DD569D-5DB5-4489-A8B8-8262889BA340}" dt="2025-11-27T07:57:16.070" v="211" actId="123"/>
        <pc:sldMkLst>
          <pc:docMk/>
          <pc:sldMk cId="2091596240" sldId="381"/>
        </pc:sldMkLst>
        <pc:spChg chg="mod">
          <ac:chgData name="AJAY YADAV" userId="2517e3d847476262" providerId="LiveId" clId="{07DD569D-5DB5-4489-A8B8-8262889BA340}" dt="2025-11-27T07:55:35.181" v="205" actId="14100"/>
          <ac:spMkLst>
            <pc:docMk/>
            <pc:sldMk cId="2091596240" sldId="381"/>
            <ac:spMk id="2" creationId="{9E123373-B843-39E7-5FF9-688FCAC125A2}"/>
          </ac:spMkLst>
        </pc:spChg>
        <pc:spChg chg="mod">
          <ac:chgData name="AJAY YADAV" userId="2517e3d847476262" providerId="LiveId" clId="{07DD569D-5DB5-4489-A8B8-8262889BA340}" dt="2025-11-27T07:57:16.070" v="211" actId="123"/>
          <ac:spMkLst>
            <pc:docMk/>
            <pc:sldMk cId="2091596240" sldId="381"/>
            <ac:spMk id="10" creationId="{E0854AA7-11F0-A00B-6BB1-6961A2ACB47A}"/>
          </ac:spMkLst>
        </pc:spChg>
      </pc:sldChg>
      <pc:sldChg chg="modSp mod">
        <pc:chgData name="AJAY YADAV" userId="2517e3d847476262" providerId="LiveId" clId="{07DD569D-5DB5-4489-A8B8-8262889BA340}" dt="2025-11-27T08:11:23.480" v="361" actId="113"/>
        <pc:sldMkLst>
          <pc:docMk/>
          <pc:sldMk cId="3880262216" sldId="382"/>
        </pc:sldMkLst>
        <pc:spChg chg="mod">
          <ac:chgData name="AJAY YADAV" userId="2517e3d847476262" providerId="LiveId" clId="{07DD569D-5DB5-4489-A8B8-8262889BA340}" dt="2025-11-27T07:55:30.357" v="204" actId="14100"/>
          <ac:spMkLst>
            <pc:docMk/>
            <pc:sldMk cId="3880262216" sldId="382"/>
            <ac:spMk id="2" creationId="{8D0A5A3E-B560-053F-1C9B-BDD3E0576BB3}"/>
          </ac:spMkLst>
        </pc:spChg>
        <pc:spChg chg="mod">
          <ac:chgData name="AJAY YADAV" userId="2517e3d847476262" providerId="LiveId" clId="{07DD569D-5DB5-4489-A8B8-8262889BA340}" dt="2025-11-27T07:57:05.651" v="210" actId="123"/>
          <ac:spMkLst>
            <pc:docMk/>
            <pc:sldMk cId="3880262216" sldId="382"/>
            <ac:spMk id="10" creationId="{23FF9B93-A4BB-2401-241F-C16F320CE81D}"/>
          </ac:spMkLst>
        </pc:spChg>
        <pc:spChg chg="mod">
          <ac:chgData name="AJAY YADAV" userId="2517e3d847476262" providerId="LiveId" clId="{07DD569D-5DB5-4489-A8B8-8262889BA340}" dt="2025-11-27T08:11:23.480" v="361" actId="113"/>
          <ac:spMkLst>
            <pc:docMk/>
            <pc:sldMk cId="3880262216" sldId="382"/>
            <ac:spMk id="114" creationId="{850A85E6-DA01-073B-CD1C-7CB037C233A9}"/>
          </ac:spMkLst>
        </pc:spChg>
      </pc:sldChg>
      <pc:sldChg chg="modSp mod">
        <pc:chgData name="AJAY YADAV" userId="2517e3d847476262" providerId="LiveId" clId="{07DD569D-5DB5-4489-A8B8-8262889BA340}" dt="2025-11-27T07:59:41.649" v="240" actId="20577"/>
        <pc:sldMkLst>
          <pc:docMk/>
          <pc:sldMk cId="3783435409" sldId="384"/>
        </pc:sldMkLst>
        <pc:spChg chg="mod">
          <ac:chgData name="AJAY YADAV" userId="2517e3d847476262" providerId="LiveId" clId="{07DD569D-5DB5-4489-A8B8-8262889BA340}" dt="2025-11-27T07:59:41.649" v="240" actId="20577"/>
          <ac:spMkLst>
            <pc:docMk/>
            <pc:sldMk cId="3783435409" sldId="384"/>
            <ac:spMk id="6" creationId="{FE07797C-B77D-64BE-402E-DBA87469F1A7}"/>
          </ac:spMkLst>
        </pc:spChg>
        <pc:spChg chg="mod">
          <ac:chgData name="AJAY YADAV" userId="2517e3d847476262" providerId="LiveId" clId="{07DD569D-5DB5-4489-A8B8-8262889BA340}" dt="2025-11-27T07:59:29.688" v="237" actId="113"/>
          <ac:spMkLst>
            <pc:docMk/>
            <pc:sldMk cId="3783435409" sldId="384"/>
            <ac:spMk id="7" creationId="{CADB8565-CC35-405A-9E48-C3B801043555}"/>
          </ac:spMkLst>
        </pc:spChg>
      </pc:sldChg>
      <pc:sldChg chg="modSp mod">
        <pc:chgData name="AJAY YADAV" userId="2517e3d847476262" providerId="LiveId" clId="{07DD569D-5DB5-4489-A8B8-8262889BA340}" dt="2025-11-27T08:00:47.828" v="254"/>
        <pc:sldMkLst>
          <pc:docMk/>
          <pc:sldMk cId="499035733" sldId="385"/>
        </pc:sldMkLst>
        <pc:spChg chg="mod">
          <ac:chgData name="AJAY YADAV" userId="2517e3d847476262" providerId="LiveId" clId="{07DD569D-5DB5-4489-A8B8-8262889BA340}" dt="2025-11-27T08:00:47.828" v="254"/>
          <ac:spMkLst>
            <pc:docMk/>
            <pc:sldMk cId="499035733" sldId="385"/>
            <ac:spMk id="6" creationId="{ED0B52B6-F318-BBF5-42F1-7B0D2DCA50D3}"/>
          </ac:spMkLst>
        </pc:spChg>
      </pc:sldChg>
      <pc:sldChg chg="modSp mod">
        <pc:chgData name="AJAY YADAV" userId="2517e3d847476262" providerId="LiveId" clId="{07DD569D-5DB5-4489-A8B8-8262889BA340}" dt="2025-11-27T08:03:01.947" v="283" actId="123"/>
        <pc:sldMkLst>
          <pc:docMk/>
          <pc:sldMk cId="2216460570" sldId="386"/>
        </pc:sldMkLst>
        <pc:spChg chg="mod">
          <ac:chgData name="AJAY YADAV" userId="2517e3d847476262" providerId="LiveId" clId="{07DD569D-5DB5-4489-A8B8-8262889BA340}" dt="2025-11-27T08:02:52.197" v="282" actId="14100"/>
          <ac:spMkLst>
            <pc:docMk/>
            <pc:sldMk cId="2216460570" sldId="386"/>
            <ac:spMk id="2" creationId="{2AB2C0AC-F30F-4877-85C6-340A71A37181}"/>
          </ac:spMkLst>
        </pc:spChg>
        <pc:spChg chg="mod">
          <ac:chgData name="AJAY YADAV" userId="2517e3d847476262" providerId="LiveId" clId="{07DD569D-5DB5-4489-A8B8-8262889BA340}" dt="2025-11-27T08:03:01.947" v="283" actId="123"/>
          <ac:spMkLst>
            <pc:docMk/>
            <pc:sldMk cId="2216460570" sldId="386"/>
            <ac:spMk id="6" creationId="{F6C915AC-0231-2B0C-3986-06C528B056BC}"/>
          </ac:spMkLst>
        </pc:spChg>
      </pc:sldChg>
      <pc:sldChg chg="modSp mod">
        <pc:chgData name="AJAY YADAV" userId="2517e3d847476262" providerId="LiveId" clId="{07DD569D-5DB5-4489-A8B8-8262889BA340}" dt="2025-11-27T08:05:29.560" v="302" actId="20577"/>
        <pc:sldMkLst>
          <pc:docMk/>
          <pc:sldMk cId="4246514502" sldId="387"/>
        </pc:sldMkLst>
        <pc:spChg chg="mod">
          <ac:chgData name="AJAY YADAV" userId="2517e3d847476262" providerId="LiveId" clId="{07DD569D-5DB5-4489-A8B8-8262889BA340}" dt="2025-11-27T08:05:05.922" v="297" actId="1036"/>
          <ac:spMkLst>
            <pc:docMk/>
            <pc:sldMk cId="4246514502" sldId="387"/>
            <ac:spMk id="2" creationId="{95C20CA4-5D92-194A-4E55-A44E93C729F3}"/>
          </ac:spMkLst>
        </pc:spChg>
        <pc:spChg chg="mod">
          <ac:chgData name="AJAY YADAV" userId="2517e3d847476262" providerId="LiveId" clId="{07DD569D-5DB5-4489-A8B8-8262889BA340}" dt="2025-11-27T08:05:29.560" v="302" actId="20577"/>
          <ac:spMkLst>
            <pc:docMk/>
            <pc:sldMk cId="4246514502" sldId="387"/>
            <ac:spMk id="6" creationId="{A48BE444-8279-6C1B-B3B3-DEBCF01997CB}"/>
          </ac:spMkLst>
        </pc:spChg>
      </pc:sldChg>
      <pc:sldChg chg="modSp mod">
        <pc:chgData name="AJAY YADAV" userId="2517e3d847476262" providerId="LiveId" clId="{07DD569D-5DB5-4489-A8B8-8262889BA340}" dt="2025-11-27T08:08:07.772" v="303" actId="14100"/>
        <pc:sldMkLst>
          <pc:docMk/>
          <pc:sldMk cId="451907727" sldId="388"/>
        </pc:sldMkLst>
        <pc:spChg chg="mod">
          <ac:chgData name="AJAY YADAV" userId="2517e3d847476262" providerId="LiveId" clId="{07DD569D-5DB5-4489-A8B8-8262889BA340}" dt="2025-11-27T08:08:07.772" v="303" actId="14100"/>
          <ac:spMkLst>
            <pc:docMk/>
            <pc:sldMk cId="451907727" sldId="388"/>
            <ac:spMk id="25" creationId="{8CF1D4DD-84E1-3670-3318-DA72B8DE9274}"/>
          </ac:spMkLst>
        </pc:spChg>
      </pc:sldChg>
      <pc:sldChg chg="modSp mod">
        <pc:chgData name="AJAY YADAV" userId="2517e3d847476262" providerId="LiveId" clId="{07DD569D-5DB5-4489-A8B8-8262889BA340}" dt="2025-11-27T08:10:32.844" v="352" actId="1036"/>
        <pc:sldMkLst>
          <pc:docMk/>
          <pc:sldMk cId="3931969656" sldId="389"/>
        </pc:sldMkLst>
        <pc:spChg chg="mod">
          <ac:chgData name="AJAY YADAV" userId="2517e3d847476262" providerId="LiveId" clId="{07DD569D-5DB5-4489-A8B8-8262889BA340}" dt="2025-11-27T08:10:32.844" v="352" actId="1036"/>
          <ac:spMkLst>
            <pc:docMk/>
            <pc:sldMk cId="3931969656" sldId="389"/>
            <ac:spMk id="7" creationId="{DE74F23F-0F91-5225-3357-C09A646E7526}"/>
          </ac:spMkLst>
        </pc:spChg>
        <pc:spChg chg="mod">
          <ac:chgData name="AJAY YADAV" userId="2517e3d847476262" providerId="LiveId" clId="{07DD569D-5DB5-4489-A8B8-8262889BA340}" dt="2025-11-27T08:10:00.770" v="340" actId="14100"/>
          <ac:spMkLst>
            <pc:docMk/>
            <pc:sldMk cId="3931969656" sldId="389"/>
            <ac:spMk id="114" creationId="{8F307D8C-FD25-2C05-818C-FEE99B311898}"/>
          </ac:spMkLst>
        </pc:spChg>
        <pc:spChg chg="mod">
          <ac:chgData name="AJAY YADAV" userId="2517e3d847476262" providerId="LiveId" clId="{07DD569D-5DB5-4489-A8B8-8262889BA340}" dt="2025-11-27T08:10:21.445" v="350" actId="1036"/>
          <ac:spMkLst>
            <pc:docMk/>
            <pc:sldMk cId="3931969656" sldId="389"/>
            <ac:spMk id="116" creationId="{C8B48B45-6CFC-5D37-AC2D-B4FE44A4569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1037828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7434216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810353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4193740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0602804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1108500"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dirty="0"/>
          </a:p>
        </p:txBody>
      </p:sp>
      <p:sp>
        <p:nvSpPr>
          <p:cNvPr id="3" name="TextBox 2">
            <a:extLst>
              <a:ext uri="{FF2B5EF4-FFF2-40B4-BE49-F238E27FC236}">
                <a16:creationId xmlns:a16="http://schemas.microsoft.com/office/drawing/2014/main" id="{E204258D-7E2C-BD7B-79B1-CE3B26E6BF5E}"/>
              </a:ext>
            </a:extLst>
          </p:cNvPr>
          <p:cNvSpPr txBox="1"/>
          <p:nvPr userDrawn="1"/>
        </p:nvSpPr>
        <p:spPr>
          <a:xfrm>
            <a:off x="1115568" y="12813338"/>
            <a:ext cx="3602736" cy="71209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IN" sz="3600" b="0" i="0" u="none" strike="noStrike" cap="none" spc="0" normalizeH="0" baseline="0" dirty="0">
              <a:ln>
                <a:noFill/>
              </a:ln>
              <a:solidFill>
                <a:srgbClr val="000000"/>
              </a:solidFill>
              <a:effectLst/>
              <a:uFillTx/>
              <a:latin typeface="Arial"/>
              <a:ea typeface="Arial"/>
              <a:cs typeface="Arial"/>
              <a:sym typeface="Arial"/>
            </a:endParaRPr>
          </a:p>
        </p:txBody>
      </p:sp>
      <p:sp>
        <p:nvSpPr>
          <p:cNvPr id="4" name="PEER | CSSR | INDIA">
            <a:extLst>
              <a:ext uri="{FF2B5EF4-FFF2-40B4-BE49-F238E27FC236}">
                <a16:creationId xmlns:a16="http://schemas.microsoft.com/office/drawing/2014/main" id="{2FD6DA63-8AA7-A6DD-2697-D2F285869B69}"/>
              </a:ext>
            </a:extLst>
          </p:cNvPr>
          <p:cNvSpPr txBox="1"/>
          <p:nvPr userDrawn="1"/>
        </p:nvSpPr>
        <p:spPr>
          <a:xfrm>
            <a:off x="1170432" y="12695478"/>
            <a:ext cx="3032325"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2000" dirty="0">
                <a:solidFill>
                  <a:srgbClr val="FF0000"/>
                </a:solidFill>
              </a:rPr>
              <a:t>केन्द्रीय सशस्त्र पुलिस बल</a:t>
            </a:r>
            <a:r>
              <a:rPr sz="2000" dirty="0">
                <a:solidFill>
                  <a:srgbClr val="FF0000"/>
                </a:solidFill>
              </a:rPr>
              <a:t>|</a:t>
            </a:r>
            <a:r>
              <a:rPr lang="en-US" sz="2000" dirty="0">
                <a:solidFill>
                  <a:srgbClr val="FF0000"/>
                </a:solidFill>
              </a:rPr>
              <a:t>सीएसएसआर</a:t>
            </a:r>
            <a:r>
              <a:rPr sz="2000" dirty="0">
                <a:solidFill>
                  <a:srgbClr val="FF0000"/>
                </a:solidFill>
              </a:rPr>
              <a:t> | भारत</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dirty="0">
              <a:solidFill>
                <a:srgbClr val="E46C0A"/>
              </a:solidFill>
            </a:endParaRPr>
          </a:p>
        </p:txBody>
      </p:sp>
      <p:sp>
        <p:nvSpPr>
          <p:cNvPr id="3" name="TextBox 2">
            <a:extLst>
              <a:ext uri="{FF2B5EF4-FFF2-40B4-BE49-F238E27FC236}">
                <a16:creationId xmlns:a16="http://schemas.microsoft.com/office/drawing/2014/main" id="{EC6E2C00-8B72-F4B9-99F9-2048C284548C}"/>
              </a:ext>
            </a:extLst>
          </p:cNvPr>
          <p:cNvSpPr txBox="1"/>
          <p:nvPr userDrawn="1"/>
        </p:nvSpPr>
        <p:spPr>
          <a:xfrm>
            <a:off x="1115568" y="12703611"/>
            <a:ext cx="3639312" cy="712093"/>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endParaRPr kumimoji="0" lang="en-IN" sz="3600" b="0" i="0" u="none" strike="noStrike" cap="none" spc="0" normalizeH="0" baseline="0" dirty="0">
              <a:ln>
                <a:noFill/>
              </a:ln>
              <a:solidFill>
                <a:srgbClr val="000000"/>
              </a:solidFill>
              <a:effectLst/>
              <a:uFillTx/>
              <a:latin typeface="Arial"/>
              <a:ea typeface="Arial"/>
              <a:cs typeface="Arial"/>
              <a:sym typeface="Arial"/>
            </a:endParaRPr>
          </a:p>
        </p:txBody>
      </p:sp>
      <p:sp>
        <p:nvSpPr>
          <p:cNvPr id="5" name="PEER | CSSR | INDIA">
            <a:extLst>
              <a:ext uri="{FF2B5EF4-FFF2-40B4-BE49-F238E27FC236}">
                <a16:creationId xmlns:a16="http://schemas.microsoft.com/office/drawing/2014/main" id="{4CB869C2-09B5-4DD5-F8C8-2A3FE3D552AD}"/>
              </a:ext>
            </a:extLst>
          </p:cNvPr>
          <p:cNvSpPr txBox="1"/>
          <p:nvPr userDrawn="1"/>
        </p:nvSpPr>
        <p:spPr>
          <a:xfrm>
            <a:off x="1152144" y="12768630"/>
            <a:ext cx="3032325"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2000" dirty="0">
                <a:solidFill>
                  <a:srgbClr val="FF0000"/>
                </a:solidFill>
              </a:rPr>
              <a:t>केन्द्रीय सशस्त्र पुलिस बल</a:t>
            </a:r>
            <a:r>
              <a:rPr sz="2000" dirty="0">
                <a:solidFill>
                  <a:srgbClr val="FF0000"/>
                </a:solidFill>
              </a:rPr>
              <a:t>|</a:t>
            </a:r>
            <a:r>
              <a:rPr lang="en-US" sz="2000" dirty="0">
                <a:solidFill>
                  <a:srgbClr val="FF0000"/>
                </a:solidFill>
              </a:rPr>
              <a:t>सीएसएसआर</a:t>
            </a:r>
            <a:r>
              <a:rPr sz="2000" dirty="0">
                <a:solidFill>
                  <a:srgbClr val="FF0000"/>
                </a:solidFill>
              </a:rPr>
              <a:t> | भारत</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1</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
        <p:nvSpPr>
          <p:cNvPr id="9" name="PEER | CSSR | INDIA">
            <a:extLst>
              <a:ext uri="{FF2B5EF4-FFF2-40B4-BE49-F238E27FC236}">
                <a16:creationId xmlns:a16="http://schemas.microsoft.com/office/drawing/2014/main" id="{98C02D04-658E-BA67-43A9-A9EB783E20DF}"/>
              </a:ext>
            </a:extLst>
          </p:cNvPr>
          <p:cNvSpPr txBox="1"/>
          <p:nvPr userDrawn="1"/>
        </p:nvSpPr>
        <p:spPr>
          <a:xfrm>
            <a:off x="1207008" y="12695478"/>
            <a:ext cx="3032325"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2000" dirty="0">
                <a:solidFill>
                  <a:srgbClr val="FF0000"/>
                </a:solidFill>
              </a:rPr>
              <a:t>केन्द्रीय सशस्त्र पुलिस बल</a:t>
            </a:r>
            <a:r>
              <a:rPr sz="2000" dirty="0">
                <a:solidFill>
                  <a:srgbClr val="FF0000"/>
                </a:solidFill>
              </a:rPr>
              <a:t>|</a:t>
            </a:r>
            <a:r>
              <a:rPr lang="en-US" sz="2000" dirty="0">
                <a:solidFill>
                  <a:srgbClr val="FF0000"/>
                </a:solidFill>
              </a:rPr>
              <a:t>सीएसएसआर</a:t>
            </a:r>
            <a:r>
              <a:rPr sz="2000" dirty="0">
                <a:solidFill>
                  <a:srgbClr val="FF0000"/>
                </a:solidFill>
              </a:rPr>
              <a:t> | भारत</a:t>
            </a:r>
          </a:p>
        </p:txBody>
      </p:sp>
      <p:pic>
        <p:nvPicPr>
          <p:cNvPr id="10" name="Picture 9">
            <a:extLst>
              <a:ext uri="{FF2B5EF4-FFF2-40B4-BE49-F238E27FC236}">
                <a16:creationId xmlns:a16="http://schemas.microsoft.com/office/drawing/2014/main" id="{9513EB49-A371-8730-11DF-3022D1E6184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09025" y="45158"/>
            <a:ext cx="2456688" cy="2274244"/>
          </a:xfrm>
          <a:prstGeom prst="rect">
            <a:avLst/>
          </a:prstGeom>
        </p:spPr>
      </p:pic>
      <p:pic>
        <p:nvPicPr>
          <p:cNvPr id="12" name="Picture 11">
            <a:extLst>
              <a:ext uri="{FF2B5EF4-FFF2-40B4-BE49-F238E27FC236}">
                <a16:creationId xmlns:a16="http://schemas.microsoft.com/office/drawing/2014/main" id="{54CF9BB7-8C65-21D6-E37A-C4FB2DBE9241}"/>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8287" y="45159"/>
            <a:ext cx="3236977" cy="227424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microsoft.com/office/2007/relationships/hdphoto" Target="../media/hdphoto6.wdp"/><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4.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36.png"/><Relationship Id="rId4" Type="http://schemas.openxmlformats.org/officeDocument/2006/relationships/image" Target="../media/image33.png"/><Relationship Id="rId9" Type="http://schemas.microsoft.com/office/2007/relationships/hdphoto" Target="../media/hdphoto4.wdp"/></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678" b="678"/>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0" y="-46404"/>
            <a:ext cx="24434800" cy="13766800"/>
          </a:xfrm>
          <a:prstGeom prst="rect">
            <a:avLst/>
          </a:prstGeom>
          <a:solidFill>
            <a:srgbClr val="535353">
              <a:alpha val="70000"/>
            </a:srgbClr>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83" name="Shape"/>
          <p:cNvSpPr/>
          <p:nvPr/>
        </p:nvSpPr>
        <p:spPr>
          <a:xfrm>
            <a:off x="-14846" y="3844953"/>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pPr algn="l" rtl="0"/>
            <a:endParaRPr>
              <a:latin typeface="Kokila" panose="020B0604020202020204" pitchFamily="34" charset="0"/>
              <a:cs typeface="Kokila" panose="020B0604020202020204" pitchFamily="34" charset="0"/>
            </a:endParaRPr>
          </a:p>
        </p:txBody>
      </p:sp>
      <p:sp>
        <p:nvSpPr>
          <p:cNvPr id="84" name="LESSON 2…"/>
          <p:cNvSpPr txBox="1"/>
          <p:nvPr/>
        </p:nvSpPr>
        <p:spPr>
          <a:xfrm>
            <a:off x="1016000" y="4706678"/>
            <a:ext cx="10382141" cy="33897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algn="l" defTabSz="2438400" rtl="0">
              <a:defRPr sz="6400" b="1">
                <a:solidFill>
                  <a:srgbClr val="FFFFFF"/>
                </a:solidFill>
                <a:latin typeface="Open Sans"/>
                <a:ea typeface="Open Sans"/>
                <a:cs typeface="Open Sans"/>
                <a:sym typeface="Open Sans"/>
              </a:defRPr>
            </a:pPr>
            <a:endParaRPr lang="en-IN" sz="6600" dirty="0">
              <a:latin typeface="Kokila" panose="020B0604020202020204" pitchFamily="34" charset="0"/>
              <a:cs typeface="Kokila" panose="020B0604020202020204" pitchFamily="34" charset="0"/>
            </a:endParaRPr>
          </a:p>
          <a:p>
            <a:pPr algn="l" defTabSz="2438400" rtl="0">
              <a:defRPr sz="6400" cap="all">
                <a:solidFill>
                  <a:srgbClr val="FFFFFF"/>
                </a:solidFill>
                <a:latin typeface="Open Sans"/>
                <a:ea typeface="Open Sans"/>
                <a:cs typeface="Open Sans"/>
                <a:sym typeface="Open Sans"/>
              </a:defRPr>
            </a:pPr>
            <a:r>
              <a:rPr lang="en-US" sz="7200" dirty="0">
                <a:latin typeface="Kokila" panose="020B0604020202020204" pitchFamily="34" charset="0"/>
                <a:cs typeface="Kokila" panose="020B0604020202020204" pitchFamily="34" charset="0"/>
              </a:rPr>
              <a:t>डीएम अधिनियम, नीति और योजना का संक्षिप्त विवरण</a:t>
            </a:r>
            <a:endParaRPr lang="en-IN" sz="7200" dirty="0">
              <a:latin typeface="Kokila" panose="020B0604020202020204" pitchFamily="34" charset="0"/>
              <a:cs typeface="Kokila" panose="020B0604020202020204" pitchFamily="34" charset="0"/>
            </a:endParaRPr>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pPr algn="l" rtl="0"/>
            <a:endParaRPr>
              <a:latin typeface="Kokila" panose="020B0604020202020204" pitchFamily="34" charset="0"/>
              <a:cs typeface="Kokila" panose="020B0604020202020204" pitchFamily="34" charset="0"/>
            </a:endParaRPr>
          </a:p>
        </p:txBody>
      </p:sp>
      <p:sp>
        <p:nvSpPr>
          <p:cNvPr id="4" name="Rectangle: Rounded Corners 3">
            <a:extLst>
              <a:ext uri="{FF2B5EF4-FFF2-40B4-BE49-F238E27FC236}">
                <a16:creationId xmlns:a16="http://schemas.microsoft.com/office/drawing/2014/main" id="{2E9EC43E-C7B1-EF48-5F3B-E2AF3723BE8A}"/>
              </a:ext>
            </a:extLst>
          </p:cNvPr>
          <p:cNvSpPr/>
          <p:nvPr/>
        </p:nvSpPr>
        <p:spPr>
          <a:xfrm>
            <a:off x="4831338" y="631924"/>
            <a:ext cx="16234425" cy="1400781"/>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en-US" sz="7200" b="1" dirty="0">
                <a:solidFill>
                  <a:srgbClr val="C00000"/>
                </a:solidFill>
                <a:latin typeface="Kokila" panose="020B0604020202020204" pitchFamily="34" charset="0"/>
                <a:cs typeface="Kokila" panose="020B0604020202020204" pitchFamily="34" charset="0"/>
              </a:rPr>
              <a:t>आपदा </a:t>
            </a:r>
            <a:r>
              <a:rPr lang="en-US" sz="7200" b="1" dirty="0" err="1">
                <a:solidFill>
                  <a:srgbClr val="C00000"/>
                </a:solidFill>
                <a:latin typeface="Kokila" panose="020B0604020202020204" pitchFamily="34" charset="0"/>
                <a:cs typeface="Kokila" panose="020B0604020202020204" pitchFamily="34" charset="0"/>
              </a:rPr>
              <a:t>प्रबंधन</a:t>
            </a:r>
            <a:r>
              <a:rPr lang="en-US" sz="7200" b="1" dirty="0">
                <a:solidFill>
                  <a:srgbClr val="C00000"/>
                </a:solidFill>
                <a:latin typeface="Kokila" panose="020B0604020202020204" pitchFamily="34" charset="0"/>
                <a:cs typeface="Kokila" panose="020B0604020202020204" pitchFamily="34" charset="0"/>
              </a:rPr>
              <a:t> </a:t>
            </a:r>
            <a:r>
              <a:rPr lang="hi-IN" sz="7200" b="1" dirty="0" err="1">
                <a:solidFill>
                  <a:srgbClr val="C00000"/>
                </a:solidFill>
                <a:latin typeface="Kokila" panose="020B0604020202020204" pitchFamily="34" charset="0"/>
                <a:cs typeface="Kokila" panose="020B0604020202020204" pitchFamily="34" charset="0"/>
              </a:rPr>
              <a:t>उन्मुखीकरण</a:t>
            </a:r>
            <a:endParaRPr lang="en-IN" sz="7200" b="1" dirty="0">
              <a:solidFill>
                <a:srgbClr val="C00000"/>
              </a:solidFill>
              <a:latin typeface="Kokila" panose="020B0604020202020204" pitchFamily="34" charset="0"/>
              <a:cs typeface="Kokila" panose="020B0604020202020204" pitchFamily="34" charset="0"/>
            </a:endParaRP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lgn="l" rtl="0"/>
            <a:endParaRPr lang="en-IN">
              <a:latin typeface="Kokila" panose="020B0604020202020204" pitchFamily="34" charset="0"/>
              <a:cs typeface="Kokila" panose="020B0604020202020204" pitchFamily="34" charset="0"/>
            </a:endParaRPr>
          </a:p>
        </p:txBody>
      </p:sp>
      <p:pic>
        <p:nvPicPr>
          <p:cNvPr id="10" name="Picture 9" descr="A circular diagram of a process  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14537" y="6858000"/>
            <a:ext cx="5215346" cy="5219977"/>
          </a:xfrm>
          <a:prstGeom prst="rect">
            <a:avLst/>
          </a:prstGeom>
        </p:spPr>
      </p:pic>
      <p:sp>
        <p:nvSpPr>
          <p:cNvPr id="8" name="TextBox 7">
            <a:extLst>
              <a:ext uri="{FF2B5EF4-FFF2-40B4-BE49-F238E27FC236}">
                <a16:creationId xmlns:a16="http://schemas.microsoft.com/office/drawing/2014/main" id="{89999518-BE43-5064-E68D-1EE364F8569C}"/>
              </a:ext>
            </a:extLst>
          </p:cNvPr>
          <p:cNvSpPr txBox="1"/>
          <p:nvPr/>
        </p:nvSpPr>
        <p:spPr>
          <a:xfrm>
            <a:off x="8666922" y="12960656"/>
            <a:ext cx="5247861" cy="7736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ctr" defTabSz="1662545" rtl="0" fontAlgn="auto" latinLnBrk="0" hangingPunct="0">
              <a:lnSpc>
                <a:spcPct val="100000"/>
              </a:lnSpc>
              <a:spcBef>
                <a:spcPts val="0"/>
              </a:spcBef>
              <a:spcAft>
                <a:spcPts val="0"/>
              </a:spcAft>
              <a:buClrTx/>
              <a:buSzTx/>
              <a:buFontTx/>
              <a:buNone/>
              <a:tabLst/>
            </a:pPr>
            <a:r>
              <a:rPr lang="hi-IN" sz="4000" b="1" dirty="0">
                <a:solidFill>
                  <a:schemeClr val="bg2">
                    <a:lumMod val="20000"/>
                    <a:lumOff val="80000"/>
                  </a:schemeClr>
                </a:solidFill>
                <a:latin typeface="Kokila" panose="020B0604020202020204" pitchFamily="34" charset="0"/>
                <a:cs typeface="Kokila" panose="020B0604020202020204" pitchFamily="34" charset="0"/>
              </a:rPr>
              <a:t>निरीक्षक अजय कुमार यादव  </a:t>
            </a:r>
            <a:endParaRPr kumimoji="0" lang="en-IN" sz="4000" b="1" i="0" u="none" strike="noStrike" cap="none" spc="0" normalizeH="0" baseline="0" dirty="0">
              <a:ln>
                <a:noFill/>
              </a:ln>
              <a:solidFill>
                <a:schemeClr val="bg2">
                  <a:lumMod val="20000"/>
                  <a:lumOff val="80000"/>
                </a:schemeClr>
              </a:solidFill>
              <a:effectLst/>
              <a:uFillTx/>
              <a:latin typeface="Kokila" panose="020B0604020202020204" pitchFamily="34" charset="0"/>
              <a:cs typeface="Kokila" panose="020B0604020202020204" pitchFamily="34" charset="0"/>
              <a:sym typeface="Arial"/>
            </a:endParaRPr>
          </a:p>
        </p:txBody>
      </p:sp>
      <p:sp>
        <p:nvSpPr>
          <p:cNvPr id="11" name="PEER | CSSR | INDIA">
            <a:extLst>
              <a:ext uri="{FF2B5EF4-FFF2-40B4-BE49-F238E27FC236}">
                <a16:creationId xmlns:a16="http://schemas.microsoft.com/office/drawing/2014/main" id="{05FB3C23-041B-C0A2-98D3-00614E995FC4}"/>
              </a:ext>
            </a:extLst>
          </p:cNvPr>
          <p:cNvSpPr txBox="1"/>
          <p:nvPr/>
        </p:nvSpPr>
        <p:spPr>
          <a:xfrm>
            <a:off x="1313836" y="12710581"/>
            <a:ext cx="3032325" cy="6946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pPr algn="l" rtl="0"/>
            <a:r>
              <a:rPr lang="en-IN" sz="2000" dirty="0">
                <a:solidFill>
                  <a:schemeClr val="bg1"/>
                </a:solidFill>
              </a:rPr>
              <a:t>केन्द्रीय सशस्त्र पुलिस बल</a:t>
            </a:r>
            <a:r>
              <a:rPr sz="2000" dirty="0">
                <a:solidFill>
                  <a:schemeClr val="bg1"/>
                </a:solidFill>
              </a:rPr>
              <a:t>|</a:t>
            </a:r>
            <a:r>
              <a:rPr lang="en-US" sz="2000" dirty="0">
                <a:solidFill>
                  <a:schemeClr val="bg1"/>
                </a:solidFill>
              </a:rPr>
              <a:t>सीएसएसआर</a:t>
            </a:r>
            <a:r>
              <a:rPr sz="2000" dirty="0">
                <a:solidFill>
                  <a:schemeClr val="bg1"/>
                </a:solidFill>
              </a:rPr>
              <a:t> | भारत</a:t>
            </a:r>
          </a:p>
        </p:txBody>
      </p:sp>
      <p:pic>
        <p:nvPicPr>
          <p:cNvPr id="12" name="Picture 11">
            <a:extLst>
              <a:ext uri="{FF2B5EF4-FFF2-40B4-BE49-F238E27FC236}">
                <a16:creationId xmlns:a16="http://schemas.microsoft.com/office/drawing/2014/main" id="{EBCB7F4F-2444-1B22-A6EB-116FF4C370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46" y="2458"/>
            <a:ext cx="3333083" cy="2522142"/>
          </a:xfrm>
          <a:prstGeom prst="rect">
            <a:avLst/>
          </a:prstGeom>
        </p:spPr>
      </p:pic>
      <p:pic>
        <p:nvPicPr>
          <p:cNvPr id="14" name="Picture 13">
            <a:extLst>
              <a:ext uri="{FF2B5EF4-FFF2-40B4-BE49-F238E27FC236}">
                <a16:creationId xmlns:a16="http://schemas.microsoft.com/office/drawing/2014/main" id="{FA5146CC-5B60-FA9D-1388-039103CC93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44579" y="2458"/>
            <a:ext cx="2414021" cy="2522142"/>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757186" y="4479662"/>
            <a:ext cx="8083481" cy="271110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en-US" sz="6000" b="1" dirty="0" err="1">
                <a:solidFill>
                  <a:schemeClr val="bg1"/>
                </a:solidFill>
                <a:latin typeface="Kokila" panose="020B0604020202020204" pitchFamily="34" charset="0"/>
                <a:cs typeface="Kokila" panose="020B0604020202020204" pitchFamily="34" charset="0"/>
              </a:rPr>
              <a:t>इस</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पाठ</a:t>
            </a:r>
            <a:r>
              <a:rPr lang="en-US" sz="6000" b="1" dirty="0">
                <a:solidFill>
                  <a:schemeClr val="bg1"/>
                </a:solidFill>
                <a:latin typeface="Kokila" panose="020B0604020202020204" pitchFamily="34" charset="0"/>
                <a:cs typeface="Kokila" panose="020B0604020202020204" pitchFamily="34" charset="0"/>
              </a:rPr>
              <a:t> </a:t>
            </a:r>
            <a:r>
              <a:rPr lang="hi-IN" sz="6000" b="1" dirty="0">
                <a:solidFill>
                  <a:schemeClr val="bg1"/>
                </a:solidFill>
                <a:latin typeface="Kokila" panose="020B0604020202020204" pitchFamily="34" charset="0"/>
                <a:cs typeface="Kokila" panose="020B0604020202020204" pitchFamily="34" charset="0"/>
              </a:rPr>
              <a:t>का अध्ययन </a:t>
            </a:r>
            <a:r>
              <a:rPr lang="en-US" sz="6000" b="1" dirty="0" err="1">
                <a:solidFill>
                  <a:schemeClr val="bg1"/>
                </a:solidFill>
                <a:latin typeface="Kokila" panose="020B0604020202020204" pitchFamily="34" charset="0"/>
                <a:cs typeface="Kokila" panose="020B0604020202020204" pitchFamily="34" charset="0"/>
              </a:rPr>
              <a:t>करने</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पर</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आप</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निम्नलिखित</a:t>
            </a:r>
            <a:r>
              <a:rPr lang="en-US" sz="6000" b="1" dirty="0">
                <a:solidFill>
                  <a:schemeClr val="bg1"/>
                </a:solidFill>
                <a:latin typeface="Kokila" panose="020B0604020202020204" pitchFamily="34" charset="0"/>
                <a:cs typeface="Kokila" panose="020B0604020202020204" pitchFamily="34" charset="0"/>
              </a:rPr>
              <a:t> </a:t>
            </a:r>
            <a:r>
              <a:rPr lang="hi-IN" sz="6000" b="1" dirty="0">
                <a:solidFill>
                  <a:schemeClr val="bg1"/>
                </a:solidFill>
                <a:latin typeface="Kokila" panose="020B0604020202020204" pitchFamily="34" charset="0"/>
                <a:cs typeface="Kokila" panose="020B0604020202020204" pitchFamily="34" charset="0"/>
              </a:rPr>
              <a:t>बातों से अवगत </a:t>
            </a:r>
            <a:r>
              <a:rPr lang="en-US" sz="6000" b="1" dirty="0" err="1">
                <a:solidFill>
                  <a:schemeClr val="bg1"/>
                </a:solidFill>
                <a:latin typeface="Kokila" panose="020B0604020202020204" pitchFamily="34" charset="0"/>
                <a:cs typeface="Kokila" panose="020B0604020202020204" pitchFamily="34" charset="0"/>
              </a:rPr>
              <a:t>होंगे</a:t>
            </a:r>
            <a:r>
              <a:rPr lang="en-US" sz="6000" b="1" dirty="0">
                <a:solidFill>
                  <a:schemeClr val="bg1"/>
                </a:solidFill>
                <a:latin typeface="Kokila" panose="020B0604020202020204" pitchFamily="34" charset="0"/>
                <a:cs typeface="Kokila" panose="020B0604020202020204" pitchFamily="34" charset="0"/>
              </a:rPr>
              <a:t>:</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3530627" cy="138920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ctr" rtl="0"/>
            <a:r>
              <a:rPr sz="8000" dirty="0">
                <a:latin typeface="Kokila" panose="020B0604020202020204" pitchFamily="34" charset="0"/>
                <a:cs typeface="Kokila" panose="020B0604020202020204" pitchFamily="34" charset="0"/>
              </a:rPr>
              <a:t>उद्देश्य</a:t>
            </a:r>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674192"/>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sz="6000">
                <a:latin typeface="Kokila" panose="020B0604020202020204" pitchFamily="34" charset="0"/>
                <a:cs typeface="Kokila" panose="020B0604020202020204" pitchFamily="34" charset="0"/>
              </a:rPr>
              <a:t>2</a:t>
            </a:fld>
            <a:endParaRPr sz="6000" dirty="0">
              <a:latin typeface="Kokila" panose="020B0604020202020204" pitchFamily="34" charset="0"/>
              <a:cs typeface="Kokila" panose="020B0604020202020204" pitchFamily="34" charset="0"/>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5191372"/>
            <a:ext cx="11469939" cy="71343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a:latin typeface="Kokila" panose="020B0604020202020204" pitchFamily="34" charset="0"/>
                <a:cs typeface="Kokila" panose="020B0604020202020204" pitchFamily="34" charset="0"/>
              </a:rPr>
              <a:t>डीएम अधिनियम की प्रमुख विशेषताओं से </a:t>
            </a:r>
            <a:r>
              <a:rPr lang="en-US" sz="6000" dirty="0" err="1">
                <a:latin typeface="Kokila" panose="020B0604020202020204" pitchFamily="34" charset="0"/>
                <a:cs typeface="Kokila" panose="020B0604020202020204" pitchFamily="34" charset="0"/>
              </a:rPr>
              <a:t>परिचित</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होना</a:t>
            </a:r>
            <a:endParaRPr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sz="6000" dirty="0">
              <a:latin typeface="Kokila" panose="020B0604020202020204" pitchFamily="34" charset="0"/>
              <a:cs typeface="Kokila" panose="020B0604020202020204" pitchFamily="34" charset="0"/>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a:latin typeface="Kokila" panose="020B0604020202020204" pitchFamily="34" charset="0"/>
                <a:cs typeface="Kokila" panose="020B0604020202020204" pitchFamily="34" charset="0"/>
              </a:rPr>
              <a:t>स्थानीय, जिला, राज्य और केंद्रीय स्तर पर प्रतिक्रिया नीति </a:t>
            </a:r>
            <a:r>
              <a:rPr lang="en-US" sz="6000" dirty="0" err="1">
                <a:latin typeface="Kokila" panose="020B0604020202020204" pitchFamily="34" charset="0"/>
                <a:cs typeface="Kokila" panose="020B0604020202020204" pitchFamily="34" charset="0"/>
              </a:rPr>
              <a:t>को</a:t>
            </a:r>
            <a:r>
              <a:rPr lang="en-US" sz="6000" dirty="0">
                <a:latin typeface="Kokila" panose="020B0604020202020204" pitchFamily="34" charset="0"/>
                <a:cs typeface="Kokila" panose="020B0604020202020204" pitchFamily="34" charset="0"/>
              </a:rPr>
              <a:t> </a:t>
            </a:r>
            <a:r>
              <a:rPr lang="hi-IN" sz="6000" dirty="0">
                <a:latin typeface="Kokila" panose="020B0604020202020204" pitchFamily="34" charset="0"/>
                <a:cs typeface="Kokila" panose="020B0604020202020204" pitchFamily="34" charset="0"/>
              </a:rPr>
              <a:t>समझना</a:t>
            </a:r>
            <a:endParaRPr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sz="6000" dirty="0">
              <a:latin typeface="Kokila" panose="020B0604020202020204" pitchFamily="34" charset="0"/>
              <a:cs typeface="Kokila" panose="020B0604020202020204" pitchFamily="34" charset="0"/>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a:latin typeface="Kokila" panose="020B0604020202020204" pitchFamily="34" charset="0"/>
                <a:cs typeface="Kokila" panose="020B0604020202020204" pitchFamily="34" charset="0"/>
              </a:rPr>
              <a:t>डीएम अधिनियम -2025 की महत्वपूर्ण विशेषताओं </a:t>
            </a:r>
            <a:r>
              <a:rPr lang="en-US" sz="6000" dirty="0" err="1">
                <a:latin typeface="Kokila" panose="020B0604020202020204" pitchFamily="34" charset="0"/>
                <a:cs typeface="Kokila" panose="020B0604020202020204" pitchFamily="34" charset="0"/>
              </a:rPr>
              <a:t>को</a:t>
            </a:r>
            <a:r>
              <a:rPr lang="en-US" sz="6000" dirty="0">
                <a:latin typeface="Kokila" panose="020B0604020202020204" pitchFamily="34" charset="0"/>
                <a:cs typeface="Kokila" panose="020B0604020202020204" pitchFamily="34" charset="0"/>
              </a:rPr>
              <a:t> </a:t>
            </a:r>
            <a:r>
              <a:rPr lang="hi-IN" sz="6000" dirty="0">
                <a:latin typeface="Kokila" panose="020B0604020202020204" pitchFamily="34" charset="0"/>
                <a:cs typeface="Kokila" panose="020B0604020202020204" pitchFamily="34" charset="0"/>
              </a:rPr>
              <a:t>समझना</a:t>
            </a:r>
            <a:endParaRPr sz="6000" dirty="0">
              <a:latin typeface="Kokila" panose="020B0604020202020204" pitchFamily="34" charset="0"/>
              <a:cs typeface="Kokila" panose="020B0604020202020204" pitchFamily="34" charset="0"/>
            </a:endParaRPr>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5082228"/>
            <a:ext cx="1219201" cy="1791103"/>
            <a:chOff x="0" y="265245"/>
            <a:chExt cx="1219200" cy="1791102"/>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sz="6000">
                <a:latin typeface="Kokila" panose="020B0604020202020204" pitchFamily="34" charset="0"/>
                <a:cs typeface="Kokila" panose="020B0604020202020204" pitchFamily="34" charset="0"/>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374389"/>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sz="6000" dirty="0">
                  <a:latin typeface="Kokila" panose="020B0604020202020204" pitchFamily="34" charset="0"/>
                  <a:cs typeface="Kokila" panose="020B0604020202020204" pitchFamily="34" charset="0"/>
                </a:rP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74399" y="7340037"/>
            <a:ext cx="1219201" cy="1791103"/>
            <a:chOff x="0" y="265245"/>
            <a:chExt cx="1219200" cy="1791102"/>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sz="6000">
                <a:latin typeface="Kokila" panose="020B0604020202020204" pitchFamily="34" charset="0"/>
                <a:cs typeface="Kokila" panose="020B0604020202020204" pitchFamily="34" charset="0"/>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374389"/>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sz="6000" dirty="0">
                  <a:latin typeface="Kokila" panose="020B0604020202020204" pitchFamily="34" charset="0"/>
                  <a:cs typeface="Kokila" panose="020B0604020202020204" pitchFamily="34" charset="0"/>
                </a:rP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844663" y="10178913"/>
            <a:ext cx="1219201" cy="1776747"/>
            <a:chOff x="0" y="265245"/>
            <a:chExt cx="1219200" cy="1776746"/>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sz="6000">
                <a:latin typeface="Kokila" panose="020B0604020202020204" pitchFamily="34" charset="0"/>
                <a:cs typeface="Kokila" panose="020B0604020202020204" pitchFamily="34" charset="0"/>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360033"/>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sz="6000" dirty="0">
                  <a:latin typeface="Kokila" panose="020B0604020202020204" pitchFamily="34" charset="0"/>
                  <a:cs typeface="Kokila" panose="020B0604020202020204" pitchFamily="34" charset="0"/>
                </a:rPr>
                <a:t>3</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1" y="2703578"/>
            <a:ext cx="8049273" cy="2945928"/>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en-US" sz="6000" b="1" dirty="0" err="1">
                <a:solidFill>
                  <a:schemeClr val="bg1"/>
                </a:solidFill>
                <a:latin typeface="Kokila" panose="020B0604020202020204" pitchFamily="34" charset="0"/>
                <a:cs typeface="Kokila" panose="020B0604020202020204" pitchFamily="34" charset="0"/>
              </a:rPr>
              <a:t>इस</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पाठ</a:t>
            </a:r>
            <a:r>
              <a:rPr lang="en-US" sz="6000" b="1" dirty="0">
                <a:solidFill>
                  <a:schemeClr val="bg1"/>
                </a:solidFill>
                <a:latin typeface="Kokila" panose="020B0604020202020204" pitchFamily="34" charset="0"/>
                <a:cs typeface="Kokila" panose="020B0604020202020204" pitchFamily="34" charset="0"/>
              </a:rPr>
              <a:t> </a:t>
            </a:r>
            <a:r>
              <a:rPr lang="hi-IN" sz="6000" b="1" dirty="0">
                <a:solidFill>
                  <a:schemeClr val="bg1"/>
                </a:solidFill>
                <a:latin typeface="Kokila" panose="020B0604020202020204" pitchFamily="34" charset="0"/>
                <a:cs typeface="Kokila" panose="020B0604020202020204" pitchFamily="34" charset="0"/>
              </a:rPr>
              <a:t>का अध्ययन </a:t>
            </a:r>
            <a:r>
              <a:rPr lang="en-US" sz="6000" b="1" dirty="0" err="1">
                <a:solidFill>
                  <a:schemeClr val="bg1"/>
                </a:solidFill>
                <a:latin typeface="Kokila" panose="020B0604020202020204" pitchFamily="34" charset="0"/>
                <a:cs typeface="Kokila" panose="020B0604020202020204" pitchFamily="34" charset="0"/>
              </a:rPr>
              <a:t>करने</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पर</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आप</a:t>
            </a:r>
            <a:r>
              <a:rPr lang="en-US" sz="6000" b="1" dirty="0">
                <a:solidFill>
                  <a:schemeClr val="bg1"/>
                </a:solidFill>
                <a:latin typeface="Kokila" panose="020B0604020202020204" pitchFamily="34" charset="0"/>
                <a:cs typeface="Kokila" panose="020B0604020202020204" pitchFamily="34" charset="0"/>
              </a:rPr>
              <a:t> </a:t>
            </a:r>
            <a:r>
              <a:rPr lang="en-US" sz="6000" b="1" dirty="0" err="1">
                <a:solidFill>
                  <a:schemeClr val="bg1"/>
                </a:solidFill>
                <a:latin typeface="Kokila" panose="020B0604020202020204" pitchFamily="34" charset="0"/>
                <a:cs typeface="Kokila" panose="020B0604020202020204" pitchFamily="34" charset="0"/>
              </a:rPr>
              <a:t>निम्नलिखित</a:t>
            </a:r>
            <a:r>
              <a:rPr lang="en-US" sz="6000" b="1" dirty="0">
                <a:solidFill>
                  <a:schemeClr val="bg1"/>
                </a:solidFill>
                <a:latin typeface="Kokila" panose="020B0604020202020204" pitchFamily="34" charset="0"/>
                <a:cs typeface="Kokila" panose="020B0604020202020204" pitchFamily="34" charset="0"/>
              </a:rPr>
              <a:t> </a:t>
            </a:r>
            <a:r>
              <a:rPr lang="hi-IN" sz="6000" b="1" dirty="0">
                <a:solidFill>
                  <a:schemeClr val="bg1"/>
                </a:solidFill>
                <a:latin typeface="Kokila" panose="020B0604020202020204" pitchFamily="34" charset="0"/>
                <a:cs typeface="Kokila" panose="020B0604020202020204" pitchFamily="34" charset="0"/>
              </a:rPr>
              <a:t>बातों से अवगत </a:t>
            </a:r>
            <a:r>
              <a:rPr lang="en-US" sz="6000" b="1" dirty="0" err="1">
                <a:solidFill>
                  <a:schemeClr val="bg1"/>
                </a:solidFill>
                <a:latin typeface="Kokila" panose="020B0604020202020204" pitchFamily="34" charset="0"/>
                <a:cs typeface="Kokila" panose="020B0604020202020204" pitchFamily="34" charset="0"/>
              </a:rPr>
              <a:t>होंगे</a:t>
            </a:r>
            <a:r>
              <a:rPr lang="en-US" sz="6000" b="1" dirty="0">
                <a:solidFill>
                  <a:schemeClr val="bg1"/>
                </a:solidFill>
                <a:latin typeface="Kokila" panose="020B0604020202020204" pitchFamily="34" charset="0"/>
                <a:cs typeface="Kokila" panose="020B0604020202020204" pitchFamily="34" charset="0"/>
              </a:rPr>
              <a:t>:</a:t>
            </a:r>
          </a:p>
        </p:txBody>
      </p:sp>
      <p:sp>
        <p:nvSpPr>
          <p:cNvPr id="6" name="OBJECTIVES">
            <a:extLst>
              <a:ext uri="{FF2B5EF4-FFF2-40B4-BE49-F238E27FC236}">
                <a16:creationId xmlns:a16="http://schemas.microsoft.com/office/drawing/2014/main" id="{800CDD3E-D678-F499-FEBF-63CF25662869}"/>
              </a:ext>
            </a:extLst>
          </p:cNvPr>
          <p:cNvSpPr txBox="1"/>
          <p:nvPr/>
        </p:nvSpPr>
        <p:spPr>
          <a:xfrm>
            <a:off x="10505063" y="827645"/>
            <a:ext cx="2402491" cy="13892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78283" tIns="78283" rIns="78283" bIns="78283">
            <a:spAutoFit/>
          </a:bodyPr>
          <a:lstStyle>
            <a:lvl1pPr defTabSz="1896340">
              <a:defRPr sz="7200" b="1">
                <a:solidFill>
                  <a:srgbClr val="C00000"/>
                </a:solidFill>
                <a:latin typeface="Open Sans"/>
                <a:ea typeface="Open Sans"/>
                <a:cs typeface="Open Sans"/>
                <a:sym typeface="Open Sans"/>
              </a:defRPr>
            </a:lvl1pPr>
          </a:lstStyle>
          <a:p>
            <a:pPr algn="ctr" rtl="0"/>
            <a:r>
              <a:rPr sz="8000" dirty="0">
                <a:latin typeface="Kokila" panose="020B0604020202020204" pitchFamily="34" charset="0"/>
                <a:cs typeface="Kokila" panose="020B0604020202020204" pitchFamily="34" charset="0"/>
              </a:rPr>
              <a:t>उद्देश्य</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634436"/>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sz="6000">
                <a:latin typeface="Kokila" panose="020B0604020202020204" pitchFamily="34" charset="0"/>
                <a:cs typeface="Kokila" panose="020B0604020202020204" pitchFamily="34" charset="0"/>
              </a:rPr>
              <a:t>3</a:t>
            </a:fld>
            <a:endParaRPr sz="6000" dirty="0">
              <a:latin typeface="Kokila" panose="020B0604020202020204" pitchFamily="34" charset="0"/>
              <a:cs typeface="Kokila" panose="020B0604020202020204" pitchFamily="34" charset="0"/>
            </a:endParaRPr>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656862" y="5612025"/>
            <a:ext cx="11672690" cy="50312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r>
              <a:rPr lang="en-US" sz="6000" dirty="0">
                <a:latin typeface="Kokila" panose="020B0604020202020204" pitchFamily="34" charset="0"/>
                <a:cs typeface="Kokila" panose="020B0604020202020204" pitchFamily="34" charset="0"/>
              </a:rPr>
              <a:t>विभिन्न स्तरों पर डीएम प्राधिकरणों के संरचनात्मक स्तर और कार्य </a:t>
            </a:r>
            <a:r>
              <a:rPr lang="en-US" sz="6000" dirty="0" err="1">
                <a:latin typeface="Kokila" panose="020B0604020202020204" pitchFamily="34" charset="0"/>
                <a:cs typeface="Kokila" panose="020B0604020202020204" pitchFamily="34" charset="0"/>
              </a:rPr>
              <a:t>के</a:t>
            </a:r>
            <a:r>
              <a:rPr lang="en-US" sz="6000" dirty="0">
                <a:latin typeface="Kokila" panose="020B0604020202020204" pitchFamily="34" charset="0"/>
                <a:cs typeface="Kokila" panose="020B0604020202020204" pitchFamily="34" charset="0"/>
              </a:rPr>
              <a:t> </a:t>
            </a:r>
            <a:r>
              <a:rPr lang="en-US" sz="6000" dirty="0" err="1">
                <a:latin typeface="Kokila" panose="020B0604020202020204" pitchFamily="34" charset="0"/>
                <a:cs typeface="Kokila" panose="020B0604020202020204" pitchFamily="34" charset="0"/>
              </a:rPr>
              <a:t>अनुरूप</a:t>
            </a:r>
            <a:endParaRPr sz="6000" dirty="0">
              <a:latin typeface="Kokila" panose="020B0604020202020204" pitchFamily="34" charset="0"/>
              <a:cs typeface="Kokila" panose="020B0604020202020204" pitchFamily="34" charset="0"/>
            </a:endParaRPr>
          </a:p>
          <a:p>
            <a:pPr lvl="1" indent="0" algn="l" defTabSz="1896340" rtl="0">
              <a:spcBef>
                <a:spcPts val="1000"/>
              </a:spcBef>
              <a:tabLst>
                <a:tab pos="2286000" algn="l"/>
                <a:tab pos="3644900" algn="l"/>
                <a:tab pos="5029200" algn="l"/>
                <a:tab pos="6388100" algn="l"/>
              </a:tabLst>
              <a:defRPr sz="4800">
                <a:latin typeface="Open Sans"/>
                <a:ea typeface="Open Sans"/>
                <a:cs typeface="Open Sans"/>
                <a:sym typeface="Open Sans"/>
              </a:defRPr>
            </a:pPr>
            <a:endParaRPr sz="6000" dirty="0">
              <a:latin typeface="Kokila" panose="020B0604020202020204" pitchFamily="34" charset="0"/>
              <a:cs typeface="Kokila" panose="020B0604020202020204" pitchFamily="34" charset="0"/>
            </a:endParaRPr>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sz="6000" dirty="0">
                <a:solidFill>
                  <a:schemeClr val="tx1"/>
                </a:solidFill>
                <a:latin typeface="Kokila" panose="020B0604020202020204" pitchFamily="34" charset="0"/>
                <a:cs typeface="Kokila" panose="020B0604020202020204" pitchFamily="34" charset="0"/>
              </a:rPr>
              <a:t>प्रथम  उत्तरदाता के लिए </a:t>
            </a:r>
            <a:r>
              <a:rPr lang="en-US" sz="6000" dirty="0" err="1">
                <a:solidFill>
                  <a:schemeClr val="tx1"/>
                </a:solidFill>
                <a:latin typeface="Kokila" panose="020B0604020202020204" pitchFamily="34" charset="0"/>
                <a:cs typeface="Kokila" panose="020B0604020202020204" pitchFamily="34" charset="0"/>
              </a:rPr>
              <a:t>अधिनियम</a:t>
            </a:r>
            <a:r>
              <a:rPr lang="en-US" sz="6000" dirty="0">
                <a:solidFill>
                  <a:schemeClr val="tx1"/>
                </a:solidFill>
                <a:latin typeface="Kokila" panose="020B0604020202020204" pitchFamily="34" charset="0"/>
                <a:cs typeface="Kokila" panose="020B0604020202020204" pitchFamily="34" charset="0"/>
              </a:rPr>
              <a:t> के विशेष प्रावधानों </a:t>
            </a:r>
            <a:r>
              <a:rPr lang="en-US" sz="6000" dirty="0" err="1">
                <a:solidFill>
                  <a:schemeClr val="tx1"/>
                </a:solidFill>
                <a:latin typeface="Kokila" panose="020B0604020202020204" pitchFamily="34" charset="0"/>
                <a:cs typeface="Kokila" panose="020B0604020202020204" pitchFamily="34" charset="0"/>
              </a:rPr>
              <a:t>को</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जानें</a:t>
            </a:r>
            <a:r>
              <a:rPr lang="hi-IN" sz="6000" dirty="0">
                <a:solidFill>
                  <a:schemeClr val="tx1"/>
                </a:solidFill>
                <a:latin typeface="Kokila" panose="020B0604020202020204" pitchFamily="34" charset="0"/>
                <a:cs typeface="Kokila" panose="020B0604020202020204" pitchFamily="34" charset="0"/>
              </a:rPr>
              <a:t>गे </a:t>
            </a:r>
            <a:endParaRPr sz="6000" dirty="0">
              <a:solidFill>
                <a:schemeClr val="tx1"/>
              </a:solidFill>
              <a:latin typeface="Kokila" panose="020B0604020202020204" pitchFamily="34" charset="0"/>
              <a:cs typeface="Kokila" panose="020B0604020202020204" pitchFamily="34" charset="0"/>
            </a:endParaRPr>
          </a:p>
        </p:txBody>
      </p:sp>
      <p:grpSp>
        <p:nvGrpSpPr>
          <p:cNvPr id="12" name="Group">
            <a:extLst>
              <a:ext uri="{FF2B5EF4-FFF2-40B4-BE49-F238E27FC236}">
                <a16:creationId xmlns:a16="http://schemas.microsoft.com/office/drawing/2014/main" id="{9E26B23D-EC0D-D259-AA03-DBA601374870}"/>
              </a:ext>
            </a:extLst>
          </p:cNvPr>
          <p:cNvGrpSpPr/>
          <p:nvPr/>
        </p:nvGrpSpPr>
        <p:grpSpPr>
          <a:xfrm>
            <a:off x="9844663" y="8399751"/>
            <a:ext cx="1219201" cy="1823685"/>
            <a:chOff x="0" y="265245"/>
            <a:chExt cx="1219200" cy="1823684"/>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sz="6000">
                <a:latin typeface="Kokila" panose="020B0604020202020204" pitchFamily="34" charset="0"/>
                <a:cs typeface="Kokila" panose="020B0604020202020204" pitchFamily="34" charset="0"/>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406971"/>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sz="6000" dirty="0">
                  <a:latin typeface="Kokila" panose="020B0604020202020204" pitchFamily="34" charset="0"/>
                  <a:cs typeface="Kokila" panose="020B0604020202020204" pitchFamily="34" charset="0"/>
                </a:rP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19872"/>
            <a:ext cx="1219201" cy="1731472"/>
            <a:chOff x="0" y="265245"/>
            <a:chExt cx="1219200" cy="1731471"/>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pPr algn="l" rtl="0"/>
              <a:endParaRPr sz="6000">
                <a:latin typeface="Kokila" panose="020B0604020202020204" pitchFamily="34" charset="0"/>
                <a:cs typeface="Kokila" panose="020B0604020202020204" pitchFamily="34" charset="0"/>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314758"/>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pPr algn="l" rtl="0"/>
              <a:r>
                <a:rPr sz="6000" dirty="0">
                  <a:latin typeface="Kokila" panose="020B0604020202020204" pitchFamily="34" charset="0"/>
                  <a:cs typeface="Kokila" panose="020B0604020202020204" pitchFamily="34" charset="0"/>
                </a:rPr>
                <a:t>4</a:t>
              </a:r>
            </a:p>
          </p:txBody>
        </p:sp>
      </p:grpSp>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2385391"/>
            <a:ext cx="16216268" cy="11330610"/>
          </a:xfrm>
          <a:prstGeom prst="rect">
            <a:avLst/>
          </a:prstGeom>
          <a:solidFill>
            <a:schemeClr val="accent6">
              <a:lumMod val="20000"/>
              <a:lumOff val="80000"/>
            </a:schemeClr>
          </a:solidFill>
          <a:ln w="12700">
            <a:miter lim="400000"/>
          </a:ln>
        </p:spPr>
        <p:txBody>
          <a:bodyPr lIns="78283" tIns="78283" rIns="78283" bIns="78283"/>
          <a:lstStyle/>
          <a:p>
            <a:pPr algn="l" rtl="0"/>
            <a:endParaRPr sz="6000" dirty="0">
              <a:latin typeface="Kokila" panose="020B0604020202020204" pitchFamily="34" charset="0"/>
              <a:cs typeface="Kokila" panose="020B0604020202020204" pitchFamily="34" charset="0"/>
            </a:endParaRPr>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076257" cy="44217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प्राकृतिक आपदा न्यूनीकरण के लिए अंतर्राष्ट्रीय दशक (IDNDR) – 1990 का दशक</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एक सुरक्षित विश्व के लिए योकोहामा रणनीति कार्य योजना, 1994</a:t>
            </a:r>
          </a:p>
          <a:p>
            <a:pPr marL="857250" indent="-857250" algn="l" rtl="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err="1">
                <a:solidFill>
                  <a:prstClr val="black"/>
                </a:solidFill>
                <a:latin typeface="Kokila" panose="020B0604020202020204" pitchFamily="34" charset="0"/>
                <a:cs typeface="Kokila" panose="020B0604020202020204" pitchFamily="34" charset="0"/>
              </a:rPr>
              <a:t>ह्योगो</a:t>
            </a:r>
            <a:r>
              <a:rPr lang="en-US" sz="6000" dirty="0">
                <a:solidFill>
                  <a:prstClr val="black"/>
                </a:solidFill>
                <a:latin typeface="Kokila" panose="020B0604020202020204" pitchFamily="34" charset="0"/>
                <a:cs typeface="Kokila" panose="020B0604020202020204" pitchFamily="34" charset="0"/>
              </a:rPr>
              <a:t> फ्रेमवर्क 2005-2015</a:t>
            </a:r>
            <a:endParaRPr lang="en-US" sz="6000" dirty="0">
              <a:solidFill>
                <a:schemeClr val="tx1"/>
              </a:solidFill>
              <a:latin typeface="Kokila" panose="020B0604020202020204" pitchFamily="34" charset="0"/>
              <a:cs typeface="Kokila" panose="020B0604020202020204" pitchFamily="34" charset="0"/>
            </a:endParaRPr>
          </a:p>
        </p:txBody>
      </p:sp>
      <p:sp>
        <p:nvSpPr>
          <p:cNvPr id="114" name="PPT 2 -"/>
          <p:cNvSpPr txBox="1"/>
          <p:nvPr/>
        </p:nvSpPr>
        <p:spPr>
          <a:xfrm>
            <a:off x="21546983" y="12813338"/>
            <a:ext cx="2094153" cy="1081425"/>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sz="6000" dirty="0">
                <a:solidFill>
                  <a:srgbClr val="E46C0A"/>
                </a:solidFill>
                <a:latin typeface="Kokila" panose="020B0604020202020204" pitchFamily="34" charset="0"/>
                <a:cs typeface="Kokila" panose="020B0604020202020204" pitchFamily="34" charset="0"/>
              </a:rPr>
              <a:t>PPT </a:t>
            </a:r>
            <a:r>
              <a:rPr lang="en-US" sz="6000" b="1" dirty="0">
                <a:solidFill>
                  <a:srgbClr val="E46C0A"/>
                </a:solidFill>
                <a:latin typeface="Kokila" panose="020B0604020202020204" pitchFamily="34" charset="0"/>
                <a:cs typeface="Kokila" panose="020B0604020202020204" pitchFamily="34" charset="0"/>
              </a:rPr>
              <a:t>1</a:t>
            </a:r>
            <a:r>
              <a:rPr sz="6000" b="1" dirty="0">
                <a:solidFill>
                  <a:srgbClr val="E46C0A"/>
                </a:solidFill>
                <a:latin typeface="Kokila" panose="020B0604020202020204" pitchFamily="34" charset="0"/>
                <a:cs typeface="Kokila" panose="020B0604020202020204" pitchFamily="34" charset="0"/>
              </a:rPr>
              <a:t>-</a:t>
            </a:r>
          </a:p>
        </p:txBody>
      </p:sp>
      <p:sp>
        <p:nvSpPr>
          <p:cNvPr id="115" name="Rectangle"/>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sz="6000">
              <a:latin typeface="Kokila" panose="020B0604020202020204" pitchFamily="34" charset="0"/>
              <a:cs typeface="Kokila" panose="020B0604020202020204" pitchFamily="34" charset="0"/>
            </a:endParaRPr>
          </a:p>
        </p:txBody>
      </p:sp>
      <p:sp>
        <p:nvSpPr>
          <p:cNvPr id="116" name="Slide Number"/>
          <p:cNvSpPr txBox="1">
            <a:spLocks noGrp="1"/>
          </p:cNvSpPr>
          <p:nvPr>
            <p:ph type="sldNum" sz="quarter" idx="2"/>
          </p:nvPr>
        </p:nvSpPr>
        <p:spPr>
          <a:xfrm>
            <a:off x="22920940" y="12813338"/>
            <a:ext cx="873337"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US" sz="6000" dirty="0">
                <a:latin typeface="Kokila" panose="020B0604020202020204" pitchFamily="34" charset="0"/>
                <a:cs typeface="Kokila" panose="020B0604020202020204" pitchFamily="34" charset="0"/>
              </a:rPr>
              <a:t>  </a:t>
            </a:r>
            <a:fld id="{86CB4B4D-7CA3-9044-876B-883B54F8677D}" type="slidenum">
              <a:rPr sz="6000" smtClean="0">
                <a:latin typeface="Kokila" panose="020B0604020202020204" pitchFamily="34" charset="0"/>
                <a:cs typeface="Kokila" panose="020B0604020202020204" pitchFamily="34" charset="0"/>
              </a:rPr>
              <a:pPr algn="l" rtl="0"/>
              <a:t>4</a:t>
            </a:fld>
            <a:endParaRPr sz="6000" dirty="0">
              <a:latin typeface="Kokila" panose="020B0604020202020204" pitchFamily="34" charset="0"/>
              <a:cs typeface="Kokila" panose="020B0604020202020204" pitchFamily="34" charset="0"/>
            </a:endParaRPr>
          </a:p>
        </p:txBody>
      </p:sp>
      <p:sp>
        <p:nvSpPr>
          <p:cNvPr id="9" name="Course Purpose">
            <a:extLst>
              <a:ext uri="{FF2B5EF4-FFF2-40B4-BE49-F238E27FC236}">
                <a16:creationId xmlns:a16="http://schemas.microsoft.com/office/drawing/2014/main" id="{FCB9E74C-D255-2DB2-82AD-DD44C6B084D8}"/>
              </a:ext>
            </a:extLst>
          </p:cNvPr>
          <p:cNvSpPr txBox="1"/>
          <p:nvPr/>
        </p:nvSpPr>
        <p:spPr>
          <a:xfrm>
            <a:off x="1829768" y="5796709"/>
            <a:ext cx="5595101" cy="12045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उत्पत्ति</a:t>
            </a:r>
            <a:endParaRPr lang="en-IN" sz="8000" dirty="0">
              <a:latin typeface="Kokila" panose="020B0604020202020204" pitchFamily="34" charset="0"/>
              <a:cs typeface="Kokila" panose="020B0604020202020204" pitchFamily="34" charset="0"/>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394206A9-DF43-ADF9-D42C-8660A8D80417}"/>
              </a:ext>
            </a:extLst>
          </p:cNvPr>
          <p:cNvSpPr txBox="1"/>
          <p:nvPr/>
        </p:nvSpPr>
        <p:spPr>
          <a:xfrm>
            <a:off x="1138383" y="5085844"/>
            <a:ext cx="6446982" cy="12968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8000" dirty="0" err="1">
                <a:latin typeface="Kokila" panose="020B0604020202020204" pitchFamily="34" charset="0"/>
                <a:cs typeface="Kokila" panose="020B0604020202020204" pitchFamily="34" charset="0"/>
              </a:rPr>
              <a:t>भुज</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भूकंप</a:t>
            </a:r>
            <a:r>
              <a:rPr lang="en-US" sz="8000" dirty="0">
                <a:latin typeface="Kokila" panose="020B0604020202020204" pitchFamily="34" charset="0"/>
                <a:cs typeface="Kokila" panose="020B0604020202020204" pitchFamily="34" charset="0"/>
              </a:rPr>
              <a:t> 2001</a:t>
            </a:r>
          </a:p>
        </p:txBody>
      </p:sp>
      <p:pic>
        <p:nvPicPr>
          <p:cNvPr id="2" name="Picture 5" descr="C:\Users\Admin\Downloads\index4.jpg">
            <a:extLst>
              <a:ext uri="{FF2B5EF4-FFF2-40B4-BE49-F238E27FC236}">
                <a16:creationId xmlns:a16="http://schemas.microsoft.com/office/drawing/2014/main" id="{CC0E14CE-B3CC-EF83-2EDF-6D2AE1DBA243}"/>
              </a:ext>
            </a:extLst>
          </p:cNvPr>
          <p:cNvPicPr>
            <a:picLocks noChangeAspect="1" noChangeArrowheads="1"/>
          </p:cNvPicPr>
          <p:nvPr/>
        </p:nvPicPr>
        <p:blipFill>
          <a:blip r:embed="rId2" cstate="print"/>
          <a:srcRect/>
          <a:stretch>
            <a:fillRect/>
          </a:stretch>
        </p:blipFill>
        <p:spPr bwMode="auto">
          <a:xfrm>
            <a:off x="16280938" y="2482641"/>
            <a:ext cx="6964680" cy="5106880"/>
          </a:xfrm>
          <a:prstGeom prst="rect">
            <a:avLst/>
          </a:prstGeom>
          <a:noFill/>
        </p:spPr>
      </p:pic>
      <p:pic>
        <p:nvPicPr>
          <p:cNvPr id="3" name="Picture 2" descr="C:\Users\Admin\Downloads\index5.jpg">
            <a:extLst>
              <a:ext uri="{FF2B5EF4-FFF2-40B4-BE49-F238E27FC236}">
                <a16:creationId xmlns:a16="http://schemas.microsoft.com/office/drawing/2014/main" id="{C7658296-F6E5-6B03-6B40-EEF0E14BE909}"/>
              </a:ext>
            </a:extLst>
          </p:cNvPr>
          <p:cNvPicPr>
            <a:picLocks noChangeAspect="1" noChangeArrowheads="1"/>
          </p:cNvPicPr>
          <p:nvPr/>
        </p:nvPicPr>
        <p:blipFill>
          <a:blip r:embed="rId3" cstate="print"/>
          <a:srcRect/>
          <a:stretch>
            <a:fillRect/>
          </a:stretch>
        </p:blipFill>
        <p:spPr bwMode="auto">
          <a:xfrm>
            <a:off x="8103063" y="2496986"/>
            <a:ext cx="7501273" cy="5092535"/>
          </a:xfrm>
          <a:prstGeom prst="rect">
            <a:avLst/>
          </a:prstGeom>
          <a:noFill/>
        </p:spPr>
      </p:pic>
      <p:pic>
        <p:nvPicPr>
          <p:cNvPr id="4" name="Picture 3" descr="C:\Users\Admin\Downloads\images.jpg">
            <a:extLst>
              <a:ext uri="{FF2B5EF4-FFF2-40B4-BE49-F238E27FC236}">
                <a16:creationId xmlns:a16="http://schemas.microsoft.com/office/drawing/2014/main" id="{7F18428C-BFCB-A93A-0EAE-E1B8E2EC0F41}"/>
              </a:ext>
            </a:extLst>
          </p:cNvPr>
          <p:cNvPicPr>
            <a:picLocks noChangeAspect="1" noChangeArrowheads="1"/>
          </p:cNvPicPr>
          <p:nvPr/>
        </p:nvPicPr>
        <p:blipFill>
          <a:blip r:embed="rId4" cstate="print"/>
          <a:srcRect/>
          <a:stretch>
            <a:fillRect/>
          </a:stretch>
        </p:blipFill>
        <p:spPr bwMode="auto">
          <a:xfrm>
            <a:off x="8103062" y="8101626"/>
            <a:ext cx="7501273" cy="4595769"/>
          </a:xfrm>
          <a:prstGeom prst="rect">
            <a:avLst/>
          </a:prstGeom>
          <a:noFill/>
        </p:spPr>
      </p:pic>
      <p:pic>
        <p:nvPicPr>
          <p:cNvPr id="5" name="Picture 4" descr="C:\Users\Admin\Downloads\images1.jpg">
            <a:extLst>
              <a:ext uri="{FF2B5EF4-FFF2-40B4-BE49-F238E27FC236}">
                <a16:creationId xmlns:a16="http://schemas.microsoft.com/office/drawing/2014/main" id="{F6C006DA-2096-2812-AB36-3BCD67683F92}"/>
              </a:ext>
            </a:extLst>
          </p:cNvPr>
          <p:cNvPicPr>
            <a:picLocks noChangeAspect="1" noChangeArrowheads="1"/>
          </p:cNvPicPr>
          <p:nvPr/>
        </p:nvPicPr>
        <p:blipFill>
          <a:blip r:embed="rId5" cstate="print"/>
          <a:srcRect b="6634"/>
          <a:stretch>
            <a:fillRect/>
          </a:stretch>
        </p:blipFill>
        <p:spPr bwMode="auto">
          <a:xfrm>
            <a:off x="16280938" y="8209215"/>
            <a:ext cx="6964680" cy="4488180"/>
          </a:xfrm>
          <a:prstGeom prst="rect">
            <a:avLst/>
          </a:prstGeom>
          <a:noFill/>
        </p:spPr>
      </p:pic>
    </p:spTree>
    <p:extLst>
      <p:ext uri="{BB962C8B-B14F-4D97-AF65-F5344CB8AC3E}">
        <p14:creationId xmlns:p14="http://schemas.microsoft.com/office/powerpoint/2010/main" val="155359672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488E2-9F8D-B374-2FA3-78A0A1143BE2}"/>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F751367A-A8B6-C5D5-1949-76D86C9A77FE}"/>
              </a:ext>
            </a:extLst>
          </p:cNvPr>
          <p:cNvSpPr txBox="1"/>
          <p:nvPr/>
        </p:nvSpPr>
        <p:spPr>
          <a:xfrm>
            <a:off x="1084594" y="4867252"/>
            <a:ext cx="6542578" cy="1296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8000" dirty="0" err="1">
                <a:latin typeface="Kokila" panose="020B0604020202020204" pitchFamily="34" charset="0"/>
                <a:cs typeface="Kokila" panose="020B0604020202020204" pitchFamily="34" charset="0"/>
              </a:rPr>
              <a:t>सुनामी</a:t>
            </a:r>
            <a:r>
              <a:rPr lang="hi-IN" sz="8000" dirty="0">
                <a:latin typeface="Kokila" panose="020B0604020202020204" pitchFamily="34" charset="0"/>
                <a:cs typeface="Kokila" panose="020B0604020202020204" pitchFamily="34" charset="0"/>
              </a:rPr>
              <a:t> - </a:t>
            </a:r>
            <a:r>
              <a:rPr lang="en-US" sz="8000" dirty="0">
                <a:latin typeface="Kokila" panose="020B0604020202020204" pitchFamily="34" charset="0"/>
                <a:cs typeface="Kokila" panose="020B0604020202020204" pitchFamily="34" charset="0"/>
              </a:rPr>
              <a:t>2004</a:t>
            </a:r>
          </a:p>
        </p:txBody>
      </p:sp>
      <p:pic>
        <p:nvPicPr>
          <p:cNvPr id="2" name="Picture 5">
            <a:extLst>
              <a:ext uri="{FF2B5EF4-FFF2-40B4-BE49-F238E27FC236}">
                <a16:creationId xmlns:a16="http://schemas.microsoft.com/office/drawing/2014/main" id="{3892F7A2-E389-CD8A-E06C-E94A4F5A93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16280938" y="3085447"/>
            <a:ext cx="7200000" cy="4500000"/>
          </a:xfrm>
          <a:prstGeom prst="rect">
            <a:avLst/>
          </a:prstGeom>
          <a:noFill/>
        </p:spPr>
      </p:pic>
      <p:pic>
        <p:nvPicPr>
          <p:cNvPr id="3" name="Picture 2">
            <a:extLst>
              <a:ext uri="{FF2B5EF4-FFF2-40B4-BE49-F238E27FC236}">
                <a16:creationId xmlns:a16="http://schemas.microsoft.com/office/drawing/2014/main" id="{33580CCD-CFFD-DC95-2A79-DE2CB9A4BE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8103061" y="3131113"/>
            <a:ext cx="7501273" cy="4454334"/>
          </a:xfrm>
          <a:prstGeom prst="rect">
            <a:avLst/>
          </a:prstGeom>
          <a:noFill/>
        </p:spPr>
      </p:pic>
      <p:pic>
        <p:nvPicPr>
          <p:cNvPr id="4" name="Picture 3">
            <a:extLst>
              <a:ext uri="{FF2B5EF4-FFF2-40B4-BE49-F238E27FC236}">
                <a16:creationId xmlns:a16="http://schemas.microsoft.com/office/drawing/2014/main" id="{7C23FE7B-2F88-73F6-DF6C-60C58262F0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8103061" y="8209215"/>
            <a:ext cx="7501273" cy="4639824"/>
          </a:xfrm>
          <a:prstGeom prst="rect">
            <a:avLst/>
          </a:prstGeom>
          <a:noFill/>
        </p:spPr>
      </p:pic>
      <p:pic>
        <p:nvPicPr>
          <p:cNvPr id="5" name="Picture 4">
            <a:extLst>
              <a:ext uri="{FF2B5EF4-FFF2-40B4-BE49-F238E27FC236}">
                <a16:creationId xmlns:a16="http://schemas.microsoft.com/office/drawing/2014/main" id="{47DE9D86-A9A5-3218-CEE7-B494F503E3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061" r="11061"/>
          <a:stretch/>
        </p:blipFill>
        <p:spPr bwMode="auto">
          <a:xfrm>
            <a:off x="16280938" y="8209215"/>
            <a:ext cx="7200000" cy="4639825"/>
          </a:xfrm>
          <a:prstGeom prst="rect">
            <a:avLst/>
          </a:prstGeom>
          <a:noFill/>
        </p:spPr>
      </p:pic>
    </p:spTree>
    <p:extLst>
      <p:ext uri="{BB962C8B-B14F-4D97-AF65-F5344CB8AC3E}">
        <p14:creationId xmlns:p14="http://schemas.microsoft.com/office/powerpoint/2010/main" val="255659377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C7AC0-008C-0A77-CEF0-F42241E5B20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E0FD6D3-F5D0-1F56-BE2D-F0D38247F732}"/>
              </a:ext>
            </a:extLst>
          </p:cNvPr>
          <p:cNvSpPr/>
          <p:nvPr/>
        </p:nvSpPr>
        <p:spPr>
          <a:xfrm>
            <a:off x="8167732" y="2643809"/>
            <a:ext cx="16216268" cy="11072192"/>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32FD00E-C9C9-65F7-7B49-81A86A5E511B}"/>
              </a:ext>
            </a:extLst>
          </p:cNvPr>
          <p:cNvSpPr txBox="1"/>
          <p:nvPr/>
        </p:nvSpPr>
        <p:spPr>
          <a:xfrm>
            <a:off x="8564880" y="3888736"/>
            <a:ext cx="15076257" cy="6283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Kokila" panose="020B0604020202020204" pitchFamily="34" charset="0"/>
                <a:cs typeface="Kokila" panose="020B0604020202020204" pitchFamily="34" charset="0"/>
              </a:rPr>
              <a:t>इस समिति की अध्यक्षता पूर्व केंद्रीय कृषि सचिव श्री </a:t>
            </a:r>
            <a:r>
              <a:rPr lang="hi-IN" sz="6000" dirty="0" err="1">
                <a:solidFill>
                  <a:schemeClr val="tx1"/>
                </a:solidFill>
                <a:latin typeface="Kokila" panose="020B0604020202020204" pitchFamily="34" charset="0"/>
                <a:cs typeface="Kokila" panose="020B0604020202020204" pitchFamily="34" charset="0"/>
              </a:rPr>
              <a:t>जे.सी.सिंह</a:t>
            </a:r>
            <a:r>
              <a:rPr lang="hi-IN" sz="6000" dirty="0">
                <a:solidFill>
                  <a:schemeClr val="tx1"/>
                </a:solidFill>
                <a:latin typeface="Kokila" panose="020B0604020202020204" pitchFamily="34" charset="0"/>
                <a:cs typeface="Kokila" panose="020B0604020202020204" pitchFamily="34" charset="0"/>
              </a:rPr>
              <a:t> ने की थी।</a:t>
            </a: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err="1">
                <a:solidFill>
                  <a:schemeClr val="tx1"/>
                </a:solidFill>
                <a:latin typeface="Kokila" panose="020B0604020202020204" pitchFamily="34" charset="0"/>
                <a:cs typeface="Kokila" panose="020B0604020202020204" pitchFamily="34" charset="0"/>
              </a:rPr>
              <a:t>क्षमता</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निर्माण</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और</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सामुदायिक</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भागीदारी</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पर</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विचार</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करना</a:t>
            </a:r>
            <a:r>
              <a:rPr lang="en-US" sz="6000" dirty="0">
                <a:solidFill>
                  <a:schemeClr val="tx1"/>
                </a:solidFill>
                <a:latin typeface="Kokila" panose="020B0604020202020204" pitchFamily="34" charset="0"/>
                <a:cs typeface="Kokila" panose="020B0604020202020204" pitchFamily="34" charset="0"/>
              </a:rPr>
              <a:t>।</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"तैयारी की संस्कृति" पर जोर दिया गया</a:t>
            </a: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त्वरित </a:t>
            </a:r>
            <a:r>
              <a:rPr lang="en-US" sz="6000" dirty="0" err="1">
                <a:solidFill>
                  <a:schemeClr val="tx1"/>
                </a:solidFill>
                <a:latin typeface="Kokila" panose="020B0604020202020204" pitchFamily="34" charset="0"/>
                <a:cs typeface="Kokila" panose="020B0604020202020204" pitchFamily="34" charset="0"/>
              </a:rPr>
              <a:t>प्रतिक्रिया</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प्रणाली</a:t>
            </a:r>
            <a:r>
              <a:rPr lang="en-US" sz="6000" dirty="0">
                <a:solidFill>
                  <a:schemeClr val="tx1"/>
                </a:solidFill>
                <a:latin typeface="Kokila" panose="020B0604020202020204" pitchFamily="34" charset="0"/>
                <a:cs typeface="Kokila" panose="020B0604020202020204" pitchFamily="34" charset="0"/>
              </a:rPr>
              <a:t>।</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ज्ञान और जागरूकता पैदा करने के प्रयास।</a:t>
            </a:r>
          </a:p>
          <a:p>
            <a:pPr marL="857250" indent="-85725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संस्थाओं </a:t>
            </a:r>
            <a:r>
              <a:rPr lang="en-US" sz="6000" dirty="0" err="1">
                <a:solidFill>
                  <a:schemeClr val="tx1"/>
                </a:solidFill>
                <a:latin typeface="Kokila" panose="020B0604020202020204" pitchFamily="34" charset="0"/>
                <a:cs typeface="Kokila" panose="020B0604020202020204" pitchFamily="34" charset="0"/>
              </a:rPr>
              <a:t>का</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नेटवर्किंग</a:t>
            </a:r>
            <a:r>
              <a:rPr lang="en-US" sz="6000" dirty="0">
                <a:solidFill>
                  <a:schemeClr val="tx1"/>
                </a:solidFill>
                <a:latin typeface="Kokila" panose="020B0604020202020204" pitchFamily="34" charset="0"/>
                <a:cs typeface="Kokila" panose="020B0604020202020204" pitchFamily="34" charset="0"/>
              </a:rPr>
              <a:t> ।</a:t>
            </a:r>
          </a:p>
        </p:txBody>
      </p:sp>
      <p:sp>
        <p:nvSpPr>
          <p:cNvPr id="114" name="PPT 2 -">
            <a:extLst>
              <a:ext uri="{FF2B5EF4-FFF2-40B4-BE49-F238E27FC236}">
                <a16:creationId xmlns:a16="http://schemas.microsoft.com/office/drawing/2014/main" id="{C37BC1C5-F68B-BB80-0984-C7CA565A1225}"/>
              </a:ext>
            </a:extLst>
          </p:cNvPr>
          <p:cNvSpPr txBox="1"/>
          <p:nvPr/>
        </p:nvSpPr>
        <p:spPr>
          <a:xfrm>
            <a:off x="21546984" y="12813338"/>
            <a:ext cx="1307449"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0D4AAE33-1A5C-C374-49F1-78D82F3C0BC2}"/>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B8B7077F-0F44-3CB6-AF77-271E3029C7E0}"/>
              </a:ext>
            </a:extLst>
          </p:cNvPr>
          <p:cNvSpPr txBox="1">
            <a:spLocks noGrp="1"/>
          </p:cNvSpPr>
          <p:nvPr>
            <p:ph type="sldNum" sz="quarter" idx="2"/>
          </p:nvPr>
        </p:nvSpPr>
        <p:spPr>
          <a:xfrm>
            <a:off x="22861307"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7</a:t>
            </a:fld>
            <a:endParaRPr dirty="0"/>
          </a:p>
        </p:txBody>
      </p:sp>
      <p:sp>
        <p:nvSpPr>
          <p:cNvPr id="9" name="Course Purpose">
            <a:extLst>
              <a:ext uri="{FF2B5EF4-FFF2-40B4-BE49-F238E27FC236}">
                <a16:creationId xmlns:a16="http://schemas.microsoft.com/office/drawing/2014/main" id="{07145676-481D-4308-F2A9-A615F41DF4D2}"/>
              </a:ext>
            </a:extLst>
          </p:cNvPr>
          <p:cNvSpPr txBox="1"/>
          <p:nvPr/>
        </p:nvSpPr>
        <p:spPr>
          <a:xfrm>
            <a:off x="742863" y="5017811"/>
            <a:ext cx="7113118" cy="28726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dirty="0">
                <a:latin typeface="Kokila" panose="020B0604020202020204" pitchFamily="34" charset="0"/>
                <a:cs typeface="Kokila" panose="020B0604020202020204" pitchFamily="34" charset="0"/>
              </a:rPr>
              <a:t>उच्चाधिकार प्राप्त समिति</a:t>
            </a:r>
          </a:p>
          <a:p>
            <a:pPr algn="l" rtl="0"/>
            <a:r>
              <a:rPr lang="en-US" dirty="0">
                <a:latin typeface="Kokila" panose="020B0604020202020204" pitchFamily="34" charset="0"/>
                <a:cs typeface="Kokila" panose="020B0604020202020204" pitchFamily="34" charset="0"/>
              </a:rPr>
              <a:t>(एचपीसी) आपदा प्रबंधन पर-1999</a:t>
            </a:r>
            <a:endParaRPr lang="en-IN"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268489633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60BC1-E16A-1F1D-68B7-ADF1A83A48E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8851CCD-47B3-BB49-4E06-94E13EF40560}"/>
              </a:ext>
            </a:extLst>
          </p:cNvPr>
          <p:cNvSpPr/>
          <p:nvPr/>
        </p:nvSpPr>
        <p:spPr>
          <a:xfrm>
            <a:off x="8167732" y="2723322"/>
            <a:ext cx="16216268" cy="10992679"/>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18F8AE3-9B1E-FD94-35F5-041F2848E55C}"/>
              </a:ext>
            </a:extLst>
          </p:cNvPr>
          <p:cNvSpPr txBox="1"/>
          <p:nvPr/>
        </p:nvSpPr>
        <p:spPr>
          <a:xfrm>
            <a:off x="8564880" y="3888736"/>
            <a:ext cx="15076257" cy="60272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 का प्रभावी प्रबंधन</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 प्रबंधन के कार्यान्वयन की रूपरेखा तैयार करने और निगरानी के लिए संस्थागत तंत्र</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 की रोकथाम एवं शमन तथा त्वरित प्रतिक्रिया के लिए सरकार के विभिन्न विभागों द्वारा उपाय</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आपदाओं से निपटने के लिए 'विशेषज्ञ बल'</a:t>
            </a:r>
          </a:p>
        </p:txBody>
      </p:sp>
      <p:sp>
        <p:nvSpPr>
          <p:cNvPr id="114" name="PPT 2 -">
            <a:extLst>
              <a:ext uri="{FF2B5EF4-FFF2-40B4-BE49-F238E27FC236}">
                <a16:creationId xmlns:a16="http://schemas.microsoft.com/office/drawing/2014/main" id="{BEC7D8F3-C391-A56B-8467-B3CC47172FB9}"/>
              </a:ext>
            </a:extLst>
          </p:cNvPr>
          <p:cNvSpPr txBox="1"/>
          <p:nvPr/>
        </p:nvSpPr>
        <p:spPr>
          <a:xfrm>
            <a:off x="21546984" y="12813338"/>
            <a:ext cx="1307449"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0EC90B27-A4FC-CB4C-7063-BDD819ABF329}"/>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1B2D489B-3559-E679-5EE5-E464BC938935}"/>
              </a:ext>
            </a:extLst>
          </p:cNvPr>
          <p:cNvSpPr txBox="1">
            <a:spLocks noGrp="1"/>
          </p:cNvSpPr>
          <p:nvPr>
            <p:ph type="sldNum" sz="quarter" idx="2"/>
          </p:nvPr>
        </p:nvSpPr>
        <p:spPr>
          <a:xfrm>
            <a:off x="22881185"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8</a:t>
            </a:fld>
            <a:endParaRPr dirty="0"/>
          </a:p>
        </p:txBody>
      </p:sp>
      <p:sp>
        <p:nvSpPr>
          <p:cNvPr id="9" name="Course Purpose">
            <a:extLst>
              <a:ext uri="{FF2B5EF4-FFF2-40B4-BE49-F238E27FC236}">
                <a16:creationId xmlns:a16="http://schemas.microsoft.com/office/drawing/2014/main" id="{A1BE2A6A-14EF-1653-720A-71A8FD809ED0}"/>
              </a:ext>
            </a:extLst>
          </p:cNvPr>
          <p:cNvSpPr txBox="1"/>
          <p:nvPr/>
        </p:nvSpPr>
        <p:spPr>
          <a:xfrm>
            <a:off x="742863" y="4964022"/>
            <a:ext cx="7113118" cy="21889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आपदा प्रबंधन अधिनियम-2005</a:t>
            </a:r>
            <a:endParaRPr lang="en-IN" sz="80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5292071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7D970-3A41-CC95-D196-837F4B71378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27C1F92F-A8EA-93D7-2981-66D88082D69F}"/>
              </a:ext>
            </a:extLst>
          </p:cNvPr>
          <p:cNvSpPr txBox="1"/>
          <p:nvPr/>
        </p:nvSpPr>
        <p:spPr>
          <a:xfrm>
            <a:off x="428105" y="2921073"/>
            <a:ext cx="6676189" cy="35128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a:r>
              <a:rPr lang="en-US" sz="8000" dirty="0" err="1">
                <a:latin typeface="Kokila" panose="020B0604020202020204" pitchFamily="34" charset="0"/>
                <a:cs typeface="Kokila" panose="020B0604020202020204" pitchFamily="34" charset="0"/>
              </a:rPr>
              <a:t>आपदा</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प्रबंधन</a:t>
            </a:r>
            <a:r>
              <a:rPr lang="en-US" sz="8000" spc="8" dirty="0">
                <a:latin typeface="Kokila" panose="020B0604020202020204" pitchFamily="34" charset="0"/>
                <a:cs typeface="Kokila" panose="020B0604020202020204" pitchFamily="34" charset="0"/>
              </a:rPr>
              <a:t> अधिनियम 2005 की मुख्य विशेषताएं</a:t>
            </a:r>
            <a:endParaRPr lang="en-US" sz="8000" dirty="0">
              <a:latin typeface="Kokila" panose="020B0604020202020204" pitchFamily="34" charset="0"/>
              <a:cs typeface="Kokila" panose="020B0604020202020204" pitchFamily="34" charset="0"/>
            </a:endParaRPr>
          </a:p>
        </p:txBody>
      </p:sp>
      <p:grpSp>
        <p:nvGrpSpPr>
          <p:cNvPr id="2" name="Group 1">
            <a:extLst>
              <a:ext uri="{FF2B5EF4-FFF2-40B4-BE49-F238E27FC236}">
                <a16:creationId xmlns:a16="http://schemas.microsoft.com/office/drawing/2014/main" id="{78969FDC-ECF0-C51F-EBD3-B5EC83474F7E}"/>
              </a:ext>
            </a:extLst>
          </p:cNvPr>
          <p:cNvGrpSpPr/>
          <p:nvPr/>
        </p:nvGrpSpPr>
        <p:grpSpPr>
          <a:xfrm>
            <a:off x="6674376" y="3483508"/>
            <a:ext cx="17380810" cy="9560618"/>
            <a:chOff x="888388" y="567464"/>
            <a:chExt cx="8260391" cy="4260678"/>
          </a:xfrm>
        </p:grpSpPr>
        <p:grpSp>
          <p:nvGrpSpPr>
            <p:cNvPr id="3" name="Group 2">
              <a:extLst>
                <a:ext uri="{FF2B5EF4-FFF2-40B4-BE49-F238E27FC236}">
                  <a16:creationId xmlns:a16="http://schemas.microsoft.com/office/drawing/2014/main" id="{CDCA0783-D3E8-FF7E-0041-5EE8B23BA314}"/>
                </a:ext>
              </a:extLst>
            </p:cNvPr>
            <p:cNvGrpSpPr/>
            <p:nvPr/>
          </p:nvGrpSpPr>
          <p:grpSpPr>
            <a:xfrm>
              <a:off x="4353021" y="567464"/>
              <a:ext cx="4795758" cy="2154972"/>
              <a:chOff x="5804027" y="756619"/>
              <a:chExt cx="6394347" cy="2873295"/>
            </a:xfrm>
          </p:grpSpPr>
          <p:pic>
            <p:nvPicPr>
              <p:cNvPr id="38" name="Image">
                <a:extLst>
                  <a:ext uri="{FF2B5EF4-FFF2-40B4-BE49-F238E27FC236}">
                    <a16:creationId xmlns:a16="http://schemas.microsoft.com/office/drawing/2014/main" id="{D4C8F98C-83D5-CE77-2AB4-DFC5DC8265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4027" y="1333881"/>
                <a:ext cx="2463038" cy="2296033"/>
              </a:xfrm>
              <a:prstGeom prst="rect">
                <a:avLst/>
              </a:prstGeom>
            </p:spPr>
          </p:pic>
          <p:sp>
            <p:nvSpPr>
              <p:cNvPr id="39" name="text 1">
                <a:extLst>
                  <a:ext uri="{FF2B5EF4-FFF2-40B4-BE49-F238E27FC236}">
                    <a16:creationId xmlns:a16="http://schemas.microsoft.com/office/drawing/2014/main" id="{25B87753-D3CD-7B67-E97A-04C3D6BFAC9C}"/>
                  </a:ext>
                </a:extLst>
              </p:cNvPr>
              <p:cNvSpPr txBox="1"/>
              <p:nvPr/>
            </p:nvSpPr>
            <p:spPr>
              <a:xfrm>
                <a:off x="6809867" y="2274618"/>
                <a:ext cx="253216" cy="365761"/>
              </a:xfrm>
              <a:prstGeom prst="rect">
                <a:avLst/>
              </a:prstGeom>
            </p:spPr>
            <p:txBody>
              <a:bodyPr vert="horz" wrap="none" lIns="0" tIns="0" rIns="0" bIns="0" rtlCol="0">
                <a:spAutoFit/>
              </a:bodyPr>
              <a:lstStyle/>
              <a:p>
                <a:pPr algn="l" rtl="0"/>
                <a:r>
                  <a:rPr sz="4000" spc="8" dirty="0">
                    <a:solidFill>
                      <a:srgbClr val="FFFFFF"/>
                    </a:solidFill>
                    <a:latin typeface="Kokila" panose="020B0604020202020204" pitchFamily="34" charset="0"/>
                    <a:cs typeface="Kokila" panose="020B0604020202020204" pitchFamily="34" charset="0"/>
                  </a:rPr>
                  <a:t>01</a:t>
                </a:r>
                <a:endParaRPr sz="4000" dirty="0">
                  <a:latin typeface="Kokila" panose="020B0604020202020204" pitchFamily="34" charset="0"/>
                  <a:cs typeface="Kokila" panose="020B0604020202020204" pitchFamily="34" charset="0"/>
                </a:endParaRPr>
              </a:p>
            </p:txBody>
          </p:sp>
          <p:sp>
            <p:nvSpPr>
              <p:cNvPr id="40" name="object 656">
                <a:extLst>
                  <a:ext uri="{FF2B5EF4-FFF2-40B4-BE49-F238E27FC236}">
                    <a16:creationId xmlns:a16="http://schemas.microsoft.com/office/drawing/2014/main" id="{427BF242-BE50-72B9-2860-5CA60E540260}"/>
                  </a:ext>
                </a:extLst>
              </p:cNvPr>
              <p:cNvSpPr/>
              <p:nvPr/>
            </p:nvSpPr>
            <p:spPr>
              <a:xfrm>
                <a:off x="7335012" y="1220724"/>
                <a:ext cx="693547" cy="6095"/>
              </a:xfrm>
              <a:custGeom>
                <a:avLst/>
                <a:gdLst/>
                <a:ahLst/>
                <a:cxnLst/>
                <a:rect l="l" t="t" r="r" b="b"/>
                <a:pathLst>
                  <a:path w="693547" h="6095">
                    <a:moveTo>
                      <a:pt x="3048" y="3048"/>
                    </a:moveTo>
                    <a:lnTo>
                      <a:pt x="690499" y="3048"/>
                    </a:lnTo>
                  </a:path>
                </a:pathLst>
              </a:custGeom>
              <a:ln w="6096">
                <a:solidFill>
                  <a:srgbClr val="7E7E7E"/>
                </a:solidFill>
              </a:ln>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pic>
            <p:nvPicPr>
              <p:cNvPr id="41" name="Image">
                <a:extLst>
                  <a:ext uri="{FF2B5EF4-FFF2-40B4-BE49-F238E27FC236}">
                    <a16:creationId xmlns:a16="http://schemas.microsoft.com/office/drawing/2014/main" id="{58870098-1E69-2892-3A17-8E20B4896C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4531" y="1188720"/>
                <a:ext cx="76200" cy="406781"/>
              </a:xfrm>
              <a:prstGeom prst="rect">
                <a:avLst/>
              </a:prstGeom>
            </p:spPr>
          </p:pic>
          <p:sp>
            <p:nvSpPr>
              <p:cNvPr id="42" name="object 657">
                <a:extLst>
                  <a:ext uri="{FF2B5EF4-FFF2-40B4-BE49-F238E27FC236}">
                    <a16:creationId xmlns:a16="http://schemas.microsoft.com/office/drawing/2014/main" id="{8337CA48-10E1-ACA8-3DBE-4A0DC3A03F28}"/>
                  </a:ext>
                </a:extLst>
              </p:cNvPr>
              <p:cNvSpPr/>
              <p:nvPr/>
            </p:nvSpPr>
            <p:spPr>
              <a:xfrm>
                <a:off x="7946136" y="1136904"/>
                <a:ext cx="169164" cy="170688"/>
              </a:xfrm>
              <a:custGeom>
                <a:avLst/>
                <a:gdLst/>
                <a:ahLst/>
                <a:cxnLst/>
                <a:rect l="l" t="t" r="r" b="b"/>
                <a:pathLst>
                  <a:path w="169164" h="170688">
                    <a:moveTo>
                      <a:pt x="0" y="85344"/>
                    </a:moveTo>
                    <a:cubicBezTo>
                      <a:pt x="0" y="132461"/>
                      <a:pt x="37845" y="170688"/>
                      <a:pt x="84582" y="170688"/>
                    </a:cubicBezTo>
                    <a:cubicBezTo>
                      <a:pt x="131318" y="170688"/>
                      <a:pt x="169164" y="132461"/>
                      <a:pt x="169164" y="85344"/>
                    </a:cubicBezTo>
                    <a:cubicBezTo>
                      <a:pt x="169164" y="38227"/>
                      <a:pt x="131318" y="0"/>
                      <a:pt x="84582" y="0"/>
                    </a:cubicBezTo>
                    <a:cubicBezTo>
                      <a:pt x="37845" y="0"/>
                      <a:pt x="0" y="38227"/>
                      <a:pt x="0" y="85344"/>
                    </a:cubicBezTo>
                    <a:close/>
                  </a:path>
                </a:pathLst>
              </a:custGeom>
              <a:solidFill>
                <a:srgbClr val="395B65"/>
              </a:solidFill>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sp>
            <p:nvSpPr>
              <p:cNvPr id="43" name="text 1">
                <a:extLst>
                  <a:ext uri="{FF2B5EF4-FFF2-40B4-BE49-F238E27FC236}">
                    <a16:creationId xmlns:a16="http://schemas.microsoft.com/office/drawing/2014/main" id="{75114F07-76B7-B805-FF27-E538BEAB66E5}"/>
                  </a:ext>
                </a:extLst>
              </p:cNvPr>
              <p:cNvSpPr txBox="1"/>
              <p:nvPr/>
            </p:nvSpPr>
            <p:spPr>
              <a:xfrm>
                <a:off x="8226828" y="756619"/>
                <a:ext cx="3971546" cy="804673"/>
              </a:xfrm>
              <a:prstGeom prst="rect">
                <a:avLst/>
              </a:prstGeom>
            </p:spPr>
            <p:txBody>
              <a:bodyPr vert="horz" wrap="square" lIns="0" tIns="0" rIns="0" bIns="0" rtlCol="0">
                <a:spAutoFit/>
              </a:bodyPr>
              <a:lstStyle/>
              <a:p>
                <a:pPr algn="ctr"/>
                <a:r>
                  <a:rPr lang="hi-IN" sz="4400" dirty="0">
                    <a:latin typeface="Kokila" panose="020B0604020202020204" pitchFamily="34" charset="0"/>
                    <a:cs typeface="Kokila" panose="020B0604020202020204" pitchFamily="34" charset="0"/>
                  </a:rPr>
                  <a:t>राज्यसभा </a:t>
                </a:r>
                <a:r>
                  <a:rPr lang="hi-IN" sz="4400" dirty="0" err="1">
                    <a:latin typeface="Kokila" panose="020B0604020202020204" pitchFamily="34" charset="0"/>
                    <a:cs typeface="Kokila" panose="020B0604020202020204" pitchFamily="34" charset="0"/>
                  </a:rPr>
                  <a:t>मे</a:t>
                </a:r>
                <a:r>
                  <a:rPr lang="hi-IN" sz="4400" dirty="0">
                    <a:latin typeface="Kokila" panose="020B0604020202020204" pitchFamily="34" charset="0"/>
                    <a:cs typeface="Kokila" panose="020B0604020202020204" pitchFamily="34" charset="0"/>
                  </a:rPr>
                  <a:t> 28 नवंबर को और लोकसभा </a:t>
                </a:r>
                <a:r>
                  <a:rPr lang="hi-IN" sz="4400" dirty="0" err="1">
                    <a:latin typeface="Kokila" panose="020B0604020202020204" pitchFamily="34" charset="0"/>
                    <a:cs typeface="Kokila" panose="020B0604020202020204" pitchFamily="34" charset="0"/>
                  </a:rPr>
                  <a:t>मे</a:t>
                </a:r>
                <a:r>
                  <a:rPr lang="hi-IN" sz="4400" dirty="0">
                    <a:latin typeface="Kokila" panose="020B0604020202020204" pitchFamily="34" charset="0"/>
                    <a:cs typeface="Kokila" panose="020B0604020202020204" pitchFamily="34" charset="0"/>
                  </a:rPr>
                  <a:t> 12 दिसंबर को पारित हुआ |</a:t>
                </a:r>
                <a:endParaRPr sz="4400" dirty="0">
                  <a:latin typeface="Kokila" panose="020B0604020202020204" pitchFamily="34" charset="0"/>
                  <a:ea typeface="Open Sans" panose="020B0606030504020204" pitchFamily="34" charset="0"/>
                  <a:cs typeface="Kokila" panose="020B0604020202020204" pitchFamily="34" charset="0"/>
                </a:endParaRPr>
              </a:p>
            </p:txBody>
          </p:sp>
        </p:grpSp>
        <p:grpSp>
          <p:nvGrpSpPr>
            <p:cNvPr id="4" name="Group 3">
              <a:extLst>
                <a:ext uri="{FF2B5EF4-FFF2-40B4-BE49-F238E27FC236}">
                  <a16:creationId xmlns:a16="http://schemas.microsoft.com/office/drawing/2014/main" id="{A9CF58F7-4FE7-953D-5FC3-BD858F78A288}"/>
                </a:ext>
              </a:extLst>
            </p:cNvPr>
            <p:cNvGrpSpPr/>
            <p:nvPr/>
          </p:nvGrpSpPr>
          <p:grpSpPr>
            <a:xfrm>
              <a:off x="4937377" y="2245138"/>
              <a:ext cx="4206828" cy="1913192"/>
              <a:chOff x="6583172" y="2993517"/>
              <a:chExt cx="5609106" cy="2550922"/>
            </a:xfrm>
          </p:grpSpPr>
          <p:pic>
            <p:nvPicPr>
              <p:cNvPr id="32" name="Image">
                <a:extLst>
                  <a:ext uri="{FF2B5EF4-FFF2-40B4-BE49-F238E27FC236}">
                    <a16:creationId xmlns:a16="http://schemas.microsoft.com/office/drawing/2014/main" id="{2CC44899-5C55-FCCF-EFC3-E375806F9A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3172" y="2993517"/>
                <a:ext cx="2066036" cy="2550922"/>
              </a:xfrm>
              <a:prstGeom prst="rect">
                <a:avLst/>
              </a:prstGeom>
            </p:spPr>
          </p:pic>
          <p:sp>
            <p:nvSpPr>
              <p:cNvPr id="33" name="text 1">
                <a:extLst>
                  <a:ext uri="{FF2B5EF4-FFF2-40B4-BE49-F238E27FC236}">
                    <a16:creationId xmlns:a16="http://schemas.microsoft.com/office/drawing/2014/main" id="{03788B7A-F219-A6AE-FB52-7395376D3F1F}"/>
                  </a:ext>
                </a:extLst>
              </p:cNvPr>
              <p:cNvSpPr txBox="1"/>
              <p:nvPr/>
            </p:nvSpPr>
            <p:spPr>
              <a:xfrm>
                <a:off x="7390511" y="4062015"/>
                <a:ext cx="253216" cy="365761"/>
              </a:xfrm>
              <a:prstGeom prst="rect">
                <a:avLst/>
              </a:prstGeom>
            </p:spPr>
            <p:txBody>
              <a:bodyPr vert="horz" wrap="none" lIns="0" tIns="0" rIns="0" bIns="0" rtlCol="0">
                <a:spAutoFit/>
              </a:bodyPr>
              <a:lstStyle/>
              <a:p>
                <a:pPr algn="l" rtl="0"/>
                <a:r>
                  <a:rPr sz="4000" spc="8" dirty="0">
                    <a:solidFill>
                      <a:srgbClr val="FFFFFF"/>
                    </a:solidFill>
                    <a:latin typeface="Kokila" panose="020B0604020202020204" pitchFamily="34" charset="0"/>
                    <a:cs typeface="Kokila" panose="020B0604020202020204" pitchFamily="34" charset="0"/>
                  </a:rPr>
                  <a:t>02</a:t>
                </a:r>
                <a:endParaRPr sz="4000" dirty="0">
                  <a:latin typeface="Kokila" panose="020B0604020202020204" pitchFamily="34" charset="0"/>
                  <a:cs typeface="Kokila" panose="020B0604020202020204" pitchFamily="34" charset="0"/>
                </a:endParaRPr>
              </a:p>
            </p:txBody>
          </p:sp>
          <p:pic>
            <p:nvPicPr>
              <p:cNvPr id="34" name="Image">
                <a:extLst>
                  <a:ext uri="{FF2B5EF4-FFF2-40B4-BE49-F238E27FC236}">
                    <a16:creationId xmlns:a16="http://schemas.microsoft.com/office/drawing/2014/main" id="{145D98D6-70EC-C7CE-D625-D520A2F24E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9512" y="3396996"/>
                <a:ext cx="6096" cy="693547"/>
              </a:xfrm>
              <a:prstGeom prst="rect">
                <a:avLst/>
              </a:prstGeom>
            </p:spPr>
          </p:pic>
          <p:sp>
            <p:nvSpPr>
              <p:cNvPr id="35" name="object 655">
                <a:extLst>
                  <a:ext uri="{FF2B5EF4-FFF2-40B4-BE49-F238E27FC236}">
                    <a16:creationId xmlns:a16="http://schemas.microsoft.com/office/drawing/2014/main" id="{F6D0277F-93F3-783C-D1BE-E5DE7D70DB1E}"/>
                  </a:ext>
                </a:extLst>
              </p:cNvPr>
              <p:cNvSpPr/>
              <p:nvPr/>
            </p:nvSpPr>
            <p:spPr>
              <a:xfrm>
                <a:off x="8371331" y="3366515"/>
                <a:ext cx="719074" cy="76200"/>
              </a:xfrm>
              <a:custGeom>
                <a:avLst/>
                <a:gdLst/>
                <a:ahLst/>
                <a:cxnLst/>
                <a:rect l="l" t="t" r="r" b="b"/>
                <a:pathLst>
                  <a:path w="719074" h="76200">
                    <a:moveTo>
                      <a:pt x="680975" y="31750"/>
                    </a:moveTo>
                    <a:lnTo>
                      <a:pt x="38101" y="31750"/>
                    </a:lnTo>
                    <a:lnTo>
                      <a:pt x="38101" y="44450"/>
                    </a:lnTo>
                    <a:lnTo>
                      <a:pt x="680975" y="44450"/>
                    </a:lnTo>
                    <a:close/>
                    <a:moveTo>
                      <a:pt x="680975" y="76200"/>
                    </a:moveTo>
                    <a:lnTo>
                      <a:pt x="719075" y="38100"/>
                    </a:lnTo>
                    <a:lnTo>
                      <a:pt x="680975" y="0"/>
                    </a:lnTo>
                    <a:lnTo>
                      <a:pt x="642875" y="38100"/>
                    </a:lnTo>
                    <a:close/>
                    <a:moveTo>
                      <a:pt x="38101" y="0"/>
                    </a:moveTo>
                    <a:lnTo>
                      <a:pt x="0" y="38100"/>
                    </a:lnTo>
                    <a:lnTo>
                      <a:pt x="38101" y="76200"/>
                    </a:lnTo>
                    <a:lnTo>
                      <a:pt x="76201" y="38100"/>
                    </a:lnTo>
                    <a:close/>
                  </a:path>
                </a:pathLst>
              </a:custGeom>
              <a:solidFill>
                <a:srgbClr val="7E7E7E"/>
              </a:solidFill>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pic>
            <p:nvPicPr>
              <p:cNvPr id="36" name="Image">
                <a:extLst>
                  <a:ext uri="{FF2B5EF4-FFF2-40B4-BE49-F238E27FC236}">
                    <a16:creationId xmlns:a16="http://schemas.microsoft.com/office/drawing/2014/main" id="{80040C2B-4815-6BCD-0C4A-CBE8162D18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68740" y="4008120"/>
                <a:ext cx="169164" cy="169164"/>
              </a:xfrm>
              <a:prstGeom prst="rect">
                <a:avLst/>
              </a:prstGeom>
            </p:spPr>
          </p:pic>
          <p:sp>
            <p:nvSpPr>
              <p:cNvPr id="37" name="text 1">
                <a:extLst>
                  <a:ext uri="{FF2B5EF4-FFF2-40B4-BE49-F238E27FC236}">
                    <a16:creationId xmlns:a16="http://schemas.microsoft.com/office/drawing/2014/main" id="{93D71317-E4FA-3BF9-BD40-0DECE91BC1CA}"/>
                  </a:ext>
                </a:extLst>
              </p:cNvPr>
              <p:cNvSpPr txBox="1"/>
              <p:nvPr/>
            </p:nvSpPr>
            <p:spPr>
              <a:xfrm>
                <a:off x="9263265" y="3657599"/>
                <a:ext cx="2929013" cy="1207010"/>
              </a:xfrm>
              <a:prstGeom prst="rect">
                <a:avLst/>
              </a:prstGeom>
            </p:spPr>
            <p:txBody>
              <a:bodyPr vert="horz" wrap="square" lIns="0" tIns="0" rIns="0" bIns="0" rtlCol="0">
                <a:spAutoFit/>
              </a:bodyPr>
              <a:lstStyle/>
              <a:p>
                <a:pPr algn="ctr"/>
                <a:r>
                  <a:rPr lang="hi-IN" sz="4400" dirty="0">
                    <a:latin typeface="Kokila" panose="020B0604020202020204" pitchFamily="34" charset="0"/>
                    <a:ea typeface="Open Sans" panose="020B0606030504020204" pitchFamily="34" charset="0"/>
                    <a:cs typeface="Kokila" panose="020B0604020202020204" pitchFamily="34" charset="0"/>
                  </a:rPr>
                  <a:t>यह अधिनियम पूरे भारत में लागू है
</a:t>
                </a:r>
                <a:endParaRPr sz="4400" dirty="0">
                  <a:latin typeface="Kokila" panose="020B0604020202020204" pitchFamily="34" charset="0"/>
                  <a:ea typeface="Open Sans" panose="020B0606030504020204" pitchFamily="34" charset="0"/>
                  <a:cs typeface="Kokila" panose="020B0604020202020204" pitchFamily="34" charset="0"/>
                </a:endParaRPr>
              </a:p>
            </p:txBody>
          </p:sp>
        </p:grpSp>
        <p:grpSp>
          <p:nvGrpSpPr>
            <p:cNvPr id="5" name="Group 4">
              <a:extLst>
                <a:ext uri="{FF2B5EF4-FFF2-40B4-BE49-F238E27FC236}">
                  <a16:creationId xmlns:a16="http://schemas.microsoft.com/office/drawing/2014/main" id="{E25D92E8-88BE-E096-193C-0FB8EE838958}"/>
                </a:ext>
              </a:extLst>
            </p:cNvPr>
            <p:cNvGrpSpPr/>
            <p:nvPr/>
          </p:nvGrpSpPr>
          <p:grpSpPr>
            <a:xfrm>
              <a:off x="3675888" y="3417571"/>
              <a:ext cx="4255179" cy="1410571"/>
              <a:chOff x="4901184" y="4556760"/>
              <a:chExt cx="5673572" cy="1880761"/>
            </a:xfrm>
          </p:grpSpPr>
          <p:sp>
            <p:nvSpPr>
              <p:cNvPr id="27" name="object 650">
                <a:extLst>
                  <a:ext uri="{FF2B5EF4-FFF2-40B4-BE49-F238E27FC236}">
                    <a16:creationId xmlns:a16="http://schemas.microsoft.com/office/drawing/2014/main" id="{1314A11C-68E9-8373-473F-573C192A43EF}"/>
                  </a:ext>
                </a:extLst>
              </p:cNvPr>
              <p:cNvSpPr/>
              <p:nvPr/>
            </p:nvSpPr>
            <p:spPr>
              <a:xfrm>
                <a:off x="4901184" y="4556760"/>
                <a:ext cx="2389632" cy="1633728"/>
              </a:xfrm>
              <a:custGeom>
                <a:avLst/>
                <a:gdLst/>
                <a:ahLst/>
                <a:cxnLst/>
                <a:rect l="l" t="t" r="r" b="b"/>
                <a:pathLst>
                  <a:path w="2389632" h="1633728">
                    <a:moveTo>
                      <a:pt x="0" y="816864"/>
                    </a:moveTo>
                    <a:cubicBezTo>
                      <a:pt x="0" y="365760"/>
                      <a:pt x="365760" y="0"/>
                      <a:pt x="816864" y="0"/>
                    </a:cubicBezTo>
                    <a:lnTo>
                      <a:pt x="1572768" y="0"/>
                    </a:lnTo>
                    <a:cubicBezTo>
                      <a:pt x="2023872" y="0"/>
                      <a:pt x="2389632" y="365760"/>
                      <a:pt x="2389632" y="816864"/>
                    </a:cubicBezTo>
                    <a:lnTo>
                      <a:pt x="2389632" y="816864"/>
                    </a:lnTo>
                    <a:cubicBezTo>
                      <a:pt x="2389632" y="1268006"/>
                      <a:pt x="2023872" y="1633728"/>
                      <a:pt x="1572768" y="1633728"/>
                    </a:cubicBezTo>
                    <a:lnTo>
                      <a:pt x="816864" y="1633728"/>
                    </a:lnTo>
                    <a:cubicBezTo>
                      <a:pt x="365760" y="1633728"/>
                      <a:pt x="0" y="1268006"/>
                      <a:pt x="0" y="816864"/>
                    </a:cubicBezTo>
                    <a:close/>
                  </a:path>
                </a:pathLst>
              </a:custGeom>
              <a:solidFill>
                <a:srgbClr val="395B65">
                  <a:alpha val="74902"/>
                </a:srgbClr>
              </a:solidFill>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sp>
            <p:nvSpPr>
              <p:cNvPr id="28" name="text 1">
                <a:extLst>
                  <a:ext uri="{FF2B5EF4-FFF2-40B4-BE49-F238E27FC236}">
                    <a16:creationId xmlns:a16="http://schemas.microsoft.com/office/drawing/2014/main" id="{2B582E83-1C59-81E5-A96C-781207C8F05C}"/>
                  </a:ext>
                </a:extLst>
              </p:cNvPr>
              <p:cNvSpPr txBox="1"/>
              <p:nvPr/>
            </p:nvSpPr>
            <p:spPr>
              <a:xfrm>
                <a:off x="5870195" y="5166663"/>
                <a:ext cx="253216" cy="365761"/>
              </a:xfrm>
              <a:prstGeom prst="rect">
                <a:avLst/>
              </a:prstGeom>
            </p:spPr>
            <p:txBody>
              <a:bodyPr vert="horz" wrap="none" lIns="0" tIns="0" rIns="0" bIns="0" rtlCol="0">
                <a:spAutoFit/>
              </a:bodyPr>
              <a:lstStyle/>
              <a:p>
                <a:pPr algn="l" rtl="0"/>
                <a:r>
                  <a:rPr sz="4000" spc="8" dirty="0">
                    <a:solidFill>
                      <a:srgbClr val="FFFFFF"/>
                    </a:solidFill>
                    <a:latin typeface="Kokila" panose="020B0604020202020204" pitchFamily="34" charset="0"/>
                    <a:cs typeface="Kokila" panose="020B0604020202020204" pitchFamily="34" charset="0"/>
                  </a:rPr>
                  <a:t>03</a:t>
                </a:r>
                <a:endParaRPr sz="4000" dirty="0">
                  <a:latin typeface="Kokila" panose="020B0604020202020204" pitchFamily="34" charset="0"/>
                  <a:cs typeface="Kokila" panose="020B0604020202020204" pitchFamily="34" charset="0"/>
                </a:endParaRPr>
              </a:p>
            </p:txBody>
          </p:sp>
          <p:sp>
            <p:nvSpPr>
              <p:cNvPr id="29" name="object 658">
                <a:extLst>
                  <a:ext uri="{FF2B5EF4-FFF2-40B4-BE49-F238E27FC236}">
                    <a16:creationId xmlns:a16="http://schemas.microsoft.com/office/drawing/2014/main" id="{2220F23D-9095-01A5-274D-0469A857B6F2}"/>
                  </a:ext>
                </a:extLst>
              </p:cNvPr>
              <p:cNvSpPr/>
              <p:nvPr/>
            </p:nvSpPr>
            <p:spPr>
              <a:xfrm>
                <a:off x="6996684" y="5992368"/>
                <a:ext cx="693546" cy="6096"/>
              </a:xfrm>
              <a:custGeom>
                <a:avLst/>
                <a:gdLst/>
                <a:ahLst/>
                <a:cxnLst/>
                <a:rect l="l" t="t" r="r" b="b"/>
                <a:pathLst>
                  <a:path w="693546" h="6096">
                    <a:moveTo>
                      <a:pt x="3047" y="3048"/>
                    </a:moveTo>
                    <a:lnTo>
                      <a:pt x="690498" y="3048"/>
                    </a:lnTo>
                  </a:path>
                </a:pathLst>
              </a:custGeom>
              <a:ln w="6096">
                <a:solidFill>
                  <a:srgbClr val="7E7E7E"/>
                </a:solidFill>
              </a:ln>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sp>
            <p:nvSpPr>
              <p:cNvPr id="30" name="object 659">
                <a:extLst>
                  <a:ext uri="{FF2B5EF4-FFF2-40B4-BE49-F238E27FC236}">
                    <a16:creationId xmlns:a16="http://schemas.microsoft.com/office/drawing/2014/main" id="{65425C48-B31D-9344-E845-8DD03483A24A}"/>
                  </a:ext>
                </a:extLst>
              </p:cNvPr>
              <p:cNvSpPr/>
              <p:nvPr/>
            </p:nvSpPr>
            <p:spPr>
              <a:xfrm>
                <a:off x="7607807" y="5911596"/>
                <a:ext cx="170688" cy="169164"/>
              </a:xfrm>
              <a:custGeom>
                <a:avLst/>
                <a:gdLst/>
                <a:ahLst/>
                <a:cxnLst/>
                <a:rect l="l" t="t" r="r" b="b"/>
                <a:pathLst>
                  <a:path w="170688" h="169164">
                    <a:moveTo>
                      <a:pt x="0" y="84582"/>
                    </a:moveTo>
                    <a:cubicBezTo>
                      <a:pt x="0" y="37871"/>
                      <a:pt x="38228" y="0"/>
                      <a:pt x="85345" y="0"/>
                    </a:cubicBezTo>
                    <a:cubicBezTo>
                      <a:pt x="132461" y="0"/>
                      <a:pt x="170689" y="37871"/>
                      <a:pt x="170689" y="84582"/>
                    </a:cubicBezTo>
                    <a:cubicBezTo>
                      <a:pt x="170689" y="131292"/>
                      <a:pt x="132461" y="169164"/>
                      <a:pt x="85345" y="169164"/>
                    </a:cubicBezTo>
                    <a:cubicBezTo>
                      <a:pt x="38228" y="169164"/>
                      <a:pt x="0" y="131292"/>
                      <a:pt x="0" y="84582"/>
                    </a:cubicBezTo>
                    <a:close/>
                  </a:path>
                </a:pathLst>
              </a:custGeom>
              <a:solidFill>
                <a:srgbClr val="395B65"/>
              </a:solidFill>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sp>
            <p:nvSpPr>
              <p:cNvPr id="31" name="text 1">
                <a:extLst>
                  <a:ext uri="{FF2B5EF4-FFF2-40B4-BE49-F238E27FC236}">
                    <a16:creationId xmlns:a16="http://schemas.microsoft.com/office/drawing/2014/main" id="{0230A01F-EF45-D246-170B-D09D71D686DF}"/>
                  </a:ext>
                </a:extLst>
              </p:cNvPr>
              <p:cNvSpPr txBox="1"/>
              <p:nvPr/>
            </p:nvSpPr>
            <p:spPr>
              <a:xfrm>
                <a:off x="8857015" y="5632847"/>
                <a:ext cx="1717741" cy="804674"/>
              </a:xfrm>
              <a:prstGeom prst="rect">
                <a:avLst/>
              </a:prstGeom>
            </p:spPr>
            <p:txBody>
              <a:bodyPr vert="horz" wrap="none" lIns="0" tIns="0" rIns="0" bIns="0" rtlCol="0">
                <a:spAutoFit/>
              </a:bodyPr>
              <a:lstStyle/>
              <a:p>
                <a:pPr algn="ctr" rtl="0"/>
                <a:r>
                  <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कुल 11 अध्याय हैं</a:t>
                </a:r>
              </a:p>
              <a:p>
                <a:pPr algn="ctr" rtl="0"/>
                <a:r>
                  <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&amp; 79 खंड</a:t>
                </a:r>
                <a:endParaRPr sz="4400" dirty="0">
                  <a:latin typeface="Kokila" panose="020B0604020202020204" pitchFamily="34" charset="0"/>
                  <a:ea typeface="Open Sans" panose="020B0606030504020204" pitchFamily="34" charset="0"/>
                  <a:cs typeface="Kokila" panose="020B0604020202020204" pitchFamily="34" charset="0"/>
                </a:endParaRPr>
              </a:p>
            </p:txBody>
          </p:sp>
        </p:grpSp>
        <p:grpSp>
          <p:nvGrpSpPr>
            <p:cNvPr id="6" name="Group 5">
              <a:extLst>
                <a:ext uri="{FF2B5EF4-FFF2-40B4-BE49-F238E27FC236}">
                  <a16:creationId xmlns:a16="http://schemas.microsoft.com/office/drawing/2014/main" id="{46B0D2CF-1C33-83A8-6455-42CA60DB6A15}"/>
                </a:ext>
              </a:extLst>
            </p:cNvPr>
            <p:cNvGrpSpPr/>
            <p:nvPr/>
          </p:nvGrpSpPr>
          <p:grpSpPr>
            <a:xfrm>
              <a:off x="888388" y="2228849"/>
              <a:ext cx="3439849" cy="2432305"/>
              <a:chOff x="1022366" y="2993517"/>
              <a:chExt cx="4586462" cy="3243074"/>
            </a:xfrm>
          </p:grpSpPr>
          <p:pic>
            <p:nvPicPr>
              <p:cNvPr id="21" name="Image">
                <a:extLst>
                  <a:ext uri="{FF2B5EF4-FFF2-40B4-BE49-F238E27FC236}">
                    <a16:creationId xmlns:a16="http://schemas.microsoft.com/office/drawing/2014/main" id="{C6F2DFC0-877A-2369-BFE9-962CCC87CD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42792" y="2993517"/>
                <a:ext cx="2066036" cy="2550922"/>
              </a:xfrm>
              <a:prstGeom prst="rect">
                <a:avLst/>
              </a:prstGeom>
            </p:spPr>
          </p:pic>
          <p:sp>
            <p:nvSpPr>
              <p:cNvPr id="22" name="text 1">
                <a:extLst>
                  <a:ext uri="{FF2B5EF4-FFF2-40B4-BE49-F238E27FC236}">
                    <a16:creationId xmlns:a16="http://schemas.microsoft.com/office/drawing/2014/main" id="{34861730-F90F-67FE-2D8A-35FC9A6F53CC}"/>
                  </a:ext>
                </a:extLst>
              </p:cNvPr>
              <p:cNvSpPr txBox="1"/>
              <p:nvPr/>
            </p:nvSpPr>
            <p:spPr>
              <a:xfrm>
                <a:off x="4349750" y="4062016"/>
                <a:ext cx="253216" cy="365761"/>
              </a:xfrm>
              <a:prstGeom prst="rect">
                <a:avLst/>
              </a:prstGeom>
            </p:spPr>
            <p:txBody>
              <a:bodyPr vert="horz" wrap="none" lIns="0" tIns="0" rIns="0" bIns="0" rtlCol="0">
                <a:spAutoFit/>
              </a:bodyPr>
              <a:lstStyle/>
              <a:p>
                <a:pPr algn="l" rtl="0"/>
                <a:r>
                  <a:rPr sz="4000" spc="8" dirty="0">
                    <a:solidFill>
                      <a:srgbClr val="FFFFFF"/>
                    </a:solidFill>
                    <a:latin typeface="Kokila" panose="020B0604020202020204" pitchFamily="34" charset="0"/>
                    <a:cs typeface="Kokila" panose="020B0604020202020204" pitchFamily="34" charset="0"/>
                  </a:rPr>
                  <a:t>04</a:t>
                </a:r>
                <a:endParaRPr sz="4000" dirty="0">
                  <a:latin typeface="Kokila" panose="020B0604020202020204" pitchFamily="34" charset="0"/>
                  <a:cs typeface="Kokila" panose="020B0604020202020204" pitchFamily="34" charset="0"/>
                </a:endParaRPr>
              </a:p>
            </p:txBody>
          </p:sp>
          <p:sp>
            <p:nvSpPr>
              <p:cNvPr id="23" name="object 653">
                <a:extLst>
                  <a:ext uri="{FF2B5EF4-FFF2-40B4-BE49-F238E27FC236}">
                    <a16:creationId xmlns:a16="http://schemas.microsoft.com/office/drawing/2014/main" id="{3E7F003B-24AB-B451-243E-E061C0A50EAA}"/>
                  </a:ext>
                </a:extLst>
              </p:cNvPr>
              <p:cNvSpPr/>
              <p:nvPr/>
            </p:nvSpPr>
            <p:spPr>
              <a:xfrm>
                <a:off x="3643884" y="5774436"/>
                <a:ext cx="693546" cy="6096"/>
              </a:xfrm>
              <a:custGeom>
                <a:avLst/>
                <a:gdLst/>
                <a:ahLst/>
                <a:cxnLst/>
                <a:rect l="l" t="t" r="r" b="b"/>
                <a:pathLst>
                  <a:path w="693546" h="6096">
                    <a:moveTo>
                      <a:pt x="690499" y="3048"/>
                    </a:moveTo>
                    <a:lnTo>
                      <a:pt x="3048" y="3048"/>
                    </a:lnTo>
                  </a:path>
                </a:pathLst>
              </a:custGeom>
              <a:ln w="6096">
                <a:solidFill>
                  <a:srgbClr val="7E7E7E"/>
                </a:solidFill>
              </a:ln>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pic>
            <p:nvPicPr>
              <p:cNvPr id="24" name="Image">
                <a:extLst>
                  <a:ext uri="{FF2B5EF4-FFF2-40B4-BE49-F238E27FC236}">
                    <a16:creationId xmlns:a16="http://schemas.microsoft.com/office/drawing/2014/main" id="{A32B01B6-502B-2983-5DCD-7F323645ED1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91584" y="5405628"/>
                <a:ext cx="76200" cy="406781"/>
              </a:xfrm>
              <a:prstGeom prst="rect">
                <a:avLst/>
              </a:prstGeom>
            </p:spPr>
          </p:pic>
          <p:sp>
            <p:nvSpPr>
              <p:cNvPr id="25" name="object 654">
                <a:extLst>
                  <a:ext uri="{FF2B5EF4-FFF2-40B4-BE49-F238E27FC236}">
                    <a16:creationId xmlns:a16="http://schemas.microsoft.com/office/drawing/2014/main" id="{70BCA5EB-A29C-0D3A-F980-6EB8F5A8C137}"/>
                  </a:ext>
                </a:extLst>
              </p:cNvPr>
              <p:cNvSpPr/>
              <p:nvPr/>
            </p:nvSpPr>
            <p:spPr>
              <a:xfrm>
                <a:off x="3555492" y="5693664"/>
                <a:ext cx="170688" cy="169164"/>
              </a:xfrm>
              <a:custGeom>
                <a:avLst/>
                <a:gdLst/>
                <a:ahLst/>
                <a:cxnLst/>
                <a:rect l="l" t="t" r="r" b="b"/>
                <a:pathLst>
                  <a:path w="170688" h="169164">
                    <a:moveTo>
                      <a:pt x="170688" y="84582"/>
                    </a:moveTo>
                    <a:cubicBezTo>
                      <a:pt x="170688" y="37871"/>
                      <a:pt x="132461" y="0"/>
                      <a:pt x="85344" y="0"/>
                    </a:cubicBezTo>
                    <a:cubicBezTo>
                      <a:pt x="38227" y="0"/>
                      <a:pt x="0" y="37871"/>
                      <a:pt x="0" y="84582"/>
                    </a:cubicBezTo>
                    <a:cubicBezTo>
                      <a:pt x="0" y="131292"/>
                      <a:pt x="38227" y="169164"/>
                      <a:pt x="85344" y="169164"/>
                    </a:cubicBezTo>
                    <a:cubicBezTo>
                      <a:pt x="132461" y="169164"/>
                      <a:pt x="170688" y="131292"/>
                      <a:pt x="170688" y="84582"/>
                    </a:cubicBezTo>
                    <a:close/>
                  </a:path>
                </a:pathLst>
              </a:custGeom>
              <a:solidFill>
                <a:srgbClr val="395B65"/>
              </a:solidFill>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sp>
            <p:nvSpPr>
              <p:cNvPr id="26" name="text 1">
                <a:extLst>
                  <a:ext uri="{FF2B5EF4-FFF2-40B4-BE49-F238E27FC236}">
                    <a16:creationId xmlns:a16="http://schemas.microsoft.com/office/drawing/2014/main" id="{33F107C2-2777-9126-DFCE-2D95E648CA5C}"/>
                  </a:ext>
                </a:extLst>
              </p:cNvPr>
              <p:cNvSpPr txBox="1"/>
              <p:nvPr/>
            </p:nvSpPr>
            <p:spPr>
              <a:xfrm>
                <a:off x="1022366" y="5431917"/>
                <a:ext cx="2324734" cy="804674"/>
              </a:xfrm>
              <a:prstGeom prst="rect">
                <a:avLst/>
              </a:prstGeom>
            </p:spPr>
            <p:txBody>
              <a:bodyPr vert="horz" wrap="none" lIns="0" tIns="0" rIns="0" bIns="0" rtlCol="0">
                <a:spAutoFit/>
              </a:bodyPr>
              <a:lstStyle/>
              <a:p>
                <a:pPr algn="ctr"/>
                <a:r>
                  <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गृह </a:t>
                </a:r>
                <a:r>
                  <a:rPr lang="en-US" sz="4400" spc="8" dirty="0" err="1">
                    <a:solidFill>
                      <a:srgbClr val="3D3D3D"/>
                    </a:solidFill>
                    <a:latin typeface="Kokila" panose="020B0604020202020204" pitchFamily="34" charset="0"/>
                    <a:ea typeface="Open Sans" panose="020B0606030504020204" pitchFamily="34" charset="0"/>
                    <a:cs typeface="Kokila" panose="020B0604020202020204" pitchFamily="34" charset="0"/>
                  </a:rPr>
                  <a:t>मंत्रालय</a:t>
                </a:r>
                <a:r>
                  <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 </a:t>
                </a:r>
                <a:r>
                  <a:rPr lang="hi-IN"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नोडल एजेंसी</a:t>
                </a:r>
                <a:endParaRPr lang="hi-IN" sz="4400" dirty="0">
                  <a:latin typeface="Kokila" panose="020B0604020202020204" pitchFamily="34" charset="0"/>
                  <a:ea typeface="Open Sans" panose="020B0606030504020204" pitchFamily="34" charset="0"/>
                  <a:cs typeface="Kokila" panose="020B0604020202020204" pitchFamily="34" charset="0"/>
                </a:endParaRPr>
              </a:p>
              <a:p>
                <a:pPr algn="ctr" rtl="0"/>
                <a:r>
                  <a:rPr lang="en-US" sz="4400" spc="8" dirty="0" err="1">
                    <a:solidFill>
                      <a:srgbClr val="3D3D3D"/>
                    </a:solidFill>
                    <a:latin typeface="Kokila" panose="020B0604020202020204" pitchFamily="34" charset="0"/>
                    <a:ea typeface="Open Sans" panose="020B0606030504020204" pitchFamily="34" charset="0"/>
                    <a:cs typeface="Kokila" panose="020B0604020202020204" pitchFamily="34" charset="0"/>
                  </a:rPr>
                  <a:t>होगा</a:t>
                </a:r>
                <a:endPar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endParaRPr>
              </a:p>
            </p:txBody>
          </p:sp>
        </p:grpSp>
        <p:grpSp>
          <p:nvGrpSpPr>
            <p:cNvPr id="7" name="Group 6">
              <a:extLst>
                <a:ext uri="{FF2B5EF4-FFF2-40B4-BE49-F238E27FC236}">
                  <a16:creationId xmlns:a16="http://schemas.microsoft.com/office/drawing/2014/main" id="{C86B4863-C518-8728-5110-C64332AD94A3}"/>
                </a:ext>
              </a:extLst>
            </p:cNvPr>
            <p:cNvGrpSpPr/>
            <p:nvPr/>
          </p:nvGrpSpPr>
          <p:grpSpPr>
            <a:xfrm>
              <a:off x="1374026" y="628650"/>
              <a:ext cx="3416954" cy="2093786"/>
              <a:chOff x="1832033" y="838200"/>
              <a:chExt cx="4555939" cy="2791714"/>
            </a:xfrm>
          </p:grpSpPr>
          <p:pic>
            <p:nvPicPr>
              <p:cNvPr id="8" name="Image">
                <a:extLst>
                  <a:ext uri="{FF2B5EF4-FFF2-40B4-BE49-F238E27FC236}">
                    <a16:creationId xmlns:a16="http://schemas.microsoft.com/office/drawing/2014/main" id="{D3B1132E-D390-D7E6-1984-8CE84888C46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24934" y="1333881"/>
                <a:ext cx="2463038" cy="2296033"/>
              </a:xfrm>
              <a:prstGeom prst="rect">
                <a:avLst/>
              </a:prstGeom>
            </p:spPr>
          </p:pic>
          <p:sp>
            <p:nvSpPr>
              <p:cNvPr id="9" name="text 1">
                <a:extLst>
                  <a:ext uri="{FF2B5EF4-FFF2-40B4-BE49-F238E27FC236}">
                    <a16:creationId xmlns:a16="http://schemas.microsoft.com/office/drawing/2014/main" id="{1E4D76A5-08FF-56FB-BA54-24B7C10BD057}"/>
                  </a:ext>
                </a:extLst>
              </p:cNvPr>
              <p:cNvSpPr txBox="1"/>
              <p:nvPr/>
            </p:nvSpPr>
            <p:spPr>
              <a:xfrm>
                <a:off x="4930393" y="2274618"/>
                <a:ext cx="253216" cy="365761"/>
              </a:xfrm>
              <a:prstGeom prst="rect">
                <a:avLst/>
              </a:prstGeom>
            </p:spPr>
            <p:txBody>
              <a:bodyPr vert="horz" wrap="none" lIns="0" tIns="0" rIns="0" bIns="0" rtlCol="0">
                <a:spAutoFit/>
              </a:bodyPr>
              <a:lstStyle/>
              <a:p>
                <a:pPr algn="l" rtl="0"/>
                <a:r>
                  <a:rPr sz="4000" spc="8" dirty="0">
                    <a:solidFill>
                      <a:srgbClr val="FFFFFF"/>
                    </a:solidFill>
                    <a:latin typeface="Kokila" panose="020B0604020202020204" pitchFamily="34" charset="0"/>
                    <a:cs typeface="Kokila" panose="020B0604020202020204" pitchFamily="34" charset="0"/>
                  </a:rPr>
                  <a:t>05</a:t>
                </a:r>
                <a:endParaRPr sz="4000" dirty="0">
                  <a:latin typeface="Kokila" panose="020B0604020202020204" pitchFamily="34" charset="0"/>
                  <a:cs typeface="Kokila" panose="020B0604020202020204" pitchFamily="34" charset="0"/>
                </a:endParaRPr>
              </a:p>
            </p:txBody>
          </p:sp>
          <p:sp>
            <p:nvSpPr>
              <p:cNvPr id="10" name="object 651">
                <a:extLst>
                  <a:ext uri="{FF2B5EF4-FFF2-40B4-BE49-F238E27FC236}">
                    <a16:creationId xmlns:a16="http://schemas.microsoft.com/office/drawing/2014/main" id="{DF2FABF3-B646-8D41-3A7E-B37061F8D1D7}"/>
                  </a:ext>
                </a:extLst>
              </p:cNvPr>
              <p:cNvSpPr/>
              <p:nvPr/>
            </p:nvSpPr>
            <p:spPr>
              <a:xfrm>
                <a:off x="4062984" y="1301496"/>
                <a:ext cx="693546" cy="6096"/>
              </a:xfrm>
              <a:custGeom>
                <a:avLst/>
                <a:gdLst/>
                <a:ahLst/>
                <a:cxnLst/>
                <a:rect l="l" t="t" r="r" b="b"/>
                <a:pathLst>
                  <a:path w="693546" h="6096">
                    <a:moveTo>
                      <a:pt x="690499" y="3048"/>
                    </a:moveTo>
                    <a:lnTo>
                      <a:pt x="3048" y="3048"/>
                    </a:lnTo>
                  </a:path>
                </a:pathLst>
              </a:custGeom>
              <a:ln w="6096">
                <a:solidFill>
                  <a:srgbClr val="7E7E7E"/>
                </a:solidFill>
              </a:ln>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pic>
            <p:nvPicPr>
              <p:cNvPr id="11" name="Image">
                <a:extLst>
                  <a:ext uri="{FF2B5EF4-FFF2-40B4-BE49-F238E27FC236}">
                    <a16:creationId xmlns:a16="http://schemas.microsoft.com/office/drawing/2014/main" id="{C9CC2944-B1A8-B164-9456-F1744201E36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10684" y="1269492"/>
                <a:ext cx="76200" cy="406781"/>
              </a:xfrm>
              <a:prstGeom prst="rect">
                <a:avLst/>
              </a:prstGeom>
            </p:spPr>
          </p:pic>
          <p:sp>
            <p:nvSpPr>
              <p:cNvPr id="12" name="object 652">
                <a:extLst>
                  <a:ext uri="{FF2B5EF4-FFF2-40B4-BE49-F238E27FC236}">
                    <a16:creationId xmlns:a16="http://schemas.microsoft.com/office/drawing/2014/main" id="{47528DC2-960D-E5C0-C26E-3517E63DBBCE}"/>
                  </a:ext>
                </a:extLst>
              </p:cNvPr>
              <p:cNvSpPr/>
              <p:nvPr/>
            </p:nvSpPr>
            <p:spPr>
              <a:xfrm>
                <a:off x="3974592" y="1217676"/>
                <a:ext cx="169164" cy="169164"/>
              </a:xfrm>
              <a:custGeom>
                <a:avLst/>
                <a:gdLst/>
                <a:ahLst/>
                <a:cxnLst/>
                <a:rect l="l" t="t" r="r" b="b"/>
                <a:pathLst>
                  <a:path w="169164" h="169164">
                    <a:moveTo>
                      <a:pt x="169164" y="84582"/>
                    </a:moveTo>
                    <a:cubicBezTo>
                      <a:pt x="169164" y="131318"/>
                      <a:pt x="131317" y="169164"/>
                      <a:pt x="84582" y="169164"/>
                    </a:cubicBezTo>
                    <a:cubicBezTo>
                      <a:pt x="37846" y="169164"/>
                      <a:pt x="0" y="131318"/>
                      <a:pt x="0" y="84582"/>
                    </a:cubicBezTo>
                    <a:cubicBezTo>
                      <a:pt x="0" y="37846"/>
                      <a:pt x="37846" y="0"/>
                      <a:pt x="84582" y="0"/>
                    </a:cubicBezTo>
                    <a:cubicBezTo>
                      <a:pt x="131317" y="0"/>
                      <a:pt x="169164" y="37846"/>
                      <a:pt x="169164" y="84582"/>
                    </a:cubicBezTo>
                    <a:close/>
                  </a:path>
                </a:pathLst>
              </a:custGeom>
              <a:solidFill>
                <a:srgbClr val="395B65"/>
              </a:solidFill>
            </p:spPr>
            <p:txBody>
              <a:bodyPr wrap="square" lIns="0" tIns="0" rIns="0" bIns="0" rtlCol="0">
                <a:noAutofit/>
              </a:bodyPr>
              <a:lstStyle/>
              <a:p>
                <a:pPr algn="l" rtl="0"/>
                <a:endParaRPr>
                  <a:latin typeface="Kokila" panose="020B0604020202020204" pitchFamily="34" charset="0"/>
                  <a:cs typeface="Kokila" panose="020B0604020202020204" pitchFamily="34" charset="0"/>
                </a:endParaRPr>
              </a:p>
            </p:txBody>
          </p:sp>
          <p:sp>
            <p:nvSpPr>
              <p:cNvPr id="13" name="text 1">
                <a:extLst>
                  <a:ext uri="{FF2B5EF4-FFF2-40B4-BE49-F238E27FC236}">
                    <a16:creationId xmlns:a16="http://schemas.microsoft.com/office/drawing/2014/main" id="{6BCA831A-43CA-9D5B-E02A-BB313C0F2A0F}"/>
                  </a:ext>
                </a:extLst>
              </p:cNvPr>
              <p:cNvSpPr txBox="1"/>
              <p:nvPr/>
            </p:nvSpPr>
            <p:spPr>
              <a:xfrm>
                <a:off x="1832033" y="838200"/>
                <a:ext cx="1310491" cy="1207010"/>
              </a:xfrm>
              <a:prstGeom prst="rect">
                <a:avLst/>
              </a:prstGeom>
            </p:spPr>
            <p:txBody>
              <a:bodyPr vert="horz" wrap="none" lIns="0" tIns="0" rIns="0" bIns="0" rtlCol="0">
                <a:spAutoFit/>
              </a:bodyPr>
              <a:lstStyle/>
              <a:p>
                <a:pPr algn="ctr" rtl="0"/>
                <a:r>
                  <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आपदा प्रबंधन</a:t>
                </a:r>
              </a:p>
              <a:p>
                <a:pPr algn="ctr" rtl="0"/>
                <a:r>
                  <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अधिकार</a:t>
                </a:r>
              </a:p>
              <a:p>
                <a:pPr algn="ctr" rtl="0"/>
                <a:r>
                  <a:rPr lang="en-US" sz="4400" spc="8" dirty="0">
                    <a:solidFill>
                      <a:srgbClr val="3D3D3D"/>
                    </a:solidFill>
                    <a:latin typeface="Kokila" panose="020B0604020202020204" pitchFamily="34" charset="0"/>
                    <a:ea typeface="Open Sans" panose="020B0606030504020204" pitchFamily="34" charset="0"/>
                    <a:cs typeface="Kokila" panose="020B0604020202020204" pitchFamily="34" charset="0"/>
                  </a:rPr>
                  <a:t>तीनों स्तरों पर</a:t>
                </a:r>
                <a:endParaRPr sz="4400" dirty="0">
                  <a:latin typeface="Kokila" panose="020B0604020202020204" pitchFamily="34" charset="0"/>
                  <a:ea typeface="Open Sans" panose="020B0606030504020204" pitchFamily="34" charset="0"/>
                  <a:cs typeface="Kokila" panose="020B0604020202020204" pitchFamily="34" charset="0"/>
                </a:endParaRPr>
              </a:p>
            </p:txBody>
          </p:sp>
        </p:grpSp>
      </p:grpSp>
    </p:spTree>
    <p:extLst>
      <p:ext uri="{BB962C8B-B14F-4D97-AF65-F5344CB8AC3E}">
        <p14:creationId xmlns:p14="http://schemas.microsoft.com/office/powerpoint/2010/main" val="3239681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AF908-1357-6F61-88FF-60292F5843B3}"/>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1897122-3C69-C107-B429-F560AA1DC1ED}"/>
              </a:ext>
            </a:extLst>
          </p:cNvPr>
          <p:cNvSpPr/>
          <p:nvPr/>
        </p:nvSpPr>
        <p:spPr>
          <a:xfrm>
            <a:off x="8167732" y="2387507"/>
            <a:ext cx="16216268" cy="11328494"/>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890FEDB-3FF9-99B6-564E-F3E49F78C3C0}"/>
              </a:ext>
            </a:extLst>
          </p:cNvPr>
          <p:cNvSpPr txBox="1"/>
          <p:nvPr/>
        </p:nvSpPr>
        <p:spPr>
          <a:xfrm>
            <a:off x="8564880" y="2824828"/>
            <a:ext cx="15076257" cy="104900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राष्ट्रीय आपदा प्रबंधन प्राधिकरण</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आपदा प्रबंधन प्राधिकरण</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जिला आपदा प्रबंधन प्राधिकरण</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जिम्मेदारियाँ और उपाय (केंद्र और राज्य)</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स्थानीय प्राधिकरण के कार्य</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राष्ट्रीय आपदा प्रबंधन संस्थान</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राष्ट्रीय </a:t>
            </a:r>
            <a:r>
              <a:rPr lang="en-US" sz="6000" dirty="0" err="1">
                <a:solidFill>
                  <a:schemeClr val="tx1"/>
                </a:solidFill>
                <a:latin typeface="Kokila" panose="020B0604020202020204" pitchFamily="34" charset="0"/>
                <a:cs typeface="Kokila" panose="020B0604020202020204" pitchFamily="34" charset="0"/>
              </a:rPr>
              <a:t>आपदा</a:t>
            </a:r>
            <a:r>
              <a:rPr lang="en-US" sz="6000" dirty="0">
                <a:solidFill>
                  <a:schemeClr val="tx1"/>
                </a:solidFill>
                <a:latin typeface="Kokila" panose="020B0604020202020204" pitchFamily="34" charset="0"/>
                <a:cs typeface="Kokila" panose="020B0604020202020204" pitchFamily="34" charset="0"/>
              </a:rPr>
              <a:t> </a:t>
            </a:r>
            <a:r>
              <a:rPr lang="hi-IN" sz="6000" dirty="0">
                <a:solidFill>
                  <a:schemeClr val="tx1"/>
                </a:solidFill>
                <a:latin typeface="Kokila" panose="020B0604020202020204" pitchFamily="34" charset="0"/>
                <a:cs typeface="Kokila" panose="020B0604020202020204" pitchFamily="34" charset="0"/>
              </a:rPr>
              <a:t>मोचन </a:t>
            </a:r>
            <a:r>
              <a:rPr lang="en-US" sz="6000" dirty="0">
                <a:solidFill>
                  <a:schemeClr val="tx1"/>
                </a:solidFill>
                <a:latin typeface="Kokila" panose="020B0604020202020204" pitchFamily="34" charset="0"/>
                <a:cs typeface="Kokila" panose="020B0604020202020204" pitchFamily="34" charset="0"/>
              </a:rPr>
              <a:t> बल</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वित्त, लेखा और लेखा परीक्षा</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अपराध और दंड</a:t>
            </a:r>
          </a:p>
          <a:p>
            <a:pPr marL="857250" indent="-857250" algn="l" rtl="0">
              <a:lnSpc>
                <a:spcPct val="100000"/>
              </a:lnSpc>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विविध पहलू</a:t>
            </a:r>
          </a:p>
        </p:txBody>
      </p:sp>
      <p:sp>
        <p:nvSpPr>
          <p:cNvPr id="114" name="PPT 2 -">
            <a:extLst>
              <a:ext uri="{FF2B5EF4-FFF2-40B4-BE49-F238E27FC236}">
                <a16:creationId xmlns:a16="http://schemas.microsoft.com/office/drawing/2014/main" id="{32167114-BA38-051C-C9BD-E54B8BE081BA}"/>
              </a:ext>
            </a:extLst>
          </p:cNvPr>
          <p:cNvSpPr txBox="1"/>
          <p:nvPr/>
        </p:nvSpPr>
        <p:spPr>
          <a:xfrm>
            <a:off x="21546984" y="12813338"/>
            <a:ext cx="1307449"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5F1F8BAA-ACA7-CFF2-9B72-E1E41D33D1D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C7E6A744-6471-46D1-D621-821F008EC54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10</a:t>
            </a:fld>
            <a:endParaRPr dirty="0"/>
          </a:p>
        </p:txBody>
      </p:sp>
      <p:sp>
        <p:nvSpPr>
          <p:cNvPr id="9" name="Course Purpose">
            <a:extLst>
              <a:ext uri="{FF2B5EF4-FFF2-40B4-BE49-F238E27FC236}">
                <a16:creationId xmlns:a16="http://schemas.microsoft.com/office/drawing/2014/main" id="{1D559340-990E-4DF1-4637-35C64157C60B}"/>
              </a:ext>
            </a:extLst>
          </p:cNvPr>
          <p:cNvSpPr txBox="1"/>
          <p:nvPr/>
        </p:nvSpPr>
        <p:spPr>
          <a:xfrm>
            <a:off x="742863" y="2812493"/>
            <a:ext cx="7113118" cy="2189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8000" dirty="0">
                <a:latin typeface="Kokila" panose="020B0604020202020204" pitchFamily="34" charset="0"/>
                <a:cs typeface="Kokila" panose="020B0604020202020204" pitchFamily="34" charset="0"/>
              </a:rPr>
              <a:t>आपदा प्रबंधन अधिनियम-2005</a:t>
            </a:r>
            <a:endParaRPr lang="en-IN" sz="80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65751789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92074-DBDA-DE97-04A6-49D3C2F80622}"/>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79FC2E2B-C084-2FEF-A412-2EDD5D70620C}"/>
              </a:ext>
            </a:extLst>
          </p:cNvPr>
          <p:cNvSpPr txBox="1"/>
          <p:nvPr/>
        </p:nvSpPr>
        <p:spPr>
          <a:xfrm>
            <a:off x="779795" y="4347299"/>
            <a:ext cx="7548418" cy="2404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ctr" rtl="0"/>
            <a:r>
              <a:rPr lang="en-US" sz="8000" dirty="0">
                <a:latin typeface="Kokila" panose="020B0604020202020204" pitchFamily="34" charset="0"/>
                <a:cs typeface="Kokila" panose="020B0604020202020204" pitchFamily="34" charset="0"/>
              </a:rPr>
              <a:t>आपदा प्रबंधन अधिनियम-2005</a:t>
            </a:r>
            <a:endParaRPr lang="en-IN" sz="8000" dirty="0">
              <a:latin typeface="Kokila" panose="020B0604020202020204" pitchFamily="34" charset="0"/>
              <a:cs typeface="Kokila" panose="020B0604020202020204" pitchFamily="34" charset="0"/>
            </a:endParaRPr>
          </a:p>
        </p:txBody>
      </p:sp>
      <p:pic>
        <p:nvPicPr>
          <p:cNvPr id="2050" name="Picture 2" descr="No photo description available.">
            <a:extLst>
              <a:ext uri="{FF2B5EF4-FFF2-40B4-BE49-F238E27FC236}">
                <a16:creationId xmlns:a16="http://schemas.microsoft.com/office/drawing/2014/main" id="{9A38EEBC-BC0A-B30B-C015-2E960EDE35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4800" y="1953578"/>
            <a:ext cx="14203680" cy="10512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38686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19BA5-C9F9-7915-5F3C-04387D69ADA0}"/>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072DA37D-1121-1E4E-09E1-DB58556D8AC6}"/>
              </a:ext>
            </a:extLst>
          </p:cNvPr>
          <p:cNvSpPr txBox="1"/>
          <p:nvPr/>
        </p:nvSpPr>
        <p:spPr>
          <a:xfrm>
            <a:off x="796031" y="4236797"/>
            <a:ext cx="6856541" cy="12968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आपदा प्रबंधन संरचना</a:t>
            </a:r>
            <a:endParaRPr lang="en-IN" sz="8000" dirty="0">
              <a:latin typeface="Kokila" panose="020B0604020202020204" pitchFamily="34" charset="0"/>
              <a:cs typeface="Kokila" panose="020B0604020202020204" pitchFamily="34" charset="0"/>
            </a:endParaRPr>
          </a:p>
        </p:txBody>
      </p:sp>
      <p:grpSp>
        <p:nvGrpSpPr>
          <p:cNvPr id="2" name="Group 1">
            <a:extLst>
              <a:ext uri="{FF2B5EF4-FFF2-40B4-BE49-F238E27FC236}">
                <a16:creationId xmlns:a16="http://schemas.microsoft.com/office/drawing/2014/main" id="{B4772542-5A87-4825-B72D-D7925CB6226A}"/>
              </a:ext>
            </a:extLst>
          </p:cNvPr>
          <p:cNvGrpSpPr/>
          <p:nvPr/>
        </p:nvGrpSpPr>
        <p:grpSpPr>
          <a:xfrm>
            <a:off x="8239759" y="3305600"/>
            <a:ext cx="15005857" cy="9015545"/>
            <a:chOff x="406400" y="1896368"/>
            <a:chExt cx="11684000" cy="4598053"/>
          </a:xfrm>
        </p:grpSpPr>
        <p:sp>
          <p:nvSpPr>
            <p:cNvPr id="3" name="Rounded Rectangle 12">
              <a:extLst>
                <a:ext uri="{FF2B5EF4-FFF2-40B4-BE49-F238E27FC236}">
                  <a16:creationId xmlns:a16="http://schemas.microsoft.com/office/drawing/2014/main" id="{3C442FB4-6044-8063-8C59-084A9F1F10C0}"/>
                </a:ext>
              </a:extLst>
            </p:cNvPr>
            <p:cNvSpPr/>
            <p:nvPr/>
          </p:nvSpPr>
          <p:spPr>
            <a:xfrm>
              <a:off x="406402" y="1896368"/>
              <a:ext cx="3657599" cy="618233"/>
            </a:xfrm>
            <a:prstGeom prst="roundRect">
              <a:avLst/>
            </a:prstGeom>
            <a:solidFill>
              <a:schemeClr val="accent2">
                <a:lumMod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4800" b="1" i="0" u="none" strike="noStrike" kern="1200" cap="none" spc="0" normalizeH="0" baseline="0" noProof="0" dirty="0">
                  <a:ln>
                    <a:noFill/>
                  </a:ln>
                  <a:solidFill>
                    <a:schemeClr val="bg1"/>
                  </a:solidFill>
                  <a:effectLst/>
                  <a:uLnTx/>
                  <a:uFillTx/>
                  <a:latin typeface="Kokila" panose="020B0604020202020204" pitchFamily="34" charset="0"/>
                  <a:ea typeface="Open Sans" panose="020B0606030504020204" pitchFamily="34" charset="0"/>
                  <a:cs typeface="Kokila" panose="020B0604020202020204" pitchFamily="34" charset="0"/>
                </a:rPr>
                <a:t>राष्ट्रीय स्तर</a:t>
              </a:r>
            </a:p>
          </p:txBody>
        </p:sp>
        <p:sp>
          <p:nvSpPr>
            <p:cNvPr id="4" name="Text Box 7">
              <a:extLst>
                <a:ext uri="{FF2B5EF4-FFF2-40B4-BE49-F238E27FC236}">
                  <a16:creationId xmlns:a16="http://schemas.microsoft.com/office/drawing/2014/main" id="{3C974D9B-1552-3B4B-EF8A-8B46C110CB75}"/>
                </a:ext>
              </a:extLst>
            </p:cNvPr>
            <p:cNvSpPr txBox="1">
              <a:spLocks noChangeArrowheads="1"/>
            </p:cNvSpPr>
            <p:nvPr/>
          </p:nvSpPr>
          <p:spPr bwMode="auto">
            <a:xfrm>
              <a:off x="406400" y="3022600"/>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एन</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सी</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एम</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सी</a:t>
              </a:r>
              <a:endPar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endParaRPr>
            </a:p>
          </p:txBody>
        </p:sp>
        <p:cxnSp>
          <p:nvCxnSpPr>
            <p:cNvPr id="5" name="Straight Arrow Connector 4">
              <a:extLst>
                <a:ext uri="{FF2B5EF4-FFF2-40B4-BE49-F238E27FC236}">
                  <a16:creationId xmlns:a16="http://schemas.microsoft.com/office/drawing/2014/main" id="{657AAE97-FA77-4C2D-D913-8CF1BA14EF56}"/>
                </a:ext>
              </a:extLst>
            </p:cNvPr>
            <p:cNvCxnSpPr>
              <a:stCxn id="3" idx="2"/>
            </p:cNvCxnSpPr>
            <p:nvPr/>
          </p:nvCxnSpPr>
          <p:spPr>
            <a:xfrm flipH="1">
              <a:off x="2235201" y="2514600"/>
              <a:ext cx="1" cy="508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 name="Straight Arrow Connector 5">
              <a:extLst>
                <a:ext uri="{FF2B5EF4-FFF2-40B4-BE49-F238E27FC236}">
                  <a16:creationId xmlns:a16="http://schemas.microsoft.com/office/drawing/2014/main" id="{DE1F8DD8-1035-B581-6BC7-DA3916C1D666}"/>
                </a:ext>
              </a:extLst>
            </p:cNvPr>
            <p:cNvCxnSpPr/>
            <p:nvPr/>
          </p:nvCxnSpPr>
          <p:spPr>
            <a:xfrm>
              <a:off x="6248400" y="2514600"/>
              <a:ext cx="0" cy="4739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 name="Straight Arrow Connector 6">
              <a:extLst>
                <a:ext uri="{FF2B5EF4-FFF2-40B4-BE49-F238E27FC236}">
                  <a16:creationId xmlns:a16="http://schemas.microsoft.com/office/drawing/2014/main" id="{45CE3227-D252-B53F-5E2D-52FA661E7024}"/>
                </a:ext>
              </a:extLst>
            </p:cNvPr>
            <p:cNvCxnSpPr/>
            <p:nvPr/>
          </p:nvCxnSpPr>
          <p:spPr>
            <a:xfrm>
              <a:off x="10177389" y="2514600"/>
              <a:ext cx="0" cy="4739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Rounded Rectangle 42">
              <a:extLst>
                <a:ext uri="{FF2B5EF4-FFF2-40B4-BE49-F238E27FC236}">
                  <a16:creationId xmlns:a16="http://schemas.microsoft.com/office/drawing/2014/main" id="{4BC24983-7B5A-C186-193A-0D19B609EB53}"/>
                </a:ext>
              </a:extLst>
            </p:cNvPr>
            <p:cNvSpPr/>
            <p:nvPr/>
          </p:nvSpPr>
          <p:spPr>
            <a:xfrm>
              <a:off x="4470400" y="1896368"/>
              <a:ext cx="3657600" cy="618233"/>
            </a:xfrm>
            <a:prstGeom prst="roundRect">
              <a:avLst/>
            </a:prstGeom>
            <a:solidFill>
              <a:schemeClr val="accent6">
                <a:lumMod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4800" b="1" i="0" u="none" strike="noStrike" kern="1200" cap="none" spc="0" normalizeH="0" baseline="0" noProof="0" dirty="0">
                  <a:ln>
                    <a:noFill/>
                  </a:ln>
                  <a:solidFill>
                    <a:schemeClr val="bg1"/>
                  </a:solidFill>
                  <a:effectLst/>
                  <a:uLnTx/>
                  <a:uFillTx/>
                  <a:latin typeface="Kokila" panose="020B0604020202020204" pitchFamily="34" charset="0"/>
                  <a:ea typeface="Open Sans" panose="020B0606030504020204" pitchFamily="34" charset="0"/>
                  <a:cs typeface="Kokila" panose="020B0604020202020204" pitchFamily="34" charset="0"/>
                </a:rPr>
                <a:t>राज्य स्तर</a:t>
              </a:r>
            </a:p>
          </p:txBody>
        </p:sp>
        <p:sp>
          <p:nvSpPr>
            <p:cNvPr id="9" name="Rounded Rectangle 44">
              <a:extLst>
                <a:ext uri="{FF2B5EF4-FFF2-40B4-BE49-F238E27FC236}">
                  <a16:creationId xmlns:a16="http://schemas.microsoft.com/office/drawing/2014/main" id="{7143C057-FC58-C1BA-0F2A-5E5FACFDF3A2}"/>
                </a:ext>
              </a:extLst>
            </p:cNvPr>
            <p:cNvSpPr/>
            <p:nvPr/>
          </p:nvSpPr>
          <p:spPr>
            <a:xfrm>
              <a:off x="8534400" y="1905001"/>
              <a:ext cx="3556000" cy="618233"/>
            </a:xfrm>
            <a:prstGeom prst="roundRect">
              <a:avLst/>
            </a:prstGeom>
            <a:solidFill>
              <a:schemeClr val="accent5">
                <a:lumMod val="5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4800" b="1" i="0" u="none" strike="noStrike" kern="1200" cap="none" spc="0" normalizeH="0" baseline="0" noProof="0" dirty="0">
                  <a:ln>
                    <a:noFill/>
                  </a:ln>
                  <a:solidFill>
                    <a:schemeClr val="bg1"/>
                  </a:solidFill>
                  <a:effectLst/>
                  <a:uLnTx/>
                  <a:uFillTx/>
                  <a:latin typeface="Kokila" panose="020B0604020202020204" pitchFamily="34" charset="0"/>
                  <a:ea typeface="Open Sans" panose="020B0606030504020204" pitchFamily="34" charset="0"/>
                  <a:cs typeface="Kokila" panose="020B0604020202020204" pitchFamily="34" charset="0"/>
                </a:rPr>
                <a:t>जिला स्तर</a:t>
              </a:r>
            </a:p>
          </p:txBody>
        </p:sp>
        <p:sp>
          <p:nvSpPr>
            <p:cNvPr id="10" name="Text Box 7">
              <a:extLst>
                <a:ext uri="{FF2B5EF4-FFF2-40B4-BE49-F238E27FC236}">
                  <a16:creationId xmlns:a16="http://schemas.microsoft.com/office/drawing/2014/main" id="{76DB6D9E-FAE6-9CA0-4A9D-B371F871B04B}"/>
                </a:ext>
              </a:extLst>
            </p:cNvPr>
            <p:cNvSpPr txBox="1">
              <a:spLocks noChangeArrowheads="1"/>
            </p:cNvSpPr>
            <p:nvPr/>
          </p:nvSpPr>
          <p:spPr bwMode="auto">
            <a:xfrm>
              <a:off x="406401" y="36322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एन</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a:t>
              </a: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ई</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सी</a:t>
              </a:r>
              <a:endPar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endParaRPr>
            </a:p>
          </p:txBody>
        </p:sp>
        <p:sp>
          <p:nvSpPr>
            <p:cNvPr id="11" name="Text Box 7">
              <a:extLst>
                <a:ext uri="{FF2B5EF4-FFF2-40B4-BE49-F238E27FC236}">
                  <a16:creationId xmlns:a16="http://schemas.microsoft.com/office/drawing/2014/main" id="{1D6FB9AB-0DA0-31E2-150F-D97B5B56B714}"/>
                </a:ext>
              </a:extLst>
            </p:cNvPr>
            <p:cNvSpPr txBox="1">
              <a:spLocks noChangeArrowheads="1"/>
            </p:cNvSpPr>
            <p:nvPr/>
          </p:nvSpPr>
          <p:spPr bwMode="auto">
            <a:xfrm>
              <a:off x="406401" y="4241800"/>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एन</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एम</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a:t>
              </a:r>
            </a:p>
          </p:txBody>
        </p:sp>
        <p:sp>
          <p:nvSpPr>
            <p:cNvPr id="12" name="Text Box 7">
              <a:extLst>
                <a:ext uri="{FF2B5EF4-FFF2-40B4-BE49-F238E27FC236}">
                  <a16:creationId xmlns:a16="http://schemas.microsoft.com/office/drawing/2014/main" id="{3DEC4DD3-8F85-F595-7AEE-39CF04C5FD69}"/>
                </a:ext>
              </a:extLst>
            </p:cNvPr>
            <p:cNvSpPr txBox="1">
              <a:spLocks noChangeArrowheads="1"/>
            </p:cNvSpPr>
            <p:nvPr/>
          </p:nvSpPr>
          <p:spPr bwMode="auto">
            <a:xfrm>
              <a:off x="406401" y="4851400"/>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एन</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आई</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एम</a:t>
              </a:r>
              <a:endPar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endParaRPr>
            </a:p>
          </p:txBody>
        </p:sp>
        <p:sp>
          <p:nvSpPr>
            <p:cNvPr id="13" name="Text Box 7">
              <a:extLst>
                <a:ext uri="{FF2B5EF4-FFF2-40B4-BE49-F238E27FC236}">
                  <a16:creationId xmlns:a16="http://schemas.microsoft.com/office/drawing/2014/main" id="{7F5C4758-DED2-6F70-C46A-B752E22D4C9F}"/>
                </a:ext>
              </a:extLst>
            </p:cNvPr>
            <p:cNvSpPr txBox="1">
              <a:spLocks noChangeArrowheads="1"/>
            </p:cNvSpPr>
            <p:nvPr/>
          </p:nvSpPr>
          <p:spPr bwMode="auto">
            <a:xfrm>
              <a:off x="406401" y="54610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एन</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आर</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एफ</a:t>
              </a:r>
              <a:endPar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endParaRPr>
            </a:p>
          </p:txBody>
        </p:sp>
        <p:sp>
          <p:nvSpPr>
            <p:cNvPr id="14" name="Text Box 7">
              <a:extLst>
                <a:ext uri="{FF2B5EF4-FFF2-40B4-BE49-F238E27FC236}">
                  <a16:creationId xmlns:a16="http://schemas.microsoft.com/office/drawing/2014/main" id="{4F765E1D-2144-CA99-8208-93128F33A445}"/>
                </a:ext>
              </a:extLst>
            </p:cNvPr>
            <p:cNvSpPr txBox="1">
              <a:spLocks noChangeArrowheads="1"/>
            </p:cNvSpPr>
            <p:nvPr/>
          </p:nvSpPr>
          <p:spPr bwMode="auto">
            <a:xfrm>
              <a:off x="406401" y="60706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सशस्त्र बल</a:t>
              </a:r>
            </a:p>
          </p:txBody>
        </p:sp>
        <p:sp>
          <p:nvSpPr>
            <p:cNvPr id="15" name="Text Box 7">
              <a:extLst>
                <a:ext uri="{FF2B5EF4-FFF2-40B4-BE49-F238E27FC236}">
                  <a16:creationId xmlns:a16="http://schemas.microsoft.com/office/drawing/2014/main" id="{03AE74FE-9EB2-AB5F-6BE6-2F6D11665F2D}"/>
                </a:ext>
              </a:extLst>
            </p:cNvPr>
            <p:cNvSpPr txBox="1">
              <a:spLocks noChangeArrowheads="1"/>
            </p:cNvSpPr>
            <p:nvPr/>
          </p:nvSpPr>
          <p:spPr bwMode="auto">
            <a:xfrm>
              <a:off x="4470401" y="30226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एस.  ई. सी </a:t>
              </a:r>
              <a:endPar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endParaRPr>
            </a:p>
          </p:txBody>
        </p:sp>
        <p:sp>
          <p:nvSpPr>
            <p:cNvPr id="16" name="Text Box 7">
              <a:extLst>
                <a:ext uri="{FF2B5EF4-FFF2-40B4-BE49-F238E27FC236}">
                  <a16:creationId xmlns:a16="http://schemas.microsoft.com/office/drawing/2014/main" id="{B7C21D18-F684-918A-4B15-B1961ECAFC38}"/>
                </a:ext>
              </a:extLst>
            </p:cNvPr>
            <p:cNvSpPr txBox="1">
              <a:spLocks noChangeArrowheads="1"/>
            </p:cNvSpPr>
            <p:nvPr/>
          </p:nvSpPr>
          <p:spPr bwMode="auto">
            <a:xfrm>
              <a:off x="4470401" y="36322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एस</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एम</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a:t>
              </a:r>
            </a:p>
          </p:txBody>
        </p:sp>
        <p:sp>
          <p:nvSpPr>
            <p:cNvPr id="17" name="Text Box 7">
              <a:extLst>
                <a:ext uri="{FF2B5EF4-FFF2-40B4-BE49-F238E27FC236}">
                  <a16:creationId xmlns:a16="http://schemas.microsoft.com/office/drawing/2014/main" id="{78E697B0-CF1C-0B5E-B511-80BF81E4B628}"/>
                </a:ext>
              </a:extLst>
            </p:cNvPr>
            <p:cNvSpPr txBox="1">
              <a:spLocks noChangeArrowheads="1"/>
            </p:cNvSpPr>
            <p:nvPr/>
          </p:nvSpPr>
          <p:spPr bwMode="auto">
            <a:xfrm>
              <a:off x="4470401" y="42418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एस</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आर</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एफ</a:t>
              </a:r>
              <a:endPar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endParaRPr>
            </a:p>
          </p:txBody>
        </p:sp>
        <p:sp>
          <p:nvSpPr>
            <p:cNvPr id="18" name="Text Box 7">
              <a:extLst>
                <a:ext uri="{FF2B5EF4-FFF2-40B4-BE49-F238E27FC236}">
                  <a16:creationId xmlns:a16="http://schemas.microsoft.com/office/drawing/2014/main" id="{D6378A32-96A6-3FCD-436E-C204D4BEE2FA}"/>
                </a:ext>
              </a:extLst>
            </p:cNvPr>
            <p:cNvSpPr txBox="1">
              <a:spLocks noChangeArrowheads="1"/>
            </p:cNvSpPr>
            <p:nvPr/>
          </p:nvSpPr>
          <p:spPr bwMode="auto">
            <a:xfrm>
              <a:off x="4470401" y="48514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पुलिस</a:t>
              </a:r>
            </a:p>
          </p:txBody>
        </p:sp>
        <p:sp>
          <p:nvSpPr>
            <p:cNvPr id="19" name="Text Box 7">
              <a:extLst>
                <a:ext uri="{FF2B5EF4-FFF2-40B4-BE49-F238E27FC236}">
                  <a16:creationId xmlns:a16="http://schemas.microsoft.com/office/drawing/2014/main" id="{472FA34E-F7D4-75EB-60B3-D7E3F6C5468D}"/>
                </a:ext>
              </a:extLst>
            </p:cNvPr>
            <p:cNvSpPr txBox="1">
              <a:spLocks noChangeArrowheads="1"/>
            </p:cNvSpPr>
            <p:nvPr/>
          </p:nvSpPr>
          <p:spPr bwMode="auto">
            <a:xfrm>
              <a:off x="4470401" y="5461001"/>
              <a:ext cx="36576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अग्निशामक सेवा</a:t>
              </a:r>
            </a:p>
          </p:txBody>
        </p:sp>
        <p:sp>
          <p:nvSpPr>
            <p:cNvPr id="20" name="Text Box 7">
              <a:extLst>
                <a:ext uri="{FF2B5EF4-FFF2-40B4-BE49-F238E27FC236}">
                  <a16:creationId xmlns:a16="http://schemas.microsoft.com/office/drawing/2014/main" id="{2F89323F-58F2-0952-93A5-D43F9E23DEEF}"/>
                </a:ext>
              </a:extLst>
            </p:cNvPr>
            <p:cNvSpPr txBox="1">
              <a:spLocks noChangeArrowheads="1"/>
            </p:cNvSpPr>
            <p:nvPr/>
          </p:nvSpPr>
          <p:spPr bwMode="auto">
            <a:xfrm>
              <a:off x="8432801" y="3022601"/>
              <a:ext cx="35560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एम</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ए</a:t>
              </a:r>
            </a:p>
          </p:txBody>
        </p:sp>
        <p:sp>
          <p:nvSpPr>
            <p:cNvPr id="21" name="Text Box 7">
              <a:extLst>
                <a:ext uri="{FF2B5EF4-FFF2-40B4-BE49-F238E27FC236}">
                  <a16:creationId xmlns:a16="http://schemas.microsoft.com/office/drawing/2014/main" id="{A15B0178-1FC8-F0AF-07EE-DBE45B2277CE}"/>
                </a:ext>
              </a:extLst>
            </p:cNvPr>
            <p:cNvSpPr txBox="1">
              <a:spLocks noChangeArrowheads="1"/>
            </p:cNvSpPr>
            <p:nvPr/>
          </p:nvSpPr>
          <p:spPr bwMode="auto">
            <a:xfrm>
              <a:off x="8432801" y="3632201"/>
              <a:ext cx="35560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पुलिस</a:t>
              </a:r>
            </a:p>
          </p:txBody>
        </p:sp>
        <p:sp>
          <p:nvSpPr>
            <p:cNvPr id="23" name="Text Box 7">
              <a:extLst>
                <a:ext uri="{FF2B5EF4-FFF2-40B4-BE49-F238E27FC236}">
                  <a16:creationId xmlns:a16="http://schemas.microsoft.com/office/drawing/2014/main" id="{91B14215-8935-F6F9-BF90-1902B26EE6AA}"/>
                </a:ext>
              </a:extLst>
            </p:cNvPr>
            <p:cNvSpPr txBox="1">
              <a:spLocks noChangeArrowheads="1"/>
            </p:cNvSpPr>
            <p:nvPr/>
          </p:nvSpPr>
          <p:spPr bwMode="auto">
            <a:xfrm>
              <a:off x="8432801" y="4241801"/>
              <a:ext cx="35560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अग्निशामक सेवा</a:t>
              </a:r>
            </a:p>
          </p:txBody>
        </p:sp>
        <p:sp>
          <p:nvSpPr>
            <p:cNvPr id="24" name="Text Box 7">
              <a:extLst>
                <a:ext uri="{FF2B5EF4-FFF2-40B4-BE49-F238E27FC236}">
                  <a16:creationId xmlns:a16="http://schemas.microsoft.com/office/drawing/2014/main" id="{A9AA199D-AF73-1DC7-E8C1-0E902ACF17AC}"/>
                </a:ext>
              </a:extLst>
            </p:cNvPr>
            <p:cNvSpPr txBox="1">
              <a:spLocks noChangeArrowheads="1"/>
            </p:cNvSpPr>
            <p:nvPr/>
          </p:nvSpPr>
          <p:spPr bwMode="auto">
            <a:xfrm>
              <a:off x="8432801" y="4851401"/>
              <a:ext cx="3556001" cy="423820"/>
            </a:xfrm>
            <a:prstGeom prst="rect">
              <a:avLst/>
            </a:prstGeom>
            <a:noFill/>
            <a:ln w="9525">
              <a:solidFill>
                <a:schemeClr val="tx1"/>
              </a:solidFill>
              <a:miter lim="800000"/>
              <a:headEnd/>
              <a:tailEnd/>
            </a:ln>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सी</a:t>
              </a:r>
              <a:r>
                <a:rPr kumimoji="0" lang="hi-IN"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a:t>
              </a:r>
              <a:r>
                <a:rPr kumimoji="0" lang="en-US" sz="4800" b="1" i="0" u="none" strike="noStrike" kern="1200" cap="none" spc="0" normalizeH="0" baseline="0" noProof="0" dirty="0" err="1">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डी</a:t>
              </a:r>
              <a:r>
                <a:rPr kumimoji="0" lang="en-US" sz="4800" b="1" i="0" u="none" strike="noStrike" kern="1200" cap="none" spc="0" normalizeH="0" baseline="0" noProof="0" dirty="0">
                  <a:ln>
                    <a:noFill/>
                  </a:ln>
                  <a:solidFill>
                    <a:prstClr val="black"/>
                  </a:solidFill>
                  <a:effectLst/>
                  <a:uLnTx/>
                  <a:uFillTx/>
                  <a:latin typeface="Kokila" panose="020B0604020202020204" pitchFamily="34" charset="0"/>
                  <a:ea typeface="Open Sans" panose="020B0606030504020204" pitchFamily="34" charset="0"/>
                  <a:cs typeface="Kokila" panose="020B0604020202020204" pitchFamily="34" charset="0"/>
                </a:rPr>
                <a:t> और स्वयंसेवक</a:t>
              </a:r>
            </a:p>
          </p:txBody>
        </p:sp>
      </p:grpSp>
    </p:spTree>
    <p:extLst>
      <p:ext uri="{BB962C8B-B14F-4D97-AF65-F5344CB8AC3E}">
        <p14:creationId xmlns:p14="http://schemas.microsoft.com/office/powerpoint/2010/main" val="200129533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3583D-FD7D-D17D-0024-24A734A07DB1}"/>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899E544A-8F1C-9A13-F6C5-1ED42BD5BABE}"/>
              </a:ext>
            </a:extLst>
          </p:cNvPr>
          <p:cNvSpPr txBox="1"/>
          <p:nvPr/>
        </p:nvSpPr>
        <p:spPr>
          <a:xfrm>
            <a:off x="1138383" y="2641664"/>
            <a:ext cx="7548418" cy="1296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संस्थागत ढांचा</a:t>
            </a:r>
            <a:endParaRPr lang="en-IN" sz="8000" dirty="0">
              <a:latin typeface="Kokila" panose="020B0604020202020204" pitchFamily="34" charset="0"/>
              <a:cs typeface="Kokila" panose="020B0604020202020204" pitchFamily="34" charset="0"/>
            </a:endParaRPr>
          </a:p>
        </p:txBody>
      </p:sp>
      <p:pic>
        <p:nvPicPr>
          <p:cNvPr id="25" name="Picture 2">
            <a:extLst>
              <a:ext uri="{FF2B5EF4-FFF2-40B4-BE49-F238E27FC236}">
                <a16:creationId xmlns:a16="http://schemas.microsoft.com/office/drawing/2014/main" id="{F6937B34-4D8A-7081-DF03-9D3CA0888B50}"/>
              </a:ext>
            </a:extLst>
          </p:cNvPr>
          <p:cNvPicPr>
            <a:picLocks noChangeAspect="1" noChangeArrowheads="1"/>
          </p:cNvPicPr>
          <p:nvPr/>
        </p:nvPicPr>
        <p:blipFill>
          <a:blip r:embed="rId2" cstate="print"/>
          <a:srcRect/>
          <a:stretch>
            <a:fillRect/>
          </a:stretch>
        </p:blipFill>
        <p:spPr bwMode="auto">
          <a:xfrm>
            <a:off x="7593496" y="2482640"/>
            <a:ext cx="15652121" cy="10227520"/>
          </a:xfrm>
          <a:prstGeom prst="rect">
            <a:avLst/>
          </a:prstGeom>
          <a:ln>
            <a:noFill/>
          </a:ln>
          <a:effectLst>
            <a:outerShdw blurRad="190500" algn="tl" rotWithShape="0">
              <a:srgbClr val="000000">
                <a:alpha val="70000"/>
              </a:srgbClr>
            </a:outerShdw>
          </a:effectLst>
        </p:spPr>
      </p:pic>
      <p:sp>
        <p:nvSpPr>
          <p:cNvPr id="26" name="Gunshot wounds">
            <a:extLst>
              <a:ext uri="{FF2B5EF4-FFF2-40B4-BE49-F238E27FC236}">
                <a16:creationId xmlns:a16="http://schemas.microsoft.com/office/drawing/2014/main" id="{13355C5C-8781-CB54-B498-ECC1F690AE49}"/>
              </a:ext>
            </a:extLst>
          </p:cNvPr>
          <p:cNvSpPr txBox="1"/>
          <p:nvPr/>
        </p:nvSpPr>
        <p:spPr>
          <a:xfrm>
            <a:off x="1953391" y="3779508"/>
            <a:ext cx="3189777"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6000" b="1" dirty="0" err="1">
                <a:solidFill>
                  <a:srgbClr val="FF0000"/>
                </a:solidFill>
                <a:latin typeface="Kokila" panose="020B0604020202020204" pitchFamily="34" charset="0"/>
                <a:cs typeface="Kokila" panose="020B0604020202020204" pitchFamily="34" charset="0"/>
              </a:rPr>
              <a:t>शीर्ष</a:t>
            </a:r>
            <a:r>
              <a:rPr lang="en-US" sz="6000" b="1" dirty="0">
                <a:solidFill>
                  <a:srgbClr val="FF0000"/>
                </a:solidFill>
                <a:latin typeface="Kokila" panose="020B0604020202020204" pitchFamily="34" charset="0"/>
                <a:cs typeface="Kokila" panose="020B0604020202020204" pitchFamily="34" charset="0"/>
              </a:rPr>
              <a:t> </a:t>
            </a:r>
            <a:r>
              <a:rPr lang="hi-IN" sz="6000" b="1" dirty="0">
                <a:solidFill>
                  <a:srgbClr val="FF0000"/>
                </a:solidFill>
                <a:latin typeface="Kokila" panose="020B0604020202020204" pitchFamily="34" charset="0"/>
                <a:cs typeface="Kokila" panose="020B0604020202020204" pitchFamily="34" charset="0"/>
              </a:rPr>
              <a:t>स्तरीय </a:t>
            </a:r>
            <a:endParaRPr sz="6000" b="1" dirty="0">
              <a:solidFill>
                <a:srgbClr val="FF00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66810940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C2DCD-F025-02B7-10FD-9B81180D55C9}"/>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6CF9FAE4-2DAB-3240-E60C-FB40050DE3BE}"/>
              </a:ext>
            </a:extLst>
          </p:cNvPr>
          <p:cNvSpPr txBox="1"/>
          <p:nvPr/>
        </p:nvSpPr>
        <p:spPr>
          <a:xfrm>
            <a:off x="1138383" y="2721176"/>
            <a:ext cx="7548418" cy="12963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संस्थागत ढांचा</a:t>
            </a:r>
            <a:endParaRPr lang="en-IN" sz="8000" dirty="0">
              <a:latin typeface="Kokila" panose="020B0604020202020204" pitchFamily="34" charset="0"/>
              <a:cs typeface="Kokila" panose="020B0604020202020204" pitchFamily="34" charset="0"/>
            </a:endParaRPr>
          </a:p>
        </p:txBody>
      </p:sp>
      <p:pic>
        <p:nvPicPr>
          <p:cNvPr id="25" name="Picture 2">
            <a:extLst>
              <a:ext uri="{FF2B5EF4-FFF2-40B4-BE49-F238E27FC236}">
                <a16:creationId xmlns:a16="http://schemas.microsoft.com/office/drawing/2014/main" id="{7EFE32E6-A7ED-27ED-0D2B-6A7547713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7017026" y="2482640"/>
            <a:ext cx="16909774" cy="10227520"/>
          </a:xfrm>
          <a:prstGeom prst="rect">
            <a:avLst/>
          </a:prstGeom>
          <a:noFill/>
          <a:ln>
            <a:noFill/>
          </a:ln>
          <a:effectLst>
            <a:outerShdw blurRad="190500" algn="tl" rotWithShape="0">
              <a:srgbClr val="000000">
                <a:alpha val="70000"/>
              </a:srgbClr>
            </a:outerShdw>
          </a:effectLst>
        </p:spPr>
      </p:pic>
      <p:sp>
        <p:nvSpPr>
          <p:cNvPr id="2" name="Gunshot wounds">
            <a:extLst>
              <a:ext uri="{FF2B5EF4-FFF2-40B4-BE49-F238E27FC236}">
                <a16:creationId xmlns:a16="http://schemas.microsoft.com/office/drawing/2014/main" id="{60A36AF4-DB04-73EB-EE87-F05470F11DE3}"/>
              </a:ext>
            </a:extLst>
          </p:cNvPr>
          <p:cNvSpPr txBox="1"/>
          <p:nvPr/>
        </p:nvSpPr>
        <p:spPr>
          <a:xfrm>
            <a:off x="1993150" y="3872335"/>
            <a:ext cx="3189777"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rtl="0"/>
            <a:r>
              <a:rPr lang="en-US" sz="6000" b="1" dirty="0" err="1">
                <a:solidFill>
                  <a:srgbClr val="FF0000"/>
                </a:solidFill>
                <a:latin typeface="Kokila" panose="020B0604020202020204" pitchFamily="34" charset="0"/>
                <a:cs typeface="Kokila" panose="020B0604020202020204" pitchFamily="34" charset="0"/>
              </a:rPr>
              <a:t>केंद्र</a:t>
            </a:r>
            <a:r>
              <a:rPr lang="en-US" sz="6000" b="1" dirty="0">
                <a:solidFill>
                  <a:srgbClr val="FF0000"/>
                </a:solidFill>
                <a:latin typeface="Kokila" panose="020B0604020202020204" pitchFamily="34" charset="0"/>
                <a:cs typeface="Kokila" panose="020B0604020202020204" pitchFamily="34" charset="0"/>
              </a:rPr>
              <a:t> </a:t>
            </a:r>
            <a:r>
              <a:rPr lang="hi-IN" sz="6000" b="1" dirty="0">
                <a:solidFill>
                  <a:srgbClr val="FF0000"/>
                </a:solidFill>
                <a:latin typeface="Kokila" panose="020B0604020202020204" pitchFamily="34" charset="0"/>
                <a:cs typeface="Kokila" panose="020B0604020202020204" pitchFamily="34" charset="0"/>
              </a:rPr>
              <a:t>स्तरीय </a:t>
            </a:r>
            <a:endParaRPr sz="6000" b="1" dirty="0">
              <a:solidFill>
                <a:srgbClr val="FF00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7992408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DD7B4-165D-076B-26EE-3BCC5E818430}"/>
            </a:ext>
          </a:extLst>
        </p:cNvPr>
        <p:cNvGrpSpPr/>
        <p:nvPr/>
      </p:nvGrpSpPr>
      <p:grpSpPr>
        <a:xfrm>
          <a:off x="0" y="0"/>
          <a:ext cx="0" cy="0"/>
          <a:chOff x="0" y="0"/>
          <a:chExt cx="0" cy="0"/>
        </a:xfrm>
      </p:grpSpPr>
      <p:sp>
        <p:nvSpPr>
          <p:cNvPr id="22" name="Immediate Sources of Information">
            <a:extLst>
              <a:ext uri="{FF2B5EF4-FFF2-40B4-BE49-F238E27FC236}">
                <a16:creationId xmlns:a16="http://schemas.microsoft.com/office/drawing/2014/main" id="{2FFD3D1E-EE8C-CD38-BAB2-0C27BC559FC6}"/>
              </a:ext>
            </a:extLst>
          </p:cNvPr>
          <p:cNvSpPr txBox="1"/>
          <p:nvPr/>
        </p:nvSpPr>
        <p:spPr>
          <a:xfrm>
            <a:off x="1138383" y="2482640"/>
            <a:ext cx="7548418" cy="1296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संस्थागत ढांचा</a:t>
            </a:r>
            <a:endParaRPr lang="en-IN" sz="8000" dirty="0">
              <a:latin typeface="Kokila" panose="020B0604020202020204" pitchFamily="34" charset="0"/>
              <a:cs typeface="Kokila" panose="020B0604020202020204" pitchFamily="34" charset="0"/>
            </a:endParaRPr>
          </a:p>
        </p:txBody>
      </p:sp>
      <p:pic>
        <p:nvPicPr>
          <p:cNvPr id="25" name="Picture 2">
            <a:extLst>
              <a:ext uri="{FF2B5EF4-FFF2-40B4-BE49-F238E27FC236}">
                <a16:creationId xmlns:a16="http://schemas.microsoft.com/office/drawing/2014/main" id="{80CA86C0-C763-2F58-1D08-6973457CBA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20" r="3883"/>
          <a:stretch>
            <a:fillRect/>
          </a:stretch>
        </p:blipFill>
        <p:spPr bwMode="auto">
          <a:xfrm>
            <a:off x="7116417" y="2482640"/>
            <a:ext cx="16749423" cy="10227520"/>
          </a:xfrm>
          <a:prstGeom prst="rect">
            <a:avLst/>
          </a:prstGeom>
          <a:noFill/>
          <a:ln>
            <a:noFill/>
          </a:ln>
          <a:effectLst>
            <a:outerShdw blurRad="190500" algn="tl" rotWithShape="0">
              <a:srgbClr val="000000">
                <a:alpha val="70000"/>
              </a:srgbClr>
            </a:outerShdw>
          </a:effectLst>
        </p:spPr>
      </p:pic>
      <p:sp>
        <p:nvSpPr>
          <p:cNvPr id="2" name="Gunshot wounds">
            <a:extLst>
              <a:ext uri="{FF2B5EF4-FFF2-40B4-BE49-F238E27FC236}">
                <a16:creationId xmlns:a16="http://schemas.microsoft.com/office/drawing/2014/main" id="{1B7FC65E-0E47-5512-23F0-03C9390DA8BC}"/>
              </a:ext>
            </a:extLst>
          </p:cNvPr>
          <p:cNvSpPr txBox="1"/>
          <p:nvPr/>
        </p:nvSpPr>
        <p:spPr>
          <a:xfrm>
            <a:off x="1854001" y="3494647"/>
            <a:ext cx="3189777"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6000" b="1" dirty="0" err="1">
                <a:solidFill>
                  <a:srgbClr val="FF0000"/>
                </a:solidFill>
                <a:latin typeface="Kokila" panose="020B0604020202020204" pitchFamily="34" charset="0"/>
                <a:cs typeface="Kokila" panose="020B0604020202020204" pitchFamily="34" charset="0"/>
              </a:rPr>
              <a:t>राज्य</a:t>
            </a:r>
            <a:r>
              <a:rPr lang="hi-IN" sz="6000" b="1" dirty="0">
                <a:solidFill>
                  <a:srgbClr val="FF0000"/>
                </a:solidFill>
                <a:latin typeface="Kokila" panose="020B0604020202020204" pitchFamily="34" charset="0"/>
                <a:cs typeface="Kokila" panose="020B0604020202020204" pitchFamily="34" charset="0"/>
              </a:rPr>
              <a:t> स्तरीय</a:t>
            </a:r>
            <a:endParaRPr sz="6000" b="1" dirty="0">
              <a:solidFill>
                <a:srgbClr val="FF00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05518818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8E82-74AD-F251-9138-96D299E923A1}"/>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956A72FF-01C8-A341-67E7-FDBB4538B3C2}"/>
              </a:ext>
            </a:extLst>
          </p:cNvPr>
          <p:cNvSpPr txBox="1"/>
          <p:nvPr/>
        </p:nvSpPr>
        <p:spPr>
          <a:xfrm>
            <a:off x="941160" y="4759675"/>
            <a:ext cx="6969298" cy="35128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विभिन्न आपदाओं के प्रबंधन के लिए नोडल मंत्रालय</a:t>
            </a:r>
            <a:endParaRPr lang="en-IN" sz="8000" dirty="0">
              <a:latin typeface="Kokila" panose="020B0604020202020204" pitchFamily="34" charset="0"/>
              <a:cs typeface="Kokila" panose="020B0604020202020204" pitchFamily="34" charset="0"/>
            </a:endParaRPr>
          </a:p>
        </p:txBody>
      </p:sp>
      <p:sp>
        <p:nvSpPr>
          <p:cNvPr id="2" name="object 3">
            <a:extLst>
              <a:ext uri="{FF2B5EF4-FFF2-40B4-BE49-F238E27FC236}">
                <a16:creationId xmlns:a16="http://schemas.microsoft.com/office/drawing/2014/main" id="{B4F071F3-1E38-DC88-AF8A-19B55A8111B1}"/>
              </a:ext>
            </a:extLst>
          </p:cNvPr>
          <p:cNvSpPr/>
          <p:nvPr/>
        </p:nvSpPr>
        <p:spPr>
          <a:xfrm>
            <a:off x="8442959" y="2482640"/>
            <a:ext cx="14802657" cy="10258000"/>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48438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361DE-C5C0-E009-51C6-058846ECC2E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6EE7AEA-AE3A-1FB3-792E-005EB93BABD4}"/>
              </a:ext>
            </a:extLst>
          </p:cNvPr>
          <p:cNvSpPr/>
          <p:nvPr/>
        </p:nvSpPr>
        <p:spPr>
          <a:xfrm>
            <a:off x="8167732" y="2445026"/>
            <a:ext cx="16216268" cy="11270975"/>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3F39155-6613-C401-A7BC-DEBEFDD2A36D}"/>
              </a:ext>
            </a:extLst>
          </p:cNvPr>
          <p:cNvSpPr txBox="1"/>
          <p:nvPr/>
        </p:nvSpPr>
        <p:spPr>
          <a:xfrm>
            <a:off x="8342543" y="3199240"/>
            <a:ext cx="15076257" cy="54373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मई 2005 में कार्यकारी आदेश द्वारा </a:t>
            </a:r>
            <a:r>
              <a:rPr lang="en-US" sz="6000" dirty="0" err="1">
                <a:solidFill>
                  <a:schemeClr val="tx1"/>
                </a:solidFill>
                <a:latin typeface="Kokila" panose="020B0604020202020204" pitchFamily="34" charset="0"/>
                <a:cs typeface="Kokila" panose="020B0604020202020204" pitchFamily="34" charset="0"/>
              </a:rPr>
              <a:t>स्थापित</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डीएम</a:t>
            </a:r>
            <a:r>
              <a:rPr lang="en-US" sz="6000" dirty="0">
                <a:solidFill>
                  <a:schemeClr val="tx1"/>
                </a:solidFill>
                <a:latin typeface="Kokila" panose="020B0604020202020204" pitchFamily="34" charset="0"/>
                <a:cs typeface="Kokila" panose="020B0604020202020204" pitchFamily="34" charset="0"/>
              </a:rPr>
              <a:t> अधिनियम 2005 की धारा - 3 (1) के तहत 27 सितंबर 2006 को गठित</a:t>
            </a:r>
          </a:p>
          <a:p>
            <a:pPr marL="685800"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 प्रबंधन के लिए नीतियां, योजनाएं और दिशानिर्देश निर्धारित करने हेतु प्रधानमंत्री के अधीन नौ अतिरिक्त सदस्य और एक उपाध्यक्ष</a:t>
            </a:r>
          </a:p>
          <a:p>
            <a:pPr marL="685800"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नीति, योजना बनाना और दिशा-निर्देश सुझाना</a:t>
            </a:r>
          </a:p>
        </p:txBody>
      </p:sp>
      <p:sp>
        <p:nvSpPr>
          <p:cNvPr id="114" name="PPT 2 -">
            <a:extLst>
              <a:ext uri="{FF2B5EF4-FFF2-40B4-BE49-F238E27FC236}">
                <a16:creationId xmlns:a16="http://schemas.microsoft.com/office/drawing/2014/main" id="{87FD496D-C456-1F91-94C0-825D2EC7850E}"/>
              </a:ext>
            </a:extLst>
          </p:cNvPr>
          <p:cNvSpPr txBox="1"/>
          <p:nvPr/>
        </p:nvSpPr>
        <p:spPr>
          <a:xfrm>
            <a:off x="21546984" y="12813338"/>
            <a:ext cx="1307449"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E7A9D2F0-61C4-7EDF-8FA2-77FC473FDF8B}"/>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651053D6-B201-F451-66CE-0D0A9C7E1A6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17</a:t>
            </a:fld>
            <a:endParaRPr dirty="0"/>
          </a:p>
        </p:txBody>
      </p:sp>
      <p:sp>
        <p:nvSpPr>
          <p:cNvPr id="9" name="Course Purpose">
            <a:extLst>
              <a:ext uri="{FF2B5EF4-FFF2-40B4-BE49-F238E27FC236}">
                <a16:creationId xmlns:a16="http://schemas.microsoft.com/office/drawing/2014/main" id="{05592366-F320-F265-6A39-839FCE4A4298}"/>
              </a:ext>
            </a:extLst>
          </p:cNvPr>
          <p:cNvSpPr txBox="1"/>
          <p:nvPr/>
        </p:nvSpPr>
        <p:spPr>
          <a:xfrm>
            <a:off x="856040" y="3668165"/>
            <a:ext cx="7113118" cy="3174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IN" sz="8000" dirty="0">
                <a:latin typeface="Kokila" panose="020B0604020202020204" pitchFamily="34" charset="0"/>
                <a:cs typeface="Kokila" panose="020B0604020202020204" pitchFamily="34" charset="0"/>
              </a:rPr>
              <a:t>राष्ट्रीय आपदा प्रबंधन प्राधिकरण (एनडीएमए)</a:t>
            </a:r>
            <a:br>
              <a:rPr lang="en-IN" sz="8000" dirty="0">
                <a:latin typeface="Kokila" panose="020B0604020202020204" pitchFamily="34" charset="0"/>
                <a:cs typeface="Kokila" panose="020B0604020202020204" pitchFamily="34" charset="0"/>
              </a:rPr>
            </a:br>
            <a:r>
              <a:rPr lang="en-IN" sz="8000" b="0" dirty="0">
                <a:latin typeface="Kokila" panose="020B0604020202020204" pitchFamily="34" charset="0"/>
                <a:cs typeface="Kokila" panose="020B0604020202020204" pitchFamily="34" charset="0"/>
              </a:rPr>
              <a:t>अध्याय II (धारा 03-13)</a:t>
            </a:r>
          </a:p>
        </p:txBody>
      </p:sp>
    </p:spTree>
    <p:extLst>
      <p:ext uri="{BB962C8B-B14F-4D97-AF65-F5344CB8AC3E}">
        <p14:creationId xmlns:p14="http://schemas.microsoft.com/office/powerpoint/2010/main" val="371680738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NDMA ORGANISATIONAL STRUCTURE">
            <a:extLst>
              <a:ext uri="{FF2B5EF4-FFF2-40B4-BE49-F238E27FC236}">
                <a16:creationId xmlns:a16="http://schemas.microsoft.com/office/drawing/2014/main" id="{19393225-A41A-31EC-78B5-CD12F471A414}"/>
              </a:ext>
            </a:extLst>
          </p:cNvPr>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0" y="0"/>
            <a:ext cx="24384000" cy="13716000"/>
          </a:xfrm>
          <a:prstGeom prst="rect">
            <a:avLst/>
          </a:prstGeom>
          <a:noFill/>
        </p:spPr>
      </p:pic>
    </p:spTree>
    <p:extLst>
      <p:ext uri="{BB962C8B-B14F-4D97-AF65-F5344CB8AC3E}">
        <p14:creationId xmlns:p14="http://schemas.microsoft.com/office/powerpoint/2010/main" val="209773067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3CE53-33AB-5B43-521D-0FBBEE5969E6}"/>
            </a:ext>
          </a:extLst>
        </p:cNvPr>
        <p:cNvGrpSpPr/>
        <p:nvPr/>
      </p:nvGrpSpPr>
      <p:grpSpPr>
        <a:xfrm>
          <a:off x="0" y="0"/>
          <a:ext cx="0" cy="0"/>
          <a:chOff x="0" y="0"/>
          <a:chExt cx="0" cy="0"/>
        </a:xfrm>
      </p:grpSpPr>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2A36DF1-BD7D-07F5-F110-519A648551BA}"/>
              </a:ext>
            </a:extLst>
          </p:cNvPr>
          <p:cNvSpPr txBox="1"/>
          <p:nvPr/>
        </p:nvSpPr>
        <p:spPr>
          <a:xfrm>
            <a:off x="7570703" y="3296318"/>
            <a:ext cx="15638618" cy="98334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err="1">
                <a:solidFill>
                  <a:schemeClr val="tx1"/>
                </a:solidFill>
                <a:latin typeface="Kokila" panose="020B0604020202020204" pitchFamily="34" charset="0"/>
                <a:cs typeface="Kokila" panose="020B0604020202020204" pitchFamily="34" charset="0"/>
              </a:rPr>
              <a:t>आपदा</a:t>
            </a:r>
            <a:r>
              <a:rPr lang="en-US" sz="6000" dirty="0">
                <a:solidFill>
                  <a:schemeClr val="tx1"/>
                </a:solidFill>
                <a:latin typeface="Kokila" panose="020B0604020202020204" pitchFamily="34" charset="0"/>
                <a:cs typeface="Kokila" panose="020B0604020202020204" pitchFamily="34" charset="0"/>
              </a:rPr>
              <a:t> के लिए समय पर और प्रभावी प्रतिक्रिया सुनिश्चित करने के लिए आपदा प्रबंधन के लिए नीतियां, योजनाएं और दिशानिर्देश निर्धारित करने </a:t>
            </a:r>
            <a:r>
              <a:rPr lang="en-US" sz="6000" dirty="0" err="1">
                <a:solidFill>
                  <a:schemeClr val="tx1"/>
                </a:solidFill>
                <a:latin typeface="Kokila" panose="020B0604020202020204" pitchFamily="34" charset="0"/>
                <a:cs typeface="Kokila" panose="020B0604020202020204" pitchFamily="34" charset="0"/>
              </a:rPr>
              <a:t>की</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जिम्मेदारी</a:t>
            </a:r>
            <a:endParaRPr lang="hi-IN" sz="6000" dirty="0">
              <a:solidFill>
                <a:schemeClr val="tx1"/>
              </a:solidFill>
              <a:latin typeface="Kokila" panose="020B0604020202020204" pitchFamily="34" charset="0"/>
              <a:cs typeface="Kokila" panose="020B0604020202020204" pitchFamily="34" charset="0"/>
            </a:endParaRPr>
          </a:p>
          <a:p>
            <a:pPr algn="l" rtl="0">
              <a:defRPr sz="6400">
                <a:solidFill>
                  <a:srgbClr val="FFFFFF"/>
                </a:solidFill>
                <a:latin typeface="Open Sans Semibold"/>
                <a:ea typeface="Open Sans Semibold"/>
                <a:cs typeface="Open Sans Semibold"/>
                <a:sym typeface="Open Sans Semibold"/>
              </a:defRPr>
            </a:pPr>
            <a:endParaRPr lang="en-US" sz="6000" dirty="0">
              <a:solidFill>
                <a:schemeClr val="tx1"/>
              </a:solidFill>
              <a:latin typeface="Kokila" panose="020B0604020202020204" pitchFamily="34" charset="0"/>
              <a:cs typeface="Kokila" panose="020B0604020202020204" pitchFamily="34" charset="0"/>
            </a:endParaRPr>
          </a:p>
          <a:p>
            <a:pPr marL="1706563" lvl="2"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राष्ट्रीय योजना को मंजूरी देना</a:t>
            </a:r>
          </a:p>
          <a:p>
            <a:pPr marL="1706563" lvl="2"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मंत्रालयों या विभागों द्वारा तैयार की गई योजनाओं को मंजूरी देना</a:t>
            </a:r>
          </a:p>
          <a:p>
            <a:pPr marL="1706563" lvl="2"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प्राधिकारियों द्वारा पालन किए जाने वाले दिशानिर्देश निर्धारित करना</a:t>
            </a:r>
          </a:p>
          <a:p>
            <a:pPr marL="1706563" lvl="2"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नीति के प्रवर्तन और कार्यान्वयन का समन्वय करना</a:t>
            </a:r>
          </a:p>
          <a:p>
            <a:pPr marL="1706563" lvl="2" indent="-685800" algn="l"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धन के प्रावधान की </a:t>
            </a:r>
            <a:r>
              <a:rPr lang="en-US" sz="6000" dirty="0" err="1">
                <a:solidFill>
                  <a:schemeClr val="tx1"/>
                </a:solidFill>
                <a:latin typeface="Kokila" panose="020B0604020202020204" pitchFamily="34" charset="0"/>
                <a:cs typeface="Kokila" panose="020B0604020202020204" pitchFamily="34" charset="0"/>
              </a:rPr>
              <a:t>सिफारिश</a:t>
            </a:r>
            <a:r>
              <a:rPr lang="en-US" sz="6000" dirty="0">
                <a:solidFill>
                  <a:schemeClr val="tx1"/>
                </a:solidFill>
                <a:latin typeface="Kokila" panose="020B0604020202020204" pitchFamily="34" charset="0"/>
                <a:cs typeface="Kokila" panose="020B0604020202020204" pitchFamily="34" charset="0"/>
              </a:rPr>
              <a:t> </a:t>
            </a:r>
            <a:r>
              <a:rPr lang="hi-IN" sz="6000" dirty="0">
                <a:solidFill>
                  <a:schemeClr val="tx1"/>
                </a:solidFill>
                <a:latin typeface="Kokila" panose="020B0604020202020204" pitchFamily="34" charset="0"/>
                <a:cs typeface="Kokila" panose="020B0604020202020204" pitchFamily="34" charset="0"/>
              </a:rPr>
              <a:t>करना </a:t>
            </a:r>
            <a:endParaRPr lang="en-US" sz="6000" dirty="0">
              <a:solidFill>
                <a:schemeClr val="tx1"/>
              </a:solidFill>
              <a:latin typeface="Kokila" panose="020B0604020202020204" pitchFamily="34" charset="0"/>
              <a:cs typeface="Kokila" panose="020B0604020202020204" pitchFamily="34" charset="0"/>
            </a:endParaRPr>
          </a:p>
        </p:txBody>
      </p:sp>
      <p:sp>
        <p:nvSpPr>
          <p:cNvPr id="114" name="PPT 2 -">
            <a:extLst>
              <a:ext uri="{FF2B5EF4-FFF2-40B4-BE49-F238E27FC236}">
                <a16:creationId xmlns:a16="http://schemas.microsoft.com/office/drawing/2014/main" id="{8AAF496C-C58E-49A8-E634-7B8550674250}"/>
              </a:ext>
            </a:extLst>
          </p:cNvPr>
          <p:cNvSpPr txBox="1"/>
          <p:nvPr/>
        </p:nvSpPr>
        <p:spPr>
          <a:xfrm>
            <a:off x="21546984" y="12813338"/>
            <a:ext cx="956390"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a:defRPr b="0"/>
            </a:pPr>
            <a:r>
              <a:rPr lang="en-IN" dirty="0">
                <a:solidFill>
                  <a:srgbClr val="E46C0A"/>
                </a:solidFill>
              </a:rPr>
              <a:t>PPT</a:t>
            </a:r>
            <a:r>
              <a:rPr b="1" dirty="0">
                <a:solidFill>
                  <a:srgbClr val="E46C0A"/>
                </a:solidFill>
              </a:rPr>
              <a:t>-</a:t>
            </a:r>
          </a:p>
        </p:txBody>
      </p:sp>
      <p:sp>
        <p:nvSpPr>
          <p:cNvPr id="115" name="Rectangle">
            <a:extLst>
              <a:ext uri="{FF2B5EF4-FFF2-40B4-BE49-F238E27FC236}">
                <a16:creationId xmlns:a16="http://schemas.microsoft.com/office/drawing/2014/main" id="{EEE54AC3-4E56-07AD-0CB4-587925F0940B}"/>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8B9EB38C-416B-58F0-2BEC-1A024C1A906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19</a:t>
            </a:fld>
            <a:endParaRPr dirty="0"/>
          </a:p>
        </p:txBody>
      </p:sp>
      <p:sp>
        <p:nvSpPr>
          <p:cNvPr id="9" name="Course Purpose">
            <a:extLst>
              <a:ext uri="{FF2B5EF4-FFF2-40B4-BE49-F238E27FC236}">
                <a16:creationId xmlns:a16="http://schemas.microsoft.com/office/drawing/2014/main" id="{C57D53D2-5E54-9A65-26AC-B364B293E739}"/>
              </a:ext>
            </a:extLst>
          </p:cNvPr>
          <p:cNvSpPr txBox="1"/>
          <p:nvPr/>
        </p:nvSpPr>
        <p:spPr>
          <a:xfrm>
            <a:off x="742863" y="3366491"/>
            <a:ext cx="7113118" cy="2189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राष्ट्रीय प्राधिकरण की शक्तियाँ और कार्य</a:t>
            </a:r>
            <a:endParaRPr lang="en-IN" sz="8000" b="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52C686DA-D2CE-A373-4FFF-A2B8EC3ABEE0}"/>
              </a:ext>
            </a:extLst>
          </p:cNvPr>
          <p:cNvSpPr txBox="1"/>
          <p:nvPr/>
        </p:nvSpPr>
        <p:spPr>
          <a:xfrm>
            <a:off x="2018690" y="5626084"/>
            <a:ext cx="3189777"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hi-IN" sz="6000" b="1" dirty="0">
                <a:solidFill>
                  <a:srgbClr val="FF0000"/>
                </a:solidFill>
                <a:latin typeface="Kokila" panose="020B0604020202020204" pitchFamily="34" charset="0"/>
                <a:cs typeface="Kokila" panose="020B0604020202020204" pitchFamily="34" charset="0"/>
              </a:rPr>
              <a:t>सेक्शन</a:t>
            </a:r>
            <a:r>
              <a:rPr lang="en-US" sz="6000" b="1" dirty="0">
                <a:solidFill>
                  <a:srgbClr val="FF0000"/>
                </a:solidFill>
                <a:latin typeface="Kokila" panose="020B0604020202020204" pitchFamily="34" charset="0"/>
                <a:cs typeface="Kokila" panose="020B0604020202020204" pitchFamily="34" charset="0"/>
              </a:rPr>
              <a:t> 6</a:t>
            </a:r>
            <a:endParaRPr sz="6000" b="1" dirty="0">
              <a:solidFill>
                <a:srgbClr val="FF00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64676928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5B827-1F02-210E-4D3B-73BD8EBCFD6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50FC9B2-118F-84AE-0CA9-14E6223ED6DC}"/>
              </a:ext>
            </a:extLst>
          </p:cNvPr>
          <p:cNvSpPr/>
          <p:nvPr/>
        </p:nvSpPr>
        <p:spPr>
          <a:xfrm>
            <a:off x="8167732" y="2504661"/>
            <a:ext cx="16216268" cy="11211340"/>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3BAF9B4-B5F0-B38F-D5C4-CAF7B281ADD3}"/>
              </a:ext>
            </a:extLst>
          </p:cNvPr>
          <p:cNvSpPr txBox="1"/>
          <p:nvPr/>
        </p:nvSpPr>
        <p:spPr>
          <a:xfrm>
            <a:off x="8564880" y="3317730"/>
            <a:ext cx="15076257" cy="8597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nSpc>
                <a:spcPct val="100000"/>
              </a:lnSpc>
            </a:pPr>
            <a:r>
              <a:rPr lang="en-US" sz="7200" b="1" dirty="0">
                <a:solidFill>
                  <a:schemeClr val="tx1"/>
                </a:solidFill>
                <a:latin typeface="Kokila" panose="020B0604020202020204" pitchFamily="34" charset="0"/>
                <a:cs typeface="Kokila" panose="020B0604020202020204" pitchFamily="34" charset="0"/>
              </a:rPr>
              <a:t>22 </a:t>
            </a:r>
            <a:r>
              <a:rPr lang="en-US" sz="7200" b="1" dirty="0" err="1">
                <a:solidFill>
                  <a:schemeClr val="tx1"/>
                </a:solidFill>
                <a:latin typeface="Kokila" panose="020B0604020202020204" pitchFamily="34" charset="0"/>
                <a:cs typeface="Kokila" panose="020B0604020202020204" pitchFamily="34" charset="0"/>
              </a:rPr>
              <a:t>अक्टूबर</a:t>
            </a:r>
            <a:r>
              <a:rPr lang="en-US" sz="7200" b="1" dirty="0">
                <a:solidFill>
                  <a:schemeClr val="tx1"/>
                </a:solidFill>
                <a:latin typeface="Kokila" panose="020B0604020202020204" pitchFamily="34" charset="0"/>
                <a:cs typeface="Kokila" panose="020B0604020202020204" pitchFamily="34" charset="0"/>
              </a:rPr>
              <a:t> 2009 </a:t>
            </a:r>
            <a:r>
              <a:rPr lang="en-US" sz="7200" b="1" dirty="0" err="1">
                <a:solidFill>
                  <a:schemeClr val="tx1"/>
                </a:solidFill>
                <a:latin typeface="Kokila" panose="020B0604020202020204" pitchFamily="34" charset="0"/>
                <a:cs typeface="Kokila" panose="020B0604020202020204" pitchFamily="34" charset="0"/>
              </a:rPr>
              <a:t>को</a:t>
            </a:r>
            <a:r>
              <a:rPr lang="en-US" sz="7200" b="1" dirty="0">
                <a:solidFill>
                  <a:schemeClr val="tx1"/>
                </a:solidFill>
                <a:latin typeface="Kokila" panose="020B0604020202020204" pitchFamily="34" charset="0"/>
                <a:cs typeface="Kokila" panose="020B0604020202020204" pitchFamily="34" charset="0"/>
              </a:rPr>
              <a:t> केंद्रीय मंत्रिमंडल </a:t>
            </a:r>
            <a:r>
              <a:rPr lang="en-US" sz="7200" b="1" dirty="0" err="1">
                <a:solidFill>
                  <a:schemeClr val="tx1"/>
                </a:solidFill>
                <a:latin typeface="Kokila" panose="020B0604020202020204" pitchFamily="34" charset="0"/>
                <a:cs typeface="Kokila" panose="020B0604020202020204" pitchFamily="34" charset="0"/>
              </a:rPr>
              <a:t>द्वारा</a:t>
            </a:r>
            <a:r>
              <a:rPr lang="en-US" sz="7200" b="1" dirty="0">
                <a:solidFill>
                  <a:schemeClr val="tx1"/>
                </a:solidFill>
                <a:latin typeface="Kokila" panose="020B0604020202020204" pitchFamily="34" charset="0"/>
                <a:cs typeface="Kokila" panose="020B0604020202020204" pitchFamily="34" charset="0"/>
              </a:rPr>
              <a:t> </a:t>
            </a:r>
            <a:r>
              <a:rPr lang="en-US" sz="7200" b="1" dirty="0" err="1">
                <a:solidFill>
                  <a:schemeClr val="tx1"/>
                </a:solidFill>
                <a:latin typeface="Kokila" panose="020B0604020202020204" pitchFamily="34" charset="0"/>
                <a:cs typeface="Kokila" panose="020B0604020202020204" pitchFamily="34" charset="0"/>
              </a:rPr>
              <a:t>अनुमोदित</a:t>
            </a:r>
            <a:endParaRPr lang="en-US" sz="7200" b="1" dirty="0">
              <a:solidFill>
                <a:schemeClr val="tx1"/>
              </a:solidFill>
              <a:latin typeface="Kokila" panose="020B0604020202020204" pitchFamily="34" charset="0"/>
              <a:cs typeface="Kokila" panose="020B0604020202020204" pitchFamily="34" charset="0"/>
            </a:endParaRPr>
          </a:p>
          <a:p>
            <a:pPr marL="838350" lvl="1" indent="-514350" algn="l" rtl="0">
              <a:buFont typeface="+mj-lt"/>
              <a:buAutoNum type="arabicPeriod"/>
            </a:pPr>
            <a:r>
              <a:rPr lang="en-IN" sz="6000" dirty="0" err="1">
                <a:latin typeface="Kokila" panose="020B0604020202020204" pitchFamily="34" charset="0"/>
                <a:cs typeface="Kokila" panose="020B0604020202020204" pitchFamily="34" charset="0"/>
              </a:rPr>
              <a:t>आपदा</a:t>
            </a:r>
            <a:r>
              <a:rPr lang="en-IN" sz="6000" dirty="0">
                <a:latin typeface="Kokila" panose="020B0604020202020204" pitchFamily="34" charset="0"/>
                <a:cs typeface="Kokila" panose="020B0604020202020204" pitchFamily="34" charset="0"/>
              </a:rPr>
              <a:t> और आपदा प्रबंधन को परिभाषित करना</a:t>
            </a:r>
          </a:p>
          <a:p>
            <a:pPr marL="838350" lvl="1" indent="-514350" algn="l" rtl="0">
              <a:buFont typeface="+mj-lt"/>
              <a:buAutoNum type="arabicPeriod"/>
            </a:pPr>
            <a:r>
              <a:rPr lang="en-IN" sz="6000" dirty="0">
                <a:latin typeface="Kokila" panose="020B0604020202020204" pitchFamily="34" charset="0"/>
                <a:cs typeface="Kokila" panose="020B0604020202020204" pitchFamily="34" charset="0"/>
              </a:rPr>
              <a:t>आपदा प्रबंधन चक्र की रूपरेखा</a:t>
            </a:r>
          </a:p>
          <a:p>
            <a:pPr marL="838350" lvl="1" indent="-514350" algn="l" rtl="0">
              <a:buFont typeface="+mj-lt"/>
              <a:buAutoNum type="arabicPeriod"/>
            </a:pPr>
            <a:r>
              <a:rPr lang="en-IN" sz="6000" dirty="0">
                <a:latin typeface="Kokila" panose="020B0604020202020204" pitchFamily="34" charset="0"/>
                <a:cs typeface="Kokila" panose="020B0604020202020204" pitchFamily="34" charset="0"/>
              </a:rPr>
              <a:t>कानूनी व्यवस्था</a:t>
            </a:r>
          </a:p>
          <a:p>
            <a:pPr marL="838350" lvl="1" indent="-514350" algn="l" rtl="0">
              <a:buFont typeface="+mj-lt"/>
              <a:buAutoNum type="arabicPeriod"/>
            </a:pPr>
            <a:r>
              <a:rPr lang="en-IN" sz="6000" dirty="0">
                <a:latin typeface="Kokila" panose="020B0604020202020204" pitchFamily="34" charset="0"/>
                <a:cs typeface="Kokila" panose="020B0604020202020204" pitchFamily="34" charset="0"/>
              </a:rPr>
              <a:t>संस्थागत व्यवस्था</a:t>
            </a:r>
          </a:p>
          <a:p>
            <a:pPr marL="838350" lvl="1" indent="-514350" algn="l" rtl="0">
              <a:buFont typeface="+mj-lt"/>
              <a:buAutoNum type="arabicPeriod"/>
            </a:pPr>
            <a:r>
              <a:rPr lang="en-IN" sz="6000" dirty="0">
                <a:latin typeface="Kokila" panose="020B0604020202020204" pitchFamily="34" charset="0"/>
                <a:cs typeface="Kokila" panose="020B0604020202020204" pitchFamily="34" charset="0"/>
              </a:rPr>
              <a:t>वित्तीय व्यवस्था</a:t>
            </a:r>
          </a:p>
          <a:p>
            <a:pPr marL="838350" lvl="1" indent="-514350" algn="l" rtl="0">
              <a:buFont typeface="+mj-lt"/>
              <a:buAutoNum type="arabicPeriod"/>
            </a:pPr>
            <a:r>
              <a:rPr lang="en-US" sz="6000" dirty="0">
                <a:latin typeface="Kokila" panose="020B0604020202020204" pitchFamily="34" charset="0"/>
                <a:cs typeface="Kokila" panose="020B0604020202020204" pitchFamily="34" charset="0"/>
              </a:rPr>
              <a:t>आपदा निवारण, शमन और तैयारी</a:t>
            </a:r>
          </a:p>
          <a:p>
            <a:pPr marL="838350" lvl="1" indent="-514350" algn="l" rtl="0">
              <a:buFont typeface="+mj-lt"/>
              <a:buAutoNum type="arabicPeriod"/>
            </a:pPr>
            <a:r>
              <a:rPr lang="en-IN" sz="6000" dirty="0">
                <a:latin typeface="Kokila" panose="020B0604020202020204" pitchFamily="34" charset="0"/>
                <a:cs typeface="Kokila" panose="020B0604020202020204" pitchFamily="34" charset="0"/>
              </a:rPr>
              <a:t>प्रतिक्रिया, राहत, पुनर्वास, पुनर्निर्माण और पुनर्प्राप्ति</a:t>
            </a:r>
          </a:p>
          <a:p>
            <a:pPr marL="838350" lvl="1" indent="-514350" algn="l" rtl="0">
              <a:buFont typeface="+mj-lt"/>
              <a:buAutoNum type="arabicPeriod"/>
            </a:pPr>
            <a:r>
              <a:rPr lang="en-IN" sz="6000" dirty="0">
                <a:latin typeface="Kokila" panose="020B0604020202020204" pitchFamily="34" charset="0"/>
                <a:cs typeface="Kokila" panose="020B0604020202020204" pitchFamily="34" charset="0"/>
              </a:rPr>
              <a:t>ज्ञान प्रबंधन और अनुसंधान एवं विकास</a:t>
            </a:r>
          </a:p>
        </p:txBody>
      </p:sp>
      <p:sp>
        <p:nvSpPr>
          <p:cNvPr id="114" name="PPT 2 -">
            <a:extLst>
              <a:ext uri="{FF2B5EF4-FFF2-40B4-BE49-F238E27FC236}">
                <a16:creationId xmlns:a16="http://schemas.microsoft.com/office/drawing/2014/main" id="{E8F40305-4289-C429-CF49-3266D00051DD}"/>
              </a:ext>
            </a:extLst>
          </p:cNvPr>
          <p:cNvSpPr txBox="1"/>
          <p:nvPr/>
        </p:nvSpPr>
        <p:spPr>
          <a:xfrm>
            <a:off x="21546984" y="12813338"/>
            <a:ext cx="1307449"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22959D59-C6A3-38A4-307B-2D65B450F2DD}"/>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98BCC808-EAD0-0DB4-170C-10B49FF4E6E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20</a:t>
            </a:fld>
            <a:endParaRPr dirty="0"/>
          </a:p>
        </p:txBody>
      </p:sp>
      <p:sp>
        <p:nvSpPr>
          <p:cNvPr id="9" name="Course Purpose">
            <a:extLst>
              <a:ext uri="{FF2B5EF4-FFF2-40B4-BE49-F238E27FC236}">
                <a16:creationId xmlns:a16="http://schemas.microsoft.com/office/drawing/2014/main" id="{763A8455-8A2D-8A96-CF34-56FBC45C9646}"/>
              </a:ext>
            </a:extLst>
          </p:cNvPr>
          <p:cNvSpPr txBox="1"/>
          <p:nvPr/>
        </p:nvSpPr>
        <p:spPr>
          <a:xfrm>
            <a:off x="856040" y="4053225"/>
            <a:ext cx="7113118" cy="31743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US" sz="8000" dirty="0" err="1">
                <a:latin typeface="Kokila" panose="020B0604020202020204" pitchFamily="34" charset="0"/>
                <a:cs typeface="Kokila" panose="020B0604020202020204" pitchFamily="34" charset="0"/>
              </a:rPr>
              <a:t>आपदा</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प्रबंधन</a:t>
            </a:r>
            <a:r>
              <a:rPr lang="hi-IN" sz="8000" dirty="0">
                <a:latin typeface="Kokila" panose="020B0604020202020204" pitchFamily="34" charset="0"/>
                <a:cs typeface="Kokila" panose="020B0604020202020204" pitchFamily="34" charset="0"/>
              </a:rPr>
              <a:t> पर </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राष्ट्रीय</a:t>
            </a:r>
            <a:r>
              <a:rPr lang="en-US" sz="8000" dirty="0">
                <a:latin typeface="Kokila" panose="020B0604020202020204" pitchFamily="34" charset="0"/>
                <a:cs typeface="Kokila" panose="020B0604020202020204" pitchFamily="34" charset="0"/>
              </a:rPr>
              <a:t> नीति</a:t>
            </a:r>
            <a:br>
              <a:rPr lang="en-US" sz="8000" dirty="0">
                <a:latin typeface="Kokila" panose="020B0604020202020204" pitchFamily="34" charset="0"/>
                <a:cs typeface="Kokila" panose="020B0604020202020204" pitchFamily="34" charset="0"/>
              </a:rPr>
            </a:br>
            <a:endParaRPr lang="en-IN" sz="8000" b="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273273269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AE0C9-5DE7-D11E-7EBA-F3BFEAE23BD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5949906-22FD-AB7D-ABB8-EF21BF22AF70}"/>
              </a:ext>
            </a:extLst>
          </p:cNvPr>
          <p:cNvSpPr/>
          <p:nvPr/>
        </p:nvSpPr>
        <p:spPr>
          <a:xfrm>
            <a:off x="8167732" y="2544417"/>
            <a:ext cx="16216268" cy="11171584"/>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66093F68-7328-BFC4-4CEB-6521ECA46C77}"/>
              </a:ext>
            </a:extLst>
          </p:cNvPr>
          <p:cNvSpPr txBox="1"/>
          <p:nvPr/>
        </p:nvSpPr>
        <p:spPr>
          <a:xfrm>
            <a:off x="8564880" y="4490549"/>
            <a:ext cx="15382807" cy="84843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l" rtl="0">
              <a:buFont typeface="Arial" panose="020B0604020202020204" pitchFamily="34" charset="0"/>
              <a:buChar char="•"/>
            </a:pPr>
            <a:r>
              <a:rPr lang="en-US" sz="6000" b="1" dirty="0">
                <a:solidFill>
                  <a:schemeClr val="tx1"/>
                </a:solidFill>
                <a:latin typeface="Kokila" panose="020B0604020202020204" pitchFamily="34" charset="0"/>
                <a:cs typeface="Kokila" panose="020B0604020202020204" pitchFamily="34" charset="0"/>
              </a:rPr>
              <a:t>राष्ट्रीय आपदा प्रबंधन योजना (एनडीएमपी) 2016, जिसे 2019 और 2024 में संशोधित किया गया था</a:t>
            </a:r>
            <a:endParaRPr lang="en-IN" sz="6000" b="1" dirty="0">
              <a:solidFill>
                <a:schemeClr val="tx1"/>
              </a:solidFill>
              <a:latin typeface="Kokila" panose="020B0604020202020204" pitchFamily="34" charset="0"/>
              <a:cs typeface="Kokila" panose="020B0604020202020204" pitchFamily="34" charset="0"/>
            </a:endParaRPr>
          </a:p>
          <a:p>
            <a:pPr marL="685800" indent="-685800" algn="l" rtl="0">
              <a:buFont typeface="Arial" panose="020B0604020202020204" pitchFamily="34" charset="0"/>
              <a:buChar char="•"/>
            </a:pPr>
            <a:r>
              <a:rPr lang="en-US" sz="6000" b="1" dirty="0">
                <a:solidFill>
                  <a:schemeClr val="tx1"/>
                </a:solidFill>
                <a:latin typeface="Kokila" panose="020B0604020202020204" pitchFamily="34" charset="0"/>
                <a:cs typeface="Kokila" panose="020B0604020202020204" pitchFamily="34" charset="0"/>
              </a:rPr>
              <a:t>आपदा प्रबंधन अधिनियम, 2005 और राष्ट्रीय आपदा प्रबंधन नीति, 2009 को लागू करने के लिए एक व्यापक ढांचे और रणनीतिक उपकरण के रूप में कार्य करता है।</a:t>
            </a:r>
          </a:p>
          <a:p>
            <a:pPr marL="685800" indent="-685800" algn="l" rtl="0">
              <a:buFont typeface="Arial" panose="020B0604020202020204" pitchFamily="34" charset="0"/>
              <a:buChar char="•"/>
            </a:pPr>
            <a:r>
              <a:rPr lang="en-US" sz="6000" b="1" dirty="0">
                <a:solidFill>
                  <a:schemeClr val="tx1"/>
                </a:solidFill>
                <a:latin typeface="Kokila" panose="020B0604020202020204" pitchFamily="34" charset="0"/>
                <a:cs typeface="Kokila" panose="020B0604020202020204" pitchFamily="34" charset="0"/>
              </a:rPr>
              <a:t>इसमें संपूर्ण आपदा प्रबंधन चक्र को शामिल किया गया है, जिसमें रोकथाम, शमन, तैयारी, प्रतिक्रिया, राहत, पुनर्वास और पुनर्प्राप्ति शामिल है।</a:t>
            </a:r>
          </a:p>
        </p:txBody>
      </p:sp>
      <p:sp>
        <p:nvSpPr>
          <p:cNvPr id="114" name="PPT 2 -">
            <a:extLst>
              <a:ext uri="{FF2B5EF4-FFF2-40B4-BE49-F238E27FC236}">
                <a16:creationId xmlns:a16="http://schemas.microsoft.com/office/drawing/2014/main" id="{F1ACBE15-9795-8AD1-87FC-D187C2E4AB44}"/>
              </a:ext>
            </a:extLst>
          </p:cNvPr>
          <p:cNvSpPr txBox="1"/>
          <p:nvPr/>
        </p:nvSpPr>
        <p:spPr>
          <a:xfrm>
            <a:off x="21546984" y="12813338"/>
            <a:ext cx="1307449"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4CA6BF95-FFDE-C9B8-8024-03CF862A0D81}"/>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98E2AAF-6258-466F-07D5-0F50C40EC00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21</a:t>
            </a:fld>
            <a:endParaRPr dirty="0"/>
          </a:p>
        </p:txBody>
      </p:sp>
      <p:sp>
        <p:nvSpPr>
          <p:cNvPr id="9" name="Course Purpose">
            <a:extLst>
              <a:ext uri="{FF2B5EF4-FFF2-40B4-BE49-F238E27FC236}">
                <a16:creationId xmlns:a16="http://schemas.microsoft.com/office/drawing/2014/main" id="{06049CCA-7BB7-BFC4-6365-0ECC5BA07D83}"/>
              </a:ext>
            </a:extLst>
          </p:cNvPr>
          <p:cNvSpPr txBox="1"/>
          <p:nvPr/>
        </p:nvSpPr>
        <p:spPr>
          <a:xfrm>
            <a:off x="856040" y="4637737"/>
            <a:ext cx="7113118" cy="21889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राष्ट्रीय आपदा प्रबंधन योजना</a:t>
            </a:r>
            <a:endParaRPr lang="en-IN" sz="8000" b="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203379958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1BD6F-9C39-BB16-8333-15C16FA85216}"/>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F8FA0F6E-75E3-7C33-84E8-13FAE1B805F6}"/>
              </a:ext>
            </a:extLst>
          </p:cNvPr>
          <p:cNvSpPr txBox="1"/>
          <p:nvPr/>
        </p:nvSpPr>
        <p:spPr>
          <a:xfrm>
            <a:off x="1138383" y="2482640"/>
            <a:ext cx="6969298" cy="12968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en-US" sz="8000" dirty="0" err="1">
                <a:latin typeface="Kokila" panose="020B0604020202020204" pitchFamily="34" charset="0"/>
                <a:cs typeface="Kokila" panose="020B0604020202020204" pitchFamily="34" charset="0"/>
              </a:rPr>
              <a:t>आपदा</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का</a:t>
            </a:r>
            <a:r>
              <a:rPr lang="hi-IN"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वर्गीकरण</a:t>
            </a:r>
            <a:endParaRPr lang="en-IN" sz="8000" dirty="0">
              <a:latin typeface="Kokila" panose="020B0604020202020204" pitchFamily="34" charset="0"/>
              <a:cs typeface="Kokila" panose="020B0604020202020204" pitchFamily="34" charset="0"/>
            </a:endParaRPr>
          </a:p>
        </p:txBody>
      </p:sp>
      <p:sp>
        <p:nvSpPr>
          <p:cNvPr id="92" name="Oval 91">
            <a:extLst>
              <a:ext uri="{FF2B5EF4-FFF2-40B4-BE49-F238E27FC236}">
                <a16:creationId xmlns:a16="http://schemas.microsoft.com/office/drawing/2014/main" id="{98BB2CF8-CA73-44EC-90CB-0B9F1A6CF47D}"/>
              </a:ext>
            </a:extLst>
          </p:cNvPr>
          <p:cNvSpPr/>
          <p:nvPr/>
        </p:nvSpPr>
        <p:spPr>
          <a:xfrm rot="2708964">
            <a:off x="10635052" y="7040700"/>
            <a:ext cx="3110204" cy="31068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rtl="0" hangingPunct="1">
              <a:defRPr/>
            </a:pPr>
            <a:endParaRPr lang="en-US" sz="6000" kern="1200">
              <a:solidFill>
                <a:prstClr val="white"/>
              </a:solidFill>
              <a:latin typeface="Kokila" panose="020B0604020202020204" pitchFamily="34" charset="0"/>
              <a:cs typeface="Kokila" panose="020B0604020202020204" pitchFamily="34" charset="0"/>
            </a:endParaRPr>
          </a:p>
        </p:txBody>
      </p:sp>
      <p:sp>
        <p:nvSpPr>
          <p:cNvPr id="32" name="TextBox 31"/>
          <p:cNvSpPr txBox="1"/>
          <p:nvPr/>
        </p:nvSpPr>
        <p:spPr>
          <a:xfrm>
            <a:off x="10564121" y="8060900"/>
            <a:ext cx="3185570" cy="1015663"/>
          </a:xfrm>
          <a:prstGeom prst="rect">
            <a:avLst/>
          </a:prstGeom>
          <a:noFill/>
        </p:spPr>
        <p:txBody>
          <a:bodyPr wrap="square" rtlCol="0">
            <a:spAutoFit/>
          </a:bodyPr>
          <a:lstStyle/>
          <a:p>
            <a:pPr algn="ctr" defTabSz="1828800" rtl="0" hangingPunct="1">
              <a:defRPr/>
            </a:pPr>
            <a:r>
              <a:rPr lang="en-US" sz="6000" b="1" kern="1200" dirty="0">
                <a:solidFill>
                  <a:srgbClr val="262626"/>
                </a:solidFill>
                <a:latin typeface="Kokila" panose="020B0604020202020204" pitchFamily="34" charset="0"/>
                <a:ea typeface="+mn-ea"/>
                <a:cs typeface="Kokila" panose="020B0604020202020204" pitchFamily="34" charset="0"/>
              </a:rPr>
              <a:t>आपदा</a:t>
            </a:r>
          </a:p>
        </p:txBody>
      </p:sp>
      <p:sp>
        <p:nvSpPr>
          <p:cNvPr id="69" name="TextBox 68">
            <a:extLst>
              <a:ext uri="{FF2B5EF4-FFF2-40B4-BE49-F238E27FC236}">
                <a16:creationId xmlns:a16="http://schemas.microsoft.com/office/drawing/2014/main" id="{CB5F88B1-039C-4D06-B110-FD7E5EAC4B88}"/>
              </a:ext>
            </a:extLst>
          </p:cNvPr>
          <p:cNvSpPr txBox="1"/>
          <p:nvPr/>
        </p:nvSpPr>
        <p:spPr>
          <a:xfrm>
            <a:off x="1802820" y="8457354"/>
            <a:ext cx="5091910" cy="1015663"/>
          </a:xfrm>
          <a:prstGeom prst="rect">
            <a:avLst/>
          </a:prstGeom>
          <a:noFill/>
        </p:spPr>
        <p:txBody>
          <a:bodyPr wrap="square" lIns="0" rIns="0" rtlCol="0" anchor="b">
            <a:spAutoFit/>
          </a:bodyPr>
          <a:lstStyle/>
          <a:p>
            <a:pPr algn="l" defTabSz="1828800" rtl="0" hangingPunct="1">
              <a:defRPr/>
            </a:pPr>
            <a:r>
              <a:rPr lang="hi-IN" sz="6000" b="1" kern="1200" dirty="0">
                <a:solidFill>
                  <a:srgbClr val="7BCF27">
                    <a:lumMod val="50000"/>
                  </a:srgbClr>
                </a:solidFill>
                <a:latin typeface="Kokila" panose="020B0604020202020204" pitchFamily="34" charset="0"/>
                <a:ea typeface="Open Sans" panose="020B0606030504020204" pitchFamily="34" charset="0"/>
                <a:cs typeface="Kokila" panose="020B0604020202020204" pitchFamily="34" charset="0"/>
              </a:rPr>
              <a:t>प्राकृतिक आपदा </a:t>
            </a:r>
            <a:endParaRPr lang="en-US" sz="6000" b="1" kern="1200" dirty="0">
              <a:solidFill>
                <a:srgbClr val="7BCF27">
                  <a:lumMod val="50000"/>
                </a:srgbClr>
              </a:solidFill>
              <a:latin typeface="Kokila" panose="020B0604020202020204" pitchFamily="34" charset="0"/>
              <a:ea typeface="Open Sans" panose="020B0606030504020204" pitchFamily="34" charset="0"/>
              <a:cs typeface="Kokila" panose="020B0604020202020204" pitchFamily="34" charset="0"/>
            </a:endParaRPr>
          </a:p>
        </p:txBody>
      </p:sp>
      <p:sp>
        <p:nvSpPr>
          <p:cNvPr id="105" name="TextBox 104">
            <a:extLst>
              <a:ext uri="{FF2B5EF4-FFF2-40B4-BE49-F238E27FC236}">
                <a16:creationId xmlns:a16="http://schemas.microsoft.com/office/drawing/2014/main" id="{CB5F88B1-039C-4D06-B110-FD7E5EAC4B88}"/>
              </a:ext>
            </a:extLst>
          </p:cNvPr>
          <p:cNvSpPr txBox="1"/>
          <p:nvPr/>
        </p:nvSpPr>
        <p:spPr>
          <a:xfrm>
            <a:off x="17517059" y="8345602"/>
            <a:ext cx="6675276" cy="1015663"/>
          </a:xfrm>
          <a:prstGeom prst="rect">
            <a:avLst/>
          </a:prstGeom>
          <a:noFill/>
        </p:spPr>
        <p:txBody>
          <a:bodyPr wrap="square" lIns="0" rIns="0" rtlCol="0" anchor="b">
            <a:spAutoFit/>
          </a:bodyPr>
          <a:lstStyle/>
          <a:p>
            <a:pPr algn="l" defTabSz="1828800" rtl="0" hangingPunct="1">
              <a:defRPr/>
            </a:pPr>
            <a:r>
              <a:rPr lang="en-US" sz="6000" b="1" kern="1200" dirty="0" err="1">
                <a:solidFill>
                  <a:srgbClr val="800000"/>
                </a:solidFill>
                <a:latin typeface="Kokila" panose="020B0604020202020204" pitchFamily="34" charset="0"/>
                <a:ea typeface="Open Sans" panose="020B0606030504020204" pitchFamily="34" charset="0"/>
                <a:cs typeface="Kokila" panose="020B0604020202020204" pitchFamily="34" charset="0"/>
              </a:rPr>
              <a:t>मानव</a:t>
            </a:r>
            <a:r>
              <a:rPr lang="en-US" sz="6000" b="1" kern="1200" dirty="0">
                <a:solidFill>
                  <a:srgbClr val="800000"/>
                </a:solidFill>
                <a:latin typeface="Kokila" panose="020B0604020202020204" pitchFamily="34" charset="0"/>
                <a:ea typeface="Open Sans" panose="020B0606030504020204" pitchFamily="34" charset="0"/>
                <a:cs typeface="Kokila" panose="020B0604020202020204" pitchFamily="34" charset="0"/>
              </a:rPr>
              <a:t> </a:t>
            </a:r>
            <a:r>
              <a:rPr lang="hi-IN" sz="6000" b="1" kern="1200" dirty="0">
                <a:solidFill>
                  <a:srgbClr val="800000"/>
                </a:solidFill>
                <a:latin typeface="Kokila" panose="020B0604020202020204" pitchFamily="34" charset="0"/>
                <a:ea typeface="Open Sans" panose="020B0606030504020204" pitchFamily="34" charset="0"/>
                <a:cs typeface="Kokila" panose="020B0604020202020204" pitchFamily="34" charset="0"/>
              </a:rPr>
              <a:t>जनित </a:t>
            </a:r>
            <a:r>
              <a:rPr lang="en-US" sz="6000" b="1" kern="1200" dirty="0">
                <a:solidFill>
                  <a:srgbClr val="800000"/>
                </a:solidFill>
                <a:latin typeface="Kokila" panose="020B0604020202020204" pitchFamily="34" charset="0"/>
                <a:ea typeface="Open Sans" panose="020B0606030504020204" pitchFamily="34" charset="0"/>
                <a:cs typeface="Kokila" panose="020B0604020202020204" pitchFamily="34" charset="0"/>
              </a:rPr>
              <a:t> आपदा</a:t>
            </a:r>
          </a:p>
        </p:txBody>
      </p:sp>
      <p:grpSp>
        <p:nvGrpSpPr>
          <p:cNvPr id="33" name="Group 32"/>
          <p:cNvGrpSpPr/>
          <p:nvPr/>
        </p:nvGrpSpPr>
        <p:grpSpPr>
          <a:xfrm>
            <a:off x="8639755" y="3340013"/>
            <a:ext cx="5436806" cy="6992586"/>
            <a:chOff x="4319878" y="1226244"/>
            <a:chExt cx="2718402" cy="3496293"/>
          </a:xfrm>
        </p:grpSpPr>
        <p:sp>
          <p:nvSpPr>
            <p:cNvPr id="90" name="Freeform: Shape 89">
              <a:extLst>
                <a:ext uri="{FF2B5EF4-FFF2-40B4-BE49-F238E27FC236}">
                  <a16:creationId xmlns:a16="http://schemas.microsoft.com/office/drawing/2014/main" id="{0615B7CA-8843-41B6-B7EE-48ADD676D585}"/>
                </a:ext>
              </a:extLst>
            </p:cNvPr>
            <p:cNvSpPr>
              <a:spLocks noChangeAspect="1"/>
            </p:cNvSpPr>
            <p:nvPr/>
          </p:nvSpPr>
          <p:spPr>
            <a:xfrm rot="2708964">
              <a:off x="4558083" y="1996698"/>
              <a:ext cx="3078480" cy="1537571"/>
            </a:xfrm>
            <a:custGeom>
              <a:avLst/>
              <a:gdLst>
                <a:gd name="connsiteX0" fmla="*/ 1276934 w 2553867"/>
                <a:gd name="connsiteY0" fmla="*/ 0 h 1276933"/>
                <a:gd name="connsiteX1" fmla="*/ 2553867 w 2553867"/>
                <a:gd name="connsiteY1" fmla="*/ 1276933 h 1276933"/>
                <a:gd name="connsiteX2" fmla="*/ 2553866 w 2553867"/>
                <a:gd name="connsiteY2" fmla="*/ 1276933 h 1276933"/>
                <a:gd name="connsiteX3" fmla="*/ 2272373 w 2553867"/>
                <a:gd name="connsiteY3" fmla="*/ 747507 h 1276933"/>
                <a:gd name="connsiteX4" fmla="*/ 2233307 w 2553867"/>
                <a:gd name="connsiteY4" fmla="*/ 726303 h 1276933"/>
                <a:gd name="connsiteX5" fmla="*/ 2234634 w 2553867"/>
                <a:gd name="connsiteY5" fmla="*/ 724004 h 1276933"/>
                <a:gd name="connsiteX6" fmla="*/ 2169837 w 2553867"/>
                <a:gd name="connsiteY6" fmla="*/ 691853 h 1276933"/>
                <a:gd name="connsiteX7" fmla="*/ 2163920 w 2553867"/>
                <a:gd name="connsiteY7" fmla="*/ 688641 h 1276933"/>
                <a:gd name="connsiteX8" fmla="*/ 2162436 w 2553867"/>
                <a:gd name="connsiteY8" fmla="*/ 688180 h 1276933"/>
                <a:gd name="connsiteX9" fmla="*/ 2088659 w 2553867"/>
                <a:gd name="connsiteY9" fmla="*/ 651571 h 1276933"/>
                <a:gd name="connsiteX10" fmla="*/ 1630457 w 2553867"/>
                <a:gd name="connsiteY10" fmla="*/ 553144 h 1276933"/>
                <a:gd name="connsiteX11" fmla="*/ 490310 w 2553867"/>
                <a:gd name="connsiteY11" fmla="*/ 1191395 h 1276933"/>
                <a:gd name="connsiteX12" fmla="*/ 446521 w 2553867"/>
                <a:gd name="connsiteY12" fmla="*/ 1276933 h 1276933"/>
                <a:gd name="connsiteX13" fmla="*/ 0 w 2553867"/>
                <a:gd name="connsiteY13" fmla="*/ 1276933 h 1276933"/>
                <a:gd name="connsiteX14" fmla="*/ 1276934 w 2553867"/>
                <a:gd name="connsiteY14" fmla="*/ 0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53867" h="1276933">
                  <a:moveTo>
                    <a:pt x="1276934" y="0"/>
                  </a:moveTo>
                  <a:cubicBezTo>
                    <a:pt x="1982164" y="0"/>
                    <a:pt x="2553867" y="571703"/>
                    <a:pt x="2553867" y="1276933"/>
                  </a:cubicBezTo>
                  <a:lnTo>
                    <a:pt x="2553866" y="1276933"/>
                  </a:lnTo>
                  <a:cubicBezTo>
                    <a:pt x="2553866" y="1056549"/>
                    <a:pt x="2442206" y="862244"/>
                    <a:pt x="2272373" y="747507"/>
                  </a:cubicBezTo>
                  <a:lnTo>
                    <a:pt x="2233307" y="726303"/>
                  </a:lnTo>
                  <a:lnTo>
                    <a:pt x="2234634" y="724004"/>
                  </a:lnTo>
                  <a:lnTo>
                    <a:pt x="2169837" y="691853"/>
                  </a:lnTo>
                  <a:lnTo>
                    <a:pt x="2163920" y="688641"/>
                  </a:lnTo>
                  <a:lnTo>
                    <a:pt x="2162436" y="688180"/>
                  </a:lnTo>
                  <a:lnTo>
                    <a:pt x="2088659" y="651571"/>
                  </a:lnTo>
                  <a:cubicBezTo>
                    <a:pt x="1940138" y="589274"/>
                    <a:pt x="1784835" y="557154"/>
                    <a:pt x="1630457" y="553144"/>
                  </a:cubicBezTo>
                  <a:cubicBezTo>
                    <a:pt x="1177617" y="541383"/>
                    <a:pt x="732734" y="771505"/>
                    <a:pt x="490310" y="1191395"/>
                  </a:cubicBezTo>
                  <a:lnTo>
                    <a:pt x="446521" y="1276933"/>
                  </a:lnTo>
                  <a:lnTo>
                    <a:pt x="0" y="1276933"/>
                  </a:lnTo>
                  <a:cubicBezTo>
                    <a:pt x="0" y="571703"/>
                    <a:pt x="571703" y="0"/>
                    <a:pt x="1276934" y="0"/>
                  </a:cubicBezTo>
                  <a:close/>
                </a:path>
              </a:pathLst>
            </a:custGeom>
            <a:solidFill>
              <a:srgbClr val="DE005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rtl="0" hangingPunct="1">
                <a:defRPr/>
              </a:pPr>
              <a:endParaRPr lang="en-US" sz="6000" kern="1200">
                <a:solidFill>
                  <a:prstClr val="white"/>
                </a:solidFill>
                <a:latin typeface="Kokila" panose="020B0604020202020204" pitchFamily="34" charset="0"/>
                <a:cs typeface="Kokila" panose="020B0604020202020204" pitchFamily="34" charset="0"/>
              </a:endParaRPr>
            </a:p>
          </p:txBody>
        </p:sp>
        <p:sp>
          <p:nvSpPr>
            <p:cNvPr id="93" name="Rectangle 92">
              <a:extLst>
                <a:ext uri="{FF2B5EF4-FFF2-40B4-BE49-F238E27FC236}">
                  <a16:creationId xmlns:a16="http://schemas.microsoft.com/office/drawing/2014/main" id="{7CEEF020-5769-43DE-9884-75B334EE1396}"/>
                </a:ext>
              </a:extLst>
            </p:cNvPr>
            <p:cNvSpPr/>
            <p:nvPr/>
          </p:nvSpPr>
          <p:spPr>
            <a:xfrm rot="531413">
              <a:off x="4319878" y="2148347"/>
              <a:ext cx="2526494" cy="2574190"/>
            </a:xfrm>
            <a:prstGeom prst="rect">
              <a:avLst/>
            </a:prstGeom>
            <a:noFill/>
          </p:spPr>
          <p:txBody>
            <a:bodyPr spcFirstLastPara="1" wrap="none" lIns="137160" tIns="68580" rIns="137160" bIns="68580" numCol="1">
              <a:prstTxWarp prst="textArchUp">
                <a:avLst/>
              </a:prstTxWarp>
              <a:spAutoFit/>
            </a:bodyPr>
            <a:lstStyle/>
            <a:p>
              <a:pPr algn="ctr" defTabSz="1828800" rtl="0" hangingPunct="1">
                <a:defRPr/>
              </a:pPr>
              <a:r>
                <a:rPr lang="en-US" sz="6000" b="1" kern="1200" dirty="0">
                  <a:ln w="0"/>
                  <a:solidFill>
                    <a:prstClr val="white"/>
                  </a:solidFill>
                  <a:latin typeface="Kokila" panose="020B0604020202020204" pitchFamily="34" charset="0"/>
                  <a:ea typeface="+mn-ea"/>
                  <a:cs typeface="Kokila" panose="020B0604020202020204" pitchFamily="34" charset="0"/>
                </a:rPr>
                <a:t>मौसम विज्ञान</a:t>
              </a:r>
            </a:p>
          </p:txBody>
        </p:sp>
        <p:pic>
          <p:nvPicPr>
            <p:cNvPr id="34" name="Picture 3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1462" b="75077" l="10000" r="90000">
                          <a14:foregroundMark x1="34231" y1="39308" x2="34231" y2="39308"/>
                          <a14:foregroundMark x1="29923" y1="33538" x2="29923" y2="33538"/>
                          <a14:foregroundMark x1="23538" y1="38154" x2="23538" y2="38154"/>
                          <a14:foregroundMark x1="20692" y1="43077" x2="20692" y2="43077"/>
                          <a14:foregroundMark x1="18692" y1="50308" x2="18692" y2="50308"/>
                          <a14:foregroundMark x1="21231" y1="56077" x2="21231" y2="56077"/>
                          <a14:foregroundMark x1="25846" y1="60692" x2="25846" y2="60692"/>
                          <a14:foregroundMark x1="29923" y1="65846" x2="29923" y2="65846"/>
                          <a14:foregroundMark x1="35692" y1="66462" x2="35692" y2="66462"/>
                          <a14:foregroundMark x1="42923" y1="66769" x2="42923" y2="66769"/>
                          <a14:foregroundMark x1="51000" y1="43923" x2="51000" y2="43923"/>
                          <a14:foregroundMark x1="49538" y1="36462" x2="49538" y2="36462"/>
                          <a14:foregroundMark x1="42923" y1="33538" x2="42923" y2="33538"/>
                          <a14:foregroundMark x1="36231" y1="33308" x2="36231" y2="33308"/>
                          <a14:foregroundMark x1="50385" y1="49692" x2="50385" y2="49692"/>
                        </a14:backgroundRemoval>
                      </a14:imgEffect>
                    </a14:imgLayer>
                  </a14:imgProps>
                </a:ext>
                <a:ext uri="{28A0092B-C50C-407E-A947-70E740481C1C}">
                  <a14:useLocalDpi xmlns:a14="http://schemas.microsoft.com/office/drawing/2010/main" val="0"/>
                </a:ext>
              </a:extLst>
            </a:blip>
            <a:srcRect l="11539" t="23845" r="11539" b="26924"/>
            <a:stretch/>
          </p:blipFill>
          <p:spPr>
            <a:xfrm rot="3061687">
              <a:off x="6481312" y="2742244"/>
              <a:ext cx="679230" cy="434707"/>
            </a:xfrm>
            <a:prstGeom prst="rect">
              <a:avLst/>
            </a:prstGeom>
          </p:spPr>
        </p:pic>
      </p:grpSp>
      <p:grpSp>
        <p:nvGrpSpPr>
          <p:cNvPr id="35" name="Group 11"/>
          <p:cNvGrpSpPr/>
          <p:nvPr/>
        </p:nvGrpSpPr>
        <p:grpSpPr>
          <a:xfrm>
            <a:off x="7233112" y="5961130"/>
            <a:ext cx="6150288" cy="5045296"/>
            <a:chOff x="3616556" y="2536803"/>
            <a:chExt cx="3075144" cy="2522648"/>
          </a:xfrm>
        </p:grpSpPr>
        <p:sp>
          <p:nvSpPr>
            <p:cNvPr id="89" name="Freeform: Shape 88">
              <a:extLst>
                <a:ext uri="{FF2B5EF4-FFF2-40B4-BE49-F238E27FC236}">
                  <a16:creationId xmlns:a16="http://schemas.microsoft.com/office/drawing/2014/main" id="{DCDB0C6E-277F-4E91-81E6-BDFD6F468627}"/>
                </a:ext>
              </a:extLst>
            </p:cNvPr>
            <p:cNvSpPr>
              <a:spLocks noChangeAspect="1"/>
            </p:cNvSpPr>
            <p:nvPr/>
          </p:nvSpPr>
          <p:spPr>
            <a:xfrm rot="20708964">
              <a:off x="3616556" y="2536803"/>
              <a:ext cx="3075144" cy="1539240"/>
            </a:xfrm>
            <a:custGeom>
              <a:avLst/>
              <a:gdLst>
                <a:gd name="connsiteX0" fmla="*/ 2080623 w 2553868"/>
                <a:gd name="connsiteY0" fmla="*/ 660218 h 1276933"/>
                <a:gd name="connsiteX1" fmla="*/ 1972040 w 2553868"/>
                <a:gd name="connsiteY1" fmla="*/ 641998 h 1276933"/>
                <a:gd name="connsiteX2" fmla="*/ 1990413 w 2553868"/>
                <a:gd name="connsiteY2" fmla="*/ 642850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549313 w 2553868"/>
                <a:gd name="connsiteY6" fmla="*/ 1204735 h 1276933"/>
                <a:gd name="connsiteX7" fmla="*/ 2553868 w 2553868"/>
                <a:gd name="connsiteY7" fmla="*/ 1276933 h 1276933"/>
                <a:gd name="connsiteX8" fmla="*/ 2551214 w 2553868"/>
                <a:gd name="connsiteY8" fmla="*/ 1276933 h 1276933"/>
                <a:gd name="connsiteX9" fmla="*/ 2548794 w 2553868"/>
                <a:gd name="connsiteY9" fmla="*/ 1196498 h 1276933"/>
                <a:gd name="connsiteX10" fmla="*/ 2549137 w 2553868"/>
                <a:gd name="connsiteY10" fmla="*/ 1198012 h 1276933"/>
                <a:gd name="connsiteX11" fmla="*/ 2549313 w 2553868"/>
                <a:gd name="connsiteY11" fmla="*/ 1204735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 name="connsiteX0" fmla="*/ 2080623 w 2553868"/>
                <a:gd name="connsiteY0" fmla="*/ 660218 h 1276933"/>
                <a:gd name="connsiteX1" fmla="*/ 1990413 w 2553868"/>
                <a:gd name="connsiteY1" fmla="*/ 642850 h 1276933"/>
                <a:gd name="connsiteX2" fmla="*/ 2080623 w 2553868"/>
                <a:gd name="connsiteY2" fmla="*/ 660218 h 1276933"/>
                <a:gd name="connsiteX3" fmla="*/ 2210189 w 2553868"/>
                <a:gd name="connsiteY3" fmla="*/ 712132 h 1276933"/>
                <a:gd name="connsiteX4" fmla="*/ 2203856 w 2553868"/>
                <a:gd name="connsiteY4" fmla="*/ 708249 h 1276933"/>
                <a:gd name="connsiteX5" fmla="*/ 2203856 w 2553868"/>
                <a:gd name="connsiteY5" fmla="*/ 708250 h 1276933"/>
                <a:gd name="connsiteX6" fmla="*/ 2210189 w 2553868"/>
                <a:gd name="connsiteY6" fmla="*/ 712132 h 1276933"/>
                <a:gd name="connsiteX7" fmla="*/ 2549313 w 2553868"/>
                <a:gd name="connsiteY7" fmla="*/ 1204735 h 1276933"/>
                <a:gd name="connsiteX8" fmla="*/ 2553868 w 2553868"/>
                <a:gd name="connsiteY8" fmla="*/ 1276933 h 1276933"/>
                <a:gd name="connsiteX9" fmla="*/ 2551214 w 2553868"/>
                <a:gd name="connsiteY9" fmla="*/ 1276933 h 1276933"/>
                <a:gd name="connsiteX10" fmla="*/ 2549313 w 2553868"/>
                <a:gd name="connsiteY10" fmla="*/ 1204735 h 1276933"/>
                <a:gd name="connsiteX11" fmla="*/ 2548794 w 2553868"/>
                <a:gd name="connsiteY11" fmla="*/ 1196498 h 1276933"/>
                <a:gd name="connsiteX12" fmla="*/ 2549137 w 2553868"/>
                <a:gd name="connsiteY12" fmla="*/ 1198012 h 1276933"/>
                <a:gd name="connsiteX13" fmla="*/ 2549313 w 2553868"/>
                <a:gd name="connsiteY13" fmla="*/ 1204735 h 1276933"/>
                <a:gd name="connsiteX14" fmla="*/ 2548794 w 2553868"/>
                <a:gd name="connsiteY14" fmla="*/ 1196498 h 1276933"/>
                <a:gd name="connsiteX15" fmla="*/ 2399749 w 2553868"/>
                <a:gd name="connsiteY15" fmla="*/ 668271 h 1276933"/>
                <a:gd name="connsiteX16" fmla="*/ 2543609 w 2553868"/>
                <a:gd name="connsiteY16" fmla="*/ 1114299 h 1276933"/>
                <a:gd name="connsiteX17" fmla="*/ 2548794 w 2553868"/>
                <a:gd name="connsiteY17" fmla="*/ 1196498 h 1276933"/>
                <a:gd name="connsiteX18" fmla="*/ 2521432 w 2553868"/>
                <a:gd name="connsiteY18" fmla="*/ 1075620 h 1276933"/>
                <a:gd name="connsiteX19" fmla="*/ 2468328 w 2553868"/>
                <a:gd name="connsiteY19" fmla="*/ 957700 h 1276933"/>
                <a:gd name="connsiteX20" fmla="*/ 2300616 w 2553868"/>
                <a:gd name="connsiteY20" fmla="*/ 767562 h 1276933"/>
                <a:gd name="connsiteX21" fmla="*/ 2233308 w 2553868"/>
                <a:gd name="connsiteY21" fmla="*/ 726303 h 1276933"/>
                <a:gd name="connsiteX22" fmla="*/ 2234634 w 2553868"/>
                <a:gd name="connsiteY22" fmla="*/ 724005 h 1276933"/>
                <a:gd name="connsiteX23" fmla="*/ 2203856 w 2553868"/>
                <a:gd name="connsiteY23" fmla="*/ 708250 h 1276933"/>
                <a:gd name="connsiteX24" fmla="*/ 2203855 w 2553868"/>
                <a:gd name="connsiteY24" fmla="*/ 708249 h 1276933"/>
                <a:gd name="connsiteX25" fmla="*/ 2203856 w 2553868"/>
                <a:gd name="connsiteY25" fmla="*/ 708249 h 1276933"/>
                <a:gd name="connsiteX26" fmla="*/ 2195411 w 2553868"/>
                <a:gd name="connsiteY26" fmla="*/ 703073 h 1276933"/>
                <a:gd name="connsiteX27" fmla="*/ 2183409 w 2553868"/>
                <a:gd name="connsiteY27" fmla="*/ 698592 h 1276933"/>
                <a:gd name="connsiteX28" fmla="*/ 2189252 w 2553868"/>
                <a:gd name="connsiteY28" fmla="*/ 700773 h 1276933"/>
                <a:gd name="connsiteX29" fmla="*/ 2118271 w 2553868"/>
                <a:gd name="connsiteY29" fmla="*/ 664436 h 1276933"/>
                <a:gd name="connsiteX30" fmla="*/ 490309 w 2553868"/>
                <a:gd name="connsiteY30" fmla="*/ 1191397 h 1276933"/>
                <a:gd name="connsiteX31" fmla="*/ 446522 w 2553868"/>
                <a:gd name="connsiteY31" fmla="*/ 1276933 h 1276933"/>
                <a:gd name="connsiteX32" fmla="*/ 0 w 2553868"/>
                <a:gd name="connsiteY32" fmla="*/ 1276933 h 1276933"/>
                <a:gd name="connsiteX33" fmla="*/ 1276934 w 2553868"/>
                <a:gd name="connsiteY33" fmla="*/ 0 h 1276933"/>
                <a:gd name="connsiteX34" fmla="*/ 2399749 w 2553868"/>
                <a:gd name="connsiteY34" fmla="*/ 668271 h 1276933"/>
                <a:gd name="connsiteX0" fmla="*/ 2210189 w 2553868"/>
                <a:gd name="connsiteY0" fmla="*/ 712132 h 1276933"/>
                <a:gd name="connsiteX1" fmla="*/ 2203856 w 2553868"/>
                <a:gd name="connsiteY1" fmla="*/ 708249 h 1276933"/>
                <a:gd name="connsiteX2" fmla="*/ 2203856 w 2553868"/>
                <a:gd name="connsiteY2" fmla="*/ 708250 h 1276933"/>
                <a:gd name="connsiteX3" fmla="*/ 2210189 w 2553868"/>
                <a:gd name="connsiteY3" fmla="*/ 712132 h 1276933"/>
                <a:gd name="connsiteX4" fmla="*/ 2549313 w 2553868"/>
                <a:gd name="connsiteY4" fmla="*/ 1204735 h 1276933"/>
                <a:gd name="connsiteX5" fmla="*/ 2553868 w 2553868"/>
                <a:gd name="connsiteY5" fmla="*/ 1276933 h 1276933"/>
                <a:gd name="connsiteX6" fmla="*/ 2551214 w 2553868"/>
                <a:gd name="connsiteY6" fmla="*/ 1276933 h 1276933"/>
                <a:gd name="connsiteX7" fmla="*/ 2549313 w 2553868"/>
                <a:gd name="connsiteY7" fmla="*/ 1204735 h 1276933"/>
                <a:gd name="connsiteX8" fmla="*/ 2548794 w 2553868"/>
                <a:gd name="connsiteY8" fmla="*/ 1196498 h 1276933"/>
                <a:gd name="connsiteX9" fmla="*/ 2549137 w 2553868"/>
                <a:gd name="connsiteY9" fmla="*/ 1198012 h 1276933"/>
                <a:gd name="connsiteX10" fmla="*/ 2549313 w 2553868"/>
                <a:gd name="connsiteY10" fmla="*/ 1204735 h 1276933"/>
                <a:gd name="connsiteX11" fmla="*/ 2548794 w 2553868"/>
                <a:gd name="connsiteY11" fmla="*/ 1196498 h 1276933"/>
                <a:gd name="connsiteX12" fmla="*/ 2399749 w 2553868"/>
                <a:gd name="connsiteY12" fmla="*/ 668271 h 1276933"/>
                <a:gd name="connsiteX13" fmla="*/ 2543609 w 2553868"/>
                <a:gd name="connsiteY13" fmla="*/ 1114299 h 1276933"/>
                <a:gd name="connsiteX14" fmla="*/ 2548794 w 2553868"/>
                <a:gd name="connsiteY14" fmla="*/ 1196498 h 1276933"/>
                <a:gd name="connsiteX15" fmla="*/ 2521432 w 2553868"/>
                <a:gd name="connsiteY15" fmla="*/ 1075620 h 1276933"/>
                <a:gd name="connsiteX16" fmla="*/ 2468328 w 2553868"/>
                <a:gd name="connsiteY16" fmla="*/ 957700 h 1276933"/>
                <a:gd name="connsiteX17" fmla="*/ 2300616 w 2553868"/>
                <a:gd name="connsiteY17" fmla="*/ 767562 h 1276933"/>
                <a:gd name="connsiteX18" fmla="*/ 2233308 w 2553868"/>
                <a:gd name="connsiteY18" fmla="*/ 726303 h 1276933"/>
                <a:gd name="connsiteX19" fmla="*/ 2234634 w 2553868"/>
                <a:gd name="connsiteY19" fmla="*/ 724005 h 1276933"/>
                <a:gd name="connsiteX20" fmla="*/ 2203856 w 2553868"/>
                <a:gd name="connsiteY20" fmla="*/ 708250 h 1276933"/>
                <a:gd name="connsiteX21" fmla="*/ 2203855 w 2553868"/>
                <a:gd name="connsiteY21" fmla="*/ 708249 h 1276933"/>
                <a:gd name="connsiteX22" fmla="*/ 2203856 w 2553868"/>
                <a:gd name="connsiteY22" fmla="*/ 708249 h 1276933"/>
                <a:gd name="connsiteX23" fmla="*/ 2195411 w 2553868"/>
                <a:gd name="connsiteY23" fmla="*/ 703073 h 1276933"/>
                <a:gd name="connsiteX24" fmla="*/ 2183409 w 2553868"/>
                <a:gd name="connsiteY24" fmla="*/ 698592 h 1276933"/>
                <a:gd name="connsiteX25" fmla="*/ 2189252 w 2553868"/>
                <a:gd name="connsiteY25" fmla="*/ 700773 h 1276933"/>
                <a:gd name="connsiteX26" fmla="*/ 2118271 w 2553868"/>
                <a:gd name="connsiteY26" fmla="*/ 664436 h 1276933"/>
                <a:gd name="connsiteX27" fmla="*/ 490309 w 2553868"/>
                <a:gd name="connsiteY27" fmla="*/ 1191397 h 1276933"/>
                <a:gd name="connsiteX28" fmla="*/ 446522 w 2553868"/>
                <a:gd name="connsiteY28" fmla="*/ 1276933 h 1276933"/>
                <a:gd name="connsiteX29" fmla="*/ 0 w 2553868"/>
                <a:gd name="connsiteY29" fmla="*/ 1276933 h 1276933"/>
                <a:gd name="connsiteX30" fmla="*/ 1276934 w 2553868"/>
                <a:gd name="connsiteY30" fmla="*/ 0 h 1276933"/>
                <a:gd name="connsiteX31" fmla="*/ 2399749 w 2553868"/>
                <a:gd name="connsiteY31"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53868" h="1276933">
                  <a:moveTo>
                    <a:pt x="2210189" y="712132"/>
                  </a:moveTo>
                  <a:lnTo>
                    <a:pt x="2203856" y="708249"/>
                  </a:lnTo>
                  <a:lnTo>
                    <a:pt x="2203856" y="708250"/>
                  </a:lnTo>
                  <a:lnTo>
                    <a:pt x="2210189" y="712132"/>
                  </a:lnTo>
                  <a:close/>
                  <a:moveTo>
                    <a:pt x="2549313" y="1204735"/>
                  </a:moveTo>
                  <a:lnTo>
                    <a:pt x="2553868" y="1276933"/>
                  </a:lnTo>
                  <a:lnTo>
                    <a:pt x="2551214" y="1276933"/>
                  </a:lnTo>
                  <a:cubicBezTo>
                    <a:pt x="2550580" y="1252867"/>
                    <a:pt x="2549947" y="1228801"/>
                    <a:pt x="2549313" y="1204735"/>
                  </a:cubicBezTo>
                  <a:close/>
                  <a:moveTo>
                    <a:pt x="2548794" y="1196498"/>
                  </a:moveTo>
                  <a:cubicBezTo>
                    <a:pt x="2548908" y="1197003"/>
                    <a:pt x="2549023" y="1197507"/>
                    <a:pt x="2549137" y="1198012"/>
                  </a:cubicBezTo>
                  <a:cubicBezTo>
                    <a:pt x="2549196" y="1200253"/>
                    <a:pt x="2549254" y="1202494"/>
                    <a:pt x="2549313" y="1204735"/>
                  </a:cubicBezTo>
                  <a:lnTo>
                    <a:pt x="2548794" y="1196498"/>
                  </a:lnTo>
                  <a:close/>
                  <a:moveTo>
                    <a:pt x="2399749" y="668271"/>
                  </a:moveTo>
                  <a:cubicBezTo>
                    <a:pt x="2473466" y="803971"/>
                    <a:pt x="2523299" y="954527"/>
                    <a:pt x="2543609" y="1114299"/>
                  </a:cubicBezTo>
                  <a:lnTo>
                    <a:pt x="2548794" y="1196498"/>
                  </a:lnTo>
                  <a:lnTo>
                    <a:pt x="2521432" y="1075620"/>
                  </a:lnTo>
                  <a:cubicBezTo>
                    <a:pt x="2508016" y="1035372"/>
                    <a:pt x="2490367" y="995871"/>
                    <a:pt x="2468328" y="957700"/>
                  </a:cubicBezTo>
                  <a:cubicBezTo>
                    <a:pt x="2424251" y="881356"/>
                    <a:pt x="2366788" y="817560"/>
                    <a:pt x="2300616" y="767562"/>
                  </a:cubicBezTo>
                  <a:lnTo>
                    <a:pt x="2233308" y="726303"/>
                  </a:lnTo>
                  <a:lnTo>
                    <a:pt x="2234634" y="724005"/>
                  </a:lnTo>
                  <a:lnTo>
                    <a:pt x="2203856" y="708250"/>
                  </a:lnTo>
                  <a:lnTo>
                    <a:pt x="2203855" y="708249"/>
                  </a:lnTo>
                  <a:lnTo>
                    <a:pt x="2203856" y="708249"/>
                  </a:lnTo>
                  <a:lnTo>
                    <a:pt x="2195411" y="703073"/>
                  </a:lnTo>
                  <a:lnTo>
                    <a:pt x="2183409" y="698592"/>
                  </a:lnTo>
                  <a:lnTo>
                    <a:pt x="2189252" y="700773"/>
                  </a:lnTo>
                  <a:lnTo>
                    <a:pt x="2118271" y="664436"/>
                  </a:lnTo>
                  <a:cubicBezTo>
                    <a:pt x="1527940" y="399116"/>
                    <a:pt x="820887" y="618820"/>
                    <a:pt x="490309" y="1191397"/>
                  </a:cubicBezTo>
                  <a:lnTo>
                    <a:pt x="446522" y="1276933"/>
                  </a:lnTo>
                  <a:lnTo>
                    <a:pt x="0" y="1276933"/>
                  </a:lnTo>
                  <a:cubicBezTo>
                    <a:pt x="0" y="571703"/>
                    <a:pt x="571703" y="0"/>
                    <a:pt x="1276934" y="0"/>
                  </a:cubicBezTo>
                  <a:cubicBezTo>
                    <a:pt x="1761781" y="0"/>
                    <a:pt x="2183514" y="270219"/>
                    <a:pt x="2399749" y="668271"/>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rtl="0" hangingPunct="1">
                <a:defRPr/>
              </a:pPr>
              <a:endParaRPr lang="en-US" sz="6000" kern="1200" dirty="0">
                <a:solidFill>
                  <a:prstClr val="white"/>
                </a:solidFill>
                <a:latin typeface="Kokila" panose="020B0604020202020204" pitchFamily="34" charset="0"/>
                <a:cs typeface="Kokila" panose="020B0604020202020204" pitchFamily="34" charset="0"/>
              </a:endParaRPr>
            </a:p>
          </p:txBody>
        </p:sp>
        <p:sp>
          <p:nvSpPr>
            <p:cNvPr id="98" name="Rectangle 97">
              <a:extLst>
                <a:ext uri="{FF2B5EF4-FFF2-40B4-BE49-F238E27FC236}">
                  <a16:creationId xmlns:a16="http://schemas.microsoft.com/office/drawing/2014/main" id="{0B299E89-16EF-4591-A2C9-2F4F3D9FDBD5}"/>
                </a:ext>
              </a:extLst>
            </p:cNvPr>
            <p:cNvSpPr/>
            <p:nvPr/>
          </p:nvSpPr>
          <p:spPr>
            <a:xfrm rot="18423515">
              <a:off x="4174075" y="2865203"/>
              <a:ext cx="2193058" cy="2195438"/>
            </a:xfrm>
            <a:prstGeom prst="rect">
              <a:avLst/>
            </a:prstGeom>
            <a:noFill/>
          </p:spPr>
          <p:txBody>
            <a:bodyPr spcFirstLastPara="1" wrap="none" lIns="137160" tIns="68580" rIns="137160" bIns="68580" numCol="1" anchor="ctr">
              <a:prstTxWarp prst="textArchUp">
                <a:avLst/>
              </a:prstTxWarp>
              <a:spAutoFit/>
            </a:bodyPr>
            <a:lstStyle/>
            <a:p>
              <a:pPr algn="ctr" defTabSz="1828800" rtl="0" hangingPunct="1">
                <a:defRPr/>
              </a:pPr>
              <a:r>
                <a:rPr lang="en-US" sz="6000" b="1" kern="1200" dirty="0">
                  <a:ln w="0"/>
                  <a:solidFill>
                    <a:prstClr val="white"/>
                  </a:solidFill>
                  <a:latin typeface="Kokila" panose="020B0604020202020204" pitchFamily="34" charset="0"/>
                  <a:ea typeface="+mn-ea"/>
                  <a:cs typeface="Kokila" panose="020B0604020202020204" pitchFamily="34" charset="0"/>
                </a:rPr>
                <a:t>स्थलाकृतिक</a:t>
              </a:r>
            </a:p>
          </p:txBody>
        </p:sp>
        <p:pic>
          <p:nvPicPr>
            <p:cNvPr id="36" name="Picture 35"/>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4376" b="89731" l="0" r="89905"/>
                      </a14:imgEffect>
                    </a14:imgLayer>
                  </a14:imgProps>
                </a:ext>
                <a:ext uri="{28A0092B-C50C-407E-A947-70E740481C1C}">
                  <a14:useLocalDpi xmlns:a14="http://schemas.microsoft.com/office/drawing/2010/main" val="0"/>
                </a:ext>
              </a:extLst>
            </a:blip>
            <a:srcRect t="11347" r="11940" b="12556"/>
            <a:stretch/>
          </p:blipFill>
          <p:spPr>
            <a:xfrm>
              <a:off x="5318281" y="2553050"/>
              <a:ext cx="702625" cy="523992"/>
            </a:xfrm>
            <a:prstGeom prst="rect">
              <a:avLst/>
            </a:prstGeom>
          </p:spPr>
        </p:pic>
      </p:grpSp>
      <p:grpSp>
        <p:nvGrpSpPr>
          <p:cNvPr id="37" name="Group 12"/>
          <p:cNvGrpSpPr/>
          <p:nvPr/>
        </p:nvGrpSpPr>
        <p:grpSpPr>
          <a:xfrm>
            <a:off x="8764531" y="6600856"/>
            <a:ext cx="4966566" cy="6150288"/>
            <a:chOff x="4382263" y="2856666"/>
            <a:chExt cx="2483283" cy="3075144"/>
          </a:xfrm>
        </p:grpSpPr>
        <p:sp>
          <p:nvSpPr>
            <p:cNvPr id="57" name="Freeform: Shape 56">
              <a:extLst>
                <a:ext uri="{FF2B5EF4-FFF2-40B4-BE49-F238E27FC236}">
                  <a16:creationId xmlns:a16="http://schemas.microsoft.com/office/drawing/2014/main" id="{7F03A85F-ADC7-42AC-9CED-04F2DFF036D1}"/>
                </a:ext>
              </a:extLst>
            </p:cNvPr>
            <p:cNvSpPr>
              <a:spLocks noChangeAspect="1"/>
            </p:cNvSpPr>
            <p:nvPr/>
          </p:nvSpPr>
          <p:spPr>
            <a:xfrm rot="17108964">
              <a:off x="3614311" y="3624618"/>
              <a:ext cx="3075144" cy="1539240"/>
            </a:xfrm>
            <a:custGeom>
              <a:avLst/>
              <a:gdLst>
                <a:gd name="connsiteX0" fmla="*/ 2551297 w 2553868"/>
                <a:gd name="connsiteY0" fmla="*/ 1226015 h 1276933"/>
                <a:gd name="connsiteX1" fmla="*/ 2532113 w 2553868"/>
                <a:gd name="connsiteY1" fmla="*/ 1111685 h 1276933"/>
                <a:gd name="connsiteX2" fmla="*/ 2339583 w 2553868"/>
                <a:gd name="connsiteY2" fmla="*/ 799574 h 1276933"/>
                <a:gd name="connsiteX3" fmla="*/ 2234634 w 2553868"/>
                <a:gd name="connsiteY3" fmla="*/ 724004 h 1276933"/>
                <a:gd name="connsiteX4" fmla="*/ 2234634 w 2553868"/>
                <a:gd name="connsiteY4" fmla="*/ 724004 h 1276933"/>
                <a:gd name="connsiteX5" fmla="*/ 2118271 w 2553868"/>
                <a:gd name="connsiteY5" fmla="*/ 664434 h 1276933"/>
                <a:gd name="connsiteX6" fmla="*/ 490311 w 2553868"/>
                <a:gd name="connsiteY6" fmla="*/ 1191394 h 1276933"/>
                <a:gd name="connsiteX7" fmla="*/ 446522 w 2553868"/>
                <a:gd name="connsiteY7" fmla="*/ 1276933 h 1276933"/>
                <a:gd name="connsiteX8" fmla="*/ 0 w 2553868"/>
                <a:gd name="connsiteY8" fmla="*/ 1276933 h 1276933"/>
                <a:gd name="connsiteX9" fmla="*/ 1276934 w 2553868"/>
                <a:gd name="connsiteY9" fmla="*/ 0 h 1276933"/>
                <a:gd name="connsiteX10" fmla="*/ 2547275 w 2553868"/>
                <a:gd name="connsiteY10" fmla="*/ 1146374 h 1276933"/>
                <a:gd name="connsiteX11" fmla="*/ 2553868 w 2553868"/>
                <a:gd name="connsiteY11" fmla="*/ 1276933 h 1276933"/>
                <a:gd name="connsiteX12" fmla="*/ 2551215 w 2553868"/>
                <a:gd name="connsiteY12" fmla="*/ 1276933 h 1276933"/>
                <a:gd name="connsiteX13" fmla="*/ 2552124 w 2553868"/>
                <a:gd name="connsiteY13" fmla="*/ 1242398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53868" h="1276933">
                  <a:moveTo>
                    <a:pt x="2551297" y="1226015"/>
                  </a:moveTo>
                  <a:lnTo>
                    <a:pt x="2532113" y="1111685"/>
                  </a:lnTo>
                  <a:cubicBezTo>
                    <a:pt x="2500395" y="993312"/>
                    <a:pt x="2434809" y="884014"/>
                    <a:pt x="2339583" y="799574"/>
                  </a:cubicBezTo>
                  <a:lnTo>
                    <a:pt x="2234634" y="724004"/>
                  </a:lnTo>
                  <a:lnTo>
                    <a:pt x="2234634" y="724004"/>
                  </a:lnTo>
                  <a:lnTo>
                    <a:pt x="2118271" y="664434"/>
                  </a:lnTo>
                  <a:cubicBezTo>
                    <a:pt x="1527940" y="399114"/>
                    <a:pt x="820888" y="618818"/>
                    <a:pt x="490311" y="1191394"/>
                  </a:cubicBezTo>
                  <a:lnTo>
                    <a:pt x="446522" y="1276933"/>
                  </a:lnTo>
                  <a:lnTo>
                    <a:pt x="0" y="1276933"/>
                  </a:lnTo>
                  <a:cubicBezTo>
                    <a:pt x="0" y="571703"/>
                    <a:pt x="571703" y="0"/>
                    <a:pt x="1276934" y="0"/>
                  </a:cubicBezTo>
                  <a:cubicBezTo>
                    <a:pt x="1938088" y="0"/>
                    <a:pt x="2481883" y="502474"/>
                    <a:pt x="2547275" y="1146374"/>
                  </a:cubicBezTo>
                  <a:close/>
                  <a:moveTo>
                    <a:pt x="2553868" y="1276933"/>
                  </a:moveTo>
                  <a:lnTo>
                    <a:pt x="2551215" y="1276933"/>
                  </a:lnTo>
                  <a:lnTo>
                    <a:pt x="2552124" y="1242398"/>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rtl="0" hangingPunct="1">
                <a:defRPr/>
              </a:pPr>
              <a:endParaRPr lang="en-US" sz="6000" kern="1200">
                <a:solidFill>
                  <a:prstClr val="white"/>
                </a:solidFill>
                <a:latin typeface="Kokila" panose="020B0604020202020204" pitchFamily="34" charset="0"/>
                <a:cs typeface="Kokila" panose="020B0604020202020204" pitchFamily="34" charset="0"/>
              </a:endParaRPr>
            </a:p>
          </p:txBody>
        </p:sp>
        <p:sp>
          <p:nvSpPr>
            <p:cNvPr id="96" name="Rectangle 95">
              <a:extLst>
                <a:ext uri="{FF2B5EF4-FFF2-40B4-BE49-F238E27FC236}">
                  <a16:creationId xmlns:a16="http://schemas.microsoft.com/office/drawing/2014/main" id="{88A0745C-C7C6-4886-B481-6BDB03095CBD}"/>
                </a:ext>
              </a:extLst>
            </p:cNvPr>
            <p:cNvSpPr/>
            <p:nvPr/>
          </p:nvSpPr>
          <p:spPr>
            <a:xfrm rot="14617914">
              <a:off x="4671298" y="3525750"/>
              <a:ext cx="2195438" cy="2193058"/>
            </a:xfrm>
            <a:prstGeom prst="rect">
              <a:avLst/>
            </a:prstGeom>
            <a:noFill/>
          </p:spPr>
          <p:txBody>
            <a:bodyPr spcFirstLastPara="1" wrap="none" lIns="137160" tIns="68580" rIns="137160" bIns="68580" numCol="1">
              <a:prstTxWarp prst="textArchUp">
                <a:avLst/>
              </a:prstTxWarp>
              <a:spAutoFit/>
            </a:bodyPr>
            <a:lstStyle/>
            <a:p>
              <a:pPr algn="ctr" defTabSz="1828800" rtl="0" hangingPunct="1">
                <a:defRPr/>
              </a:pPr>
              <a:r>
                <a:rPr lang="en-US" sz="6000" b="1" kern="1200" dirty="0">
                  <a:ln w="0"/>
                  <a:solidFill>
                    <a:srgbClr val="262626"/>
                  </a:solidFill>
                  <a:latin typeface="Kokila" panose="020B0604020202020204" pitchFamily="34" charset="0"/>
                  <a:ea typeface="+mn-ea"/>
                  <a:cs typeface="Kokila" panose="020B0604020202020204" pitchFamily="34" charset="0"/>
                </a:rPr>
                <a:t>पर्यावरण</a:t>
              </a:r>
            </a:p>
          </p:txBody>
        </p:sp>
        <p:pic>
          <p:nvPicPr>
            <p:cNvPr id="38" name="Picture 37"/>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10000" b="90000" l="10000" r="90000">
                          <a14:foregroundMark x1="41188" y1="38314" x2="41188" y2="38314"/>
                          <a14:foregroundMark x1="40875" y1="32888" x2="40875" y2="32888"/>
                          <a14:foregroundMark x1="40875" y1="29967" x2="40875" y2="29967"/>
                          <a14:foregroundMark x1="44125" y1="26461" x2="44125" y2="26461"/>
                          <a14:foregroundMark x1="48938" y1="22955" x2="48938" y2="22955"/>
                          <a14:foregroundMark x1="48813" y1="27462" x2="48813" y2="27462"/>
                          <a14:foregroundMark x1="45188" y1="28715" x2="45188" y2="28715"/>
                          <a14:foregroundMark x1="48188" y1="32053" x2="48188" y2="32053"/>
                          <a14:foregroundMark x1="44125" y1="35643" x2="44125" y2="35643"/>
                          <a14:foregroundMark x1="46438" y1="40818" x2="46438" y2="40818"/>
                          <a14:foregroundMark x1="43938" y1="43740" x2="43938" y2="43740"/>
                          <a14:foregroundMark x1="47375" y1="37896" x2="47375" y2="37896"/>
                          <a14:foregroundMark x1="50500" y1="33556" x2="50500" y2="33556"/>
                          <a14:foregroundMark x1="51313" y1="30801" x2="51313" y2="30801"/>
                          <a14:foregroundMark x1="52875" y1="25793" x2="52875" y2="25793"/>
                          <a14:foregroundMark x1="55813" y1="28965" x2="55813" y2="28965"/>
                          <a14:foregroundMark x1="58938" y1="32304" x2="58938" y2="32304"/>
                          <a14:foregroundMark x1="54438" y1="34140" x2="54438" y2="34140"/>
                          <a14:foregroundMark x1="51938" y1="37479" x2="51938" y2="37479"/>
                          <a14:foregroundMark x1="53625" y1="39566" x2="53625" y2="39566"/>
                          <a14:foregroundMark x1="55813" y1="37479" x2="55813" y2="37479"/>
                          <a14:foregroundMark x1="58813" y1="38564" x2="58813" y2="38564"/>
                          <a14:foregroundMark x1="56437" y1="43573" x2="56437" y2="43573"/>
                        </a14:backgroundRemoval>
                      </a14:imgEffect>
                    </a14:imgLayer>
                  </a14:imgProps>
                </a:ext>
                <a:ext uri="{28A0092B-C50C-407E-A947-70E740481C1C}">
                  <a14:useLocalDpi xmlns:a14="http://schemas.microsoft.com/office/drawing/2010/main" val="0"/>
                </a:ext>
              </a:extLst>
            </a:blip>
            <a:srcRect l="32529" t="18888" r="32529" b="24445"/>
            <a:stretch/>
          </p:blipFill>
          <p:spPr>
            <a:xfrm rot="17372543">
              <a:off x="4676761" y="3632097"/>
              <a:ext cx="418753" cy="508486"/>
            </a:xfrm>
            <a:prstGeom prst="rect">
              <a:avLst/>
            </a:prstGeom>
          </p:spPr>
        </p:pic>
      </p:grpSp>
      <p:grpSp>
        <p:nvGrpSpPr>
          <p:cNvPr id="39" name="Group 13"/>
          <p:cNvGrpSpPr/>
          <p:nvPr/>
        </p:nvGrpSpPr>
        <p:grpSpPr>
          <a:xfrm>
            <a:off x="10650899" y="7698063"/>
            <a:ext cx="4786578" cy="6149014"/>
            <a:chOff x="5325446" y="3405268"/>
            <a:chExt cx="2393289" cy="3074507"/>
          </a:xfrm>
        </p:grpSpPr>
        <p:sp>
          <p:nvSpPr>
            <p:cNvPr id="58" name="Freeform: Shape 57">
              <a:extLst>
                <a:ext uri="{FF2B5EF4-FFF2-40B4-BE49-F238E27FC236}">
                  <a16:creationId xmlns:a16="http://schemas.microsoft.com/office/drawing/2014/main" id="{AD837B3E-3F04-40BC-B262-492F9F390620}"/>
                </a:ext>
              </a:extLst>
            </p:cNvPr>
            <p:cNvSpPr>
              <a:spLocks noChangeAspect="1"/>
            </p:cNvSpPr>
            <p:nvPr/>
          </p:nvSpPr>
          <p:spPr>
            <a:xfrm rot="13508964">
              <a:off x="4556978" y="4173736"/>
              <a:ext cx="3074507" cy="1537571"/>
            </a:xfrm>
            <a:custGeom>
              <a:avLst/>
              <a:gdLst>
                <a:gd name="connsiteX0" fmla="*/ 2044074 w 2550571"/>
                <a:gd name="connsiteY0" fmla="*/ 651438 h 1276933"/>
                <a:gd name="connsiteX1" fmla="*/ 1927946 w 2550571"/>
                <a:gd name="connsiteY1" fmla="*/ 639731 h 1276933"/>
                <a:gd name="connsiteX2" fmla="*/ 1927946 w 2550571"/>
                <a:gd name="connsiteY2" fmla="*/ 639731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0" fmla="*/ 2044074 w 2550571"/>
                <a:gd name="connsiteY0" fmla="*/ 651438 h 1276933"/>
                <a:gd name="connsiteX1" fmla="*/ 1927946 w 2550571"/>
                <a:gd name="connsiteY1" fmla="*/ 639731 h 1276933"/>
                <a:gd name="connsiteX2" fmla="*/ 2044074 w 2550571"/>
                <a:gd name="connsiteY2" fmla="*/ 651438 h 1276933"/>
                <a:gd name="connsiteX3" fmla="*/ 446520 w 2550571"/>
                <a:gd name="connsiteY3" fmla="*/ 1276933 h 1276933"/>
                <a:gd name="connsiteX4" fmla="*/ 0 w 2550571"/>
                <a:gd name="connsiteY4" fmla="*/ 1276933 h 1276933"/>
                <a:gd name="connsiteX5" fmla="*/ 1276934 w 2550571"/>
                <a:gd name="connsiteY5" fmla="*/ 0 h 1276933"/>
                <a:gd name="connsiteX6" fmla="*/ 2547274 w 2550571"/>
                <a:gd name="connsiteY6" fmla="*/ 1146375 h 1276933"/>
                <a:gd name="connsiteX7" fmla="*/ 2550571 w 2550571"/>
                <a:gd name="connsiteY7" fmla="*/ 1211653 h 1276933"/>
                <a:gd name="connsiteX8" fmla="*/ 2540896 w 2550571"/>
                <a:gd name="connsiteY8" fmla="*/ 1148260 h 1276933"/>
                <a:gd name="connsiteX9" fmla="*/ 2272374 w 2550571"/>
                <a:gd name="connsiteY9" fmla="*/ 747507 h 1276933"/>
                <a:gd name="connsiteX10" fmla="*/ 2233307 w 2550571"/>
                <a:gd name="connsiteY10" fmla="*/ 726303 h 1276933"/>
                <a:gd name="connsiteX11" fmla="*/ 2234634 w 2550571"/>
                <a:gd name="connsiteY11" fmla="*/ 724005 h 1276933"/>
                <a:gd name="connsiteX12" fmla="*/ 490310 w 2550571"/>
                <a:gd name="connsiteY12" fmla="*/ 1191395 h 1276933"/>
                <a:gd name="connsiteX13" fmla="*/ 446520 w 2550571"/>
                <a:gd name="connsiteY13" fmla="*/ 1276933 h 1276933"/>
                <a:gd name="connsiteX0" fmla="*/ 446520 w 2550571"/>
                <a:gd name="connsiteY0" fmla="*/ 1276933 h 1276933"/>
                <a:gd name="connsiteX1" fmla="*/ 0 w 2550571"/>
                <a:gd name="connsiteY1" fmla="*/ 1276933 h 1276933"/>
                <a:gd name="connsiteX2" fmla="*/ 1276934 w 2550571"/>
                <a:gd name="connsiteY2" fmla="*/ 0 h 1276933"/>
                <a:gd name="connsiteX3" fmla="*/ 2547274 w 2550571"/>
                <a:gd name="connsiteY3" fmla="*/ 1146375 h 1276933"/>
                <a:gd name="connsiteX4" fmla="*/ 2550571 w 2550571"/>
                <a:gd name="connsiteY4" fmla="*/ 1211653 h 1276933"/>
                <a:gd name="connsiteX5" fmla="*/ 2540896 w 2550571"/>
                <a:gd name="connsiteY5" fmla="*/ 1148260 h 1276933"/>
                <a:gd name="connsiteX6" fmla="*/ 2272374 w 2550571"/>
                <a:gd name="connsiteY6" fmla="*/ 747507 h 1276933"/>
                <a:gd name="connsiteX7" fmla="*/ 2233307 w 2550571"/>
                <a:gd name="connsiteY7" fmla="*/ 726303 h 1276933"/>
                <a:gd name="connsiteX8" fmla="*/ 2234634 w 2550571"/>
                <a:gd name="connsiteY8" fmla="*/ 724005 h 1276933"/>
                <a:gd name="connsiteX9" fmla="*/ 490310 w 2550571"/>
                <a:gd name="connsiteY9" fmla="*/ 1191395 h 1276933"/>
                <a:gd name="connsiteX10" fmla="*/ 446520 w 2550571"/>
                <a:gd name="connsiteY10"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50571" h="1276933">
                  <a:moveTo>
                    <a:pt x="446520" y="1276933"/>
                  </a:moveTo>
                  <a:lnTo>
                    <a:pt x="0" y="1276933"/>
                  </a:lnTo>
                  <a:cubicBezTo>
                    <a:pt x="0" y="571703"/>
                    <a:pt x="571703" y="0"/>
                    <a:pt x="1276934" y="0"/>
                  </a:cubicBezTo>
                  <a:cubicBezTo>
                    <a:pt x="1938088" y="0"/>
                    <a:pt x="2481883" y="502474"/>
                    <a:pt x="2547274" y="1146375"/>
                  </a:cubicBezTo>
                  <a:lnTo>
                    <a:pt x="2550571" y="1211653"/>
                  </a:lnTo>
                  <a:lnTo>
                    <a:pt x="2540896" y="1148260"/>
                  </a:lnTo>
                  <a:cubicBezTo>
                    <a:pt x="2506876" y="982010"/>
                    <a:pt x="2408240" y="839296"/>
                    <a:pt x="2272374" y="747507"/>
                  </a:cubicBezTo>
                  <a:lnTo>
                    <a:pt x="2233307" y="726303"/>
                  </a:lnTo>
                  <a:lnTo>
                    <a:pt x="2234634" y="724005"/>
                  </a:lnTo>
                  <a:cubicBezTo>
                    <a:pt x="1623887" y="371390"/>
                    <a:pt x="842926" y="580648"/>
                    <a:pt x="490310" y="1191395"/>
                  </a:cubicBezTo>
                  <a:lnTo>
                    <a:pt x="446520" y="1276933"/>
                  </a:ln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rtl="0" hangingPunct="1">
                <a:defRPr/>
              </a:pPr>
              <a:endParaRPr lang="en-US" sz="6000" kern="1200">
                <a:solidFill>
                  <a:prstClr val="white"/>
                </a:solidFill>
                <a:latin typeface="Kokila" panose="020B0604020202020204" pitchFamily="34" charset="0"/>
                <a:cs typeface="Kokila" panose="020B0604020202020204" pitchFamily="34" charset="0"/>
              </a:endParaRPr>
            </a:p>
          </p:txBody>
        </p:sp>
        <p:sp>
          <p:nvSpPr>
            <p:cNvPr id="97" name="Rectangle 96">
              <a:extLst>
                <a:ext uri="{FF2B5EF4-FFF2-40B4-BE49-F238E27FC236}">
                  <a16:creationId xmlns:a16="http://schemas.microsoft.com/office/drawing/2014/main" id="{6344F059-C276-4A04-B15D-88E5C3259B12}"/>
                </a:ext>
              </a:extLst>
            </p:cNvPr>
            <p:cNvSpPr/>
            <p:nvPr/>
          </p:nvSpPr>
          <p:spPr>
            <a:xfrm rot="8964">
              <a:off x="5523297" y="3507033"/>
              <a:ext cx="2195438" cy="2193058"/>
            </a:xfrm>
            <a:prstGeom prst="rect">
              <a:avLst/>
            </a:prstGeom>
            <a:noFill/>
          </p:spPr>
          <p:txBody>
            <a:bodyPr spcFirstLastPara="1" wrap="none" lIns="137160" tIns="68580" rIns="137160" bIns="68580" numCol="1">
              <a:prstTxWarp prst="textArchDown">
                <a:avLst/>
              </a:prstTxWarp>
              <a:spAutoFit/>
            </a:bodyPr>
            <a:lstStyle/>
            <a:p>
              <a:pPr algn="ctr" defTabSz="1828800" rtl="0" hangingPunct="1">
                <a:defRPr/>
              </a:pPr>
              <a:r>
                <a:rPr lang="en-US" sz="6000" b="1" kern="1200" dirty="0">
                  <a:ln w="0"/>
                  <a:solidFill>
                    <a:srgbClr val="262626"/>
                  </a:solidFill>
                  <a:latin typeface="Kokila" panose="020B0604020202020204" pitchFamily="34" charset="0"/>
                  <a:ea typeface="+mn-ea"/>
                  <a:cs typeface="Kokila" panose="020B0604020202020204" pitchFamily="34" charset="0"/>
                </a:rPr>
                <a:t>युद्ध</a:t>
              </a:r>
            </a:p>
          </p:txBody>
        </p:sp>
        <p:pic>
          <p:nvPicPr>
            <p:cNvPr id="40" name="Picture 39"/>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9896" b="89931" l="2814" r="94184">
                          <a14:foregroundMark x1="14447" y1="68229" x2="14447" y2="68229"/>
                          <a14:foregroundMark x1="27392" y1="73264" x2="27392" y2="73264"/>
                          <a14:foregroundMark x1="24015" y1="73785" x2="24015" y2="73785"/>
                          <a14:foregroundMark x1="36585" y1="72743" x2="36585" y2="72743"/>
                          <a14:foregroundMark x1="34897" y1="70139" x2="34897" y2="70139"/>
                          <a14:foregroundMark x1="30957" y1="73264" x2="30957" y2="73264"/>
                          <a14:foregroundMark x1="33021" y1="74306" x2="33021" y2="74306"/>
                          <a14:foregroundMark x1="36961" y1="77083" x2="36961" y2="77083"/>
                          <a14:foregroundMark x1="22326" y1="69792" x2="22326" y2="69792"/>
                          <a14:foregroundMark x1="21388" y1="71701" x2="21388" y2="71701"/>
                          <a14:foregroundMark x1="44465" y1="71354" x2="44465" y2="71354"/>
                          <a14:foregroundMark x1="45403" y1="74479" x2="45403" y2="74479"/>
                          <a14:foregroundMark x1="48780" y1="74306" x2="48780" y2="74306"/>
                          <a14:foregroundMark x1="49906" y1="72222" x2="49906" y2="72222"/>
                          <a14:foregroundMark x1="58537" y1="72743" x2="58537" y2="72743"/>
                          <a14:foregroundMark x1="59099" y1="73264" x2="59099" y2="73264"/>
                          <a14:foregroundMark x1="59662" y1="74306" x2="59662" y2="74306"/>
                          <a14:foregroundMark x1="61726" y1="74306" x2="62477" y2="74306"/>
                          <a14:foregroundMark x1="65291" y1="72396" x2="65291" y2="72396"/>
                          <a14:foregroundMark x1="70732" y1="71875" x2="70732" y2="71875"/>
                          <a14:foregroundMark x1="72608" y1="77083" x2="72608" y2="77083"/>
                          <a14:foregroundMark x1="75235" y1="76910" x2="76360" y2="74479"/>
                          <a14:foregroundMark x1="76923" y1="72396" x2="76923" y2="72396"/>
                          <a14:foregroundMark x1="84803" y1="69271" x2="84803" y2="69271"/>
                          <a14:foregroundMark x1="87054" y1="67708" x2="87054" y2="67708"/>
                          <a14:foregroundMark x1="88743" y1="71701" x2="88743" y2="71701"/>
                          <a14:foregroundMark x1="41651" y1="37500" x2="41651" y2="37500"/>
                        </a14:backgroundRemoval>
                      </a14:imgEffect>
                    </a14:imgLayer>
                  </a14:imgProps>
                </a:ext>
                <a:ext uri="{28A0092B-C50C-407E-A947-70E740481C1C}">
                  <a14:useLocalDpi xmlns:a14="http://schemas.microsoft.com/office/drawing/2010/main" val="0"/>
                </a:ext>
              </a:extLst>
            </a:blip>
            <a:srcRect t="8333" b="18056"/>
            <a:stretch/>
          </p:blipFill>
          <p:spPr>
            <a:xfrm>
              <a:off x="5471645" y="4929363"/>
              <a:ext cx="602775" cy="479506"/>
            </a:xfrm>
            <a:prstGeom prst="rect">
              <a:avLst/>
            </a:prstGeom>
          </p:spPr>
        </p:pic>
      </p:grpSp>
      <p:grpSp>
        <p:nvGrpSpPr>
          <p:cNvPr id="41" name="Group 14"/>
          <p:cNvGrpSpPr/>
          <p:nvPr/>
        </p:nvGrpSpPr>
        <p:grpSpPr>
          <a:xfrm>
            <a:off x="10996917" y="5943098"/>
            <a:ext cx="6150286" cy="5284012"/>
            <a:chOff x="5498455" y="2527787"/>
            <a:chExt cx="3075143" cy="2642006"/>
          </a:xfrm>
        </p:grpSpPr>
        <p:sp>
          <p:nvSpPr>
            <p:cNvPr id="59" name="Freeform: Shape 58">
              <a:extLst>
                <a:ext uri="{FF2B5EF4-FFF2-40B4-BE49-F238E27FC236}">
                  <a16:creationId xmlns:a16="http://schemas.microsoft.com/office/drawing/2014/main" id="{494063E1-55D0-4C19-A5C9-D9C1812FC826}"/>
                </a:ext>
              </a:extLst>
            </p:cNvPr>
            <p:cNvSpPr>
              <a:spLocks noChangeAspect="1"/>
            </p:cNvSpPr>
            <p:nvPr/>
          </p:nvSpPr>
          <p:spPr>
            <a:xfrm rot="9908964">
              <a:off x="5498455" y="3630553"/>
              <a:ext cx="3075143" cy="1539240"/>
            </a:xfrm>
            <a:custGeom>
              <a:avLst/>
              <a:gdLst>
                <a:gd name="connsiteX0" fmla="*/ 2205014 w 2553867"/>
                <a:gd name="connsiteY0" fmla="*/ 708960 h 1276933"/>
                <a:gd name="connsiteX1" fmla="*/ 2233307 w 2553867"/>
                <a:gd name="connsiteY1" fmla="*/ 726303 h 1276933"/>
                <a:gd name="connsiteX2" fmla="*/ 2233307 w 2553867"/>
                <a:gd name="connsiteY2" fmla="*/ 726303 h 1276933"/>
                <a:gd name="connsiteX3" fmla="*/ 1972040 w 2553867"/>
                <a:gd name="connsiteY3" fmla="*/ 641999 h 1276933"/>
                <a:gd name="connsiteX4" fmla="*/ 1990413 w 2553867"/>
                <a:gd name="connsiteY4" fmla="*/ 642851 h 1276933"/>
                <a:gd name="connsiteX5" fmla="*/ 2080632 w 2553867"/>
                <a:gd name="connsiteY5" fmla="*/ 660219 h 1276933"/>
                <a:gd name="connsiteX6" fmla="*/ 0 w 2553867"/>
                <a:gd name="connsiteY6" fmla="*/ 1276933 h 1276933"/>
                <a:gd name="connsiteX7" fmla="*/ 1276934 w 2553867"/>
                <a:gd name="connsiteY7" fmla="*/ 0 h 1276933"/>
                <a:gd name="connsiteX8" fmla="*/ 2553867 w 2553867"/>
                <a:gd name="connsiteY8" fmla="*/ 1276933 h 1276933"/>
                <a:gd name="connsiteX9" fmla="*/ 2551214 w 2553867"/>
                <a:gd name="connsiteY9" fmla="*/ 1276933 h 1276933"/>
                <a:gd name="connsiteX10" fmla="*/ 2549137 w 2553867"/>
                <a:gd name="connsiteY10" fmla="*/ 1198012 h 1276933"/>
                <a:gd name="connsiteX11" fmla="*/ 2468329 w 2553867"/>
                <a:gd name="connsiteY11" fmla="*/ 957701 h 1276933"/>
                <a:gd name="connsiteX12" fmla="*/ 2300617 w 2553867"/>
                <a:gd name="connsiteY12" fmla="*/ 767563 h 1276933"/>
                <a:gd name="connsiteX13" fmla="*/ 2233307 w 2553867"/>
                <a:gd name="connsiteY13" fmla="*/ 726303 h 1276933"/>
                <a:gd name="connsiteX14" fmla="*/ 2234634 w 2553867"/>
                <a:gd name="connsiteY14" fmla="*/ 724005 h 1276933"/>
                <a:gd name="connsiteX15" fmla="*/ 2203844 w 2553867"/>
                <a:gd name="connsiteY15" fmla="*/ 708243 h 1276933"/>
                <a:gd name="connsiteX16" fmla="*/ 2195411 w 2553867"/>
                <a:gd name="connsiteY16" fmla="*/ 703073 h 1276933"/>
                <a:gd name="connsiteX17" fmla="*/ 2189257 w 2553867"/>
                <a:gd name="connsiteY17" fmla="*/ 700775 h 1276933"/>
                <a:gd name="connsiteX18" fmla="*/ 2118270 w 2553867"/>
                <a:gd name="connsiteY18" fmla="*/ 664435 h 1276933"/>
                <a:gd name="connsiteX19" fmla="*/ 490310 w 2553867"/>
                <a:gd name="connsiteY19" fmla="*/ 1191395 h 1276933"/>
                <a:gd name="connsiteX20" fmla="*/ 448532 w 2553867"/>
                <a:gd name="connsiteY20"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2080632 w 2553867"/>
                <a:gd name="connsiteY4" fmla="*/ 660219 h 1276933"/>
                <a:gd name="connsiteX5" fmla="*/ 1990413 w 2553867"/>
                <a:gd name="connsiteY5" fmla="*/ 642851 h 1276933"/>
                <a:gd name="connsiteX6" fmla="*/ 2080632 w 2553867"/>
                <a:gd name="connsiteY6" fmla="*/ 660219 h 1276933"/>
                <a:gd name="connsiteX7" fmla="*/ 0 w 2553867"/>
                <a:gd name="connsiteY7" fmla="*/ 1276933 h 1276933"/>
                <a:gd name="connsiteX8" fmla="*/ 1276934 w 2553867"/>
                <a:gd name="connsiteY8" fmla="*/ 0 h 1276933"/>
                <a:gd name="connsiteX9" fmla="*/ 2553867 w 2553867"/>
                <a:gd name="connsiteY9" fmla="*/ 1276933 h 1276933"/>
                <a:gd name="connsiteX10" fmla="*/ 2551214 w 2553867"/>
                <a:gd name="connsiteY10" fmla="*/ 1276933 h 1276933"/>
                <a:gd name="connsiteX11" fmla="*/ 2549137 w 2553867"/>
                <a:gd name="connsiteY11" fmla="*/ 1198012 h 1276933"/>
                <a:gd name="connsiteX12" fmla="*/ 2468329 w 2553867"/>
                <a:gd name="connsiteY12" fmla="*/ 957701 h 1276933"/>
                <a:gd name="connsiteX13" fmla="*/ 2300617 w 2553867"/>
                <a:gd name="connsiteY13" fmla="*/ 767563 h 1276933"/>
                <a:gd name="connsiteX14" fmla="*/ 2233307 w 2553867"/>
                <a:gd name="connsiteY14" fmla="*/ 726303 h 1276933"/>
                <a:gd name="connsiteX15" fmla="*/ 2234634 w 2553867"/>
                <a:gd name="connsiteY15" fmla="*/ 724005 h 1276933"/>
                <a:gd name="connsiteX16" fmla="*/ 2203844 w 2553867"/>
                <a:gd name="connsiteY16" fmla="*/ 708243 h 1276933"/>
                <a:gd name="connsiteX17" fmla="*/ 2195411 w 2553867"/>
                <a:gd name="connsiteY17" fmla="*/ 703073 h 1276933"/>
                <a:gd name="connsiteX18" fmla="*/ 2189257 w 2553867"/>
                <a:gd name="connsiteY18" fmla="*/ 700775 h 1276933"/>
                <a:gd name="connsiteX19" fmla="*/ 2118270 w 2553867"/>
                <a:gd name="connsiteY19" fmla="*/ 664435 h 1276933"/>
                <a:gd name="connsiteX20" fmla="*/ 490310 w 2553867"/>
                <a:gd name="connsiteY20" fmla="*/ 1191395 h 1276933"/>
                <a:gd name="connsiteX21" fmla="*/ 448532 w 2553867"/>
                <a:gd name="connsiteY21" fmla="*/ 1276933 h 1276933"/>
                <a:gd name="connsiteX22" fmla="*/ 0 w 2553867"/>
                <a:gd name="connsiteY22" fmla="*/ 1276933 h 1276933"/>
                <a:gd name="connsiteX0" fmla="*/ 2205014 w 2553867"/>
                <a:gd name="connsiteY0" fmla="*/ 708960 h 1276933"/>
                <a:gd name="connsiteX1" fmla="*/ 2233307 w 2553867"/>
                <a:gd name="connsiteY1" fmla="*/ 726303 h 1276933"/>
                <a:gd name="connsiteX2" fmla="*/ 2233307 w 2553867"/>
                <a:gd name="connsiteY2" fmla="*/ 726303 h 1276933"/>
                <a:gd name="connsiteX3" fmla="*/ 2205014 w 2553867"/>
                <a:gd name="connsiteY3" fmla="*/ 708960 h 1276933"/>
                <a:gd name="connsiteX4" fmla="*/ 0 w 2553867"/>
                <a:gd name="connsiteY4" fmla="*/ 1276933 h 1276933"/>
                <a:gd name="connsiteX5" fmla="*/ 1276934 w 2553867"/>
                <a:gd name="connsiteY5" fmla="*/ 0 h 1276933"/>
                <a:gd name="connsiteX6" fmla="*/ 2553867 w 2553867"/>
                <a:gd name="connsiteY6" fmla="*/ 1276933 h 1276933"/>
                <a:gd name="connsiteX7" fmla="*/ 2551214 w 2553867"/>
                <a:gd name="connsiteY7" fmla="*/ 1276933 h 1276933"/>
                <a:gd name="connsiteX8" fmla="*/ 2549137 w 2553867"/>
                <a:gd name="connsiteY8" fmla="*/ 1198012 h 1276933"/>
                <a:gd name="connsiteX9" fmla="*/ 2468329 w 2553867"/>
                <a:gd name="connsiteY9" fmla="*/ 957701 h 1276933"/>
                <a:gd name="connsiteX10" fmla="*/ 2300617 w 2553867"/>
                <a:gd name="connsiteY10" fmla="*/ 767563 h 1276933"/>
                <a:gd name="connsiteX11" fmla="*/ 2233307 w 2553867"/>
                <a:gd name="connsiteY11" fmla="*/ 726303 h 1276933"/>
                <a:gd name="connsiteX12" fmla="*/ 2234634 w 2553867"/>
                <a:gd name="connsiteY12" fmla="*/ 724005 h 1276933"/>
                <a:gd name="connsiteX13" fmla="*/ 2203844 w 2553867"/>
                <a:gd name="connsiteY13" fmla="*/ 708243 h 1276933"/>
                <a:gd name="connsiteX14" fmla="*/ 2195411 w 2553867"/>
                <a:gd name="connsiteY14" fmla="*/ 703073 h 1276933"/>
                <a:gd name="connsiteX15" fmla="*/ 2189257 w 2553867"/>
                <a:gd name="connsiteY15" fmla="*/ 700775 h 1276933"/>
                <a:gd name="connsiteX16" fmla="*/ 2118270 w 2553867"/>
                <a:gd name="connsiteY16" fmla="*/ 664435 h 1276933"/>
                <a:gd name="connsiteX17" fmla="*/ 490310 w 2553867"/>
                <a:gd name="connsiteY17" fmla="*/ 1191395 h 1276933"/>
                <a:gd name="connsiteX18" fmla="*/ 448532 w 2553867"/>
                <a:gd name="connsiteY18" fmla="*/ 1276933 h 1276933"/>
                <a:gd name="connsiteX19" fmla="*/ 0 w 2553867"/>
                <a:gd name="connsiteY19" fmla="*/ 1276933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3867" h="1276933">
                  <a:moveTo>
                    <a:pt x="2205014" y="708960"/>
                  </a:moveTo>
                  <a:lnTo>
                    <a:pt x="2233307" y="726303"/>
                  </a:lnTo>
                  <a:lnTo>
                    <a:pt x="2233307" y="726303"/>
                  </a:lnTo>
                  <a:lnTo>
                    <a:pt x="2205014" y="708960"/>
                  </a:lnTo>
                  <a:close/>
                  <a:moveTo>
                    <a:pt x="0" y="1276933"/>
                  </a:moveTo>
                  <a:cubicBezTo>
                    <a:pt x="0" y="571703"/>
                    <a:pt x="571703" y="0"/>
                    <a:pt x="1276934" y="0"/>
                  </a:cubicBezTo>
                  <a:cubicBezTo>
                    <a:pt x="1982164" y="0"/>
                    <a:pt x="2553867" y="571703"/>
                    <a:pt x="2553867" y="1276933"/>
                  </a:cubicBezTo>
                  <a:lnTo>
                    <a:pt x="2551214" y="1276933"/>
                  </a:lnTo>
                  <a:cubicBezTo>
                    <a:pt x="2550522" y="1250626"/>
                    <a:pt x="2549829" y="1224319"/>
                    <a:pt x="2549137" y="1198012"/>
                  </a:cubicBezTo>
                  <a:cubicBezTo>
                    <a:pt x="2538924" y="1115706"/>
                    <a:pt x="2512406" y="1034043"/>
                    <a:pt x="2468329" y="957701"/>
                  </a:cubicBezTo>
                  <a:cubicBezTo>
                    <a:pt x="2424252" y="881357"/>
                    <a:pt x="2366789" y="817560"/>
                    <a:pt x="2300617" y="767563"/>
                  </a:cubicBezTo>
                  <a:lnTo>
                    <a:pt x="2233307" y="726303"/>
                  </a:lnTo>
                  <a:lnTo>
                    <a:pt x="2234634" y="724005"/>
                  </a:lnTo>
                  <a:lnTo>
                    <a:pt x="2203844" y="708243"/>
                  </a:lnTo>
                  <a:lnTo>
                    <a:pt x="2195411" y="703073"/>
                  </a:lnTo>
                  <a:lnTo>
                    <a:pt x="2189257" y="700775"/>
                  </a:lnTo>
                  <a:lnTo>
                    <a:pt x="2118270" y="664435"/>
                  </a:lnTo>
                  <a:cubicBezTo>
                    <a:pt x="1527939" y="399116"/>
                    <a:pt x="820887" y="618819"/>
                    <a:pt x="490310" y="1191395"/>
                  </a:cubicBezTo>
                  <a:lnTo>
                    <a:pt x="448532" y="1276933"/>
                  </a:lnTo>
                  <a:lnTo>
                    <a:pt x="0" y="1276933"/>
                  </a:lnTo>
                  <a:close/>
                </a:path>
              </a:pathLst>
            </a:cu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rtl="0" hangingPunct="1">
                <a:defRPr/>
              </a:pPr>
              <a:endParaRPr lang="en-US" sz="6000" kern="1200">
                <a:solidFill>
                  <a:prstClr val="white"/>
                </a:solidFill>
                <a:latin typeface="Kokila" panose="020B0604020202020204" pitchFamily="34" charset="0"/>
                <a:cs typeface="Kokila" panose="020B0604020202020204" pitchFamily="34" charset="0"/>
              </a:endParaRPr>
            </a:p>
          </p:txBody>
        </p:sp>
        <p:sp>
          <p:nvSpPr>
            <p:cNvPr id="95" name="Rectangle 94">
              <a:extLst>
                <a:ext uri="{FF2B5EF4-FFF2-40B4-BE49-F238E27FC236}">
                  <a16:creationId xmlns:a16="http://schemas.microsoft.com/office/drawing/2014/main" id="{8BAB0A00-D8CA-4591-963F-EB240CED8CDA}"/>
                </a:ext>
              </a:extLst>
            </p:cNvPr>
            <p:cNvSpPr/>
            <p:nvPr/>
          </p:nvSpPr>
          <p:spPr>
            <a:xfrm rot="18365974">
              <a:off x="5828080" y="2526597"/>
              <a:ext cx="2193058" cy="2195438"/>
            </a:xfrm>
            <a:prstGeom prst="rect">
              <a:avLst/>
            </a:prstGeom>
            <a:noFill/>
          </p:spPr>
          <p:txBody>
            <a:bodyPr spcFirstLastPara="1" wrap="none" lIns="137160" tIns="68580" rIns="137160" bIns="68580" numCol="1">
              <a:prstTxWarp prst="textArchDown">
                <a:avLst/>
              </a:prstTxWarp>
              <a:spAutoFit/>
            </a:bodyPr>
            <a:lstStyle/>
            <a:p>
              <a:pPr algn="ctr" defTabSz="1828800" rtl="0" hangingPunct="1">
                <a:defRPr/>
              </a:pPr>
              <a:r>
                <a:rPr lang="en-US" sz="6000" b="1" kern="1200" dirty="0">
                  <a:ln w="0"/>
                  <a:solidFill>
                    <a:prstClr val="white"/>
                  </a:solidFill>
                  <a:latin typeface="Kokila" panose="020B0604020202020204" pitchFamily="34" charset="0"/>
                  <a:ea typeface="+mn-ea"/>
                  <a:cs typeface="Kokila" panose="020B0604020202020204" pitchFamily="34" charset="0"/>
                </a:rPr>
                <a:t>औद्योगिक</a:t>
              </a:r>
            </a:p>
          </p:txBody>
        </p:sp>
        <p:pic>
          <p:nvPicPr>
            <p:cNvPr id="42" name="Picture 41"/>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l="12834" t="22222" r="10437" b="30000"/>
            <a:stretch/>
          </p:blipFill>
          <p:spPr>
            <a:xfrm>
              <a:off x="6542291" y="4624680"/>
              <a:ext cx="752308" cy="505457"/>
            </a:xfrm>
            <a:prstGeom prst="rect">
              <a:avLst/>
            </a:prstGeom>
          </p:spPr>
        </p:pic>
      </p:grpSp>
      <p:grpSp>
        <p:nvGrpSpPr>
          <p:cNvPr id="43" name="Group 10"/>
          <p:cNvGrpSpPr/>
          <p:nvPr/>
        </p:nvGrpSpPr>
        <p:grpSpPr>
          <a:xfrm>
            <a:off x="10765195" y="4437098"/>
            <a:ext cx="4850598" cy="6150288"/>
            <a:chOff x="5382595" y="1774787"/>
            <a:chExt cx="2425299" cy="3075144"/>
          </a:xfrm>
        </p:grpSpPr>
        <p:sp>
          <p:nvSpPr>
            <p:cNvPr id="91" name="Freeform: Shape 90">
              <a:extLst>
                <a:ext uri="{FF2B5EF4-FFF2-40B4-BE49-F238E27FC236}">
                  <a16:creationId xmlns:a16="http://schemas.microsoft.com/office/drawing/2014/main" id="{1D98B1A2-FE47-4F67-B7A9-768F66D039D9}"/>
                </a:ext>
              </a:extLst>
            </p:cNvPr>
            <p:cNvSpPr>
              <a:spLocks noChangeAspect="1"/>
            </p:cNvSpPr>
            <p:nvPr/>
          </p:nvSpPr>
          <p:spPr>
            <a:xfrm rot="6308964">
              <a:off x="5500702" y="2542739"/>
              <a:ext cx="3075144" cy="1539240"/>
            </a:xfrm>
            <a:custGeom>
              <a:avLst/>
              <a:gdLst>
                <a:gd name="connsiteX0" fmla="*/ 2552124 w 2553868"/>
                <a:gd name="connsiteY0" fmla="*/ 1242388 h 1276933"/>
                <a:gd name="connsiteX1" fmla="*/ 2553868 w 2553868"/>
                <a:gd name="connsiteY1" fmla="*/ 1276933 h 1276933"/>
                <a:gd name="connsiteX2" fmla="*/ 2551215 w 2553868"/>
                <a:gd name="connsiteY2" fmla="*/ 1276933 h 1276933"/>
                <a:gd name="connsiteX3" fmla="*/ 2129055 w 2553868"/>
                <a:gd name="connsiteY3" fmla="*/ 676459 h 1276933"/>
                <a:gd name="connsiteX4" fmla="*/ 2161647 w 2553868"/>
                <a:gd name="connsiteY4" fmla="*/ 687789 h 1276933"/>
                <a:gd name="connsiteX5" fmla="*/ 2234634 w 2553868"/>
                <a:gd name="connsiteY5" fmla="*/ 724005 h 1276933"/>
                <a:gd name="connsiteX6" fmla="*/ 1999796 w 2553868"/>
                <a:gd name="connsiteY6" fmla="*/ 644437 h 1276933"/>
                <a:gd name="connsiteX7" fmla="*/ 2009746 w 2553868"/>
                <a:gd name="connsiteY7" fmla="*/ 645303 h 1276933"/>
                <a:gd name="connsiteX8" fmla="*/ 2086399 w 2553868"/>
                <a:gd name="connsiteY8" fmla="*/ 661632 h 1276933"/>
                <a:gd name="connsiteX9" fmla="*/ 2106260 w 2553868"/>
                <a:gd name="connsiteY9" fmla="*/ 668536 h 1276933"/>
                <a:gd name="connsiteX10" fmla="*/ 1883174 w 2553868"/>
                <a:gd name="connsiteY10" fmla="*/ 640272 h 1276933"/>
                <a:gd name="connsiteX11" fmla="*/ 1932547 w 2553868"/>
                <a:gd name="connsiteY11" fmla="*/ 638575 h 1276933"/>
                <a:gd name="connsiteX12" fmla="*/ 1981796 w 2553868"/>
                <a:gd name="connsiteY12" fmla="*/ 642867 h 1276933"/>
                <a:gd name="connsiteX13" fmla="*/ 1845787 w 2553868"/>
                <a:gd name="connsiteY13" fmla="*/ 642753 h 1276933"/>
                <a:gd name="connsiteX14" fmla="*/ 1855654 w 2553868"/>
                <a:gd name="connsiteY14" fmla="*/ 641218 h 1276933"/>
                <a:gd name="connsiteX15" fmla="*/ 1865414 w 2553868"/>
                <a:gd name="connsiteY15" fmla="*/ 640882 h 1276933"/>
                <a:gd name="connsiteX16" fmla="*/ 1853116 w 2553868"/>
                <a:gd name="connsiteY16" fmla="*/ 642946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999796 w 2553868"/>
                <a:gd name="connsiteY8" fmla="*/ 644437 h 1276933"/>
                <a:gd name="connsiteX9" fmla="*/ 2009746 w 2553868"/>
                <a:gd name="connsiteY9" fmla="*/ 645303 h 1276933"/>
                <a:gd name="connsiteX10" fmla="*/ 2086399 w 2553868"/>
                <a:gd name="connsiteY10" fmla="*/ 661632 h 1276933"/>
                <a:gd name="connsiteX11" fmla="*/ 1999796 w 2553868"/>
                <a:gd name="connsiteY11" fmla="*/ 644437 h 1276933"/>
                <a:gd name="connsiteX12" fmla="*/ 1883174 w 2553868"/>
                <a:gd name="connsiteY12" fmla="*/ 640272 h 1276933"/>
                <a:gd name="connsiteX13" fmla="*/ 1932547 w 2553868"/>
                <a:gd name="connsiteY13" fmla="*/ 638575 h 1276933"/>
                <a:gd name="connsiteX14" fmla="*/ 1981796 w 2553868"/>
                <a:gd name="connsiteY14" fmla="*/ 642867 h 1276933"/>
                <a:gd name="connsiteX15" fmla="*/ 1883174 w 2553868"/>
                <a:gd name="connsiteY15" fmla="*/ 640272 h 1276933"/>
                <a:gd name="connsiteX16" fmla="*/ 1845787 w 2553868"/>
                <a:gd name="connsiteY16" fmla="*/ 642753 h 1276933"/>
                <a:gd name="connsiteX17" fmla="*/ 1855654 w 2553868"/>
                <a:gd name="connsiteY17" fmla="*/ 641218 h 1276933"/>
                <a:gd name="connsiteX18" fmla="*/ 1865414 w 2553868"/>
                <a:gd name="connsiteY18" fmla="*/ 640882 h 1276933"/>
                <a:gd name="connsiteX19" fmla="*/ 1853116 w 2553868"/>
                <a:gd name="connsiteY19" fmla="*/ 642946 h 1276933"/>
                <a:gd name="connsiteX20" fmla="*/ 1845787 w 2553868"/>
                <a:gd name="connsiteY20" fmla="*/ 642753 h 1276933"/>
                <a:gd name="connsiteX21" fmla="*/ 154119 w 2553868"/>
                <a:gd name="connsiteY21" fmla="*/ 668271 h 1276933"/>
                <a:gd name="connsiteX22" fmla="*/ 1276934 w 2553868"/>
                <a:gd name="connsiteY22" fmla="*/ 0 h 1276933"/>
                <a:gd name="connsiteX23" fmla="*/ 2547275 w 2553868"/>
                <a:gd name="connsiteY23" fmla="*/ 1146374 h 1276933"/>
                <a:gd name="connsiteX24" fmla="*/ 2551297 w 2553868"/>
                <a:gd name="connsiteY24" fmla="*/ 1226023 h 1276933"/>
                <a:gd name="connsiteX25" fmla="*/ 2532112 w 2553868"/>
                <a:gd name="connsiteY25" fmla="*/ 1111686 h 1276933"/>
                <a:gd name="connsiteX26" fmla="*/ 2339583 w 2553868"/>
                <a:gd name="connsiteY26" fmla="*/ 799576 h 1276933"/>
                <a:gd name="connsiteX27" fmla="*/ 2234634 w 2553868"/>
                <a:gd name="connsiteY27" fmla="*/ 724005 h 1276933"/>
                <a:gd name="connsiteX28" fmla="*/ 2234634 w 2553868"/>
                <a:gd name="connsiteY28" fmla="*/ 724005 h 1276933"/>
                <a:gd name="connsiteX29" fmla="*/ 490311 w 2553868"/>
                <a:gd name="connsiteY29" fmla="*/ 1191395 h 1276933"/>
                <a:gd name="connsiteX30" fmla="*/ 446522 w 2553868"/>
                <a:gd name="connsiteY30" fmla="*/ 1276933 h 1276933"/>
                <a:gd name="connsiteX31" fmla="*/ 0 w 2553868"/>
                <a:gd name="connsiteY31" fmla="*/ 1276933 h 1276933"/>
                <a:gd name="connsiteX32" fmla="*/ 154119 w 2553868"/>
                <a:gd name="connsiteY3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2086399 w 2553868"/>
                <a:gd name="connsiteY8" fmla="*/ 661632 h 1276933"/>
                <a:gd name="connsiteX9" fmla="*/ 2009746 w 2553868"/>
                <a:gd name="connsiteY9" fmla="*/ 645303 h 1276933"/>
                <a:gd name="connsiteX10" fmla="*/ 2086399 w 2553868"/>
                <a:gd name="connsiteY10" fmla="*/ 661632 h 1276933"/>
                <a:gd name="connsiteX11" fmla="*/ 1883174 w 2553868"/>
                <a:gd name="connsiteY11" fmla="*/ 640272 h 1276933"/>
                <a:gd name="connsiteX12" fmla="*/ 1932547 w 2553868"/>
                <a:gd name="connsiteY12" fmla="*/ 638575 h 1276933"/>
                <a:gd name="connsiteX13" fmla="*/ 1981796 w 2553868"/>
                <a:gd name="connsiteY13" fmla="*/ 642867 h 1276933"/>
                <a:gd name="connsiteX14" fmla="*/ 1883174 w 2553868"/>
                <a:gd name="connsiteY14" fmla="*/ 640272 h 1276933"/>
                <a:gd name="connsiteX15" fmla="*/ 1845787 w 2553868"/>
                <a:gd name="connsiteY15" fmla="*/ 642753 h 1276933"/>
                <a:gd name="connsiteX16" fmla="*/ 1855654 w 2553868"/>
                <a:gd name="connsiteY16" fmla="*/ 641218 h 1276933"/>
                <a:gd name="connsiteX17" fmla="*/ 1865414 w 2553868"/>
                <a:gd name="connsiteY17" fmla="*/ 640882 h 1276933"/>
                <a:gd name="connsiteX18" fmla="*/ 1853116 w 2553868"/>
                <a:gd name="connsiteY18" fmla="*/ 642946 h 1276933"/>
                <a:gd name="connsiteX19" fmla="*/ 1845787 w 2553868"/>
                <a:gd name="connsiteY19" fmla="*/ 642753 h 1276933"/>
                <a:gd name="connsiteX20" fmla="*/ 154119 w 2553868"/>
                <a:gd name="connsiteY20" fmla="*/ 668271 h 1276933"/>
                <a:gd name="connsiteX21" fmla="*/ 1276934 w 2553868"/>
                <a:gd name="connsiteY21" fmla="*/ 0 h 1276933"/>
                <a:gd name="connsiteX22" fmla="*/ 2547275 w 2553868"/>
                <a:gd name="connsiteY22" fmla="*/ 1146374 h 1276933"/>
                <a:gd name="connsiteX23" fmla="*/ 2551297 w 2553868"/>
                <a:gd name="connsiteY23" fmla="*/ 1226023 h 1276933"/>
                <a:gd name="connsiteX24" fmla="*/ 2532112 w 2553868"/>
                <a:gd name="connsiteY24" fmla="*/ 1111686 h 1276933"/>
                <a:gd name="connsiteX25" fmla="*/ 2339583 w 2553868"/>
                <a:gd name="connsiteY25" fmla="*/ 799576 h 1276933"/>
                <a:gd name="connsiteX26" fmla="*/ 2234634 w 2553868"/>
                <a:gd name="connsiteY26" fmla="*/ 724005 h 1276933"/>
                <a:gd name="connsiteX27" fmla="*/ 2234634 w 2553868"/>
                <a:gd name="connsiteY27" fmla="*/ 724005 h 1276933"/>
                <a:gd name="connsiteX28" fmla="*/ 490311 w 2553868"/>
                <a:gd name="connsiteY28" fmla="*/ 1191395 h 1276933"/>
                <a:gd name="connsiteX29" fmla="*/ 446522 w 2553868"/>
                <a:gd name="connsiteY29" fmla="*/ 1276933 h 1276933"/>
                <a:gd name="connsiteX30" fmla="*/ 0 w 2553868"/>
                <a:gd name="connsiteY30" fmla="*/ 1276933 h 1276933"/>
                <a:gd name="connsiteX31" fmla="*/ 154119 w 2553868"/>
                <a:gd name="connsiteY31"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981796 w 2553868"/>
                <a:gd name="connsiteY10" fmla="*/ 642867 h 1276933"/>
                <a:gd name="connsiteX11" fmla="*/ 1883174 w 2553868"/>
                <a:gd name="connsiteY11" fmla="*/ 640272 h 1276933"/>
                <a:gd name="connsiteX12" fmla="*/ 1845787 w 2553868"/>
                <a:gd name="connsiteY12" fmla="*/ 642753 h 1276933"/>
                <a:gd name="connsiteX13" fmla="*/ 1855654 w 2553868"/>
                <a:gd name="connsiteY13" fmla="*/ 641218 h 1276933"/>
                <a:gd name="connsiteX14" fmla="*/ 1865414 w 2553868"/>
                <a:gd name="connsiteY14" fmla="*/ 640882 h 1276933"/>
                <a:gd name="connsiteX15" fmla="*/ 1853116 w 2553868"/>
                <a:gd name="connsiteY15" fmla="*/ 642946 h 1276933"/>
                <a:gd name="connsiteX16" fmla="*/ 1845787 w 2553868"/>
                <a:gd name="connsiteY16" fmla="*/ 642753 h 1276933"/>
                <a:gd name="connsiteX17" fmla="*/ 154119 w 2553868"/>
                <a:gd name="connsiteY17" fmla="*/ 668271 h 1276933"/>
                <a:gd name="connsiteX18" fmla="*/ 1276934 w 2553868"/>
                <a:gd name="connsiteY18" fmla="*/ 0 h 1276933"/>
                <a:gd name="connsiteX19" fmla="*/ 2547275 w 2553868"/>
                <a:gd name="connsiteY19" fmla="*/ 1146374 h 1276933"/>
                <a:gd name="connsiteX20" fmla="*/ 2551297 w 2553868"/>
                <a:gd name="connsiteY20" fmla="*/ 1226023 h 1276933"/>
                <a:gd name="connsiteX21" fmla="*/ 2532112 w 2553868"/>
                <a:gd name="connsiteY21" fmla="*/ 1111686 h 1276933"/>
                <a:gd name="connsiteX22" fmla="*/ 2339583 w 2553868"/>
                <a:gd name="connsiteY22" fmla="*/ 799576 h 1276933"/>
                <a:gd name="connsiteX23" fmla="*/ 2234634 w 2553868"/>
                <a:gd name="connsiteY23" fmla="*/ 724005 h 1276933"/>
                <a:gd name="connsiteX24" fmla="*/ 2234634 w 2553868"/>
                <a:gd name="connsiteY24" fmla="*/ 724005 h 1276933"/>
                <a:gd name="connsiteX25" fmla="*/ 490311 w 2553868"/>
                <a:gd name="connsiteY25" fmla="*/ 1191395 h 1276933"/>
                <a:gd name="connsiteX26" fmla="*/ 446522 w 2553868"/>
                <a:gd name="connsiteY26" fmla="*/ 1276933 h 1276933"/>
                <a:gd name="connsiteX27" fmla="*/ 0 w 2553868"/>
                <a:gd name="connsiteY27" fmla="*/ 1276933 h 1276933"/>
                <a:gd name="connsiteX28" fmla="*/ 154119 w 2553868"/>
                <a:gd name="connsiteY28"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83174 w 2553868"/>
                <a:gd name="connsiteY8" fmla="*/ 640272 h 1276933"/>
                <a:gd name="connsiteX9" fmla="*/ 1932547 w 2553868"/>
                <a:gd name="connsiteY9" fmla="*/ 638575 h 1276933"/>
                <a:gd name="connsiteX10" fmla="*/ 1883174 w 2553868"/>
                <a:gd name="connsiteY10" fmla="*/ 640272 h 1276933"/>
                <a:gd name="connsiteX11" fmla="*/ 1845787 w 2553868"/>
                <a:gd name="connsiteY11" fmla="*/ 642753 h 1276933"/>
                <a:gd name="connsiteX12" fmla="*/ 1855654 w 2553868"/>
                <a:gd name="connsiteY12" fmla="*/ 641218 h 1276933"/>
                <a:gd name="connsiteX13" fmla="*/ 1865414 w 2553868"/>
                <a:gd name="connsiteY13" fmla="*/ 640882 h 1276933"/>
                <a:gd name="connsiteX14" fmla="*/ 1853116 w 2553868"/>
                <a:gd name="connsiteY14" fmla="*/ 642946 h 1276933"/>
                <a:gd name="connsiteX15" fmla="*/ 1845787 w 2553868"/>
                <a:gd name="connsiteY15" fmla="*/ 642753 h 1276933"/>
                <a:gd name="connsiteX16" fmla="*/ 154119 w 2553868"/>
                <a:gd name="connsiteY16" fmla="*/ 668271 h 1276933"/>
                <a:gd name="connsiteX17" fmla="*/ 1276934 w 2553868"/>
                <a:gd name="connsiteY17" fmla="*/ 0 h 1276933"/>
                <a:gd name="connsiteX18" fmla="*/ 2547275 w 2553868"/>
                <a:gd name="connsiteY18" fmla="*/ 1146374 h 1276933"/>
                <a:gd name="connsiteX19" fmla="*/ 2551297 w 2553868"/>
                <a:gd name="connsiteY19" fmla="*/ 1226023 h 1276933"/>
                <a:gd name="connsiteX20" fmla="*/ 2532112 w 2553868"/>
                <a:gd name="connsiteY20" fmla="*/ 1111686 h 1276933"/>
                <a:gd name="connsiteX21" fmla="*/ 2339583 w 2553868"/>
                <a:gd name="connsiteY21" fmla="*/ 799576 h 1276933"/>
                <a:gd name="connsiteX22" fmla="*/ 2234634 w 2553868"/>
                <a:gd name="connsiteY22" fmla="*/ 724005 h 1276933"/>
                <a:gd name="connsiteX23" fmla="*/ 2234634 w 2553868"/>
                <a:gd name="connsiteY23" fmla="*/ 724005 h 1276933"/>
                <a:gd name="connsiteX24" fmla="*/ 490311 w 2553868"/>
                <a:gd name="connsiteY24" fmla="*/ 1191395 h 1276933"/>
                <a:gd name="connsiteX25" fmla="*/ 446522 w 2553868"/>
                <a:gd name="connsiteY25" fmla="*/ 1276933 h 1276933"/>
                <a:gd name="connsiteX26" fmla="*/ 0 w 2553868"/>
                <a:gd name="connsiteY26" fmla="*/ 1276933 h 1276933"/>
                <a:gd name="connsiteX27" fmla="*/ 154119 w 2553868"/>
                <a:gd name="connsiteY27"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53116 w 2553868"/>
                <a:gd name="connsiteY11" fmla="*/ 642946 h 1276933"/>
                <a:gd name="connsiteX12" fmla="*/ 1845787 w 2553868"/>
                <a:gd name="connsiteY12" fmla="*/ 642753 h 1276933"/>
                <a:gd name="connsiteX13" fmla="*/ 154119 w 2553868"/>
                <a:gd name="connsiteY13" fmla="*/ 668271 h 1276933"/>
                <a:gd name="connsiteX14" fmla="*/ 1276934 w 2553868"/>
                <a:gd name="connsiteY14" fmla="*/ 0 h 1276933"/>
                <a:gd name="connsiteX15" fmla="*/ 2547275 w 2553868"/>
                <a:gd name="connsiteY15" fmla="*/ 1146374 h 1276933"/>
                <a:gd name="connsiteX16" fmla="*/ 2551297 w 2553868"/>
                <a:gd name="connsiteY16" fmla="*/ 1226023 h 1276933"/>
                <a:gd name="connsiteX17" fmla="*/ 2532112 w 2553868"/>
                <a:gd name="connsiteY17" fmla="*/ 1111686 h 1276933"/>
                <a:gd name="connsiteX18" fmla="*/ 2339583 w 2553868"/>
                <a:gd name="connsiteY18" fmla="*/ 799576 h 1276933"/>
                <a:gd name="connsiteX19" fmla="*/ 2234634 w 2553868"/>
                <a:gd name="connsiteY19" fmla="*/ 724005 h 1276933"/>
                <a:gd name="connsiteX20" fmla="*/ 2234634 w 2553868"/>
                <a:gd name="connsiteY20" fmla="*/ 724005 h 1276933"/>
                <a:gd name="connsiteX21" fmla="*/ 490311 w 2553868"/>
                <a:gd name="connsiteY21" fmla="*/ 1191395 h 1276933"/>
                <a:gd name="connsiteX22" fmla="*/ 446522 w 2553868"/>
                <a:gd name="connsiteY22" fmla="*/ 1276933 h 1276933"/>
                <a:gd name="connsiteX23" fmla="*/ 0 w 2553868"/>
                <a:gd name="connsiteY23" fmla="*/ 1276933 h 1276933"/>
                <a:gd name="connsiteX24" fmla="*/ 154119 w 2553868"/>
                <a:gd name="connsiteY24"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65414 w 2553868"/>
                <a:gd name="connsiteY10" fmla="*/ 640882 h 1276933"/>
                <a:gd name="connsiteX11" fmla="*/ 1845787 w 2553868"/>
                <a:gd name="connsiteY11" fmla="*/ 642753 h 1276933"/>
                <a:gd name="connsiteX12" fmla="*/ 154119 w 2553868"/>
                <a:gd name="connsiteY12" fmla="*/ 668271 h 1276933"/>
                <a:gd name="connsiteX13" fmla="*/ 1276934 w 2553868"/>
                <a:gd name="connsiteY13" fmla="*/ 0 h 1276933"/>
                <a:gd name="connsiteX14" fmla="*/ 2547275 w 2553868"/>
                <a:gd name="connsiteY14" fmla="*/ 1146374 h 1276933"/>
                <a:gd name="connsiteX15" fmla="*/ 2551297 w 2553868"/>
                <a:gd name="connsiteY15" fmla="*/ 1226023 h 1276933"/>
                <a:gd name="connsiteX16" fmla="*/ 2532112 w 2553868"/>
                <a:gd name="connsiteY16" fmla="*/ 1111686 h 1276933"/>
                <a:gd name="connsiteX17" fmla="*/ 2339583 w 2553868"/>
                <a:gd name="connsiteY17" fmla="*/ 799576 h 1276933"/>
                <a:gd name="connsiteX18" fmla="*/ 2234634 w 2553868"/>
                <a:gd name="connsiteY18" fmla="*/ 724005 h 1276933"/>
                <a:gd name="connsiteX19" fmla="*/ 2234634 w 2553868"/>
                <a:gd name="connsiteY19" fmla="*/ 724005 h 1276933"/>
                <a:gd name="connsiteX20" fmla="*/ 490311 w 2553868"/>
                <a:gd name="connsiteY20" fmla="*/ 1191395 h 1276933"/>
                <a:gd name="connsiteX21" fmla="*/ 446522 w 2553868"/>
                <a:gd name="connsiteY21" fmla="*/ 1276933 h 1276933"/>
                <a:gd name="connsiteX22" fmla="*/ 0 w 2553868"/>
                <a:gd name="connsiteY22" fmla="*/ 1276933 h 1276933"/>
                <a:gd name="connsiteX23" fmla="*/ 154119 w 2553868"/>
                <a:gd name="connsiteY23"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845787 w 2553868"/>
                <a:gd name="connsiteY8" fmla="*/ 642753 h 1276933"/>
                <a:gd name="connsiteX9" fmla="*/ 1855654 w 2553868"/>
                <a:gd name="connsiteY9" fmla="*/ 641218 h 1276933"/>
                <a:gd name="connsiteX10" fmla="*/ 1845787 w 2553868"/>
                <a:gd name="connsiteY10" fmla="*/ 642753 h 1276933"/>
                <a:gd name="connsiteX11" fmla="*/ 154119 w 2553868"/>
                <a:gd name="connsiteY11" fmla="*/ 668271 h 1276933"/>
                <a:gd name="connsiteX12" fmla="*/ 1276934 w 2553868"/>
                <a:gd name="connsiteY12" fmla="*/ 0 h 1276933"/>
                <a:gd name="connsiteX13" fmla="*/ 2547275 w 2553868"/>
                <a:gd name="connsiteY13" fmla="*/ 1146374 h 1276933"/>
                <a:gd name="connsiteX14" fmla="*/ 2551297 w 2553868"/>
                <a:gd name="connsiteY14" fmla="*/ 1226023 h 1276933"/>
                <a:gd name="connsiteX15" fmla="*/ 2532112 w 2553868"/>
                <a:gd name="connsiteY15" fmla="*/ 1111686 h 1276933"/>
                <a:gd name="connsiteX16" fmla="*/ 2339583 w 2553868"/>
                <a:gd name="connsiteY16" fmla="*/ 799576 h 1276933"/>
                <a:gd name="connsiteX17" fmla="*/ 2234634 w 2553868"/>
                <a:gd name="connsiteY17" fmla="*/ 724005 h 1276933"/>
                <a:gd name="connsiteX18" fmla="*/ 2234634 w 2553868"/>
                <a:gd name="connsiteY18" fmla="*/ 724005 h 1276933"/>
                <a:gd name="connsiteX19" fmla="*/ 490311 w 2553868"/>
                <a:gd name="connsiteY19" fmla="*/ 1191395 h 1276933"/>
                <a:gd name="connsiteX20" fmla="*/ 446522 w 2553868"/>
                <a:gd name="connsiteY20" fmla="*/ 1276933 h 1276933"/>
                <a:gd name="connsiteX21" fmla="*/ 0 w 2553868"/>
                <a:gd name="connsiteY21" fmla="*/ 1276933 h 1276933"/>
                <a:gd name="connsiteX22" fmla="*/ 154119 w 2553868"/>
                <a:gd name="connsiteY22"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129055 w 2553868"/>
                <a:gd name="connsiteY4" fmla="*/ 676459 h 1276933"/>
                <a:gd name="connsiteX5" fmla="*/ 2161647 w 2553868"/>
                <a:gd name="connsiteY5" fmla="*/ 687789 h 1276933"/>
                <a:gd name="connsiteX6" fmla="*/ 2234634 w 2553868"/>
                <a:gd name="connsiteY6" fmla="*/ 724005 h 1276933"/>
                <a:gd name="connsiteX7" fmla="*/ 2129055 w 2553868"/>
                <a:gd name="connsiteY7" fmla="*/ 676459 h 1276933"/>
                <a:gd name="connsiteX8" fmla="*/ 154119 w 2553868"/>
                <a:gd name="connsiteY8" fmla="*/ 668271 h 1276933"/>
                <a:gd name="connsiteX9" fmla="*/ 1276934 w 2553868"/>
                <a:gd name="connsiteY9" fmla="*/ 0 h 1276933"/>
                <a:gd name="connsiteX10" fmla="*/ 2547275 w 2553868"/>
                <a:gd name="connsiteY10" fmla="*/ 1146374 h 1276933"/>
                <a:gd name="connsiteX11" fmla="*/ 2551297 w 2553868"/>
                <a:gd name="connsiteY11" fmla="*/ 1226023 h 1276933"/>
                <a:gd name="connsiteX12" fmla="*/ 2532112 w 2553868"/>
                <a:gd name="connsiteY12" fmla="*/ 1111686 h 1276933"/>
                <a:gd name="connsiteX13" fmla="*/ 2339583 w 2553868"/>
                <a:gd name="connsiteY13" fmla="*/ 799576 h 1276933"/>
                <a:gd name="connsiteX14" fmla="*/ 2234634 w 2553868"/>
                <a:gd name="connsiteY14" fmla="*/ 724005 h 1276933"/>
                <a:gd name="connsiteX15" fmla="*/ 2234634 w 2553868"/>
                <a:gd name="connsiteY15" fmla="*/ 724005 h 1276933"/>
                <a:gd name="connsiteX16" fmla="*/ 490311 w 2553868"/>
                <a:gd name="connsiteY16" fmla="*/ 1191395 h 1276933"/>
                <a:gd name="connsiteX17" fmla="*/ 446522 w 2553868"/>
                <a:gd name="connsiteY17" fmla="*/ 1276933 h 1276933"/>
                <a:gd name="connsiteX18" fmla="*/ 0 w 2553868"/>
                <a:gd name="connsiteY18" fmla="*/ 1276933 h 1276933"/>
                <a:gd name="connsiteX19" fmla="*/ 154119 w 2553868"/>
                <a:gd name="connsiteY19" fmla="*/ 668271 h 1276933"/>
                <a:gd name="connsiteX0" fmla="*/ 2552124 w 2553868"/>
                <a:gd name="connsiteY0" fmla="*/ 1242388 h 1276933"/>
                <a:gd name="connsiteX1" fmla="*/ 2553868 w 2553868"/>
                <a:gd name="connsiteY1" fmla="*/ 1276933 h 1276933"/>
                <a:gd name="connsiteX2" fmla="*/ 2551215 w 2553868"/>
                <a:gd name="connsiteY2" fmla="*/ 1276933 h 1276933"/>
                <a:gd name="connsiteX3" fmla="*/ 2552124 w 2553868"/>
                <a:gd name="connsiteY3" fmla="*/ 1242388 h 1276933"/>
                <a:gd name="connsiteX4" fmla="*/ 2234634 w 2553868"/>
                <a:gd name="connsiteY4" fmla="*/ 724005 h 1276933"/>
                <a:gd name="connsiteX5" fmla="*/ 2161647 w 2553868"/>
                <a:gd name="connsiteY5" fmla="*/ 687789 h 1276933"/>
                <a:gd name="connsiteX6" fmla="*/ 2234634 w 2553868"/>
                <a:gd name="connsiteY6" fmla="*/ 724005 h 1276933"/>
                <a:gd name="connsiteX7" fmla="*/ 154119 w 2553868"/>
                <a:gd name="connsiteY7" fmla="*/ 668271 h 1276933"/>
                <a:gd name="connsiteX8" fmla="*/ 1276934 w 2553868"/>
                <a:gd name="connsiteY8" fmla="*/ 0 h 1276933"/>
                <a:gd name="connsiteX9" fmla="*/ 2547275 w 2553868"/>
                <a:gd name="connsiteY9" fmla="*/ 1146374 h 1276933"/>
                <a:gd name="connsiteX10" fmla="*/ 2551297 w 2553868"/>
                <a:gd name="connsiteY10" fmla="*/ 1226023 h 1276933"/>
                <a:gd name="connsiteX11" fmla="*/ 2532112 w 2553868"/>
                <a:gd name="connsiteY11" fmla="*/ 1111686 h 1276933"/>
                <a:gd name="connsiteX12" fmla="*/ 2339583 w 2553868"/>
                <a:gd name="connsiteY12" fmla="*/ 799576 h 1276933"/>
                <a:gd name="connsiteX13" fmla="*/ 2234634 w 2553868"/>
                <a:gd name="connsiteY13" fmla="*/ 724005 h 1276933"/>
                <a:gd name="connsiteX14" fmla="*/ 2234634 w 2553868"/>
                <a:gd name="connsiteY14" fmla="*/ 724005 h 1276933"/>
                <a:gd name="connsiteX15" fmla="*/ 490311 w 2553868"/>
                <a:gd name="connsiteY15" fmla="*/ 1191395 h 1276933"/>
                <a:gd name="connsiteX16" fmla="*/ 446522 w 2553868"/>
                <a:gd name="connsiteY16" fmla="*/ 1276933 h 1276933"/>
                <a:gd name="connsiteX17" fmla="*/ 0 w 2553868"/>
                <a:gd name="connsiteY17" fmla="*/ 1276933 h 1276933"/>
                <a:gd name="connsiteX18" fmla="*/ 154119 w 2553868"/>
                <a:gd name="connsiteY18" fmla="*/ 668271 h 127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53868" h="1276933">
                  <a:moveTo>
                    <a:pt x="2552124" y="1242388"/>
                  </a:moveTo>
                  <a:lnTo>
                    <a:pt x="2553868" y="1276933"/>
                  </a:lnTo>
                  <a:lnTo>
                    <a:pt x="2551215" y="1276933"/>
                  </a:lnTo>
                  <a:lnTo>
                    <a:pt x="2552124" y="1242388"/>
                  </a:lnTo>
                  <a:close/>
                  <a:moveTo>
                    <a:pt x="2234634" y="724005"/>
                  </a:moveTo>
                  <a:lnTo>
                    <a:pt x="2161647" y="687789"/>
                  </a:lnTo>
                  <a:lnTo>
                    <a:pt x="2234634" y="724005"/>
                  </a:lnTo>
                  <a:close/>
                  <a:moveTo>
                    <a:pt x="154119" y="668271"/>
                  </a:moveTo>
                  <a:cubicBezTo>
                    <a:pt x="370354" y="270219"/>
                    <a:pt x="792087" y="0"/>
                    <a:pt x="1276934" y="0"/>
                  </a:cubicBezTo>
                  <a:cubicBezTo>
                    <a:pt x="1938088" y="0"/>
                    <a:pt x="2481883" y="502474"/>
                    <a:pt x="2547275" y="1146374"/>
                  </a:cubicBezTo>
                  <a:lnTo>
                    <a:pt x="2551297" y="1226023"/>
                  </a:lnTo>
                  <a:lnTo>
                    <a:pt x="2532112" y="1111686"/>
                  </a:lnTo>
                  <a:cubicBezTo>
                    <a:pt x="2500394" y="993314"/>
                    <a:pt x="2434808" y="884016"/>
                    <a:pt x="2339583" y="799576"/>
                  </a:cubicBezTo>
                  <a:lnTo>
                    <a:pt x="2234634" y="724005"/>
                  </a:lnTo>
                  <a:lnTo>
                    <a:pt x="2234634" y="724005"/>
                  </a:lnTo>
                  <a:cubicBezTo>
                    <a:pt x="1623887" y="371390"/>
                    <a:pt x="842926" y="580648"/>
                    <a:pt x="490311" y="1191395"/>
                  </a:cubicBezTo>
                  <a:lnTo>
                    <a:pt x="446522" y="1276933"/>
                  </a:lnTo>
                  <a:lnTo>
                    <a:pt x="0" y="1276933"/>
                  </a:lnTo>
                  <a:cubicBezTo>
                    <a:pt x="0" y="1056549"/>
                    <a:pt x="55830" y="849204"/>
                    <a:pt x="154119" y="668271"/>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828800" rtl="0" hangingPunct="1">
                <a:defRPr/>
              </a:pPr>
              <a:endParaRPr lang="en-US" sz="6000" kern="1200">
                <a:solidFill>
                  <a:prstClr val="white"/>
                </a:solidFill>
                <a:latin typeface="Kokila" panose="020B0604020202020204" pitchFamily="34" charset="0"/>
                <a:cs typeface="Kokila" panose="020B0604020202020204" pitchFamily="34" charset="0"/>
              </a:endParaRPr>
            </a:p>
          </p:txBody>
        </p:sp>
        <p:sp>
          <p:nvSpPr>
            <p:cNvPr id="94" name="Rectangle 93">
              <a:extLst>
                <a:ext uri="{FF2B5EF4-FFF2-40B4-BE49-F238E27FC236}">
                  <a16:creationId xmlns:a16="http://schemas.microsoft.com/office/drawing/2014/main" id="{B67DB09B-039E-4D7F-AFCA-79E045370A98}"/>
                </a:ext>
              </a:extLst>
            </p:cNvPr>
            <p:cNvSpPr/>
            <p:nvPr/>
          </p:nvSpPr>
          <p:spPr>
            <a:xfrm rot="4508964">
              <a:off x="5381405" y="1936133"/>
              <a:ext cx="2195438" cy="2193058"/>
            </a:xfrm>
            <a:prstGeom prst="rect">
              <a:avLst/>
            </a:prstGeom>
            <a:noFill/>
          </p:spPr>
          <p:txBody>
            <a:bodyPr spcFirstLastPara="1" wrap="none" lIns="137160" tIns="68580" rIns="137160" bIns="68580" numCol="1">
              <a:prstTxWarp prst="textArchUp">
                <a:avLst/>
              </a:prstTxWarp>
              <a:spAutoFit/>
            </a:bodyPr>
            <a:lstStyle/>
            <a:p>
              <a:pPr algn="ctr" defTabSz="1828800" rtl="0" hangingPunct="1">
                <a:defRPr/>
              </a:pPr>
              <a:r>
                <a:rPr lang="en-US" sz="6000" b="1" kern="1200" dirty="0">
                  <a:ln w="0"/>
                  <a:solidFill>
                    <a:prstClr val="white"/>
                  </a:solidFill>
                  <a:latin typeface="Kokila" panose="020B0604020202020204" pitchFamily="34" charset="0"/>
                  <a:ea typeface="+mn-ea"/>
                  <a:cs typeface="Kokila" panose="020B0604020202020204" pitchFamily="34" charset="0"/>
                </a:rPr>
                <a:t>प्रौद्योगिकीय</a:t>
              </a:r>
            </a:p>
          </p:txBody>
        </p:sp>
        <p:pic>
          <p:nvPicPr>
            <p:cNvPr id="44" name="Picture 43"/>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10000" b="90000" l="10000" r="90000">
                          <a14:foregroundMark x1="58385" y1="31105" x2="58385" y2="31105"/>
                        </a14:backgroundRemoval>
                      </a14:imgEffect>
                    </a14:imgLayer>
                  </a14:imgProps>
                </a:ext>
                <a:ext uri="{28A0092B-C50C-407E-A947-70E740481C1C}">
                  <a14:useLocalDpi xmlns:a14="http://schemas.microsoft.com/office/drawing/2010/main" val="0"/>
                </a:ext>
              </a:extLst>
            </a:blip>
            <a:srcRect l="17307" t="11441" r="13462" b="26435"/>
            <a:stretch/>
          </p:blipFill>
          <p:spPr>
            <a:xfrm>
              <a:off x="6945345" y="3607803"/>
              <a:ext cx="641093" cy="516436"/>
            </a:xfrm>
            <a:prstGeom prst="rect">
              <a:avLst/>
            </a:prstGeom>
          </p:spPr>
        </p:pic>
      </p:grpSp>
    </p:spTree>
    <p:extLst>
      <p:ext uri="{BB962C8B-B14F-4D97-AF65-F5344CB8AC3E}">
        <p14:creationId xmlns:p14="http://schemas.microsoft.com/office/powerpoint/2010/main" val="116357783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fade">
                                      <p:cBhvr>
                                        <p:cTn id="13" dur="500"/>
                                        <p:tgtEl>
                                          <p:spTgt spid="6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fade">
                                      <p:cBhvr>
                                        <p:cTn id="29" dur="500"/>
                                        <p:tgtEl>
                                          <p:spTgt spid="105"/>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32" grpId="0"/>
      <p:bldP spid="69" grpId="0"/>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21B5C-7732-B67C-0FA2-2156BF4058A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992F1F2-5BAB-B138-E0E0-72EAEBB85C74}"/>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B171A8-B485-E022-5B93-8F9345E7FA50}"/>
              </a:ext>
            </a:extLst>
          </p:cNvPr>
          <p:cNvSpPr txBox="1"/>
          <p:nvPr/>
        </p:nvSpPr>
        <p:spPr>
          <a:xfrm>
            <a:off x="8421445" y="2879384"/>
            <a:ext cx="15382807" cy="10418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r>
              <a:rPr lang="en-US" sz="6000" b="1" dirty="0">
                <a:solidFill>
                  <a:schemeClr val="tx1"/>
                </a:solidFill>
                <a:latin typeface="Kokila" panose="020B0604020202020204" pitchFamily="34" charset="0"/>
                <a:cs typeface="Kokila" panose="020B0604020202020204" pitchFamily="34" charset="0"/>
              </a:rPr>
              <a:t>योजना बनाने, आयोजन करने, समन्वय करने और उपायों को लागू करने की एक सतत और एकीकृत प्रक्रिया जो </a:t>
            </a:r>
            <a:r>
              <a:rPr lang="en-US" sz="6000" b="1" dirty="0" err="1">
                <a:solidFill>
                  <a:schemeClr val="tx1"/>
                </a:solidFill>
                <a:latin typeface="Kokila" panose="020B0604020202020204" pitchFamily="34" charset="0"/>
                <a:cs typeface="Kokila" panose="020B0604020202020204" pitchFamily="34" charset="0"/>
              </a:rPr>
              <a:t>आवश्यक</a:t>
            </a:r>
            <a:r>
              <a:rPr lang="en-US" sz="6000" b="1" dirty="0">
                <a:solidFill>
                  <a:schemeClr val="tx1"/>
                </a:solidFill>
                <a:latin typeface="Kokila" panose="020B0604020202020204" pitchFamily="34" charset="0"/>
                <a:cs typeface="Kokila" panose="020B0604020202020204" pitchFamily="34" charset="0"/>
              </a:rPr>
              <a:t> </a:t>
            </a:r>
            <a:r>
              <a:rPr lang="en-US" sz="6000" b="1" dirty="0" err="1">
                <a:solidFill>
                  <a:schemeClr val="tx1"/>
                </a:solidFill>
                <a:latin typeface="Kokila" panose="020B0604020202020204" pitchFamily="34" charset="0"/>
                <a:cs typeface="Kokila" panose="020B0604020202020204" pitchFamily="34" charset="0"/>
              </a:rPr>
              <a:t>है</a:t>
            </a:r>
            <a:r>
              <a:rPr lang="en-US" sz="6000" b="1" dirty="0">
                <a:solidFill>
                  <a:schemeClr val="tx1"/>
                </a:solidFill>
                <a:latin typeface="Kokila" panose="020B0604020202020204" pitchFamily="34" charset="0"/>
                <a:cs typeface="Kokila" panose="020B0604020202020204" pitchFamily="34" charset="0"/>
              </a:rPr>
              <a:t>- </a:t>
            </a:r>
          </a:p>
          <a:p>
            <a:pPr marL="1489075" indent="-742950">
              <a:lnSpc>
                <a:spcPct val="100000"/>
              </a:lnSpc>
              <a:buFont typeface="+mj-lt"/>
              <a:buAutoNum type="arabicPeriod"/>
            </a:pPr>
            <a:r>
              <a:rPr lang="en-US" sz="6000" b="1" dirty="0">
                <a:solidFill>
                  <a:schemeClr val="tx1"/>
                </a:solidFill>
                <a:latin typeface="Kokila" panose="020B0604020202020204" pitchFamily="34" charset="0"/>
                <a:cs typeface="Kokila" panose="020B0604020202020204" pitchFamily="34" charset="0"/>
              </a:rPr>
              <a:t>रोकथाम </a:t>
            </a:r>
            <a:r>
              <a:rPr lang="en-US" sz="6000" b="1" dirty="0" err="1">
                <a:solidFill>
                  <a:schemeClr val="tx1"/>
                </a:solidFill>
                <a:latin typeface="Kokila" panose="020B0604020202020204" pitchFamily="34" charset="0"/>
                <a:cs typeface="Kokila" panose="020B0604020202020204" pitchFamily="34" charset="0"/>
              </a:rPr>
              <a:t>और</a:t>
            </a:r>
            <a:r>
              <a:rPr lang="en-US" sz="6000" b="1" dirty="0">
                <a:solidFill>
                  <a:schemeClr val="tx1"/>
                </a:solidFill>
                <a:latin typeface="Kokila" panose="020B0604020202020204" pitchFamily="34" charset="0"/>
                <a:cs typeface="Kokila" panose="020B0604020202020204" pitchFamily="34" charset="0"/>
              </a:rPr>
              <a:t> </a:t>
            </a:r>
            <a:r>
              <a:rPr lang="hi-IN" sz="6000" b="1" dirty="0">
                <a:solidFill>
                  <a:schemeClr val="tx1"/>
                </a:solidFill>
                <a:latin typeface="Kokila" panose="020B0604020202020204" pitchFamily="34" charset="0"/>
                <a:cs typeface="Kokila" panose="020B0604020202020204" pitchFamily="34" charset="0"/>
              </a:rPr>
              <a:t>शमन</a:t>
            </a:r>
            <a:endParaRPr lang="en-US" sz="6000" b="1" dirty="0">
              <a:solidFill>
                <a:schemeClr val="tx1"/>
              </a:solidFill>
              <a:latin typeface="Kokila" panose="020B0604020202020204" pitchFamily="34" charset="0"/>
              <a:cs typeface="Kokila" panose="020B0604020202020204" pitchFamily="34" charset="0"/>
            </a:endParaRPr>
          </a:p>
          <a:p>
            <a:pPr marL="1489075" indent="-742950" algn="l" rtl="0">
              <a:lnSpc>
                <a:spcPct val="100000"/>
              </a:lnSpc>
              <a:buFont typeface="+mj-lt"/>
              <a:buAutoNum type="arabicPeriod"/>
            </a:pPr>
            <a:r>
              <a:rPr lang="hi-IN" sz="6000" b="1" dirty="0">
                <a:solidFill>
                  <a:schemeClr val="tx1"/>
                </a:solidFill>
                <a:latin typeface="Kokila" panose="020B0604020202020204" pitchFamily="34" charset="0"/>
                <a:cs typeface="Kokila" panose="020B0604020202020204" pitchFamily="34" charset="0"/>
              </a:rPr>
              <a:t>तैयारी </a:t>
            </a:r>
            <a:endParaRPr lang="en-US" sz="6000" b="1" dirty="0">
              <a:solidFill>
                <a:schemeClr val="tx1"/>
              </a:solidFill>
              <a:latin typeface="Kokila" panose="020B0604020202020204" pitchFamily="34" charset="0"/>
              <a:cs typeface="Kokila" panose="020B0604020202020204" pitchFamily="34" charset="0"/>
            </a:endParaRPr>
          </a:p>
          <a:p>
            <a:pPr marL="1489075" indent="-742950" algn="l" rtl="0">
              <a:lnSpc>
                <a:spcPct val="100000"/>
              </a:lnSpc>
              <a:buFont typeface="+mj-lt"/>
              <a:buAutoNum type="arabicPeriod"/>
            </a:pPr>
            <a:r>
              <a:rPr lang="en-US" sz="6000" b="1" dirty="0">
                <a:solidFill>
                  <a:schemeClr val="tx1"/>
                </a:solidFill>
                <a:latin typeface="Kokila" panose="020B0604020202020204" pitchFamily="34" charset="0"/>
                <a:cs typeface="Kokila" panose="020B0604020202020204" pitchFamily="34" charset="0"/>
              </a:rPr>
              <a:t>किसी भी आपदा के प्रभाव की गंभीरता या परिमाण का आकलन करना</a:t>
            </a:r>
          </a:p>
          <a:p>
            <a:pPr marL="1489075" indent="-742950" algn="l" rtl="0">
              <a:lnSpc>
                <a:spcPct val="100000"/>
              </a:lnSpc>
              <a:buFont typeface="+mj-lt"/>
              <a:buAutoNum type="arabicPeriod"/>
            </a:pPr>
            <a:r>
              <a:rPr lang="en-US" sz="6000" b="1" dirty="0">
                <a:solidFill>
                  <a:schemeClr val="tx1"/>
                </a:solidFill>
                <a:latin typeface="Kokila" panose="020B0604020202020204" pitchFamily="34" charset="0"/>
                <a:cs typeface="Kokila" panose="020B0604020202020204" pitchFamily="34" charset="0"/>
              </a:rPr>
              <a:t>त्वरित प्रतिक्रिया  </a:t>
            </a:r>
          </a:p>
          <a:p>
            <a:pPr marL="1489075" indent="-742950" algn="l" rtl="0">
              <a:lnSpc>
                <a:spcPct val="100000"/>
              </a:lnSpc>
              <a:buFont typeface="+mj-lt"/>
              <a:buAutoNum type="arabicPeriod"/>
            </a:pPr>
            <a:r>
              <a:rPr lang="en-US" sz="6000" b="1" dirty="0">
                <a:solidFill>
                  <a:schemeClr val="tx1"/>
                </a:solidFill>
                <a:latin typeface="Kokila" panose="020B0604020202020204" pitchFamily="34" charset="0"/>
                <a:cs typeface="Kokila" panose="020B0604020202020204" pitchFamily="34" charset="0"/>
              </a:rPr>
              <a:t>निकासी, बचाव और राहत</a:t>
            </a:r>
          </a:p>
          <a:p>
            <a:pPr marL="1489075" indent="-742950" algn="l" rtl="0">
              <a:lnSpc>
                <a:spcPct val="100000"/>
              </a:lnSpc>
              <a:buFont typeface="+mj-lt"/>
              <a:buAutoNum type="arabicPeriod"/>
            </a:pPr>
            <a:r>
              <a:rPr lang="en-US" sz="6000" b="1" dirty="0">
                <a:solidFill>
                  <a:schemeClr val="tx1"/>
                </a:solidFill>
                <a:latin typeface="Kokila" panose="020B0604020202020204" pitchFamily="34" charset="0"/>
                <a:cs typeface="Kokila" panose="020B0604020202020204" pitchFamily="34" charset="0"/>
              </a:rPr>
              <a:t>पुनर्वास और पुनर्निर्माण</a:t>
            </a:r>
          </a:p>
          <a:p>
            <a:pPr marL="1489075" indent="-742950" algn="l" rtl="0">
              <a:lnSpc>
                <a:spcPct val="100000"/>
              </a:lnSpc>
              <a:buFont typeface="+mj-lt"/>
              <a:buAutoNum type="arabicPeriod"/>
            </a:pPr>
            <a:r>
              <a:rPr lang="en-US" sz="6000" b="1" dirty="0">
                <a:solidFill>
                  <a:schemeClr val="tx1"/>
                </a:solidFill>
                <a:latin typeface="Kokila" panose="020B0604020202020204" pitchFamily="34" charset="0"/>
                <a:cs typeface="Kokila" panose="020B0604020202020204" pitchFamily="34" charset="0"/>
              </a:rPr>
              <a:t>क्षमता निर्माण</a:t>
            </a:r>
          </a:p>
        </p:txBody>
      </p:sp>
      <p:sp>
        <p:nvSpPr>
          <p:cNvPr id="114" name="PPT 2 -">
            <a:extLst>
              <a:ext uri="{FF2B5EF4-FFF2-40B4-BE49-F238E27FC236}">
                <a16:creationId xmlns:a16="http://schemas.microsoft.com/office/drawing/2014/main" id="{4EDE3184-319C-B9A8-ABEF-CE3CE873C579}"/>
              </a:ext>
            </a:extLst>
          </p:cNvPr>
          <p:cNvSpPr txBox="1"/>
          <p:nvPr/>
        </p:nvSpPr>
        <p:spPr>
          <a:xfrm>
            <a:off x="21546984" y="12813338"/>
            <a:ext cx="1275389"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dirty="0">
                <a:solidFill>
                  <a:srgbClr val="E46C0A"/>
                </a:solidFill>
              </a:rPr>
              <a:t>PPT </a:t>
            </a:r>
            <a:r>
              <a:rPr lang="en-US" b="1" dirty="0">
                <a:solidFill>
                  <a:srgbClr val="E46C0A"/>
                </a:solidFill>
              </a:rPr>
              <a:t>1</a:t>
            </a:r>
            <a:r>
              <a:rPr b="1" dirty="0">
                <a:solidFill>
                  <a:srgbClr val="E46C0A"/>
                </a:solidFill>
              </a:rPr>
              <a:t>-</a:t>
            </a:r>
          </a:p>
        </p:txBody>
      </p:sp>
      <p:sp>
        <p:nvSpPr>
          <p:cNvPr id="115" name="Rectangle">
            <a:extLst>
              <a:ext uri="{FF2B5EF4-FFF2-40B4-BE49-F238E27FC236}">
                <a16:creationId xmlns:a16="http://schemas.microsoft.com/office/drawing/2014/main" id="{8C62F292-7412-B111-1687-8434917B2927}"/>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E932DC55-AFCD-E005-7D07-A1849405966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23</a:t>
            </a:fld>
            <a:endParaRPr dirty="0"/>
          </a:p>
        </p:txBody>
      </p:sp>
      <p:sp>
        <p:nvSpPr>
          <p:cNvPr id="9" name="Course Purpose">
            <a:extLst>
              <a:ext uri="{FF2B5EF4-FFF2-40B4-BE49-F238E27FC236}">
                <a16:creationId xmlns:a16="http://schemas.microsoft.com/office/drawing/2014/main" id="{7BF2EC7C-0813-C132-27C6-13094D64EA83}"/>
              </a:ext>
            </a:extLst>
          </p:cNvPr>
          <p:cNvSpPr txBox="1"/>
          <p:nvPr/>
        </p:nvSpPr>
        <p:spPr>
          <a:xfrm>
            <a:off x="1181471" y="4910313"/>
            <a:ext cx="7113118" cy="14138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9600" dirty="0">
                <a:latin typeface="Kokila" panose="020B0604020202020204" pitchFamily="34" charset="0"/>
                <a:cs typeface="Kokila" panose="020B0604020202020204" pitchFamily="34" charset="0"/>
              </a:rPr>
              <a:t>आपदा प्रबंधन</a:t>
            </a:r>
          </a:p>
        </p:txBody>
      </p:sp>
      <p:pic>
        <p:nvPicPr>
          <p:cNvPr id="8" name="Picture 7">
            <a:extLst>
              <a:ext uri="{FF2B5EF4-FFF2-40B4-BE49-F238E27FC236}">
                <a16:creationId xmlns:a16="http://schemas.microsoft.com/office/drawing/2014/main" id="{00A30B83-CC27-49C9-EE14-A63A436A6E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69979" y="2065"/>
            <a:ext cx="2414021" cy="2662140"/>
          </a:xfrm>
          <a:prstGeom prst="rect">
            <a:avLst/>
          </a:prstGeom>
        </p:spPr>
      </p:pic>
    </p:spTree>
    <p:extLst>
      <p:ext uri="{BB962C8B-B14F-4D97-AF65-F5344CB8AC3E}">
        <p14:creationId xmlns:p14="http://schemas.microsoft.com/office/powerpoint/2010/main" val="2581765637"/>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EB374-85F4-4FEE-4B19-9E6EC4A2697A}"/>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A58FA36E-DD73-7351-AFA1-85FD1D18CB1C}"/>
              </a:ext>
            </a:extLst>
          </p:cNvPr>
          <p:cNvSpPr txBox="1"/>
          <p:nvPr/>
        </p:nvSpPr>
        <p:spPr>
          <a:xfrm>
            <a:off x="1138383" y="2482640"/>
            <a:ext cx="6969298" cy="14676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9200" dirty="0">
                <a:latin typeface="Kokila" panose="020B0604020202020204" pitchFamily="34" charset="0"/>
                <a:cs typeface="Kokila" panose="020B0604020202020204" pitchFamily="34" charset="0"/>
              </a:rPr>
              <a:t>आपदा प्रबंधन चक्र</a:t>
            </a:r>
            <a:endParaRPr lang="en-IN" sz="9200" dirty="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19EF8011-D0E5-7C72-6CCE-B09A708FB0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7681" y="0"/>
            <a:ext cx="14538959" cy="13716000"/>
          </a:xfrm>
          <a:prstGeom prst="ellipse">
            <a:avLst/>
          </a:prstGeom>
          <a:ln>
            <a:noFill/>
          </a:ln>
          <a:effectLst>
            <a:softEdge rad="112500"/>
          </a:effectLst>
        </p:spPr>
      </p:pic>
    </p:spTree>
    <p:extLst>
      <p:ext uri="{BB962C8B-B14F-4D97-AF65-F5344CB8AC3E}">
        <p14:creationId xmlns:p14="http://schemas.microsoft.com/office/powerpoint/2010/main" val="266464942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0C08E-6F91-5393-7E6D-F5068F6B74B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B7F2323-230E-C16C-FB1F-4048FBC2477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E41F9CC-159A-E627-AAF9-5A1B31AC14AC}"/>
              </a:ext>
            </a:extLst>
          </p:cNvPr>
          <p:cNvSpPr txBox="1"/>
          <p:nvPr/>
        </p:nvSpPr>
        <p:spPr>
          <a:xfrm>
            <a:off x="8564880" y="4669452"/>
            <a:ext cx="15076257" cy="42934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मुख्यमंत्री की अध्यक्षता में राज्य आपदा प्रबंधन प्राधिकरण (एसडीएमए) का गठन किया गया।</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आठ सदस्यों में से एक को मुख्यमंत्री द्वारा राज्य प्राधिकरण का उपाध्यक्ष नामित किया जा सकता है।</a:t>
            </a:r>
          </a:p>
        </p:txBody>
      </p:sp>
      <p:sp>
        <p:nvSpPr>
          <p:cNvPr id="114" name="PPT 2 -">
            <a:extLst>
              <a:ext uri="{FF2B5EF4-FFF2-40B4-BE49-F238E27FC236}">
                <a16:creationId xmlns:a16="http://schemas.microsoft.com/office/drawing/2014/main" id="{8C297E59-B95F-9DCE-AF76-52F0D6990676}"/>
              </a:ext>
            </a:extLst>
          </p:cNvPr>
          <p:cNvSpPr txBox="1"/>
          <p:nvPr/>
        </p:nvSpPr>
        <p:spPr>
          <a:xfrm>
            <a:off x="21546984" y="12813338"/>
            <a:ext cx="1307449"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B8A3BE79-6B3A-A46F-C8C3-04ACB9BCDEBC}"/>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BB2CA224-123D-B8DA-B6BC-BA6BEBC86E9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25</a:t>
            </a:fld>
            <a:endParaRPr dirty="0"/>
          </a:p>
        </p:txBody>
      </p:sp>
      <p:sp>
        <p:nvSpPr>
          <p:cNvPr id="9" name="Course Purpose">
            <a:extLst>
              <a:ext uri="{FF2B5EF4-FFF2-40B4-BE49-F238E27FC236}">
                <a16:creationId xmlns:a16="http://schemas.microsoft.com/office/drawing/2014/main" id="{8348DDFA-3A71-0515-5844-534785247F86}"/>
              </a:ext>
            </a:extLst>
          </p:cNvPr>
          <p:cNvSpPr txBox="1"/>
          <p:nvPr/>
        </p:nvSpPr>
        <p:spPr>
          <a:xfrm>
            <a:off x="708899" y="3436800"/>
            <a:ext cx="7113118" cy="218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8000" dirty="0">
                <a:latin typeface="Kokila" panose="020B0604020202020204" pitchFamily="34" charset="0"/>
                <a:cs typeface="Kokila" panose="020B0604020202020204" pitchFamily="34" charset="0"/>
              </a:rPr>
              <a:t>राज्य आपदा प्रबंधन प्राधिकरण (एसडीएमए)</a:t>
            </a:r>
            <a:endParaRPr lang="en-IN" sz="8000" b="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67A92BAA-25E7-EEE9-FD42-EF51270FB57B}"/>
              </a:ext>
            </a:extLst>
          </p:cNvPr>
          <p:cNvSpPr txBox="1"/>
          <p:nvPr/>
        </p:nvSpPr>
        <p:spPr>
          <a:xfrm>
            <a:off x="1689652" y="5708197"/>
            <a:ext cx="4114800" cy="1846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en-US" sz="6000" b="1" dirty="0">
                <a:solidFill>
                  <a:srgbClr val="FF0000"/>
                </a:solidFill>
                <a:latin typeface="Kokila" panose="020B0604020202020204" pitchFamily="34" charset="0"/>
                <a:cs typeface="Kokila" panose="020B0604020202020204" pitchFamily="34" charset="0"/>
              </a:rPr>
              <a:t>अध्याय III</a:t>
            </a:r>
            <a:r>
              <a:rPr lang="en-US" sz="6000" dirty="0">
                <a:solidFill>
                  <a:srgbClr val="FF0000"/>
                </a:solidFill>
                <a:latin typeface="Kokila" panose="020B0604020202020204" pitchFamily="34" charset="0"/>
                <a:cs typeface="Kokila" panose="020B0604020202020204" pitchFamily="34" charset="0"/>
              </a:rPr>
              <a:t>  </a:t>
            </a:r>
            <a:r>
              <a:rPr lang="en-US" sz="6000" b="1" dirty="0">
                <a:solidFill>
                  <a:srgbClr val="FF0000"/>
                </a:solidFill>
                <a:latin typeface="Kokila" panose="020B0604020202020204" pitchFamily="34" charset="0"/>
                <a:cs typeface="Kokila" panose="020B0604020202020204" pitchFamily="34" charset="0"/>
              </a:rPr>
              <a:t>(अनुभाग 14-24)</a:t>
            </a:r>
            <a:endParaRPr sz="6000" dirty="0">
              <a:solidFill>
                <a:srgbClr val="FF0000"/>
              </a:solidFill>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B9F644CC-A346-10C4-2524-430983AE99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69979" y="0"/>
            <a:ext cx="2414021" cy="2484783"/>
          </a:xfrm>
          <a:prstGeom prst="rect">
            <a:avLst/>
          </a:prstGeom>
        </p:spPr>
      </p:pic>
    </p:spTree>
    <p:extLst>
      <p:ext uri="{BB962C8B-B14F-4D97-AF65-F5344CB8AC3E}">
        <p14:creationId xmlns:p14="http://schemas.microsoft.com/office/powerpoint/2010/main" val="395064600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CB92D-8464-DCE9-DB24-856C7794E44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AB4A493-8117-3197-6D3C-B41FADDFF8CA}"/>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D2D2DBD-DA08-0803-4C50-7AE699D2438B}"/>
              </a:ext>
            </a:extLst>
          </p:cNvPr>
          <p:cNvSpPr txBox="1"/>
          <p:nvPr/>
        </p:nvSpPr>
        <p:spPr>
          <a:xfrm>
            <a:off x="8564880" y="3755052"/>
            <a:ext cx="15076257" cy="75969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प्राधिकरण विशेषज्ञों की एक सलाहकार समिति गठित कर सकता है।</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प्राधिकरण राज्य में आपदा प्रबंधन के लिए नीतियां और योजनाएं निर्धारित करने के लिए जिम्मेदार होगा।</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प्राधिकरण राहत के न्यूनतम मानक प्रदान करने के लिए दिशा-निर्देशों की सिफारिश करेगा।</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प्राधिकरण को राज्य कार्यकारी समिति द्वारा सहायता प्रदान की जाएगी।</a:t>
            </a:r>
          </a:p>
        </p:txBody>
      </p:sp>
      <p:sp>
        <p:nvSpPr>
          <p:cNvPr id="114" name="PPT 2 -">
            <a:extLst>
              <a:ext uri="{FF2B5EF4-FFF2-40B4-BE49-F238E27FC236}">
                <a16:creationId xmlns:a16="http://schemas.microsoft.com/office/drawing/2014/main" id="{1C6A72BC-1480-B6B8-965C-101025945232}"/>
              </a:ext>
            </a:extLst>
          </p:cNvPr>
          <p:cNvSpPr txBox="1"/>
          <p:nvPr/>
        </p:nvSpPr>
        <p:spPr>
          <a:xfrm>
            <a:off x="21546984" y="12813338"/>
            <a:ext cx="1307449"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F8B9FA39-4BC6-0F61-378B-D54B9680F8E1}"/>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0722F790-559E-FCF8-75E7-85292E57C902}"/>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26</a:t>
            </a:fld>
            <a:endParaRPr dirty="0"/>
          </a:p>
        </p:txBody>
      </p:sp>
      <p:sp>
        <p:nvSpPr>
          <p:cNvPr id="9" name="Course Purpose">
            <a:extLst>
              <a:ext uri="{FF2B5EF4-FFF2-40B4-BE49-F238E27FC236}">
                <a16:creationId xmlns:a16="http://schemas.microsoft.com/office/drawing/2014/main" id="{E39EEA49-F251-636F-0B9F-595691825617}"/>
              </a:ext>
            </a:extLst>
          </p:cNvPr>
          <p:cNvSpPr txBox="1"/>
          <p:nvPr/>
        </p:nvSpPr>
        <p:spPr>
          <a:xfrm>
            <a:off x="742863" y="3865730"/>
            <a:ext cx="7113118" cy="2189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8000" dirty="0">
                <a:latin typeface="Kokila" panose="020B0604020202020204" pitchFamily="34" charset="0"/>
                <a:cs typeface="Kokila" panose="020B0604020202020204" pitchFamily="34" charset="0"/>
              </a:rPr>
              <a:t>राज्य आपदा प्रबंधन प्राधिकरण (एसडीएमए)</a:t>
            </a:r>
            <a:endParaRPr lang="en-IN" sz="8000" b="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8845E32A-0A9E-0002-70A5-D4CCE69C7B0B}"/>
              </a:ext>
            </a:extLst>
          </p:cNvPr>
          <p:cNvSpPr txBox="1"/>
          <p:nvPr/>
        </p:nvSpPr>
        <p:spPr>
          <a:xfrm>
            <a:off x="1829768" y="6239690"/>
            <a:ext cx="4636696" cy="1846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en-US" sz="6000" b="1" dirty="0">
                <a:solidFill>
                  <a:srgbClr val="FF0000"/>
                </a:solidFill>
                <a:latin typeface="Kokila" panose="020B0604020202020204" pitchFamily="34" charset="0"/>
                <a:cs typeface="Kokila" panose="020B0604020202020204" pitchFamily="34" charset="0"/>
              </a:rPr>
              <a:t>अध्याय III</a:t>
            </a:r>
            <a:r>
              <a:rPr lang="en-US" sz="6000" dirty="0">
                <a:solidFill>
                  <a:srgbClr val="FF0000"/>
                </a:solidFill>
                <a:latin typeface="Kokila" panose="020B0604020202020204" pitchFamily="34" charset="0"/>
                <a:cs typeface="Kokila" panose="020B0604020202020204" pitchFamily="34" charset="0"/>
              </a:rPr>
              <a:t>  </a:t>
            </a:r>
            <a:r>
              <a:rPr lang="en-US" sz="6000" b="1" dirty="0">
                <a:solidFill>
                  <a:srgbClr val="FF0000"/>
                </a:solidFill>
                <a:latin typeface="Kokila" panose="020B0604020202020204" pitchFamily="34" charset="0"/>
                <a:cs typeface="Kokila" panose="020B0604020202020204" pitchFamily="34" charset="0"/>
              </a:rPr>
              <a:t>(अनुभाग 14-24)</a:t>
            </a:r>
            <a:endParaRPr sz="6000" dirty="0">
              <a:solidFill>
                <a:srgbClr val="FF0000"/>
              </a:solidFill>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AF421CBF-9DAE-67DF-3AB2-E1D5138DD0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69979" y="50560"/>
            <a:ext cx="2414021" cy="2313437"/>
          </a:xfrm>
          <a:prstGeom prst="rect">
            <a:avLst/>
          </a:prstGeom>
        </p:spPr>
      </p:pic>
    </p:spTree>
    <p:extLst>
      <p:ext uri="{BB962C8B-B14F-4D97-AF65-F5344CB8AC3E}">
        <p14:creationId xmlns:p14="http://schemas.microsoft.com/office/powerpoint/2010/main" val="305329809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63F5C-0753-67E0-1C38-ED05304F62E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8E84F99-37FD-5759-2E66-9639CCC5F2A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37DF378-D440-7E59-1D32-8A780C51C8C3}"/>
              </a:ext>
            </a:extLst>
          </p:cNvPr>
          <p:cNvSpPr txBox="1"/>
          <p:nvPr/>
        </p:nvSpPr>
        <p:spPr>
          <a:xfrm>
            <a:off x="8564880" y="3516512"/>
            <a:ext cx="15076257" cy="7596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संवेदनशील या प्रभावित क्षेत्र में, उससे या उसके भीतर वाहनों के आवागमन को नियंत्रित और प्रतिबंधित करना</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मलबा हटाना, खोज करना और बचाव कार्य चलाना</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आश्रय, भोजन, पेयजल, आवश्यक प्रावधान, स्वास्थ्य सेवा और सेवाएं प्रदान करें</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सरकार के संबंधित विभाग, किसी जिला प्राधिकरण या अन्य प्राधिकरण को निर्देश देना।</a:t>
            </a:r>
          </a:p>
        </p:txBody>
      </p:sp>
      <p:sp>
        <p:nvSpPr>
          <p:cNvPr id="114" name="PPT 2 -">
            <a:extLst>
              <a:ext uri="{FF2B5EF4-FFF2-40B4-BE49-F238E27FC236}">
                <a16:creationId xmlns:a16="http://schemas.microsoft.com/office/drawing/2014/main" id="{550D8E56-6F0F-E71E-0256-7E6DCB854168}"/>
              </a:ext>
            </a:extLst>
          </p:cNvPr>
          <p:cNvSpPr txBox="1"/>
          <p:nvPr/>
        </p:nvSpPr>
        <p:spPr>
          <a:xfrm>
            <a:off x="21546984" y="12813338"/>
            <a:ext cx="1307449"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A82A8DC5-4691-EEB2-0AEB-AC45B961B68F}"/>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4A76EF6B-FC69-0313-B1DE-09A220F64714}"/>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27</a:t>
            </a:fld>
            <a:endParaRPr dirty="0"/>
          </a:p>
        </p:txBody>
      </p:sp>
      <p:sp>
        <p:nvSpPr>
          <p:cNvPr id="9" name="Course Purpose">
            <a:extLst>
              <a:ext uri="{FF2B5EF4-FFF2-40B4-BE49-F238E27FC236}">
                <a16:creationId xmlns:a16="http://schemas.microsoft.com/office/drawing/2014/main" id="{6962D11A-2A27-09FA-DA4A-D565AE411244}"/>
              </a:ext>
            </a:extLst>
          </p:cNvPr>
          <p:cNvSpPr txBox="1"/>
          <p:nvPr/>
        </p:nvSpPr>
        <p:spPr>
          <a:xfrm>
            <a:off x="742863" y="3130542"/>
            <a:ext cx="7113118" cy="218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8000" dirty="0">
                <a:latin typeface="Kokila" panose="020B0604020202020204" pitchFamily="34" charset="0"/>
                <a:cs typeface="Kokila" panose="020B0604020202020204" pitchFamily="34" charset="0"/>
              </a:rPr>
              <a:t>राज्य कार्यकारी समिति की शक्तियां और कार्य</a:t>
            </a:r>
            <a:endParaRPr lang="en-IN" sz="8000" b="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2D295984-E6CB-5D7A-C09A-6A08A5387278}"/>
              </a:ext>
            </a:extLst>
          </p:cNvPr>
          <p:cNvSpPr txBox="1"/>
          <p:nvPr/>
        </p:nvSpPr>
        <p:spPr>
          <a:xfrm>
            <a:off x="2158054" y="5731012"/>
            <a:ext cx="3189777"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hi-IN" sz="6000" b="1" dirty="0">
                <a:solidFill>
                  <a:srgbClr val="FF0000"/>
                </a:solidFill>
                <a:latin typeface="Kokila" panose="020B0604020202020204" pitchFamily="34" charset="0"/>
                <a:cs typeface="Kokila" panose="020B0604020202020204" pitchFamily="34" charset="0"/>
              </a:rPr>
              <a:t>सेक्शन </a:t>
            </a:r>
            <a:r>
              <a:rPr lang="en-US" sz="6000" b="1" dirty="0">
                <a:solidFill>
                  <a:srgbClr val="FF0000"/>
                </a:solidFill>
                <a:latin typeface="Kokila" panose="020B0604020202020204" pitchFamily="34" charset="0"/>
                <a:cs typeface="Kokila" panose="020B0604020202020204" pitchFamily="34" charset="0"/>
              </a:rPr>
              <a:t> 24</a:t>
            </a:r>
            <a:endParaRPr sz="6000" dirty="0">
              <a:solidFill>
                <a:srgbClr val="FF0000"/>
              </a:solidFill>
              <a:latin typeface="Kokila" panose="020B0604020202020204" pitchFamily="34" charset="0"/>
              <a:cs typeface="Kokila" panose="020B0604020202020204" pitchFamily="34" charset="0"/>
            </a:endParaRPr>
          </a:p>
        </p:txBody>
      </p:sp>
      <p:pic>
        <p:nvPicPr>
          <p:cNvPr id="3" name="Picture 2">
            <a:extLst>
              <a:ext uri="{FF2B5EF4-FFF2-40B4-BE49-F238E27FC236}">
                <a16:creationId xmlns:a16="http://schemas.microsoft.com/office/drawing/2014/main" id="{AE40675F-4282-EA57-6F85-811484B4B1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69979" y="50560"/>
            <a:ext cx="2414021" cy="2313437"/>
          </a:xfrm>
          <a:prstGeom prst="rect">
            <a:avLst/>
          </a:prstGeom>
        </p:spPr>
      </p:pic>
    </p:spTree>
    <p:extLst>
      <p:ext uri="{BB962C8B-B14F-4D97-AF65-F5344CB8AC3E}">
        <p14:creationId xmlns:p14="http://schemas.microsoft.com/office/powerpoint/2010/main" val="214213342"/>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91E6D-59AB-C56F-520A-39B4E4FF87B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7EB0F83-8CE2-3D66-A2C1-72882743098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944ACC8-3B82-FB74-BC46-64EAA25B9D62}"/>
              </a:ext>
            </a:extLst>
          </p:cNvPr>
          <p:cNvSpPr txBox="1"/>
          <p:nvPr/>
        </p:nvSpPr>
        <p:spPr>
          <a:xfrm>
            <a:off x="8564880" y="3655661"/>
            <a:ext cx="15076257" cy="87408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आपदाओं के क्षेत्र में सलाह और सहायता प्रदान करने के लिए विशेषज्ञ और सलाहकार उपलब्ध कराना</a:t>
            </a:r>
          </a:p>
          <a:p>
            <a:pPr marL="685800" indent="-685800" algn="just">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किसी भी प्राधिकारी या व्यक्ति से सुविधाओं </a:t>
            </a:r>
            <a:r>
              <a:rPr lang="en-US" sz="6000" dirty="0" err="1">
                <a:solidFill>
                  <a:schemeClr val="tx1"/>
                </a:solidFill>
                <a:latin typeface="Kokila" panose="020B0604020202020204" pitchFamily="34" charset="0"/>
                <a:cs typeface="Kokila" panose="020B0604020202020204" pitchFamily="34" charset="0"/>
              </a:rPr>
              <a:t>का</a:t>
            </a:r>
            <a:r>
              <a:rPr lang="en-US" sz="6000" dirty="0">
                <a:solidFill>
                  <a:schemeClr val="tx1"/>
                </a:solidFill>
                <a:latin typeface="Kokila" panose="020B0604020202020204" pitchFamily="34" charset="0"/>
                <a:cs typeface="Kokila" panose="020B0604020202020204" pitchFamily="34" charset="0"/>
              </a:rPr>
              <a:t> </a:t>
            </a:r>
            <a:r>
              <a:rPr lang="hi-IN" sz="6000" dirty="0">
                <a:solidFill>
                  <a:schemeClr val="tx1"/>
                </a:solidFill>
                <a:latin typeface="Kokila" panose="020B0604020202020204" pitchFamily="34" charset="0"/>
                <a:cs typeface="Kokila" panose="020B0604020202020204" pitchFamily="34" charset="0"/>
              </a:rPr>
              <a:t>विशेष</a:t>
            </a:r>
            <a:r>
              <a:rPr lang="en-US" sz="6000" dirty="0">
                <a:solidFill>
                  <a:schemeClr val="tx1"/>
                </a:solidFill>
                <a:latin typeface="Kokila" panose="020B0604020202020204" pitchFamily="34" charset="0"/>
                <a:cs typeface="Kokila" panose="020B0604020202020204" pitchFamily="34" charset="0"/>
              </a:rPr>
              <a:t> या अधिमान्य उपयोग प्राप्त करना</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अस्थायी पुलों या अन्य आवश्यक संरचनाओं का निर्माण करें और असुरक्षित संरचनाओं को ध्वस्त करें</a:t>
            </a:r>
          </a:p>
          <a:p>
            <a:pPr marL="685800" indent="-685800" algn="just">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गैर सरकारी संगठनों </a:t>
            </a:r>
            <a:r>
              <a:rPr lang="en-US" sz="6000" dirty="0" err="1">
                <a:solidFill>
                  <a:schemeClr val="tx1"/>
                </a:solidFill>
                <a:latin typeface="Kokila" panose="020B0604020202020204" pitchFamily="34" charset="0"/>
                <a:cs typeface="Kokila" panose="020B0604020202020204" pitchFamily="34" charset="0"/>
              </a:rPr>
              <a:t>का</a:t>
            </a:r>
            <a:r>
              <a:rPr lang="en-US" sz="6000" dirty="0">
                <a:solidFill>
                  <a:schemeClr val="tx1"/>
                </a:solidFill>
                <a:latin typeface="Kokila" panose="020B0604020202020204" pitchFamily="34" charset="0"/>
                <a:cs typeface="Kokila" panose="020B0604020202020204" pitchFamily="34" charset="0"/>
              </a:rPr>
              <a:t> </a:t>
            </a:r>
            <a:r>
              <a:rPr lang="hi-IN" sz="6000" dirty="0">
                <a:solidFill>
                  <a:schemeClr val="tx1"/>
                </a:solidFill>
                <a:latin typeface="Kokila" panose="020B0604020202020204" pitchFamily="34" charset="0"/>
                <a:cs typeface="Kokila" panose="020B0604020202020204" pitchFamily="34" charset="0"/>
              </a:rPr>
              <a:t>नियोजन </a:t>
            </a:r>
            <a:endParaRPr lang="en-US" sz="6000" dirty="0">
              <a:solidFill>
                <a:schemeClr val="tx1"/>
              </a:solidFill>
              <a:latin typeface="Kokila" panose="020B0604020202020204" pitchFamily="34" charset="0"/>
              <a:cs typeface="Kokila" panose="020B0604020202020204" pitchFamily="34" charset="0"/>
            </a:endParaRP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जनता तक जानकारी प्रसारित करें</a:t>
            </a:r>
          </a:p>
        </p:txBody>
      </p:sp>
      <p:sp>
        <p:nvSpPr>
          <p:cNvPr id="114" name="PPT 2 -">
            <a:extLst>
              <a:ext uri="{FF2B5EF4-FFF2-40B4-BE49-F238E27FC236}">
                <a16:creationId xmlns:a16="http://schemas.microsoft.com/office/drawing/2014/main" id="{14481CF7-2AF2-A084-1662-76B5B96D5052}"/>
              </a:ext>
            </a:extLst>
          </p:cNvPr>
          <p:cNvSpPr txBox="1"/>
          <p:nvPr/>
        </p:nvSpPr>
        <p:spPr>
          <a:xfrm>
            <a:off x="21546984" y="12813338"/>
            <a:ext cx="1307449"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0310B744-7AEF-12F3-1DD8-FA3FC7A63285}"/>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84D83574-1EB4-B1C1-00BF-D8912BEFCAB9}"/>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28</a:t>
            </a:fld>
            <a:endParaRPr dirty="0"/>
          </a:p>
        </p:txBody>
      </p:sp>
      <p:sp>
        <p:nvSpPr>
          <p:cNvPr id="9" name="Course Purpose">
            <a:extLst>
              <a:ext uri="{FF2B5EF4-FFF2-40B4-BE49-F238E27FC236}">
                <a16:creationId xmlns:a16="http://schemas.microsoft.com/office/drawing/2014/main" id="{A6624AD3-1685-CDFD-E73F-9436B8473D06}"/>
              </a:ext>
            </a:extLst>
          </p:cNvPr>
          <p:cNvSpPr txBox="1"/>
          <p:nvPr/>
        </p:nvSpPr>
        <p:spPr>
          <a:xfrm>
            <a:off x="742863" y="3528111"/>
            <a:ext cx="7113118" cy="2189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8000" dirty="0">
                <a:latin typeface="Kokila" panose="020B0604020202020204" pitchFamily="34" charset="0"/>
                <a:cs typeface="Kokila" panose="020B0604020202020204" pitchFamily="34" charset="0"/>
              </a:rPr>
              <a:t>राज्य कार्यकारी समिति की शक्तियां और कार्य</a:t>
            </a:r>
            <a:endParaRPr lang="en-IN" sz="8000" b="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844FCCC2-F468-F39D-A07E-4411EB4698C1}"/>
              </a:ext>
            </a:extLst>
          </p:cNvPr>
          <p:cNvSpPr txBox="1"/>
          <p:nvPr/>
        </p:nvSpPr>
        <p:spPr>
          <a:xfrm>
            <a:off x="2242087" y="5989431"/>
            <a:ext cx="3189777"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r>
              <a:rPr lang="hi-IN" sz="6000" b="1" dirty="0">
                <a:solidFill>
                  <a:srgbClr val="FF0000"/>
                </a:solidFill>
                <a:latin typeface="Kokila" panose="020B0604020202020204" pitchFamily="34" charset="0"/>
                <a:cs typeface="Kokila" panose="020B0604020202020204" pitchFamily="34" charset="0"/>
              </a:rPr>
              <a:t>सेक्शन</a:t>
            </a:r>
            <a:r>
              <a:rPr lang="en-US" sz="6000" b="1" dirty="0">
                <a:solidFill>
                  <a:srgbClr val="FF0000"/>
                </a:solidFill>
                <a:latin typeface="Kokila" panose="020B0604020202020204" pitchFamily="34" charset="0"/>
                <a:cs typeface="Kokila" panose="020B0604020202020204" pitchFamily="34" charset="0"/>
              </a:rPr>
              <a:t> 24</a:t>
            </a:r>
            <a:endParaRPr sz="6000" dirty="0">
              <a:solidFill>
                <a:srgbClr val="FF0000"/>
              </a:solidFill>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AF51EC4A-5126-B629-7308-7B8A2DCD7F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69979" y="50560"/>
            <a:ext cx="2414021" cy="2313437"/>
          </a:xfrm>
          <a:prstGeom prst="rect">
            <a:avLst/>
          </a:prstGeom>
        </p:spPr>
      </p:pic>
    </p:spTree>
    <p:extLst>
      <p:ext uri="{BB962C8B-B14F-4D97-AF65-F5344CB8AC3E}">
        <p14:creationId xmlns:p14="http://schemas.microsoft.com/office/powerpoint/2010/main" val="29272061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6E1DD-A204-2841-7155-46CE4369534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27CC095-36F4-0FB3-F889-82A31BCFB1E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0854AA7-11F0-A00B-6BB1-6961A2ACB47A}"/>
              </a:ext>
            </a:extLst>
          </p:cNvPr>
          <p:cNvSpPr txBox="1"/>
          <p:nvPr/>
        </p:nvSpPr>
        <p:spPr>
          <a:xfrm>
            <a:off x="8564880" y="3516517"/>
            <a:ext cx="15076257" cy="7596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राज्य सरकार प्रत्येक जिले में एक जिला आपदा प्रबंधन प्राधिकरण (डीडीएमए) की </a:t>
            </a:r>
            <a:r>
              <a:rPr lang="en-US" sz="6000" dirty="0" err="1">
                <a:solidFill>
                  <a:schemeClr val="tx1"/>
                </a:solidFill>
                <a:latin typeface="Kokila" panose="020B0604020202020204" pitchFamily="34" charset="0"/>
                <a:cs typeface="Kokila" panose="020B0604020202020204" pitchFamily="34" charset="0"/>
              </a:rPr>
              <a:t>स्थापना</a:t>
            </a:r>
            <a:r>
              <a:rPr lang="en-US" sz="6000" dirty="0">
                <a:solidFill>
                  <a:schemeClr val="tx1"/>
                </a:solidFill>
                <a:latin typeface="Kokila" panose="020B0604020202020204" pitchFamily="34" charset="0"/>
                <a:cs typeface="Kokila" panose="020B0604020202020204" pitchFamily="34" charset="0"/>
              </a:rPr>
              <a:t> </a:t>
            </a:r>
            <a:r>
              <a:rPr lang="hi-IN" sz="6000" dirty="0">
                <a:solidFill>
                  <a:schemeClr val="tx1"/>
                </a:solidFill>
                <a:latin typeface="Kokila" panose="020B0604020202020204" pitchFamily="34" charset="0"/>
                <a:cs typeface="Kokila" panose="020B0604020202020204" pitchFamily="34" charset="0"/>
              </a:rPr>
              <a:t>करेगी </a:t>
            </a:r>
            <a:endParaRPr lang="en-US" sz="6000" dirty="0">
              <a:solidFill>
                <a:schemeClr val="tx1"/>
              </a:solidFill>
              <a:latin typeface="Kokila" panose="020B0604020202020204" pitchFamily="34" charset="0"/>
              <a:cs typeface="Kokila" panose="020B0604020202020204" pitchFamily="34" charset="0"/>
            </a:endParaRP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जिला आपदा प्रबंधन प्राधिकरण (डीडीएमए) का अध्यक्ष जिले का कलेक्टर या जिला मजिस्ट्रेट या उपायुक्त होगा।</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क्षेत्र का निर्वाचित प्रतिनिधि डीडीएमए का सह-अध्यक्ष होता है</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 प्रबंधन के लिए जिला योजना, समन्वय और कार्यान्वयन निकाय के रूप में कार्य करेगा</a:t>
            </a:r>
          </a:p>
        </p:txBody>
      </p:sp>
      <p:sp>
        <p:nvSpPr>
          <p:cNvPr id="114" name="PPT 2 -">
            <a:extLst>
              <a:ext uri="{FF2B5EF4-FFF2-40B4-BE49-F238E27FC236}">
                <a16:creationId xmlns:a16="http://schemas.microsoft.com/office/drawing/2014/main" id="{CEE6E595-2947-7911-9BE1-331C2105670A}"/>
              </a:ext>
            </a:extLst>
          </p:cNvPr>
          <p:cNvSpPr txBox="1"/>
          <p:nvPr/>
        </p:nvSpPr>
        <p:spPr>
          <a:xfrm>
            <a:off x="21546984" y="12813338"/>
            <a:ext cx="1307449"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lang="en-US" b="1" dirty="0">
                <a:solidFill>
                  <a:srgbClr val="E46C0A"/>
                </a:solidFill>
              </a:rPr>
              <a:t>PPT 1</a:t>
            </a:r>
            <a:r>
              <a:rPr b="1" dirty="0">
                <a:solidFill>
                  <a:srgbClr val="E46C0A"/>
                </a:solidFill>
              </a:rPr>
              <a:t>-</a:t>
            </a:r>
          </a:p>
        </p:txBody>
      </p:sp>
      <p:sp>
        <p:nvSpPr>
          <p:cNvPr id="115" name="Rectangle">
            <a:extLst>
              <a:ext uri="{FF2B5EF4-FFF2-40B4-BE49-F238E27FC236}">
                <a16:creationId xmlns:a16="http://schemas.microsoft.com/office/drawing/2014/main" id="{F73B3361-650F-5E60-5F2E-1135E4007FB2}"/>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56B6574A-329C-1416-D10E-4553518EC3F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29</a:t>
            </a:fld>
            <a:endParaRPr dirty="0"/>
          </a:p>
        </p:txBody>
      </p:sp>
      <p:sp>
        <p:nvSpPr>
          <p:cNvPr id="9" name="Course Purpose">
            <a:extLst>
              <a:ext uri="{FF2B5EF4-FFF2-40B4-BE49-F238E27FC236}">
                <a16:creationId xmlns:a16="http://schemas.microsoft.com/office/drawing/2014/main" id="{DE0AFCF7-DA2A-71A1-50A6-C9E9CD0646C5}"/>
              </a:ext>
            </a:extLst>
          </p:cNvPr>
          <p:cNvSpPr txBox="1"/>
          <p:nvPr/>
        </p:nvSpPr>
        <p:spPr>
          <a:xfrm>
            <a:off x="742863" y="3210059"/>
            <a:ext cx="7113118" cy="2189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8000" dirty="0" err="1">
                <a:latin typeface="Kokila" panose="020B0604020202020204" pitchFamily="34" charset="0"/>
                <a:cs typeface="Kokila" panose="020B0604020202020204" pitchFamily="34" charset="0"/>
              </a:rPr>
              <a:t>ज़िला</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आपदा</a:t>
            </a:r>
            <a:r>
              <a:rPr lang="en-US" sz="8000" dirty="0">
                <a:latin typeface="Kokila" panose="020B0604020202020204" pitchFamily="34" charset="0"/>
                <a:cs typeface="Kokila" panose="020B0604020202020204" pitchFamily="34" charset="0"/>
              </a:rPr>
              <a:t> प्रबंधन प्राधिकरण (डीडीएमए)</a:t>
            </a:r>
            <a:endParaRPr lang="en-IN" sz="8000" b="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9E123373-B843-39E7-5FF9-688FCAC125A2}"/>
              </a:ext>
            </a:extLst>
          </p:cNvPr>
          <p:cNvSpPr txBox="1"/>
          <p:nvPr/>
        </p:nvSpPr>
        <p:spPr>
          <a:xfrm>
            <a:off x="1644835" y="5640999"/>
            <a:ext cx="4499356" cy="1846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en-US" sz="6000" b="1" dirty="0">
                <a:solidFill>
                  <a:srgbClr val="FF0000"/>
                </a:solidFill>
                <a:latin typeface="Kokila" panose="020B0604020202020204" pitchFamily="34" charset="0"/>
                <a:cs typeface="Kokila" panose="020B0604020202020204" pitchFamily="34" charset="0"/>
              </a:rPr>
              <a:t>अध्याय IV</a:t>
            </a:r>
            <a:r>
              <a:rPr lang="en-US" sz="6000" dirty="0">
                <a:solidFill>
                  <a:srgbClr val="FF0000"/>
                </a:solidFill>
                <a:latin typeface="Kokila" panose="020B0604020202020204" pitchFamily="34" charset="0"/>
                <a:cs typeface="Kokila" panose="020B0604020202020204" pitchFamily="34" charset="0"/>
              </a:rPr>
              <a:t> </a:t>
            </a:r>
            <a:r>
              <a:rPr lang="en-US" sz="6000" b="1" dirty="0">
                <a:solidFill>
                  <a:srgbClr val="FF0000"/>
                </a:solidFill>
                <a:latin typeface="Kokila" panose="020B0604020202020204" pitchFamily="34" charset="0"/>
                <a:cs typeface="Kokila" panose="020B0604020202020204" pitchFamily="34" charset="0"/>
              </a:rPr>
              <a:t>(धारा 25-34)</a:t>
            </a:r>
            <a:endParaRPr sz="6000" dirty="0">
              <a:solidFill>
                <a:srgbClr val="FF0000"/>
              </a:solidFill>
              <a:latin typeface="Kokila" panose="020B0604020202020204" pitchFamily="34" charset="0"/>
              <a:cs typeface="Kokila" panose="020B0604020202020204" pitchFamily="34" charset="0"/>
            </a:endParaRPr>
          </a:p>
        </p:txBody>
      </p:sp>
      <p:pic>
        <p:nvPicPr>
          <p:cNvPr id="3" name="Picture 2">
            <a:extLst>
              <a:ext uri="{FF2B5EF4-FFF2-40B4-BE49-F238E27FC236}">
                <a16:creationId xmlns:a16="http://schemas.microsoft.com/office/drawing/2014/main" id="{3633DA49-670B-3915-61D0-670DF4A4F7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969979" y="50560"/>
            <a:ext cx="2414021" cy="2313437"/>
          </a:xfrm>
          <a:prstGeom prst="rect">
            <a:avLst/>
          </a:prstGeom>
        </p:spPr>
      </p:pic>
    </p:spTree>
    <p:extLst>
      <p:ext uri="{BB962C8B-B14F-4D97-AF65-F5344CB8AC3E}">
        <p14:creationId xmlns:p14="http://schemas.microsoft.com/office/powerpoint/2010/main" val="2091596240"/>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70FB4-2262-6D0F-50C3-7849C15E0A8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0D52142-2288-2BAF-185A-A9647919DEA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23FF9B93-A4BB-2401-241F-C16F320CE81D}"/>
              </a:ext>
            </a:extLst>
          </p:cNvPr>
          <p:cNvSpPr txBox="1"/>
          <p:nvPr/>
        </p:nvSpPr>
        <p:spPr>
          <a:xfrm>
            <a:off x="8564880" y="3675537"/>
            <a:ext cx="15076257" cy="64530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अपने अधिकारियों और कर्मचारियों के प्रशिक्षण और आपदा की स्थिति में उपयोग के लिए तत्काल उपलब्ध संसाधनों </a:t>
            </a:r>
            <a:r>
              <a:rPr lang="en-US" sz="6000" dirty="0" err="1">
                <a:solidFill>
                  <a:schemeClr val="tx1"/>
                </a:solidFill>
                <a:latin typeface="Kokila" panose="020B0604020202020204" pitchFamily="34" charset="0"/>
                <a:cs typeface="Kokila" panose="020B0604020202020204" pitchFamily="34" charset="0"/>
              </a:rPr>
              <a:t>के</a:t>
            </a:r>
            <a:r>
              <a:rPr lang="en-US"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रख</a:t>
            </a:r>
            <a:r>
              <a:rPr lang="hi-IN" sz="6000" dirty="0">
                <a:solidFill>
                  <a:schemeClr val="tx1"/>
                </a:solidFill>
                <a:latin typeface="Kokila" panose="020B0604020202020204" pitchFamily="34" charset="0"/>
                <a:cs typeface="Kokila" panose="020B0604020202020204" pitchFamily="34" charset="0"/>
              </a:rPr>
              <a:t> </a:t>
            </a:r>
            <a:r>
              <a:rPr lang="en-US" sz="6000" dirty="0" err="1">
                <a:solidFill>
                  <a:schemeClr val="tx1"/>
                </a:solidFill>
                <a:latin typeface="Kokila" panose="020B0604020202020204" pitchFamily="34" charset="0"/>
                <a:cs typeface="Kokila" panose="020B0604020202020204" pitchFamily="34" charset="0"/>
              </a:rPr>
              <a:t>रखाव</a:t>
            </a:r>
            <a:r>
              <a:rPr lang="en-US" sz="6000" dirty="0">
                <a:solidFill>
                  <a:schemeClr val="tx1"/>
                </a:solidFill>
                <a:latin typeface="Kokila" panose="020B0604020202020204" pitchFamily="34" charset="0"/>
                <a:cs typeface="Kokila" panose="020B0604020202020204" pitchFamily="34" charset="0"/>
              </a:rPr>
              <a:t> के लिए जिम्मेदार</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यह सुनिश्चित करना कि इसके अंतर्गत सभी निर्माण परियोजनाएं निर्धारित मानकों और विनिर्देशों के अनुरूप हों।</a:t>
            </a:r>
          </a:p>
          <a:p>
            <a:pPr marL="685800" indent="-685800" algn="just" rtl="0">
              <a:buFont typeface="Arial" panose="020B0604020202020204" pitchFamily="34" charset="0"/>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अपने अधिकार क्षेत्र के भीतर प्रभावित क्षेत्र में राहत, पुनर्वास और पुनर्निर्माण गतिविधियाँ संचालित करना</a:t>
            </a:r>
          </a:p>
        </p:txBody>
      </p:sp>
      <p:sp>
        <p:nvSpPr>
          <p:cNvPr id="114" name="PPT 2 -">
            <a:extLst>
              <a:ext uri="{FF2B5EF4-FFF2-40B4-BE49-F238E27FC236}">
                <a16:creationId xmlns:a16="http://schemas.microsoft.com/office/drawing/2014/main" id="{850A85E6-DA01-073B-CD1C-7CB037C233A9}"/>
              </a:ext>
            </a:extLst>
          </p:cNvPr>
          <p:cNvSpPr txBox="1"/>
          <p:nvPr/>
        </p:nvSpPr>
        <p:spPr>
          <a:xfrm>
            <a:off x="21546984" y="12813338"/>
            <a:ext cx="1275389"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a:defRPr b="0"/>
            </a:pPr>
            <a:r>
              <a:rPr lang="en-IN" dirty="0">
                <a:solidFill>
                  <a:srgbClr val="E46C0A"/>
                </a:solidFill>
              </a:rPr>
              <a:t>PPT</a:t>
            </a:r>
            <a:r>
              <a:rPr lang="hi-IN" dirty="0">
                <a:solidFill>
                  <a:srgbClr val="E46C0A"/>
                </a:solidFill>
              </a:rPr>
              <a:t> </a:t>
            </a:r>
            <a:r>
              <a:rPr lang="en-IN" dirty="0">
                <a:solidFill>
                  <a:srgbClr val="E46C0A"/>
                </a:solidFill>
              </a:rPr>
              <a:t>1</a:t>
            </a:r>
            <a:r>
              <a:rPr dirty="0">
                <a:solidFill>
                  <a:srgbClr val="E46C0A"/>
                </a:solidFill>
              </a:rPr>
              <a:t>-</a:t>
            </a:r>
          </a:p>
        </p:txBody>
      </p:sp>
      <p:sp>
        <p:nvSpPr>
          <p:cNvPr id="115" name="Rectangle">
            <a:extLst>
              <a:ext uri="{FF2B5EF4-FFF2-40B4-BE49-F238E27FC236}">
                <a16:creationId xmlns:a16="http://schemas.microsoft.com/office/drawing/2014/main" id="{7C1EB4B0-4CAC-F22E-DC3C-ED88CC771963}"/>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B06CC781-9FA3-CD9D-C7EB-D444D449DF95}"/>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30</a:t>
            </a:fld>
            <a:endParaRPr dirty="0"/>
          </a:p>
        </p:txBody>
      </p:sp>
      <p:sp>
        <p:nvSpPr>
          <p:cNvPr id="9" name="Course Purpose">
            <a:extLst>
              <a:ext uri="{FF2B5EF4-FFF2-40B4-BE49-F238E27FC236}">
                <a16:creationId xmlns:a16="http://schemas.microsoft.com/office/drawing/2014/main" id="{3900E500-05B3-4724-1C13-0C8DE243A8D8}"/>
              </a:ext>
            </a:extLst>
          </p:cNvPr>
          <p:cNvSpPr txBox="1"/>
          <p:nvPr/>
        </p:nvSpPr>
        <p:spPr>
          <a:xfrm>
            <a:off x="742863" y="3627502"/>
            <a:ext cx="7113118" cy="12045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r>
              <a:rPr lang="en-US" sz="8000" dirty="0">
                <a:latin typeface="Kokila" panose="020B0604020202020204" pitchFamily="34" charset="0"/>
                <a:cs typeface="Kokila" panose="020B0604020202020204" pitchFamily="34" charset="0"/>
              </a:rPr>
              <a:t>स्थानीय प्राधिकारी</a:t>
            </a:r>
            <a:endParaRPr lang="en-IN" sz="8000" b="0" dirty="0">
              <a:latin typeface="Kokila" panose="020B0604020202020204" pitchFamily="34" charset="0"/>
              <a:cs typeface="Kokila" panose="020B0604020202020204" pitchFamily="34" charset="0"/>
            </a:endParaRPr>
          </a:p>
        </p:txBody>
      </p:sp>
      <p:sp>
        <p:nvSpPr>
          <p:cNvPr id="2" name="Gunshot wounds">
            <a:extLst>
              <a:ext uri="{FF2B5EF4-FFF2-40B4-BE49-F238E27FC236}">
                <a16:creationId xmlns:a16="http://schemas.microsoft.com/office/drawing/2014/main" id="{8D0A5A3E-B560-053F-1C9B-BDD3E0576BB3}"/>
              </a:ext>
            </a:extLst>
          </p:cNvPr>
          <p:cNvSpPr txBox="1"/>
          <p:nvPr/>
        </p:nvSpPr>
        <p:spPr>
          <a:xfrm>
            <a:off x="742863" y="4830489"/>
            <a:ext cx="5558546"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rtl="0"/>
            <a:r>
              <a:rPr lang="en-US" sz="6000" b="1" dirty="0">
                <a:solidFill>
                  <a:srgbClr val="FF0000"/>
                </a:solidFill>
                <a:latin typeface="Kokila" panose="020B0604020202020204" pitchFamily="34" charset="0"/>
                <a:cs typeface="Kokila" panose="020B0604020202020204" pitchFamily="34" charset="0"/>
              </a:rPr>
              <a:t>अध्याय VI (धारा 41)</a:t>
            </a:r>
            <a:endParaRPr sz="6000" dirty="0">
              <a:solidFill>
                <a:srgbClr val="FF0000"/>
              </a:solidFill>
              <a:latin typeface="Kokila" panose="020B0604020202020204" pitchFamily="34" charset="0"/>
              <a:cs typeface="Kokila" panose="020B0604020202020204" pitchFamily="34" charset="0"/>
            </a:endParaRPr>
          </a:p>
        </p:txBody>
      </p:sp>
      <p:pic>
        <p:nvPicPr>
          <p:cNvPr id="3" name="Picture 2">
            <a:extLst>
              <a:ext uri="{FF2B5EF4-FFF2-40B4-BE49-F238E27FC236}">
                <a16:creationId xmlns:a16="http://schemas.microsoft.com/office/drawing/2014/main" id="{775B3EA1-DC17-3287-6D28-1BB125A5AB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69979" y="50560"/>
            <a:ext cx="2414021" cy="2313437"/>
          </a:xfrm>
          <a:prstGeom prst="rect">
            <a:avLst/>
          </a:prstGeom>
        </p:spPr>
      </p:pic>
    </p:spTree>
    <p:extLst>
      <p:ext uri="{BB962C8B-B14F-4D97-AF65-F5344CB8AC3E}">
        <p14:creationId xmlns:p14="http://schemas.microsoft.com/office/powerpoint/2010/main" val="388026221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dominal Injury">
            <a:extLst>
              <a:ext uri="{FF2B5EF4-FFF2-40B4-BE49-F238E27FC236}">
                <a16:creationId xmlns:a16="http://schemas.microsoft.com/office/drawing/2014/main" id="{0EC2158A-74DA-73F3-2B80-CED85C28329A}"/>
              </a:ext>
            </a:extLst>
          </p:cNvPr>
          <p:cNvSpPr txBox="1"/>
          <p:nvPr/>
        </p:nvSpPr>
        <p:spPr>
          <a:xfrm>
            <a:off x="647117" y="3059490"/>
            <a:ext cx="5733806" cy="12963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sz="8000" dirty="0">
                <a:latin typeface="Kokila" panose="020B0604020202020204" pitchFamily="34" charset="0"/>
                <a:cs typeface="Kokila" panose="020B0604020202020204" pitchFamily="34" charset="0"/>
              </a:rPr>
              <a:t>दंडात्मक प्रावधान</a:t>
            </a:r>
            <a:endParaRPr sz="8000" dirty="0">
              <a:latin typeface="Kokila" panose="020B0604020202020204" pitchFamily="34" charset="0"/>
              <a:cs typeface="Kokila" panose="020B0604020202020204" pitchFamily="34" charset="0"/>
            </a:endParaRPr>
          </a:p>
        </p:txBody>
      </p:sp>
      <p:sp>
        <p:nvSpPr>
          <p:cNvPr id="4" name="Line">
            <a:extLst>
              <a:ext uri="{FF2B5EF4-FFF2-40B4-BE49-F238E27FC236}">
                <a16:creationId xmlns:a16="http://schemas.microsoft.com/office/drawing/2014/main" id="{99A81E05-2FAA-A6B9-BDCC-D799B3FF801C}"/>
              </a:ext>
            </a:extLst>
          </p:cNvPr>
          <p:cNvSpPr/>
          <p:nvPr/>
        </p:nvSpPr>
        <p:spPr>
          <a:xfrm>
            <a:off x="7559040" y="4927848"/>
            <a:ext cx="15645252" cy="228698"/>
          </a:xfrm>
          <a:prstGeom prst="line">
            <a:avLst/>
          </a:prstGeom>
          <a:ln w="25400">
            <a:solidFill>
              <a:srgbClr val="881920"/>
            </a:solidFill>
          </a:ln>
        </p:spPr>
        <p:txBody>
          <a:bodyPr lIns="78283" tIns="78283" rIns="78283" bIns="78283"/>
          <a:lstStyle/>
          <a:p>
            <a:pPr algn="l" rtl="0"/>
            <a:endParaRPr/>
          </a:p>
        </p:txBody>
      </p:sp>
      <p:sp>
        <p:nvSpPr>
          <p:cNvPr id="6" name="Signs and Symptoms">
            <a:extLst>
              <a:ext uri="{FF2B5EF4-FFF2-40B4-BE49-F238E27FC236}">
                <a16:creationId xmlns:a16="http://schemas.microsoft.com/office/drawing/2014/main" id="{504BA9BD-4C9E-F000-E15B-0E9DA61513BE}"/>
              </a:ext>
            </a:extLst>
          </p:cNvPr>
          <p:cNvSpPr txBox="1"/>
          <p:nvPr/>
        </p:nvSpPr>
        <p:spPr>
          <a:xfrm>
            <a:off x="7559040" y="5138298"/>
            <a:ext cx="15645252" cy="7815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marL="914400" indent="-914400" algn="just" rtl="0">
              <a:buFont typeface="+mj-lt"/>
              <a:buAutoNum type="arabicParenR"/>
            </a:pPr>
            <a:r>
              <a:rPr lang="en-US" b="1" dirty="0">
                <a:latin typeface="Kokila" panose="020B0604020202020204" pitchFamily="34" charset="0"/>
                <a:cs typeface="Kokila" panose="020B0604020202020204" pitchFamily="34" charset="0"/>
              </a:rPr>
              <a:t>धारा 51:</a:t>
            </a:r>
            <a:r>
              <a:rPr lang="en-US" dirty="0">
                <a:latin typeface="Kokila" panose="020B0604020202020204" pitchFamily="34" charset="0"/>
                <a:ea typeface="Open Sans" panose="020B0606030504020204" pitchFamily="34" charset="0"/>
                <a:cs typeface="Kokila" panose="020B0604020202020204" pitchFamily="34" charset="0"/>
              </a:rPr>
              <a:t>केंद्र/राज्य सरकार, एनईसी, एसईसी, डीडीएमए द्वारा दिए गए निर्देशों में बाधा डालने और/या उनका पालन न करने पर दंड</a:t>
            </a:r>
          </a:p>
          <a:p>
            <a:pPr marL="685800" indent="-685800" algn="just" rtl="0">
              <a:buFont typeface="Wingdings" panose="05000000000000000000" pitchFamily="2" charset="2"/>
              <a:buChar char="Ø"/>
            </a:pPr>
            <a:r>
              <a:rPr lang="hi-IN" dirty="0">
                <a:latin typeface="Kokila" panose="020B0604020202020204" pitchFamily="34" charset="0"/>
                <a:ea typeface="Open Sans" panose="020B0606030504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एक</a:t>
            </a:r>
            <a:r>
              <a:rPr lang="en-US" dirty="0">
                <a:latin typeface="Kokila" panose="020B0604020202020204" pitchFamily="34" charset="0"/>
                <a:ea typeface="Open Sans" panose="020B0606030504020204" pitchFamily="34" charset="0"/>
                <a:cs typeface="Kokila" panose="020B0604020202020204" pitchFamily="34" charset="0"/>
              </a:rPr>
              <a:t> वर्ष तक का कारावास या जुर्माना या दोनों। यदि ऐसी बाधा के परिणामस्वरूप जानमाल का नुकसान होता है या जीवन को खतरा होता है: कारावास दो वर्ष तक बढ़ाया जा सकता </a:t>
            </a:r>
            <a:r>
              <a:rPr lang="en-US" dirty="0" err="1">
                <a:latin typeface="Kokila" panose="020B0604020202020204" pitchFamily="34" charset="0"/>
                <a:ea typeface="Open Sans" panose="020B0606030504020204" pitchFamily="34" charset="0"/>
                <a:cs typeface="Kokila" panose="020B0604020202020204" pitchFamily="34" charset="0"/>
              </a:rPr>
              <a:t>है</a:t>
            </a:r>
            <a:r>
              <a:rPr lang="en-US" dirty="0">
                <a:latin typeface="Kokila" panose="020B0604020202020204" pitchFamily="34" charset="0"/>
                <a:ea typeface="Open Sans" panose="020B0606030504020204" pitchFamily="34" charset="0"/>
                <a:cs typeface="Kokila" panose="020B0604020202020204" pitchFamily="34" charset="0"/>
              </a:rPr>
              <a:t>।</a:t>
            </a:r>
            <a:endParaRPr lang="hi-IN" dirty="0">
              <a:latin typeface="Kokila" panose="020B0604020202020204" pitchFamily="34" charset="0"/>
              <a:ea typeface="Open Sans" panose="020B0606030504020204" pitchFamily="34" charset="0"/>
              <a:cs typeface="Kokila" panose="020B0604020202020204" pitchFamily="34" charset="0"/>
            </a:endParaRPr>
          </a:p>
          <a:p>
            <a:pPr algn="just" rtl="0"/>
            <a:endParaRPr lang="en-US" dirty="0">
              <a:latin typeface="Kokila" panose="020B0604020202020204" pitchFamily="34" charset="0"/>
              <a:ea typeface="Open Sans" panose="020B0606030504020204" pitchFamily="34" charset="0"/>
              <a:cs typeface="Kokila" panose="020B0604020202020204" pitchFamily="34" charset="0"/>
            </a:endParaRPr>
          </a:p>
          <a:p>
            <a:pPr algn="just" rtl="0"/>
            <a:r>
              <a:rPr lang="hi-IN" b="1" dirty="0">
                <a:latin typeface="Kokila" panose="020B0604020202020204" pitchFamily="34" charset="0"/>
                <a:cs typeface="Kokila" panose="020B0604020202020204" pitchFamily="34" charset="0"/>
              </a:rPr>
              <a:t>2)  </a:t>
            </a:r>
            <a:r>
              <a:rPr lang="en-US" b="1" dirty="0" err="1">
                <a:latin typeface="Kokila" panose="020B0604020202020204" pitchFamily="34" charset="0"/>
                <a:cs typeface="Kokila" panose="020B0604020202020204" pitchFamily="34" charset="0"/>
              </a:rPr>
              <a:t>धारा</a:t>
            </a:r>
            <a:r>
              <a:rPr lang="en-US" b="1" dirty="0">
                <a:latin typeface="Kokila" panose="020B0604020202020204" pitchFamily="34" charset="0"/>
                <a:cs typeface="Kokila" panose="020B0604020202020204" pitchFamily="34" charset="0"/>
              </a:rPr>
              <a:t> 52:</a:t>
            </a:r>
            <a:r>
              <a:rPr lang="hi-IN" b="1" dirty="0">
                <a:latin typeface="Kokila" panose="020B0604020202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राहत</a:t>
            </a:r>
            <a:r>
              <a:rPr lang="en-US" dirty="0">
                <a:latin typeface="Kokila" panose="020B0604020202020204" pitchFamily="34" charset="0"/>
                <a:ea typeface="Open Sans" panose="020B0606030504020204" pitchFamily="34" charset="0"/>
                <a:cs typeface="Kokila" panose="020B0604020202020204" pitchFamily="34" charset="0"/>
              </a:rPr>
              <a:t>, सहायता आदि प्राप्त करने के लिए </a:t>
            </a:r>
            <a:r>
              <a:rPr lang="en-US" dirty="0" err="1">
                <a:latin typeface="Kokila" panose="020B0604020202020204" pitchFamily="34" charset="0"/>
                <a:ea typeface="Open Sans" panose="020B0606030504020204" pitchFamily="34" charset="0"/>
                <a:cs typeface="Kokila" panose="020B0604020202020204" pitchFamily="34" charset="0"/>
              </a:rPr>
              <a:t>झूठा</a:t>
            </a:r>
            <a:r>
              <a:rPr lang="en-US" dirty="0">
                <a:latin typeface="Kokila" panose="020B0604020202020204" pitchFamily="34" charset="0"/>
                <a:ea typeface="Open Sans" panose="020B0606030504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दावा</a:t>
            </a:r>
            <a:r>
              <a:rPr lang="en-US" dirty="0">
                <a:latin typeface="Kokila" panose="020B0604020202020204" pitchFamily="34" charset="0"/>
                <a:ea typeface="Open Sans" panose="020B0606030504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करने</a:t>
            </a:r>
            <a:r>
              <a:rPr lang="en-US" dirty="0">
                <a:latin typeface="Kokila" panose="020B0604020202020204" pitchFamily="34" charset="0"/>
                <a:ea typeface="Open Sans" panose="020B0606030504020204" pitchFamily="34" charset="0"/>
                <a:cs typeface="Kokila" panose="020B0604020202020204" pitchFamily="34" charset="0"/>
              </a:rPr>
              <a:t> पर सजा - दो वर्ष का कारावास और जुर्माना।</a:t>
            </a:r>
          </a:p>
          <a:p>
            <a:pPr marL="914400" indent="-914400" algn="l" rtl="0">
              <a:buFont typeface="+mj-lt"/>
              <a:buAutoNum type="arabicParenR"/>
            </a:pPr>
            <a:endParaRPr dirty="0">
              <a:latin typeface="Kokila" panose="020B0604020202020204" pitchFamily="34" charset="0"/>
              <a:cs typeface="Kokila" panose="020B0604020202020204" pitchFamily="34" charset="0"/>
            </a:endParaRPr>
          </a:p>
        </p:txBody>
      </p:sp>
      <p:sp>
        <p:nvSpPr>
          <p:cNvPr id="7" name="Cont.">
            <a:extLst>
              <a:ext uri="{FF2B5EF4-FFF2-40B4-BE49-F238E27FC236}">
                <a16:creationId xmlns:a16="http://schemas.microsoft.com/office/drawing/2014/main" id="{2402B776-719E-F604-8570-D6B308A300CE}"/>
              </a:ext>
            </a:extLst>
          </p:cNvPr>
          <p:cNvSpPr txBox="1"/>
          <p:nvPr/>
        </p:nvSpPr>
        <p:spPr>
          <a:xfrm>
            <a:off x="909545" y="5156546"/>
            <a:ext cx="4650936" cy="10121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ctr" rtl="0"/>
            <a:r>
              <a:rPr lang="en-IN" sz="6000" b="1" dirty="0">
                <a:latin typeface="Kokila" panose="020B0604020202020204" pitchFamily="34" charset="0"/>
                <a:cs typeface="Kokila" panose="020B0604020202020204" pitchFamily="34" charset="0"/>
              </a:rPr>
              <a:t>(धारा 51-60)</a:t>
            </a:r>
            <a:endParaRPr sz="6000" b="1"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67188225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E7F9D-764B-7C02-E33D-7815498F3A32}"/>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96D6C07A-341C-64BE-FB3B-5CBEB05531EA}"/>
              </a:ext>
            </a:extLst>
          </p:cNvPr>
          <p:cNvSpPr txBox="1"/>
          <p:nvPr/>
        </p:nvSpPr>
        <p:spPr>
          <a:xfrm>
            <a:off x="1077422" y="2833824"/>
            <a:ext cx="8312799" cy="12968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sz="8000" dirty="0">
                <a:latin typeface="Kokila" panose="020B0604020202020204" pitchFamily="34" charset="0"/>
                <a:cs typeface="Kokila" panose="020B0604020202020204" pitchFamily="34" charset="0"/>
              </a:rPr>
              <a:t>दंडात्मक प्रावधान</a:t>
            </a:r>
            <a:endParaRPr sz="8000" dirty="0">
              <a:latin typeface="Kokila" panose="020B0604020202020204" pitchFamily="34" charset="0"/>
              <a:cs typeface="Kokila" panose="020B0604020202020204" pitchFamily="34" charset="0"/>
            </a:endParaRPr>
          </a:p>
        </p:txBody>
      </p:sp>
      <p:sp>
        <p:nvSpPr>
          <p:cNvPr id="4" name="Line">
            <a:extLst>
              <a:ext uri="{FF2B5EF4-FFF2-40B4-BE49-F238E27FC236}">
                <a16:creationId xmlns:a16="http://schemas.microsoft.com/office/drawing/2014/main" id="{9D983557-C187-254D-B374-C9E0EE9C951A}"/>
              </a:ext>
            </a:extLst>
          </p:cNvPr>
          <p:cNvSpPr/>
          <p:nvPr/>
        </p:nvSpPr>
        <p:spPr>
          <a:xfrm>
            <a:off x="7559040" y="4927848"/>
            <a:ext cx="15645252" cy="228698"/>
          </a:xfrm>
          <a:prstGeom prst="line">
            <a:avLst/>
          </a:prstGeom>
          <a:ln w="25400">
            <a:solidFill>
              <a:srgbClr val="881920"/>
            </a:solidFill>
          </a:ln>
        </p:spPr>
        <p:txBody>
          <a:bodyPr lIns="78283" tIns="78283" rIns="78283" bIns="78283"/>
          <a:lstStyle/>
          <a:p>
            <a:pPr algn="l" rtl="0"/>
            <a:endParaRPr sz="6000">
              <a:latin typeface="Kokila" panose="020B0604020202020204" pitchFamily="34" charset="0"/>
              <a:cs typeface="Kokila" panose="020B0604020202020204" pitchFamily="34" charset="0"/>
            </a:endParaRPr>
          </a:p>
        </p:txBody>
      </p:sp>
      <p:sp>
        <p:nvSpPr>
          <p:cNvPr id="6" name="Signs and Symptoms">
            <a:extLst>
              <a:ext uri="{FF2B5EF4-FFF2-40B4-BE49-F238E27FC236}">
                <a16:creationId xmlns:a16="http://schemas.microsoft.com/office/drawing/2014/main" id="{FE07797C-B77D-64BE-402E-DBA87469F1A7}"/>
              </a:ext>
            </a:extLst>
          </p:cNvPr>
          <p:cNvSpPr txBox="1"/>
          <p:nvPr/>
        </p:nvSpPr>
        <p:spPr>
          <a:xfrm>
            <a:off x="7559040" y="5138298"/>
            <a:ext cx="15645252" cy="78157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marL="914400" indent="-914400" algn="l" rtl="0">
              <a:buFont typeface="+mj-lt"/>
              <a:buAutoNum type="arabicParenR" startAt="4"/>
            </a:pPr>
            <a:r>
              <a:rPr lang="en-US" b="1" u="sng" dirty="0">
                <a:latin typeface="Kokila" panose="020B0604020202020204" pitchFamily="34" charset="0"/>
                <a:cs typeface="Kokila" panose="020B0604020202020204" pitchFamily="34" charset="0"/>
              </a:rPr>
              <a:t>धन या सामग्री के दुरुपयोग के लिए दंड</a:t>
            </a:r>
            <a:br>
              <a:rPr lang="en-US" dirty="0">
                <a:latin typeface="Kokila" panose="020B0604020202020204" pitchFamily="34" charset="0"/>
                <a:cs typeface="Kokila" panose="020B0604020202020204" pitchFamily="34" charset="0"/>
              </a:rPr>
            </a:br>
            <a:r>
              <a:rPr lang="en-US" dirty="0">
                <a:latin typeface="Kokila" panose="020B0604020202020204" pitchFamily="34" charset="0"/>
                <a:cs typeface="Kokila" panose="020B0604020202020204" pitchFamily="34" charset="0"/>
              </a:rPr>
              <a:t>धारा 53:</a:t>
            </a:r>
            <a:r>
              <a:rPr lang="hi-IN" dirty="0">
                <a:latin typeface="Kokila" panose="020B0604020202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दो</a:t>
            </a:r>
            <a:r>
              <a:rPr lang="en-US" dirty="0">
                <a:latin typeface="Kokila" panose="020B0604020202020204" pitchFamily="34" charset="0"/>
                <a:ea typeface="Open Sans" panose="020B0606030504020204" pitchFamily="34" charset="0"/>
                <a:cs typeface="Kokila" panose="020B0604020202020204" pitchFamily="34" charset="0"/>
              </a:rPr>
              <a:t> वर्ष का कारावास और जुर्माना।</a:t>
            </a:r>
          </a:p>
          <a:p>
            <a:pPr marL="914400" indent="-914400" algn="l" rtl="0">
              <a:buFont typeface="+mj-lt"/>
              <a:buAutoNum type="arabicParenR" startAt="4"/>
            </a:pPr>
            <a:r>
              <a:rPr lang="en-US" b="1" u="sng" dirty="0">
                <a:latin typeface="Kokila" panose="020B0604020202020204" pitchFamily="34" charset="0"/>
                <a:cs typeface="Kokila" panose="020B0604020202020204" pitchFamily="34" charset="0"/>
              </a:rPr>
              <a:t>झूठी चेतावनी के लिए सजा</a:t>
            </a:r>
            <a:br>
              <a:rPr lang="en-US" dirty="0">
                <a:latin typeface="Kokila" panose="020B0604020202020204" pitchFamily="34" charset="0"/>
                <a:cs typeface="Kokila" panose="020B0604020202020204" pitchFamily="34" charset="0"/>
              </a:rPr>
            </a:br>
            <a:r>
              <a:rPr lang="en-US" dirty="0">
                <a:latin typeface="Kokila" panose="020B0604020202020204" pitchFamily="34" charset="0"/>
                <a:cs typeface="Kokila" panose="020B0604020202020204" pitchFamily="34" charset="0"/>
              </a:rPr>
              <a:t>धारा 54:</a:t>
            </a:r>
            <a:r>
              <a:rPr lang="hi-IN" dirty="0">
                <a:latin typeface="Kokila" panose="020B0604020202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एक</a:t>
            </a:r>
            <a:r>
              <a:rPr lang="en-US" dirty="0">
                <a:latin typeface="Kokila" panose="020B0604020202020204" pitchFamily="34" charset="0"/>
                <a:ea typeface="Open Sans" panose="020B0606030504020204" pitchFamily="34" charset="0"/>
                <a:cs typeface="Kokila" panose="020B0604020202020204" pitchFamily="34" charset="0"/>
              </a:rPr>
              <a:t> वर्ष का कारावास या जुर्माना</a:t>
            </a:r>
          </a:p>
          <a:p>
            <a:pPr marL="914400" indent="-914400" algn="l" rtl="0">
              <a:buFont typeface="+mj-lt"/>
              <a:buAutoNum type="arabicParenR" startAt="4"/>
            </a:pPr>
            <a:r>
              <a:rPr lang="en-US" b="1" u="sng" dirty="0">
                <a:latin typeface="Kokila" panose="020B0604020202020204" pitchFamily="34" charset="0"/>
                <a:cs typeface="Kokila" panose="020B0604020202020204" pitchFamily="34" charset="0"/>
              </a:rPr>
              <a:t>सरकारी विभागों द्वारा अपराध</a:t>
            </a:r>
            <a:br>
              <a:rPr lang="en-US" dirty="0">
                <a:latin typeface="Kokila" panose="020B0604020202020204" pitchFamily="34" charset="0"/>
                <a:cs typeface="Kokila" panose="020B0604020202020204" pitchFamily="34" charset="0"/>
              </a:rPr>
            </a:br>
            <a:r>
              <a:rPr lang="en-US" dirty="0">
                <a:latin typeface="Kokila" panose="020B0604020202020204" pitchFamily="34" charset="0"/>
                <a:cs typeface="Kokila" panose="020B0604020202020204" pitchFamily="34" charset="0"/>
              </a:rPr>
              <a:t>धारा 55:</a:t>
            </a:r>
            <a:r>
              <a:rPr lang="hi-IN" dirty="0">
                <a:latin typeface="Kokila" panose="020B0604020202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सरकारी</a:t>
            </a:r>
            <a:r>
              <a:rPr lang="en-US" dirty="0">
                <a:latin typeface="Kokila" panose="020B0604020202020204" pitchFamily="34" charset="0"/>
                <a:ea typeface="Open Sans" panose="020B0606030504020204" pitchFamily="34" charset="0"/>
                <a:cs typeface="Kokila" panose="020B0604020202020204" pitchFamily="34" charset="0"/>
              </a:rPr>
              <a:t> विभाग द्वारा किए गए अपराध के मामले में, विभागाध्यक्ष को दोषी माना जाएगा, जब तक कि वह अन्यथा साबित न कर दे।</a:t>
            </a:r>
          </a:p>
        </p:txBody>
      </p:sp>
      <p:sp>
        <p:nvSpPr>
          <p:cNvPr id="7" name="Cont.">
            <a:extLst>
              <a:ext uri="{FF2B5EF4-FFF2-40B4-BE49-F238E27FC236}">
                <a16:creationId xmlns:a16="http://schemas.microsoft.com/office/drawing/2014/main" id="{CADB8565-CC35-405A-9E48-C3B801043555}"/>
              </a:ext>
            </a:extLst>
          </p:cNvPr>
          <p:cNvSpPr txBox="1"/>
          <p:nvPr/>
        </p:nvSpPr>
        <p:spPr>
          <a:xfrm>
            <a:off x="1109843" y="4271154"/>
            <a:ext cx="4650936" cy="10117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ctr" rtl="0"/>
            <a:r>
              <a:rPr lang="en-IN" sz="6000" b="1" dirty="0">
                <a:latin typeface="Kokila" panose="020B0604020202020204" pitchFamily="34" charset="0"/>
                <a:cs typeface="Kokila" panose="020B0604020202020204" pitchFamily="34" charset="0"/>
              </a:rPr>
              <a:t>(धारा 51-60)</a:t>
            </a:r>
            <a:endParaRPr sz="6000" b="1" dirty="0">
              <a:latin typeface="Kokila" panose="020B0604020202020204" pitchFamily="34" charset="0"/>
              <a:cs typeface="Kokila" panose="020B0604020202020204" pitchFamily="34" charset="0"/>
            </a:endParaRPr>
          </a:p>
        </p:txBody>
      </p:sp>
      <p:sp>
        <p:nvSpPr>
          <p:cNvPr id="3" name="Cont.">
            <a:extLst>
              <a:ext uri="{FF2B5EF4-FFF2-40B4-BE49-F238E27FC236}">
                <a16:creationId xmlns:a16="http://schemas.microsoft.com/office/drawing/2014/main" id="{93A92627-F7A9-DD13-AF22-E0D425D82ED7}"/>
              </a:ext>
            </a:extLst>
          </p:cNvPr>
          <p:cNvSpPr txBox="1"/>
          <p:nvPr/>
        </p:nvSpPr>
        <p:spPr>
          <a:xfrm>
            <a:off x="7541064" y="4381625"/>
            <a:ext cx="4650936" cy="10117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rtl="0"/>
            <a:r>
              <a:rPr lang="en-IN" sz="6000" dirty="0">
                <a:latin typeface="Kokila" panose="020B0604020202020204" pitchFamily="34" charset="0"/>
                <a:cs typeface="Kokila" panose="020B0604020202020204" pitchFamily="34" charset="0"/>
              </a:rPr>
              <a:t>जारी</a:t>
            </a:r>
            <a:endParaRPr sz="60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78343540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99C21-B2CB-B9F4-2867-5EC822C0218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055A0330-5073-35CE-98BB-7A23380F27DD}"/>
              </a:ext>
            </a:extLst>
          </p:cNvPr>
          <p:cNvSpPr txBox="1"/>
          <p:nvPr/>
        </p:nvSpPr>
        <p:spPr>
          <a:xfrm>
            <a:off x="1077422" y="2615162"/>
            <a:ext cx="6038995" cy="1296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IN" sz="8000" dirty="0">
                <a:latin typeface="Kokila" panose="020B0604020202020204" pitchFamily="34" charset="0"/>
                <a:cs typeface="Kokila" panose="020B0604020202020204" pitchFamily="34" charset="0"/>
              </a:rPr>
              <a:t>दंडात्मक प्रावधान</a:t>
            </a:r>
            <a:endParaRPr sz="8000" dirty="0">
              <a:latin typeface="Kokila" panose="020B0604020202020204" pitchFamily="34" charset="0"/>
              <a:cs typeface="Kokila" panose="020B0604020202020204" pitchFamily="34" charset="0"/>
            </a:endParaRPr>
          </a:p>
        </p:txBody>
      </p:sp>
      <p:sp>
        <p:nvSpPr>
          <p:cNvPr id="4" name="Line">
            <a:extLst>
              <a:ext uri="{FF2B5EF4-FFF2-40B4-BE49-F238E27FC236}">
                <a16:creationId xmlns:a16="http://schemas.microsoft.com/office/drawing/2014/main" id="{0AC8DFBF-B9DB-753F-B747-09408B58E13F}"/>
              </a:ext>
            </a:extLst>
          </p:cNvPr>
          <p:cNvSpPr/>
          <p:nvPr/>
        </p:nvSpPr>
        <p:spPr>
          <a:xfrm>
            <a:off x="7559040" y="4927848"/>
            <a:ext cx="15645252" cy="228698"/>
          </a:xfrm>
          <a:prstGeom prst="line">
            <a:avLst/>
          </a:prstGeom>
          <a:ln w="25400">
            <a:solidFill>
              <a:srgbClr val="881920"/>
            </a:solidFill>
          </a:ln>
        </p:spPr>
        <p:txBody>
          <a:bodyPr lIns="78283" tIns="78283" rIns="78283" bIns="78283"/>
          <a:lstStyle/>
          <a:p>
            <a:pPr algn="l" rtl="0"/>
            <a:endParaRPr sz="6000">
              <a:latin typeface="Kokila" panose="020B0604020202020204" pitchFamily="34" charset="0"/>
              <a:cs typeface="Kokila" panose="020B0604020202020204" pitchFamily="34" charset="0"/>
            </a:endParaRPr>
          </a:p>
        </p:txBody>
      </p:sp>
      <p:sp>
        <p:nvSpPr>
          <p:cNvPr id="6" name="Signs and Symptoms">
            <a:extLst>
              <a:ext uri="{FF2B5EF4-FFF2-40B4-BE49-F238E27FC236}">
                <a16:creationId xmlns:a16="http://schemas.microsoft.com/office/drawing/2014/main" id="{ED0B52B6-F318-BBF5-42F1-7B0D2DCA50D3}"/>
              </a:ext>
            </a:extLst>
          </p:cNvPr>
          <p:cNvSpPr txBox="1"/>
          <p:nvPr/>
        </p:nvSpPr>
        <p:spPr>
          <a:xfrm>
            <a:off x="7559040" y="5138298"/>
            <a:ext cx="15645252" cy="78157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marL="914400" indent="-914400" algn="l" rtl="0">
              <a:buFont typeface="+mj-lt"/>
              <a:buAutoNum type="arabicParenR" startAt="7"/>
            </a:pPr>
            <a:r>
              <a:rPr lang="en-US" b="1" u="sng" dirty="0">
                <a:latin typeface="Kokila" panose="020B0604020202020204" pitchFamily="34" charset="0"/>
                <a:cs typeface="Kokila" panose="020B0604020202020204" pitchFamily="34" charset="0"/>
              </a:rPr>
              <a:t>किसी भी सरकारी अधिकारी द्वारा कोई भी कर्तव्य निभाने से इनकार करना</a:t>
            </a:r>
            <a:br>
              <a:rPr lang="en-US" b="1" u="sng" dirty="0">
                <a:latin typeface="Kokila" panose="020B0604020202020204" pitchFamily="34" charset="0"/>
                <a:cs typeface="Kokila" panose="020B0604020202020204" pitchFamily="34" charset="0"/>
              </a:rPr>
            </a:br>
            <a:r>
              <a:rPr lang="en-US" b="1" u="sng" dirty="0">
                <a:latin typeface="Kokila" panose="020B0604020202020204" pitchFamily="34" charset="0"/>
                <a:cs typeface="Kokila" panose="020B0604020202020204" pitchFamily="34" charset="0"/>
              </a:rPr>
              <a:t>धारा 56</a:t>
            </a:r>
            <a:r>
              <a:rPr lang="en-US" dirty="0">
                <a:latin typeface="Kokila" panose="020B0604020202020204" pitchFamily="34" charset="0"/>
                <a:ea typeface="Open Sans" panose="020B0606030504020204" pitchFamily="34" charset="0"/>
                <a:cs typeface="Kokila" panose="020B0604020202020204" pitchFamily="34" charset="0"/>
              </a:rPr>
              <a:t>: एक वर्ष का कारावास या जुर्माना।</a:t>
            </a:r>
          </a:p>
          <a:p>
            <a:pPr marL="914400" indent="-914400" algn="l" rtl="0">
              <a:buFont typeface="+mj-lt"/>
              <a:buAutoNum type="arabicParenR" startAt="7"/>
            </a:pPr>
            <a:endParaRPr lang="en-US" b="1" u="sng" dirty="0">
              <a:latin typeface="Kokila" panose="020B0604020202020204" pitchFamily="34" charset="0"/>
              <a:ea typeface="Open Sans" panose="020B0606030504020204" pitchFamily="34" charset="0"/>
              <a:cs typeface="Kokila" panose="020B0604020202020204" pitchFamily="34" charset="0"/>
            </a:endParaRPr>
          </a:p>
          <a:p>
            <a:pPr marL="914400" indent="-914400" algn="l" rtl="0">
              <a:buFont typeface="+mj-lt"/>
              <a:buAutoNum type="arabicParenR" startAt="7"/>
            </a:pPr>
            <a:r>
              <a:rPr lang="en-US" b="1" u="sng" dirty="0">
                <a:latin typeface="Kokila" panose="020B0604020202020204" pitchFamily="34" charset="0"/>
                <a:cs typeface="Kokila" panose="020B0604020202020204" pitchFamily="34" charset="0"/>
              </a:rPr>
              <a:t>किसी भी अधिग्रहण आदेश के उल्लंघन के लिए जुर्माना</a:t>
            </a:r>
          </a:p>
          <a:p>
            <a:r>
              <a:rPr lang="en-US" b="1" dirty="0">
                <a:latin typeface="Kokila" panose="020B0604020202020204" pitchFamily="34" charset="0"/>
                <a:cs typeface="Kokila" panose="020B0604020202020204" pitchFamily="34" charset="0"/>
              </a:rPr>
              <a:t>      धारा 57:</a:t>
            </a:r>
            <a:r>
              <a:rPr lang="hi-IN" b="1" dirty="0">
                <a:latin typeface="Kokila" panose="020B0604020202020204" pitchFamily="34" charset="0"/>
                <a:cs typeface="Kokila" panose="020B0604020202020204" pitchFamily="34" charset="0"/>
              </a:rPr>
              <a:t> </a:t>
            </a:r>
            <a:r>
              <a:rPr lang="en-US" dirty="0" err="1">
                <a:solidFill>
                  <a:schemeClr val="tx1"/>
                </a:solidFill>
                <a:latin typeface="Kokila" panose="020B0604020202020204" pitchFamily="34" charset="0"/>
                <a:ea typeface="Open Sans" panose="020B0606030504020204" pitchFamily="34" charset="0"/>
                <a:cs typeface="Kokila" panose="020B0604020202020204" pitchFamily="34" charset="0"/>
              </a:rPr>
              <a:t>एक</a:t>
            </a:r>
            <a:r>
              <a:rPr lang="en-US" dirty="0">
                <a:solidFill>
                  <a:schemeClr val="tx1"/>
                </a:solidFill>
                <a:latin typeface="Kokila" panose="020B0604020202020204" pitchFamily="34" charset="0"/>
                <a:ea typeface="Open Sans" panose="020B0606030504020204" pitchFamily="34" charset="0"/>
                <a:cs typeface="Kokila" panose="020B0604020202020204" pitchFamily="34" charset="0"/>
              </a:rPr>
              <a:t> वर्ष का कारावास या जुर्माना </a:t>
            </a:r>
            <a:r>
              <a:rPr lang="en-US" dirty="0" err="1">
                <a:solidFill>
                  <a:schemeClr val="tx1"/>
                </a:solidFill>
                <a:latin typeface="Kokila" panose="020B0604020202020204" pitchFamily="34" charset="0"/>
                <a:ea typeface="Open Sans" panose="020B0606030504020204" pitchFamily="34" charset="0"/>
                <a:cs typeface="Kokila" panose="020B0604020202020204" pitchFamily="34" charset="0"/>
              </a:rPr>
              <a:t>या</a:t>
            </a:r>
            <a:r>
              <a:rPr lang="en-US"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dirty="0" err="1">
                <a:solidFill>
                  <a:schemeClr val="tx1"/>
                </a:solidFill>
                <a:latin typeface="Kokila" panose="020B0604020202020204" pitchFamily="34" charset="0"/>
                <a:ea typeface="Open Sans" panose="020B0606030504020204" pitchFamily="34" charset="0"/>
                <a:cs typeface="Kokila" panose="020B0604020202020204" pitchFamily="34" charset="0"/>
              </a:rPr>
              <a:t>दोनों</a:t>
            </a:r>
            <a:r>
              <a:rPr lang="hi-IN" dirty="0">
                <a:solidFill>
                  <a:schemeClr val="tx1"/>
                </a:solidFill>
                <a:latin typeface="Kokila" panose="020B0604020202020204" pitchFamily="34" charset="0"/>
                <a:ea typeface="Open Sans" panose="020B0606030504020204" pitchFamily="34" charset="0"/>
                <a:cs typeface="Kokila" panose="020B0604020202020204" pitchFamily="34" charset="0"/>
              </a:rPr>
              <a:t> </a:t>
            </a:r>
            <a:r>
              <a:rPr lang="en-US" dirty="0">
                <a:latin typeface="Kokila" panose="020B0604020202020204" pitchFamily="34" charset="0"/>
                <a:ea typeface="Open Sans" panose="020B0606030504020204" pitchFamily="34" charset="0"/>
                <a:cs typeface="Kokila" panose="020B0604020202020204" pitchFamily="34" charset="0"/>
              </a:rPr>
              <a:t>।</a:t>
            </a:r>
          </a:p>
          <a:p>
            <a:pPr algn="l" rtl="0"/>
            <a:endParaRPr lang="en-US" dirty="0">
              <a:solidFill>
                <a:schemeClr val="tx1"/>
              </a:solidFill>
              <a:latin typeface="Kokila" panose="020B0604020202020204" pitchFamily="34" charset="0"/>
              <a:ea typeface="Open Sans" panose="020B0606030504020204" pitchFamily="34" charset="0"/>
              <a:cs typeface="Kokila" panose="020B0604020202020204" pitchFamily="34" charset="0"/>
            </a:endParaRPr>
          </a:p>
        </p:txBody>
      </p:sp>
      <p:sp>
        <p:nvSpPr>
          <p:cNvPr id="7" name="Cont.">
            <a:extLst>
              <a:ext uri="{FF2B5EF4-FFF2-40B4-BE49-F238E27FC236}">
                <a16:creationId xmlns:a16="http://schemas.microsoft.com/office/drawing/2014/main" id="{BBFA0F46-1F34-0F46-56DC-47AB25CDC168}"/>
              </a:ext>
            </a:extLst>
          </p:cNvPr>
          <p:cNvSpPr txBox="1"/>
          <p:nvPr/>
        </p:nvSpPr>
        <p:spPr>
          <a:xfrm>
            <a:off x="1109843" y="4271154"/>
            <a:ext cx="4650936" cy="1011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ctr" rtl="0"/>
            <a:r>
              <a:rPr lang="en-IN" sz="6000" dirty="0">
                <a:latin typeface="Kokila" panose="020B0604020202020204" pitchFamily="34" charset="0"/>
                <a:cs typeface="Kokila" panose="020B0604020202020204" pitchFamily="34" charset="0"/>
              </a:rPr>
              <a:t>(धारा 51-60)</a:t>
            </a:r>
            <a:endParaRPr sz="6000" dirty="0">
              <a:latin typeface="Kokila" panose="020B0604020202020204" pitchFamily="34" charset="0"/>
              <a:cs typeface="Kokila" panose="020B0604020202020204" pitchFamily="34" charset="0"/>
            </a:endParaRPr>
          </a:p>
        </p:txBody>
      </p:sp>
      <p:sp>
        <p:nvSpPr>
          <p:cNvPr id="3" name="Cont.">
            <a:extLst>
              <a:ext uri="{FF2B5EF4-FFF2-40B4-BE49-F238E27FC236}">
                <a16:creationId xmlns:a16="http://schemas.microsoft.com/office/drawing/2014/main" id="{A1C5840D-4330-8F07-BF54-7D2944CA9539}"/>
              </a:ext>
            </a:extLst>
          </p:cNvPr>
          <p:cNvSpPr txBox="1"/>
          <p:nvPr/>
        </p:nvSpPr>
        <p:spPr>
          <a:xfrm>
            <a:off x="7541064" y="4381625"/>
            <a:ext cx="4650936" cy="1011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l" rtl="0"/>
            <a:r>
              <a:rPr lang="en-IN" sz="6000" dirty="0">
                <a:latin typeface="Kokila" panose="020B0604020202020204" pitchFamily="34" charset="0"/>
                <a:cs typeface="Kokila" panose="020B0604020202020204" pitchFamily="34" charset="0"/>
              </a:rPr>
              <a:t>जारी</a:t>
            </a:r>
            <a:endParaRPr sz="60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99035733"/>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385D-1271-4415-1D3C-F3B1263B623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2AB2C0AC-F30F-4877-85C6-340A71A37181}"/>
              </a:ext>
            </a:extLst>
          </p:cNvPr>
          <p:cNvSpPr txBox="1"/>
          <p:nvPr/>
        </p:nvSpPr>
        <p:spPr>
          <a:xfrm>
            <a:off x="481073" y="2734432"/>
            <a:ext cx="10432091" cy="12968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en-US" sz="8000" dirty="0">
                <a:latin typeface="Kokila" panose="020B0604020202020204" pitchFamily="34" charset="0"/>
                <a:cs typeface="Kokila" panose="020B0604020202020204" pitchFamily="34" charset="0"/>
              </a:rPr>
              <a:t>सद्भावनापूर्वक </a:t>
            </a:r>
            <a:r>
              <a:rPr lang="en-US" sz="8000" dirty="0" err="1">
                <a:latin typeface="Kokila" panose="020B0604020202020204" pitchFamily="34" charset="0"/>
                <a:cs typeface="Kokila" panose="020B0604020202020204" pitchFamily="34" charset="0"/>
              </a:rPr>
              <a:t>की</a:t>
            </a:r>
            <a:r>
              <a:rPr lang="en-US" sz="8000" dirty="0">
                <a:latin typeface="Kokila" panose="020B0604020202020204" pitchFamily="34" charset="0"/>
                <a:cs typeface="Kokila" panose="020B0604020202020204" pitchFamily="34" charset="0"/>
              </a:rPr>
              <a:t> ग</a:t>
            </a:r>
            <a:r>
              <a:rPr lang="hi-IN" sz="8000" dirty="0" err="1">
                <a:latin typeface="Kokila" panose="020B0604020202020204" pitchFamily="34" charset="0"/>
                <a:cs typeface="Kokila" panose="020B0604020202020204" pitchFamily="34" charset="0"/>
              </a:rPr>
              <a:t>यी</a:t>
            </a:r>
            <a:r>
              <a:rPr lang="en-US" sz="8000" dirty="0">
                <a:latin typeface="Kokila" panose="020B0604020202020204" pitchFamily="34" charset="0"/>
                <a:cs typeface="Kokila" panose="020B0604020202020204" pitchFamily="34" charset="0"/>
              </a:rPr>
              <a:t> </a:t>
            </a:r>
            <a:r>
              <a:rPr lang="hi-IN" sz="8000" dirty="0">
                <a:latin typeface="Kokila" panose="020B0604020202020204" pitchFamily="34" charset="0"/>
                <a:cs typeface="Kokila" panose="020B0604020202020204" pitchFamily="34" charset="0"/>
              </a:rPr>
              <a:t>कार्यवाही</a:t>
            </a:r>
            <a:endParaRPr sz="8000" dirty="0">
              <a:latin typeface="Kokila" panose="020B0604020202020204" pitchFamily="34" charset="0"/>
              <a:cs typeface="Kokila" panose="020B0604020202020204" pitchFamily="34" charset="0"/>
            </a:endParaRPr>
          </a:p>
        </p:txBody>
      </p:sp>
      <p:sp>
        <p:nvSpPr>
          <p:cNvPr id="6" name="Signs and Symptoms">
            <a:extLst>
              <a:ext uri="{FF2B5EF4-FFF2-40B4-BE49-F238E27FC236}">
                <a16:creationId xmlns:a16="http://schemas.microsoft.com/office/drawing/2014/main" id="{F6C915AC-0231-2B0C-3986-06C528B056BC}"/>
              </a:ext>
            </a:extLst>
          </p:cNvPr>
          <p:cNvSpPr txBox="1"/>
          <p:nvPr/>
        </p:nvSpPr>
        <p:spPr>
          <a:xfrm>
            <a:off x="6544235" y="4168014"/>
            <a:ext cx="16729922" cy="89383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algn="just" rtl="0"/>
            <a:r>
              <a:rPr lang="en-US" dirty="0">
                <a:latin typeface="Kokila" panose="020B0604020202020204" pitchFamily="34" charset="0"/>
                <a:ea typeface="Open Sans" panose="020B0606030504020204" pitchFamily="34" charset="0"/>
                <a:cs typeface="Kokila" panose="020B0604020202020204" pitchFamily="34" charset="0"/>
              </a:rPr>
              <a:t>केन्द्रीय सरकार या राष्ट्रीय प्राधिकरण या राज्य सरकार या राज्य प्राधिकरण या जिला प्राधिकरण या स्थानीय </a:t>
            </a:r>
            <a:r>
              <a:rPr lang="en-US" dirty="0" err="1">
                <a:latin typeface="Kokila" panose="020B0604020202020204" pitchFamily="34" charset="0"/>
                <a:ea typeface="Open Sans" panose="020B0606030504020204" pitchFamily="34" charset="0"/>
                <a:cs typeface="Kokila" panose="020B0604020202020204" pitchFamily="34" charset="0"/>
              </a:rPr>
              <a:t>प्राधिकरण</a:t>
            </a:r>
            <a:r>
              <a:rPr lang="en-US" dirty="0">
                <a:latin typeface="Kokila" panose="020B0604020202020204" pitchFamily="34" charset="0"/>
                <a:ea typeface="Open Sans" panose="020B0606030504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के</a:t>
            </a:r>
            <a:r>
              <a:rPr lang="en-US" dirty="0">
                <a:latin typeface="Kokila" panose="020B0604020202020204" pitchFamily="34" charset="0"/>
                <a:ea typeface="Open Sans" panose="020B0606030504020204" pitchFamily="34" charset="0"/>
                <a:cs typeface="Kokila" panose="020B0604020202020204" pitchFamily="34" charset="0"/>
              </a:rPr>
              <a:t> किसी अधिकारी या कर्मचारी या ऐसी सरकार या प्राधिकरण की ओर से काम करने वाले किसी व्यक्ति के विरुद्ध किसी न्यायालय में कोई वाद या अभियोजन या अन्य कार्यवाही नहीं होगी, जो ऐसे प्राधिकरण या सरकार या ऐसे अधिकारी या कर्मचारी या ऐसे व्यक्ति द्वारा इस अधिनियम या उसके अधीन बनाए गए नियमों या विनियमों के उपबंधों के अधीन सद्भावपूर्वक किए गए या किए जाने के लिए प्रकल्पित या किए जाने के लिए आशयित किसी कार्य के संबंध में हो।</a:t>
            </a:r>
          </a:p>
        </p:txBody>
      </p:sp>
      <p:sp>
        <p:nvSpPr>
          <p:cNvPr id="7" name="Cont.">
            <a:extLst>
              <a:ext uri="{FF2B5EF4-FFF2-40B4-BE49-F238E27FC236}">
                <a16:creationId xmlns:a16="http://schemas.microsoft.com/office/drawing/2014/main" id="{2C7BE8DA-8385-83B3-702D-1DA89AACF048}"/>
              </a:ext>
            </a:extLst>
          </p:cNvPr>
          <p:cNvSpPr txBox="1"/>
          <p:nvPr/>
        </p:nvSpPr>
        <p:spPr>
          <a:xfrm>
            <a:off x="1109843" y="4271154"/>
            <a:ext cx="4650936" cy="10117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ctr" rtl="0"/>
            <a:r>
              <a:rPr lang="en-IN" sz="6000" b="1" dirty="0">
                <a:latin typeface="Kokila" panose="020B0604020202020204" pitchFamily="34" charset="0"/>
                <a:cs typeface="Kokila" panose="020B0604020202020204" pitchFamily="34" charset="0"/>
              </a:rPr>
              <a:t>(धारा 73)</a:t>
            </a:r>
            <a:endParaRPr sz="6000" b="1"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221646057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90E80-03A4-CD20-6806-6257794CE81A}"/>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95C20CA4-5D92-194A-4E55-A44E93C729F3}"/>
              </a:ext>
            </a:extLst>
          </p:cNvPr>
          <p:cNvSpPr txBox="1"/>
          <p:nvPr/>
        </p:nvSpPr>
        <p:spPr>
          <a:xfrm>
            <a:off x="1077422" y="2427224"/>
            <a:ext cx="8544560" cy="12968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en-US" sz="8000" dirty="0">
                <a:latin typeface="Kokila" panose="020B0604020202020204" pitchFamily="34" charset="0"/>
                <a:cs typeface="Kokila" panose="020B0604020202020204" pitchFamily="34" charset="0"/>
              </a:rPr>
              <a:t>कानूनी प्रक्रिया </a:t>
            </a:r>
            <a:r>
              <a:rPr lang="en-US" sz="8000" dirty="0" err="1">
                <a:latin typeface="Kokila" panose="020B0604020202020204" pitchFamily="34" charset="0"/>
                <a:cs typeface="Kokila" panose="020B0604020202020204" pitchFamily="34" charset="0"/>
              </a:rPr>
              <a:t>से</a:t>
            </a:r>
            <a:r>
              <a:rPr lang="en-US" sz="8000" dirty="0">
                <a:latin typeface="Kokila" panose="020B0604020202020204" pitchFamily="34" charset="0"/>
                <a:cs typeface="Kokila" panose="020B0604020202020204" pitchFamily="34" charset="0"/>
              </a:rPr>
              <a:t> </a:t>
            </a:r>
            <a:r>
              <a:rPr lang="hi-IN" sz="8000" dirty="0">
                <a:latin typeface="Kokila" panose="020B0604020202020204" pitchFamily="34" charset="0"/>
                <a:cs typeface="Kokila" panose="020B0604020202020204" pitchFamily="34" charset="0"/>
              </a:rPr>
              <a:t>बचाव</a:t>
            </a:r>
            <a:endParaRPr sz="8000" dirty="0">
              <a:latin typeface="Kokila" panose="020B0604020202020204" pitchFamily="34" charset="0"/>
              <a:cs typeface="Kokila" panose="020B0604020202020204" pitchFamily="34" charset="0"/>
            </a:endParaRPr>
          </a:p>
        </p:txBody>
      </p:sp>
      <p:sp>
        <p:nvSpPr>
          <p:cNvPr id="6" name="Signs and Symptoms">
            <a:extLst>
              <a:ext uri="{FF2B5EF4-FFF2-40B4-BE49-F238E27FC236}">
                <a16:creationId xmlns:a16="http://schemas.microsoft.com/office/drawing/2014/main" id="{A48BE444-8279-6C1B-B3B3-DEBCF01997CB}"/>
              </a:ext>
            </a:extLst>
          </p:cNvPr>
          <p:cNvSpPr txBox="1"/>
          <p:nvPr/>
        </p:nvSpPr>
        <p:spPr>
          <a:xfrm>
            <a:off x="6347012" y="4927847"/>
            <a:ext cx="16988105" cy="75218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algn="just" rtl="0"/>
            <a:r>
              <a:rPr lang="en-US" dirty="0">
                <a:latin typeface="Kokila" panose="020B0604020202020204" pitchFamily="34" charset="0"/>
                <a:ea typeface="Open Sans" panose="020B0606030504020204" pitchFamily="34" charset="0"/>
                <a:cs typeface="Kokila" panose="020B0604020202020204" pitchFamily="34" charset="0"/>
              </a:rPr>
              <a:t>केन्द्रीय सरकार, राष्ट्रीय प्राधिकरण, राष्ट्रीय कार्यकारी समिति, राज्य सरकार, राज्य प्राधिकरण, राज्य कार्यकारी समिति या जिला प्राधिकरण के अधिकारी और कर्मचारी किसी आसन्न आपदा के संबंध में उनके द्वारा उनकी आधिकारिक क्षमता में दी गई चेतावनी या प्रसारित करने या ऐसे संचार या प्रसार के अनुसरण में उनके द्वारा की </a:t>
            </a:r>
            <a:r>
              <a:rPr lang="en-US" dirty="0" err="1">
                <a:latin typeface="Kokila" panose="020B0604020202020204" pitchFamily="34" charset="0"/>
                <a:ea typeface="Open Sans" panose="020B0606030504020204" pitchFamily="34" charset="0"/>
                <a:cs typeface="Kokila" panose="020B0604020202020204" pitchFamily="34" charset="0"/>
              </a:rPr>
              <a:t>गई</a:t>
            </a:r>
            <a:r>
              <a:rPr lang="en-US" dirty="0">
                <a:latin typeface="Kokila" panose="020B0604020202020204" pitchFamily="34" charset="0"/>
                <a:ea typeface="Open Sans" panose="020B0606030504020204" pitchFamily="34" charset="0"/>
                <a:cs typeface="Kokila" panose="020B0604020202020204" pitchFamily="34" charset="0"/>
              </a:rPr>
              <a:t> </a:t>
            </a:r>
            <a:r>
              <a:rPr lang="en-US" dirty="0" err="1">
                <a:latin typeface="Kokila" panose="020B0604020202020204" pitchFamily="34" charset="0"/>
                <a:ea typeface="Open Sans" panose="020B0606030504020204" pitchFamily="34" charset="0"/>
                <a:cs typeface="Kokila" panose="020B0604020202020204" pitchFamily="34" charset="0"/>
              </a:rPr>
              <a:t>कार्रवा</a:t>
            </a:r>
            <a:r>
              <a:rPr lang="hi-IN" dirty="0">
                <a:latin typeface="Kokila" panose="020B0604020202020204" pitchFamily="34" charset="0"/>
                <a:ea typeface="Open Sans" panose="020B0606030504020204" pitchFamily="34" charset="0"/>
                <a:cs typeface="Kokila" panose="020B0604020202020204" pitchFamily="34" charset="0"/>
              </a:rPr>
              <a:t>ही </a:t>
            </a:r>
            <a:r>
              <a:rPr lang="en-US" dirty="0">
                <a:latin typeface="Kokila" panose="020B0604020202020204" pitchFamily="34" charset="0"/>
                <a:ea typeface="Open Sans" panose="020B0606030504020204" pitchFamily="34" charset="0"/>
                <a:cs typeface="Kokila" panose="020B0604020202020204" pitchFamily="34" charset="0"/>
              </a:rPr>
              <a:t> या जारी किए गए निर्देश के संबंध में कानूनी प्रक्रिया से मुक्त होंगे।</a:t>
            </a:r>
          </a:p>
        </p:txBody>
      </p:sp>
      <p:sp>
        <p:nvSpPr>
          <p:cNvPr id="7" name="Cont.">
            <a:extLst>
              <a:ext uri="{FF2B5EF4-FFF2-40B4-BE49-F238E27FC236}">
                <a16:creationId xmlns:a16="http://schemas.microsoft.com/office/drawing/2014/main" id="{0BFDBEF7-4FBE-9A3D-03CC-C4F9D6CD2DDE}"/>
              </a:ext>
            </a:extLst>
          </p:cNvPr>
          <p:cNvSpPr txBox="1"/>
          <p:nvPr/>
        </p:nvSpPr>
        <p:spPr>
          <a:xfrm>
            <a:off x="1077422" y="4931426"/>
            <a:ext cx="4650936" cy="10117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r" defTabSz="1896340">
              <a:lnSpc>
                <a:spcPct val="90000"/>
              </a:lnSpc>
              <a:defRPr cap="all">
                <a:solidFill>
                  <a:srgbClr val="C00000"/>
                </a:solidFill>
                <a:latin typeface="Open Sans Light"/>
                <a:ea typeface="Open Sans Light"/>
                <a:cs typeface="Open Sans Light"/>
                <a:sym typeface="Open Sans Light"/>
              </a:defRPr>
            </a:lvl1pPr>
          </a:lstStyle>
          <a:p>
            <a:pPr algn="ctr"/>
            <a:r>
              <a:rPr lang="en-IN" sz="6000" dirty="0">
                <a:latin typeface="Kokila" panose="020B0604020202020204" pitchFamily="34" charset="0"/>
                <a:cs typeface="Kokila" panose="020B0604020202020204" pitchFamily="34" charset="0"/>
              </a:rPr>
              <a:t>(</a:t>
            </a:r>
            <a:r>
              <a:rPr lang="hi-IN" sz="6000" b="1" dirty="0">
                <a:solidFill>
                  <a:srgbClr val="FF0000"/>
                </a:solidFill>
                <a:latin typeface="Kokila" panose="020B0604020202020204" pitchFamily="34" charset="0"/>
                <a:cs typeface="Kokila" panose="020B0604020202020204" pitchFamily="34" charset="0"/>
              </a:rPr>
              <a:t>सेक्शन</a:t>
            </a:r>
            <a:r>
              <a:rPr lang="en-IN" sz="6000" dirty="0">
                <a:latin typeface="Kokila" panose="020B0604020202020204" pitchFamily="34" charset="0"/>
                <a:cs typeface="Kokila" panose="020B0604020202020204" pitchFamily="34" charset="0"/>
              </a:rPr>
              <a:t> </a:t>
            </a:r>
            <a:r>
              <a:rPr lang="en-IN" sz="6000" b="1" dirty="0">
                <a:latin typeface="Kokila" panose="020B0604020202020204" pitchFamily="34" charset="0"/>
                <a:cs typeface="Kokila" panose="020B0604020202020204" pitchFamily="34" charset="0"/>
              </a:rPr>
              <a:t>74</a:t>
            </a:r>
            <a:r>
              <a:rPr lang="en-IN" sz="6000" dirty="0">
                <a:latin typeface="Kokila" panose="020B0604020202020204" pitchFamily="34" charset="0"/>
                <a:cs typeface="Kokila" panose="020B0604020202020204" pitchFamily="34" charset="0"/>
              </a:rPr>
              <a:t>)</a:t>
            </a:r>
            <a:endParaRPr sz="60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24651450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81CE0-C698-A38D-F0D5-90D88B6F772E}"/>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7CD3BC54-AB08-E62C-A29D-5FB3A5E930D6}"/>
              </a:ext>
            </a:extLst>
          </p:cNvPr>
          <p:cNvSpPr txBox="1"/>
          <p:nvPr/>
        </p:nvSpPr>
        <p:spPr>
          <a:xfrm>
            <a:off x="1016462" y="2506186"/>
            <a:ext cx="8312799" cy="14676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gn="l" rtl="0"/>
            <a:r>
              <a:rPr lang="en-US" sz="9200" dirty="0" err="1">
                <a:latin typeface="Kokila" panose="020B0604020202020204" pitchFamily="34" charset="0"/>
                <a:cs typeface="Kokila" panose="020B0604020202020204" pitchFamily="34" charset="0"/>
              </a:rPr>
              <a:t>आपदा</a:t>
            </a:r>
            <a:r>
              <a:rPr lang="en-US" sz="9200" dirty="0">
                <a:latin typeface="Kokila" panose="020B0604020202020204" pitchFamily="34" charset="0"/>
                <a:cs typeface="Kokila" panose="020B0604020202020204" pitchFamily="34" charset="0"/>
              </a:rPr>
              <a:t> </a:t>
            </a:r>
            <a:r>
              <a:rPr lang="en-US" sz="9200" dirty="0" err="1">
                <a:latin typeface="Kokila" panose="020B0604020202020204" pitchFamily="34" charset="0"/>
                <a:cs typeface="Kokila" panose="020B0604020202020204" pitchFamily="34" charset="0"/>
              </a:rPr>
              <a:t>स्तर</a:t>
            </a:r>
            <a:endParaRPr lang="en-US" sz="9200" dirty="0">
              <a:latin typeface="Kokila" panose="020B0604020202020204" pitchFamily="34" charset="0"/>
              <a:cs typeface="Kokila" panose="020B0604020202020204" pitchFamily="34" charset="0"/>
            </a:endParaRPr>
          </a:p>
        </p:txBody>
      </p:sp>
      <p:grpSp>
        <p:nvGrpSpPr>
          <p:cNvPr id="14" name="Group 19">
            <a:extLst>
              <a:ext uri="{FF2B5EF4-FFF2-40B4-BE49-F238E27FC236}">
                <a16:creationId xmlns:a16="http://schemas.microsoft.com/office/drawing/2014/main" id="{7BF2751D-3ED8-8602-BFE4-F022A55C8EEE}"/>
              </a:ext>
            </a:extLst>
          </p:cNvPr>
          <p:cNvGrpSpPr/>
          <p:nvPr/>
        </p:nvGrpSpPr>
        <p:grpSpPr>
          <a:xfrm>
            <a:off x="2816754" y="3641569"/>
            <a:ext cx="5955793" cy="5363284"/>
            <a:chOff x="1211580" y="2061972"/>
            <a:chExt cx="2977896" cy="2977896"/>
          </a:xfrm>
        </p:grpSpPr>
        <p:sp>
          <p:nvSpPr>
            <p:cNvPr id="15" name="object 119">
              <a:extLst>
                <a:ext uri="{FF2B5EF4-FFF2-40B4-BE49-F238E27FC236}">
                  <a16:creationId xmlns:a16="http://schemas.microsoft.com/office/drawing/2014/main" id="{F5DA9565-4396-1D60-B716-487EEE955BD1}"/>
                </a:ext>
              </a:extLst>
            </p:cNvPr>
            <p:cNvSpPr/>
            <p:nvPr/>
          </p:nvSpPr>
          <p:spPr>
            <a:xfrm>
              <a:off x="1211580" y="2061972"/>
              <a:ext cx="2977896" cy="2977896"/>
            </a:xfrm>
            <a:custGeom>
              <a:avLst/>
              <a:gdLst/>
              <a:ahLst/>
              <a:cxnLst/>
              <a:rect l="l" t="t" r="r" b="b"/>
              <a:pathLst>
                <a:path w="2977896" h="2977896">
                  <a:moveTo>
                    <a:pt x="0" y="1488948"/>
                  </a:moveTo>
                  <a:lnTo>
                    <a:pt x="1488948" y="0"/>
                  </a:lnTo>
                  <a:lnTo>
                    <a:pt x="2977896" y="1488948"/>
                  </a:lnTo>
                  <a:lnTo>
                    <a:pt x="1488948" y="2977896"/>
                  </a:lnTo>
                  <a:close/>
                </a:path>
              </a:pathLst>
            </a:custGeom>
            <a:solidFill>
              <a:srgbClr val="395B65"/>
            </a:solidFill>
          </p:spPr>
          <p:txBody>
            <a:bodyPr wrap="square" lIns="0" tIns="0" rIns="0" bIns="0" rtlCol="0">
              <a:noAutofit/>
            </a:bodyPr>
            <a:lstStyle/>
            <a:p>
              <a:pPr algn="l" rtl="0"/>
              <a:endParaRPr sz="6000">
                <a:latin typeface="Kokila" panose="020B0604020202020204" pitchFamily="34" charset="0"/>
                <a:cs typeface="Kokila" panose="020B0604020202020204" pitchFamily="34" charset="0"/>
              </a:endParaRPr>
            </a:p>
          </p:txBody>
        </p:sp>
        <p:sp>
          <p:nvSpPr>
            <p:cNvPr id="16" name="text 1">
              <a:extLst>
                <a:ext uri="{FF2B5EF4-FFF2-40B4-BE49-F238E27FC236}">
                  <a16:creationId xmlns:a16="http://schemas.microsoft.com/office/drawing/2014/main" id="{537D0E46-F8DC-F41F-326B-9BD3EAE345C9}"/>
                </a:ext>
              </a:extLst>
            </p:cNvPr>
            <p:cNvSpPr txBox="1"/>
            <p:nvPr/>
          </p:nvSpPr>
          <p:spPr>
            <a:xfrm>
              <a:off x="2153412" y="2957956"/>
              <a:ext cx="726288" cy="923330"/>
            </a:xfrm>
            <a:prstGeom prst="rect">
              <a:avLst/>
            </a:prstGeom>
          </p:spPr>
          <p:txBody>
            <a:bodyPr vert="horz" wrap="square" lIns="0" tIns="0" rIns="0" bIns="0" rtlCol="0">
              <a:spAutoFit/>
            </a:bodyPr>
            <a:lstStyle/>
            <a:p>
              <a:pPr marL="585730" algn="l" rtl="0"/>
              <a:r>
                <a:rPr sz="6000" spc="21" dirty="0">
                  <a:solidFill>
                    <a:srgbClr val="FFFFFF"/>
                  </a:solidFill>
                  <a:latin typeface="Kokila" panose="020B0604020202020204" pitchFamily="34" charset="0"/>
                  <a:cs typeface="Kokila" panose="020B0604020202020204" pitchFamily="34" charset="0"/>
                </a:rPr>
                <a:t>01</a:t>
              </a:r>
              <a:endParaRPr sz="6000" dirty="0">
                <a:latin typeface="Kokila" panose="020B0604020202020204" pitchFamily="34" charset="0"/>
                <a:cs typeface="Kokila" panose="020B0604020202020204" pitchFamily="34" charset="0"/>
              </a:endParaRPr>
            </a:p>
            <a:p>
              <a:pPr algn="ctr" rtl="0"/>
              <a:r>
                <a:rPr sz="6000" spc="21" dirty="0">
                  <a:solidFill>
                    <a:srgbClr val="FFFFFF"/>
                  </a:solidFill>
                  <a:latin typeface="Kokila" panose="020B0604020202020204" pitchFamily="34" charset="0"/>
                  <a:cs typeface="Kokila" panose="020B0604020202020204" pitchFamily="34" charset="0"/>
                </a:rPr>
                <a:t>स्तर</a:t>
              </a:r>
              <a:endParaRPr sz="6000" dirty="0">
                <a:latin typeface="Kokila" panose="020B0604020202020204" pitchFamily="34" charset="0"/>
                <a:cs typeface="Kokila" panose="020B0604020202020204" pitchFamily="34" charset="0"/>
              </a:endParaRPr>
            </a:p>
          </p:txBody>
        </p:sp>
      </p:grpSp>
      <p:sp>
        <p:nvSpPr>
          <p:cNvPr id="17" name="text 1">
            <a:extLst>
              <a:ext uri="{FF2B5EF4-FFF2-40B4-BE49-F238E27FC236}">
                <a16:creationId xmlns:a16="http://schemas.microsoft.com/office/drawing/2014/main" id="{A817DA54-8365-2CE9-D065-400FF4E8F722}"/>
              </a:ext>
            </a:extLst>
          </p:cNvPr>
          <p:cNvSpPr txBox="1"/>
          <p:nvPr/>
        </p:nvSpPr>
        <p:spPr>
          <a:xfrm>
            <a:off x="2138455" y="9249306"/>
            <a:ext cx="7574766" cy="3323987"/>
          </a:xfrm>
          <a:prstGeom prst="rect">
            <a:avLst/>
          </a:prstGeom>
        </p:spPr>
        <p:txBody>
          <a:bodyPr vert="horz" wrap="none" lIns="0" tIns="0" rIns="0" bIns="0" rtlCol="0">
            <a:spAutoFit/>
          </a:bodyPr>
          <a:lstStyle/>
          <a:p>
            <a:pPr algn="ctr" rtl="0"/>
            <a:r>
              <a:rPr sz="5400" i="1" spc="21" dirty="0">
                <a:solidFill>
                  <a:srgbClr val="282828"/>
                </a:solidFill>
                <a:latin typeface="Kokila" panose="020B0604020202020204" pitchFamily="34" charset="0"/>
                <a:cs typeface="Kokila" panose="020B0604020202020204" pitchFamily="34" charset="0"/>
              </a:rPr>
              <a:t>संगठन, संस्था या</a:t>
            </a:r>
            <a:endParaRPr sz="5400" dirty="0">
              <a:latin typeface="Kokila" panose="020B0604020202020204" pitchFamily="34" charset="0"/>
              <a:cs typeface="Kokila" panose="020B0604020202020204" pitchFamily="34" charset="0"/>
            </a:endParaRPr>
          </a:p>
          <a:p>
            <a:pPr algn="ctr"/>
            <a:r>
              <a:rPr sz="5400" i="1" spc="21" dirty="0" err="1">
                <a:solidFill>
                  <a:srgbClr val="282828"/>
                </a:solidFill>
                <a:latin typeface="Kokila" panose="020B0604020202020204" pitchFamily="34" charset="0"/>
                <a:cs typeface="Kokila" panose="020B0604020202020204" pitchFamily="34" charset="0"/>
              </a:rPr>
              <a:t>समुदाय</a:t>
            </a:r>
            <a:r>
              <a:rPr sz="5400" i="1" spc="21" dirty="0">
                <a:solidFill>
                  <a:srgbClr val="282828"/>
                </a:solidFill>
                <a:latin typeface="Kokila" panose="020B0604020202020204" pitchFamily="34" charset="0"/>
                <a:cs typeface="Kokila" panose="020B0604020202020204" pitchFamily="34" charset="0"/>
              </a:rPr>
              <a:t> </a:t>
            </a:r>
            <a:r>
              <a:rPr lang="hi-IN" sz="5400" i="1" spc="21" dirty="0">
                <a:solidFill>
                  <a:srgbClr val="282828"/>
                </a:solidFill>
                <a:latin typeface="Kokila" panose="020B0604020202020204" pitchFamily="34" charset="0"/>
                <a:cs typeface="Kokila" panose="020B0604020202020204" pitchFamily="34" charset="0"/>
              </a:rPr>
              <a:t>घटना </a:t>
            </a:r>
            <a:r>
              <a:rPr sz="5400" i="1" spc="21" dirty="0" err="1">
                <a:solidFill>
                  <a:srgbClr val="282828"/>
                </a:solidFill>
                <a:latin typeface="Kokila" panose="020B0604020202020204" pitchFamily="34" charset="0"/>
                <a:cs typeface="Kokila" panose="020B0604020202020204" pitchFamily="34" charset="0"/>
              </a:rPr>
              <a:t>को</a:t>
            </a:r>
            <a:r>
              <a:rPr sz="5400" i="1" spc="21" dirty="0">
                <a:solidFill>
                  <a:srgbClr val="282828"/>
                </a:solidFill>
                <a:latin typeface="Kokila" panose="020B0604020202020204" pitchFamily="34" charset="0"/>
                <a:cs typeface="Kokila" panose="020B0604020202020204" pitchFamily="34" charset="0"/>
              </a:rPr>
              <a:t> नियंत्रित करने में सक्षम है</a:t>
            </a:r>
            <a:endParaRPr sz="5400" dirty="0">
              <a:latin typeface="Kokila" panose="020B0604020202020204" pitchFamily="34" charset="0"/>
              <a:cs typeface="Kokila" panose="020B0604020202020204" pitchFamily="34" charset="0"/>
            </a:endParaRPr>
          </a:p>
          <a:p>
            <a:pPr algn="ctr" rtl="0"/>
            <a:r>
              <a:rPr sz="5400" i="1" spc="21" dirty="0">
                <a:solidFill>
                  <a:srgbClr val="282828"/>
                </a:solidFill>
                <a:latin typeface="Kokila" panose="020B0604020202020204" pitchFamily="34" charset="0"/>
                <a:cs typeface="Kokila" panose="020B0604020202020204" pitchFamily="34" charset="0"/>
              </a:rPr>
              <a:t>अपने स्वयं के संसाधनों का </a:t>
            </a:r>
            <a:r>
              <a:rPr sz="5400" i="1" spc="21" dirty="0" err="1">
                <a:solidFill>
                  <a:srgbClr val="282828"/>
                </a:solidFill>
                <a:latin typeface="Kokila" panose="020B0604020202020204" pitchFamily="34" charset="0"/>
                <a:cs typeface="Kokila" panose="020B0604020202020204" pitchFamily="34" charset="0"/>
              </a:rPr>
              <a:t>उपयोग</a:t>
            </a:r>
            <a:r>
              <a:rPr sz="5400" i="1" spc="21" dirty="0">
                <a:solidFill>
                  <a:srgbClr val="282828"/>
                </a:solidFill>
                <a:latin typeface="Kokila" panose="020B0604020202020204" pitchFamily="34" charset="0"/>
                <a:cs typeface="Kokila" panose="020B0604020202020204" pitchFamily="34" charset="0"/>
              </a:rPr>
              <a:t> </a:t>
            </a:r>
            <a:r>
              <a:rPr sz="5400" i="1" spc="21" dirty="0" err="1">
                <a:solidFill>
                  <a:srgbClr val="282828"/>
                </a:solidFill>
                <a:latin typeface="Kokila" panose="020B0604020202020204" pitchFamily="34" charset="0"/>
                <a:cs typeface="Kokila" panose="020B0604020202020204" pitchFamily="34" charset="0"/>
              </a:rPr>
              <a:t>करके</a:t>
            </a:r>
            <a:endParaRPr sz="5400" dirty="0">
              <a:latin typeface="Kokila" panose="020B0604020202020204" pitchFamily="34" charset="0"/>
              <a:cs typeface="Kokila" panose="020B0604020202020204" pitchFamily="34" charset="0"/>
            </a:endParaRPr>
          </a:p>
          <a:p>
            <a:pPr algn="ctr" rtl="0"/>
            <a:r>
              <a:rPr sz="5400" i="1" spc="21" dirty="0">
                <a:solidFill>
                  <a:srgbClr val="282828"/>
                </a:solidFill>
                <a:latin typeface="Kokila" panose="020B0604020202020204" pitchFamily="34" charset="0"/>
                <a:cs typeface="Kokila" panose="020B0604020202020204" pitchFamily="34" charset="0"/>
              </a:rPr>
              <a:t>और प्रभावी ढंग से प्रतिक्रिया दे सकते हैं।</a:t>
            </a:r>
            <a:endParaRPr sz="5400" dirty="0">
              <a:latin typeface="Kokila" panose="020B0604020202020204" pitchFamily="34" charset="0"/>
              <a:cs typeface="Kokila" panose="020B0604020202020204" pitchFamily="34" charset="0"/>
            </a:endParaRPr>
          </a:p>
        </p:txBody>
      </p:sp>
      <p:grpSp>
        <p:nvGrpSpPr>
          <p:cNvPr id="18" name="Group 18">
            <a:extLst>
              <a:ext uri="{FF2B5EF4-FFF2-40B4-BE49-F238E27FC236}">
                <a16:creationId xmlns:a16="http://schemas.microsoft.com/office/drawing/2014/main" id="{908DD90E-D87A-73A6-93F9-6310510D79E3}"/>
              </a:ext>
            </a:extLst>
          </p:cNvPr>
          <p:cNvGrpSpPr/>
          <p:nvPr/>
        </p:nvGrpSpPr>
        <p:grpSpPr>
          <a:xfrm>
            <a:off x="9801972" y="3641568"/>
            <a:ext cx="5958840" cy="5363285"/>
            <a:chOff x="4366260" y="2061972"/>
            <a:chExt cx="2979420" cy="2977896"/>
          </a:xfrm>
        </p:grpSpPr>
        <p:sp>
          <p:nvSpPr>
            <p:cNvPr id="19" name="object 120">
              <a:extLst>
                <a:ext uri="{FF2B5EF4-FFF2-40B4-BE49-F238E27FC236}">
                  <a16:creationId xmlns:a16="http://schemas.microsoft.com/office/drawing/2014/main" id="{CC6FE4EC-7763-A282-709B-7201527E38C4}"/>
                </a:ext>
              </a:extLst>
            </p:cNvPr>
            <p:cNvSpPr/>
            <p:nvPr/>
          </p:nvSpPr>
          <p:spPr>
            <a:xfrm>
              <a:off x="4366260" y="2061972"/>
              <a:ext cx="2979420" cy="2977896"/>
            </a:xfrm>
            <a:custGeom>
              <a:avLst/>
              <a:gdLst/>
              <a:ahLst/>
              <a:cxnLst/>
              <a:rect l="l" t="t" r="r" b="b"/>
              <a:pathLst>
                <a:path w="2979420" h="2977896">
                  <a:moveTo>
                    <a:pt x="0" y="1488948"/>
                  </a:moveTo>
                  <a:lnTo>
                    <a:pt x="1489710" y="0"/>
                  </a:lnTo>
                  <a:lnTo>
                    <a:pt x="2979420" y="1488948"/>
                  </a:lnTo>
                  <a:lnTo>
                    <a:pt x="1489710" y="2977896"/>
                  </a:lnTo>
                  <a:close/>
                </a:path>
              </a:pathLst>
            </a:custGeom>
            <a:solidFill>
              <a:srgbClr val="35E0C3"/>
            </a:solidFill>
          </p:spPr>
          <p:txBody>
            <a:bodyPr wrap="square" lIns="0" tIns="0" rIns="0" bIns="0" rtlCol="0">
              <a:noAutofit/>
            </a:bodyPr>
            <a:lstStyle/>
            <a:p>
              <a:pPr algn="l" rtl="0"/>
              <a:endParaRPr sz="6000">
                <a:latin typeface="Kokila" panose="020B0604020202020204" pitchFamily="34" charset="0"/>
                <a:cs typeface="Kokila" panose="020B0604020202020204" pitchFamily="34" charset="0"/>
              </a:endParaRPr>
            </a:p>
          </p:txBody>
        </p:sp>
        <p:sp>
          <p:nvSpPr>
            <p:cNvPr id="20" name="text 1">
              <a:extLst>
                <a:ext uri="{FF2B5EF4-FFF2-40B4-BE49-F238E27FC236}">
                  <a16:creationId xmlns:a16="http://schemas.microsoft.com/office/drawing/2014/main" id="{E0C9F17C-9E14-1005-1AD1-70E7938165D9}"/>
                </a:ext>
              </a:extLst>
            </p:cNvPr>
            <p:cNvSpPr txBox="1"/>
            <p:nvPr/>
          </p:nvSpPr>
          <p:spPr>
            <a:xfrm>
              <a:off x="5487186" y="2957956"/>
              <a:ext cx="806272" cy="923330"/>
            </a:xfrm>
            <a:prstGeom prst="rect">
              <a:avLst/>
            </a:prstGeom>
          </p:spPr>
          <p:txBody>
            <a:bodyPr vert="horz" wrap="square" lIns="0" tIns="0" rIns="0" bIns="0" rtlCol="0">
              <a:spAutoFit/>
            </a:bodyPr>
            <a:lstStyle/>
            <a:p>
              <a:pPr marL="585223" rtl="0"/>
              <a:r>
                <a:rPr lang="en-US" sz="6000" dirty="0">
                  <a:latin typeface="Kokila" panose="020B0604020202020204" pitchFamily="34" charset="0"/>
                  <a:cs typeface="Kokila" panose="020B0604020202020204" pitchFamily="34" charset="0"/>
                </a:rPr>
                <a:t>02</a:t>
              </a:r>
              <a:endParaRPr sz="6000" dirty="0">
                <a:latin typeface="Kokila" panose="020B0604020202020204" pitchFamily="34" charset="0"/>
                <a:cs typeface="Kokila" panose="020B0604020202020204" pitchFamily="34" charset="0"/>
              </a:endParaRPr>
            </a:p>
            <a:p>
              <a:pPr algn="ctr" rtl="0"/>
              <a:r>
                <a:rPr sz="6000" spc="21" dirty="0">
                  <a:solidFill>
                    <a:srgbClr val="282828"/>
                  </a:solidFill>
                  <a:latin typeface="Kokila" panose="020B0604020202020204" pitchFamily="34" charset="0"/>
                  <a:cs typeface="Kokila" panose="020B0604020202020204" pitchFamily="34" charset="0"/>
                </a:rPr>
                <a:t>स्तर</a:t>
              </a:r>
              <a:endParaRPr sz="6000" dirty="0">
                <a:latin typeface="Kokila" panose="020B0604020202020204" pitchFamily="34" charset="0"/>
                <a:cs typeface="Kokila" panose="020B0604020202020204" pitchFamily="34" charset="0"/>
              </a:endParaRPr>
            </a:p>
          </p:txBody>
        </p:sp>
      </p:grpSp>
      <p:sp>
        <p:nvSpPr>
          <p:cNvPr id="21" name="text 1">
            <a:extLst>
              <a:ext uri="{FF2B5EF4-FFF2-40B4-BE49-F238E27FC236}">
                <a16:creationId xmlns:a16="http://schemas.microsoft.com/office/drawing/2014/main" id="{27359D02-0646-2DEF-511E-94149904FD31}"/>
              </a:ext>
            </a:extLst>
          </p:cNvPr>
          <p:cNvSpPr txBox="1"/>
          <p:nvPr/>
        </p:nvSpPr>
        <p:spPr>
          <a:xfrm>
            <a:off x="10157794" y="9050518"/>
            <a:ext cx="6242164" cy="4154984"/>
          </a:xfrm>
          <a:prstGeom prst="rect">
            <a:avLst/>
          </a:prstGeom>
        </p:spPr>
        <p:txBody>
          <a:bodyPr vert="horz" wrap="square" lIns="0" tIns="0" rIns="0" bIns="0" rtlCol="0">
            <a:spAutoFit/>
          </a:bodyPr>
          <a:lstStyle/>
          <a:p>
            <a:pPr algn="ctr"/>
            <a:r>
              <a:rPr lang="hi-IN" sz="5400" i="1" spc="21" dirty="0">
                <a:solidFill>
                  <a:srgbClr val="282828"/>
                </a:solidFill>
                <a:latin typeface="Kokila" panose="020B0604020202020204" pitchFamily="34" charset="0"/>
                <a:cs typeface="Kokila" panose="020B0604020202020204" pitchFamily="34" charset="0"/>
              </a:rPr>
              <a:t>बाहरी संसाधनों द्वारा </a:t>
            </a:r>
            <a:r>
              <a:rPr sz="5400" i="1" spc="21" dirty="0" err="1">
                <a:solidFill>
                  <a:srgbClr val="282828"/>
                </a:solidFill>
                <a:latin typeface="Kokila" panose="020B0604020202020204" pitchFamily="34" charset="0"/>
                <a:cs typeface="Kokila" panose="020B0604020202020204" pitchFamily="34" charset="0"/>
              </a:rPr>
              <a:t>सहायता</a:t>
            </a:r>
            <a:r>
              <a:rPr sz="5400" i="1" spc="21" dirty="0">
                <a:solidFill>
                  <a:srgbClr val="282828"/>
                </a:solidFill>
                <a:latin typeface="Kokila" panose="020B0604020202020204" pitchFamily="34" charset="0"/>
                <a:cs typeface="Kokila" panose="020B0604020202020204" pitchFamily="34" charset="0"/>
              </a:rPr>
              <a:t> की आवश्यकता हो </a:t>
            </a:r>
            <a:r>
              <a:rPr sz="5400" i="1" spc="21" dirty="0" err="1">
                <a:solidFill>
                  <a:srgbClr val="282828"/>
                </a:solidFill>
                <a:latin typeface="Kokila" panose="020B0604020202020204" pitchFamily="34" charset="0"/>
                <a:cs typeface="Kokila" panose="020B0604020202020204" pitchFamily="34" charset="0"/>
              </a:rPr>
              <a:t>सकती</a:t>
            </a:r>
            <a:r>
              <a:rPr sz="5400" i="1" spc="21" dirty="0">
                <a:solidFill>
                  <a:srgbClr val="282828"/>
                </a:solidFill>
                <a:latin typeface="Kokila" panose="020B0604020202020204" pitchFamily="34" charset="0"/>
                <a:cs typeface="Kokila" panose="020B0604020202020204" pitchFamily="34" charset="0"/>
              </a:rPr>
              <a:t> </a:t>
            </a:r>
            <a:r>
              <a:rPr sz="5400" i="1" spc="21" dirty="0" err="1">
                <a:solidFill>
                  <a:srgbClr val="282828"/>
                </a:solidFill>
                <a:latin typeface="Kokila" panose="020B0604020202020204" pitchFamily="34" charset="0"/>
                <a:cs typeface="Kokila" panose="020B0604020202020204" pitchFamily="34" charset="0"/>
              </a:rPr>
              <a:t>है,हालाँकि</a:t>
            </a:r>
            <a:r>
              <a:rPr lang="hi-IN" sz="5400" i="1" spc="21" dirty="0">
                <a:solidFill>
                  <a:srgbClr val="282828"/>
                </a:solidFill>
                <a:latin typeface="Kokila" panose="020B0604020202020204" pitchFamily="34" charset="0"/>
                <a:cs typeface="Kokila" panose="020B0604020202020204" pitchFamily="34" charset="0"/>
              </a:rPr>
              <a:t> बाहरी संसाधनों  को आस-पास से या उच्चतर प्राधिकारियों से </a:t>
            </a:r>
            <a:r>
              <a:rPr sz="5400" i="1" spc="21" dirty="0" err="1">
                <a:solidFill>
                  <a:srgbClr val="282828"/>
                </a:solidFill>
                <a:latin typeface="Kokila" panose="020B0604020202020204" pitchFamily="34" charset="0"/>
                <a:cs typeface="Kokila" panose="020B0604020202020204" pitchFamily="34" charset="0"/>
              </a:rPr>
              <a:t>प्राप्त</a:t>
            </a:r>
            <a:r>
              <a:rPr sz="5400" i="1" spc="21" dirty="0">
                <a:solidFill>
                  <a:srgbClr val="282828"/>
                </a:solidFill>
                <a:latin typeface="Kokila" panose="020B0604020202020204" pitchFamily="34" charset="0"/>
                <a:cs typeface="Kokila" panose="020B0604020202020204" pitchFamily="34" charset="0"/>
              </a:rPr>
              <a:t> किया जा </a:t>
            </a:r>
            <a:r>
              <a:rPr sz="5400" i="1" spc="21" dirty="0" err="1">
                <a:solidFill>
                  <a:srgbClr val="282828"/>
                </a:solidFill>
                <a:latin typeface="Kokila" panose="020B0604020202020204" pitchFamily="34" charset="0"/>
                <a:cs typeface="Kokila" panose="020B0604020202020204" pitchFamily="34" charset="0"/>
              </a:rPr>
              <a:t>सकता</a:t>
            </a:r>
            <a:r>
              <a:rPr sz="5400" i="1" spc="21" dirty="0">
                <a:solidFill>
                  <a:srgbClr val="282828"/>
                </a:solidFill>
                <a:latin typeface="Kokila" panose="020B0604020202020204" pitchFamily="34" charset="0"/>
                <a:cs typeface="Kokila" panose="020B0604020202020204" pitchFamily="34" charset="0"/>
              </a:rPr>
              <a:t> </a:t>
            </a:r>
            <a:r>
              <a:rPr sz="5400" i="1" spc="21" dirty="0" err="1">
                <a:solidFill>
                  <a:srgbClr val="282828"/>
                </a:solidFill>
                <a:latin typeface="Kokila" panose="020B0604020202020204" pitchFamily="34" charset="0"/>
                <a:cs typeface="Kokila" panose="020B0604020202020204" pitchFamily="34" charset="0"/>
              </a:rPr>
              <a:t>है</a:t>
            </a:r>
            <a:endParaRPr sz="5400" dirty="0">
              <a:latin typeface="Kokila" panose="020B0604020202020204" pitchFamily="34" charset="0"/>
              <a:cs typeface="Kokila" panose="020B0604020202020204" pitchFamily="34" charset="0"/>
            </a:endParaRPr>
          </a:p>
        </p:txBody>
      </p:sp>
      <p:grpSp>
        <p:nvGrpSpPr>
          <p:cNvPr id="22" name="Group 17">
            <a:extLst>
              <a:ext uri="{FF2B5EF4-FFF2-40B4-BE49-F238E27FC236}">
                <a16:creationId xmlns:a16="http://schemas.microsoft.com/office/drawing/2014/main" id="{CF7C2625-C18B-76AD-8F5C-117D53AD1118}"/>
              </a:ext>
            </a:extLst>
          </p:cNvPr>
          <p:cNvGrpSpPr/>
          <p:nvPr/>
        </p:nvGrpSpPr>
        <p:grpSpPr>
          <a:xfrm>
            <a:off x="16770363" y="3601813"/>
            <a:ext cx="5955792" cy="5363284"/>
            <a:chOff x="7522464" y="2061972"/>
            <a:chExt cx="2977896" cy="2977896"/>
          </a:xfrm>
        </p:grpSpPr>
        <p:sp>
          <p:nvSpPr>
            <p:cNvPr id="23" name="object 121">
              <a:extLst>
                <a:ext uri="{FF2B5EF4-FFF2-40B4-BE49-F238E27FC236}">
                  <a16:creationId xmlns:a16="http://schemas.microsoft.com/office/drawing/2014/main" id="{5C6E70FA-90FA-135B-9F4B-35535D0BC187}"/>
                </a:ext>
              </a:extLst>
            </p:cNvPr>
            <p:cNvSpPr/>
            <p:nvPr/>
          </p:nvSpPr>
          <p:spPr>
            <a:xfrm>
              <a:off x="7522464" y="2061972"/>
              <a:ext cx="2977896" cy="2977896"/>
            </a:xfrm>
            <a:custGeom>
              <a:avLst/>
              <a:gdLst/>
              <a:ahLst/>
              <a:cxnLst/>
              <a:rect l="l" t="t" r="r" b="b"/>
              <a:pathLst>
                <a:path w="2977896" h="2977896">
                  <a:moveTo>
                    <a:pt x="0" y="1488948"/>
                  </a:moveTo>
                  <a:lnTo>
                    <a:pt x="1488948" y="0"/>
                  </a:lnTo>
                  <a:lnTo>
                    <a:pt x="2977896" y="1488948"/>
                  </a:lnTo>
                  <a:lnTo>
                    <a:pt x="1488948" y="2977896"/>
                  </a:lnTo>
                  <a:close/>
                </a:path>
              </a:pathLst>
            </a:custGeom>
            <a:solidFill>
              <a:srgbClr val="395B65"/>
            </a:solidFill>
          </p:spPr>
          <p:txBody>
            <a:bodyPr wrap="square" lIns="0" tIns="0" rIns="0" bIns="0" rtlCol="0">
              <a:noAutofit/>
            </a:bodyPr>
            <a:lstStyle/>
            <a:p>
              <a:pPr algn="l" rtl="0"/>
              <a:endParaRPr sz="6000">
                <a:latin typeface="Kokila" panose="020B0604020202020204" pitchFamily="34" charset="0"/>
                <a:cs typeface="Kokila" panose="020B0604020202020204" pitchFamily="34" charset="0"/>
              </a:endParaRPr>
            </a:p>
          </p:txBody>
        </p:sp>
        <p:sp>
          <p:nvSpPr>
            <p:cNvPr id="24" name="text 1">
              <a:extLst>
                <a:ext uri="{FF2B5EF4-FFF2-40B4-BE49-F238E27FC236}">
                  <a16:creationId xmlns:a16="http://schemas.microsoft.com/office/drawing/2014/main" id="{6D6D9E1B-F582-4CBC-7929-07F3917C0C3F}"/>
                </a:ext>
              </a:extLst>
            </p:cNvPr>
            <p:cNvSpPr txBox="1"/>
            <p:nvPr/>
          </p:nvSpPr>
          <p:spPr>
            <a:xfrm>
              <a:off x="8464931" y="2957956"/>
              <a:ext cx="929535" cy="923330"/>
            </a:xfrm>
            <a:prstGeom prst="rect">
              <a:avLst/>
            </a:prstGeom>
          </p:spPr>
          <p:txBody>
            <a:bodyPr vert="horz" wrap="square" lIns="0" tIns="0" rIns="0" bIns="0" rtlCol="0">
              <a:spAutoFit/>
            </a:bodyPr>
            <a:lstStyle/>
            <a:p>
              <a:pPr marL="585730" algn="l" rtl="0"/>
              <a:r>
                <a:rPr sz="6000" spc="21" dirty="0">
                  <a:solidFill>
                    <a:srgbClr val="FFFFFF"/>
                  </a:solidFill>
                  <a:latin typeface="Kokila" panose="020B0604020202020204" pitchFamily="34" charset="0"/>
                  <a:cs typeface="Kokila" panose="020B0604020202020204" pitchFamily="34" charset="0"/>
                </a:rPr>
                <a:t>03</a:t>
              </a:r>
              <a:endParaRPr sz="6000" dirty="0">
                <a:latin typeface="Kokila" panose="020B0604020202020204" pitchFamily="34" charset="0"/>
                <a:cs typeface="Kokila" panose="020B0604020202020204" pitchFamily="34" charset="0"/>
              </a:endParaRPr>
            </a:p>
            <a:p>
              <a:pPr algn="ctr" rtl="0"/>
              <a:r>
                <a:rPr sz="6000" spc="21" dirty="0">
                  <a:solidFill>
                    <a:srgbClr val="FFFFFF"/>
                  </a:solidFill>
                  <a:latin typeface="Kokila" panose="020B0604020202020204" pitchFamily="34" charset="0"/>
                  <a:cs typeface="Kokila" panose="020B0604020202020204" pitchFamily="34" charset="0"/>
                </a:rPr>
                <a:t>स्तर</a:t>
              </a:r>
              <a:endParaRPr sz="6000" dirty="0">
                <a:latin typeface="Kokila" panose="020B0604020202020204" pitchFamily="34" charset="0"/>
                <a:cs typeface="Kokila" panose="020B0604020202020204" pitchFamily="34" charset="0"/>
              </a:endParaRPr>
            </a:p>
          </p:txBody>
        </p:sp>
      </p:grpSp>
      <p:sp>
        <p:nvSpPr>
          <p:cNvPr id="25" name="text 1">
            <a:extLst>
              <a:ext uri="{FF2B5EF4-FFF2-40B4-BE49-F238E27FC236}">
                <a16:creationId xmlns:a16="http://schemas.microsoft.com/office/drawing/2014/main" id="{8CF1D4DD-84E1-3670-3318-DA72B8DE9274}"/>
              </a:ext>
            </a:extLst>
          </p:cNvPr>
          <p:cNvSpPr txBox="1"/>
          <p:nvPr/>
        </p:nvSpPr>
        <p:spPr>
          <a:xfrm>
            <a:off x="16955378" y="9169786"/>
            <a:ext cx="5745597" cy="3416320"/>
          </a:xfrm>
          <a:prstGeom prst="rect">
            <a:avLst/>
          </a:prstGeom>
        </p:spPr>
        <p:txBody>
          <a:bodyPr vert="horz" wrap="square" lIns="0" tIns="0" rIns="0" bIns="0" rtlCol="0">
            <a:spAutoFit/>
          </a:bodyPr>
          <a:lstStyle/>
          <a:p>
            <a:pPr algn="ctr"/>
            <a:r>
              <a:rPr lang="hi-IN" sz="5400" i="1" spc="21" dirty="0">
                <a:solidFill>
                  <a:srgbClr val="282828"/>
                </a:solidFill>
                <a:latin typeface="Kokila" panose="020B0604020202020204" pitchFamily="34" charset="0"/>
                <a:cs typeface="Kokila" panose="020B0604020202020204" pitchFamily="34" charset="0"/>
              </a:rPr>
              <a:t>आपदा की </a:t>
            </a:r>
            <a:r>
              <a:rPr lang="hi-IN" sz="5400" i="1" spc="21" dirty="0" err="1">
                <a:solidFill>
                  <a:srgbClr val="282828"/>
                </a:solidFill>
                <a:latin typeface="Kokila" panose="020B0604020202020204" pitchFamily="34" charset="0"/>
                <a:cs typeface="Kokila" panose="020B0604020202020204" pitchFamily="34" charset="0"/>
              </a:rPr>
              <a:t>भयावहता</a:t>
            </a:r>
            <a:r>
              <a:rPr lang="hi-IN" sz="5400" i="1" spc="21" dirty="0">
                <a:solidFill>
                  <a:srgbClr val="282828"/>
                </a:solidFill>
                <a:latin typeface="Kokila" panose="020B0604020202020204" pitchFamily="34" charset="0"/>
                <a:cs typeface="Kokila" panose="020B0604020202020204" pitchFamily="34" charset="0"/>
              </a:rPr>
              <a:t> स्थानीय राज्य या क्षेत्र  की क्षमता से अधिक है</a:t>
            </a:r>
            <a:r>
              <a:rPr lang="en-US" sz="5400" dirty="0">
                <a:latin typeface="Kokila" panose="020B0604020202020204" pitchFamily="34" charset="0"/>
                <a:cs typeface="Kokila" panose="020B0604020202020204" pitchFamily="34" charset="0"/>
              </a:rPr>
              <a:t> </a:t>
            </a:r>
            <a:r>
              <a:rPr sz="5400" i="1" spc="21" dirty="0" err="1">
                <a:solidFill>
                  <a:srgbClr val="282828"/>
                </a:solidFill>
                <a:latin typeface="Kokila" panose="020B0604020202020204" pitchFamily="34" charset="0"/>
                <a:cs typeface="Kokila" panose="020B0604020202020204" pitchFamily="34" charset="0"/>
              </a:rPr>
              <a:t>और</a:t>
            </a:r>
            <a:r>
              <a:rPr lang="en-US" sz="5400" dirty="0">
                <a:latin typeface="Kokila" panose="020B0604020202020204" pitchFamily="34" charset="0"/>
                <a:cs typeface="Kokila" panose="020B0604020202020204" pitchFamily="34" charset="0"/>
              </a:rPr>
              <a:t> </a:t>
            </a:r>
            <a:r>
              <a:rPr sz="5400" i="1" spc="21" dirty="0" err="1">
                <a:solidFill>
                  <a:srgbClr val="282828"/>
                </a:solidFill>
                <a:latin typeface="Kokila" panose="020B0604020202020204" pitchFamily="34" charset="0"/>
                <a:cs typeface="Kokila" panose="020B0604020202020204" pitchFamily="34" charset="0"/>
              </a:rPr>
              <a:t>समर्थन</a:t>
            </a:r>
            <a:r>
              <a:rPr sz="5400" i="1" spc="21" dirty="0">
                <a:solidFill>
                  <a:srgbClr val="282828"/>
                </a:solidFill>
                <a:latin typeface="Kokila" panose="020B0604020202020204" pitchFamily="34" charset="0"/>
                <a:cs typeface="Kokila" panose="020B0604020202020204" pitchFamily="34" charset="0"/>
              </a:rPr>
              <a:t> की </a:t>
            </a:r>
            <a:r>
              <a:rPr sz="5400" i="1" spc="21" dirty="0" err="1">
                <a:solidFill>
                  <a:srgbClr val="282828"/>
                </a:solidFill>
                <a:latin typeface="Kokila" panose="020B0604020202020204" pitchFamily="34" charset="0"/>
                <a:cs typeface="Kokila" panose="020B0604020202020204" pitchFamily="34" charset="0"/>
              </a:rPr>
              <a:t>आवश्यकता</a:t>
            </a:r>
            <a:r>
              <a:rPr sz="5400" i="1" spc="21" dirty="0">
                <a:solidFill>
                  <a:srgbClr val="282828"/>
                </a:solidFill>
                <a:latin typeface="Kokila" panose="020B0604020202020204" pitchFamily="34" charset="0"/>
                <a:cs typeface="Kokila" panose="020B0604020202020204" pitchFamily="34" charset="0"/>
              </a:rPr>
              <a:t> </a:t>
            </a:r>
            <a:r>
              <a:rPr sz="5400" i="1" spc="21" dirty="0" err="1">
                <a:solidFill>
                  <a:srgbClr val="282828"/>
                </a:solidFill>
                <a:latin typeface="Kokila" panose="020B0604020202020204" pitchFamily="34" charset="0"/>
                <a:cs typeface="Kokila" panose="020B0604020202020204" pitchFamily="34" charset="0"/>
              </a:rPr>
              <a:t>है</a:t>
            </a:r>
            <a:r>
              <a:rPr sz="6000" i="1" spc="21" dirty="0">
                <a:solidFill>
                  <a:srgbClr val="282828"/>
                </a:solidFill>
                <a:latin typeface="Kokila" panose="020B0604020202020204" pitchFamily="34" charset="0"/>
                <a:cs typeface="Kokila" panose="020B0604020202020204" pitchFamily="34" charset="0"/>
              </a:rPr>
              <a:t>।</a:t>
            </a:r>
            <a:endParaRPr sz="60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451907727"/>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02280-2A1C-3C86-91B6-B3D91548FE8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E74F23F-0F91-5225-3357-C09A646E7526}"/>
              </a:ext>
            </a:extLst>
          </p:cNvPr>
          <p:cNvSpPr/>
          <p:nvPr/>
        </p:nvSpPr>
        <p:spPr>
          <a:xfrm>
            <a:off x="8167732" y="-20782"/>
            <a:ext cx="16216268" cy="13716001"/>
          </a:xfrm>
          <a:prstGeom prst="rect">
            <a:avLst/>
          </a:prstGeom>
          <a:solidFill>
            <a:schemeClr val="accent6">
              <a:lumMod val="20000"/>
              <a:lumOff val="80000"/>
            </a:schemeClr>
          </a:solidFill>
          <a:ln w="12700">
            <a:miter lim="400000"/>
          </a:ln>
        </p:spPr>
        <p:txBody>
          <a:bodyPr lIns="78283" tIns="78283" rIns="78283" bIns="78283"/>
          <a:lstStyle/>
          <a:p>
            <a:pPr algn="l" rtl="0"/>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195F1E3-443E-D880-F24D-A50ECE814536}"/>
              </a:ext>
            </a:extLst>
          </p:cNvPr>
          <p:cNvSpPr txBox="1"/>
          <p:nvPr/>
        </p:nvSpPr>
        <p:spPr>
          <a:xfrm>
            <a:off x="8564880" y="3258094"/>
            <a:ext cx="15076257" cy="68377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914400" indent="-9144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शहरी आपदा प्रबंधन प्राधिकरण (यूडीएमए)</a:t>
            </a:r>
          </a:p>
          <a:p>
            <a:pPr marL="914400" indent="-9144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राष्ट्रीय और राज्य आपदा डेटाबेस</a:t>
            </a:r>
          </a:p>
          <a:p>
            <a:pPr marL="914400" indent="-9144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प्रमुख निकायों के लिए वैधानिक मान्यता</a:t>
            </a:r>
          </a:p>
          <a:p>
            <a:pPr marL="914400" indent="-9144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योजना प्राधिकरण में बदलाव: एनईसी से एनडीएमए</a:t>
            </a:r>
          </a:p>
          <a:p>
            <a:pPr marL="914400" indent="-9144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आपदा जोखिम न्यूनीकरण (डीआरआर)</a:t>
            </a:r>
          </a:p>
          <a:p>
            <a:pPr marL="914400" indent="-914400" algn="l" rtl="0">
              <a:buFont typeface="+mj-lt"/>
              <a:buAutoNum type="arabicParen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Kokila" panose="020B0604020202020204" pitchFamily="34" charset="0"/>
                <a:cs typeface="Kokila" panose="020B0604020202020204" pitchFamily="34" charset="0"/>
              </a:rPr>
              <a:t>आधुनिकीकरण और विकेंद्रीकरण</a:t>
            </a:r>
          </a:p>
        </p:txBody>
      </p:sp>
      <p:sp>
        <p:nvSpPr>
          <p:cNvPr id="114" name="PPT 2 -">
            <a:extLst>
              <a:ext uri="{FF2B5EF4-FFF2-40B4-BE49-F238E27FC236}">
                <a16:creationId xmlns:a16="http://schemas.microsoft.com/office/drawing/2014/main" id="{8F307D8C-FD25-2C05-818C-FEE99B311898}"/>
              </a:ext>
            </a:extLst>
          </p:cNvPr>
          <p:cNvSpPr txBox="1"/>
          <p:nvPr/>
        </p:nvSpPr>
        <p:spPr>
          <a:xfrm>
            <a:off x="21546984" y="12733636"/>
            <a:ext cx="2094153" cy="6197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a:defRPr b="0"/>
            </a:pPr>
            <a:r>
              <a:rPr lang="hi-IN" b="1" dirty="0">
                <a:solidFill>
                  <a:srgbClr val="E46C0A"/>
                </a:solidFill>
              </a:rPr>
              <a:t>PPT </a:t>
            </a:r>
            <a:r>
              <a:rPr lang="en-US" b="1" dirty="0">
                <a:solidFill>
                  <a:srgbClr val="E46C0A"/>
                </a:solidFill>
              </a:rPr>
              <a:t>1</a:t>
            </a:r>
            <a:r>
              <a:rPr b="1" dirty="0">
                <a:solidFill>
                  <a:srgbClr val="E46C0A"/>
                </a:solidFill>
              </a:rPr>
              <a:t>-</a:t>
            </a:r>
          </a:p>
        </p:txBody>
      </p:sp>
      <p:sp>
        <p:nvSpPr>
          <p:cNvPr id="115" name="Rectangle">
            <a:extLst>
              <a:ext uri="{FF2B5EF4-FFF2-40B4-BE49-F238E27FC236}">
                <a16:creationId xmlns:a16="http://schemas.microsoft.com/office/drawing/2014/main" id="{5D71E2A8-0967-9F83-2494-9207BB980182}"/>
              </a:ext>
            </a:extLst>
          </p:cNvPr>
          <p:cNvSpPr/>
          <p:nvPr/>
        </p:nvSpPr>
        <p:spPr>
          <a:xfrm>
            <a:off x="21539200" y="13512800"/>
            <a:ext cx="1879600" cy="203200"/>
          </a:xfrm>
          <a:prstGeom prst="rect">
            <a:avLst/>
          </a:prstGeom>
          <a:solidFill>
            <a:srgbClr val="E46C0A"/>
          </a:solidFill>
          <a:ln w="12700">
            <a:miter lim="400000"/>
          </a:ln>
        </p:spPr>
        <p:txBody>
          <a:bodyPr lIns="78283" tIns="78283" rIns="78283" bIns="78283"/>
          <a:lstStyle/>
          <a:p>
            <a:pPr algn="l" rtl="0"/>
            <a:endParaRPr/>
          </a:p>
        </p:txBody>
      </p:sp>
      <p:sp>
        <p:nvSpPr>
          <p:cNvPr id="116" name="Slide Number">
            <a:extLst>
              <a:ext uri="{FF2B5EF4-FFF2-40B4-BE49-F238E27FC236}">
                <a16:creationId xmlns:a16="http://schemas.microsoft.com/office/drawing/2014/main" id="{C8B48B45-6CFC-5D37-AC2D-B4FE44A45699}"/>
              </a:ext>
            </a:extLst>
          </p:cNvPr>
          <p:cNvSpPr txBox="1">
            <a:spLocks noGrp="1"/>
          </p:cNvSpPr>
          <p:nvPr>
            <p:ph type="sldNum" sz="quarter" idx="2"/>
          </p:nvPr>
        </p:nvSpPr>
        <p:spPr>
          <a:xfrm>
            <a:off x="22920941" y="1270942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pPr algn="l" rtl="0"/>
              <a:t>37</a:t>
            </a:fld>
            <a:endParaRPr dirty="0"/>
          </a:p>
        </p:txBody>
      </p:sp>
      <p:sp>
        <p:nvSpPr>
          <p:cNvPr id="9" name="Course Purpose">
            <a:extLst>
              <a:ext uri="{FF2B5EF4-FFF2-40B4-BE49-F238E27FC236}">
                <a16:creationId xmlns:a16="http://schemas.microsoft.com/office/drawing/2014/main" id="{18F56131-1AD8-8E86-4483-06F7F88FEA60}"/>
              </a:ext>
            </a:extLst>
          </p:cNvPr>
          <p:cNvSpPr txBox="1"/>
          <p:nvPr/>
        </p:nvSpPr>
        <p:spPr>
          <a:xfrm>
            <a:off x="742863" y="2812493"/>
            <a:ext cx="7113118" cy="3174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ctr" rtl="0"/>
            <a:r>
              <a:rPr lang="en-US" sz="8000" dirty="0" err="1">
                <a:latin typeface="Kokila" panose="020B0604020202020204" pitchFamily="34" charset="0"/>
                <a:cs typeface="Kokila" panose="020B0604020202020204" pitchFamily="34" charset="0"/>
              </a:rPr>
              <a:t>आपदा</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प्रबंधन</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संशोधन</a:t>
            </a:r>
            <a:r>
              <a:rPr lang="en-US" sz="8000" dirty="0">
                <a:latin typeface="Kokila" panose="020B0604020202020204" pitchFamily="34" charset="0"/>
                <a:cs typeface="Kokila" panose="020B0604020202020204" pitchFamily="34" charset="0"/>
              </a:rPr>
              <a:t>) </a:t>
            </a:r>
            <a:r>
              <a:rPr lang="en-US" sz="8000" dirty="0" err="1">
                <a:latin typeface="Kokila" panose="020B0604020202020204" pitchFamily="34" charset="0"/>
                <a:cs typeface="Kokila" panose="020B0604020202020204" pitchFamily="34" charset="0"/>
              </a:rPr>
              <a:t>अधिनियम</a:t>
            </a:r>
            <a:r>
              <a:rPr lang="en-US" sz="8000" dirty="0">
                <a:latin typeface="Kokila" panose="020B0604020202020204" pitchFamily="34" charset="0"/>
                <a:cs typeface="Kokila" panose="020B0604020202020204" pitchFamily="34" charset="0"/>
              </a:rPr>
              <a:t>, 2025</a:t>
            </a:r>
            <a:endParaRPr lang="en-IN" sz="8000" b="0" dirty="0">
              <a:latin typeface="Kokila" panose="020B0604020202020204" pitchFamily="34" charset="0"/>
              <a:cs typeface="Kokila" panose="020B0604020202020204" pitchFamily="34" charset="0"/>
            </a:endParaRPr>
          </a:p>
        </p:txBody>
      </p:sp>
      <p:pic>
        <p:nvPicPr>
          <p:cNvPr id="2" name="Picture 1">
            <a:extLst>
              <a:ext uri="{FF2B5EF4-FFF2-40B4-BE49-F238E27FC236}">
                <a16:creationId xmlns:a16="http://schemas.microsoft.com/office/drawing/2014/main" id="{A39BD8F4-C658-428D-AA1D-08E1EA5524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69979" y="50560"/>
            <a:ext cx="2414021" cy="2313437"/>
          </a:xfrm>
          <a:prstGeom prst="rect">
            <a:avLst/>
          </a:prstGeom>
        </p:spPr>
      </p:pic>
    </p:spTree>
    <p:extLst>
      <p:ext uri="{BB962C8B-B14F-4D97-AF65-F5344CB8AC3E}">
        <p14:creationId xmlns:p14="http://schemas.microsoft.com/office/powerpoint/2010/main" val="3931969656"/>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0" y="0"/>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pPr algn="l" rtl="0"/>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pPr algn="l" rtl="0"/>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38</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6180903" y="1915775"/>
            <a:ext cx="3876262" cy="1600438"/>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9800" b="1" cap="none" spc="0" dirty="0" err="1">
                <a:ln/>
                <a:solidFill>
                  <a:schemeClr val="accent6">
                    <a:lumMod val="75000"/>
                  </a:schemeClr>
                </a:solidFill>
                <a:effectLst/>
                <a:latin typeface="Kokila" panose="020B0604020202020204" pitchFamily="34" charset="0"/>
                <a:cs typeface="Kokila" panose="020B0604020202020204" pitchFamily="34" charset="0"/>
              </a:rPr>
              <a:t>धन्यवाद</a:t>
            </a:r>
            <a:endParaRPr lang="en-US" sz="9800" b="1" cap="none" spc="0" dirty="0">
              <a:ln/>
              <a:solidFill>
                <a:schemeClr val="accent6">
                  <a:lumMod val="75000"/>
                </a:schemeClr>
              </a:solidFill>
              <a:effectLst/>
              <a:latin typeface="Kokila" panose="020B0604020202020204" pitchFamily="34" charset="0"/>
              <a:cs typeface="Kokila" panose="020B0604020202020204" pitchFamily="34" charset="0"/>
            </a:endParaRPr>
          </a:p>
        </p:txBody>
      </p:sp>
      <p:pic>
        <p:nvPicPr>
          <p:cNvPr id="4" name="Picture 3">
            <a:extLst>
              <a:ext uri="{FF2B5EF4-FFF2-40B4-BE49-F238E27FC236}">
                <a16:creationId xmlns:a16="http://schemas.microsoft.com/office/drawing/2014/main" id="{4563B7FD-B9AA-8BF2-5D2A-7F40FFCBB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69758" y="2623930"/>
            <a:ext cx="12809302" cy="9986207"/>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694</TotalTime>
  <Words>1785</Words>
  <Application>Microsoft Office PowerPoint</Application>
  <PresentationFormat>Custom</PresentationFormat>
  <Paragraphs>256</Paragraphs>
  <Slides>38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Kokila</vt:lpstr>
      <vt:lpstr>Open Sans</vt:lpstr>
      <vt:lpstr>Open Sans Semibold</vt:lpstr>
      <vt:lpstr>Verdana</vt:lpstr>
      <vt:lpstr>Wingdings</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NDRF NDRF</cp:lastModifiedBy>
  <cp:revision>87</cp:revision>
  <dcterms:modified xsi:type="dcterms:W3CDTF">2026-01-05T10:05:50Z</dcterms:modified>
</cp:coreProperties>
</file>