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53" r:id="rId2"/>
    <p:sldId id="507" r:id="rId3"/>
    <p:sldId id="510" r:id="rId4"/>
    <p:sldId id="511" r:id="rId5"/>
    <p:sldId id="512" r:id="rId6"/>
    <p:sldId id="513" r:id="rId7"/>
    <p:sldId id="514" r:id="rId8"/>
    <p:sldId id="515" r:id="rId9"/>
    <p:sldId id="516" r:id="rId10"/>
    <p:sldId id="517" r:id="rId11"/>
    <p:sldId id="518" r:id="rId12"/>
    <p:sldId id="519" r:id="rId13"/>
    <p:sldId id="520" r:id="rId14"/>
    <p:sldId id="521" r:id="rId15"/>
    <p:sldId id="522" r:id="rId16"/>
    <p:sldId id="523" r:id="rId17"/>
    <p:sldId id="524" r:id="rId18"/>
    <p:sldId id="525" r:id="rId19"/>
    <p:sldId id="526" r:id="rId20"/>
    <p:sldId id="527" r:id="rId21"/>
    <p:sldId id="528" r:id="rId22"/>
    <p:sldId id="529" r:id="rId23"/>
    <p:sldId id="530" r:id="rId24"/>
    <p:sldId id="531" r:id="rId25"/>
    <p:sldId id="532" r:id="rId26"/>
    <p:sldId id="533" r:id="rId27"/>
    <p:sldId id="534" r:id="rId28"/>
    <p:sldId id="535" r:id="rId29"/>
    <p:sldId id="536" r:id="rId30"/>
    <p:sldId id="538" r:id="rId31"/>
    <p:sldId id="539" r:id="rId32"/>
    <p:sldId id="540" r:id="rId33"/>
    <p:sldId id="541" r:id="rId34"/>
    <p:sldId id="542" r:id="rId35"/>
    <p:sldId id="543" r:id="rId36"/>
    <p:sldId id="544" r:id="rId37"/>
    <p:sldId id="545" r:id="rId38"/>
    <p:sldId id="546" r:id="rId39"/>
    <p:sldId id="547" r:id="rId40"/>
    <p:sldId id="548" r:id="rId41"/>
    <p:sldId id="549" r:id="rId42"/>
    <p:sldId id="551" r:id="rId43"/>
    <p:sldId id="552" r:id="rId44"/>
    <p:sldId id="553" r:id="rId45"/>
    <p:sldId id="554" r:id="rId46"/>
    <p:sldId id="555" r:id="rId47"/>
    <p:sldId id="556" r:id="rId48"/>
    <p:sldId id="557" r:id="rId49"/>
    <p:sldId id="558" r:id="rId50"/>
    <p:sldId id="559" r:id="rId51"/>
    <p:sldId id="560" r:id="rId52"/>
    <p:sldId id="561" r:id="rId53"/>
    <p:sldId id="562" r:id="rId54"/>
    <p:sldId id="563" r:id="rId55"/>
    <p:sldId id="564" r:id="rId56"/>
    <p:sldId id="565" r:id="rId57"/>
    <p:sldId id="566" r:id="rId58"/>
    <p:sldId id="509" r:id="rId5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2857" autoAdjust="0"/>
  </p:normalViewPr>
  <p:slideViewPr>
    <p:cSldViewPr>
      <p:cViewPr varScale="1">
        <p:scale>
          <a:sx n="100" d="100"/>
          <a:sy n="100" d="100"/>
        </p:scale>
        <p:origin x="1368"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262B3-7EEB-4268-A020-6A6AE6802C6C}" type="datetimeFigureOut">
              <a:rPr lang="en-IN" smtClean="0"/>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01947-5C6D-4AF5-AD66-36CC9C1C378F}" type="slidenum">
              <a:rPr lang="en-IN" smtClean="0"/>
              <a:t>‹#›</a:t>
            </a:fld>
            <a:endParaRPr lang="en-IN"/>
          </a:p>
        </p:txBody>
      </p:sp>
    </p:spTree>
    <p:extLst>
      <p:ext uri="{BB962C8B-B14F-4D97-AF65-F5344CB8AC3E}">
        <p14:creationId xmlns:p14="http://schemas.microsoft.com/office/powerpoint/2010/main" val="307732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IN" dirty="0"/>
          </a:p>
        </p:txBody>
      </p:sp>
      <p:sp>
        <p:nvSpPr>
          <p:cNvPr id="4" name="Slide Number Placeholder 3"/>
          <p:cNvSpPr>
            <a:spLocks noGrp="1"/>
          </p:cNvSpPr>
          <p:nvPr>
            <p:ph type="sldNum" sz="quarter" idx="5"/>
          </p:nvPr>
        </p:nvSpPr>
        <p:spPr/>
        <p:txBody>
          <a:bodyPr/>
          <a:lstStyle/>
          <a:p>
            <a:pPr algn="l" rtl="0"/>
            <a:fld id="{F2B01947-5C6D-4AF5-AD66-36CC9C1C378F}" type="slidenum">
              <a:rPr lang="en-IN" smtClean="0"/>
              <a:t>20</a:t>
            </a:fld>
            <a:endParaRPr lang="en-IN"/>
          </a:p>
        </p:txBody>
      </p:sp>
    </p:spTree>
    <p:extLst>
      <p:ext uri="{BB962C8B-B14F-4D97-AF65-F5344CB8AC3E}">
        <p14:creationId xmlns:p14="http://schemas.microsoft.com/office/powerpoint/2010/main" val="3084486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9B3FB-6B55-1A52-CCE7-C38172E55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82837-272D-5088-7365-8E5E74590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F74A7-8A06-BC76-2FA6-192E793091FC}"/>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CAAE3535-21E4-E528-CA5F-FE5765AE2DAE}"/>
              </a:ext>
            </a:extLst>
          </p:cNvPr>
          <p:cNvSpPr>
            <a:spLocks noGrp="1"/>
          </p:cNvSpPr>
          <p:nvPr>
            <p:ph type="sldNum" sz="quarter" idx="5"/>
          </p:nvPr>
        </p:nvSpPr>
        <p:spPr/>
        <p:txBody>
          <a:bodyPr/>
          <a:lstStyle/>
          <a:p>
            <a:pPr algn="l" rtl="0"/>
            <a:fld id="{F2B01947-5C6D-4AF5-AD66-36CC9C1C378F}" type="slidenum">
              <a:rPr lang="en-IN" smtClean="0"/>
              <a:t>21</a:t>
            </a:fld>
            <a:endParaRPr lang="en-IN"/>
          </a:p>
        </p:txBody>
      </p:sp>
    </p:spTree>
    <p:extLst>
      <p:ext uri="{BB962C8B-B14F-4D97-AF65-F5344CB8AC3E}">
        <p14:creationId xmlns:p14="http://schemas.microsoft.com/office/powerpoint/2010/main" val="566754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1FDE-FBBC-58AB-1E75-CF6D9BDE4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554C6-886D-C744-DFB6-4142F1BCB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E1034-6CFA-8C50-D40D-4DFDE972950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F8B9A5D-C094-C4C6-F390-CEBF28EC3CEE}"/>
              </a:ext>
            </a:extLst>
          </p:cNvPr>
          <p:cNvSpPr>
            <a:spLocks noGrp="1"/>
          </p:cNvSpPr>
          <p:nvPr>
            <p:ph type="sldNum" sz="quarter" idx="5"/>
          </p:nvPr>
        </p:nvSpPr>
        <p:spPr/>
        <p:txBody>
          <a:bodyPr/>
          <a:lstStyle/>
          <a:p>
            <a:pPr algn="l" rtl="0"/>
            <a:fld id="{F2B01947-5C6D-4AF5-AD66-36CC9C1C378F}" type="slidenum">
              <a:rPr lang="en-IN" smtClean="0"/>
              <a:t>22</a:t>
            </a:fld>
            <a:endParaRPr lang="en-IN"/>
          </a:p>
        </p:txBody>
      </p:sp>
    </p:spTree>
    <p:extLst>
      <p:ext uri="{BB962C8B-B14F-4D97-AF65-F5344CB8AC3E}">
        <p14:creationId xmlns:p14="http://schemas.microsoft.com/office/powerpoint/2010/main" val="754641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3AF55-C88D-4C04-4853-28DCB7ADE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A2951-B4F2-D4CE-F317-90179607E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97DDC-F618-C1E5-8C96-3DB7D06E1A92}"/>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E96611B7-1CBF-A0C1-5A71-A4CEBBBD5225}"/>
              </a:ext>
            </a:extLst>
          </p:cNvPr>
          <p:cNvSpPr>
            <a:spLocks noGrp="1"/>
          </p:cNvSpPr>
          <p:nvPr>
            <p:ph type="sldNum" sz="quarter" idx="5"/>
          </p:nvPr>
        </p:nvSpPr>
        <p:spPr/>
        <p:txBody>
          <a:bodyPr/>
          <a:lstStyle/>
          <a:p>
            <a:pPr algn="l" rtl="0"/>
            <a:fld id="{F2B01947-5C6D-4AF5-AD66-36CC9C1C378F}" type="slidenum">
              <a:rPr lang="en-IN" smtClean="0"/>
              <a:t>23</a:t>
            </a:fld>
            <a:endParaRPr lang="en-IN"/>
          </a:p>
        </p:txBody>
      </p:sp>
    </p:spTree>
    <p:extLst>
      <p:ext uri="{BB962C8B-B14F-4D97-AF65-F5344CB8AC3E}">
        <p14:creationId xmlns:p14="http://schemas.microsoft.com/office/powerpoint/2010/main" val="175931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EDEED-F111-3F51-C6C7-E599FA9BF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AF838-9900-77AF-CE05-16A04511B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AFC83-CCDE-15ED-4E3B-38515DC2F54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D7B0D4F1-1DBF-8AC2-08F3-56B314D1BC09}"/>
              </a:ext>
            </a:extLst>
          </p:cNvPr>
          <p:cNvSpPr>
            <a:spLocks noGrp="1"/>
          </p:cNvSpPr>
          <p:nvPr>
            <p:ph type="sldNum" sz="quarter" idx="5"/>
          </p:nvPr>
        </p:nvSpPr>
        <p:spPr/>
        <p:txBody>
          <a:bodyPr/>
          <a:lstStyle/>
          <a:p>
            <a:pPr algn="l" rtl="0"/>
            <a:fld id="{F2B01947-5C6D-4AF5-AD66-36CC9C1C378F}" type="slidenum">
              <a:rPr lang="en-IN" smtClean="0"/>
              <a:t>24</a:t>
            </a:fld>
            <a:endParaRPr lang="en-IN"/>
          </a:p>
        </p:txBody>
      </p:sp>
    </p:spTree>
    <p:extLst>
      <p:ext uri="{BB962C8B-B14F-4D97-AF65-F5344CB8AC3E}">
        <p14:creationId xmlns:p14="http://schemas.microsoft.com/office/powerpoint/2010/main" val="1721591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2C262-8ECC-A5F8-F4F8-E29D15936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3467A-228B-DCBE-C80E-C81C2B1A25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E1E0C-6DCB-B3CF-2BEC-F9C45A107082}"/>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32360824-754A-64F6-6DA9-85E0626C047F}"/>
              </a:ext>
            </a:extLst>
          </p:cNvPr>
          <p:cNvSpPr>
            <a:spLocks noGrp="1"/>
          </p:cNvSpPr>
          <p:nvPr>
            <p:ph type="sldNum" sz="quarter" idx="5"/>
          </p:nvPr>
        </p:nvSpPr>
        <p:spPr/>
        <p:txBody>
          <a:bodyPr/>
          <a:lstStyle/>
          <a:p>
            <a:pPr algn="l" rtl="0"/>
            <a:fld id="{F2B01947-5C6D-4AF5-AD66-36CC9C1C378F}" type="slidenum">
              <a:rPr lang="en-IN" smtClean="0"/>
              <a:t>25</a:t>
            </a:fld>
            <a:endParaRPr lang="en-IN"/>
          </a:p>
        </p:txBody>
      </p:sp>
    </p:spTree>
    <p:extLst>
      <p:ext uri="{BB962C8B-B14F-4D97-AF65-F5344CB8AC3E}">
        <p14:creationId xmlns:p14="http://schemas.microsoft.com/office/powerpoint/2010/main" val="741088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C2592-8359-5DE2-FE9A-728AF7078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58DB5-8AEF-AD44-8AEA-10F24222D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C6E03-4407-4C9D-9A6B-B5896E315DD1}"/>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E591E165-E9D2-DA63-590A-CA7AE1CCB3AD}"/>
              </a:ext>
            </a:extLst>
          </p:cNvPr>
          <p:cNvSpPr>
            <a:spLocks noGrp="1"/>
          </p:cNvSpPr>
          <p:nvPr>
            <p:ph type="sldNum" sz="quarter" idx="5"/>
          </p:nvPr>
        </p:nvSpPr>
        <p:spPr/>
        <p:txBody>
          <a:bodyPr/>
          <a:lstStyle/>
          <a:p>
            <a:pPr algn="l" rtl="0"/>
            <a:fld id="{F2B01947-5C6D-4AF5-AD66-36CC9C1C378F}" type="slidenum">
              <a:rPr lang="en-IN" smtClean="0"/>
              <a:t>26</a:t>
            </a:fld>
            <a:endParaRPr lang="en-IN"/>
          </a:p>
        </p:txBody>
      </p:sp>
    </p:spTree>
    <p:extLst>
      <p:ext uri="{BB962C8B-B14F-4D97-AF65-F5344CB8AC3E}">
        <p14:creationId xmlns:p14="http://schemas.microsoft.com/office/powerpoint/2010/main" val="716135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DDDF2-F7D0-E83C-8E54-F7AA69F63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BE758-1325-5C32-024A-971F36D22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C5708-5E27-AE49-D8E1-40407B3C841A}"/>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7D1B0E14-2A68-B920-48BA-75FDD7940456}"/>
              </a:ext>
            </a:extLst>
          </p:cNvPr>
          <p:cNvSpPr>
            <a:spLocks noGrp="1"/>
          </p:cNvSpPr>
          <p:nvPr>
            <p:ph type="sldNum" sz="quarter" idx="5"/>
          </p:nvPr>
        </p:nvSpPr>
        <p:spPr/>
        <p:txBody>
          <a:bodyPr/>
          <a:lstStyle/>
          <a:p>
            <a:pPr algn="l" rtl="0"/>
            <a:fld id="{F2B01947-5C6D-4AF5-AD66-36CC9C1C378F}" type="slidenum">
              <a:rPr lang="en-IN" smtClean="0"/>
              <a:t>27</a:t>
            </a:fld>
            <a:endParaRPr lang="en-IN"/>
          </a:p>
        </p:txBody>
      </p:sp>
    </p:spTree>
    <p:extLst>
      <p:ext uri="{BB962C8B-B14F-4D97-AF65-F5344CB8AC3E}">
        <p14:creationId xmlns:p14="http://schemas.microsoft.com/office/powerpoint/2010/main" val="114255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39072-E904-574D-3024-16FE22F83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085E8-3965-A050-EE36-016527A86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FD0AAD-42AC-9B1D-CAE0-AE743A6C180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1DA54159-7B8E-F3ED-AAD8-2F398F0B85F8}"/>
              </a:ext>
            </a:extLst>
          </p:cNvPr>
          <p:cNvSpPr>
            <a:spLocks noGrp="1"/>
          </p:cNvSpPr>
          <p:nvPr>
            <p:ph type="sldNum" sz="quarter" idx="5"/>
          </p:nvPr>
        </p:nvSpPr>
        <p:spPr/>
        <p:txBody>
          <a:bodyPr/>
          <a:lstStyle/>
          <a:p>
            <a:pPr algn="l" rtl="0"/>
            <a:fld id="{F2B01947-5C6D-4AF5-AD66-36CC9C1C378F}" type="slidenum">
              <a:rPr lang="en-IN" smtClean="0"/>
              <a:t>28</a:t>
            </a:fld>
            <a:endParaRPr lang="en-IN"/>
          </a:p>
        </p:txBody>
      </p:sp>
    </p:spTree>
    <p:extLst>
      <p:ext uri="{BB962C8B-B14F-4D97-AF65-F5344CB8AC3E}">
        <p14:creationId xmlns:p14="http://schemas.microsoft.com/office/powerpoint/2010/main" val="3589266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84C5-B4A2-E69D-5A28-A5623A1D8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102E1-9ED6-A13D-7ED2-7B73FFD26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F980F-7D0E-6793-0503-59ED8468872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80EBAFC-0089-4A1C-5788-3A449560442D}"/>
              </a:ext>
            </a:extLst>
          </p:cNvPr>
          <p:cNvSpPr>
            <a:spLocks noGrp="1"/>
          </p:cNvSpPr>
          <p:nvPr>
            <p:ph type="sldNum" sz="quarter" idx="5"/>
          </p:nvPr>
        </p:nvSpPr>
        <p:spPr/>
        <p:txBody>
          <a:bodyPr/>
          <a:lstStyle/>
          <a:p>
            <a:pPr algn="l" rtl="0"/>
            <a:fld id="{F2B01947-5C6D-4AF5-AD66-36CC9C1C378F}" type="slidenum">
              <a:rPr lang="en-IN" smtClean="0"/>
              <a:t>29</a:t>
            </a:fld>
            <a:endParaRPr lang="en-IN"/>
          </a:p>
        </p:txBody>
      </p:sp>
    </p:spTree>
    <p:extLst>
      <p:ext uri="{BB962C8B-B14F-4D97-AF65-F5344CB8AC3E}">
        <p14:creationId xmlns:p14="http://schemas.microsoft.com/office/powerpoint/2010/main" val="2337364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EAF45-046E-93B6-3B62-13FCE62AF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89D55-1D42-BC32-599B-8B629CACA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5F6EFB-713C-0682-69EB-2AF43D24CC2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2E4992DA-AF1C-D4CC-FE1B-7F4F0944C433}"/>
              </a:ext>
            </a:extLst>
          </p:cNvPr>
          <p:cNvSpPr>
            <a:spLocks noGrp="1"/>
          </p:cNvSpPr>
          <p:nvPr>
            <p:ph type="sldNum" sz="quarter" idx="5"/>
          </p:nvPr>
        </p:nvSpPr>
        <p:spPr/>
        <p:txBody>
          <a:bodyPr/>
          <a:lstStyle/>
          <a:p>
            <a:pPr algn="l" rtl="0"/>
            <a:fld id="{F2B01947-5C6D-4AF5-AD66-36CC9C1C378F}" type="slidenum">
              <a:rPr lang="en-IN" smtClean="0"/>
              <a:t>30</a:t>
            </a:fld>
            <a:endParaRPr lang="en-IN"/>
          </a:p>
        </p:txBody>
      </p:sp>
    </p:spTree>
    <p:extLst>
      <p:ext uri="{BB962C8B-B14F-4D97-AF65-F5344CB8AC3E}">
        <p14:creationId xmlns:p14="http://schemas.microsoft.com/office/powerpoint/2010/main" val="429461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251F2-E8C1-8E72-45F4-7DA37FE14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AFCF2-88DF-B5F0-F4EA-86216F31F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BCCA2-8F81-9B39-15C3-3259293AEF24}"/>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5813977-6271-6D27-BED3-1C57F89E4BF3}"/>
              </a:ext>
            </a:extLst>
          </p:cNvPr>
          <p:cNvSpPr>
            <a:spLocks noGrp="1"/>
          </p:cNvSpPr>
          <p:nvPr>
            <p:ph type="sldNum" sz="quarter" idx="5"/>
          </p:nvPr>
        </p:nvSpPr>
        <p:spPr/>
        <p:txBody>
          <a:bodyPr/>
          <a:lstStyle/>
          <a:p>
            <a:pPr algn="l" rtl="0"/>
            <a:fld id="{F2B01947-5C6D-4AF5-AD66-36CC9C1C378F}" type="slidenum">
              <a:rPr lang="en-IN" smtClean="0"/>
              <a:t>31</a:t>
            </a:fld>
            <a:endParaRPr lang="en-IN"/>
          </a:p>
        </p:txBody>
      </p:sp>
    </p:spTree>
    <p:extLst>
      <p:ext uri="{BB962C8B-B14F-4D97-AF65-F5344CB8AC3E}">
        <p14:creationId xmlns:p14="http://schemas.microsoft.com/office/powerpoint/2010/main" val="2210834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FA005-E02C-0DBE-2121-8409F74F2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829A2-3252-1A53-7E15-8D5DCBB99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74EF1C-EB23-8932-83B4-D2CE73E2DF7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E71EE33-6AD8-CA60-73A4-4474AE8FB0F1}"/>
              </a:ext>
            </a:extLst>
          </p:cNvPr>
          <p:cNvSpPr>
            <a:spLocks noGrp="1"/>
          </p:cNvSpPr>
          <p:nvPr>
            <p:ph type="sldNum" sz="quarter" idx="5"/>
          </p:nvPr>
        </p:nvSpPr>
        <p:spPr/>
        <p:txBody>
          <a:bodyPr/>
          <a:lstStyle/>
          <a:p>
            <a:pPr algn="l" rtl="0"/>
            <a:fld id="{F2B01947-5C6D-4AF5-AD66-36CC9C1C378F}" type="slidenum">
              <a:rPr lang="en-IN" smtClean="0"/>
              <a:t>32</a:t>
            </a:fld>
            <a:endParaRPr lang="en-IN"/>
          </a:p>
        </p:txBody>
      </p:sp>
    </p:spTree>
    <p:extLst>
      <p:ext uri="{BB962C8B-B14F-4D97-AF65-F5344CB8AC3E}">
        <p14:creationId xmlns:p14="http://schemas.microsoft.com/office/powerpoint/2010/main" val="239494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5DE2C-39F9-673A-AA48-BA1FCDFD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4F9C3-AE82-A1A5-9328-0F40E1601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0977A-F1D1-C749-9159-C5C7F472BE38}"/>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74695FF6-42BE-8C25-A881-0BF65356B32C}"/>
              </a:ext>
            </a:extLst>
          </p:cNvPr>
          <p:cNvSpPr>
            <a:spLocks noGrp="1"/>
          </p:cNvSpPr>
          <p:nvPr>
            <p:ph type="sldNum" sz="quarter" idx="5"/>
          </p:nvPr>
        </p:nvSpPr>
        <p:spPr/>
        <p:txBody>
          <a:bodyPr/>
          <a:lstStyle/>
          <a:p>
            <a:pPr algn="l" rtl="0"/>
            <a:fld id="{F2B01947-5C6D-4AF5-AD66-36CC9C1C378F}" type="slidenum">
              <a:rPr lang="en-IN" smtClean="0"/>
              <a:t>33</a:t>
            </a:fld>
            <a:endParaRPr lang="en-IN"/>
          </a:p>
        </p:txBody>
      </p:sp>
    </p:spTree>
    <p:extLst>
      <p:ext uri="{BB962C8B-B14F-4D97-AF65-F5344CB8AC3E}">
        <p14:creationId xmlns:p14="http://schemas.microsoft.com/office/powerpoint/2010/main" val="1976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4F184-0D5F-7FAC-1EB6-2BD559F4A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4D095-C2FB-B517-AF41-9431EFEFA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3C3DB-A31E-5737-6BCB-B62262CE7DD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C8032D1-E392-50D0-57B4-4EAB81987515}"/>
              </a:ext>
            </a:extLst>
          </p:cNvPr>
          <p:cNvSpPr>
            <a:spLocks noGrp="1"/>
          </p:cNvSpPr>
          <p:nvPr>
            <p:ph type="sldNum" sz="quarter" idx="5"/>
          </p:nvPr>
        </p:nvSpPr>
        <p:spPr/>
        <p:txBody>
          <a:bodyPr/>
          <a:lstStyle/>
          <a:p>
            <a:pPr algn="l" rtl="0"/>
            <a:fld id="{F2B01947-5C6D-4AF5-AD66-36CC9C1C378F}" type="slidenum">
              <a:rPr lang="en-IN" smtClean="0"/>
              <a:t>34</a:t>
            </a:fld>
            <a:endParaRPr lang="en-IN"/>
          </a:p>
        </p:txBody>
      </p:sp>
    </p:spTree>
    <p:extLst>
      <p:ext uri="{BB962C8B-B14F-4D97-AF65-F5344CB8AC3E}">
        <p14:creationId xmlns:p14="http://schemas.microsoft.com/office/powerpoint/2010/main" val="371793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ADCA-C1FB-EE43-26A8-30E594DB1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760F0-786D-8013-D072-B5FB0C1F6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528EA-6E07-AE7C-F7ED-A28D0C62CB7A}"/>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3D93844A-E736-1584-239D-0596AA136549}"/>
              </a:ext>
            </a:extLst>
          </p:cNvPr>
          <p:cNvSpPr>
            <a:spLocks noGrp="1"/>
          </p:cNvSpPr>
          <p:nvPr>
            <p:ph type="sldNum" sz="quarter" idx="5"/>
          </p:nvPr>
        </p:nvSpPr>
        <p:spPr/>
        <p:txBody>
          <a:bodyPr/>
          <a:lstStyle/>
          <a:p>
            <a:pPr algn="l" rtl="0"/>
            <a:fld id="{F2B01947-5C6D-4AF5-AD66-36CC9C1C378F}" type="slidenum">
              <a:rPr lang="en-IN" smtClean="0"/>
              <a:t>35</a:t>
            </a:fld>
            <a:endParaRPr lang="en-IN"/>
          </a:p>
        </p:txBody>
      </p:sp>
    </p:spTree>
    <p:extLst>
      <p:ext uri="{BB962C8B-B14F-4D97-AF65-F5344CB8AC3E}">
        <p14:creationId xmlns:p14="http://schemas.microsoft.com/office/powerpoint/2010/main" val="2372000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C85BB-3F28-D582-0E3C-E41D1ABF2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0C5F0-7460-467E-6866-8E89FA577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41E33-F9B1-9DA3-47C2-FAB3035CBF9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C92003AC-EDD0-6DB6-1197-BDD043976477}"/>
              </a:ext>
            </a:extLst>
          </p:cNvPr>
          <p:cNvSpPr>
            <a:spLocks noGrp="1"/>
          </p:cNvSpPr>
          <p:nvPr>
            <p:ph type="sldNum" sz="quarter" idx="5"/>
          </p:nvPr>
        </p:nvSpPr>
        <p:spPr/>
        <p:txBody>
          <a:bodyPr/>
          <a:lstStyle/>
          <a:p>
            <a:pPr algn="l" rtl="0"/>
            <a:fld id="{F2B01947-5C6D-4AF5-AD66-36CC9C1C378F}" type="slidenum">
              <a:rPr lang="en-IN" smtClean="0"/>
              <a:t>36</a:t>
            </a:fld>
            <a:endParaRPr lang="en-IN"/>
          </a:p>
        </p:txBody>
      </p:sp>
    </p:spTree>
    <p:extLst>
      <p:ext uri="{BB962C8B-B14F-4D97-AF65-F5344CB8AC3E}">
        <p14:creationId xmlns:p14="http://schemas.microsoft.com/office/powerpoint/2010/main" val="702425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90B28-FE3E-F884-D6AE-BBE02259F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C53358-9BE9-040E-9FB7-B0537121C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E0EE0-49E1-C936-1D2B-8A632549D0E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23139E6-242B-1F24-4DFC-01B20E6D3C07}"/>
              </a:ext>
            </a:extLst>
          </p:cNvPr>
          <p:cNvSpPr>
            <a:spLocks noGrp="1"/>
          </p:cNvSpPr>
          <p:nvPr>
            <p:ph type="sldNum" sz="quarter" idx="5"/>
          </p:nvPr>
        </p:nvSpPr>
        <p:spPr/>
        <p:txBody>
          <a:bodyPr/>
          <a:lstStyle/>
          <a:p>
            <a:pPr algn="l" rtl="0"/>
            <a:fld id="{F2B01947-5C6D-4AF5-AD66-36CC9C1C378F}" type="slidenum">
              <a:rPr lang="en-IN" smtClean="0"/>
              <a:t>37</a:t>
            </a:fld>
            <a:endParaRPr lang="en-IN"/>
          </a:p>
        </p:txBody>
      </p:sp>
    </p:spTree>
    <p:extLst>
      <p:ext uri="{BB962C8B-B14F-4D97-AF65-F5344CB8AC3E}">
        <p14:creationId xmlns:p14="http://schemas.microsoft.com/office/powerpoint/2010/main" val="2651554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7AD85-71C4-A511-00E5-0C641EAE7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9EC42-A258-087D-C280-22D232C484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E61DC-2A42-BDD2-03E1-1A85E473F89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D463808B-A641-5E27-C53E-5BB634D624FD}"/>
              </a:ext>
            </a:extLst>
          </p:cNvPr>
          <p:cNvSpPr>
            <a:spLocks noGrp="1"/>
          </p:cNvSpPr>
          <p:nvPr>
            <p:ph type="sldNum" sz="quarter" idx="5"/>
          </p:nvPr>
        </p:nvSpPr>
        <p:spPr/>
        <p:txBody>
          <a:bodyPr/>
          <a:lstStyle/>
          <a:p>
            <a:pPr algn="l" rtl="0"/>
            <a:fld id="{F2B01947-5C6D-4AF5-AD66-36CC9C1C378F}" type="slidenum">
              <a:rPr lang="en-IN" smtClean="0"/>
              <a:t>38</a:t>
            </a:fld>
            <a:endParaRPr lang="en-IN"/>
          </a:p>
        </p:txBody>
      </p:sp>
    </p:spTree>
    <p:extLst>
      <p:ext uri="{BB962C8B-B14F-4D97-AF65-F5344CB8AC3E}">
        <p14:creationId xmlns:p14="http://schemas.microsoft.com/office/powerpoint/2010/main" val="4214218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278FE-0B0F-0555-82F6-2778069C7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33451-2203-49FA-344F-EE3EE48E5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7AF21-34C9-1B6B-E9F8-FF43A7A67158}"/>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091AB06-37D1-0041-7DA1-6880F94E037F}"/>
              </a:ext>
            </a:extLst>
          </p:cNvPr>
          <p:cNvSpPr>
            <a:spLocks noGrp="1"/>
          </p:cNvSpPr>
          <p:nvPr>
            <p:ph type="sldNum" sz="quarter" idx="5"/>
          </p:nvPr>
        </p:nvSpPr>
        <p:spPr/>
        <p:txBody>
          <a:bodyPr/>
          <a:lstStyle/>
          <a:p>
            <a:pPr algn="l" rtl="0"/>
            <a:fld id="{F2B01947-5C6D-4AF5-AD66-36CC9C1C378F}" type="slidenum">
              <a:rPr lang="en-IN" smtClean="0"/>
              <a:t>39</a:t>
            </a:fld>
            <a:endParaRPr lang="en-IN"/>
          </a:p>
        </p:txBody>
      </p:sp>
    </p:spTree>
    <p:extLst>
      <p:ext uri="{BB962C8B-B14F-4D97-AF65-F5344CB8AC3E}">
        <p14:creationId xmlns:p14="http://schemas.microsoft.com/office/powerpoint/2010/main" val="2425213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8E35-4A5A-C818-9490-2470A67E8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9E6F3-8743-9948-E324-9D67318951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37939-BC34-675D-6A69-8157A7EFC659}"/>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9AC4180-4878-5E9A-B96C-C04C02A1A077}"/>
              </a:ext>
            </a:extLst>
          </p:cNvPr>
          <p:cNvSpPr>
            <a:spLocks noGrp="1"/>
          </p:cNvSpPr>
          <p:nvPr>
            <p:ph type="sldNum" sz="quarter" idx="5"/>
          </p:nvPr>
        </p:nvSpPr>
        <p:spPr/>
        <p:txBody>
          <a:bodyPr/>
          <a:lstStyle/>
          <a:p>
            <a:pPr algn="l" rtl="0"/>
            <a:fld id="{F2B01947-5C6D-4AF5-AD66-36CC9C1C378F}" type="slidenum">
              <a:rPr lang="en-IN" smtClean="0"/>
              <a:t>40</a:t>
            </a:fld>
            <a:endParaRPr lang="en-IN"/>
          </a:p>
        </p:txBody>
      </p:sp>
    </p:spTree>
    <p:extLst>
      <p:ext uri="{BB962C8B-B14F-4D97-AF65-F5344CB8AC3E}">
        <p14:creationId xmlns:p14="http://schemas.microsoft.com/office/powerpoint/2010/main" val="3230558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C0AF-B3AA-262F-E3CB-2EAAE4B03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3C1CB-57BB-02CB-DF8D-BE7725D63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70A10-C4DF-D8AE-2D3F-911487EABBD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8787531D-93DE-9585-266C-83E6338FF357}"/>
              </a:ext>
            </a:extLst>
          </p:cNvPr>
          <p:cNvSpPr>
            <a:spLocks noGrp="1"/>
          </p:cNvSpPr>
          <p:nvPr>
            <p:ph type="sldNum" sz="quarter" idx="5"/>
          </p:nvPr>
        </p:nvSpPr>
        <p:spPr/>
        <p:txBody>
          <a:bodyPr/>
          <a:lstStyle/>
          <a:p>
            <a:pPr algn="l" rtl="0"/>
            <a:fld id="{F2B01947-5C6D-4AF5-AD66-36CC9C1C378F}" type="slidenum">
              <a:rPr lang="en-IN" smtClean="0"/>
              <a:t>41</a:t>
            </a:fld>
            <a:endParaRPr lang="en-IN"/>
          </a:p>
        </p:txBody>
      </p:sp>
    </p:spTree>
    <p:extLst>
      <p:ext uri="{BB962C8B-B14F-4D97-AF65-F5344CB8AC3E}">
        <p14:creationId xmlns:p14="http://schemas.microsoft.com/office/powerpoint/2010/main" val="39891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7768E-C7E4-62DB-FEAB-E86111D3C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D98CA-B8D9-B0B4-FE2B-AAD0DD8B3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75EB5-446C-D77A-B141-8871B9F7587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DC392703-C7A5-FC3A-9B6F-40911F0419DF}"/>
              </a:ext>
            </a:extLst>
          </p:cNvPr>
          <p:cNvSpPr>
            <a:spLocks noGrp="1"/>
          </p:cNvSpPr>
          <p:nvPr>
            <p:ph type="sldNum" sz="quarter" idx="5"/>
          </p:nvPr>
        </p:nvSpPr>
        <p:spPr/>
        <p:txBody>
          <a:bodyPr/>
          <a:lstStyle/>
          <a:p>
            <a:pPr algn="l" rtl="0"/>
            <a:fld id="{F2B01947-5C6D-4AF5-AD66-36CC9C1C378F}" type="slidenum">
              <a:rPr lang="en-IN" smtClean="0"/>
              <a:t>42</a:t>
            </a:fld>
            <a:endParaRPr lang="en-IN"/>
          </a:p>
        </p:txBody>
      </p:sp>
    </p:spTree>
    <p:extLst>
      <p:ext uri="{BB962C8B-B14F-4D97-AF65-F5344CB8AC3E}">
        <p14:creationId xmlns:p14="http://schemas.microsoft.com/office/powerpoint/2010/main" val="3162458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C42EB-8184-A6A7-1C10-6ABF0B43BA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85E27-7D3E-6DFD-47FA-17BBAE799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31ED8-6F66-FC76-EB26-A3E76F39CCC1}"/>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899B6E32-EFC6-0309-938C-F079F1748391}"/>
              </a:ext>
            </a:extLst>
          </p:cNvPr>
          <p:cNvSpPr>
            <a:spLocks noGrp="1"/>
          </p:cNvSpPr>
          <p:nvPr>
            <p:ph type="sldNum" sz="quarter" idx="5"/>
          </p:nvPr>
        </p:nvSpPr>
        <p:spPr/>
        <p:txBody>
          <a:bodyPr/>
          <a:lstStyle/>
          <a:p>
            <a:pPr algn="l" rtl="0"/>
            <a:fld id="{F2B01947-5C6D-4AF5-AD66-36CC9C1C378F}" type="slidenum">
              <a:rPr lang="en-IN" smtClean="0"/>
              <a:t>43</a:t>
            </a:fld>
            <a:endParaRPr lang="en-IN"/>
          </a:p>
        </p:txBody>
      </p:sp>
    </p:spTree>
    <p:extLst>
      <p:ext uri="{BB962C8B-B14F-4D97-AF65-F5344CB8AC3E}">
        <p14:creationId xmlns:p14="http://schemas.microsoft.com/office/powerpoint/2010/main" val="4031876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264A7-CE66-3505-E50D-7D362A4FA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72B34-30BB-9FD4-5A98-25D9B5412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C69B4-965E-B1C2-C2A9-1F29B769DC4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1077E6B-D2AE-A30C-53B1-350335544A42}"/>
              </a:ext>
            </a:extLst>
          </p:cNvPr>
          <p:cNvSpPr>
            <a:spLocks noGrp="1"/>
          </p:cNvSpPr>
          <p:nvPr>
            <p:ph type="sldNum" sz="quarter" idx="5"/>
          </p:nvPr>
        </p:nvSpPr>
        <p:spPr/>
        <p:txBody>
          <a:bodyPr/>
          <a:lstStyle/>
          <a:p>
            <a:pPr algn="l" rtl="0"/>
            <a:fld id="{F2B01947-5C6D-4AF5-AD66-36CC9C1C378F}" type="slidenum">
              <a:rPr lang="en-IN" smtClean="0"/>
              <a:t>44</a:t>
            </a:fld>
            <a:endParaRPr lang="en-IN"/>
          </a:p>
        </p:txBody>
      </p:sp>
    </p:spTree>
    <p:extLst>
      <p:ext uri="{BB962C8B-B14F-4D97-AF65-F5344CB8AC3E}">
        <p14:creationId xmlns:p14="http://schemas.microsoft.com/office/powerpoint/2010/main" val="3331059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2ED9-E58F-8722-2FEA-874680B20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F98A2-6D05-3F7A-2A1B-45FADF593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EA94C-F048-3867-2239-F928F305C7E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7E33BBE-2906-6D3C-2ECA-14414A2B5D58}"/>
              </a:ext>
            </a:extLst>
          </p:cNvPr>
          <p:cNvSpPr>
            <a:spLocks noGrp="1"/>
          </p:cNvSpPr>
          <p:nvPr>
            <p:ph type="sldNum" sz="quarter" idx="5"/>
          </p:nvPr>
        </p:nvSpPr>
        <p:spPr/>
        <p:txBody>
          <a:bodyPr/>
          <a:lstStyle/>
          <a:p>
            <a:pPr algn="l" rtl="0"/>
            <a:fld id="{F2B01947-5C6D-4AF5-AD66-36CC9C1C378F}" type="slidenum">
              <a:rPr lang="en-IN" smtClean="0"/>
              <a:t>45</a:t>
            </a:fld>
            <a:endParaRPr lang="en-IN"/>
          </a:p>
        </p:txBody>
      </p:sp>
    </p:spTree>
    <p:extLst>
      <p:ext uri="{BB962C8B-B14F-4D97-AF65-F5344CB8AC3E}">
        <p14:creationId xmlns:p14="http://schemas.microsoft.com/office/powerpoint/2010/main" val="2506728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DD3D-5983-0EE6-2359-2567F0F23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6B868-7E9E-502E-091C-BEA63D723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EA3D7-1788-3650-75A3-8097ED08238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8436130-E776-0658-6BC5-C061B0A64442}"/>
              </a:ext>
            </a:extLst>
          </p:cNvPr>
          <p:cNvSpPr>
            <a:spLocks noGrp="1"/>
          </p:cNvSpPr>
          <p:nvPr>
            <p:ph type="sldNum" sz="quarter" idx="5"/>
          </p:nvPr>
        </p:nvSpPr>
        <p:spPr/>
        <p:txBody>
          <a:bodyPr/>
          <a:lstStyle/>
          <a:p>
            <a:pPr algn="l" rtl="0"/>
            <a:fld id="{F2B01947-5C6D-4AF5-AD66-36CC9C1C378F}" type="slidenum">
              <a:rPr lang="en-IN" smtClean="0"/>
              <a:t>46</a:t>
            </a:fld>
            <a:endParaRPr lang="en-IN"/>
          </a:p>
        </p:txBody>
      </p:sp>
    </p:spTree>
    <p:extLst>
      <p:ext uri="{BB962C8B-B14F-4D97-AF65-F5344CB8AC3E}">
        <p14:creationId xmlns:p14="http://schemas.microsoft.com/office/powerpoint/2010/main" val="364553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AE8AF-9350-7389-66D3-19B402BD5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3A399-5DCE-9A55-AEF6-DBFB06098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66034-A86E-2B20-5B93-656D65A82D1C}"/>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70B7173A-D793-DA17-A8DF-C62C6759224C}"/>
              </a:ext>
            </a:extLst>
          </p:cNvPr>
          <p:cNvSpPr>
            <a:spLocks noGrp="1"/>
          </p:cNvSpPr>
          <p:nvPr>
            <p:ph type="sldNum" sz="quarter" idx="5"/>
          </p:nvPr>
        </p:nvSpPr>
        <p:spPr/>
        <p:txBody>
          <a:bodyPr/>
          <a:lstStyle/>
          <a:p>
            <a:pPr algn="l" rtl="0"/>
            <a:fld id="{F2B01947-5C6D-4AF5-AD66-36CC9C1C378F}" type="slidenum">
              <a:rPr lang="en-IN" smtClean="0"/>
              <a:t>47</a:t>
            </a:fld>
            <a:endParaRPr lang="en-IN"/>
          </a:p>
        </p:txBody>
      </p:sp>
    </p:spTree>
    <p:extLst>
      <p:ext uri="{BB962C8B-B14F-4D97-AF65-F5344CB8AC3E}">
        <p14:creationId xmlns:p14="http://schemas.microsoft.com/office/powerpoint/2010/main" val="4058405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645C3-6099-16E3-9A77-6EA5456DE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A3C26-3166-5A15-8024-D619585B8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4E2BB-4804-CB7F-5185-C2B852C12B1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FCA530C4-EA3D-9E62-D06E-A7E1F78C22B8}"/>
              </a:ext>
            </a:extLst>
          </p:cNvPr>
          <p:cNvSpPr>
            <a:spLocks noGrp="1"/>
          </p:cNvSpPr>
          <p:nvPr>
            <p:ph type="sldNum" sz="quarter" idx="5"/>
          </p:nvPr>
        </p:nvSpPr>
        <p:spPr/>
        <p:txBody>
          <a:bodyPr/>
          <a:lstStyle/>
          <a:p>
            <a:pPr algn="l" rtl="0"/>
            <a:fld id="{F2B01947-5C6D-4AF5-AD66-36CC9C1C378F}" type="slidenum">
              <a:rPr lang="en-IN" smtClean="0"/>
              <a:t>48</a:t>
            </a:fld>
            <a:endParaRPr lang="en-IN"/>
          </a:p>
        </p:txBody>
      </p:sp>
    </p:spTree>
    <p:extLst>
      <p:ext uri="{BB962C8B-B14F-4D97-AF65-F5344CB8AC3E}">
        <p14:creationId xmlns:p14="http://schemas.microsoft.com/office/powerpoint/2010/main" val="1305924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A620-644D-9005-D65B-4D49768919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76A30-5E02-B045-5021-11738EDD32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99581-4340-7B3E-B589-E167A3549CA6}"/>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3B2075E-A9EB-B1BA-DF81-90564903CC1C}"/>
              </a:ext>
            </a:extLst>
          </p:cNvPr>
          <p:cNvSpPr>
            <a:spLocks noGrp="1"/>
          </p:cNvSpPr>
          <p:nvPr>
            <p:ph type="sldNum" sz="quarter" idx="5"/>
          </p:nvPr>
        </p:nvSpPr>
        <p:spPr/>
        <p:txBody>
          <a:bodyPr/>
          <a:lstStyle/>
          <a:p>
            <a:pPr algn="l" rtl="0"/>
            <a:fld id="{F2B01947-5C6D-4AF5-AD66-36CC9C1C378F}" type="slidenum">
              <a:rPr lang="en-IN" smtClean="0"/>
              <a:t>49</a:t>
            </a:fld>
            <a:endParaRPr lang="en-IN"/>
          </a:p>
        </p:txBody>
      </p:sp>
    </p:spTree>
    <p:extLst>
      <p:ext uri="{BB962C8B-B14F-4D97-AF65-F5344CB8AC3E}">
        <p14:creationId xmlns:p14="http://schemas.microsoft.com/office/powerpoint/2010/main" val="255044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202F6-A141-3F1A-7431-1D3ADAE85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13A70-089E-8173-F90A-6FFB8B572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955B9-2F95-5AC9-6643-8F9059321A7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355A545-A024-758B-48A6-CE52B0D6B7DB}"/>
              </a:ext>
            </a:extLst>
          </p:cNvPr>
          <p:cNvSpPr>
            <a:spLocks noGrp="1"/>
          </p:cNvSpPr>
          <p:nvPr>
            <p:ph type="sldNum" sz="quarter" idx="5"/>
          </p:nvPr>
        </p:nvSpPr>
        <p:spPr/>
        <p:txBody>
          <a:bodyPr/>
          <a:lstStyle/>
          <a:p>
            <a:pPr algn="l" rtl="0"/>
            <a:fld id="{F2B01947-5C6D-4AF5-AD66-36CC9C1C378F}" type="slidenum">
              <a:rPr lang="en-IN" smtClean="0"/>
              <a:t>50</a:t>
            </a:fld>
            <a:endParaRPr lang="en-IN"/>
          </a:p>
        </p:txBody>
      </p:sp>
    </p:spTree>
    <p:extLst>
      <p:ext uri="{BB962C8B-B14F-4D97-AF65-F5344CB8AC3E}">
        <p14:creationId xmlns:p14="http://schemas.microsoft.com/office/powerpoint/2010/main" val="3175394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9B447-D138-E3C0-B001-1E8F057BE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72390-433B-689D-C83A-3303541A7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B43EC-A399-1425-D184-9901E5F3CF42}"/>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3788217A-02A0-4D22-196C-5A1F3416E27C}"/>
              </a:ext>
            </a:extLst>
          </p:cNvPr>
          <p:cNvSpPr>
            <a:spLocks noGrp="1"/>
          </p:cNvSpPr>
          <p:nvPr>
            <p:ph type="sldNum" sz="quarter" idx="5"/>
          </p:nvPr>
        </p:nvSpPr>
        <p:spPr/>
        <p:txBody>
          <a:bodyPr/>
          <a:lstStyle/>
          <a:p>
            <a:pPr algn="l" rtl="0"/>
            <a:fld id="{F2B01947-5C6D-4AF5-AD66-36CC9C1C378F}" type="slidenum">
              <a:rPr lang="en-IN" smtClean="0"/>
              <a:t>51</a:t>
            </a:fld>
            <a:endParaRPr lang="en-IN"/>
          </a:p>
        </p:txBody>
      </p:sp>
    </p:spTree>
    <p:extLst>
      <p:ext uri="{BB962C8B-B14F-4D97-AF65-F5344CB8AC3E}">
        <p14:creationId xmlns:p14="http://schemas.microsoft.com/office/powerpoint/2010/main" val="1308723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C7758-034A-6F42-755A-8E6B81D39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FD60E-09EA-F773-F20E-75E983231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29DE7-D1CA-488C-8383-2FE87F2C721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D155548A-4FAD-0661-49F7-44FC661EF2A0}"/>
              </a:ext>
            </a:extLst>
          </p:cNvPr>
          <p:cNvSpPr>
            <a:spLocks noGrp="1"/>
          </p:cNvSpPr>
          <p:nvPr>
            <p:ph type="sldNum" sz="quarter" idx="5"/>
          </p:nvPr>
        </p:nvSpPr>
        <p:spPr/>
        <p:txBody>
          <a:bodyPr/>
          <a:lstStyle/>
          <a:p>
            <a:pPr algn="l" rtl="0"/>
            <a:fld id="{F2B01947-5C6D-4AF5-AD66-36CC9C1C378F}" type="slidenum">
              <a:rPr lang="en-IN" smtClean="0"/>
              <a:t>52</a:t>
            </a:fld>
            <a:endParaRPr lang="en-IN"/>
          </a:p>
        </p:txBody>
      </p:sp>
    </p:spTree>
    <p:extLst>
      <p:ext uri="{BB962C8B-B14F-4D97-AF65-F5344CB8AC3E}">
        <p14:creationId xmlns:p14="http://schemas.microsoft.com/office/powerpoint/2010/main" val="41604196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C266B-4156-81C2-DCD5-793AEFC0E8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6FAE7-30F5-FB38-945D-E0BC134426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06500-7028-4AA2-EE50-0893B4EAEA27}"/>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847DBD3-D4A5-8284-4A94-7A5D8F00B241}"/>
              </a:ext>
            </a:extLst>
          </p:cNvPr>
          <p:cNvSpPr>
            <a:spLocks noGrp="1"/>
          </p:cNvSpPr>
          <p:nvPr>
            <p:ph type="sldNum" sz="quarter" idx="5"/>
          </p:nvPr>
        </p:nvSpPr>
        <p:spPr/>
        <p:txBody>
          <a:bodyPr/>
          <a:lstStyle/>
          <a:p>
            <a:pPr algn="l" rtl="0"/>
            <a:fld id="{F2B01947-5C6D-4AF5-AD66-36CC9C1C378F}" type="slidenum">
              <a:rPr lang="en-IN" smtClean="0"/>
              <a:t>53</a:t>
            </a:fld>
            <a:endParaRPr lang="en-IN"/>
          </a:p>
        </p:txBody>
      </p:sp>
    </p:spTree>
    <p:extLst>
      <p:ext uri="{BB962C8B-B14F-4D97-AF65-F5344CB8AC3E}">
        <p14:creationId xmlns:p14="http://schemas.microsoft.com/office/powerpoint/2010/main" val="11034358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C99A1-0B38-E777-D00B-673A46501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1161D2-D8CD-254A-2587-87D009C26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ADDAD-AC21-1CA0-F937-95E11F51C85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25902DE-F093-6EA6-FA55-89A9F1E3C423}"/>
              </a:ext>
            </a:extLst>
          </p:cNvPr>
          <p:cNvSpPr>
            <a:spLocks noGrp="1"/>
          </p:cNvSpPr>
          <p:nvPr>
            <p:ph type="sldNum" sz="quarter" idx="5"/>
          </p:nvPr>
        </p:nvSpPr>
        <p:spPr/>
        <p:txBody>
          <a:bodyPr/>
          <a:lstStyle/>
          <a:p>
            <a:pPr algn="l" rtl="0"/>
            <a:fld id="{F2B01947-5C6D-4AF5-AD66-36CC9C1C378F}" type="slidenum">
              <a:rPr lang="en-IN" smtClean="0"/>
              <a:t>54</a:t>
            </a:fld>
            <a:endParaRPr lang="en-IN"/>
          </a:p>
        </p:txBody>
      </p:sp>
    </p:spTree>
    <p:extLst>
      <p:ext uri="{BB962C8B-B14F-4D97-AF65-F5344CB8AC3E}">
        <p14:creationId xmlns:p14="http://schemas.microsoft.com/office/powerpoint/2010/main" val="2694697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602F-1C8E-2C86-8653-82475C74D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70F72-A75C-0D50-022B-8F2549F1B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703198-FA96-8E82-7147-1A2C89B30D7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1200BD02-B5FB-3290-3186-ABEF531F4B63}"/>
              </a:ext>
            </a:extLst>
          </p:cNvPr>
          <p:cNvSpPr>
            <a:spLocks noGrp="1"/>
          </p:cNvSpPr>
          <p:nvPr>
            <p:ph type="sldNum" sz="quarter" idx="5"/>
          </p:nvPr>
        </p:nvSpPr>
        <p:spPr/>
        <p:txBody>
          <a:bodyPr/>
          <a:lstStyle/>
          <a:p>
            <a:pPr algn="l" rtl="0"/>
            <a:fld id="{F2B01947-5C6D-4AF5-AD66-36CC9C1C378F}" type="slidenum">
              <a:rPr lang="en-IN" smtClean="0"/>
              <a:t>55</a:t>
            </a:fld>
            <a:endParaRPr lang="en-IN"/>
          </a:p>
        </p:txBody>
      </p:sp>
    </p:spTree>
    <p:extLst>
      <p:ext uri="{BB962C8B-B14F-4D97-AF65-F5344CB8AC3E}">
        <p14:creationId xmlns:p14="http://schemas.microsoft.com/office/powerpoint/2010/main" val="238460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DDB3F1-70AA-4BD8-984D-F82BD66EAF88}"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DDB3F1-70AA-4BD8-984D-F82BD66EAF88}"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DDB3F1-70AA-4BD8-984D-F82BD66EAF88}"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DDB3F1-70AA-4BD8-984D-F82BD66EAF88}"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DDB3F1-70AA-4BD8-984D-F82BD66EAF88}" type="datetimeFigureOut">
              <a:rPr lang="en-US" smtClean="0"/>
              <a:t>12/17/2025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DDB3F1-70AA-4BD8-984D-F82BD66EAF88}" type="datetimeFigureOut">
              <a:rPr lang="en-US" smtClean="0"/>
              <a:t>12/17/2025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DB3F1-70AA-4BD8-984D-F82BD66EAF88}" type="datetimeFigureOut">
              <a:rPr lang="en-US" smtClean="0"/>
              <a:t>12/17/2025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DB3F1-70AA-4BD8-984D-F82BD66EAF88}"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DDB3F1-70AA-4BD8-984D-F82BD66EAF88}"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DDB3F1-70AA-4BD8-984D-F82BD66EAF88}"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DDB3F1-70AA-4BD8-984D-F82BD66EAF88}"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DF88E6-3740-4C1F-9090-2398037F467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1" name="PEER | MFR | INDIA"/>
          <p:cNvSpPr txBox="1"/>
          <p:nvPr/>
        </p:nvSpPr>
        <p:spPr>
          <a:xfrm>
            <a:off x="225896" y="4828814"/>
            <a:ext cx="1740959" cy="197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9356" tIns="29356" rIns="29356" bIns="29356">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sz="900" dirty="0"/>
              <a:t>CAPF | ADRC</a:t>
            </a:r>
            <a:r>
              <a:rPr sz="900" dirty="0"/>
              <a:t> | INDIA</a:t>
            </a:r>
          </a:p>
        </p:txBody>
      </p:sp>
      <p:sp>
        <p:nvSpPr>
          <p:cNvPr id="12"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endParaRPr sz="525"/>
          </a:p>
        </p:txBody>
      </p:sp>
      <p:sp>
        <p:nvSpPr>
          <p:cNvPr id="13" name="PPT 2 -"/>
          <p:cNvSpPr txBox="1"/>
          <p:nvPr/>
        </p:nvSpPr>
        <p:spPr>
          <a:xfrm>
            <a:off x="8080221" y="4805002"/>
            <a:ext cx="527362"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125" b="1" dirty="0"/>
              <a:t>PPT </a:t>
            </a:r>
            <a:r>
              <a:rPr lang="en-US" sz="1125" b="1" dirty="0"/>
              <a:t>4</a:t>
            </a:r>
            <a:r>
              <a:rPr sz="1125" b="1" dirty="0"/>
              <a:t> -</a:t>
            </a:r>
          </a:p>
        </p:txBody>
      </p:sp>
      <p:sp>
        <p:nvSpPr>
          <p:cNvPr id="14"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endParaRPr sz="525"/>
          </a:p>
        </p:txBody>
      </p:sp>
      <p:sp>
        <p:nvSpPr>
          <p:cNvPr id="15" name="Slide Number"/>
          <p:cNvSpPr txBox="1">
            <a:spLocks noGrp="1"/>
          </p:cNvSpPr>
          <p:nvPr>
            <p:ph type="sldNum" sz="quarter" idx="2"/>
          </p:nvPr>
        </p:nvSpPr>
        <p:spPr>
          <a:xfrm>
            <a:off x="8554576" y="4805002"/>
            <a:ext cx="363527" cy="253976"/>
          </a:xfrm>
          <a:prstGeom prst="rect">
            <a:avLst/>
          </a:prstGeom>
        </p:spPr>
        <p:txBody>
          <a:bodyPr lIns="78283" tIns="78283" rIns="78283" bIns="78283" anchor="t"/>
          <a:lstStyle>
            <a:lvl1pPr algn="ctr">
              <a:spcBef>
                <a:spcPts val="225"/>
              </a:spcBef>
              <a:defRPr sz="1125" b="1">
                <a:solidFill>
                  <a:srgbClr val="535353"/>
                </a:solidFill>
                <a:latin typeface="Open Sans"/>
                <a:ea typeface="Open Sans"/>
                <a:cs typeface="Open Sans"/>
                <a:sym typeface="Open Sans"/>
              </a:defRPr>
            </a:lvl1pPr>
          </a:lstStyle>
          <a:p>
            <a:fld id="{86CB4B4D-7CA3-9044-876B-883B54F8677D}" type="slidenum">
              <a:rPr/>
              <a:pPr/>
              <a:t>‹#›</a:t>
            </a:fld>
            <a:endParaRPr dirty="0"/>
          </a:p>
        </p:txBody>
      </p:sp>
    </p:spTree>
    <p:extLst>
      <p:ext uri="{BB962C8B-B14F-4D97-AF65-F5344CB8AC3E}">
        <p14:creationId xmlns:p14="http://schemas.microsoft.com/office/powerpoint/2010/main" val="122735680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DDDB3F1-70AA-4BD8-984D-F82BD66EAF88}" type="datetimeFigureOut">
              <a:rPr lang="en-US" smtClean="0"/>
              <a:t>12/17/2025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1DF88E6-3740-4C1F-9090-2398037F467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emf"/><Relationship Id="rId7"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26.jpeg"/><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6363413" y="4813324"/>
            <a:ext cx="1382382" cy="253976"/>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29968" y="4768367"/>
            <a:ext cx="1581783" cy="290611"/>
          </a:xfrm>
          <a:prstGeom prst="rect">
            <a:avLst/>
          </a:prstGeom>
        </p:spPr>
      </p:pic>
      <p:sp>
        <p:nvSpPr>
          <p:cNvPr id="78"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80"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83" name="Shape"/>
          <p:cNvSpPr/>
          <p:nvPr/>
        </p:nvSpPr>
        <p:spPr>
          <a:xfrm>
            <a:off x="0" y="1588309"/>
            <a:ext cx="5364088" cy="2102782"/>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29356" tIns="29356" rIns="29356" bIns="29356"/>
          <a:lstStyle/>
          <a:p>
            <a:pPr algn="l" rtl="0"/>
            <a:endParaRPr sz="525"/>
          </a:p>
        </p:txBody>
      </p:sp>
      <p:sp>
        <p:nvSpPr>
          <p:cNvPr id="84" name="LESSON 2…"/>
          <p:cNvSpPr txBox="1"/>
          <p:nvPr/>
        </p:nvSpPr>
        <p:spPr>
          <a:xfrm>
            <a:off x="436243" y="1735453"/>
            <a:ext cx="4279773" cy="2016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p>
            <a:pPr algn="l" defTabSz="914400" rtl="0">
              <a:lnSpc>
                <a:spcPct val="80000"/>
              </a:lnSpc>
              <a:defRPr sz="6400" b="1">
                <a:solidFill>
                  <a:srgbClr val="FFFFFF"/>
                </a:solidFill>
                <a:latin typeface="Open Sans"/>
                <a:ea typeface="Open Sans"/>
                <a:cs typeface="Open Sans"/>
                <a:sym typeface="Open Sans"/>
              </a:defRPr>
            </a:pPr>
            <a:r>
              <a:rPr lang="en-IN" sz="2400" dirty="0"/>
              <a:t>पाठ 4</a:t>
            </a:r>
          </a:p>
          <a:p>
            <a:pPr algn="l" defTabSz="914400" rtl="0">
              <a:lnSpc>
                <a:spcPct val="150000"/>
              </a:lnSpc>
              <a:defRPr sz="6400" b="1">
                <a:solidFill>
                  <a:srgbClr val="FFFFFF"/>
                </a:solidFill>
                <a:latin typeface="Open Sans"/>
                <a:ea typeface="Open Sans"/>
                <a:cs typeface="Open Sans"/>
                <a:sym typeface="Open Sans"/>
              </a:defRPr>
            </a:pPr>
            <a:r>
              <a:rPr lang="en-US" sz="2400" dirty="0"/>
              <a:t>(इन्फ्लेटेबल रबराइज्ड </a:t>
            </a:r>
            <a:r>
              <a:rPr lang="en-US" sz="2400" dirty="0" err="1"/>
              <a:t>बोट</a:t>
            </a:r>
            <a:r>
              <a:rPr lang="en-US" sz="2400" dirty="0"/>
              <a:t>)</a:t>
            </a:r>
          </a:p>
          <a:p>
            <a:pPr algn="l" defTabSz="914400" rtl="0">
              <a:lnSpc>
                <a:spcPct val="150000"/>
              </a:lnSpc>
              <a:defRPr sz="6400" b="1">
                <a:solidFill>
                  <a:srgbClr val="FFFFFF"/>
                </a:solidFill>
                <a:latin typeface="Open Sans"/>
                <a:ea typeface="Open Sans"/>
                <a:cs typeface="Open Sans"/>
                <a:sym typeface="Open Sans"/>
              </a:defRPr>
            </a:pPr>
            <a:r>
              <a:rPr lang="en-US" sz="2400" dirty="0"/>
              <a:t> </a:t>
            </a:r>
            <a:r>
              <a:rPr lang="en-US" sz="2400" dirty="0" err="1"/>
              <a:t>एंड</a:t>
            </a:r>
            <a:r>
              <a:rPr lang="en-US" sz="2400" dirty="0"/>
              <a:t> ओ</a:t>
            </a:r>
            <a:r>
              <a:rPr lang="hi-IN" sz="2400" dirty="0"/>
              <a:t>.</a:t>
            </a:r>
            <a:r>
              <a:rPr lang="en-US" sz="2400" dirty="0" err="1"/>
              <a:t>बी</a:t>
            </a:r>
            <a:r>
              <a:rPr lang="hi-IN" sz="2400" dirty="0"/>
              <a:t>.</a:t>
            </a:r>
            <a:r>
              <a:rPr lang="en-US" sz="2400" dirty="0" err="1"/>
              <a:t>एम</a:t>
            </a:r>
            <a:r>
              <a:rPr lang="en-US" sz="2400" dirty="0"/>
              <a:t> - (आउट बोर्ड मशीन) आपातकालीन</a:t>
            </a:r>
          </a:p>
        </p:txBody>
      </p:sp>
      <p:sp>
        <p:nvSpPr>
          <p:cNvPr id="85" name="Shape"/>
          <p:cNvSpPr/>
          <p:nvPr/>
        </p:nvSpPr>
        <p:spPr>
          <a:xfrm flipH="1">
            <a:off x="-32700" y="922"/>
            <a:ext cx="9186554" cy="9458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29356" tIns="29356" rIns="29356" bIns="29356" numCol="1" anchor="t">
            <a:noAutofit/>
          </a:bodyPr>
          <a:lstStyle/>
          <a:p>
            <a:pPr algn="l" rtl="0"/>
            <a:endParaRPr sz="525"/>
          </a:p>
        </p:txBody>
      </p:sp>
      <p:pic>
        <p:nvPicPr>
          <p:cNvPr id="95" name="MFR-logo-02.png" descr="MFR-logo-02.png"/>
          <p:cNvPicPr>
            <a:picLocks noChangeAspect="1"/>
          </p:cNvPicPr>
          <p:nvPr/>
        </p:nvPicPr>
        <p:blipFill>
          <a:blip r:embed="rId3" cstate="print"/>
          <a:srcRect t="12599" b="19178"/>
          <a:stretch>
            <a:fillRect/>
          </a:stretch>
        </p:blipFill>
        <p:spPr>
          <a:xfrm>
            <a:off x="6118547" y="2667162"/>
            <a:ext cx="2663503" cy="1284617"/>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1870364" y="132773"/>
            <a:ext cx="6029297" cy="3720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9356" tIns="29356" rIns="29356" bIns="29356" numCol="1" spcCol="38100" rtlCol="0" anchor="t">
            <a:spAutoFit/>
          </a:bodyPr>
          <a:lstStyle/>
          <a:p>
            <a:pPr algn="ctr" defTabSz="623454" rtl="0" hangingPunct="0"/>
            <a:r>
              <a:rPr lang="en-US" sz="1800" dirty="0">
                <a:solidFill>
                  <a:srgbClr val="000000"/>
                </a:solidFill>
                <a:latin typeface="Arial Black" panose="020B0A04020102020204" pitchFamily="34" charset="0"/>
                <a:sym typeface="Arial"/>
              </a:rPr>
              <a:t>      जलीय आपदा प्रतिक्रिया पाठ्यक्रम</a:t>
            </a:r>
            <a:endParaRPr lang="en-IN" sz="18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5470475" y="1286691"/>
            <a:ext cx="3124878" cy="3303921"/>
          </a:xfrm>
          <a:prstGeom prst="rect">
            <a:avLst/>
          </a:prstGeom>
        </p:spPr>
      </p:pic>
      <p:sp>
        <p:nvSpPr>
          <p:cNvPr id="6" name="TextBox 5">
            <a:extLst>
              <a:ext uri="{FF2B5EF4-FFF2-40B4-BE49-F238E27FC236}">
                <a16:creationId xmlns:a16="http://schemas.microsoft.com/office/drawing/2014/main" id="{4257C8BF-B91E-2F17-ED16-E3B5DC76A2F2}"/>
              </a:ext>
            </a:extLst>
          </p:cNvPr>
          <p:cNvSpPr txBox="1"/>
          <p:nvPr/>
        </p:nvSpPr>
        <p:spPr>
          <a:xfrm>
            <a:off x="2389411" y="4659679"/>
            <a:ext cx="3396343" cy="338554"/>
          </a:xfrm>
          <a:prstGeom prst="rect">
            <a:avLst/>
          </a:prstGeom>
          <a:noFill/>
        </p:spPr>
        <p:txBody>
          <a:bodyPr wrap="square" rtlCol="0">
            <a:spAutoFit/>
          </a:bodyPr>
          <a:lstStyle/>
          <a:p>
            <a:pPr algn="ctr"/>
            <a:r>
              <a:rPr lang="hi-IN" sz="1600" dirty="0"/>
              <a:t>निरीक्षक सुरेन्द्र कुमार पुनिया </a:t>
            </a:r>
            <a:endParaRPr lang="en-IN" sz="1600" dirty="0"/>
          </a:p>
        </p:txBody>
      </p:sp>
      <p:sp>
        <p:nvSpPr>
          <p:cNvPr id="8" name="Rectangle 7">
            <a:extLst>
              <a:ext uri="{FF2B5EF4-FFF2-40B4-BE49-F238E27FC236}">
                <a16:creationId xmlns:a16="http://schemas.microsoft.com/office/drawing/2014/main" id="{95B2D9E1-776D-99B0-9CAB-4335FAFE0648}"/>
              </a:ext>
            </a:extLst>
          </p:cNvPr>
          <p:cNvSpPr/>
          <p:nvPr/>
        </p:nvSpPr>
        <p:spPr>
          <a:xfrm>
            <a:off x="7386674" y="4867218"/>
            <a:ext cx="1554133" cy="253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a:p>
        </p:txBody>
      </p:sp>
      <p:pic>
        <p:nvPicPr>
          <p:cNvPr id="9" name="Picture 8">
            <a:extLst>
              <a:ext uri="{FF2B5EF4-FFF2-40B4-BE49-F238E27FC236}">
                <a16:creationId xmlns:a16="http://schemas.microsoft.com/office/drawing/2014/main" id="{77160667-A090-A7E6-3F9D-D3BCA9D26AA2}"/>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11" name="Google Shape;1000100012;p1">
            <a:extLst>
              <a:ext uri="{FF2B5EF4-FFF2-40B4-BE49-F238E27FC236}">
                <a16:creationId xmlns:a16="http://schemas.microsoft.com/office/drawing/2014/main" id="{959C3BC6-9A22-AAED-D653-43556E999CB7}"/>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2000" b="1"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3248015" y="295459"/>
            <a:ext cx="2022964" cy="47478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sz="2700" dirty="0"/>
              <a:t>उद्देश्य</a:t>
            </a:r>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3899326" y="1098293"/>
            <a:ext cx="5065162" cy="33832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a:spAutoFit/>
          </a:bodyPr>
          <a:lstStyle/>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परिचय</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बचाव नाव का प्रकार.</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 के भाग</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 के साथ ले जाने के लिए सहायक उपकरण</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आईआरबी</a:t>
            </a:r>
            <a:r>
              <a:rPr lang="en-US" sz="1800" dirty="0"/>
              <a:t> </a:t>
            </a:r>
            <a:r>
              <a:rPr lang="en-US" sz="1800" dirty="0" err="1"/>
              <a:t>का</a:t>
            </a:r>
            <a:r>
              <a:rPr lang="en-US" sz="1800" dirty="0"/>
              <a:t> </a:t>
            </a:r>
            <a:r>
              <a:rPr lang="en-US" sz="1800" dirty="0" err="1"/>
              <a:t>लाभ</a:t>
            </a:r>
            <a:endParaRPr lang="en-US" sz="1800" dirty="0"/>
          </a:p>
        </p:txBody>
      </p:sp>
      <p:grpSp>
        <p:nvGrpSpPr>
          <p:cNvPr id="8" name="Group">
            <a:extLst>
              <a:ext uri="{FF2B5EF4-FFF2-40B4-BE49-F238E27FC236}">
                <a16:creationId xmlns:a16="http://schemas.microsoft.com/office/drawing/2014/main" id="{4D048C66-DD81-CB7C-31BA-5A9F922EBEC8}"/>
              </a:ext>
            </a:extLst>
          </p:cNvPr>
          <p:cNvGrpSpPr/>
          <p:nvPr/>
        </p:nvGrpSpPr>
        <p:grpSpPr>
          <a:xfrm>
            <a:off x="3832519" y="1186776"/>
            <a:ext cx="457200" cy="630734"/>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3851699" y="1803160"/>
            <a:ext cx="457200" cy="486859"/>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D57204E7-EA7D-FA51-87FB-0A44AA812E71}"/>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8595353" y="4731990"/>
            <a:ext cx="206531" cy="32698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a:t>
            </a:fld>
            <a:endParaRPr dirty="0"/>
          </a:p>
        </p:txBody>
      </p:sp>
      <p:grpSp>
        <p:nvGrpSpPr>
          <p:cNvPr id="3" name="Group">
            <a:extLst>
              <a:ext uri="{FF2B5EF4-FFF2-40B4-BE49-F238E27FC236}">
                <a16:creationId xmlns:a16="http://schemas.microsoft.com/office/drawing/2014/main" id="{FA1488B0-0AEB-4E14-59EE-B614FBC7A0E0}"/>
              </a:ext>
            </a:extLst>
          </p:cNvPr>
          <p:cNvGrpSpPr/>
          <p:nvPr/>
        </p:nvGrpSpPr>
        <p:grpSpPr>
          <a:xfrm>
            <a:off x="3826424" y="2290019"/>
            <a:ext cx="457200" cy="630734"/>
            <a:chOff x="0" y="115975"/>
            <a:chExt cx="1219200" cy="1681957"/>
          </a:xfrm>
        </p:grpSpPr>
        <p:sp>
          <p:nvSpPr>
            <p:cNvPr id="5" name="Circle">
              <a:extLst>
                <a:ext uri="{FF2B5EF4-FFF2-40B4-BE49-F238E27FC236}">
                  <a16:creationId xmlns:a16="http://schemas.microsoft.com/office/drawing/2014/main" id="{E5E1B7A7-2F9F-B60E-3E4D-E7CA05DFEF9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D4FCEFF7-608B-2C29-C85C-2634225DC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3</a:t>
              </a:r>
            </a:p>
          </p:txBody>
        </p:sp>
      </p:grpSp>
      <p:grpSp>
        <p:nvGrpSpPr>
          <p:cNvPr id="16" name="Group">
            <a:extLst>
              <a:ext uri="{FF2B5EF4-FFF2-40B4-BE49-F238E27FC236}">
                <a16:creationId xmlns:a16="http://schemas.microsoft.com/office/drawing/2014/main" id="{E5A3CF2D-A39F-7777-7FCA-E1DCD0F8BAB0}"/>
              </a:ext>
            </a:extLst>
          </p:cNvPr>
          <p:cNvGrpSpPr/>
          <p:nvPr/>
        </p:nvGrpSpPr>
        <p:grpSpPr>
          <a:xfrm>
            <a:off x="3829366" y="2845321"/>
            <a:ext cx="457200" cy="630734"/>
            <a:chOff x="0" y="115975"/>
            <a:chExt cx="1219200" cy="1681957"/>
          </a:xfrm>
        </p:grpSpPr>
        <p:sp>
          <p:nvSpPr>
            <p:cNvPr id="17" name="Circle">
              <a:extLst>
                <a:ext uri="{FF2B5EF4-FFF2-40B4-BE49-F238E27FC236}">
                  <a16:creationId xmlns:a16="http://schemas.microsoft.com/office/drawing/2014/main" id="{082D3C46-F430-1538-6C0F-F8ECEE6C8B6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02B44749-6453-CE73-35EA-D9EA4A77D1C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4</a:t>
              </a:r>
            </a:p>
          </p:txBody>
        </p:sp>
      </p:grpSp>
      <p:grpSp>
        <p:nvGrpSpPr>
          <p:cNvPr id="19" name="Group">
            <a:extLst>
              <a:ext uri="{FF2B5EF4-FFF2-40B4-BE49-F238E27FC236}">
                <a16:creationId xmlns:a16="http://schemas.microsoft.com/office/drawing/2014/main" id="{8932A927-CC39-9DE7-A977-DCDDECD5CDB5}"/>
              </a:ext>
            </a:extLst>
          </p:cNvPr>
          <p:cNvGrpSpPr/>
          <p:nvPr/>
        </p:nvGrpSpPr>
        <p:grpSpPr>
          <a:xfrm>
            <a:off x="3832519" y="3414473"/>
            <a:ext cx="457200" cy="630734"/>
            <a:chOff x="0" y="115975"/>
            <a:chExt cx="1219200" cy="1681957"/>
          </a:xfrm>
        </p:grpSpPr>
        <p:sp>
          <p:nvSpPr>
            <p:cNvPr id="20" name="Circle">
              <a:extLst>
                <a:ext uri="{FF2B5EF4-FFF2-40B4-BE49-F238E27FC236}">
                  <a16:creationId xmlns:a16="http://schemas.microsoft.com/office/drawing/2014/main" id="{7B0DDBE1-20C5-C679-FF07-1D9CD885FB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1EF906D2-5721-37C9-651A-D9AAC01ABBA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5</a:t>
              </a:r>
            </a:p>
          </p:txBody>
        </p:sp>
      </p:grpSp>
      <p:grpSp>
        <p:nvGrpSpPr>
          <p:cNvPr id="22" name="Group">
            <a:extLst>
              <a:ext uri="{FF2B5EF4-FFF2-40B4-BE49-F238E27FC236}">
                <a16:creationId xmlns:a16="http://schemas.microsoft.com/office/drawing/2014/main" id="{B467729B-6249-B338-3B1F-919B0511EAA2}"/>
              </a:ext>
            </a:extLst>
          </p:cNvPr>
          <p:cNvGrpSpPr/>
          <p:nvPr/>
        </p:nvGrpSpPr>
        <p:grpSpPr>
          <a:xfrm>
            <a:off x="3848652" y="3956724"/>
            <a:ext cx="457200" cy="630734"/>
            <a:chOff x="0" y="115975"/>
            <a:chExt cx="1219200" cy="1681957"/>
          </a:xfrm>
        </p:grpSpPr>
        <p:sp>
          <p:nvSpPr>
            <p:cNvPr id="23" name="Circle">
              <a:extLst>
                <a:ext uri="{FF2B5EF4-FFF2-40B4-BE49-F238E27FC236}">
                  <a16:creationId xmlns:a16="http://schemas.microsoft.com/office/drawing/2014/main" id="{F3D72F02-CE2B-AE2B-7D18-B14B00AFA9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7BD01509-B0A4-4936-A40E-F64F537EDD38}"/>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6</a:t>
              </a:r>
              <a:endParaRPr sz="2700" dirty="0"/>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439D6-C6EB-7DC8-C00D-6114502FC700}"/>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5DDACD3F-73A1-A03F-D268-527306890474}"/>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2400" b="1"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F1B7D343-6132-2AF7-807F-80117D52AF65}"/>
              </a:ext>
            </a:extLst>
          </p:cNvPr>
          <p:cNvSpPr txBox="1"/>
          <p:nvPr/>
        </p:nvSpPr>
        <p:spPr>
          <a:xfrm>
            <a:off x="3248015" y="295459"/>
            <a:ext cx="2022964" cy="47478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sz="2700" dirty="0"/>
              <a:t>उद्देश्य</a:t>
            </a:r>
          </a:p>
        </p:txBody>
      </p:sp>
      <p:sp>
        <p:nvSpPr>
          <p:cNvPr id="7" name="Describe the emergency medical services (EMS) system in the area you reside.…">
            <a:extLst>
              <a:ext uri="{FF2B5EF4-FFF2-40B4-BE49-F238E27FC236}">
                <a16:creationId xmlns:a16="http://schemas.microsoft.com/office/drawing/2014/main" id="{38C9390C-A28D-D659-577C-02134AFEC4CE}"/>
              </a:ext>
            </a:extLst>
          </p:cNvPr>
          <p:cNvSpPr txBox="1"/>
          <p:nvPr/>
        </p:nvSpPr>
        <p:spPr>
          <a:xfrm>
            <a:off x="4076909" y="787104"/>
            <a:ext cx="4850382" cy="364520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a:spAutoFit/>
          </a:bodyPr>
          <a:lstStyle/>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संचालन प्रक्रिया</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आईआरबी का रखरखाव</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करो और ना करो</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ओबीएम</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OBM की समस्या निवारण और सामान्य विफलताएँ</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लाइफबोट- ले जाना, चढ़ना, संभालना और उतरना</a:t>
            </a:r>
          </a:p>
        </p:txBody>
      </p:sp>
      <p:grpSp>
        <p:nvGrpSpPr>
          <p:cNvPr id="8" name="Group">
            <a:extLst>
              <a:ext uri="{FF2B5EF4-FFF2-40B4-BE49-F238E27FC236}">
                <a16:creationId xmlns:a16="http://schemas.microsoft.com/office/drawing/2014/main" id="{532F437A-760B-404A-DDC2-6E9F4F26C674}"/>
              </a:ext>
            </a:extLst>
          </p:cNvPr>
          <p:cNvGrpSpPr/>
          <p:nvPr/>
        </p:nvGrpSpPr>
        <p:grpSpPr>
          <a:xfrm>
            <a:off x="3835790" y="1010291"/>
            <a:ext cx="457200" cy="630734"/>
            <a:chOff x="0" y="115975"/>
            <a:chExt cx="1219200" cy="1681957"/>
          </a:xfrm>
        </p:grpSpPr>
        <p:sp>
          <p:nvSpPr>
            <p:cNvPr id="9" name="Circle">
              <a:extLst>
                <a:ext uri="{FF2B5EF4-FFF2-40B4-BE49-F238E27FC236}">
                  <a16:creationId xmlns:a16="http://schemas.microsoft.com/office/drawing/2014/main" id="{81F19EB5-B26F-D3F4-06FA-E9E31E267FB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3B2FE45C-FA7F-052D-1117-91BB6278290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7</a:t>
              </a:r>
              <a:endParaRPr sz="2700" dirty="0"/>
            </a:p>
          </p:txBody>
        </p:sp>
      </p:grpSp>
      <p:grpSp>
        <p:nvGrpSpPr>
          <p:cNvPr id="11" name="Group">
            <a:extLst>
              <a:ext uri="{FF2B5EF4-FFF2-40B4-BE49-F238E27FC236}">
                <a16:creationId xmlns:a16="http://schemas.microsoft.com/office/drawing/2014/main" id="{A37EAB6B-C91D-E4AD-47BD-DC9B6EB6DC55}"/>
              </a:ext>
            </a:extLst>
          </p:cNvPr>
          <p:cNvGrpSpPr/>
          <p:nvPr/>
        </p:nvGrpSpPr>
        <p:grpSpPr>
          <a:xfrm>
            <a:off x="3848309" y="1656605"/>
            <a:ext cx="457200" cy="486859"/>
            <a:chOff x="0" y="115975"/>
            <a:chExt cx="1219200" cy="1681957"/>
          </a:xfrm>
        </p:grpSpPr>
        <p:sp>
          <p:nvSpPr>
            <p:cNvPr id="12" name="Circle">
              <a:extLst>
                <a:ext uri="{FF2B5EF4-FFF2-40B4-BE49-F238E27FC236}">
                  <a16:creationId xmlns:a16="http://schemas.microsoft.com/office/drawing/2014/main" id="{C6EB0E42-A1B8-ED2C-C8DD-926245E8F2E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B41E1911-EAF6-9C16-9181-09EA2D66675A}"/>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8</a:t>
              </a:r>
              <a:endParaRPr sz="2700" dirty="0"/>
            </a:p>
          </p:txBody>
        </p:sp>
      </p:grpSp>
      <p:sp>
        <p:nvSpPr>
          <p:cNvPr id="14" name="Slide Number">
            <a:extLst>
              <a:ext uri="{FF2B5EF4-FFF2-40B4-BE49-F238E27FC236}">
                <a16:creationId xmlns:a16="http://schemas.microsoft.com/office/drawing/2014/main" id="{041FFB99-66E8-9A36-C341-ADBD351A8C5C}"/>
              </a:ext>
            </a:extLst>
          </p:cNvPr>
          <p:cNvSpPr txBox="1">
            <a:spLocks noGrp="1"/>
          </p:cNvSpPr>
          <p:nvPr>
            <p:ph type="sldNum" sz="quarter" idx="2"/>
          </p:nvPr>
        </p:nvSpPr>
        <p:spPr>
          <a:xfrm>
            <a:off x="8595353" y="4731990"/>
            <a:ext cx="206531" cy="32698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3</a:t>
            </a:fld>
            <a:endParaRPr dirty="0"/>
          </a:p>
        </p:txBody>
      </p:sp>
      <p:grpSp>
        <p:nvGrpSpPr>
          <p:cNvPr id="3" name="Group">
            <a:extLst>
              <a:ext uri="{FF2B5EF4-FFF2-40B4-BE49-F238E27FC236}">
                <a16:creationId xmlns:a16="http://schemas.microsoft.com/office/drawing/2014/main" id="{CD200E50-A6C5-5A1F-1DB8-5D1E71043A50}"/>
              </a:ext>
            </a:extLst>
          </p:cNvPr>
          <p:cNvGrpSpPr/>
          <p:nvPr/>
        </p:nvGrpSpPr>
        <p:grpSpPr>
          <a:xfrm>
            <a:off x="3835790" y="2130852"/>
            <a:ext cx="457200" cy="630734"/>
            <a:chOff x="0" y="115975"/>
            <a:chExt cx="1219200" cy="1681957"/>
          </a:xfrm>
        </p:grpSpPr>
        <p:sp>
          <p:nvSpPr>
            <p:cNvPr id="5" name="Circle">
              <a:extLst>
                <a:ext uri="{FF2B5EF4-FFF2-40B4-BE49-F238E27FC236}">
                  <a16:creationId xmlns:a16="http://schemas.microsoft.com/office/drawing/2014/main" id="{82983EFE-D286-65A5-45B0-6CA612029AF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D39BF32D-71B6-CEA2-2CE2-3B4C3E7E3EC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9</a:t>
              </a:r>
              <a:endParaRPr sz="2700" dirty="0"/>
            </a:p>
          </p:txBody>
        </p:sp>
      </p:grpSp>
      <p:grpSp>
        <p:nvGrpSpPr>
          <p:cNvPr id="16" name="Group">
            <a:extLst>
              <a:ext uri="{FF2B5EF4-FFF2-40B4-BE49-F238E27FC236}">
                <a16:creationId xmlns:a16="http://schemas.microsoft.com/office/drawing/2014/main" id="{D6D5D4C0-053A-9952-0B2D-4F553ADF2685}"/>
              </a:ext>
            </a:extLst>
          </p:cNvPr>
          <p:cNvGrpSpPr/>
          <p:nvPr/>
        </p:nvGrpSpPr>
        <p:grpSpPr>
          <a:xfrm>
            <a:off x="3832519" y="2822957"/>
            <a:ext cx="539289" cy="637790"/>
            <a:chOff x="0" y="265245"/>
            <a:chExt cx="1219200" cy="1700772"/>
          </a:xfrm>
        </p:grpSpPr>
        <p:sp>
          <p:nvSpPr>
            <p:cNvPr id="17" name="Circle">
              <a:extLst>
                <a:ext uri="{FF2B5EF4-FFF2-40B4-BE49-F238E27FC236}">
                  <a16:creationId xmlns:a16="http://schemas.microsoft.com/office/drawing/2014/main" id="{F29B1B3C-1B6A-8653-365F-5A8B91B7703C}"/>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E32C9799-642F-93C6-F482-43BA2669C7A0}"/>
                </a:ext>
              </a:extLst>
            </p:cNvPr>
            <p:cNvSpPr txBox="1"/>
            <p:nvPr/>
          </p:nvSpPr>
          <p:spPr>
            <a:xfrm>
              <a:off x="134802" y="284060"/>
              <a:ext cx="1084398"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10</a:t>
              </a:r>
              <a:endParaRPr sz="2700" dirty="0"/>
            </a:p>
          </p:txBody>
        </p:sp>
      </p:grpSp>
      <p:grpSp>
        <p:nvGrpSpPr>
          <p:cNvPr id="19" name="Group">
            <a:extLst>
              <a:ext uri="{FF2B5EF4-FFF2-40B4-BE49-F238E27FC236}">
                <a16:creationId xmlns:a16="http://schemas.microsoft.com/office/drawing/2014/main" id="{88FE8FEC-C01B-5028-86B1-CC3C7A2F321B}"/>
              </a:ext>
            </a:extLst>
          </p:cNvPr>
          <p:cNvGrpSpPr/>
          <p:nvPr/>
        </p:nvGrpSpPr>
        <p:grpSpPr>
          <a:xfrm>
            <a:off x="3832518" y="3409464"/>
            <a:ext cx="595466" cy="630734"/>
            <a:chOff x="0" y="234266"/>
            <a:chExt cx="1219200" cy="1681957"/>
          </a:xfrm>
        </p:grpSpPr>
        <p:sp>
          <p:nvSpPr>
            <p:cNvPr id="20" name="Circle">
              <a:extLst>
                <a:ext uri="{FF2B5EF4-FFF2-40B4-BE49-F238E27FC236}">
                  <a16:creationId xmlns:a16="http://schemas.microsoft.com/office/drawing/2014/main" id="{71A17351-9097-CF67-1655-0010EB30CA5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548EAD0C-EBAF-CC0C-B7ED-6748EE8232C8}"/>
                </a:ext>
              </a:extLst>
            </p:cNvPr>
            <p:cNvSpPr txBox="1"/>
            <p:nvPr/>
          </p:nvSpPr>
          <p:spPr>
            <a:xfrm>
              <a:off x="166416" y="234266"/>
              <a:ext cx="957396"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11</a:t>
              </a:r>
              <a:endParaRPr sz="2700" dirty="0"/>
            </a:p>
          </p:txBody>
        </p:sp>
      </p:grpSp>
      <p:grpSp>
        <p:nvGrpSpPr>
          <p:cNvPr id="22" name="Group">
            <a:extLst>
              <a:ext uri="{FF2B5EF4-FFF2-40B4-BE49-F238E27FC236}">
                <a16:creationId xmlns:a16="http://schemas.microsoft.com/office/drawing/2014/main" id="{30ACB59F-332D-9424-2D2C-6FD8F24436DE}"/>
              </a:ext>
            </a:extLst>
          </p:cNvPr>
          <p:cNvGrpSpPr/>
          <p:nvPr/>
        </p:nvGrpSpPr>
        <p:grpSpPr>
          <a:xfrm>
            <a:off x="3848309" y="4047383"/>
            <a:ext cx="595466" cy="630734"/>
            <a:chOff x="0" y="207508"/>
            <a:chExt cx="1219200" cy="1681957"/>
          </a:xfrm>
        </p:grpSpPr>
        <p:sp>
          <p:nvSpPr>
            <p:cNvPr id="23" name="Circle">
              <a:extLst>
                <a:ext uri="{FF2B5EF4-FFF2-40B4-BE49-F238E27FC236}">
                  <a16:creationId xmlns:a16="http://schemas.microsoft.com/office/drawing/2014/main" id="{EE664BC6-EB28-DC3C-1C28-F6EE7E5E487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DA7FD8C6-A2B2-301F-72C0-0D4562DB8110}"/>
                </a:ext>
              </a:extLst>
            </p:cNvPr>
            <p:cNvSpPr txBox="1"/>
            <p:nvPr/>
          </p:nvSpPr>
          <p:spPr>
            <a:xfrm>
              <a:off x="70509" y="207508"/>
              <a:ext cx="996093"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12</a:t>
              </a:r>
              <a:endParaRPr sz="2700" dirty="0"/>
            </a:p>
          </p:txBody>
        </p:sp>
      </p:grpSp>
    </p:spTree>
    <p:extLst>
      <p:ext uri="{BB962C8B-B14F-4D97-AF65-F5344CB8AC3E}">
        <p14:creationId xmlns:p14="http://schemas.microsoft.com/office/powerpoint/2010/main" val="378949404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84140-A56D-0974-2041-EA22E805D41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0562669-423B-FEAF-DB4A-1FE127A9DEA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B574F57-98B0-9A22-472C-1048F48B625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A217941-D5B6-E4CC-7AE1-4432DDF747DE}"/>
              </a:ext>
            </a:extLst>
          </p:cNvPr>
          <p:cNvSpPr txBox="1"/>
          <p:nvPr/>
        </p:nvSpPr>
        <p:spPr>
          <a:xfrm>
            <a:off x="3211830" y="1458276"/>
            <a:ext cx="5653596" cy="2804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इन्फ्लेटेबल रबर बोट (आईआरबी) एक प्रकार का छोटा जलयान है जिसे बचाव कार्यों और जल सुरक्षा गतिविधियों में उपयोग के लिए डिज़ाइन किया गया है।</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ये नौकाएं अपने लचीलेपन, गतिशीलता (समायोजन) तथा परिवहन और भंडारण में आसानी के लिए जानी जाती हैं।</a:t>
            </a:r>
          </a:p>
          <a:p>
            <a:pPr marL="381000" indent="-381000" algn="l" rtl="0">
              <a:spcBef>
                <a:spcPts val="1500"/>
              </a:spcBef>
              <a:buSzPct val="100000"/>
              <a:buAutoNum type="arabicParenR"/>
              <a:defRPr sz="5400">
                <a:latin typeface="Open Sans"/>
                <a:ea typeface="Open Sans"/>
                <a:cs typeface="Open Sans"/>
                <a:sym typeface="Open Sans"/>
              </a:defRPr>
            </a:pPr>
            <a:endParaRPr lang="en-US" sz="2025" dirty="0">
              <a:solidFill>
                <a:schemeClr val="tx1"/>
              </a:solidFill>
            </a:endParaRPr>
          </a:p>
        </p:txBody>
      </p:sp>
      <p:sp>
        <p:nvSpPr>
          <p:cNvPr id="11" name="Line">
            <a:extLst>
              <a:ext uri="{FF2B5EF4-FFF2-40B4-BE49-F238E27FC236}">
                <a16:creationId xmlns:a16="http://schemas.microsoft.com/office/drawing/2014/main" id="{8372627F-03EB-DD75-3C1A-339369280BED}"/>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13D3B4C3-9D98-7B7A-2EB2-D0BFBF00A6C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4CF8DB36-6739-0E41-99F4-C1261658CEED}"/>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CA28EBA7-7852-128B-E82B-6DAB6208BAB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10A29DAE-E2BC-F379-AC7A-5AC20F4D907A}"/>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4</a:t>
            </a:fld>
            <a:endParaRPr dirty="0"/>
          </a:p>
        </p:txBody>
      </p:sp>
      <p:sp>
        <p:nvSpPr>
          <p:cNvPr id="9" name="Course Purpose">
            <a:extLst>
              <a:ext uri="{FF2B5EF4-FFF2-40B4-BE49-F238E27FC236}">
                <a16:creationId xmlns:a16="http://schemas.microsoft.com/office/drawing/2014/main" id="{2E92071D-3C4A-1EE3-3862-2AC9FBA89EAE}"/>
              </a:ext>
            </a:extLst>
          </p:cNvPr>
          <p:cNvSpPr txBox="1"/>
          <p:nvPr/>
        </p:nvSpPr>
        <p:spPr>
          <a:xfrm>
            <a:off x="148931" y="1044128"/>
            <a:ext cx="2784325" cy="433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परिचय</a:t>
            </a:r>
          </a:p>
        </p:txBody>
      </p:sp>
      <p:pic>
        <p:nvPicPr>
          <p:cNvPr id="2" name="Picture 1">
            <a:extLst>
              <a:ext uri="{FF2B5EF4-FFF2-40B4-BE49-F238E27FC236}">
                <a16:creationId xmlns:a16="http://schemas.microsoft.com/office/drawing/2014/main" id="{1BF4523B-674B-7F0E-3B0F-43D027418336}"/>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906FA00E-FF28-FBD3-24E3-8418EC428C12}"/>
              </a:ext>
            </a:extLst>
          </p:cNvPr>
          <p:cNvPicPr preferRelativeResize="0"/>
          <p:nvPr/>
        </p:nvPicPr>
        <p:blipFill rotWithShape="1">
          <a:blip r:embed="rId3">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58306574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BFD0E-F0F0-8E71-244E-A22BD7DF205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1B20351-9C26-6D1B-931C-E5D039FD4B4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9E03CDB-7278-E6A6-002F-BA8EB1F3676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E85D889-DBF3-64DB-C5FD-4FA79F4B02E6}"/>
              </a:ext>
            </a:extLst>
          </p:cNvPr>
          <p:cNvSpPr txBox="1"/>
          <p:nvPr/>
        </p:nvSpPr>
        <p:spPr>
          <a:xfrm>
            <a:off x="3211830" y="1458276"/>
            <a:ext cx="5653596" cy="2503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फुलाने योग्य रबर की नावें</a:t>
            </a:r>
          </a:p>
          <a:p>
            <a:pPr marL="381000" indent="-381000">
              <a:spcBef>
                <a:spcPts val="1500"/>
              </a:spcBef>
              <a:buSzPct val="100000"/>
              <a:buAutoNum type="arabicParenR"/>
              <a:defRPr sz="5400">
                <a:latin typeface="Open Sans"/>
                <a:ea typeface="Open Sans"/>
                <a:cs typeface="Open Sans"/>
                <a:sym typeface="Open Sans"/>
              </a:defRPr>
            </a:pPr>
            <a:r>
              <a:rPr lang="hi-IN" sz="2025" dirty="0">
                <a:solidFill>
                  <a:schemeClr val="tx1"/>
                </a:solidFill>
              </a:rPr>
              <a:t>हार्ड-प्लॉबोट</a:t>
            </a:r>
            <a:r>
              <a:rPr lang="en-US" sz="2025" dirty="0">
                <a:solidFill>
                  <a:schemeClr val="tx1"/>
                </a:solidFill>
              </a:rPr>
              <a:t> </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कठोर-फुलाने योग्य नाव (आरआईबी)</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सर्फ रबर बोट</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तेज पानी वाली रबर की नाव</a:t>
            </a:r>
          </a:p>
        </p:txBody>
      </p:sp>
      <p:sp>
        <p:nvSpPr>
          <p:cNvPr id="11" name="Line">
            <a:extLst>
              <a:ext uri="{FF2B5EF4-FFF2-40B4-BE49-F238E27FC236}">
                <a16:creationId xmlns:a16="http://schemas.microsoft.com/office/drawing/2014/main" id="{C223B8E4-ECEC-FFC9-0913-00F57E1579B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2FEC85D0-D93E-FE33-E6AF-3BAC813EB95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0BFE7F49-F416-D3A7-3FFC-24F8A26F01A1}"/>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B002B77-C3C1-16F7-AB4F-68CDE847205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DC8D3C0A-A6B7-504C-A36F-24C62522FDFC}"/>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5</a:t>
            </a:fld>
            <a:endParaRPr dirty="0"/>
          </a:p>
        </p:txBody>
      </p:sp>
      <p:sp>
        <p:nvSpPr>
          <p:cNvPr id="9" name="Course Purpose">
            <a:extLst>
              <a:ext uri="{FF2B5EF4-FFF2-40B4-BE49-F238E27FC236}">
                <a16:creationId xmlns:a16="http://schemas.microsoft.com/office/drawing/2014/main" id="{0F6B11DB-A6E3-9841-B739-5F2C52569F0C}"/>
              </a:ext>
            </a:extLst>
          </p:cNvPr>
          <p:cNvSpPr txBox="1"/>
          <p:nvPr/>
        </p:nvSpPr>
        <p:spPr>
          <a:xfrm>
            <a:off x="148931" y="1044128"/>
            <a:ext cx="2784325" cy="730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GB" altLang="en-US" sz="2700" dirty="0"/>
              <a:t>बचाव नाव के प्रकार</a:t>
            </a:r>
            <a:endParaRPr lang="en-IN" altLang="en-US" sz="2700" dirty="0"/>
          </a:p>
        </p:txBody>
      </p:sp>
      <p:pic>
        <p:nvPicPr>
          <p:cNvPr id="2" name="Picture 1">
            <a:extLst>
              <a:ext uri="{FF2B5EF4-FFF2-40B4-BE49-F238E27FC236}">
                <a16:creationId xmlns:a16="http://schemas.microsoft.com/office/drawing/2014/main" id="{DD971A52-80EF-ADC7-A83E-3945F0C15A80}"/>
              </a:ext>
            </a:extLst>
          </p:cNvPr>
          <p:cNvPicPr>
            <a:picLocks noChangeAspect="1"/>
          </p:cNvPicPr>
          <p:nvPr/>
        </p:nvPicPr>
        <p:blipFill>
          <a:blip r:embed="rId2"/>
          <a:stretch>
            <a:fillRect/>
          </a:stretch>
        </p:blipFill>
        <p:spPr>
          <a:xfrm>
            <a:off x="7291775" y="1181975"/>
            <a:ext cx="1703294" cy="793650"/>
          </a:xfrm>
          <a:prstGeom prst="rect">
            <a:avLst/>
          </a:prstGeom>
        </p:spPr>
      </p:pic>
      <p:pic>
        <p:nvPicPr>
          <p:cNvPr id="3" name="Picture 2">
            <a:extLst>
              <a:ext uri="{FF2B5EF4-FFF2-40B4-BE49-F238E27FC236}">
                <a16:creationId xmlns:a16="http://schemas.microsoft.com/office/drawing/2014/main" id="{096DF0EC-FD97-AEE5-9822-FF25864FF896}"/>
              </a:ext>
            </a:extLst>
          </p:cNvPr>
          <p:cNvPicPr>
            <a:picLocks noChangeAspect="1"/>
          </p:cNvPicPr>
          <p:nvPr/>
        </p:nvPicPr>
        <p:blipFill>
          <a:blip r:embed="rId3"/>
          <a:stretch>
            <a:fillRect/>
          </a:stretch>
        </p:blipFill>
        <p:spPr>
          <a:xfrm>
            <a:off x="5220204" y="3961525"/>
            <a:ext cx="1714512" cy="793650"/>
          </a:xfrm>
          <a:prstGeom prst="rect">
            <a:avLst/>
          </a:prstGeom>
        </p:spPr>
      </p:pic>
      <p:pic>
        <p:nvPicPr>
          <p:cNvPr id="4" name="Picture 3">
            <a:extLst>
              <a:ext uri="{FF2B5EF4-FFF2-40B4-BE49-F238E27FC236}">
                <a16:creationId xmlns:a16="http://schemas.microsoft.com/office/drawing/2014/main" id="{40F55FCE-92C0-528C-E6B8-BEAC6E07897B}"/>
              </a:ext>
            </a:extLst>
          </p:cNvPr>
          <p:cNvPicPr>
            <a:picLocks noChangeAspect="1"/>
          </p:cNvPicPr>
          <p:nvPr/>
        </p:nvPicPr>
        <p:blipFill>
          <a:blip r:embed="rId4"/>
          <a:stretch>
            <a:fillRect/>
          </a:stretch>
        </p:blipFill>
        <p:spPr>
          <a:xfrm>
            <a:off x="3249978" y="4011352"/>
            <a:ext cx="1714512" cy="793650"/>
          </a:xfrm>
          <a:prstGeom prst="rect">
            <a:avLst/>
          </a:prstGeom>
        </p:spPr>
      </p:pic>
      <p:pic>
        <p:nvPicPr>
          <p:cNvPr id="12" name="Picture 11">
            <a:extLst>
              <a:ext uri="{FF2B5EF4-FFF2-40B4-BE49-F238E27FC236}">
                <a16:creationId xmlns:a16="http://schemas.microsoft.com/office/drawing/2014/main" id="{1DE4781A-2680-0CB9-7970-EE904B2DF526}"/>
              </a:ext>
            </a:extLst>
          </p:cNvPr>
          <p:cNvPicPr>
            <a:picLocks noChangeAspect="1"/>
          </p:cNvPicPr>
          <p:nvPr/>
        </p:nvPicPr>
        <p:blipFill>
          <a:blip r:embed="rId5"/>
          <a:stretch>
            <a:fillRect/>
          </a:stretch>
        </p:blipFill>
        <p:spPr>
          <a:xfrm>
            <a:off x="7292868" y="3936274"/>
            <a:ext cx="1814718" cy="793650"/>
          </a:xfrm>
          <a:prstGeom prst="rect">
            <a:avLst/>
          </a:prstGeom>
        </p:spPr>
      </p:pic>
      <p:pic>
        <p:nvPicPr>
          <p:cNvPr id="13" name="Picture 2" descr="2025 Top Tenders TT8 Rigid Inflatable Boats (RIB) for sale - YachtWorld">
            <a:extLst>
              <a:ext uri="{FF2B5EF4-FFF2-40B4-BE49-F238E27FC236}">
                <a16:creationId xmlns:a16="http://schemas.microsoft.com/office/drawing/2014/main" id="{680F3BB9-E409-0A0E-62A2-04800F6AE34C}"/>
              </a:ext>
            </a:extLst>
          </p:cNvPr>
          <p:cNvPicPr>
            <a:picLocks noChangeAspect="1" noChangeArrowheads="1"/>
          </p:cNvPicPr>
          <p:nvPr/>
        </p:nvPicPr>
        <p:blipFill>
          <a:blip r:embed="rId6" cstate="print"/>
          <a:srcRect t="27084"/>
          <a:stretch>
            <a:fillRect/>
          </a:stretch>
        </p:blipFill>
        <p:spPr bwMode="auto">
          <a:xfrm>
            <a:off x="7256312" y="2559124"/>
            <a:ext cx="1714512" cy="793650"/>
          </a:xfrm>
          <a:prstGeom prst="rect">
            <a:avLst/>
          </a:prstGeom>
          <a:noFill/>
        </p:spPr>
      </p:pic>
      <p:pic>
        <p:nvPicPr>
          <p:cNvPr id="14" name="Picture 13">
            <a:extLst>
              <a:ext uri="{FF2B5EF4-FFF2-40B4-BE49-F238E27FC236}">
                <a16:creationId xmlns:a16="http://schemas.microsoft.com/office/drawing/2014/main" id="{2525996A-ADB9-4549-1DA5-D29F58A4CD5C}"/>
              </a:ext>
            </a:extLst>
          </p:cNvPr>
          <p:cNvPicPr>
            <a:picLocks/>
          </p:cNvPicPr>
          <p:nvPr/>
        </p:nvPicPr>
        <p:blipFill>
          <a:blip r:embed="rId7"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15" name="Google Shape;1000100012;p1">
            <a:extLst>
              <a:ext uri="{FF2B5EF4-FFF2-40B4-BE49-F238E27FC236}">
                <a16:creationId xmlns:a16="http://schemas.microsoft.com/office/drawing/2014/main" id="{4507A436-A3C8-7F14-FAEC-0FA5C8E6A52C}"/>
              </a:ext>
            </a:extLst>
          </p:cNvPr>
          <p:cNvPicPr preferRelativeResize="0"/>
          <p:nvPr/>
        </p:nvPicPr>
        <p:blipFill rotWithShape="1">
          <a:blip r:embed="rId8">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2073029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7E08B-052C-FEBF-3B03-928A86ACDB3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DCB6E46-D2EF-57D5-2D64-DF55A2D66AFC}"/>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56517EB-E898-759F-3819-06B9B042845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988AFB2-E5AE-EF73-258F-406F4DC55C33}"/>
              </a:ext>
            </a:extLst>
          </p:cNvPr>
          <p:cNvSpPr txBox="1"/>
          <p:nvPr/>
        </p:nvSpPr>
        <p:spPr>
          <a:xfrm>
            <a:off x="3211830" y="1458276"/>
            <a:ext cx="5653596" cy="34896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आईआरबी रबर से बने होते हैं और इनमें चार फुलाने योग्य ट्यूब होते हैं - दो साइड ट्यूब, एक बो ट्यूब और एक कील्सन ट्यूब।</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इनमें एक कठोर फर्श का टुकड़ा और एक कठोर ट्रांसॉम होता है, जिसमें आउटबोर्ड मोटर (आमतौर पर 25/30 एचपी) लगाई जाती है।</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यह मोटर समतल जल पर 25-30 नॉट्स की अधिकतम ड्राइव गति प्रदान करने में सक्षम है।</a:t>
            </a:r>
          </a:p>
        </p:txBody>
      </p:sp>
      <p:sp>
        <p:nvSpPr>
          <p:cNvPr id="11" name="Line">
            <a:extLst>
              <a:ext uri="{FF2B5EF4-FFF2-40B4-BE49-F238E27FC236}">
                <a16:creationId xmlns:a16="http://schemas.microsoft.com/office/drawing/2014/main" id="{9E4285AE-42BC-1A1D-DF38-89729EC7526D}"/>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4BCB969-8B4B-E24A-A557-84BF547DE70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03F7CD09-62D0-E406-1AA8-35064BD4BA00}"/>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A0D29D3-6431-9B4A-02C7-C9CBD631ADC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FDEC86C3-0348-52BC-F14E-7F7FFC31E0F9}"/>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dirty="0"/>
          </a:p>
        </p:txBody>
      </p:sp>
      <p:sp>
        <p:nvSpPr>
          <p:cNvPr id="9" name="Course Purpose">
            <a:extLst>
              <a:ext uri="{FF2B5EF4-FFF2-40B4-BE49-F238E27FC236}">
                <a16:creationId xmlns:a16="http://schemas.microsoft.com/office/drawing/2014/main" id="{BF5D5E69-3907-A8EB-B8FC-2892595F6AF6}"/>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(इन्फ्लेटेबल रेस्क्यू बोट)</a:t>
            </a:r>
          </a:p>
        </p:txBody>
      </p:sp>
      <p:pic>
        <p:nvPicPr>
          <p:cNvPr id="2" name="Picture 1">
            <a:extLst>
              <a:ext uri="{FF2B5EF4-FFF2-40B4-BE49-F238E27FC236}">
                <a16:creationId xmlns:a16="http://schemas.microsoft.com/office/drawing/2014/main" id="{14723A5D-7C35-D331-13B1-D07FAE7B4AC7}"/>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A498202E-E051-8DB8-7D7A-734BC6BFC8CD}"/>
              </a:ext>
            </a:extLst>
          </p:cNvPr>
          <p:cNvPicPr preferRelativeResize="0"/>
          <p:nvPr/>
        </p:nvPicPr>
        <p:blipFill rotWithShape="1">
          <a:blip r:embed="rId3">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04783610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58A75-BC87-15CC-532E-58C9EFA22EE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5209BCD-A7B9-FD5B-700C-CD926135BA05}"/>
              </a:ext>
            </a:extLst>
          </p:cNvPr>
          <p:cNvSpPr/>
          <p:nvPr/>
        </p:nvSpPr>
        <p:spPr>
          <a:xfrm>
            <a:off x="3062899" y="20538"/>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FC66B8AF-EAC8-14F2-C0C9-EA561C1A7C2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546267-3E88-043C-4B1B-F0DB08645DC8}"/>
              </a:ext>
            </a:extLst>
          </p:cNvPr>
          <p:cNvSpPr txBox="1"/>
          <p:nvPr/>
        </p:nvSpPr>
        <p:spPr>
          <a:xfrm>
            <a:off x="3211830" y="1458276"/>
            <a:ext cx="5653596" cy="25139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नाव के निर्देश</a:t>
            </a:r>
          </a:p>
          <a:p>
            <a:pPr marL="381000" indent="-38100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नाव दिशा निर्देश </a:t>
            </a:r>
            <a:r>
              <a:rPr lang="en-US" sz="2025" dirty="0" err="1">
                <a:solidFill>
                  <a:schemeClr val="tx1"/>
                </a:solidFill>
              </a:rPr>
              <a:t>आदमी</a:t>
            </a:r>
            <a:r>
              <a:rPr lang="en-US" sz="2025" dirty="0">
                <a:solidFill>
                  <a:schemeClr val="tx1"/>
                </a:solidFill>
              </a:rPr>
              <a:t>- </a:t>
            </a:r>
            <a:r>
              <a:rPr lang="en-US" sz="2025" dirty="0" err="1">
                <a:solidFill>
                  <a:schemeClr val="tx1"/>
                </a:solidFill>
              </a:rPr>
              <a:t>बो</a:t>
            </a:r>
            <a:r>
              <a:rPr lang="en-US" sz="2025" dirty="0">
                <a:solidFill>
                  <a:schemeClr val="tx1"/>
                </a:solidFill>
              </a:rPr>
              <a:t> </a:t>
            </a:r>
            <a:r>
              <a:rPr lang="en-US" sz="2025" dirty="0" err="1">
                <a:solidFill>
                  <a:schemeClr val="tx1"/>
                </a:solidFill>
              </a:rPr>
              <a:t>मैन</a:t>
            </a:r>
            <a:endParaRPr lang="en-US" sz="2025" dirty="0">
              <a:solidFill>
                <a:schemeClr val="tx1"/>
              </a:solidFill>
            </a:endParaRPr>
          </a:p>
          <a:p>
            <a:pPr marL="381000" indent="-381000">
              <a:spcBef>
                <a:spcPts val="1500"/>
              </a:spcBef>
              <a:buSzPct val="100000"/>
              <a:buFontTx/>
              <a:buAutoNum type="arabicParenR"/>
              <a:defRPr sz="5400">
                <a:latin typeface="Open Sans"/>
                <a:ea typeface="Open Sans"/>
                <a:cs typeface="Open Sans"/>
                <a:sym typeface="Open Sans"/>
              </a:defRPr>
            </a:pPr>
            <a:r>
              <a:rPr lang="en-US" sz="2025" dirty="0">
                <a:solidFill>
                  <a:schemeClr val="tx1"/>
                </a:solidFill>
              </a:rPr>
              <a:t>ओबीएम </a:t>
            </a:r>
            <a:r>
              <a:rPr lang="en-US" sz="2025" dirty="0" err="1">
                <a:solidFill>
                  <a:schemeClr val="tx1"/>
                </a:solidFill>
              </a:rPr>
              <a:t>चालक</a:t>
            </a:r>
            <a:r>
              <a:rPr lang="en-US" sz="2025" dirty="0">
                <a:solidFill>
                  <a:schemeClr val="tx1"/>
                </a:solidFill>
              </a:rPr>
              <a:t>- </a:t>
            </a:r>
            <a:r>
              <a:rPr lang="en-US" sz="2025" dirty="0" err="1">
                <a:solidFill>
                  <a:schemeClr val="tx1"/>
                </a:solidFill>
              </a:rPr>
              <a:t>कॉक्समैन</a:t>
            </a:r>
            <a:endParaRPr lang="en-US" sz="2025" dirty="0">
              <a:solidFill>
                <a:schemeClr val="tx1"/>
              </a:solidFill>
            </a:endParaRPr>
          </a:p>
          <a:p>
            <a:pPr marL="381000" indent="-38100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नाव की </a:t>
            </a:r>
            <a:r>
              <a:rPr lang="en-US" sz="2025" dirty="0" err="1">
                <a:solidFill>
                  <a:schemeClr val="tx1"/>
                </a:solidFill>
              </a:rPr>
              <a:t>आँख</a:t>
            </a:r>
            <a:r>
              <a:rPr lang="en-US" sz="2025" dirty="0">
                <a:solidFill>
                  <a:schemeClr val="tx1"/>
                </a:solidFill>
              </a:rPr>
              <a:t>- </a:t>
            </a:r>
            <a:r>
              <a:rPr lang="en-US" sz="2025" dirty="0" err="1">
                <a:solidFill>
                  <a:schemeClr val="tx1"/>
                </a:solidFill>
              </a:rPr>
              <a:t>बो</a:t>
            </a:r>
            <a:r>
              <a:rPr lang="en-US" sz="2025" dirty="0">
                <a:solidFill>
                  <a:schemeClr val="tx1"/>
                </a:solidFill>
              </a:rPr>
              <a:t> </a:t>
            </a:r>
            <a:r>
              <a:rPr lang="en-US" sz="2025" dirty="0" err="1">
                <a:solidFill>
                  <a:schemeClr val="tx1"/>
                </a:solidFill>
              </a:rPr>
              <a:t>मैन</a:t>
            </a:r>
            <a:endParaRPr lang="en-US" sz="2025" dirty="0">
              <a:solidFill>
                <a:schemeClr val="tx1"/>
              </a:solidFill>
            </a:endParaRPr>
          </a:p>
          <a:p>
            <a:pPr marL="381000" indent="-381000">
              <a:spcBef>
                <a:spcPts val="1500"/>
              </a:spcBef>
              <a:buSzPct val="100000"/>
              <a:buFontTx/>
              <a:buAutoNum type="arabicParenR"/>
              <a:defRPr sz="5400">
                <a:latin typeface="Open Sans"/>
                <a:ea typeface="Open Sans"/>
                <a:cs typeface="Open Sans"/>
                <a:sym typeface="Open Sans"/>
              </a:defRPr>
            </a:pPr>
            <a:r>
              <a:rPr lang="en-US" sz="2025" dirty="0">
                <a:solidFill>
                  <a:schemeClr val="tx1"/>
                </a:solidFill>
              </a:rPr>
              <a:t>नाव के </a:t>
            </a:r>
            <a:r>
              <a:rPr lang="en-US" sz="2025" dirty="0" err="1">
                <a:solidFill>
                  <a:schemeClr val="tx1"/>
                </a:solidFill>
              </a:rPr>
              <a:t>प्रभारी</a:t>
            </a:r>
            <a:r>
              <a:rPr lang="en-US" sz="2025" dirty="0">
                <a:solidFill>
                  <a:schemeClr val="tx1"/>
                </a:solidFill>
              </a:rPr>
              <a:t>- </a:t>
            </a:r>
            <a:r>
              <a:rPr lang="en-US" sz="2025" dirty="0" err="1">
                <a:solidFill>
                  <a:schemeClr val="tx1"/>
                </a:solidFill>
              </a:rPr>
              <a:t>कॉक्समैन</a:t>
            </a:r>
            <a:endParaRPr lang="en-US" sz="2025" dirty="0">
              <a:solidFill>
                <a:schemeClr val="tx1"/>
              </a:solidFill>
            </a:endParaRPr>
          </a:p>
        </p:txBody>
      </p:sp>
      <p:sp>
        <p:nvSpPr>
          <p:cNvPr id="11" name="Line">
            <a:extLst>
              <a:ext uri="{FF2B5EF4-FFF2-40B4-BE49-F238E27FC236}">
                <a16:creationId xmlns:a16="http://schemas.microsoft.com/office/drawing/2014/main" id="{B0F32DE8-CC7A-593A-D815-E19E36162AB6}"/>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4E2CDE42-0043-C353-6026-0C5D9E489A9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7BD61F1-1148-C945-F2AE-12080BB035F0}"/>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2D21415-68FF-043C-4428-4718CEB890E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19DCF0B-421D-31E6-71BC-712646BE4692}"/>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74E90CA9-96E7-1EE0-1BF0-EE6E74541DF3}"/>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(इन्फ्लेटेबल रेस्क्यू बोट)</a:t>
            </a:r>
          </a:p>
        </p:txBody>
      </p:sp>
      <p:pic>
        <p:nvPicPr>
          <p:cNvPr id="2" name="Picture 2" descr="https://tse1.mm.bing.net/th?id=OIP.SpvaBSm1MEdS1kMalVPQPAHaDe&amp;pid=Api&amp;P=0&amp;h=180">
            <a:extLst>
              <a:ext uri="{FF2B5EF4-FFF2-40B4-BE49-F238E27FC236}">
                <a16:creationId xmlns:a16="http://schemas.microsoft.com/office/drawing/2014/main" id="{F2960FDA-F449-8236-25BE-FF1388E8FD4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27322" y="2902361"/>
            <a:ext cx="1594017" cy="1026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71D973D-28F8-006F-3443-0F90794B98E9}"/>
              </a:ext>
            </a:extLst>
          </p:cNvPr>
          <p:cNvSpPr/>
          <p:nvPr/>
        </p:nvSpPr>
        <p:spPr>
          <a:xfrm>
            <a:off x="686163" y="2355726"/>
            <a:ext cx="662609" cy="703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err="1">
                <a:solidFill>
                  <a:schemeClr val="tx1"/>
                </a:solidFill>
              </a:rPr>
              <a:t>बो</a:t>
            </a:r>
            <a:r>
              <a:rPr lang="en-US" dirty="0">
                <a:solidFill>
                  <a:schemeClr val="tx1"/>
                </a:solidFill>
              </a:rPr>
              <a:t> </a:t>
            </a:r>
            <a:r>
              <a:rPr lang="en-US" dirty="0" err="1">
                <a:solidFill>
                  <a:schemeClr val="tx1"/>
                </a:solidFill>
              </a:rPr>
              <a:t>मैन</a:t>
            </a:r>
            <a:endParaRPr lang="en-IN" dirty="0"/>
          </a:p>
        </p:txBody>
      </p:sp>
      <p:sp>
        <p:nvSpPr>
          <p:cNvPr id="4" name="Rectangle 3">
            <a:extLst>
              <a:ext uri="{FF2B5EF4-FFF2-40B4-BE49-F238E27FC236}">
                <a16:creationId xmlns:a16="http://schemas.microsoft.com/office/drawing/2014/main" id="{39232D43-E8A3-A582-C2ED-A6C02AD18227}"/>
              </a:ext>
            </a:extLst>
          </p:cNvPr>
          <p:cNvSpPr/>
          <p:nvPr/>
        </p:nvSpPr>
        <p:spPr>
          <a:xfrm>
            <a:off x="1907704" y="4347216"/>
            <a:ext cx="1025552" cy="656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rtl="0"/>
            <a:r>
              <a:rPr lang="en-GB" dirty="0" err="1"/>
              <a:t>कॉक्स</a:t>
            </a:r>
            <a:r>
              <a:rPr lang="hi-IN" dirty="0"/>
              <a:t>मैन </a:t>
            </a:r>
            <a:endParaRPr lang="en-IN" dirty="0"/>
          </a:p>
        </p:txBody>
      </p:sp>
      <p:sp>
        <p:nvSpPr>
          <p:cNvPr id="12" name="Right Arrow 9">
            <a:extLst>
              <a:ext uri="{FF2B5EF4-FFF2-40B4-BE49-F238E27FC236}">
                <a16:creationId xmlns:a16="http://schemas.microsoft.com/office/drawing/2014/main" id="{CBEC0541-C6DD-B1A0-A89B-9F360AE8CC35}"/>
              </a:ext>
            </a:extLst>
          </p:cNvPr>
          <p:cNvSpPr/>
          <p:nvPr/>
        </p:nvSpPr>
        <p:spPr>
          <a:xfrm rot="5400000">
            <a:off x="2191831" y="3990251"/>
            <a:ext cx="439550" cy="2107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rtl="0"/>
            <a:endParaRPr lang="en-IN"/>
          </a:p>
        </p:txBody>
      </p:sp>
      <p:pic>
        <p:nvPicPr>
          <p:cNvPr id="13" name="Picture 12">
            <a:extLst>
              <a:ext uri="{FF2B5EF4-FFF2-40B4-BE49-F238E27FC236}">
                <a16:creationId xmlns:a16="http://schemas.microsoft.com/office/drawing/2014/main" id="{4D788E88-8C89-3762-E916-82F67BC1D98E}"/>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14" name="Google Shape;1000100012;p1">
            <a:extLst>
              <a:ext uri="{FF2B5EF4-FFF2-40B4-BE49-F238E27FC236}">
                <a16:creationId xmlns:a16="http://schemas.microsoft.com/office/drawing/2014/main" id="{8A023876-114D-AA1B-5C27-B42942534E53}"/>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37173037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F755-608B-8A91-EAC9-25423B8B2B1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A3C997D1-CD4E-D479-A1B1-2EF2A4C8F3AF}"/>
              </a:ext>
            </a:extLst>
          </p:cNvPr>
          <p:cNvPicPr>
            <a:picLocks noChangeAspect="1"/>
          </p:cNvPicPr>
          <p:nvPr/>
        </p:nvPicPr>
        <p:blipFill>
          <a:blip r:embed="rId2"/>
          <a:stretch>
            <a:fillRect/>
          </a:stretch>
        </p:blipFill>
        <p:spPr>
          <a:xfrm>
            <a:off x="75271" y="2403327"/>
            <a:ext cx="2963090" cy="2345969"/>
          </a:xfrm>
          <a:prstGeom prst="rect">
            <a:avLst/>
          </a:prstGeom>
        </p:spPr>
      </p:pic>
      <p:sp>
        <p:nvSpPr>
          <p:cNvPr id="7" name="Rectangle">
            <a:extLst>
              <a:ext uri="{FF2B5EF4-FFF2-40B4-BE49-F238E27FC236}">
                <a16:creationId xmlns:a16="http://schemas.microsoft.com/office/drawing/2014/main" id="{C7C33B5B-E00A-6341-93D7-64F86529E8DC}"/>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01F5D6E7-C648-7846-9CAA-D0A28D8A254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9B3E033-3BBF-89F2-2C94-322EA3BD4C73}"/>
              </a:ext>
            </a:extLst>
          </p:cNvPr>
          <p:cNvSpPr txBox="1"/>
          <p:nvPr/>
        </p:nvSpPr>
        <p:spPr>
          <a:xfrm>
            <a:off x="3211830" y="1458276"/>
            <a:ext cx="5653596" cy="26362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नाव के किनारे</a:t>
            </a:r>
          </a:p>
          <a:p>
            <a:pPr marL="381000" indent="-38100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सामने की </a:t>
            </a:r>
            <a:r>
              <a:rPr lang="en-US" sz="2025" dirty="0" err="1">
                <a:solidFill>
                  <a:schemeClr val="tx1"/>
                </a:solidFill>
              </a:rPr>
              <a:t>ओर</a:t>
            </a:r>
            <a:r>
              <a:rPr lang="en-US" sz="2025" dirty="0">
                <a:solidFill>
                  <a:schemeClr val="tx1"/>
                </a:solidFill>
              </a:rPr>
              <a:t>- </a:t>
            </a:r>
            <a:r>
              <a:rPr lang="en-US" sz="2025" dirty="0" err="1">
                <a:solidFill>
                  <a:schemeClr val="tx1"/>
                </a:solidFill>
              </a:rPr>
              <a:t>बो</a:t>
            </a:r>
            <a:r>
              <a:rPr lang="en-US" sz="2025" dirty="0">
                <a:solidFill>
                  <a:schemeClr val="tx1"/>
                </a:solidFill>
              </a:rPr>
              <a:t> </a:t>
            </a:r>
            <a:r>
              <a:rPr lang="en-US" sz="2025" dirty="0" err="1">
                <a:solidFill>
                  <a:schemeClr val="tx1"/>
                </a:solidFill>
              </a:rPr>
              <a:t>मैन</a:t>
            </a:r>
            <a:endParaRPr lang="en-US" sz="2025" dirty="0">
              <a:solidFill>
                <a:schemeClr val="tx1"/>
              </a:solidFill>
            </a:endParaRP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पीछे की </a:t>
            </a:r>
            <a:r>
              <a:rPr lang="en-US" sz="2025" dirty="0" err="1">
                <a:solidFill>
                  <a:schemeClr val="tx1"/>
                </a:solidFill>
              </a:rPr>
              <a:t>ओर</a:t>
            </a:r>
            <a:r>
              <a:rPr lang="en-US" sz="2025" dirty="0">
                <a:solidFill>
                  <a:schemeClr val="tx1"/>
                </a:solidFill>
              </a:rPr>
              <a:t>- </a:t>
            </a:r>
            <a:r>
              <a:rPr lang="en-US" sz="2025" dirty="0" err="1">
                <a:solidFill>
                  <a:schemeClr val="tx1"/>
                </a:solidFill>
              </a:rPr>
              <a:t>ट्रांसम</a:t>
            </a:r>
            <a:r>
              <a:rPr lang="hi-IN" sz="2025" dirty="0">
                <a:solidFill>
                  <a:schemeClr val="tx1"/>
                </a:solidFill>
              </a:rPr>
              <a:t> साईट </a:t>
            </a:r>
            <a:endParaRPr lang="en-US" sz="2025" dirty="0">
              <a:solidFill>
                <a:schemeClr val="tx1"/>
              </a:solidFill>
            </a:endParaRP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दाहिना भाग- </a:t>
            </a:r>
            <a:r>
              <a:rPr lang="en-US" sz="2025" dirty="0" err="1">
                <a:solidFill>
                  <a:schemeClr val="tx1"/>
                </a:solidFill>
              </a:rPr>
              <a:t>स्टार</a:t>
            </a:r>
            <a:r>
              <a:rPr lang="en-US" sz="2025" dirty="0">
                <a:solidFill>
                  <a:schemeClr val="tx1"/>
                </a:solidFill>
              </a:rPr>
              <a:t> </a:t>
            </a:r>
            <a:r>
              <a:rPr lang="hi-IN" sz="2025" dirty="0">
                <a:solidFill>
                  <a:schemeClr val="tx1"/>
                </a:solidFill>
              </a:rPr>
              <a:t>साईट </a:t>
            </a:r>
            <a:endParaRPr lang="en-US" sz="2025" dirty="0">
              <a:solidFill>
                <a:schemeClr val="tx1"/>
              </a:solidFill>
            </a:endParaRPr>
          </a:p>
          <a:p>
            <a:pPr marL="381000" indent="-381000" algn="l" rtl="0">
              <a:spcBef>
                <a:spcPts val="1500"/>
              </a:spcBef>
              <a:buSzPct val="100000"/>
              <a:buAutoNum type="arabicParenR"/>
              <a:defRPr sz="5400">
                <a:latin typeface="Open Sans"/>
                <a:ea typeface="Open Sans"/>
                <a:cs typeface="Open Sans"/>
                <a:sym typeface="Open Sans"/>
              </a:defRPr>
            </a:pPr>
            <a:r>
              <a:rPr lang="en-US" sz="2025" dirty="0" err="1">
                <a:solidFill>
                  <a:schemeClr val="tx1"/>
                </a:solidFill>
              </a:rPr>
              <a:t>बाईं</a:t>
            </a:r>
            <a:r>
              <a:rPr lang="en-US" sz="2025" dirty="0">
                <a:solidFill>
                  <a:schemeClr val="tx1"/>
                </a:solidFill>
              </a:rPr>
              <a:t> </a:t>
            </a:r>
            <a:r>
              <a:rPr lang="en-US" sz="2025" dirty="0" err="1">
                <a:solidFill>
                  <a:schemeClr val="tx1"/>
                </a:solidFill>
              </a:rPr>
              <a:t>ओर</a:t>
            </a:r>
            <a:r>
              <a:rPr lang="en-US" sz="2025" dirty="0">
                <a:solidFill>
                  <a:schemeClr val="tx1"/>
                </a:solidFill>
              </a:rPr>
              <a:t>- </a:t>
            </a:r>
            <a:r>
              <a:rPr lang="en-US" sz="2800" dirty="0" err="1">
                <a:solidFill>
                  <a:schemeClr val="tx1"/>
                </a:solidFill>
                <a:latin typeface="Kruti Dev 011" panose="00000700000000000000" pitchFamily="2" charset="0"/>
              </a:rPr>
              <a:t>iksVZ</a:t>
            </a:r>
            <a:r>
              <a:rPr lang="en-US" sz="2025" dirty="0">
                <a:solidFill>
                  <a:schemeClr val="tx1"/>
                </a:solidFill>
                <a:latin typeface="Kruti Dev 011" panose="00000700000000000000" pitchFamily="2" charset="0"/>
              </a:rPr>
              <a:t> </a:t>
            </a:r>
            <a:r>
              <a:rPr lang="hi-IN" sz="2025" dirty="0">
                <a:solidFill>
                  <a:schemeClr val="tx1"/>
                </a:solidFill>
                <a:latin typeface="Kruti Dev 011" panose="00000700000000000000" pitchFamily="2" charset="0"/>
              </a:rPr>
              <a:t>साईट</a:t>
            </a:r>
            <a:endParaRPr lang="en-US" sz="2025" dirty="0">
              <a:solidFill>
                <a:schemeClr val="tx1"/>
              </a:solidFill>
            </a:endParaRPr>
          </a:p>
        </p:txBody>
      </p:sp>
      <p:sp>
        <p:nvSpPr>
          <p:cNvPr id="11" name="Line">
            <a:extLst>
              <a:ext uri="{FF2B5EF4-FFF2-40B4-BE49-F238E27FC236}">
                <a16:creationId xmlns:a16="http://schemas.microsoft.com/office/drawing/2014/main" id="{65C90E2F-2976-2602-28C0-D235CE1A256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E0197A0-2474-39BE-C1D1-CCAC0CE1638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9923D880-CD05-42F0-5F12-FDF131186DF9}"/>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C11B67F-ACD4-E5C5-76F7-2F710300E9A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D2FB4592-0C4F-BE81-296E-87A52B1B8650}"/>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8</a:t>
            </a:fld>
            <a:endParaRPr dirty="0"/>
          </a:p>
        </p:txBody>
      </p:sp>
      <p:sp>
        <p:nvSpPr>
          <p:cNvPr id="9" name="Course Purpose">
            <a:extLst>
              <a:ext uri="{FF2B5EF4-FFF2-40B4-BE49-F238E27FC236}">
                <a16:creationId xmlns:a16="http://schemas.microsoft.com/office/drawing/2014/main" id="{0A60B781-C59C-A335-0A31-03D8CD14080C}"/>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(इन्फ्लेटेबल रेस्क्यू बोट)</a:t>
            </a:r>
          </a:p>
        </p:txBody>
      </p:sp>
      <p:pic>
        <p:nvPicPr>
          <p:cNvPr id="2" name="Picture 2" descr="https://tse1.mm.bing.net/th?id=OIP.SpvaBSm1MEdS1kMalVPQPAHaDe&amp;pid=Api&amp;P=0&amp;h=180">
            <a:extLst>
              <a:ext uri="{FF2B5EF4-FFF2-40B4-BE49-F238E27FC236}">
                <a16:creationId xmlns:a16="http://schemas.microsoft.com/office/drawing/2014/main" id="{92BEC039-3D12-AF1B-0536-FF392DECD44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14743" y="3147814"/>
            <a:ext cx="1594017" cy="1026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EA6116D-D1C1-2095-33D0-39BC24BEF1B0}"/>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2CCA1B66-D66B-E752-8F90-76D6DCEA20C7}"/>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58990219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12C6-75DE-A401-DACA-52DA8382884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0DFCC3B-5EC8-60B1-D976-ED8BE8F855CC}"/>
              </a:ext>
            </a:extLst>
          </p:cNvPr>
          <p:cNvPicPr>
            <a:picLocks noChangeAspect="1"/>
          </p:cNvPicPr>
          <p:nvPr/>
        </p:nvPicPr>
        <p:blipFill>
          <a:blip r:embed="rId2"/>
          <a:stretch>
            <a:fillRect/>
          </a:stretch>
        </p:blipFill>
        <p:spPr>
          <a:xfrm>
            <a:off x="75271" y="2403327"/>
            <a:ext cx="2963090" cy="2345969"/>
          </a:xfrm>
          <a:prstGeom prst="rect">
            <a:avLst/>
          </a:prstGeom>
        </p:spPr>
      </p:pic>
      <p:sp>
        <p:nvSpPr>
          <p:cNvPr id="7" name="Rectangle">
            <a:extLst>
              <a:ext uri="{FF2B5EF4-FFF2-40B4-BE49-F238E27FC236}">
                <a16:creationId xmlns:a16="http://schemas.microsoft.com/office/drawing/2014/main" id="{9338EEE0-8773-6A65-5664-01D889781DBA}"/>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6E528FC1-D0AC-BDAC-FBDF-56F610EA366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E8379FB-0FE8-AC12-218B-96CC94AF5FAF}"/>
              </a:ext>
            </a:extLst>
          </p:cNvPr>
          <p:cNvSpPr txBox="1"/>
          <p:nvPr/>
        </p:nvSpPr>
        <p:spPr>
          <a:xfrm>
            <a:off x="3211830" y="1458276"/>
            <a:ext cx="5653596" cy="2472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spcBef>
                <a:spcPts val="1500"/>
              </a:spcBef>
              <a:buSzPct val="100000"/>
              <a:buFontTx/>
              <a:buAutoNum type="arabicParenR"/>
              <a:defRPr sz="5400">
                <a:latin typeface="Open Sans"/>
                <a:ea typeface="Open Sans"/>
                <a:cs typeface="Open Sans"/>
                <a:sym typeface="Open Sans"/>
              </a:defRPr>
            </a:pPr>
            <a:r>
              <a:rPr lang="en-US" sz="2025" dirty="0">
                <a:solidFill>
                  <a:schemeClr val="tx1"/>
                </a:solidFill>
              </a:rPr>
              <a:t>एक आईआरबी में दो लोग होते हैं - एक आईआरबी ऑपरेटर/</a:t>
            </a:r>
            <a:r>
              <a:rPr lang="en-US" sz="2025" dirty="0" err="1">
                <a:solidFill>
                  <a:schemeClr val="tx1"/>
                </a:solidFill>
              </a:rPr>
              <a:t>ड्राइवर</a:t>
            </a:r>
            <a:r>
              <a:rPr lang="en-US" sz="2025" dirty="0">
                <a:solidFill>
                  <a:schemeClr val="tx1"/>
                </a:solidFill>
              </a:rPr>
              <a:t>/</a:t>
            </a:r>
            <a:r>
              <a:rPr lang="en-US" sz="2025" dirty="0" err="1">
                <a:solidFill>
                  <a:schemeClr val="tx1"/>
                </a:solidFill>
              </a:rPr>
              <a:t>कॉक्समैन</a:t>
            </a:r>
            <a:endParaRPr lang="en-US" sz="2025" dirty="0">
              <a:solidFill>
                <a:schemeClr val="tx1"/>
              </a:solidFill>
            </a:endParaRP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 </a:t>
            </a:r>
            <a:r>
              <a:rPr lang="en-US" sz="2025" dirty="0" err="1">
                <a:solidFill>
                  <a:schemeClr val="tx1"/>
                </a:solidFill>
              </a:rPr>
              <a:t>और</a:t>
            </a:r>
            <a:r>
              <a:rPr lang="en-US" sz="2025" dirty="0">
                <a:solidFill>
                  <a:schemeClr val="tx1"/>
                </a:solidFill>
              </a:rPr>
              <a:t> एक आईआरबी क्रूमैन/बो मैन।</a:t>
            </a:r>
          </a:p>
          <a:p>
            <a:pPr marL="381000" indent="-381000">
              <a:spcBef>
                <a:spcPts val="1500"/>
              </a:spcBef>
              <a:buSzPct val="100000"/>
              <a:buFontTx/>
              <a:buAutoNum type="arabicParenR"/>
              <a:defRPr sz="5400">
                <a:latin typeface="Open Sans"/>
                <a:ea typeface="Open Sans"/>
                <a:cs typeface="Open Sans"/>
                <a:sym typeface="Open Sans"/>
              </a:defRPr>
            </a:pPr>
            <a:r>
              <a:rPr lang="hi-IN" sz="2025" dirty="0">
                <a:solidFill>
                  <a:schemeClr val="tx1"/>
                </a:solidFill>
              </a:rPr>
              <a:t>कॉक्समैन बंदरगाह की तरफ के निचले आधे हिस्से में बैठता है, जहां से वह नाव को नियंत्रित करने के लिए आउटबोर्ड मोटर चलाता है।</a:t>
            </a:r>
            <a:endParaRPr lang="en-US" sz="2025" dirty="0">
              <a:solidFill>
                <a:schemeClr val="tx1"/>
              </a:solidFill>
            </a:endParaRPr>
          </a:p>
        </p:txBody>
      </p:sp>
      <p:sp>
        <p:nvSpPr>
          <p:cNvPr id="11" name="Line">
            <a:extLst>
              <a:ext uri="{FF2B5EF4-FFF2-40B4-BE49-F238E27FC236}">
                <a16:creationId xmlns:a16="http://schemas.microsoft.com/office/drawing/2014/main" id="{AE338228-9E38-4D48-DCC7-7DB530F039D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05BFE24-5C5D-3844-20DF-F77ED59ABEA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B60548D-77BE-551F-E4DF-09340BDCC46E}"/>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8C838D9-5677-4FAF-51A3-7A7ADDB9EB0B}"/>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A7167C0-050A-BFA5-6EAC-3A6F7DB5C621}"/>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9</a:t>
            </a:fld>
            <a:endParaRPr dirty="0"/>
          </a:p>
        </p:txBody>
      </p:sp>
      <p:sp>
        <p:nvSpPr>
          <p:cNvPr id="9" name="Course Purpose">
            <a:extLst>
              <a:ext uri="{FF2B5EF4-FFF2-40B4-BE49-F238E27FC236}">
                <a16:creationId xmlns:a16="http://schemas.microsoft.com/office/drawing/2014/main" id="{F2CA8903-850D-D68D-6263-E969B13FAECF}"/>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(इन्फ्लेटेबल रेस्क्यू बोट)</a:t>
            </a:r>
          </a:p>
        </p:txBody>
      </p:sp>
      <p:pic>
        <p:nvPicPr>
          <p:cNvPr id="2" name="Picture 2" descr="https://tse1.mm.bing.net/th?id=OIP.SpvaBSm1MEdS1kMalVPQPAHaDe&amp;pid=Api&amp;P=0&amp;h=180">
            <a:extLst>
              <a:ext uri="{FF2B5EF4-FFF2-40B4-BE49-F238E27FC236}">
                <a16:creationId xmlns:a16="http://schemas.microsoft.com/office/drawing/2014/main" id="{A598E22A-DD86-B62D-5E4B-896D5F5312E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14743" y="3147814"/>
            <a:ext cx="1594017" cy="1026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3A699A5-5B55-9405-93EC-BF53F17C9127}"/>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F74008AD-28D5-C54F-84DB-C947F88A6A01}"/>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62415590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6532-0AE1-04D8-FAE2-A367A7201431}"/>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EF150BC4-CA5A-13C2-C838-7F6F154F5DEB}"/>
              </a:ext>
            </a:extLst>
          </p:cNvPr>
          <p:cNvPicPr>
            <a:picLocks noChangeAspect="1"/>
          </p:cNvPicPr>
          <p:nvPr/>
        </p:nvPicPr>
        <p:blipFill>
          <a:blip r:embed="rId2"/>
          <a:stretch>
            <a:fillRect/>
          </a:stretch>
        </p:blipFill>
        <p:spPr>
          <a:xfrm>
            <a:off x="75271" y="2403327"/>
            <a:ext cx="2963090" cy="2345969"/>
          </a:xfrm>
          <a:prstGeom prst="rect">
            <a:avLst/>
          </a:prstGeom>
        </p:spPr>
      </p:pic>
      <p:sp>
        <p:nvSpPr>
          <p:cNvPr id="7" name="Rectangle">
            <a:extLst>
              <a:ext uri="{FF2B5EF4-FFF2-40B4-BE49-F238E27FC236}">
                <a16:creationId xmlns:a16="http://schemas.microsoft.com/office/drawing/2014/main" id="{1595FCDA-B9C5-4CB9-85F4-C71AA718291C}"/>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6EBB0E8-105E-691B-CF3C-6D238B76F33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30A82C5-FFF3-CBE7-1D8D-C258B598E565}"/>
              </a:ext>
            </a:extLst>
          </p:cNvPr>
          <p:cNvSpPr txBox="1"/>
          <p:nvPr/>
        </p:nvSpPr>
        <p:spPr>
          <a:xfrm>
            <a:off x="3211830" y="1458276"/>
            <a:ext cx="5653596" cy="2935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उसका बायां </a:t>
            </a:r>
            <a:r>
              <a:rPr lang="en-US" sz="2025" dirty="0" err="1">
                <a:solidFill>
                  <a:schemeClr val="tx1"/>
                </a:solidFill>
              </a:rPr>
              <a:t>हाथ</a:t>
            </a:r>
            <a:r>
              <a:rPr lang="en-US" sz="2025" dirty="0">
                <a:solidFill>
                  <a:schemeClr val="tx1"/>
                </a:solidFill>
              </a:rPr>
              <a:t> </a:t>
            </a:r>
            <a:r>
              <a:rPr lang="en-US" sz="2800" dirty="0" err="1">
                <a:solidFill>
                  <a:schemeClr val="tx1"/>
                </a:solidFill>
                <a:latin typeface="Kruti Dev 011" panose="00000700000000000000" pitchFamily="2" charset="0"/>
              </a:rPr>
              <a:t>iksVZ</a:t>
            </a:r>
            <a:r>
              <a:rPr lang="en-US" sz="2025" dirty="0">
                <a:solidFill>
                  <a:schemeClr val="tx1"/>
                </a:solidFill>
              </a:rPr>
              <a:t> </a:t>
            </a:r>
            <a:r>
              <a:rPr lang="hi-IN" sz="2025" dirty="0">
                <a:solidFill>
                  <a:schemeClr val="tx1"/>
                </a:solidFill>
              </a:rPr>
              <a:t>साईट </a:t>
            </a:r>
            <a:r>
              <a:rPr lang="en-US" sz="2025" dirty="0">
                <a:solidFill>
                  <a:schemeClr val="tx1"/>
                </a:solidFill>
              </a:rPr>
              <a:t> लगे पट्टे को पकड़ सकता है तथा उसका दायां हाथ थ्रॉटल के माध्यम से आउटबोर्ड मोटर को संचालित करता है।</a:t>
            </a:r>
          </a:p>
          <a:p>
            <a:pPr marL="381000" indent="-381000">
              <a:spcBef>
                <a:spcPts val="1500"/>
              </a:spcBef>
              <a:buSzPct val="100000"/>
              <a:buAutoNum type="arabicParenR"/>
              <a:defRPr sz="5400">
                <a:latin typeface="Open Sans"/>
                <a:ea typeface="Open Sans"/>
                <a:cs typeface="Open Sans"/>
                <a:sym typeface="Open Sans"/>
              </a:defRPr>
            </a:pPr>
            <a:r>
              <a:rPr lang="en-US" sz="2025" dirty="0" err="1">
                <a:solidFill>
                  <a:schemeClr val="tx1"/>
                </a:solidFill>
              </a:rPr>
              <a:t>बो</a:t>
            </a:r>
            <a:r>
              <a:rPr lang="en-US" sz="2025" dirty="0">
                <a:solidFill>
                  <a:schemeClr val="tx1"/>
                </a:solidFill>
              </a:rPr>
              <a:t> </a:t>
            </a:r>
            <a:r>
              <a:rPr lang="en-US" sz="2025" dirty="0" err="1">
                <a:solidFill>
                  <a:schemeClr val="tx1"/>
                </a:solidFill>
              </a:rPr>
              <a:t>मैन</a:t>
            </a:r>
            <a:r>
              <a:rPr lang="en-US" sz="2025" dirty="0">
                <a:solidFill>
                  <a:schemeClr val="tx1"/>
                </a:solidFill>
              </a:rPr>
              <a:t> स्टारबोर्ड की ऊपरी आधी सतह पर बैठता है। वह नाव को संतुलित रखता है और उसे बड़ी लहरों के टूटने से पहले बिना पलटे ऊपर से गुज़रने देता </a:t>
            </a:r>
            <a:r>
              <a:rPr lang="en-US" sz="2025" dirty="0" err="1">
                <a:solidFill>
                  <a:schemeClr val="tx1"/>
                </a:solidFill>
              </a:rPr>
              <a:t>है</a:t>
            </a:r>
            <a:r>
              <a:rPr lang="en-US" sz="2025" dirty="0">
                <a:solidFill>
                  <a:schemeClr val="tx1"/>
                </a:solidFill>
              </a:rPr>
              <a:t>। </a:t>
            </a:r>
          </a:p>
          <a:p>
            <a:pPr marL="381000" indent="-381000" algn="l" rtl="0">
              <a:spcBef>
                <a:spcPts val="1500"/>
              </a:spcBef>
              <a:buSzPct val="100000"/>
              <a:buAutoNum type="arabicParenR"/>
              <a:defRPr sz="5400">
                <a:latin typeface="Open Sans"/>
                <a:ea typeface="Open Sans"/>
                <a:cs typeface="Open Sans"/>
                <a:sym typeface="Open Sans"/>
              </a:defRPr>
            </a:pPr>
            <a:endParaRPr lang="en-US" sz="2025" dirty="0">
              <a:solidFill>
                <a:schemeClr val="tx1"/>
              </a:solidFill>
            </a:endParaRPr>
          </a:p>
        </p:txBody>
      </p:sp>
      <p:sp>
        <p:nvSpPr>
          <p:cNvPr id="11" name="Line">
            <a:extLst>
              <a:ext uri="{FF2B5EF4-FFF2-40B4-BE49-F238E27FC236}">
                <a16:creationId xmlns:a16="http://schemas.microsoft.com/office/drawing/2014/main" id="{139A6736-0C82-F5DB-FD30-525D82DEECA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2E50934-578A-3F47-57E3-DF44C5AA4A5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FADDB089-7501-D1C7-1822-CF14936A720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6663D7F5-2FC1-664B-A8D0-FBF008D587A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8D9E5B87-BE71-5CC0-7CF2-CFDEA0EC2C8E}"/>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sp>
        <p:nvSpPr>
          <p:cNvPr id="9" name="Course Purpose">
            <a:extLst>
              <a:ext uri="{FF2B5EF4-FFF2-40B4-BE49-F238E27FC236}">
                <a16:creationId xmlns:a16="http://schemas.microsoft.com/office/drawing/2014/main" id="{4FBEA4A5-ED5D-93B4-4C87-189638B0C32D}"/>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(इन्फ्लेटेबल रेस्क्यू बोट)</a:t>
            </a:r>
          </a:p>
        </p:txBody>
      </p:sp>
      <p:pic>
        <p:nvPicPr>
          <p:cNvPr id="2" name="Picture 2" descr="https://tse1.mm.bing.net/th?id=OIP.SpvaBSm1MEdS1kMalVPQPAHaDe&amp;pid=Api&amp;P=0&amp;h=180">
            <a:extLst>
              <a:ext uri="{FF2B5EF4-FFF2-40B4-BE49-F238E27FC236}">
                <a16:creationId xmlns:a16="http://schemas.microsoft.com/office/drawing/2014/main" id="{B9EDBDA6-8614-852B-89A2-B95B2A16D08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14743" y="3147814"/>
            <a:ext cx="1594017" cy="1026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1E31219-5A28-A8C3-0E75-B4D494F06388}"/>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74FE4FA9-A4C7-FCB3-7B13-1ED104795B79}"/>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3246929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6C9BA-35F7-12E2-6483-D92ECBDE7EC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791277F-5CAA-0C4C-7287-18D298B7F128}"/>
              </a:ext>
            </a:extLst>
          </p:cNvPr>
          <p:cNvSpPr/>
          <p:nvPr/>
        </p:nvSpPr>
        <p:spPr>
          <a:xfrm>
            <a:off x="2123729" y="0"/>
            <a:ext cx="7020272"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5A1F6AE3-CB3C-24B6-71A6-5504B631D91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7D82CCF0-7631-1301-8EF5-829E5B9C082C}"/>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57331B41-9CE2-6FA0-D262-C63309A6620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45E66DD-D6DD-A6D6-DA8D-9FA2EBCFF867}"/>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C9B9D410-D4EA-02D8-17FE-52A92B44991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912A3ED-EB09-C87A-124A-8CAE3ACFC576}"/>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11</a:t>
            </a:fld>
            <a:endParaRPr dirty="0"/>
          </a:p>
        </p:txBody>
      </p:sp>
      <p:sp>
        <p:nvSpPr>
          <p:cNvPr id="9" name="Course Purpose">
            <a:extLst>
              <a:ext uri="{FF2B5EF4-FFF2-40B4-BE49-F238E27FC236}">
                <a16:creationId xmlns:a16="http://schemas.microsoft.com/office/drawing/2014/main" id="{CF03F985-F96B-E40A-3A79-0F56E3F4E524}"/>
              </a:ext>
            </a:extLst>
          </p:cNvPr>
          <p:cNvSpPr txBox="1"/>
          <p:nvPr/>
        </p:nvSpPr>
        <p:spPr>
          <a:xfrm>
            <a:off x="148932" y="1044128"/>
            <a:ext cx="1974798" cy="1788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GB" altLang="en-US" sz="2800" dirty="0" err="1">
                <a:latin typeface="Open sence"/>
              </a:rPr>
              <a:t>आईआरबी</a:t>
            </a:r>
            <a:endParaRPr lang="en-GB" altLang="en-US" sz="2800" dirty="0">
              <a:latin typeface="Open sence"/>
            </a:endParaRPr>
          </a:p>
          <a:p>
            <a:pPr algn="l" rtl="0"/>
            <a:endParaRPr lang="en-GB" altLang="en-US" sz="2800" dirty="0">
              <a:latin typeface="Open sence"/>
            </a:endParaRPr>
          </a:p>
          <a:p>
            <a:pPr algn="l" rtl="0"/>
            <a:r>
              <a:rPr lang="en-GB" altLang="en-US" sz="2800" dirty="0">
                <a:latin typeface="Open sence"/>
              </a:rPr>
              <a:t> </a:t>
            </a:r>
            <a:r>
              <a:rPr lang="en-GB" altLang="en-US" sz="2800" dirty="0" err="1">
                <a:latin typeface="Open sence"/>
              </a:rPr>
              <a:t>का</a:t>
            </a:r>
            <a:endParaRPr lang="en-GB" altLang="en-US" sz="2800" dirty="0">
              <a:latin typeface="Open sence"/>
            </a:endParaRPr>
          </a:p>
          <a:p>
            <a:pPr algn="l" rtl="0"/>
            <a:r>
              <a:rPr lang="en-GB" altLang="en-US" sz="2800" dirty="0">
                <a:latin typeface="Open sence"/>
              </a:rPr>
              <a:t> </a:t>
            </a:r>
          </a:p>
          <a:p>
            <a:pPr algn="l" rtl="0"/>
            <a:r>
              <a:rPr lang="en-GB" altLang="en-US" sz="2800" dirty="0" err="1">
                <a:latin typeface="Open sence"/>
              </a:rPr>
              <a:t>हिस्सा</a:t>
            </a:r>
            <a:endParaRPr lang="en-IN" altLang="en-US" sz="2800" dirty="0">
              <a:latin typeface="Open sence"/>
            </a:endParaRPr>
          </a:p>
        </p:txBody>
      </p:sp>
      <p:pic>
        <p:nvPicPr>
          <p:cNvPr id="3" name="Picture 2">
            <a:extLst>
              <a:ext uri="{FF2B5EF4-FFF2-40B4-BE49-F238E27FC236}">
                <a16:creationId xmlns:a16="http://schemas.microsoft.com/office/drawing/2014/main" id="{B969C44A-9C7B-BFC1-42E5-D3DD932CEF0C}"/>
              </a:ext>
            </a:extLst>
          </p:cNvPr>
          <p:cNvPicPr>
            <a:picLocks noChangeAspect="1"/>
          </p:cNvPicPr>
          <p:nvPr/>
        </p:nvPicPr>
        <p:blipFill>
          <a:blip r:embed="rId2"/>
          <a:stretch>
            <a:fillRect/>
          </a:stretch>
        </p:blipFill>
        <p:spPr>
          <a:xfrm>
            <a:off x="2527724" y="1479479"/>
            <a:ext cx="5474682" cy="3523793"/>
          </a:xfrm>
          <a:prstGeom prst="rect">
            <a:avLst/>
          </a:prstGeom>
        </p:spPr>
      </p:pic>
      <p:pic>
        <p:nvPicPr>
          <p:cNvPr id="2" name="Picture 1">
            <a:extLst>
              <a:ext uri="{FF2B5EF4-FFF2-40B4-BE49-F238E27FC236}">
                <a16:creationId xmlns:a16="http://schemas.microsoft.com/office/drawing/2014/main" id="{9183E9B4-8972-D3ED-9B81-C5838BFFAA9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EA6123E6-DA2A-7D24-EF18-1442BDE4EFE3}"/>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71263629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843D9-60B2-C641-82AC-1AC72EB484B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2CD9FBC-7768-5A9A-D46E-BBDC7EE54A35}"/>
              </a:ext>
            </a:extLst>
          </p:cNvPr>
          <p:cNvSpPr/>
          <p:nvPr/>
        </p:nvSpPr>
        <p:spPr>
          <a:xfrm>
            <a:off x="3347863" y="0"/>
            <a:ext cx="5796137"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1B9C8287-96BC-80CA-B966-E18621CDAC4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0C50712C-79D5-1EB2-8F85-A67A15C5BC1D}"/>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B11A3EE-03C7-DFC6-824E-2831635B459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3CDB8AB5-AFD6-DFD3-2AEC-05D20C6A4B4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5A704459-CA1D-7B25-BEFE-AA83AD7A84BA}"/>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4656540-70BF-B302-1FD5-A846BF456BD6}"/>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12</a:t>
            </a:fld>
            <a:endParaRPr dirty="0"/>
          </a:p>
        </p:txBody>
      </p:sp>
      <p:sp>
        <p:nvSpPr>
          <p:cNvPr id="9" name="Course Purpose">
            <a:extLst>
              <a:ext uri="{FF2B5EF4-FFF2-40B4-BE49-F238E27FC236}">
                <a16:creationId xmlns:a16="http://schemas.microsoft.com/office/drawing/2014/main" id="{9B2D7EFF-07CF-A60E-2B42-FB3F0033D3A5}"/>
              </a:ext>
            </a:extLst>
          </p:cNvPr>
          <p:cNvSpPr txBox="1"/>
          <p:nvPr/>
        </p:nvSpPr>
        <p:spPr>
          <a:xfrm>
            <a:off x="148931" y="1044128"/>
            <a:ext cx="2784325" cy="19391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altLang="en-US" sz="2800" dirty="0">
                <a:latin typeface="Open sence"/>
              </a:rPr>
              <a:t>आईआरबी </a:t>
            </a:r>
            <a:r>
              <a:rPr lang="en-US" altLang="en-US" sz="2800" dirty="0" err="1">
                <a:latin typeface="Open sence"/>
              </a:rPr>
              <a:t>के</a:t>
            </a:r>
            <a:r>
              <a:rPr lang="en-US" altLang="en-US" sz="2800" dirty="0">
                <a:latin typeface="Open sence"/>
              </a:rPr>
              <a:t> </a:t>
            </a:r>
            <a:r>
              <a:rPr lang="en-US" altLang="en-US" sz="2800" dirty="0" err="1">
                <a:latin typeface="Open sence"/>
              </a:rPr>
              <a:t>साथ</a:t>
            </a:r>
            <a:endParaRPr lang="en-US" altLang="en-US" sz="2800" dirty="0">
              <a:latin typeface="Open sence"/>
            </a:endParaRPr>
          </a:p>
          <a:p>
            <a:pPr algn="l" rtl="0"/>
            <a:endParaRPr lang="en-US" altLang="en-US" sz="2000" dirty="0">
              <a:latin typeface="Open sence"/>
            </a:endParaRPr>
          </a:p>
          <a:p>
            <a:pPr algn="l" rtl="0"/>
            <a:r>
              <a:rPr lang="en-US" altLang="en-US" sz="2800" dirty="0">
                <a:latin typeface="Open sence"/>
              </a:rPr>
              <a:t> ले जाने </a:t>
            </a:r>
            <a:r>
              <a:rPr lang="en-US" altLang="en-US" sz="2800" dirty="0" err="1">
                <a:latin typeface="Open sence"/>
              </a:rPr>
              <a:t>के</a:t>
            </a:r>
            <a:r>
              <a:rPr lang="en-US" altLang="en-US" sz="2800" dirty="0">
                <a:latin typeface="Open sence"/>
              </a:rPr>
              <a:t> </a:t>
            </a:r>
            <a:r>
              <a:rPr lang="en-US" altLang="en-US" sz="2800" dirty="0" err="1">
                <a:latin typeface="Open sence"/>
              </a:rPr>
              <a:t>लिए</a:t>
            </a:r>
            <a:endParaRPr lang="en-US" altLang="en-US" sz="2800" dirty="0">
              <a:latin typeface="Open sence"/>
            </a:endParaRPr>
          </a:p>
          <a:p>
            <a:pPr algn="l" rtl="0"/>
            <a:endParaRPr lang="en-US" altLang="en-US" sz="2000" dirty="0">
              <a:latin typeface="Open sence"/>
            </a:endParaRPr>
          </a:p>
          <a:p>
            <a:pPr algn="l" rtl="0"/>
            <a:r>
              <a:rPr lang="en-US" altLang="en-US" sz="2800" dirty="0">
                <a:latin typeface="Open sence"/>
              </a:rPr>
              <a:t> सहायक उपकरण</a:t>
            </a:r>
            <a:br>
              <a:rPr lang="en-US" altLang="en-US" sz="2800" dirty="0">
                <a:latin typeface="Open sence"/>
              </a:rPr>
            </a:br>
            <a:endParaRPr lang="en-IN" altLang="en-US" sz="2800" dirty="0">
              <a:latin typeface="Open sence"/>
            </a:endParaRPr>
          </a:p>
        </p:txBody>
      </p:sp>
      <p:graphicFrame>
        <p:nvGraphicFramePr>
          <p:cNvPr id="2" name="Table 1">
            <a:extLst>
              <a:ext uri="{FF2B5EF4-FFF2-40B4-BE49-F238E27FC236}">
                <a16:creationId xmlns:a16="http://schemas.microsoft.com/office/drawing/2014/main" id="{88A87973-AD44-7C19-12E9-1E0DA300C7CA}"/>
              </a:ext>
            </a:extLst>
          </p:cNvPr>
          <p:cNvGraphicFramePr>
            <a:graphicFrameLocks noGrp="1"/>
          </p:cNvGraphicFramePr>
          <p:nvPr>
            <p:extLst>
              <p:ext uri="{D42A27DB-BD31-4B8C-83A1-F6EECF244321}">
                <p14:modId xmlns:p14="http://schemas.microsoft.com/office/powerpoint/2010/main" val="2971605954"/>
              </p:ext>
            </p:extLst>
          </p:nvPr>
        </p:nvGraphicFramePr>
        <p:xfrm>
          <a:off x="3608510" y="1236365"/>
          <a:ext cx="5274841" cy="3614148"/>
        </p:xfrm>
        <a:graphic>
          <a:graphicData uri="http://schemas.openxmlformats.org/drawingml/2006/table">
            <a:tbl>
              <a:tblPr firstRow="1" bandRow="1">
                <a:tableStyleId>{5C22544A-7EE6-4342-B048-85BDC9FD1C3A}</a:tableStyleId>
              </a:tblPr>
              <a:tblGrid>
                <a:gridCol w="3384024">
                  <a:extLst>
                    <a:ext uri="{9D8B030D-6E8A-4147-A177-3AD203B41FA5}">
                      <a16:colId xmlns:a16="http://schemas.microsoft.com/office/drawing/2014/main" val="3783078903"/>
                    </a:ext>
                  </a:extLst>
                </a:gridCol>
                <a:gridCol w="1890817">
                  <a:extLst>
                    <a:ext uri="{9D8B030D-6E8A-4147-A177-3AD203B41FA5}">
                      <a16:colId xmlns:a16="http://schemas.microsoft.com/office/drawing/2014/main" val="1360921158"/>
                    </a:ext>
                  </a:extLst>
                </a:gridCol>
              </a:tblGrid>
              <a:tr h="401572">
                <a:tc>
                  <a:txBody>
                    <a:bodyPr/>
                    <a:lstStyle/>
                    <a:p>
                      <a:pPr algn="l" rtl="0"/>
                      <a:r>
                        <a:rPr lang="en-US" sz="1800" b="0" dirty="0">
                          <a:latin typeface="Open sence"/>
                          <a:cs typeface="Times New Roman" pitchFamily="18" charset="0"/>
                        </a:rPr>
                        <a:t>जीवन जाकेट</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10 (कम से कम)</a:t>
                      </a:r>
                      <a:endParaRPr lang="en-IN" sz="1800" b="0" dirty="0">
                        <a:latin typeface="Open sence"/>
                      </a:endParaRPr>
                    </a:p>
                  </a:txBody>
                  <a:tcPr/>
                </a:tc>
                <a:extLst>
                  <a:ext uri="{0D108BD9-81ED-4DB2-BD59-A6C34878D82A}">
                    <a16:rowId xmlns:a16="http://schemas.microsoft.com/office/drawing/2014/main" val="1070538233"/>
                  </a:ext>
                </a:extLst>
              </a:tr>
              <a:tr h="401572">
                <a:tc>
                  <a:txBody>
                    <a:bodyPr/>
                    <a:lstStyle/>
                    <a:p>
                      <a:pPr algn="l" rtl="0"/>
                      <a:r>
                        <a:rPr lang="en-US" sz="1800" b="0" dirty="0">
                          <a:latin typeface="Open sence"/>
                          <a:cs typeface="Times New Roman" pitchFamily="18" charset="0"/>
                        </a:rPr>
                        <a:t>जीवन रक्षक</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04</a:t>
                      </a:r>
                      <a:endParaRPr lang="en-IN" sz="1800" b="0" dirty="0">
                        <a:latin typeface="Open sence"/>
                      </a:endParaRPr>
                    </a:p>
                  </a:txBody>
                  <a:tcPr/>
                </a:tc>
                <a:extLst>
                  <a:ext uri="{0D108BD9-81ED-4DB2-BD59-A6C34878D82A}">
                    <a16:rowId xmlns:a16="http://schemas.microsoft.com/office/drawing/2014/main" val="195448978"/>
                  </a:ext>
                </a:extLst>
              </a:tr>
              <a:tr h="401572">
                <a:tc>
                  <a:txBody>
                    <a:bodyPr/>
                    <a:lstStyle/>
                    <a:p>
                      <a:pPr algn="l" rtl="0"/>
                      <a:r>
                        <a:rPr lang="en-US" sz="1800" b="0" dirty="0">
                          <a:latin typeface="Open sence"/>
                          <a:cs typeface="Times New Roman" pitchFamily="18" charset="0"/>
                        </a:rPr>
                        <a:t>चप्पू</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02</a:t>
                      </a:r>
                      <a:endParaRPr lang="en-IN" sz="1800" b="0" dirty="0">
                        <a:latin typeface="Open sence"/>
                      </a:endParaRPr>
                    </a:p>
                  </a:txBody>
                  <a:tcPr/>
                </a:tc>
                <a:extLst>
                  <a:ext uri="{0D108BD9-81ED-4DB2-BD59-A6C34878D82A}">
                    <a16:rowId xmlns:a16="http://schemas.microsoft.com/office/drawing/2014/main" val="1562306684"/>
                  </a:ext>
                </a:extLst>
              </a:tr>
              <a:tr h="401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पंचर मरम्मत उपकरण</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01</a:t>
                      </a:r>
                      <a:endParaRPr lang="en-IN" sz="1800" b="0" dirty="0">
                        <a:latin typeface="Open sence"/>
                      </a:endParaRPr>
                    </a:p>
                  </a:txBody>
                  <a:tcPr/>
                </a:tc>
                <a:extLst>
                  <a:ext uri="{0D108BD9-81ED-4DB2-BD59-A6C34878D82A}">
                    <a16:rowId xmlns:a16="http://schemas.microsoft.com/office/drawing/2014/main" val="256011028"/>
                  </a:ext>
                </a:extLst>
              </a:tr>
              <a:tr h="401572">
                <a:tc>
                  <a:txBody>
                    <a:bodyPr/>
                    <a:lstStyle/>
                    <a:p>
                      <a:pPr algn="l" rtl="0"/>
                      <a:r>
                        <a:rPr lang="en-US" sz="1800" b="0" dirty="0">
                          <a:latin typeface="Open sence"/>
                          <a:cs typeface="Times New Roman" pitchFamily="18" charset="0"/>
                        </a:rPr>
                        <a:t>फुट पंप</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01</a:t>
                      </a:r>
                      <a:endParaRPr lang="en-IN" sz="1800" b="0" dirty="0">
                        <a:latin typeface="Open sence"/>
                      </a:endParaRPr>
                    </a:p>
                  </a:txBody>
                  <a:tcPr/>
                </a:tc>
                <a:extLst>
                  <a:ext uri="{0D108BD9-81ED-4DB2-BD59-A6C34878D82A}">
                    <a16:rowId xmlns:a16="http://schemas.microsoft.com/office/drawing/2014/main" val="2952616193"/>
                  </a:ext>
                </a:extLst>
              </a:tr>
              <a:tr h="401572">
                <a:tc>
                  <a:txBody>
                    <a:bodyPr/>
                    <a:lstStyle/>
                    <a:p>
                      <a:pPr algn="l" rtl="0"/>
                      <a:r>
                        <a:rPr lang="en-US" sz="1800" b="0" dirty="0">
                          <a:latin typeface="Open sence"/>
                          <a:cs typeface="Times New Roman" pitchFamily="18" charset="0"/>
                        </a:rPr>
                        <a:t>रस्सी और लंगर</a:t>
                      </a:r>
                      <a:endParaRPr lang="en-IN" sz="1800" b="0" dirty="0">
                        <a:latin typeface="Open sence"/>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Open sence"/>
                          <a:cs typeface="Times New Roman" pitchFamily="18" charset="0"/>
                        </a:rPr>
                        <a:t>100 मीटर</a:t>
                      </a:r>
                      <a:endParaRPr lang="en-IN" sz="1800" b="0" dirty="0">
                        <a:latin typeface="Open sence"/>
                      </a:endParaRPr>
                    </a:p>
                  </a:txBody>
                  <a:tcPr/>
                </a:tc>
                <a:extLst>
                  <a:ext uri="{0D108BD9-81ED-4DB2-BD59-A6C34878D82A}">
                    <a16:rowId xmlns:a16="http://schemas.microsoft.com/office/drawing/2014/main" val="3744804158"/>
                  </a:ext>
                </a:extLst>
              </a:tr>
              <a:tr h="401572">
                <a:tc>
                  <a:txBody>
                    <a:bodyPr/>
                    <a:lstStyle/>
                    <a:p>
                      <a:pPr algn="l" rtl="0"/>
                      <a:r>
                        <a:rPr lang="en-US" sz="1800" b="0" dirty="0">
                          <a:latin typeface="Open sence"/>
                          <a:cs typeface="Times New Roman" pitchFamily="18" charset="0"/>
                        </a:rPr>
                        <a:t>ईंधन टैंक</a:t>
                      </a:r>
                      <a:endParaRPr lang="en-IN" sz="1800" b="0" dirty="0">
                        <a:latin typeface="Open sence"/>
                      </a:endParaRPr>
                    </a:p>
                  </a:txBody>
                  <a:tcPr/>
                </a:tc>
                <a:tc>
                  <a:txBody>
                    <a:bodyPr/>
                    <a:lstStyle/>
                    <a:p>
                      <a:pPr algn="l" rtl="0"/>
                      <a:r>
                        <a:rPr lang="en-IN" sz="1800" b="0" dirty="0">
                          <a:latin typeface="Open sence"/>
                        </a:rPr>
                        <a:t>01</a:t>
                      </a:r>
                    </a:p>
                  </a:txBody>
                  <a:tcPr/>
                </a:tc>
                <a:extLst>
                  <a:ext uri="{0D108BD9-81ED-4DB2-BD59-A6C34878D82A}">
                    <a16:rowId xmlns:a16="http://schemas.microsoft.com/office/drawing/2014/main" val="3705615807"/>
                  </a:ext>
                </a:extLst>
              </a:tr>
              <a:tr h="401572">
                <a:tc>
                  <a:txBody>
                    <a:bodyPr/>
                    <a:lstStyle/>
                    <a:p>
                      <a:pPr algn="l" rtl="0"/>
                      <a:r>
                        <a:rPr lang="en-IN" sz="1800" b="0" dirty="0">
                          <a:latin typeface="Open sence"/>
                          <a:cs typeface="Times New Roman" pitchFamily="18" charset="0"/>
                        </a:rPr>
                        <a:t>टॉर्च/सर्च लाइट</a:t>
                      </a:r>
                      <a:endParaRPr lang="en-IN" sz="1800" b="0" dirty="0">
                        <a:latin typeface="Open sence"/>
                      </a:endParaRPr>
                    </a:p>
                  </a:txBody>
                  <a:tcPr/>
                </a:tc>
                <a:tc>
                  <a:txBody>
                    <a:bodyPr/>
                    <a:lstStyle/>
                    <a:p>
                      <a:pPr algn="l" rtl="0"/>
                      <a:r>
                        <a:rPr lang="en-IN" sz="1800" b="0" dirty="0">
                          <a:latin typeface="Open sence"/>
                        </a:rPr>
                        <a:t>01</a:t>
                      </a:r>
                    </a:p>
                  </a:txBody>
                  <a:tcPr/>
                </a:tc>
                <a:extLst>
                  <a:ext uri="{0D108BD9-81ED-4DB2-BD59-A6C34878D82A}">
                    <a16:rowId xmlns:a16="http://schemas.microsoft.com/office/drawing/2014/main" val="1990828847"/>
                  </a:ext>
                </a:extLst>
              </a:tr>
              <a:tr h="401572">
                <a:tc>
                  <a:txBody>
                    <a:bodyPr/>
                    <a:lstStyle/>
                    <a:p>
                      <a:pPr algn="l" rtl="0"/>
                      <a:r>
                        <a:rPr lang="en-IN" sz="1800" b="0" dirty="0">
                          <a:latin typeface="Open sence"/>
                          <a:cs typeface="Times New Roman" pitchFamily="18" charset="0"/>
                        </a:rPr>
                        <a:t>प्राथमिक चिकित्सा किट</a:t>
                      </a:r>
                      <a:endParaRPr lang="en-IN" sz="1800" b="0" dirty="0">
                        <a:latin typeface="Open sence"/>
                      </a:endParaRPr>
                    </a:p>
                  </a:txBody>
                  <a:tcPr/>
                </a:tc>
                <a:tc>
                  <a:txBody>
                    <a:bodyPr/>
                    <a:lstStyle/>
                    <a:p>
                      <a:pPr algn="l" rtl="0"/>
                      <a:r>
                        <a:rPr lang="en-IN" sz="1800" b="0" dirty="0">
                          <a:latin typeface="Open sence"/>
                        </a:rPr>
                        <a:t>01</a:t>
                      </a:r>
                    </a:p>
                  </a:txBody>
                  <a:tcPr/>
                </a:tc>
                <a:extLst>
                  <a:ext uri="{0D108BD9-81ED-4DB2-BD59-A6C34878D82A}">
                    <a16:rowId xmlns:a16="http://schemas.microsoft.com/office/drawing/2014/main" val="2238506645"/>
                  </a:ext>
                </a:extLst>
              </a:tr>
            </a:tbl>
          </a:graphicData>
        </a:graphic>
      </p:graphicFrame>
      <p:pic>
        <p:nvPicPr>
          <p:cNvPr id="3" name="Picture 2">
            <a:extLst>
              <a:ext uri="{FF2B5EF4-FFF2-40B4-BE49-F238E27FC236}">
                <a16:creationId xmlns:a16="http://schemas.microsoft.com/office/drawing/2014/main" id="{7BF98BDC-18F3-C304-2465-BD48754725E0}"/>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F83E84BD-F198-B64D-4BCC-FF3D712CD589}"/>
              </a:ext>
            </a:extLst>
          </p:cNvPr>
          <p:cNvPicPr preferRelativeResize="0"/>
          <p:nvPr/>
        </p:nvPicPr>
        <p:blipFill rotWithShape="1">
          <a:blip r:embed="rId3">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7475727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90B06-BF20-FFEC-0BDF-C7F33D6F119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F370CB5-3CF1-2546-35E8-3368395DBCA8}"/>
              </a:ext>
            </a:extLst>
          </p:cNvPr>
          <p:cNvSpPr/>
          <p:nvPr/>
        </p:nvSpPr>
        <p:spPr>
          <a:xfrm>
            <a:off x="3347863" y="0"/>
            <a:ext cx="5796137"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ABFE77F1-1EEE-AB70-179D-E77B77CCF69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29AC5ED9-BE42-EC92-34F5-A0A1C73632C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0FBE31EB-271C-D4AA-0127-92810172F74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846EAFA-429E-82F7-0CF7-3C2193F8515B}"/>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2A03BBE5-2DDE-3F0A-C925-5017D61D3890}"/>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463B0876-DB55-603B-E55D-D74AD5D01050}"/>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13</a:t>
            </a:fld>
            <a:endParaRPr dirty="0"/>
          </a:p>
        </p:txBody>
      </p:sp>
      <p:sp>
        <p:nvSpPr>
          <p:cNvPr id="9" name="Course Purpose">
            <a:extLst>
              <a:ext uri="{FF2B5EF4-FFF2-40B4-BE49-F238E27FC236}">
                <a16:creationId xmlns:a16="http://schemas.microsoft.com/office/drawing/2014/main" id="{CBF0074E-303D-94CD-0C26-7D19821A9238}"/>
              </a:ext>
            </a:extLst>
          </p:cNvPr>
          <p:cNvSpPr txBox="1"/>
          <p:nvPr/>
        </p:nvSpPr>
        <p:spPr>
          <a:xfrm>
            <a:off x="148931" y="1044128"/>
            <a:ext cx="2784325" cy="560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sz="1200" u="sng" dirty="0">
                <a:latin typeface="Times New Roman" pitchFamily="18" charset="0"/>
                <a:cs typeface="Times New Roman" pitchFamily="18" charset="0"/>
              </a:rPr>
            </a:br>
            <a:r>
              <a:rPr lang="en-IN" sz="2800" dirty="0">
                <a:latin typeface="Open sence"/>
                <a:cs typeface="Times New Roman" pitchFamily="18" charset="0"/>
              </a:rPr>
              <a:t>जीवन जाकेट</a:t>
            </a:r>
            <a:endParaRPr lang="en-IN" altLang="en-US" sz="2800" dirty="0">
              <a:latin typeface="Open sence"/>
            </a:endParaRPr>
          </a:p>
        </p:txBody>
      </p:sp>
      <p:pic>
        <p:nvPicPr>
          <p:cNvPr id="3" name="Picture 2" descr="G:\ADRC BFRC 2\image\Swift-Water-life-jacket-3.jpg">
            <a:extLst>
              <a:ext uri="{FF2B5EF4-FFF2-40B4-BE49-F238E27FC236}">
                <a16:creationId xmlns:a16="http://schemas.microsoft.com/office/drawing/2014/main" id="{E502BF9A-FEC0-BB93-E08B-4ED9DD434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475" y="1358179"/>
            <a:ext cx="3888432" cy="351810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F664139-651D-83C7-CC76-5867DDDEE16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0CA08CDB-ADB2-D353-8F4E-72FF1DE7BB09}"/>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50255624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978F4-F1C2-8950-4155-ED2ADB2F03D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E790471-4766-FA03-F8B9-B64FC417D502}"/>
              </a:ext>
            </a:extLst>
          </p:cNvPr>
          <p:cNvSpPr/>
          <p:nvPr/>
        </p:nvSpPr>
        <p:spPr>
          <a:xfrm>
            <a:off x="3347863" y="0"/>
            <a:ext cx="5796137"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48237255-F561-1442-8702-8FBBD03607A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A5DAF1A8-7F39-06B1-9A88-051AED09C44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B4D2E6E-721C-64E6-8379-BB13D722EA8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45C0FEE8-C610-F04C-5ACA-DAA002247F47}"/>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ADF02248-EF90-7CE6-13B0-D685F931DAF3}"/>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746D9D0-EDB4-DAC2-297E-028EABE830B2}"/>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14</a:t>
            </a:fld>
            <a:endParaRPr dirty="0"/>
          </a:p>
        </p:txBody>
      </p:sp>
      <p:sp>
        <p:nvSpPr>
          <p:cNvPr id="9" name="Course Purpose">
            <a:extLst>
              <a:ext uri="{FF2B5EF4-FFF2-40B4-BE49-F238E27FC236}">
                <a16:creationId xmlns:a16="http://schemas.microsoft.com/office/drawing/2014/main" id="{53010623-FA18-C498-7FCA-83D0FBB5E432}"/>
              </a:ext>
            </a:extLst>
          </p:cNvPr>
          <p:cNvSpPr txBox="1"/>
          <p:nvPr/>
        </p:nvSpPr>
        <p:spPr>
          <a:xfrm>
            <a:off x="549709" y="1057421"/>
            <a:ext cx="2091905" cy="4598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sz="3200" u="sng" dirty="0">
                <a:latin typeface="Times New Roman" pitchFamily="18" charset="0"/>
                <a:cs typeface="Times New Roman" pitchFamily="18" charset="0"/>
              </a:rPr>
              <a:t>लाइफ </a:t>
            </a:r>
            <a:r>
              <a:rPr lang="en-US" sz="3200" dirty="0" err="1">
                <a:latin typeface="Open sence"/>
              </a:rPr>
              <a:t>बॉय</a:t>
            </a:r>
            <a:endParaRPr lang="en-IN" altLang="en-US" sz="6000" dirty="0">
              <a:latin typeface="Open sence"/>
            </a:endParaRPr>
          </a:p>
        </p:txBody>
      </p:sp>
      <p:pic>
        <p:nvPicPr>
          <p:cNvPr id="2" name="Picture 2" descr="G:\ADRC BFRC 2\image\41FW5syTKOL.jpg">
            <a:extLst>
              <a:ext uri="{FF2B5EF4-FFF2-40B4-BE49-F238E27FC236}">
                <a16:creationId xmlns:a16="http://schemas.microsoft.com/office/drawing/2014/main" id="{0CC3D3F2-F3B8-048E-741D-0A8B0AB17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52" y="1864698"/>
            <a:ext cx="2750046" cy="266402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9F0300E-2673-F0E3-AB2F-0CF697383B70}"/>
              </a:ext>
            </a:extLst>
          </p:cNvPr>
          <p:cNvSpPr/>
          <p:nvPr/>
        </p:nvSpPr>
        <p:spPr>
          <a:xfrm>
            <a:off x="3491879" y="1864698"/>
            <a:ext cx="5497227" cy="2542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rtl="0"/>
            <a:r>
              <a:rPr lang="en-US" sz="2400" dirty="0">
                <a:solidFill>
                  <a:schemeClr val="tx1"/>
                </a:solidFill>
                <a:latin typeface="Open sence"/>
              </a:rPr>
              <a:t> रस्सी के साथ लाइफ बॉय रिंग बाहरी सामग्री हार्ड पॉलीयूरेथेन बाहरी व्यास- 720 मिमी आंतरिक व्यास- 440 मिमी वजन -2.5 किलोग्राम स्विमिंग पूल, यात्री नाव, क्रूज, आदि।</a:t>
            </a:r>
          </a:p>
        </p:txBody>
      </p:sp>
      <p:pic>
        <p:nvPicPr>
          <p:cNvPr id="3" name="Picture 2">
            <a:extLst>
              <a:ext uri="{FF2B5EF4-FFF2-40B4-BE49-F238E27FC236}">
                <a16:creationId xmlns:a16="http://schemas.microsoft.com/office/drawing/2014/main" id="{3791E4F3-8347-AFD0-9BD6-6DF9C1D0967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0652F272-5E10-E808-3E49-5B78A9FCA06E}"/>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8012004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5948-1461-1639-F68C-1EB87C3BD06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7EFF561-99E2-BEAC-E923-47FD2DF0FA78}"/>
              </a:ext>
            </a:extLst>
          </p:cNvPr>
          <p:cNvSpPr/>
          <p:nvPr/>
        </p:nvSpPr>
        <p:spPr>
          <a:xfrm>
            <a:off x="3347863" y="0"/>
            <a:ext cx="5796137" cy="5143500"/>
          </a:xfrm>
          <a:prstGeom prst="rect">
            <a:avLst/>
          </a:prstGeom>
          <a:solidFill>
            <a:schemeClr val="accent6">
              <a:lumMod val="20000"/>
              <a:lumOff val="80000"/>
            </a:schemeClr>
          </a:solidFill>
          <a:ln w="12700">
            <a:miter lim="400000"/>
          </a:ln>
        </p:spPr>
        <p:txBody>
          <a:bodyPr lIns="29356" tIns="29356" rIns="29356" bIns="29356"/>
          <a:lstStyle/>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r>
              <a:rPr lang="en-IN" sz="2800" dirty="0">
                <a:solidFill>
                  <a:srgbClr val="C00000"/>
                </a:solidFill>
                <a:latin typeface="Times New Roman" pitchFamily="18" charset="0"/>
                <a:cs typeface="Times New Roman" pitchFamily="18" charset="0"/>
              </a:rPr>
              <a:t>     फुट पंप</a:t>
            </a:r>
            <a:endParaRPr sz="525" dirty="0"/>
          </a:p>
        </p:txBody>
      </p:sp>
      <p:sp>
        <p:nvSpPr>
          <p:cNvPr id="8" name="Rectangle">
            <a:extLst>
              <a:ext uri="{FF2B5EF4-FFF2-40B4-BE49-F238E27FC236}">
                <a16:creationId xmlns:a16="http://schemas.microsoft.com/office/drawing/2014/main" id="{FBCA73DF-997C-9D32-5888-6393329AE66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986B5E11-FD0B-5FBB-ABD2-731CB13C2BB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A634875-4C80-2963-6509-1A46BB05D11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ECDB1E11-4F9A-E237-BFCC-7B98E20C576B}"/>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AE357350-2D98-3DA6-471E-D2AB3759BFE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D5DAA02-E640-56E2-4720-D2B14A5A521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15</a:t>
            </a:fld>
            <a:endParaRPr dirty="0"/>
          </a:p>
        </p:txBody>
      </p:sp>
      <p:sp>
        <p:nvSpPr>
          <p:cNvPr id="9" name="Course Purpose">
            <a:extLst>
              <a:ext uri="{FF2B5EF4-FFF2-40B4-BE49-F238E27FC236}">
                <a16:creationId xmlns:a16="http://schemas.microsoft.com/office/drawing/2014/main" id="{B281046F-88FC-3CED-F7F0-6623288E6C66}"/>
              </a:ext>
            </a:extLst>
          </p:cNvPr>
          <p:cNvSpPr txBox="1"/>
          <p:nvPr/>
        </p:nvSpPr>
        <p:spPr>
          <a:xfrm>
            <a:off x="148931" y="1044128"/>
            <a:ext cx="2784325" cy="560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sz="1200" u="sng" dirty="0">
                <a:latin typeface="Times New Roman" pitchFamily="18" charset="0"/>
                <a:cs typeface="Times New Roman" pitchFamily="18" charset="0"/>
              </a:rPr>
            </a:br>
            <a:r>
              <a:rPr lang="en-IN" sz="2800" dirty="0">
                <a:latin typeface="Open sence"/>
                <a:cs typeface="Times New Roman" pitchFamily="18" charset="0"/>
              </a:rPr>
              <a:t>चप्पू</a:t>
            </a:r>
            <a:endParaRPr lang="en-IN" altLang="en-US" sz="2800" dirty="0">
              <a:latin typeface="Open sence"/>
            </a:endParaRPr>
          </a:p>
        </p:txBody>
      </p:sp>
      <p:pic>
        <p:nvPicPr>
          <p:cNvPr id="3" name="Picture 2" descr="G:\ADRC BFRC 2\image\51qYo6Qj6wL.jpg">
            <a:extLst>
              <a:ext uri="{FF2B5EF4-FFF2-40B4-BE49-F238E27FC236}">
                <a16:creationId xmlns:a16="http://schemas.microsoft.com/office/drawing/2014/main" id="{AFF4F8C0-7607-ECE7-B925-186E6FADC5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1747599"/>
            <a:ext cx="1243090" cy="12430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BF7C2F9-A125-4A84-60FD-D3D57A8AB827}"/>
              </a:ext>
            </a:extLst>
          </p:cNvPr>
          <p:cNvPicPr>
            <a:picLocks noChangeAspect="1"/>
          </p:cNvPicPr>
          <p:nvPr/>
        </p:nvPicPr>
        <p:blipFill>
          <a:blip r:embed="rId3" cstate="print"/>
          <a:stretch>
            <a:fillRect/>
          </a:stretch>
        </p:blipFill>
        <p:spPr>
          <a:xfrm rot="17735218">
            <a:off x="728745" y="2269132"/>
            <a:ext cx="1600521" cy="2276635"/>
          </a:xfrm>
          <a:prstGeom prst="rect">
            <a:avLst/>
          </a:prstGeom>
        </p:spPr>
      </p:pic>
      <p:pic>
        <p:nvPicPr>
          <p:cNvPr id="14" name="Picture 2" descr="G:\ADRC BFRC 2\image\63d59615ce2a0f28d23cf832-coghlans-bellows-foot-pump-universal.jpg">
            <a:extLst>
              <a:ext uri="{FF2B5EF4-FFF2-40B4-BE49-F238E27FC236}">
                <a16:creationId xmlns:a16="http://schemas.microsoft.com/office/drawing/2014/main" id="{7805C35D-7843-780E-67DF-79F1A1BC87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9202" y="1432152"/>
            <a:ext cx="2016224" cy="17702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B857494-E85A-A704-176B-49B7715F7F31}"/>
              </a:ext>
            </a:extLst>
          </p:cNvPr>
          <p:cNvSpPr/>
          <p:nvPr/>
        </p:nvSpPr>
        <p:spPr>
          <a:xfrm>
            <a:off x="4133492" y="3775489"/>
            <a:ext cx="3875495" cy="3965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rtl="0"/>
            <a:r>
              <a:rPr lang="en-US" sz="2400" dirty="0">
                <a:solidFill>
                  <a:srgbClr val="FF0000"/>
                </a:solidFill>
                <a:latin typeface="Open sence"/>
              </a:rPr>
              <a:t>10एल /15पीएसआई</a:t>
            </a:r>
            <a:r>
              <a:rPr lang="en-US" sz="2400" dirty="0">
                <a:solidFill>
                  <a:schemeClr val="tx1"/>
                </a:solidFill>
                <a:latin typeface="Open sence"/>
              </a:rPr>
              <a:t>पेडल एयर पंप इन्फ्लेटिंग टूल / कयाकिंग सहायक उपकरण</a:t>
            </a:r>
          </a:p>
        </p:txBody>
      </p:sp>
      <p:pic>
        <p:nvPicPr>
          <p:cNvPr id="2" name="Picture 1">
            <a:extLst>
              <a:ext uri="{FF2B5EF4-FFF2-40B4-BE49-F238E27FC236}">
                <a16:creationId xmlns:a16="http://schemas.microsoft.com/office/drawing/2014/main" id="{8A9E5234-20DC-F34D-DBCE-6230E2ED2CB2}"/>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10" name="Google Shape;1000100012;p1">
            <a:extLst>
              <a:ext uri="{FF2B5EF4-FFF2-40B4-BE49-F238E27FC236}">
                <a16:creationId xmlns:a16="http://schemas.microsoft.com/office/drawing/2014/main" id="{041ACB7C-F894-4FD6-5993-D3330F84B0FD}"/>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9046593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26B4-76D7-13EA-E6B2-57AEA1B57A7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660BE12-2299-9F49-F5EB-7B846004A99F}"/>
              </a:ext>
            </a:extLst>
          </p:cNvPr>
          <p:cNvSpPr/>
          <p:nvPr/>
        </p:nvSpPr>
        <p:spPr>
          <a:xfrm>
            <a:off x="3563888" y="0"/>
            <a:ext cx="5580112" cy="5143500"/>
          </a:xfrm>
          <a:prstGeom prst="rect">
            <a:avLst/>
          </a:prstGeom>
          <a:solidFill>
            <a:schemeClr val="accent6">
              <a:lumMod val="20000"/>
              <a:lumOff val="80000"/>
            </a:schemeClr>
          </a:solidFill>
          <a:ln w="12700">
            <a:miter lim="400000"/>
          </a:ln>
        </p:spPr>
        <p:txBody>
          <a:bodyPr lIns="29356" tIns="29356" rIns="29356" bIns="29356"/>
          <a:lstStyle/>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endParaRPr lang="en-IN" sz="2800" dirty="0">
              <a:solidFill>
                <a:srgbClr val="C00000"/>
              </a:solidFill>
              <a:latin typeface="Times New Roman" pitchFamily="18" charset="0"/>
              <a:cs typeface="Times New Roman" pitchFamily="18" charset="0"/>
            </a:endParaRPr>
          </a:p>
          <a:p>
            <a:pPr algn="l" rtl="0"/>
            <a:r>
              <a:rPr lang="en-IN" sz="2800" dirty="0">
                <a:solidFill>
                  <a:srgbClr val="C00000"/>
                </a:solidFill>
                <a:latin typeface="Times New Roman" pitchFamily="18" charset="0"/>
                <a:cs typeface="Times New Roman" pitchFamily="18" charset="0"/>
              </a:rPr>
              <a:t>     </a:t>
            </a:r>
            <a:endParaRPr sz="525" dirty="0"/>
          </a:p>
        </p:txBody>
      </p:sp>
      <p:sp>
        <p:nvSpPr>
          <p:cNvPr id="8" name="Rectangle">
            <a:extLst>
              <a:ext uri="{FF2B5EF4-FFF2-40B4-BE49-F238E27FC236}">
                <a16:creationId xmlns:a16="http://schemas.microsoft.com/office/drawing/2014/main" id="{B01D889A-8F7D-CDB0-C0D8-DFDDB5A7504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F0627052-499A-1D86-718A-064D50FF45A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4BD39C39-444A-B6F5-4EAA-2225ADD31CD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4DCAAFDF-3010-41EE-57DD-293CDAB5FED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6A74C2B3-693F-8B7A-DBCD-81ADFD5FE4F2}"/>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02A222E-8234-A44E-FE57-6B8D5D3F7829}"/>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16</a:t>
            </a:fld>
            <a:endParaRPr dirty="0"/>
          </a:p>
        </p:txBody>
      </p:sp>
      <p:pic>
        <p:nvPicPr>
          <p:cNvPr id="2" name="Picture 3" descr="G:\ADRC BFRC 2\image\anchor_476490967_1000 (1).jpg">
            <a:extLst>
              <a:ext uri="{FF2B5EF4-FFF2-40B4-BE49-F238E27FC236}">
                <a16:creationId xmlns:a16="http://schemas.microsoft.com/office/drawing/2014/main" id="{2C619494-EF5B-6D46-D9D6-E156F0CC827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5432" y="1563710"/>
            <a:ext cx="3143250" cy="235743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ADRC BFRC 2\image\gisco-life-saving-rope.jpg">
            <a:extLst>
              <a:ext uri="{FF2B5EF4-FFF2-40B4-BE49-F238E27FC236}">
                <a16:creationId xmlns:a16="http://schemas.microsoft.com/office/drawing/2014/main" id="{20EDEE28-21A7-14AE-92DF-A19495DBD4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02307"/>
            <a:ext cx="2755393" cy="1680244"/>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CDFCEC34-1830-7EF5-01AC-14C42E6B2B00}"/>
              </a:ext>
            </a:extLst>
          </p:cNvPr>
          <p:cNvSpPr txBox="1">
            <a:spLocks noChangeArrowheads="1"/>
          </p:cNvSpPr>
          <p:nvPr/>
        </p:nvSpPr>
        <p:spPr>
          <a:xfrm>
            <a:off x="0" y="1240552"/>
            <a:ext cx="3563888" cy="85725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sz="3600" b="1" dirty="0">
                <a:solidFill>
                  <a:srgbClr val="C00000"/>
                </a:solidFill>
                <a:latin typeface="Open sence"/>
                <a:cs typeface="Times New Roman" pitchFamily="18" charset="0"/>
              </a:rPr>
              <a:t>रस्सी </a:t>
            </a:r>
            <a:r>
              <a:rPr lang="en-IN" sz="3600" b="1" dirty="0" err="1">
                <a:solidFill>
                  <a:srgbClr val="C00000"/>
                </a:solidFill>
                <a:latin typeface="Open sence"/>
                <a:cs typeface="Times New Roman" pitchFamily="18" charset="0"/>
              </a:rPr>
              <a:t>और</a:t>
            </a:r>
            <a:r>
              <a:rPr lang="en-IN" sz="3600" b="1" dirty="0">
                <a:solidFill>
                  <a:srgbClr val="C00000"/>
                </a:solidFill>
                <a:latin typeface="Open sence"/>
                <a:cs typeface="Times New Roman" pitchFamily="18" charset="0"/>
              </a:rPr>
              <a:t> </a:t>
            </a:r>
            <a:r>
              <a:rPr lang="hi-IN" sz="3600" b="1" dirty="0">
                <a:solidFill>
                  <a:srgbClr val="C00000"/>
                </a:solidFill>
                <a:latin typeface="Open sence"/>
                <a:cs typeface="Times New Roman" pitchFamily="18" charset="0"/>
              </a:rPr>
              <a:t>ऐंकर</a:t>
            </a:r>
            <a:br>
              <a:rPr lang="en-IN" sz="3600" b="1" u="sng" dirty="0">
                <a:solidFill>
                  <a:srgbClr val="C00000"/>
                </a:solidFill>
                <a:latin typeface="Open sence"/>
                <a:cs typeface="Times New Roman" pitchFamily="18" charset="0"/>
              </a:rPr>
            </a:br>
            <a:endParaRPr lang="en-IN" altLang="en-US" sz="3600" b="1" dirty="0">
              <a:solidFill>
                <a:srgbClr val="C00000"/>
              </a:solidFill>
              <a:latin typeface="Open sence"/>
            </a:endParaRPr>
          </a:p>
        </p:txBody>
      </p:sp>
      <p:pic>
        <p:nvPicPr>
          <p:cNvPr id="3" name="Picture 2">
            <a:extLst>
              <a:ext uri="{FF2B5EF4-FFF2-40B4-BE49-F238E27FC236}">
                <a16:creationId xmlns:a16="http://schemas.microsoft.com/office/drawing/2014/main" id="{6EDEDD36-4976-8DA0-D8A7-AE1F39EA8269}"/>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9413A13F-7E46-B625-630B-1DE65DDB2066}"/>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94169945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6886E-DEE9-D0D4-5511-FB26A7CC062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5FA1190-F381-46B5-C217-42197B4CC24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CFA4BF7D-831F-D7E3-F89F-77FF0E298F8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ED0CE91-D760-D04D-400F-1654E281AB36}"/>
              </a:ext>
            </a:extLst>
          </p:cNvPr>
          <p:cNvSpPr txBox="1"/>
          <p:nvPr/>
        </p:nvSpPr>
        <p:spPr>
          <a:xfrm>
            <a:off x="3211830" y="1386462"/>
            <a:ext cx="5653596" cy="19261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just"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जैसा कि नाम से स्पष्ट है, फुलाए जाने योग्य बचाव नौकाएं ट्यूबों से बनी होती हैं, जिनमें पानी में तैरने के लिए हवा भरी जा सकती है।</a:t>
            </a:r>
          </a:p>
          <a:p>
            <a:pPr marL="381000" indent="-381000" algn="just"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लहरों को पार करने के लिए उनके एक छोर पर एक आउटबोर्ड मोटर लगी होती है।</a:t>
            </a:r>
          </a:p>
        </p:txBody>
      </p:sp>
      <p:sp>
        <p:nvSpPr>
          <p:cNvPr id="11" name="Line">
            <a:extLst>
              <a:ext uri="{FF2B5EF4-FFF2-40B4-BE49-F238E27FC236}">
                <a16:creationId xmlns:a16="http://schemas.microsoft.com/office/drawing/2014/main" id="{3DB25222-F01B-2B30-F400-323A75F67F60}"/>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388EBD2E-C594-D970-E893-6A1D6172470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1EA5B0D-4682-61CD-7308-50E8C3F8EB8C}"/>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322D3C7-CE85-5297-800D-34D9E713F242}"/>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5147FDD-987C-10C9-E384-F260DF12773A}"/>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17</a:t>
            </a:fld>
            <a:endParaRPr dirty="0"/>
          </a:p>
        </p:txBody>
      </p:sp>
      <p:sp>
        <p:nvSpPr>
          <p:cNvPr id="9" name="Course Purpose">
            <a:extLst>
              <a:ext uri="{FF2B5EF4-FFF2-40B4-BE49-F238E27FC236}">
                <a16:creationId xmlns:a16="http://schemas.microsoft.com/office/drawing/2014/main" id="{3E786054-F3B3-E047-EF5A-E78639AA33EA}"/>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का लाभ</a:t>
            </a:r>
            <a:br>
              <a:rPr lang="en-IN" sz="2700" dirty="0"/>
            </a:br>
            <a:endParaRPr lang="en-IN" sz="2700" dirty="0"/>
          </a:p>
        </p:txBody>
      </p:sp>
      <p:pic>
        <p:nvPicPr>
          <p:cNvPr id="3" name="Picture 2">
            <a:extLst>
              <a:ext uri="{FF2B5EF4-FFF2-40B4-BE49-F238E27FC236}">
                <a16:creationId xmlns:a16="http://schemas.microsoft.com/office/drawing/2014/main" id="{5EFD8E9B-B205-AC25-27B5-45A52A6397F2}"/>
              </a:ext>
            </a:extLst>
          </p:cNvPr>
          <p:cNvPicPr>
            <a:picLocks noChangeAspect="1"/>
          </p:cNvPicPr>
          <p:nvPr/>
        </p:nvPicPr>
        <p:blipFill>
          <a:blip r:embed="rId2"/>
          <a:stretch>
            <a:fillRect/>
          </a:stretch>
        </p:blipFill>
        <p:spPr>
          <a:xfrm>
            <a:off x="5071267" y="3394805"/>
            <a:ext cx="2064364" cy="1521357"/>
          </a:xfrm>
          <a:prstGeom prst="rect">
            <a:avLst/>
          </a:prstGeom>
        </p:spPr>
      </p:pic>
      <p:pic>
        <p:nvPicPr>
          <p:cNvPr id="2" name="Picture 1">
            <a:extLst>
              <a:ext uri="{FF2B5EF4-FFF2-40B4-BE49-F238E27FC236}">
                <a16:creationId xmlns:a16="http://schemas.microsoft.com/office/drawing/2014/main" id="{E9E2D961-95A6-2AC6-DE7A-22EBC42C341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446ED7A2-D344-2430-B759-9943C4F4CE76}"/>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76381054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B3027-6BC4-4DCF-C088-4C603861D16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ADBFB60-07E8-80AF-56BD-811E164EDA52}"/>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D1F25993-40F7-BC7F-691C-FD4A0792525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FA4F679-19F1-F2B2-E778-E7585DE5A65B}"/>
              </a:ext>
            </a:extLst>
          </p:cNvPr>
          <p:cNvSpPr txBox="1"/>
          <p:nvPr/>
        </p:nvSpPr>
        <p:spPr>
          <a:xfrm>
            <a:off x="3211830" y="1386462"/>
            <a:ext cx="5653596" cy="42357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1600" dirty="0">
                <a:solidFill>
                  <a:schemeClr val="tx1"/>
                </a:solidFill>
              </a:rPr>
              <a:t>हवा से भरी बचाव नौकाओं के कई फायदे हैं। इनमें से कुछ इस प्रकार हैं:</a:t>
            </a:r>
          </a:p>
          <a:p>
            <a:pPr marL="381000" indent="-381000" algn="just" rtl="0">
              <a:spcBef>
                <a:spcPts val="1500"/>
              </a:spcBef>
              <a:buSzPct val="100000"/>
              <a:buAutoNum type="arabicParenR"/>
              <a:defRPr sz="5400">
                <a:latin typeface="Open Sans"/>
                <a:ea typeface="Open Sans"/>
                <a:cs typeface="Open Sans"/>
                <a:sym typeface="Open Sans"/>
              </a:defRPr>
            </a:pPr>
            <a:r>
              <a:rPr lang="en-US" sz="1600" dirty="0">
                <a:solidFill>
                  <a:schemeClr val="tx1"/>
                </a:solidFill>
              </a:rPr>
              <a:t>त्वरित तैनाती, तीव्र परिवहन: - फुलाए जाने योग्य बचाव नौकाओं को बिजली की गति से तैनात किया जा सकता है, इनकी गतिशीलता अधिक होती है तथा इनका जीवनकाल भी लंबा होता है।</a:t>
            </a:r>
          </a:p>
          <a:p>
            <a:pPr marL="381000" indent="-381000" algn="l" rtl="0">
              <a:spcBef>
                <a:spcPts val="1500"/>
              </a:spcBef>
              <a:buSzPct val="100000"/>
              <a:buAutoNum type="arabicParenR"/>
              <a:defRPr sz="5400">
                <a:latin typeface="Open Sans"/>
                <a:ea typeface="Open Sans"/>
                <a:cs typeface="Open Sans"/>
                <a:sym typeface="Open Sans"/>
              </a:defRPr>
            </a:pPr>
            <a:r>
              <a:rPr lang="en-US" sz="1600" dirty="0">
                <a:solidFill>
                  <a:schemeClr val="tx1"/>
                </a:solidFill>
              </a:rPr>
              <a:t>हवा से भरी बचाव नौकाओं के कई फायदे हैं। इनमें से कुछ इस प्रकार हैं:</a:t>
            </a:r>
          </a:p>
          <a:p>
            <a:pPr marL="381000" indent="-381000" algn="just" rtl="0">
              <a:spcBef>
                <a:spcPts val="1500"/>
              </a:spcBef>
              <a:buSzPct val="100000"/>
              <a:buAutoNum type="arabicParenR"/>
              <a:defRPr sz="5400">
                <a:latin typeface="Open Sans"/>
                <a:ea typeface="Open Sans"/>
                <a:cs typeface="Open Sans"/>
                <a:sym typeface="Open Sans"/>
              </a:defRPr>
            </a:pPr>
            <a:r>
              <a:rPr lang="en-US" sz="1600" dirty="0">
                <a:solidFill>
                  <a:schemeClr val="tx1"/>
                </a:solidFill>
              </a:rPr>
              <a:t>त्वरित तैनाती, तीव्र परिवहन: - फुलाए जाने योग्य बचाव नौकाओं को बिजली की गति से तैनात किया जा सकता है, इनकी गतिशीलता अधिक होती है तथा इनका जीवनकाल भी लंबा होता है।</a:t>
            </a:r>
          </a:p>
          <a:p>
            <a:pPr marL="381000" indent="-381000" algn="l" rtl="0">
              <a:spcBef>
                <a:spcPts val="1500"/>
              </a:spcBef>
              <a:buSzPct val="100000"/>
              <a:buAutoNum type="arabicParenR"/>
              <a:defRPr sz="5400">
                <a:latin typeface="Open Sans"/>
                <a:ea typeface="Open Sans"/>
                <a:cs typeface="Open Sans"/>
                <a:sym typeface="Open Sans"/>
              </a:defRPr>
            </a:pPr>
            <a:endParaRPr lang="en-US" sz="1600" dirty="0">
              <a:solidFill>
                <a:schemeClr val="tx1"/>
              </a:solidFill>
            </a:endParaRPr>
          </a:p>
          <a:p>
            <a:pPr marL="381000" indent="-381000" algn="l" rtl="0">
              <a:spcBef>
                <a:spcPts val="1500"/>
              </a:spcBef>
              <a:buSzPct val="100000"/>
              <a:buAutoNum type="arabicParen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C9CF803B-B315-17DA-5736-F2476E3F69B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D772746-FB47-5727-ACCE-08AF0B684CC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F723D567-2437-7740-878D-A108ED491C76}"/>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85BCF76D-9A39-AE35-F32D-D016DBBC102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5CF7C13F-F32C-F3D6-0485-3B0EF39EB5F8}"/>
              </a:ext>
            </a:extLst>
          </p:cNvPr>
          <p:cNvSpPr txBox="1">
            <a:spLocks noGrp="1"/>
          </p:cNvSpPr>
          <p:nvPr>
            <p:ph type="sldNum" sz="quarter" idx="2"/>
          </p:nvPr>
        </p:nvSpPr>
        <p:spPr/>
        <p:txBody>
          <a:bodyPr/>
          <a:lstStyle/>
          <a:p>
            <a:fld id="{86CB4B4D-7CA3-9044-876B-883B54F8677D}" type="slidenum">
              <a:rPr lang="en-IN" smtClean="0"/>
              <a:pPr/>
              <a:t>18</a:t>
            </a:fld>
            <a:endParaRPr lang="en-IN" dirty="0"/>
          </a:p>
        </p:txBody>
      </p:sp>
      <p:sp>
        <p:nvSpPr>
          <p:cNvPr id="9" name="Course Purpose">
            <a:extLst>
              <a:ext uri="{FF2B5EF4-FFF2-40B4-BE49-F238E27FC236}">
                <a16:creationId xmlns:a16="http://schemas.microsoft.com/office/drawing/2014/main" id="{EF43A200-3A42-2979-4180-2F610DC52B99}"/>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आईआरबी का लाभ</a:t>
            </a:r>
            <a:br>
              <a:rPr lang="en-IN" sz="2700" dirty="0"/>
            </a:br>
            <a:endParaRPr lang="en-IN" sz="2700" dirty="0"/>
          </a:p>
        </p:txBody>
      </p:sp>
      <p:pic>
        <p:nvPicPr>
          <p:cNvPr id="2" name="Picture 1">
            <a:extLst>
              <a:ext uri="{FF2B5EF4-FFF2-40B4-BE49-F238E27FC236}">
                <a16:creationId xmlns:a16="http://schemas.microsoft.com/office/drawing/2014/main" id="{E8656C14-CC89-E73F-8AFA-504C994C7C1D}"/>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19DD6BD8-27E8-BE39-F802-56999E435409}"/>
              </a:ext>
            </a:extLst>
          </p:cNvPr>
          <p:cNvPicPr preferRelativeResize="0"/>
          <p:nvPr/>
        </p:nvPicPr>
        <p:blipFill rotWithShape="1">
          <a:blip r:embed="rId3">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71207383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287DA-C869-1AB1-BBCE-B828714E689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7F1B444-4CBF-6DC3-3322-4E7BCAE9A66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B2C4BBB7-8BF1-55A6-192E-6DA885B9E08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2707A01-C3EF-11EC-AB4B-6A42194750A4}"/>
              </a:ext>
            </a:extLst>
          </p:cNvPr>
          <p:cNvSpPr txBox="1"/>
          <p:nvPr/>
        </p:nvSpPr>
        <p:spPr>
          <a:xfrm>
            <a:off x="3211830" y="1386462"/>
            <a:ext cx="5653596" cy="4086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मुद्रा स्फ़ीति</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तैयारी(ओबीएम)</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मोटर स्टार्ट अप</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थ्रॉटल नियंत्रण</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स्टीयरिंग</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सुरक्षा सावधानियां</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नियमों का पालन करें</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मोटर शटडाउन</a:t>
            </a:r>
          </a:p>
          <a:p>
            <a:pPr marL="381000" indent="-381000">
              <a:spcBef>
                <a:spcPts val="0"/>
              </a:spcBef>
              <a:buSzPct val="100000"/>
              <a:buAutoNum type="arabicParenR"/>
              <a:defRPr sz="5400">
                <a:latin typeface="Open Sans"/>
                <a:ea typeface="Open Sans"/>
                <a:cs typeface="Open Sans"/>
                <a:sym typeface="Open Sans"/>
              </a:defRPr>
            </a:pPr>
            <a:r>
              <a:rPr lang="hi-IN" sz="1600" dirty="0">
                <a:solidFill>
                  <a:schemeClr val="tx1"/>
                </a:solidFill>
              </a:rPr>
              <a:t>लोडिंग</a:t>
            </a:r>
            <a:endParaRPr lang="en-US" sz="1600" dirty="0">
              <a:solidFill>
                <a:schemeClr val="tx1"/>
              </a:solidFill>
            </a:endParaRP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सुरक्षा उपकरण</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रखरखाव</a:t>
            </a:r>
          </a:p>
          <a:p>
            <a:pPr marL="381000" indent="-381000" algn="l" rtl="0">
              <a:spcBef>
                <a:spcPts val="0"/>
              </a:spcBef>
              <a:buSzPct val="100000"/>
              <a:buAutoNum type="arabicParenR"/>
              <a:defRPr sz="5400">
                <a:latin typeface="Open Sans"/>
                <a:ea typeface="Open Sans"/>
                <a:cs typeface="Open Sans"/>
                <a:sym typeface="Open Sans"/>
              </a:defRPr>
            </a:pPr>
            <a:r>
              <a:rPr lang="en-US" sz="1600" dirty="0">
                <a:solidFill>
                  <a:schemeClr val="tx1"/>
                </a:solidFill>
              </a:rPr>
              <a:t>बचाव नाव की स्थिरता</a:t>
            </a:r>
          </a:p>
          <a:p>
            <a:pPr marL="381000" indent="-381000" algn="l" rtl="0">
              <a:spcBef>
                <a:spcPts val="0"/>
              </a:spcBef>
              <a:buSzPct val="100000"/>
              <a:buAutoNum type="arabicParenR"/>
              <a:defRPr sz="5400">
                <a:latin typeface="Open Sans"/>
                <a:ea typeface="Open Sans"/>
                <a:cs typeface="Open Sans"/>
                <a:sym typeface="Open Sans"/>
              </a:defRPr>
            </a:pPr>
            <a:endParaRPr lang="en-US" sz="1600" dirty="0">
              <a:solidFill>
                <a:schemeClr val="tx1"/>
              </a:solidFill>
            </a:endParaRPr>
          </a:p>
          <a:p>
            <a:pPr marL="381000" indent="-381000" algn="l" rtl="0">
              <a:spcBef>
                <a:spcPts val="0"/>
              </a:spcBef>
              <a:buSzPct val="100000"/>
              <a:buAutoNum type="arabicParenR"/>
              <a:defRPr sz="5400">
                <a:latin typeface="Open Sans"/>
                <a:ea typeface="Open Sans"/>
                <a:cs typeface="Open Sans"/>
                <a:sym typeface="Open Sans"/>
              </a:defRPr>
            </a:pPr>
            <a:endParaRPr lang="en-US" sz="1600" dirty="0">
              <a:solidFill>
                <a:schemeClr val="tx1"/>
              </a:solidFill>
            </a:endParaRPr>
          </a:p>
          <a:p>
            <a:pPr marL="381000" indent="-381000" algn="l" rtl="0">
              <a:spcBef>
                <a:spcPts val="0"/>
              </a:spcBef>
              <a:buSzPct val="100000"/>
              <a:buAutoNum type="arabicParen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54FEA45B-5ADB-3632-E1D5-5E8566F7F87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3B7D789-16E6-0C81-F6E5-555FD30114A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9EAF34F1-8413-5AD8-29A8-5BA49E0DD788}"/>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10398B31-D7BD-B091-F10D-ADE84E800B66}"/>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8A90DF27-E15B-2685-B1F4-107271031570}"/>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19</a:t>
            </a:fld>
            <a:endParaRPr dirty="0"/>
          </a:p>
        </p:txBody>
      </p:sp>
      <p:sp>
        <p:nvSpPr>
          <p:cNvPr id="9" name="Course Purpose">
            <a:extLst>
              <a:ext uri="{FF2B5EF4-FFF2-40B4-BE49-F238E27FC236}">
                <a16:creationId xmlns:a16="http://schemas.microsoft.com/office/drawing/2014/main" id="{BFBB01C3-01AB-C996-729B-8560E9A2194D}"/>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संचालन प्रक्रिया</a:t>
            </a:r>
            <a:br>
              <a:rPr lang="en-IN" sz="2700" dirty="0"/>
            </a:br>
            <a:endParaRPr lang="en-IN" sz="2700" dirty="0"/>
          </a:p>
        </p:txBody>
      </p:sp>
      <p:pic>
        <p:nvPicPr>
          <p:cNvPr id="2" name="Picture 1">
            <a:extLst>
              <a:ext uri="{FF2B5EF4-FFF2-40B4-BE49-F238E27FC236}">
                <a16:creationId xmlns:a16="http://schemas.microsoft.com/office/drawing/2014/main" id="{B1859473-B091-1252-8501-323F1D51E855}"/>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290B4D2C-1575-0324-D8A0-7F4D286DF873}"/>
              </a:ext>
            </a:extLst>
          </p:cNvPr>
          <p:cNvPicPr preferRelativeResize="0"/>
          <p:nvPr/>
        </p:nvPicPr>
        <p:blipFill rotWithShape="1">
          <a:blip r:embed="rId3">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99020759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4DAC4-88FD-9981-2146-61CDE311524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4704A68-243B-60C2-033B-F09320381EE4}"/>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D191B2B7-EC2B-01DB-329D-86E663134E1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35BC304-3C2D-D875-5B97-6489117BD669}"/>
              </a:ext>
            </a:extLst>
          </p:cNvPr>
          <p:cNvSpPr txBox="1"/>
          <p:nvPr/>
        </p:nvSpPr>
        <p:spPr>
          <a:xfrm>
            <a:off x="3211830" y="1386462"/>
            <a:ext cx="5653596" cy="2953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ठीक से धोएं</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निरीक्षण</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नाव का सूखना</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टैल्कम पाउडर का उपयोग</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ज़मीन से थोड़ा ऊपर रखें</a:t>
            </a:r>
          </a:p>
          <a:p>
            <a:pPr marL="381000" indent="-381000" algn="just"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यदि फुलाए हुए नाव का उपयोग नहीं किया जा रहा है, तो उसे सीधे सूर्य की रोशनी से दूर रखें</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600" dirty="0">
                <a:solidFill>
                  <a:schemeClr val="tx1"/>
                </a:solidFill>
              </a:rPr>
              <a:t>यदि उपयोग में न हो तो महीने में एक बार रखरखाव करें</a:t>
            </a:r>
          </a:p>
        </p:txBody>
      </p:sp>
      <p:sp>
        <p:nvSpPr>
          <p:cNvPr id="11" name="Line">
            <a:extLst>
              <a:ext uri="{FF2B5EF4-FFF2-40B4-BE49-F238E27FC236}">
                <a16:creationId xmlns:a16="http://schemas.microsoft.com/office/drawing/2014/main" id="{47018071-E221-6D64-DB32-43E822C96D3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F60866F-9B5B-E588-FB8C-55FD2AB878C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DD7573E-76E5-3E1F-6033-494BE8A3E2FB}"/>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C0FD11B-391E-9723-5603-65C46FB0B1DD}"/>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A329C14-F70A-207C-EB77-0E619DB061A0}"/>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20</a:t>
            </a:fld>
            <a:endParaRPr dirty="0"/>
          </a:p>
        </p:txBody>
      </p:sp>
      <p:sp>
        <p:nvSpPr>
          <p:cNvPr id="9" name="Course Purpose">
            <a:extLst>
              <a:ext uri="{FF2B5EF4-FFF2-40B4-BE49-F238E27FC236}">
                <a16:creationId xmlns:a16="http://schemas.microsoft.com/office/drawing/2014/main" id="{B7A1CF26-571D-0431-AB46-E43539C6DCED}"/>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रखरखाव</a:t>
            </a:r>
            <a:br>
              <a:rPr lang="en-IN" sz="2700" dirty="0"/>
            </a:br>
            <a:endParaRPr lang="en-IN" sz="2700" dirty="0"/>
          </a:p>
        </p:txBody>
      </p:sp>
      <p:pic>
        <p:nvPicPr>
          <p:cNvPr id="2" name="Picture 1">
            <a:extLst>
              <a:ext uri="{FF2B5EF4-FFF2-40B4-BE49-F238E27FC236}">
                <a16:creationId xmlns:a16="http://schemas.microsoft.com/office/drawing/2014/main" id="{FBE311B3-7DB6-3601-1E90-C25E385380B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37E0DF09-2B17-5677-06C8-D2C4ED6A1C7A}"/>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88977720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DBF4-F9F0-1762-A5FA-BFD8C3AACE5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DC80831-B143-3394-7617-E230D38128AF}"/>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ED6035C-F472-CCA5-DE3B-0233157F2A5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3F01EC1-D182-D610-649A-802413A9D458}"/>
              </a:ext>
            </a:extLst>
          </p:cNvPr>
          <p:cNvSpPr txBox="1"/>
          <p:nvPr/>
        </p:nvSpPr>
        <p:spPr>
          <a:xfrm>
            <a:off x="3211830" y="1363256"/>
            <a:ext cx="5653596" cy="3999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समय-समय पर IRB की जाँच करें</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आईआरबी को हमेशा केस के साथ सुरक्षित स्थान पर रखें</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फ़्लोर प्लेट को सापेक्ष IRB के साथ रखना चाहिए</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ऑपरेशन के लिए जाते समय आईआरबी के सभी सहायक उपकरणों की जांच करें</a:t>
            </a:r>
          </a:p>
          <a:p>
            <a:pPr algn="ctr" rtl="0">
              <a:lnSpc>
                <a:spcPct val="150000"/>
              </a:lnSpc>
              <a:spcBef>
                <a:spcPts val="0"/>
              </a:spcBef>
              <a:buSzPct val="100000"/>
              <a:defRPr sz="5400">
                <a:latin typeface="Open Sans"/>
                <a:ea typeface="Open Sans"/>
                <a:cs typeface="Open Sans"/>
                <a:sym typeface="Open Sans"/>
              </a:defRPr>
            </a:pPr>
            <a:r>
              <a:rPr lang="en-US" sz="2400" b="1" dirty="0">
                <a:solidFill>
                  <a:schemeClr val="tx1"/>
                </a:solidFill>
              </a:rPr>
              <a:t>और</a:t>
            </a:r>
          </a:p>
          <a:p>
            <a:pPr indent="-381000" algn="l" rtl="0">
              <a:lnSpc>
                <a:spcPct val="10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latin typeface="Open Sans"/>
                <a:ea typeface="Open Sans"/>
                <a:cs typeface="Open Sans"/>
              </a:rPr>
              <a:t>बचाव कार्य या अभ्यास करते समय लाइफ जैकेट पहने बिना न बैठें</a:t>
            </a:r>
          </a:p>
          <a:p>
            <a:pPr indent="-381000" algn="l" rtl="0">
              <a:lnSpc>
                <a:spcPct val="100000"/>
              </a:lnSpc>
              <a:spcBef>
                <a:spcPts val="0"/>
              </a:spcBef>
              <a:buSzPct val="100000"/>
              <a:buAutoNum type="arabicParenR"/>
              <a:defRPr sz="5400">
                <a:latin typeface="Open Sans"/>
                <a:ea typeface="Open Sans"/>
                <a:cs typeface="Open Sans"/>
                <a:sym typeface="Open Sans"/>
              </a:defRPr>
            </a:pPr>
            <a:endParaRPr lang="en-US" sz="1400" dirty="0">
              <a:solidFill>
                <a:schemeClr val="tx1"/>
              </a:solidFill>
              <a:latin typeface="Open Sans"/>
              <a:ea typeface="Open Sans"/>
              <a:cs typeface="Open Sans"/>
            </a:endParaRPr>
          </a:p>
          <a:p>
            <a:pPr indent="-381000" algn="l" rtl="0">
              <a:lnSpc>
                <a:spcPct val="10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latin typeface="Open Sans"/>
                <a:ea typeface="Open Sans"/>
                <a:cs typeface="Open Sans"/>
              </a:rPr>
              <a:t>अधिक भार न उठाएँ</a:t>
            </a:r>
          </a:p>
          <a:p>
            <a:pPr indent="-381000" algn="l" rtl="0">
              <a:lnSpc>
                <a:spcPct val="100000"/>
              </a:lnSpc>
              <a:spcBef>
                <a:spcPts val="0"/>
              </a:spcBef>
              <a:buSzPct val="100000"/>
              <a:buAutoNum type="arabicParenR"/>
              <a:defRPr sz="5400">
                <a:latin typeface="Open Sans"/>
                <a:ea typeface="Open Sans"/>
                <a:cs typeface="Open Sans"/>
                <a:sym typeface="Open Sans"/>
              </a:defRPr>
            </a:pPr>
            <a:endParaRPr lang="en-US" sz="1400" dirty="0">
              <a:solidFill>
                <a:schemeClr val="tx1"/>
              </a:solidFill>
              <a:latin typeface="Open Sans"/>
              <a:ea typeface="Open Sans"/>
              <a:cs typeface="Open Sans"/>
            </a:endParaRPr>
          </a:p>
          <a:p>
            <a:pPr indent="-381000" algn="l" rtl="0">
              <a:lnSpc>
                <a:spcPct val="10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latin typeface="Open Sans"/>
                <a:ea typeface="Open Sans"/>
                <a:cs typeface="Open Sans"/>
              </a:rPr>
              <a:t>फुलाव/रिसाव वाली नाव का संचालन न करें</a:t>
            </a:r>
          </a:p>
          <a:p>
            <a:pPr indent="-381000" algn="l" rtl="0">
              <a:lnSpc>
                <a:spcPct val="100000"/>
              </a:lnSpc>
              <a:spcBef>
                <a:spcPts val="0"/>
              </a:spcBef>
              <a:buSzPct val="100000"/>
              <a:buAutoNum type="arabicParenR"/>
              <a:defRPr sz="5400">
                <a:latin typeface="Open Sans"/>
                <a:ea typeface="Open Sans"/>
                <a:cs typeface="Open Sans"/>
                <a:sym typeface="Open Sans"/>
              </a:defRPr>
            </a:pPr>
            <a:endParaRPr lang="en-US" sz="1400" dirty="0">
              <a:solidFill>
                <a:schemeClr val="tx1"/>
              </a:solidFill>
              <a:latin typeface="Open Sans"/>
              <a:ea typeface="Open Sans"/>
              <a:cs typeface="Open Sans"/>
            </a:endParaRPr>
          </a:p>
          <a:p>
            <a:pPr indent="-381000" algn="l" rtl="0">
              <a:lnSpc>
                <a:spcPct val="10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latin typeface="Open Sans"/>
                <a:ea typeface="Open Sans"/>
                <a:cs typeface="Open Sans"/>
              </a:rPr>
              <a:t>यदि कोई रिसाव दिखाई दे तो नाव न चलाएँ</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endParaRPr lang="en-US" sz="1400" dirty="0">
              <a:solidFill>
                <a:schemeClr val="tx1"/>
              </a:solidFill>
            </a:endParaRPr>
          </a:p>
        </p:txBody>
      </p:sp>
      <p:sp>
        <p:nvSpPr>
          <p:cNvPr id="11" name="Line">
            <a:extLst>
              <a:ext uri="{FF2B5EF4-FFF2-40B4-BE49-F238E27FC236}">
                <a16:creationId xmlns:a16="http://schemas.microsoft.com/office/drawing/2014/main" id="{48EC4CEA-73AF-582A-B732-5922B046B62D}"/>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39DA5AC-0403-8E7A-4BBE-BEC37EE64F5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E7C5D3F-04EE-6E8F-A625-A34C4F92494A}"/>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F86E40A-3B26-4ABC-52FA-33D56C7B87D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5BF53902-C106-92A0-B274-4A95A39E5F8D}"/>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21</a:t>
            </a:fld>
            <a:endParaRPr dirty="0"/>
          </a:p>
        </p:txBody>
      </p:sp>
      <p:sp>
        <p:nvSpPr>
          <p:cNvPr id="9" name="Course Purpose">
            <a:extLst>
              <a:ext uri="{FF2B5EF4-FFF2-40B4-BE49-F238E27FC236}">
                <a16:creationId xmlns:a16="http://schemas.microsoft.com/office/drawing/2014/main" id="{3D555950-E2F4-8D2E-9CCF-F6C919A9557B}"/>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क्या करें और क्या न करें</a:t>
            </a:r>
            <a:br>
              <a:rPr lang="en-IN" sz="2700" dirty="0"/>
            </a:br>
            <a:r>
              <a:rPr lang="en-IN" sz="2700" dirty="0"/>
              <a:t>  </a:t>
            </a:r>
            <a:br>
              <a:rPr lang="en-IN" sz="2700" dirty="0"/>
            </a:br>
            <a:endParaRPr lang="en-IN" sz="2700" dirty="0"/>
          </a:p>
        </p:txBody>
      </p:sp>
      <p:pic>
        <p:nvPicPr>
          <p:cNvPr id="2" name="Picture 1">
            <a:extLst>
              <a:ext uri="{FF2B5EF4-FFF2-40B4-BE49-F238E27FC236}">
                <a16:creationId xmlns:a16="http://schemas.microsoft.com/office/drawing/2014/main" id="{5117AB49-DE8C-D0A9-5BE0-CEF9CE0AFEC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3B6FEF28-69D6-784D-6DB9-3A815067ECD1}"/>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06305110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11A4-CD1E-1A22-2E42-64ACD55664C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DB2C541-52EF-8D10-9D48-CE5A2EBD8D2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BD2E4781-D9AD-4989-B685-F16B83543EF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C0113CC-4689-0C08-8D95-B4F8B89E36D3}"/>
              </a:ext>
            </a:extLst>
          </p:cNvPr>
          <p:cNvSpPr txBox="1"/>
          <p:nvPr/>
        </p:nvSpPr>
        <p:spPr>
          <a:xfrm>
            <a:off x="3211830" y="1363256"/>
            <a:ext cx="5653596" cy="2912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मर्करी ओबीएम की विशिष्टता</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एचपी – 30</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इंजन प्रकार - 4 स्ट्रोक</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पूर्ण थ्रॉटल - 5000 – 6000 आरपीएम</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अनुशंसित ईंधन - पेट्रोल</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वजन – 78 किलोग्राम</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गियर सिस्टम – F – N – R</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ईंधन क्षमता – 25 लीटर</a:t>
            </a:r>
          </a:p>
          <a:p>
            <a:pPr marL="381000" indent="-381000">
              <a:lnSpc>
                <a:spcPct val="150000"/>
              </a:lnSpc>
              <a:spcBef>
                <a:spcPts val="0"/>
              </a:spcBef>
              <a:buSzPct val="100000"/>
              <a:buAutoNum type="arabicParenR"/>
              <a:defRPr sz="5400">
                <a:latin typeface="Open Sans"/>
                <a:ea typeface="Open Sans"/>
                <a:cs typeface="Open Sans"/>
                <a:sym typeface="Open Sans"/>
              </a:defRPr>
            </a:pPr>
            <a:r>
              <a:rPr lang="en-US" sz="1400" dirty="0">
                <a:solidFill>
                  <a:schemeClr val="tx1"/>
                </a:solidFill>
              </a:rPr>
              <a:t>एम. </a:t>
            </a:r>
            <a:r>
              <a:rPr lang="hi-IN" sz="1400" dirty="0">
                <a:solidFill>
                  <a:schemeClr val="tx1"/>
                </a:solidFill>
              </a:rPr>
              <a:t>ऑयल</a:t>
            </a:r>
            <a:r>
              <a:rPr lang="en-US" sz="1400" dirty="0">
                <a:solidFill>
                  <a:schemeClr val="tx1"/>
                </a:solidFill>
              </a:rPr>
              <a:t> क्षमता – 1.8 लीटर</a:t>
            </a:r>
          </a:p>
        </p:txBody>
      </p:sp>
      <p:sp>
        <p:nvSpPr>
          <p:cNvPr id="11" name="Line">
            <a:extLst>
              <a:ext uri="{FF2B5EF4-FFF2-40B4-BE49-F238E27FC236}">
                <a16:creationId xmlns:a16="http://schemas.microsoft.com/office/drawing/2014/main" id="{FE81E9F9-0085-59D0-587D-E5BEF01C2D7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2A660E1-B77E-5BE4-3254-7273C4550D7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D4DBCF58-D2B2-DD2C-0849-43C6A6EF5B38}"/>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9564FA6F-D00D-C668-AD30-98EA65B1E407}"/>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75547CA-60E6-E452-13FB-954519877CA4}"/>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22</a:t>
            </a:fld>
            <a:endParaRPr dirty="0"/>
          </a:p>
        </p:txBody>
      </p:sp>
      <p:sp>
        <p:nvSpPr>
          <p:cNvPr id="9" name="Course Purpose">
            <a:extLst>
              <a:ext uri="{FF2B5EF4-FFF2-40B4-BE49-F238E27FC236}">
                <a16:creationId xmlns:a16="http://schemas.microsoft.com/office/drawing/2014/main" id="{96BC702C-81B5-DB79-4832-93C0F6D0B684}"/>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ओबीएम</a:t>
            </a:r>
            <a:br>
              <a:rPr lang="en-IN" sz="2700" dirty="0"/>
            </a:br>
            <a:r>
              <a:rPr lang="en-IN" sz="2700" dirty="0"/>
              <a:t>आउट बोर्ड मोटर</a:t>
            </a:r>
          </a:p>
        </p:txBody>
      </p:sp>
      <p:pic>
        <p:nvPicPr>
          <p:cNvPr id="3" name="Picture 2">
            <a:extLst>
              <a:ext uri="{FF2B5EF4-FFF2-40B4-BE49-F238E27FC236}">
                <a16:creationId xmlns:a16="http://schemas.microsoft.com/office/drawing/2014/main" id="{F892C1AF-A6FE-C391-AF84-C5D56C20B515}"/>
              </a:ext>
            </a:extLst>
          </p:cNvPr>
          <p:cNvPicPr>
            <a:picLocks noChangeAspect="1"/>
          </p:cNvPicPr>
          <p:nvPr/>
        </p:nvPicPr>
        <p:blipFill>
          <a:blip r:embed="rId3"/>
          <a:stretch>
            <a:fillRect/>
          </a:stretch>
        </p:blipFill>
        <p:spPr>
          <a:xfrm>
            <a:off x="6792325" y="1703023"/>
            <a:ext cx="1979071" cy="2396583"/>
          </a:xfrm>
          <a:prstGeom prst="rect">
            <a:avLst/>
          </a:prstGeom>
        </p:spPr>
      </p:pic>
      <p:pic>
        <p:nvPicPr>
          <p:cNvPr id="2" name="Picture 1">
            <a:extLst>
              <a:ext uri="{FF2B5EF4-FFF2-40B4-BE49-F238E27FC236}">
                <a16:creationId xmlns:a16="http://schemas.microsoft.com/office/drawing/2014/main" id="{0943A678-C201-4864-2014-06A6365C22B2}"/>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6FF2E9AE-03C2-AA79-4E65-DE3EE8B97493}"/>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38098505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F608-DA12-7925-7AC4-A2EAB546060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12FF819-123F-A17B-4299-FD15277F90F5}"/>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8C003CDA-E673-A7BB-5A32-078F75A1897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36973B5B-16EF-63DD-1433-8B8B4FD658E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91E3BC9A-0309-9A91-37F1-48A03E7703E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CAE15A51-481D-8086-31BF-959A0350B0DA}"/>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FAA13791-98D7-48AB-174D-890C00ACB65D}"/>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A7A22ED-FB7B-4A59-41FD-44B00AE4ABBE}"/>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23</a:t>
            </a:fld>
            <a:endParaRPr dirty="0"/>
          </a:p>
        </p:txBody>
      </p:sp>
      <p:sp>
        <p:nvSpPr>
          <p:cNvPr id="9" name="Course Purpose">
            <a:extLst>
              <a:ext uri="{FF2B5EF4-FFF2-40B4-BE49-F238E27FC236}">
                <a16:creationId xmlns:a16="http://schemas.microsoft.com/office/drawing/2014/main" id="{D441164F-D2B9-53F2-1CDB-5531B78CD402}"/>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ओबीएम</a:t>
            </a:r>
            <a:br>
              <a:rPr lang="en-IN" sz="2700" dirty="0"/>
            </a:br>
            <a:r>
              <a:rPr lang="en-IN" sz="2700" dirty="0"/>
              <a:t>आउट बोर्ड मोटर</a:t>
            </a:r>
          </a:p>
        </p:txBody>
      </p:sp>
      <p:pic>
        <p:nvPicPr>
          <p:cNvPr id="3" name="Picture 2">
            <a:extLst>
              <a:ext uri="{FF2B5EF4-FFF2-40B4-BE49-F238E27FC236}">
                <a16:creationId xmlns:a16="http://schemas.microsoft.com/office/drawing/2014/main" id="{A8930322-AD84-2171-AC38-0A349EF40F6B}"/>
              </a:ext>
            </a:extLst>
          </p:cNvPr>
          <p:cNvPicPr>
            <a:picLocks noChangeAspect="1"/>
          </p:cNvPicPr>
          <p:nvPr/>
        </p:nvPicPr>
        <p:blipFill>
          <a:blip r:embed="rId3"/>
          <a:stretch>
            <a:fillRect/>
          </a:stretch>
        </p:blipFill>
        <p:spPr>
          <a:xfrm>
            <a:off x="3791518" y="1492397"/>
            <a:ext cx="4188179" cy="3428810"/>
          </a:xfrm>
          <a:prstGeom prst="rect">
            <a:avLst/>
          </a:prstGeom>
        </p:spPr>
      </p:pic>
      <p:pic>
        <p:nvPicPr>
          <p:cNvPr id="2" name="Picture 1">
            <a:extLst>
              <a:ext uri="{FF2B5EF4-FFF2-40B4-BE49-F238E27FC236}">
                <a16:creationId xmlns:a16="http://schemas.microsoft.com/office/drawing/2014/main" id="{63532C22-2965-66CB-2D47-E1CB77B40A04}"/>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F0D87158-385C-6B17-F6B4-F6F4DBB88612}"/>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1890952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8C5D7-4F7E-52BF-E536-B25140024D8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9A18234-BFC7-DA7B-EE58-9D4343B2CC49}"/>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6594E7E2-8F8A-C9D2-96A1-F32F32E8E0A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E1F7900-3E7F-4F7B-F8D1-FC05FBEF955E}"/>
              </a:ext>
            </a:extLst>
          </p:cNvPr>
          <p:cNvSpPr txBox="1"/>
          <p:nvPr/>
        </p:nvSpPr>
        <p:spPr>
          <a:xfrm>
            <a:off x="3211830" y="1581432"/>
            <a:ext cx="5653596" cy="3318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800" b="1" dirty="0">
                <a:solidFill>
                  <a:schemeClr val="tx1"/>
                </a:solidFill>
              </a:rPr>
              <a:t>ईंधन प्रणाली :</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800" dirty="0">
                <a:solidFill>
                  <a:schemeClr val="tx1"/>
                </a:solidFill>
              </a:rPr>
              <a:t>ईंधन की मात्रा की जाँच करें</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800" dirty="0">
                <a:solidFill>
                  <a:schemeClr val="tx1"/>
                </a:solidFill>
              </a:rPr>
              <a:t>ईंधन फिल्टर में मलबे या पानी की जांच करें</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800" dirty="0">
                <a:solidFill>
                  <a:schemeClr val="tx1"/>
                </a:solidFill>
              </a:rPr>
              <a:t>ईंधन रिसाव के लिए रबर की नली की जाँच करें</a:t>
            </a:r>
          </a:p>
          <a:p>
            <a:pPr algn="l" rtl="0">
              <a:lnSpc>
                <a:spcPct val="150000"/>
              </a:lnSpc>
              <a:spcBef>
                <a:spcPts val="0"/>
              </a:spcBef>
              <a:buSzPct val="100000"/>
              <a:defRPr sz="5400">
                <a:latin typeface="Open Sans"/>
                <a:ea typeface="Open Sans"/>
                <a:cs typeface="Open Sans"/>
                <a:sym typeface="Open Sans"/>
              </a:defRPr>
            </a:pPr>
            <a:r>
              <a:rPr lang="en-US" sz="1800" b="1" dirty="0">
                <a:solidFill>
                  <a:schemeClr val="tx1"/>
                </a:solidFill>
              </a:rPr>
              <a:t>2. ईंधन टैंक कैप:</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800" dirty="0">
                <a:solidFill>
                  <a:schemeClr val="tx1"/>
                </a:solidFill>
              </a:rPr>
              <a:t>दरार, रिसाव, क्षति की जाँच करें</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r>
              <a:rPr lang="en-US" sz="1800" dirty="0">
                <a:solidFill>
                  <a:schemeClr val="tx1"/>
                </a:solidFill>
              </a:rPr>
              <a:t>पूर्णतः बंद होने पर रिसाव की जाँच करें</a:t>
            </a:r>
          </a:p>
          <a:p>
            <a:pPr marL="381000" indent="-381000" algn="l" rtl="0">
              <a:lnSpc>
                <a:spcPct val="150000"/>
              </a:lnSpc>
              <a:spcBef>
                <a:spcPts val="0"/>
              </a:spcBef>
              <a:buSzPct val="100000"/>
              <a:buAutoNum type="arabicParen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089AE319-7C90-EF64-956A-55EF333B568A}"/>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7FCDA74D-44A4-4827-B336-ABC3E14DB49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240EDC1-4AE6-2652-527C-817CDD4A38C5}"/>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9591EAAD-AF94-E819-8D5C-2F56ACF3CD7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2C5FB24-41AA-B6FE-667B-92EF92573A0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24</a:t>
            </a:fld>
            <a:endParaRPr dirty="0"/>
          </a:p>
        </p:txBody>
      </p:sp>
      <p:sp>
        <p:nvSpPr>
          <p:cNvPr id="9" name="Course Purpose">
            <a:extLst>
              <a:ext uri="{FF2B5EF4-FFF2-40B4-BE49-F238E27FC236}">
                <a16:creationId xmlns:a16="http://schemas.microsoft.com/office/drawing/2014/main" id="{AC60D1E3-A594-4EEC-CB04-3F89517109FD}"/>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जांचने योग्य बिंदु</a:t>
            </a:r>
            <a:br>
              <a:rPr lang="en-IN" sz="2700" dirty="0"/>
            </a:br>
            <a:endParaRPr lang="en-IN" sz="2700" dirty="0"/>
          </a:p>
        </p:txBody>
      </p:sp>
      <p:pic>
        <p:nvPicPr>
          <p:cNvPr id="2" name="Picture 1">
            <a:extLst>
              <a:ext uri="{FF2B5EF4-FFF2-40B4-BE49-F238E27FC236}">
                <a16:creationId xmlns:a16="http://schemas.microsoft.com/office/drawing/2014/main" id="{573D5DAB-D783-B079-E6E0-597AAFEB8B9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FEE3D20F-4583-9ECA-E3CD-2DAFFCE4E713}"/>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00528343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BB2D2-56D4-831A-544A-964BD247816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320B0DA-173A-6967-1B87-FC30AD65CF5E}"/>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607CFFAA-3452-D122-3F5B-6BC84C2A6DC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F00BF6E-3143-1EB8-D7F7-9B2863513779}"/>
              </a:ext>
            </a:extLst>
          </p:cNvPr>
          <p:cNvSpPr txBox="1"/>
          <p:nvPr/>
        </p:nvSpPr>
        <p:spPr>
          <a:xfrm>
            <a:off x="3177726" y="1221013"/>
            <a:ext cx="5653596" cy="5169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3. इंजन तेल:</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तेल के स्तर की जाँच करें</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4. विद्युत उपकरण:</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मुख्य स्विच के सामान्य रूप से कार्य करने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ढीले कनेक्शन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जांचें कि स्टॉप स्विच सामान्य रूप से कार्य करता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ढीले कनेक्शन और क्षति के लिए तारों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स्पार्क प्लग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स्टार्ट अप करते समय चेतावनी बजर (एक बीप) और चेतावनी एलईडी लैंप (5 से 7 सेकंड के लिए चालू) की जांच करें</a:t>
            </a: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D38BF31A-B7B7-2FB0-FDD8-B177C2A939C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480F60F5-4E87-A738-7B74-F47D5374A4E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B79CCCD0-291C-BA75-F0F1-92373BA3831B}"/>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6DDA8903-81DA-2914-B0EB-6DD9BDCA54A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954786C7-E7AE-E694-3246-03271D2DC576}"/>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25</a:t>
            </a:fld>
            <a:endParaRPr dirty="0"/>
          </a:p>
        </p:txBody>
      </p:sp>
      <p:sp>
        <p:nvSpPr>
          <p:cNvPr id="9" name="Course Purpose">
            <a:extLst>
              <a:ext uri="{FF2B5EF4-FFF2-40B4-BE49-F238E27FC236}">
                <a16:creationId xmlns:a16="http://schemas.microsoft.com/office/drawing/2014/main" id="{2CA2CFF0-980A-4397-4704-BA757E0EA8FD}"/>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जांचने योग्य बिंदु</a:t>
            </a:r>
            <a:br>
              <a:rPr lang="en-IN" sz="2700" dirty="0"/>
            </a:br>
            <a:endParaRPr lang="en-IN" sz="2700" dirty="0"/>
          </a:p>
        </p:txBody>
      </p:sp>
      <p:pic>
        <p:nvPicPr>
          <p:cNvPr id="2" name="Picture 1">
            <a:extLst>
              <a:ext uri="{FF2B5EF4-FFF2-40B4-BE49-F238E27FC236}">
                <a16:creationId xmlns:a16="http://schemas.microsoft.com/office/drawing/2014/main" id="{2B4FDF56-AF2B-0CA4-008E-9C410FBB265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E119D3D6-3A67-BBEB-BC1C-5975D1AB5B25}"/>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13370854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F2986-1AED-A8AF-B1BE-35A10F35FB2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3A0E218-B477-4C9B-C424-5487A15192CB}"/>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D6988061-A8EF-5198-948D-D3A5C05340E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B68830C-3323-D469-E8B7-B3E04AF6AD4E}"/>
              </a:ext>
            </a:extLst>
          </p:cNvPr>
          <p:cNvSpPr txBox="1"/>
          <p:nvPr/>
        </p:nvSpPr>
        <p:spPr>
          <a:xfrm>
            <a:off x="3147124" y="1525521"/>
            <a:ext cx="5653596" cy="40618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5. प्रोपेलर प्रणाली:</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प्रोपेलर के मुड़े हुए या क्षतिग्रस्त ब्लेडों की दृश्य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जांच करें कि प्रोपेलर नट कसा हुआ है और स्प्लिट पिन मौजूद है।</a:t>
            </a: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6.मोटर की स्थापना:</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मोटर को नाव से जोड़ने वाले सभी बोल्टों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5C844B0D-3F04-800E-5D0F-2C7D4D8F69A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5B66EF0A-788E-9CC7-1D83-23E9F46409F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35196BE-8985-D404-7FF6-AA8BFDADFEB5}"/>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D7DF75E-99D1-1876-6404-3C6D42806928}"/>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9A8AD44-F4F4-E152-8225-8B427D30D8F2}"/>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26</a:t>
            </a:fld>
            <a:endParaRPr dirty="0"/>
          </a:p>
        </p:txBody>
      </p:sp>
      <p:sp>
        <p:nvSpPr>
          <p:cNvPr id="9" name="Course Purpose">
            <a:extLst>
              <a:ext uri="{FF2B5EF4-FFF2-40B4-BE49-F238E27FC236}">
                <a16:creationId xmlns:a16="http://schemas.microsoft.com/office/drawing/2014/main" id="{3340B892-6A55-262E-CA51-4B190CD87F16}"/>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जांचने योग्य बिंदु</a:t>
            </a:r>
            <a:br>
              <a:rPr lang="en-IN" sz="2700" dirty="0"/>
            </a:br>
            <a:endParaRPr lang="en-IN" sz="2700" dirty="0"/>
          </a:p>
        </p:txBody>
      </p:sp>
      <p:pic>
        <p:nvPicPr>
          <p:cNvPr id="2" name="Picture 1">
            <a:extLst>
              <a:ext uri="{FF2B5EF4-FFF2-40B4-BE49-F238E27FC236}">
                <a16:creationId xmlns:a16="http://schemas.microsoft.com/office/drawing/2014/main" id="{4CB85DDB-B62F-C045-08EF-8931F4819C3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2E750C4F-2481-1DEF-C299-5C05D9C0E7BC}"/>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13225224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5E624-39E8-D6F5-4C04-651247D500B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804BF13-FC15-1890-C8CE-6DFEBDFA2F45}"/>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1CCF96B-0BE5-2A6E-6E3E-5C439A9A5E5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60AAD2E-6F7B-F9BD-88B3-8296C27D920B}"/>
              </a:ext>
            </a:extLst>
          </p:cNvPr>
          <p:cNvSpPr txBox="1"/>
          <p:nvPr/>
        </p:nvSpPr>
        <p:spPr>
          <a:xfrm>
            <a:off x="3147124" y="1525521"/>
            <a:ext cx="5653596" cy="5169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7. पावर टिल्ट:</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मोटर के ऊपर और नीचे झुकाव की कार्यप्रणाली की जाँच करें।</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8. ठंडा पानी:</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इंजन चालू होने के बाद जांच करें कि शीतलन जल जांच पोर्ट से शीतलन जल निकल रहा है या नहीं।</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9. उपकरण और स्पेयर्स:</a:t>
            </a:r>
          </a:p>
          <a:p>
            <a:pPr marL="285750" indent="-28575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जाँच करें कि स्पार्क प्लग, प्रोपेलर को बदलने के लिए उपकरण और स्पेयर पार्ट्स उपलब्ध हैं </a:t>
            </a:r>
            <a:r>
              <a:rPr lang="en-US" sz="1600" dirty="0" err="1">
                <a:solidFill>
                  <a:schemeClr val="tx1"/>
                </a:solidFill>
              </a:rPr>
              <a:t>या</a:t>
            </a:r>
            <a:r>
              <a:rPr lang="en-US" sz="1600" dirty="0">
                <a:solidFill>
                  <a:schemeClr val="tx1"/>
                </a:solidFill>
              </a:rPr>
              <a:t> </a:t>
            </a:r>
            <a:r>
              <a:rPr lang="en-US" sz="1600" dirty="0" err="1">
                <a:solidFill>
                  <a:schemeClr val="tx1"/>
                </a:solidFill>
              </a:rPr>
              <a:t>नहीं</a:t>
            </a:r>
            <a:r>
              <a:rPr lang="en-US" sz="1600" dirty="0">
                <a:solidFill>
                  <a:schemeClr val="tx1"/>
                </a:solidFill>
              </a:rPr>
              <a:t> </a:t>
            </a:r>
            <a:r>
              <a:rPr lang="hi-IN" sz="1600" dirty="0">
                <a:solidFill>
                  <a:schemeClr val="tx1"/>
                </a:solidFill>
              </a:rPr>
              <a:t>इत्यादि</a:t>
            </a:r>
            <a:r>
              <a:rPr lang="en-US" sz="1600" dirty="0">
                <a:solidFill>
                  <a:schemeClr val="tx1"/>
                </a:solidFill>
              </a:rPr>
              <a:t>।</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जांच लें कि आपके पास अतिरिक्त रस्सी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10BAA780-15EC-D83D-F26D-FEA7106B6C31}"/>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9D769377-61CB-6233-F915-889BA4EB2C1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FB6E4D1D-C687-ABCD-8AC2-F5CAF9BCA27D}"/>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CAA28C5-80DF-3EF4-D28D-0FE75A5DD47A}"/>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7873CAB7-A345-24CA-0CF1-6F7F22EB42EC}"/>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27</a:t>
            </a:fld>
            <a:endParaRPr dirty="0"/>
          </a:p>
        </p:txBody>
      </p:sp>
      <p:sp>
        <p:nvSpPr>
          <p:cNvPr id="9" name="Course Purpose">
            <a:extLst>
              <a:ext uri="{FF2B5EF4-FFF2-40B4-BE49-F238E27FC236}">
                <a16:creationId xmlns:a16="http://schemas.microsoft.com/office/drawing/2014/main" id="{3D11164B-CCDE-6870-01FE-9BCFF41217BA}"/>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जांचने योग्य बिंदु</a:t>
            </a:r>
            <a:br>
              <a:rPr lang="en-IN" sz="2700" dirty="0"/>
            </a:br>
            <a:endParaRPr lang="en-IN" sz="2700" dirty="0"/>
          </a:p>
        </p:txBody>
      </p:sp>
      <p:pic>
        <p:nvPicPr>
          <p:cNvPr id="2" name="Picture 1">
            <a:extLst>
              <a:ext uri="{FF2B5EF4-FFF2-40B4-BE49-F238E27FC236}">
                <a16:creationId xmlns:a16="http://schemas.microsoft.com/office/drawing/2014/main" id="{ECDAF5BE-CBB1-AAC0-80AA-3B70F81F40F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55B1C831-32A7-B42F-F6E4-4D734232B1DF}"/>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24851599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36BC1-F85A-2473-8011-C28811025E4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C91212D-5480-926E-AA56-F5BF40DE4B92}"/>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1BFD4A75-6700-BBAE-9765-60AE843E0BD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7140CCE-961E-E811-E0CF-ACBEDBA1D7A6}"/>
              </a:ext>
            </a:extLst>
          </p:cNvPr>
          <p:cNvSpPr txBox="1"/>
          <p:nvPr/>
        </p:nvSpPr>
        <p:spPr>
          <a:xfrm>
            <a:off x="3147124" y="1525521"/>
            <a:ext cx="5653596" cy="28084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OBM </a:t>
            </a:r>
            <a:r>
              <a:rPr lang="en-US" sz="2000" dirty="0" err="1">
                <a:solidFill>
                  <a:schemeClr val="tx1"/>
                </a:solidFill>
              </a:rPr>
              <a:t>को</a:t>
            </a:r>
            <a:r>
              <a:rPr lang="en-US" sz="2000" dirty="0">
                <a:solidFill>
                  <a:schemeClr val="tx1"/>
                </a:solidFill>
              </a:rPr>
              <a:t> स्थिर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 </a:t>
            </a:r>
            <a:r>
              <a:rPr lang="en-US" sz="2000" dirty="0" err="1">
                <a:solidFill>
                  <a:schemeClr val="tx1"/>
                </a:solidFill>
              </a:rPr>
              <a:t>क्लैम्पिंग</a:t>
            </a:r>
            <a:r>
              <a:rPr lang="en-US" sz="2000" dirty="0">
                <a:solidFill>
                  <a:schemeClr val="tx1"/>
                </a:solidFill>
              </a:rPr>
              <a:t> </a:t>
            </a:r>
            <a:r>
              <a:rPr lang="en-US" sz="2000" dirty="0" err="1">
                <a:solidFill>
                  <a:schemeClr val="tx1"/>
                </a:solidFill>
              </a:rPr>
              <a:t>स्क्रू</a:t>
            </a:r>
            <a:r>
              <a:rPr lang="hi-IN" sz="2000" dirty="0">
                <a:solidFill>
                  <a:schemeClr val="tx1"/>
                </a:solidFill>
              </a:rPr>
              <a:t> को कसे I</a:t>
            </a:r>
            <a:endParaRPr lang="en-US" sz="2000" dirty="0">
              <a:solidFill>
                <a:schemeClr val="tx1"/>
              </a:solidFill>
            </a:endParaRP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रस्सी की सहायता से मोर्टार को नाव से बाँधें। लीवर को लॉक स्थिति में छोड़ दें।</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पेंच समायोजित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नाव में ईंधन टैंक लगाएं।</a:t>
            </a:r>
            <a:endParaRPr lang="en-US" sz="1600" dirty="0">
              <a:solidFill>
                <a:schemeClr val="tx1"/>
              </a:solidFill>
            </a:endParaRPr>
          </a:p>
        </p:txBody>
      </p:sp>
      <p:sp>
        <p:nvSpPr>
          <p:cNvPr id="11" name="Line">
            <a:extLst>
              <a:ext uri="{FF2B5EF4-FFF2-40B4-BE49-F238E27FC236}">
                <a16:creationId xmlns:a16="http://schemas.microsoft.com/office/drawing/2014/main" id="{CA914F1B-68C2-B762-78DE-88BE945163D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3BF4D8B-E949-FA16-3F82-EF300147914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342012D7-B44B-8131-FAB8-CB6C61A3EA84}"/>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7B51D4D2-A862-D3EB-1261-7A53E3D1F875}"/>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163A7571-B065-5D97-E093-A9111FAB2635}"/>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28</a:t>
            </a:fld>
            <a:endParaRPr dirty="0"/>
          </a:p>
        </p:txBody>
      </p:sp>
      <p:sp>
        <p:nvSpPr>
          <p:cNvPr id="9" name="Course Purpose">
            <a:extLst>
              <a:ext uri="{FF2B5EF4-FFF2-40B4-BE49-F238E27FC236}">
                <a16:creationId xmlns:a16="http://schemas.microsoft.com/office/drawing/2014/main" id="{466D76E9-0ADF-DB3F-95B9-FF3EE76B0ABC}"/>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माउंटिंग प्रक्रिया</a:t>
            </a:r>
          </a:p>
        </p:txBody>
      </p:sp>
      <p:pic>
        <p:nvPicPr>
          <p:cNvPr id="2" name="Picture 1">
            <a:extLst>
              <a:ext uri="{FF2B5EF4-FFF2-40B4-BE49-F238E27FC236}">
                <a16:creationId xmlns:a16="http://schemas.microsoft.com/office/drawing/2014/main" id="{DC914A9B-D208-649D-C124-9FA6B5629CB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EECFF663-D9E2-F8AB-27FC-9C8076E6A42F}"/>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38934927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DB07D-5F1C-479E-7AE2-7F171C79645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86D3173-8755-8A5C-6498-2C51D141B01E}"/>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16339C6-52D8-6AF7-2C31-36261EA8EED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384EC8E-6C64-1B2B-9E3A-8451398BF2F2}"/>
              </a:ext>
            </a:extLst>
          </p:cNvPr>
          <p:cNvSpPr txBox="1"/>
          <p:nvPr/>
        </p:nvSpPr>
        <p:spPr>
          <a:xfrm>
            <a:off x="3147124" y="1309556"/>
            <a:ext cx="5653596" cy="37317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ईंधन लाइन </a:t>
            </a:r>
            <a:r>
              <a:rPr lang="en-US" sz="2000" dirty="0" err="1">
                <a:solidFill>
                  <a:schemeClr val="tx1"/>
                </a:solidFill>
              </a:rPr>
              <a:t>को</a:t>
            </a:r>
            <a:r>
              <a:rPr lang="en-US" sz="2000" dirty="0">
                <a:solidFill>
                  <a:schemeClr val="tx1"/>
                </a:solidFill>
              </a:rPr>
              <a:t> </a:t>
            </a:r>
            <a:r>
              <a:rPr lang="en-US" sz="2000" dirty="0" err="1">
                <a:solidFill>
                  <a:schemeClr val="tx1"/>
                </a:solidFill>
              </a:rPr>
              <a:t>जोड़ें</a:t>
            </a:r>
            <a:r>
              <a:rPr lang="en-US" sz="2000" dirty="0">
                <a:solidFill>
                  <a:schemeClr val="tx1"/>
                </a:solidFill>
              </a:rPr>
              <a:t> ।</a:t>
            </a:r>
          </a:p>
          <a:p>
            <a:pPr marL="342900" indent="-34290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ईंधन की </a:t>
            </a:r>
            <a:r>
              <a:rPr lang="en-US" sz="2000" dirty="0" err="1">
                <a:solidFill>
                  <a:schemeClr val="tx1"/>
                </a:solidFill>
              </a:rPr>
              <a:t>जांच</a:t>
            </a:r>
            <a:r>
              <a:rPr lang="en-US" sz="2000" dirty="0">
                <a:solidFill>
                  <a:schemeClr val="tx1"/>
                </a:solidFill>
              </a:rPr>
              <a:t> </a:t>
            </a:r>
            <a:r>
              <a:rPr lang="en-US" sz="2000" dirty="0" err="1">
                <a:solidFill>
                  <a:schemeClr val="tx1"/>
                </a:solidFill>
              </a:rPr>
              <a:t>करें</a:t>
            </a:r>
            <a:r>
              <a:rPr lang="en-US" sz="2000" dirty="0">
                <a:solidFill>
                  <a:schemeClr val="tx1"/>
                </a:solidFill>
              </a:rPr>
              <a:t> ।</a:t>
            </a:r>
          </a:p>
          <a:p>
            <a:pPr marL="342900" indent="-34290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गियर तटस्थ </a:t>
            </a:r>
            <a:r>
              <a:rPr lang="en-US" sz="2000" dirty="0" err="1">
                <a:solidFill>
                  <a:schemeClr val="tx1"/>
                </a:solidFill>
              </a:rPr>
              <a:t>स्थिति</a:t>
            </a:r>
            <a:r>
              <a:rPr lang="en-US" sz="2000" dirty="0">
                <a:solidFill>
                  <a:schemeClr val="tx1"/>
                </a:solidFill>
              </a:rPr>
              <a:t> </a:t>
            </a:r>
            <a:r>
              <a:rPr lang="en-US" sz="2000" dirty="0" err="1">
                <a:solidFill>
                  <a:schemeClr val="tx1"/>
                </a:solidFill>
              </a:rPr>
              <a:t>में</a:t>
            </a:r>
            <a:r>
              <a:rPr lang="en-US" sz="2000" dirty="0">
                <a:solidFill>
                  <a:schemeClr val="tx1"/>
                </a:solidFill>
              </a:rPr>
              <a:t> ।</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पेट्रोल टैंक कैप में ब्रीदर वाल्व स्क्रू पूरी तरह से खुला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बल्ब से प्राइम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hi-IN" sz="2000" dirty="0">
                <a:solidFill>
                  <a:schemeClr val="tx1"/>
                </a:solidFill>
              </a:rPr>
              <a:t>स्टार्टिंग </a:t>
            </a:r>
            <a:r>
              <a:rPr lang="en-US" sz="2000" dirty="0">
                <a:solidFill>
                  <a:schemeClr val="tx1"/>
                </a:solidFill>
              </a:rPr>
              <a:t> रस्सी को धीरे से तब तक खींचें जब तक वह रुक न जाए।</a:t>
            </a:r>
          </a:p>
          <a:p>
            <a:pPr marL="342900" indent="-34290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hi-IN" sz="2000" dirty="0">
                <a:solidFill>
                  <a:schemeClr val="tx1"/>
                </a:solidFill>
              </a:rPr>
              <a:t>स्टार्टिंग </a:t>
            </a:r>
            <a:r>
              <a:rPr lang="en-US" sz="2000" dirty="0">
                <a:solidFill>
                  <a:schemeClr val="tx1"/>
                </a:solidFill>
              </a:rPr>
              <a:t> </a:t>
            </a:r>
            <a:r>
              <a:rPr lang="en-US" sz="2000" dirty="0" err="1">
                <a:solidFill>
                  <a:schemeClr val="tx1"/>
                </a:solidFill>
              </a:rPr>
              <a:t>रस्सी</a:t>
            </a:r>
            <a:r>
              <a:rPr lang="en-US" sz="2000" dirty="0">
                <a:solidFill>
                  <a:schemeClr val="tx1"/>
                </a:solidFill>
              </a:rPr>
              <a:t> </a:t>
            </a:r>
            <a:r>
              <a:rPr lang="en-US" sz="2000" dirty="0" err="1">
                <a:solidFill>
                  <a:schemeClr val="tx1"/>
                </a:solidFill>
              </a:rPr>
              <a:t>खींचें</a:t>
            </a:r>
            <a:r>
              <a:rPr lang="en-US" sz="2000" dirty="0">
                <a:solidFill>
                  <a:schemeClr val="tx1"/>
                </a:solidFill>
              </a:rPr>
              <a:t> ।</a:t>
            </a:r>
          </a:p>
        </p:txBody>
      </p:sp>
      <p:sp>
        <p:nvSpPr>
          <p:cNvPr id="11" name="Line">
            <a:extLst>
              <a:ext uri="{FF2B5EF4-FFF2-40B4-BE49-F238E27FC236}">
                <a16:creationId xmlns:a16="http://schemas.microsoft.com/office/drawing/2014/main" id="{97A03ED2-1ED2-E57E-E36B-60E6CCC2DDE3}"/>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55DE76B-01E9-CA3A-EEB5-8C1BAAF7C43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42AE2BB2-425B-B730-869B-B150019DDD65}"/>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241B362-6BB5-0E24-1666-DEE8D5935D8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49C9949-B8AD-4BBC-CA09-96F8060EADEB}"/>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29</a:t>
            </a:fld>
            <a:endParaRPr dirty="0"/>
          </a:p>
        </p:txBody>
      </p:sp>
      <p:sp>
        <p:nvSpPr>
          <p:cNvPr id="9" name="Course Purpose">
            <a:extLst>
              <a:ext uri="{FF2B5EF4-FFF2-40B4-BE49-F238E27FC236}">
                <a16:creationId xmlns:a16="http://schemas.microsoft.com/office/drawing/2014/main" id="{56218297-1768-4AB2-60BC-A026CCC2A96A}"/>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प्रारंभिक प्रक्रिया</a:t>
            </a:r>
          </a:p>
        </p:txBody>
      </p:sp>
      <p:pic>
        <p:nvPicPr>
          <p:cNvPr id="2" name="Picture 1">
            <a:extLst>
              <a:ext uri="{FF2B5EF4-FFF2-40B4-BE49-F238E27FC236}">
                <a16:creationId xmlns:a16="http://schemas.microsoft.com/office/drawing/2014/main" id="{A970A742-3A3E-5EFA-8F42-41817B7DC37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839ADA16-A38E-0667-2FCE-F59C62F5645A}"/>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69095862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A5ED-30FC-5781-07D6-281335EA8839}"/>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E4201234-CA46-C3E9-92C1-8CEDD1DBB5C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BC023200-8545-AAA7-B7D8-ABFA57D60D7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B5D938A-B056-EE11-7283-5EBA0DCB28B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F98DE57B-8009-06CD-4F9A-FC20F49D7396}"/>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A1B126DC-E970-6FB8-E9B6-66C7C8FA101B}"/>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4F64CB04-93D2-1BF9-EC64-5E7C654C61DB}"/>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30</a:t>
            </a:fld>
            <a:endParaRPr dirty="0"/>
          </a:p>
        </p:txBody>
      </p:sp>
      <p:sp>
        <p:nvSpPr>
          <p:cNvPr id="9" name="Course Purpose">
            <a:extLst>
              <a:ext uri="{FF2B5EF4-FFF2-40B4-BE49-F238E27FC236}">
                <a16:creationId xmlns:a16="http://schemas.microsoft.com/office/drawing/2014/main" id="{8C04B1C3-4F8B-BE52-7CC5-F8C1AF96C494}"/>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प्रारंभिक प्रक्रिया</a:t>
            </a:r>
          </a:p>
        </p:txBody>
      </p:sp>
      <p:pic>
        <p:nvPicPr>
          <p:cNvPr id="3" name="Picture 4" descr="STARTING THE ENGINE 1">
            <a:extLst>
              <a:ext uri="{FF2B5EF4-FFF2-40B4-BE49-F238E27FC236}">
                <a16:creationId xmlns:a16="http://schemas.microsoft.com/office/drawing/2014/main" id="{F44ABABB-06AD-A3CD-EDC2-77186BBB1BFF}"/>
              </a:ext>
            </a:extLst>
          </p:cNvPr>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l="7408" t="12010" r="18518" b="6068"/>
          <a:stretch>
            <a:fillRect/>
          </a:stretch>
        </p:blipFill>
        <p:spPr bwMode="auto">
          <a:xfrm>
            <a:off x="2699792" y="339502"/>
            <a:ext cx="2736304"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STARTING THE ENGINE 2">
            <a:extLst>
              <a:ext uri="{FF2B5EF4-FFF2-40B4-BE49-F238E27FC236}">
                <a16:creationId xmlns:a16="http://schemas.microsoft.com/office/drawing/2014/main" id="{8F7298EF-3065-E4E1-0915-18D0234A82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52" t="18750" r="1852" b="21875"/>
          <a:stretch>
            <a:fillRect/>
          </a:stretch>
        </p:blipFill>
        <p:spPr bwMode="auto">
          <a:xfrm>
            <a:off x="2760222" y="2077188"/>
            <a:ext cx="288032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STARTING THE ENGINE 3">
            <a:extLst>
              <a:ext uri="{FF2B5EF4-FFF2-40B4-BE49-F238E27FC236}">
                <a16:creationId xmlns:a16="http://schemas.microsoft.com/office/drawing/2014/main" id="{12A6AC14-62F4-6A8F-6E22-9B88217E10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222" t="6461" r="6113" b="1906"/>
          <a:stretch>
            <a:fillRect/>
          </a:stretch>
        </p:blipFill>
        <p:spPr bwMode="auto">
          <a:xfrm>
            <a:off x="2760222" y="3505938"/>
            <a:ext cx="2891898"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
            <a:extLst>
              <a:ext uri="{FF2B5EF4-FFF2-40B4-BE49-F238E27FC236}">
                <a16:creationId xmlns:a16="http://schemas.microsoft.com/office/drawing/2014/main" id="{36718B44-9D46-6F81-D173-645D6752306B}"/>
              </a:ext>
            </a:extLst>
          </p:cNvPr>
          <p:cNvSpPr txBox="1">
            <a:spLocks noChangeArrowheads="1"/>
          </p:cNvSpPr>
          <p:nvPr/>
        </p:nvSpPr>
        <p:spPr bwMode="auto">
          <a:xfrm>
            <a:off x="5652120" y="742183"/>
            <a:ext cx="30289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1. एयर वेंट स्क्रू को ढीला करें।</a:t>
            </a:r>
          </a:p>
        </p:txBody>
      </p:sp>
      <p:sp>
        <p:nvSpPr>
          <p:cNvPr id="14" name="Text Box 8">
            <a:extLst>
              <a:ext uri="{FF2B5EF4-FFF2-40B4-BE49-F238E27FC236}">
                <a16:creationId xmlns:a16="http://schemas.microsoft.com/office/drawing/2014/main" id="{324DB382-11C0-B791-106B-8797C36D7AE8}"/>
              </a:ext>
            </a:extLst>
          </p:cNvPr>
          <p:cNvSpPr txBox="1">
            <a:spLocks noChangeArrowheads="1"/>
          </p:cNvSpPr>
          <p:nvPr/>
        </p:nvSpPr>
        <p:spPr bwMode="auto">
          <a:xfrm>
            <a:off x="5766420" y="2929006"/>
            <a:ext cx="29146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2. </a:t>
            </a:r>
            <a:r>
              <a:rPr lang="en-US" altLang="en-US" sz="1800" dirty="0" err="1">
                <a:latin typeface="Times New Roman" panose="02020603050405020304" pitchFamily="18" charset="0"/>
              </a:rPr>
              <a:t>ईंधन</a:t>
            </a:r>
            <a:r>
              <a:rPr lang="en-US" altLang="en-US" sz="1800" dirty="0">
                <a:latin typeface="Times New Roman" panose="02020603050405020304" pitchFamily="18" charset="0"/>
              </a:rPr>
              <a:t> </a:t>
            </a:r>
            <a:r>
              <a:rPr lang="en-US" altLang="en-US" sz="1800" dirty="0" err="1">
                <a:latin typeface="Times New Roman" panose="02020603050405020304" pitchFamily="18" charset="0"/>
              </a:rPr>
              <a:t>जोड़</a:t>
            </a:r>
            <a:r>
              <a:rPr lang="en-US" altLang="en-US" sz="1800" dirty="0">
                <a:latin typeface="Times New Roman" panose="02020603050405020304" pitchFamily="18" charset="0"/>
              </a:rPr>
              <a:t> </a:t>
            </a:r>
            <a:r>
              <a:rPr lang="en-US" altLang="en-US" sz="1800" dirty="0" err="1">
                <a:latin typeface="Times New Roman" panose="02020603050405020304" pitchFamily="18" charset="0"/>
              </a:rPr>
              <a:t>को</a:t>
            </a:r>
            <a:r>
              <a:rPr lang="en-US" altLang="en-US" sz="1800" dirty="0">
                <a:latin typeface="Times New Roman" panose="02020603050405020304" pitchFamily="18" charset="0"/>
              </a:rPr>
              <a:t> जोड़ें।</a:t>
            </a:r>
          </a:p>
        </p:txBody>
      </p:sp>
      <p:pic>
        <p:nvPicPr>
          <p:cNvPr id="2" name="Picture 1">
            <a:extLst>
              <a:ext uri="{FF2B5EF4-FFF2-40B4-BE49-F238E27FC236}">
                <a16:creationId xmlns:a16="http://schemas.microsoft.com/office/drawing/2014/main" id="{A23D5056-F068-8C0D-6409-B1C54CA39205}"/>
              </a:ext>
            </a:extLst>
          </p:cNvPr>
          <p:cNvPicPr>
            <a:picLocks/>
          </p:cNvPicPr>
          <p:nvPr/>
        </p:nvPicPr>
        <p:blipFill>
          <a:blip r:embed="rId6"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7" name="Google Shape;1000100012;p1">
            <a:extLst>
              <a:ext uri="{FF2B5EF4-FFF2-40B4-BE49-F238E27FC236}">
                <a16:creationId xmlns:a16="http://schemas.microsoft.com/office/drawing/2014/main" id="{FACCF656-52DB-CEB2-33AD-B3A75843ADB3}"/>
              </a:ext>
            </a:extLst>
          </p:cNvPr>
          <p:cNvPicPr preferRelativeResize="0"/>
          <p:nvPr/>
        </p:nvPicPr>
        <p:blipFill rotWithShape="1">
          <a:blip r:embed="rId7">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882673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B8BE-C406-FFFE-99C7-77D2AAABDD74}"/>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FC347F15-648D-E289-FC61-2201513D160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688F3C60-55D0-A4BA-8C28-741574A5E1A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B6E34C6-569B-5A3D-21F7-43D28A8CA47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0654F027-BF3B-F4BB-E05F-B23E9269687F}"/>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B03EA134-7E88-8B86-50BA-C537F66EADE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82E5099A-FF1A-E2A1-79BE-973A8432EF8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31</a:t>
            </a:fld>
            <a:endParaRPr dirty="0"/>
          </a:p>
        </p:txBody>
      </p:sp>
      <p:sp>
        <p:nvSpPr>
          <p:cNvPr id="9" name="Course Purpose">
            <a:extLst>
              <a:ext uri="{FF2B5EF4-FFF2-40B4-BE49-F238E27FC236}">
                <a16:creationId xmlns:a16="http://schemas.microsoft.com/office/drawing/2014/main" id="{1066B8AF-FF8C-6EC7-48A3-975A9C4BAE9D}"/>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प्रारंभिक प्रक्रिया</a:t>
            </a:r>
          </a:p>
        </p:txBody>
      </p:sp>
      <p:pic>
        <p:nvPicPr>
          <p:cNvPr id="2" name="Picture 4" descr="STARTING THE ENGINE 5">
            <a:extLst>
              <a:ext uri="{FF2B5EF4-FFF2-40B4-BE49-F238E27FC236}">
                <a16:creationId xmlns:a16="http://schemas.microsoft.com/office/drawing/2014/main" id="{D992935A-6A1B-B370-D7EC-A664E21999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1122" y="3019772"/>
            <a:ext cx="32004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STARTING THE ENGINE 4">
            <a:extLst>
              <a:ext uri="{FF2B5EF4-FFF2-40B4-BE49-F238E27FC236}">
                <a16:creationId xmlns:a16="http://schemas.microsoft.com/office/drawing/2014/main" id="{9E81079D-0F4C-F630-9DF4-B40BB39068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1122" y="650429"/>
            <a:ext cx="3200400" cy="1912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a:extLst>
              <a:ext uri="{FF2B5EF4-FFF2-40B4-BE49-F238E27FC236}">
                <a16:creationId xmlns:a16="http://schemas.microsoft.com/office/drawing/2014/main" id="{BAA34034-1020-69B7-A9CA-87F5A33B0F2C}"/>
              </a:ext>
            </a:extLst>
          </p:cNvPr>
          <p:cNvSpPr txBox="1">
            <a:spLocks noChangeArrowheads="1"/>
          </p:cNvSpPr>
          <p:nvPr/>
        </p:nvSpPr>
        <p:spPr bwMode="auto">
          <a:xfrm>
            <a:off x="6363022" y="1260029"/>
            <a:ext cx="245745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3. कार्बोरेटर में ईंधन भरें।</a:t>
            </a:r>
          </a:p>
        </p:txBody>
      </p:sp>
      <p:sp>
        <p:nvSpPr>
          <p:cNvPr id="15" name="Text Box 7">
            <a:extLst>
              <a:ext uri="{FF2B5EF4-FFF2-40B4-BE49-F238E27FC236}">
                <a16:creationId xmlns:a16="http://schemas.microsoft.com/office/drawing/2014/main" id="{C62BA3B0-2904-08CB-6EAD-DF7BC3F8A927}"/>
              </a:ext>
            </a:extLst>
          </p:cNvPr>
          <p:cNvSpPr txBox="1">
            <a:spLocks noChangeArrowheads="1"/>
          </p:cNvSpPr>
          <p:nvPr/>
        </p:nvSpPr>
        <p:spPr bwMode="auto">
          <a:xfrm>
            <a:off x="6363022" y="3591273"/>
            <a:ext cx="245745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4. गियर शिफ्ट लीवर को न्यूट्रल पर सेट करें।</a:t>
            </a:r>
          </a:p>
        </p:txBody>
      </p:sp>
      <p:pic>
        <p:nvPicPr>
          <p:cNvPr id="3" name="Picture 2">
            <a:extLst>
              <a:ext uri="{FF2B5EF4-FFF2-40B4-BE49-F238E27FC236}">
                <a16:creationId xmlns:a16="http://schemas.microsoft.com/office/drawing/2014/main" id="{3F3C94AD-5C65-FA6F-9ABC-4819BBE417AD}"/>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F49A87C4-07C6-BF0E-B803-4003D2582B77}"/>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59699281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CCB70-87A7-A11C-5128-1EFB3F3A332D}"/>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CFEE1FAF-7134-4A01-88CF-08378EA2F96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3EE6086A-C596-9AA0-6842-505D32483DAA}"/>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7FEEA663-2265-6461-4301-2354C22649B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33957780-3C2B-580E-402C-6DB1DDB451F5}"/>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6ABFC201-5491-D816-3F67-5FAFC9F78785}"/>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DC4077F-D068-9C1B-0EB7-A075978D5674}"/>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32</a:t>
            </a:fld>
            <a:endParaRPr dirty="0"/>
          </a:p>
        </p:txBody>
      </p:sp>
      <p:sp>
        <p:nvSpPr>
          <p:cNvPr id="9" name="Course Purpose">
            <a:extLst>
              <a:ext uri="{FF2B5EF4-FFF2-40B4-BE49-F238E27FC236}">
                <a16:creationId xmlns:a16="http://schemas.microsoft.com/office/drawing/2014/main" id="{FD824779-3661-E507-533E-B0B7573CBBB5}"/>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प्रारंभिक प्रक्रिया</a:t>
            </a:r>
          </a:p>
        </p:txBody>
      </p:sp>
      <p:pic>
        <p:nvPicPr>
          <p:cNvPr id="4" name="Picture 4" descr="STARTING THE ENGINE 6">
            <a:extLst>
              <a:ext uri="{FF2B5EF4-FFF2-40B4-BE49-F238E27FC236}">
                <a16:creationId xmlns:a16="http://schemas.microsoft.com/office/drawing/2014/main" id="{525CBDF5-ADEF-0F3E-64B7-4426B90F36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094" r="13208"/>
          <a:stretch>
            <a:fillRect/>
          </a:stretch>
        </p:blipFill>
        <p:spPr bwMode="auto">
          <a:xfrm>
            <a:off x="2461964" y="627534"/>
            <a:ext cx="3200400" cy="17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STARTING THE ENGINE 7">
            <a:extLst>
              <a:ext uri="{FF2B5EF4-FFF2-40B4-BE49-F238E27FC236}">
                <a16:creationId xmlns:a16="http://schemas.microsoft.com/office/drawing/2014/main" id="{AAF4134A-5862-E2C6-7C6D-E692843FEB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48" r="8621"/>
          <a:stretch>
            <a:fillRect/>
          </a:stretch>
        </p:blipFill>
        <p:spPr bwMode="auto">
          <a:xfrm>
            <a:off x="2461964" y="2742084"/>
            <a:ext cx="3200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8">
            <a:extLst>
              <a:ext uri="{FF2B5EF4-FFF2-40B4-BE49-F238E27FC236}">
                <a16:creationId xmlns:a16="http://schemas.microsoft.com/office/drawing/2014/main" id="{7CE19FCC-B745-73B2-2261-4CEE932735F1}"/>
              </a:ext>
            </a:extLst>
          </p:cNvPr>
          <p:cNvSpPr txBox="1">
            <a:spLocks noChangeArrowheads="1"/>
          </p:cNvSpPr>
          <p:nvPr/>
        </p:nvSpPr>
        <p:spPr bwMode="auto">
          <a:xfrm>
            <a:off x="6119564" y="949003"/>
            <a:ext cx="2628900" cy="1177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0" eaLnBrk="1" hangingPunct="1">
              <a:lnSpc>
                <a:spcPct val="100000"/>
              </a:lnSpc>
              <a:spcBef>
                <a:spcPct val="50000"/>
              </a:spcBef>
              <a:buFontTx/>
              <a:buNone/>
            </a:pPr>
            <a:r>
              <a:rPr lang="en-US" altLang="en-US" sz="1800" dirty="0">
                <a:latin typeface="Times New Roman" panose="02020603050405020304" pitchFamily="18" charset="0"/>
              </a:rPr>
              <a:t>5. थ्रॉटल इंडिकेटर को स्टार्ट पर सेट करें। इंजन शुरू करने के बाद, थ्रॉटल को बंद स्थिति में सेट करें।</a:t>
            </a:r>
          </a:p>
        </p:txBody>
      </p:sp>
      <p:sp>
        <p:nvSpPr>
          <p:cNvPr id="14" name="Text Box 9">
            <a:extLst>
              <a:ext uri="{FF2B5EF4-FFF2-40B4-BE49-F238E27FC236}">
                <a16:creationId xmlns:a16="http://schemas.microsoft.com/office/drawing/2014/main" id="{CD709CA8-93C4-3D25-0DC8-ABF56897DABD}"/>
              </a:ext>
            </a:extLst>
          </p:cNvPr>
          <p:cNvSpPr txBox="1">
            <a:spLocks noChangeArrowheads="1"/>
          </p:cNvSpPr>
          <p:nvPr/>
        </p:nvSpPr>
        <p:spPr bwMode="auto">
          <a:xfrm>
            <a:off x="6062414" y="3142134"/>
            <a:ext cx="2457450" cy="90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0" eaLnBrk="1" hangingPunct="1">
              <a:lnSpc>
                <a:spcPct val="100000"/>
              </a:lnSpc>
              <a:spcBef>
                <a:spcPct val="50000"/>
              </a:spcBef>
              <a:buFontTx/>
              <a:buNone/>
            </a:pPr>
            <a:r>
              <a:rPr lang="en-US" altLang="en-US" sz="1800" dirty="0">
                <a:latin typeface="Times New Roman" panose="02020603050405020304" pitchFamily="18" charset="0"/>
              </a:rPr>
              <a:t>6. लॉक प्लेट को इंजन स्टॉप लैनयार्ड स्विच पर सेट करें।</a:t>
            </a:r>
          </a:p>
        </p:txBody>
      </p:sp>
      <p:pic>
        <p:nvPicPr>
          <p:cNvPr id="2" name="Picture 1">
            <a:extLst>
              <a:ext uri="{FF2B5EF4-FFF2-40B4-BE49-F238E27FC236}">
                <a16:creationId xmlns:a16="http://schemas.microsoft.com/office/drawing/2014/main" id="{C145B6DB-79B1-B551-ECF2-17B744FE34FE}"/>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0F4B65E7-B9AC-01EF-4B5E-C8742A2051BF}"/>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4094745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181C4-567E-E675-85E5-E1F37A64DC38}"/>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1D330C25-C2E6-F23D-420D-DEA42A892A6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7B878715-1DC2-C0FC-D030-450CF0BD9FB2}"/>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B764A31-AAD1-DC65-B447-F0FA4378BD3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84682A55-493A-588B-B5A5-04A6A6AF7DD3}"/>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B3854FEA-6940-BB33-60A6-914BC6C07A18}"/>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DC911CF-78D8-AED6-0F08-E3CAAE0839E4}"/>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33</a:t>
            </a:fld>
            <a:endParaRPr dirty="0"/>
          </a:p>
        </p:txBody>
      </p:sp>
      <p:sp>
        <p:nvSpPr>
          <p:cNvPr id="9" name="Course Purpose">
            <a:extLst>
              <a:ext uri="{FF2B5EF4-FFF2-40B4-BE49-F238E27FC236}">
                <a16:creationId xmlns:a16="http://schemas.microsoft.com/office/drawing/2014/main" id="{AC9485E4-3C01-42B4-F501-2C7007223ADD}"/>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प्रारंभिक प्रक्रिया</a:t>
            </a:r>
          </a:p>
        </p:txBody>
      </p:sp>
      <p:pic>
        <p:nvPicPr>
          <p:cNvPr id="2" name="Picture 4" descr="STARTING THE ENGINE 8">
            <a:extLst>
              <a:ext uri="{FF2B5EF4-FFF2-40B4-BE49-F238E27FC236}">
                <a16:creationId xmlns:a16="http://schemas.microsoft.com/office/drawing/2014/main" id="{7A21D4E1-9B84-FE0B-1F59-0F60026F6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7664" y="430163"/>
            <a:ext cx="3600450" cy="209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STARTING THE ENGINE 9">
            <a:extLst>
              <a:ext uri="{FF2B5EF4-FFF2-40B4-BE49-F238E27FC236}">
                <a16:creationId xmlns:a16="http://schemas.microsoft.com/office/drawing/2014/main" id="{09163F06-D7C2-A40D-2D06-81F2B45E7D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806" r="10161"/>
          <a:stretch>
            <a:fillRect/>
          </a:stretch>
        </p:blipFill>
        <p:spPr bwMode="auto">
          <a:xfrm>
            <a:off x="2404814" y="2776884"/>
            <a:ext cx="35433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a:extLst>
              <a:ext uri="{FF2B5EF4-FFF2-40B4-BE49-F238E27FC236}">
                <a16:creationId xmlns:a16="http://schemas.microsoft.com/office/drawing/2014/main" id="{22AC3FFC-2A5C-AF19-004B-327A2E72C7EA}"/>
              </a:ext>
            </a:extLst>
          </p:cNvPr>
          <p:cNvSpPr txBox="1">
            <a:spLocks noChangeArrowheads="1"/>
          </p:cNvSpPr>
          <p:nvPr/>
        </p:nvSpPr>
        <p:spPr bwMode="auto">
          <a:xfrm>
            <a:off x="6176714" y="773062"/>
            <a:ext cx="2514600" cy="1177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7. जब इंजन ठंडा हो जाए, तो चोक को बाहर निकालें। इंजन चालू करने के बाद, चोक को अंदर धकेलें।</a:t>
            </a:r>
          </a:p>
        </p:txBody>
      </p:sp>
      <p:sp>
        <p:nvSpPr>
          <p:cNvPr id="10" name="Text Box 9">
            <a:extLst>
              <a:ext uri="{FF2B5EF4-FFF2-40B4-BE49-F238E27FC236}">
                <a16:creationId xmlns:a16="http://schemas.microsoft.com/office/drawing/2014/main" id="{9095C4B4-D7D9-9EE4-1654-4A2F2239BFBC}"/>
              </a:ext>
            </a:extLst>
          </p:cNvPr>
          <p:cNvSpPr txBox="1">
            <a:spLocks noChangeArrowheads="1"/>
          </p:cNvSpPr>
          <p:nvPr/>
        </p:nvSpPr>
        <p:spPr bwMode="auto">
          <a:xfrm>
            <a:off x="6233864" y="3573412"/>
            <a:ext cx="2514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8. स्टार्टर रस्सी खींचें.</a:t>
            </a:r>
          </a:p>
        </p:txBody>
      </p:sp>
      <p:pic>
        <p:nvPicPr>
          <p:cNvPr id="4" name="Picture 3">
            <a:extLst>
              <a:ext uri="{FF2B5EF4-FFF2-40B4-BE49-F238E27FC236}">
                <a16:creationId xmlns:a16="http://schemas.microsoft.com/office/drawing/2014/main" id="{366B030F-6858-4A02-D485-E927DD57BE5F}"/>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12" name="Google Shape;1000100012;p1">
            <a:extLst>
              <a:ext uri="{FF2B5EF4-FFF2-40B4-BE49-F238E27FC236}">
                <a16:creationId xmlns:a16="http://schemas.microsoft.com/office/drawing/2014/main" id="{9D931288-E694-5A43-4191-6E2AC3CDA34D}"/>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66444560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E3ED2-2DE3-F1E3-442C-3729AF92EE3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DB964D3-D0A3-9940-EE53-E7743474D3A8}"/>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E86E63B9-3F42-5FAC-5B5F-8C37921ED3A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9A76DFD-4852-9B72-7A7B-A8FB8C75055C}"/>
              </a:ext>
            </a:extLst>
          </p:cNvPr>
          <p:cNvSpPr txBox="1"/>
          <p:nvPr/>
        </p:nvSpPr>
        <p:spPr>
          <a:xfrm>
            <a:off x="3147124" y="1309556"/>
            <a:ext cx="5653596" cy="3220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सुनिश्चित करें कि गर्म निप्पल से पानी निकल रहा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गियर को तेजी से लगाएं।</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धीरे-धीरे गति बढ़ाएँ।</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चलते समय गियर न बदलें। नाव को निष्क्रिय गति पर लाएँ और फिर गियर बदलें।</a:t>
            </a:r>
          </a:p>
        </p:txBody>
      </p:sp>
      <p:sp>
        <p:nvSpPr>
          <p:cNvPr id="11" name="Line">
            <a:extLst>
              <a:ext uri="{FF2B5EF4-FFF2-40B4-BE49-F238E27FC236}">
                <a16:creationId xmlns:a16="http://schemas.microsoft.com/office/drawing/2014/main" id="{8D9F925D-DB3C-354B-8536-8F78CFD7DEB3}"/>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69DF1BE-E003-6532-E322-5000C36E6A2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729781A-1B4C-1B8A-FF40-DB5D108762B4}"/>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C9464E3C-6993-AEEA-8ABF-18691FF88FC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CD5B6F4-5135-E016-CD69-FEE49B8DD8D1}"/>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34</a:t>
            </a:fld>
            <a:endParaRPr dirty="0"/>
          </a:p>
        </p:txBody>
      </p:sp>
      <p:sp>
        <p:nvSpPr>
          <p:cNvPr id="9" name="Course Purpose">
            <a:extLst>
              <a:ext uri="{FF2B5EF4-FFF2-40B4-BE49-F238E27FC236}">
                <a16:creationId xmlns:a16="http://schemas.microsoft.com/office/drawing/2014/main" id="{A26E9855-3102-CE96-C09F-9FB0F33477B5}"/>
              </a:ext>
            </a:extLst>
          </p:cNvPr>
          <p:cNvSpPr txBox="1"/>
          <p:nvPr/>
        </p:nvSpPr>
        <p:spPr>
          <a:xfrm>
            <a:off x="0" y="1044128"/>
            <a:ext cx="3062899"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शुरू करने </a:t>
            </a:r>
            <a:r>
              <a:rPr lang="en-US" sz="2700" dirty="0" err="1"/>
              <a:t>के</a:t>
            </a:r>
            <a:r>
              <a:rPr lang="en-US" sz="2700" dirty="0"/>
              <a:t> </a:t>
            </a:r>
            <a:r>
              <a:rPr lang="en-US" sz="2700" dirty="0" err="1"/>
              <a:t>बाद</a:t>
            </a:r>
            <a:endParaRPr lang="en-US" sz="2700" dirty="0"/>
          </a:p>
          <a:p>
            <a:pPr algn="l" rtl="0">
              <a:lnSpc>
                <a:spcPct val="90000"/>
              </a:lnSpc>
              <a:defRPr sz="7200" b="1" cap="all">
                <a:solidFill>
                  <a:srgbClr val="C00000"/>
                </a:solidFill>
                <a:latin typeface="Open Sans"/>
                <a:ea typeface="Open Sans"/>
                <a:cs typeface="Open Sans"/>
                <a:sym typeface="Open Sans"/>
              </a:defRPr>
            </a:pPr>
            <a:endParaRPr lang="en-US" sz="2700" dirty="0"/>
          </a:p>
          <a:p>
            <a:pPr algn="l" rtl="0">
              <a:lnSpc>
                <a:spcPct val="90000"/>
              </a:lnSpc>
              <a:defRPr sz="7200" b="1" cap="all">
                <a:solidFill>
                  <a:srgbClr val="C00000"/>
                </a:solidFill>
                <a:latin typeface="Open Sans"/>
                <a:ea typeface="Open Sans"/>
                <a:cs typeface="Open Sans"/>
                <a:sym typeface="Open Sans"/>
              </a:defRPr>
            </a:pPr>
            <a:r>
              <a:rPr lang="en-US" sz="2700" dirty="0" err="1"/>
              <a:t>याद</a:t>
            </a:r>
            <a:r>
              <a:rPr lang="en-US" sz="2700" dirty="0"/>
              <a:t> रखने योग्य बातें</a:t>
            </a:r>
          </a:p>
        </p:txBody>
      </p:sp>
      <p:pic>
        <p:nvPicPr>
          <p:cNvPr id="2" name="Picture 1">
            <a:extLst>
              <a:ext uri="{FF2B5EF4-FFF2-40B4-BE49-F238E27FC236}">
                <a16:creationId xmlns:a16="http://schemas.microsoft.com/office/drawing/2014/main" id="{2792DF5D-F7C4-63CB-38C5-3F6BCA6C4B6B}"/>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B96DB4D8-E577-6D8D-9B88-9DD8203A9805}"/>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11223967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D6EBF-E6C2-5E8A-9EC8-D53438C8612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FB53135-AD86-1EEF-E2EA-C47BCFCB437C}"/>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FE2CEFD2-367D-0855-8869-ECC7FF5816C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5FAF12A-678D-D37E-1DEF-9E8F16628549}"/>
              </a:ext>
            </a:extLst>
          </p:cNvPr>
          <p:cNvSpPr txBox="1"/>
          <p:nvPr/>
        </p:nvSpPr>
        <p:spPr>
          <a:xfrm>
            <a:off x="3147124" y="1309556"/>
            <a:ext cx="5653596" cy="2757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नाव के लिए सही अश्वशक्ति चुनें। छोटी नाव में लगे ज़्यादा अश्वशक्ति वाले OBM से पावर बोर्ड या ट्रांसम टूट जाएगा, जबकि कम अश्वशक्ति वाली बड़ी नाव में प्रभावी थ्रस्ट नहीं होगा और वह धारा में बह सकती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ओबीएम जल से ठंडा होता है, इसलिए इंजन का परीक्षण पानी के बाहर न करें।</a:t>
            </a:r>
          </a:p>
        </p:txBody>
      </p:sp>
      <p:sp>
        <p:nvSpPr>
          <p:cNvPr id="11" name="Line">
            <a:extLst>
              <a:ext uri="{FF2B5EF4-FFF2-40B4-BE49-F238E27FC236}">
                <a16:creationId xmlns:a16="http://schemas.microsoft.com/office/drawing/2014/main" id="{54579EB7-14A9-3FD4-9FDE-0418DA78CF50}"/>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9A1757F-8E14-AE58-4C96-C90C5A391DF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2888F23-7628-C93E-EC78-D044EB49E802}"/>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E0E61A6-10CA-BC1E-5E98-9CFD19DE603D}"/>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3F61165-2ABD-158B-5952-7A77CDA22F3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35</a:t>
            </a:fld>
            <a:endParaRPr dirty="0"/>
          </a:p>
        </p:txBody>
      </p:sp>
      <p:sp>
        <p:nvSpPr>
          <p:cNvPr id="9" name="Course Purpose">
            <a:extLst>
              <a:ext uri="{FF2B5EF4-FFF2-40B4-BE49-F238E27FC236}">
                <a16:creationId xmlns:a16="http://schemas.microsoft.com/office/drawing/2014/main" id="{F306A8C5-164B-798C-659B-DAD2D04BDC8A}"/>
              </a:ext>
            </a:extLst>
          </p:cNvPr>
          <p:cNvSpPr txBox="1"/>
          <p:nvPr/>
        </p:nvSpPr>
        <p:spPr>
          <a:xfrm>
            <a:off x="148931" y="1044128"/>
            <a:ext cx="2784325" cy="1555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ओबीएम का उपयोग करते समय सामान्य सावधानी</a:t>
            </a:r>
          </a:p>
        </p:txBody>
      </p:sp>
      <p:pic>
        <p:nvPicPr>
          <p:cNvPr id="2" name="Picture 1">
            <a:extLst>
              <a:ext uri="{FF2B5EF4-FFF2-40B4-BE49-F238E27FC236}">
                <a16:creationId xmlns:a16="http://schemas.microsoft.com/office/drawing/2014/main" id="{D3C38F18-D9C4-0B60-6896-EEFFA48935D6}"/>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08B3B92C-9847-4B5C-6D01-66F9A90CB07A}"/>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89656912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BBAD7-2B9F-9FCB-D056-DFD8D57126B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C38B7C5-D6F2-0A16-80F4-9A14850148BC}"/>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DC0877E-A491-C9E3-1964-9F38D5EE7E6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7FC3E74-5204-03CC-B86D-8817626D78A8}"/>
              </a:ext>
            </a:extLst>
          </p:cNvPr>
          <p:cNvSpPr txBox="1"/>
          <p:nvPr/>
        </p:nvSpPr>
        <p:spPr>
          <a:xfrm>
            <a:off x="3147124" y="1309556"/>
            <a:ext cx="5653596" cy="373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शिपिंग या अनशिपिंग के दौरान इंजन के फेल होने से बचने के लिए, ओबीएम के हैंडल को रस्सी से मूरिंग रिंग पर सुरक्षित करें।</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हमेशा याद रखें कि ओबीएम से सुसज्जित नाव केवल संचालन में आसानी के लिए होती है, यह हाथ से चलाने या पैडल चलाने से ज़्यादा अतिरिक्त शक्ति नहीं देती, जिसके लिए नाव वास्तव में डिज़ाइन की गई है। अगर ओबीएम विफल हो जाए तो इसका परिणाम आपदा होगा।</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2B9A309A-43D2-30FE-685D-CCD2872BE21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6FD5A61-37C1-D125-D68C-0607123B1CC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9317D81F-830D-AA1B-10CF-6558E696ADF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8EB7CA1F-5D84-65BB-4C49-4B0AAA9B80B5}"/>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BA54022-7468-0E48-1E67-41BFB782559C}"/>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36</a:t>
            </a:fld>
            <a:endParaRPr dirty="0"/>
          </a:p>
        </p:txBody>
      </p:sp>
      <p:sp>
        <p:nvSpPr>
          <p:cNvPr id="9" name="Course Purpose">
            <a:extLst>
              <a:ext uri="{FF2B5EF4-FFF2-40B4-BE49-F238E27FC236}">
                <a16:creationId xmlns:a16="http://schemas.microsoft.com/office/drawing/2014/main" id="{65187CA7-54C5-14CA-F5A8-E669D5478F57}"/>
              </a:ext>
            </a:extLst>
          </p:cNvPr>
          <p:cNvSpPr txBox="1"/>
          <p:nvPr/>
        </p:nvSpPr>
        <p:spPr>
          <a:xfrm>
            <a:off x="148931" y="1044128"/>
            <a:ext cx="2784325" cy="1555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ओबीएम का उपयोग करते समय सामान्य सावधानी</a:t>
            </a:r>
          </a:p>
        </p:txBody>
      </p:sp>
      <p:pic>
        <p:nvPicPr>
          <p:cNvPr id="2" name="Picture 1">
            <a:extLst>
              <a:ext uri="{FF2B5EF4-FFF2-40B4-BE49-F238E27FC236}">
                <a16:creationId xmlns:a16="http://schemas.microsoft.com/office/drawing/2014/main" id="{F4E0BD84-DA9C-CC45-C68F-ECFC24F3BD72}"/>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E4E2330C-FCAC-AFEE-E68F-191832556A43}"/>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04312775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E837-1E83-7B0B-71E4-3C43D3FCDD4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466BE84-308B-3831-CC36-51EA108BBCDD}"/>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1202189E-0E0C-C9A5-90C2-CDD989A4344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E99EF73-EEB4-F857-8352-29254CB59A3F}"/>
              </a:ext>
            </a:extLst>
          </p:cNvPr>
          <p:cNvSpPr txBox="1"/>
          <p:nvPr/>
        </p:nvSpPr>
        <p:spPr>
          <a:xfrm>
            <a:off x="3143847" y="1449106"/>
            <a:ext cx="5653596" cy="3318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जहाज पर चढ़ने से पहले इंजन चालू करें और उतरने के बाद बंद कर दें।</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मोर्टार नौकाओं पर सभी सुरक्षा सावधानियाँ और सड़क के नियम लागू होते हैं, इसके अलावा पानी में मौजूद खरपतवारों से बचें और मछली पकड़ने वाले जालों पर नज़र रखें। ये जाल उलझने पर प्रोपेलर को नुकसान पहुँचा सकते हैं और कतरनी पिन को तोड़ सकते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DC00AAF1-99C8-0A82-D038-07AD86D31EAE}"/>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34EB2352-3D18-ACBE-21FF-776C985CAAC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84A6769-CE62-94AA-1961-E462C5DCEA74}"/>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74667713-063B-F1B5-0D6B-2067ED56B6F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5ED73E61-D708-34AA-CC9E-8E4509EA3516}"/>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37</a:t>
            </a:fld>
            <a:endParaRPr dirty="0"/>
          </a:p>
        </p:txBody>
      </p:sp>
      <p:sp>
        <p:nvSpPr>
          <p:cNvPr id="9" name="Course Purpose">
            <a:extLst>
              <a:ext uri="{FF2B5EF4-FFF2-40B4-BE49-F238E27FC236}">
                <a16:creationId xmlns:a16="http://schemas.microsoft.com/office/drawing/2014/main" id="{C08E882D-3BF7-5005-58D3-A36EE9C227A3}"/>
              </a:ext>
            </a:extLst>
          </p:cNvPr>
          <p:cNvSpPr txBox="1"/>
          <p:nvPr/>
        </p:nvSpPr>
        <p:spPr>
          <a:xfrm>
            <a:off x="148931" y="1044128"/>
            <a:ext cx="2784325" cy="1555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ओबीएम का उपयोग करते समय सामान्य सावधानी</a:t>
            </a:r>
          </a:p>
        </p:txBody>
      </p:sp>
      <p:pic>
        <p:nvPicPr>
          <p:cNvPr id="2" name="Picture 1">
            <a:extLst>
              <a:ext uri="{FF2B5EF4-FFF2-40B4-BE49-F238E27FC236}">
                <a16:creationId xmlns:a16="http://schemas.microsoft.com/office/drawing/2014/main" id="{F89BBC16-2D70-3E8D-F853-7B2BD1FEAD4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21664332-227D-C4CE-9470-ED13CE9316B5}"/>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1765963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E5FDB-892F-905C-F67A-CABFAA271B5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EB08396-5263-8E2C-059D-CD904EAECFB9}"/>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2F01225F-E40C-6073-15AD-85EBAAC63B5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57498CB-4427-2C0A-96B6-1F6B2CD46D35}"/>
              </a:ext>
            </a:extLst>
          </p:cNvPr>
          <p:cNvSpPr txBox="1"/>
          <p:nvPr/>
        </p:nvSpPr>
        <p:spPr>
          <a:xfrm>
            <a:off x="3143847" y="1449106"/>
            <a:ext cx="5653596" cy="2901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अज्ञात जलमार्गों पर तेजी से न चलें, उथले पानी और डूबी हुई चट्टानों से नाव पलट सकती है या क्षतिग्रस्त हो सकती है।</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इंजन तेज चलने पर गियर लीवर की स्थिति न बदलें तथा रिवर्स या फॉरवर्ड स्थिति के लिए न्यूट्रल पर आने से पहले भी गियर लीवर की स्थिति न बदलें।</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एक या दो अतिरिक्त कतरनी पिन के साथ मरम्मत उपकरण किट ले जाएं।</a:t>
            </a:r>
          </a:p>
        </p:txBody>
      </p:sp>
      <p:sp>
        <p:nvSpPr>
          <p:cNvPr id="11" name="Line">
            <a:extLst>
              <a:ext uri="{FF2B5EF4-FFF2-40B4-BE49-F238E27FC236}">
                <a16:creationId xmlns:a16="http://schemas.microsoft.com/office/drawing/2014/main" id="{61681ADE-B95F-2AA4-1792-45EDF1EDA12D}"/>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76C5F150-8200-BE58-811A-14AB1B68B87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5E5C777-43E5-4775-6012-A03EF78380AC}"/>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566E5CD-7138-8B97-9586-DEA3750B9726}"/>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97D4CAA-5BB3-ABFD-FADE-170575F63C0C}"/>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38</a:t>
            </a:fld>
            <a:endParaRPr dirty="0"/>
          </a:p>
        </p:txBody>
      </p:sp>
      <p:sp>
        <p:nvSpPr>
          <p:cNvPr id="9" name="Course Purpose">
            <a:extLst>
              <a:ext uri="{FF2B5EF4-FFF2-40B4-BE49-F238E27FC236}">
                <a16:creationId xmlns:a16="http://schemas.microsoft.com/office/drawing/2014/main" id="{70E15A41-F899-9C94-4606-AFCEFDAAE33C}"/>
              </a:ext>
            </a:extLst>
          </p:cNvPr>
          <p:cNvSpPr txBox="1"/>
          <p:nvPr/>
        </p:nvSpPr>
        <p:spPr>
          <a:xfrm>
            <a:off x="148931" y="1044128"/>
            <a:ext cx="2784325" cy="1555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ओबीएम का उपयोग करते समय सामान्य सावधानी</a:t>
            </a:r>
          </a:p>
        </p:txBody>
      </p:sp>
      <p:pic>
        <p:nvPicPr>
          <p:cNvPr id="2" name="Picture 1">
            <a:extLst>
              <a:ext uri="{FF2B5EF4-FFF2-40B4-BE49-F238E27FC236}">
                <a16:creationId xmlns:a16="http://schemas.microsoft.com/office/drawing/2014/main" id="{6622934A-E373-8F21-0B92-91ECE7D7F5E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86C6D2DC-389C-D7E3-4B1A-02B2924AB1A2}"/>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65648807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CD2B-D685-5D65-68E2-2A3D570B222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82D8A4D-6654-025E-44AB-A0078D0E4C8F}"/>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3396EE2-D68F-5563-74D1-35ABEA74DBE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7EA664-42A2-717F-7F99-946456D313F9}"/>
              </a:ext>
            </a:extLst>
          </p:cNvPr>
          <p:cNvSpPr txBox="1"/>
          <p:nvPr/>
        </p:nvSpPr>
        <p:spPr>
          <a:xfrm>
            <a:off x="3128454" y="1533544"/>
            <a:ext cx="5653596" cy="2487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इंजन तब स्टार्ट नहीं होता जब:</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सिलेंडर में अत्यधिक ईंधन (अत्यधिक)।</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 </a:t>
            </a:r>
            <a:r>
              <a:rPr lang="en-US" sz="1800" dirty="0" err="1">
                <a:solidFill>
                  <a:schemeClr val="tx1"/>
                </a:solidFill>
              </a:rPr>
              <a:t>उपाय</a:t>
            </a:r>
            <a:r>
              <a:rPr lang="en-US" sz="1800" dirty="0">
                <a:solidFill>
                  <a:schemeClr val="tx1"/>
                </a:solidFill>
              </a:rPr>
              <a:t>: ईंधन की आपूर्ति बंद कर दें, ईंधन की आपूर्ति खोले बिना कुछ समय के लिए अतिरिक्त ईंधन को वाष्पित होने दें।</a:t>
            </a:r>
          </a:p>
          <a:p>
            <a:pPr marL="342900" indent="-34290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कम या कोई विद्युत </a:t>
            </a:r>
            <a:r>
              <a:rPr lang="en-US" sz="1800" dirty="0" err="1">
                <a:solidFill>
                  <a:schemeClr val="tx1"/>
                </a:solidFill>
              </a:rPr>
              <a:t>स्पार्क</a:t>
            </a:r>
            <a:r>
              <a:rPr lang="en-US" sz="1800" dirty="0">
                <a:solidFill>
                  <a:schemeClr val="tx1"/>
                </a:solidFill>
              </a:rPr>
              <a:t> </a:t>
            </a:r>
            <a:r>
              <a:rPr lang="en-US" sz="1800" dirty="0" err="1">
                <a:solidFill>
                  <a:schemeClr val="tx1"/>
                </a:solidFill>
              </a:rPr>
              <a:t>नहीं</a:t>
            </a:r>
            <a:r>
              <a:rPr lang="en-US" sz="1800" dirty="0">
                <a:solidFill>
                  <a:schemeClr val="tx1"/>
                </a:solidFill>
              </a:rPr>
              <a:t> ।</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55BE32D8-A76A-06A8-537F-50819BC85F9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50F94FBD-EB37-AF36-6F1D-043E08B6C25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D1A7EB90-360E-6DE7-D36C-885D18F018AF}"/>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E3898D1-CC5D-E136-CBDC-6364646D162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35C37360-8D79-E2A5-F26D-D85495EB46F3}"/>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39</a:t>
            </a:fld>
            <a:endParaRPr dirty="0"/>
          </a:p>
        </p:txBody>
      </p:sp>
      <p:sp>
        <p:nvSpPr>
          <p:cNvPr id="9" name="Course Purpose">
            <a:extLst>
              <a:ext uri="{FF2B5EF4-FFF2-40B4-BE49-F238E27FC236}">
                <a16:creationId xmlns:a16="http://schemas.microsoft.com/office/drawing/2014/main" id="{253A3119-B1C9-9DC1-9133-AD3766CD490E}"/>
              </a:ext>
            </a:extLst>
          </p:cNvPr>
          <p:cNvSpPr txBox="1"/>
          <p:nvPr/>
        </p:nvSpPr>
        <p:spPr>
          <a:xfrm>
            <a:off x="148931" y="1044128"/>
            <a:ext cx="2784325" cy="23029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ओबीएम की समस्या निवारण और सामान्य विफलताएं।</a:t>
            </a:r>
            <a:br>
              <a:rPr lang="en-US" sz="2700" dirty="0"/>
            </a:br>
            <a:endParaRPr lang="en-US" sz="2700" dirty="0"/>
          </a:p>
        </p:txBody>
      </p:sp>
      <p:pic>
        <p:nvPicPr>
          <p:cNvPr id="2" name="Picture 1">
            <a:extLst>
              <a:ext uri="{FF2B5EF4-FFF2-40B4-BE49-F238E27FC236}">
                <a16:creationId xmlns:a16="http://schemas.microsoft.com/office/drawing/2014/main" id="{883958A4-E92F-6C13-080D-338E7784579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4B8A3E2D-A76C-6B1E-F219-5B24353C69FD}"/>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15586171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051F4-3D02-BE70-1424-287FCACE918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58A9329-47DA-DDE0-3579-5B624907D59E}"/>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81FBC60-A265-8A16-3B20-3645692AA95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77C4723-4E84-5E86-4B01-29134D9E12D8}"/>
              </a:ext>
            </a:extLst>
          </p:cNvPr>
          <p:cNvSpPr txBox="1"/>
          <p:nvPr/>
        </p:nvSpPr>
        <p:spPr>
          <a:xfrm>
            <a:off x="3128454" y="1530601"/>
            <a:ext cx="5653596" cy="33231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स्पार्क प्लग निकालें, संपर्कों को साफ करें और इंजन खोलकर स्पार्क्स का निरीक्षण करें, टर्मिनलों के बीच हल्का नीला स्पार्क सही रेटिंग है।     </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आपको सही स्पार्क नहीं मिलता है तो कॉइल असेंबली के कनेक्शन की जांच करें।</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चिंगारी कमजोर है, तो संपर्क बिंदुओं को साफ करें और कॉइल असेंबली में कंडेन्सर की जांच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ईंधन और धारा सही है, तो इंजन अवश्य चालू हो जाएगा।</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कार्बोरेटर में कम ईंधन या कोई ईंधन नहीं।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CB7E04B1-894F-9941-4CF1-58D989E9742A}"/>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6339796F-B16B-37F5-941B-BDED62A011C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452B9567-63B9-FAB0-1B94-BFCFDB0A12C8}"/>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ED94638-2CF9-C78B-F3A6-E75FABF22BA7}"/>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400CA2EA-6C2D-3193-CDF8-0C7B57876127}"/>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40</a:t>
            </a:fld>
            <a:endParaRPr dirty="0"/>
          </a:p>
        </p:txBody>
      </p:sp>
      <p:sp>
        <p:nvSpPr>
          <p:cNvPr id="9" name="Course Purpose">
            <a:extLst>
              <a:ext uri="{FF2B5EF4-FFF2-40B4-BE49-F238E27FC236}">
                <a16:creationId xmlns:a16="http://schemas.microsoft.com/office/drawing/2014/main" id="{89FB71EB-A61C-D648-9C99-9F7E4E422680}"/>
              </a:ext>
            </a:extLst>
          </p:cNvPr>
          <p:cNvSpPr txBox="1"/>
          <p:nvPr/>
        </p:nvSpPr>
        <p:spPr>
          <a:xfrm>
            <a:off x="148931" y="1044128"/>
            <a:ext cx="2784325" cy="433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उपचार:</a:t>
            </a:r>
          </a:p>
        </p:txBody>
      </p:sp>
      <p:pic>
        <p:nvPicPr>
          <p:cNvPr id="2" name="Picture 1">
            <a:extLst>
              <a:ext uri="{FF2B5EF4-FFF2-40B4-BE49-F238E27FC236}">
                <a16:creationId xmlns:a16="http://schemas.microsoft.com/office/drawing/2014/main" id="{D0F86A92-14D2-E7D6-9433-9319E338750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E5BDE608-C671-0277-87D8-D3479CEFAE5D}"/>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010390611"/>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BEA36-AACA-5F1E-5C38-3948B5D2690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FEDE1B-B0F3-1E5F-CCCD-8499496D48B7}"/>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692F8145-1C21-0A4C-C106-744E2050FB0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A455882-162A-4D44-5DEE-659DF27E1433}"/>
              </a:ext>
            </a:extLst>
          </p:cNvPr>
          <p:cNvSpPr txBox="1"/>
          <p:nvPr/>
        </p:nvSpPr>
        <p:spPr>
          <a:xfrm>
            <a:off x="3128454" y="1530601"/>
            <a:ext cx="5653596" cy="2584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ईंधन आपूर्ति नली के दोनों सिरों पर हवा के रिसाव की जाँच करें। हवा की जकड़न के लिए ईंधन टैंक का ढक्कन बंद करें। टैंक पर लगे थंब ऑपरेटर पंप से ईंधन पंप करके टैंक से ईंधन एडॉप्टर तक मुक्त प्रवाह की जाँच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ईंधन मिश्रण अनुपात गड़बड़ा गया हो तो उसे ठीक करें।</a:t>
            </a:r>
          </a:p>
        </p:txBody>
      </p:sp>
      <p:sp>
        <p:nvSpPr>
          <p:cNvPr id="11" name="Line">
            <a:extLst>
              <a:ext uri="{FF2B5EF4-FFF2-40B4-BE49-F238E27FC236}">
                <a16:creationId xmlns:a16="http://schemas.microsoft.com/office/drawing/2014/main" id="{F3E8F3BB-3C52-9D6C-3650-1A4ECD9D030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40BD089B-E224-A65C-45E1-57FB14D90A1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6670BD8A-9721-29C3-8B09-9CAEC4FFD5B2}"/>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85EC3A23-EF92-132D-85D7-B9A8E086A465}"/>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2FAE2C5-C207-798A-C029-359C878FAA5C}"/>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41</a:t>
            </a:fld>
            <a:endParaRPr dirty="0"/>
          </a:p>
        </p:txBody>
      </p:sp>
      <p:sp>
        <p:nvSpPr>
          <p:cNvPr id="9" name="Course Purpose">
            <a:extLst>
              <a:ext uri="{FF2B5EF4-FFF2-40B4-BE49-F238E27FC236}">
                <a16:creationId xmlns:a16="http://schemas.microsoft.com/office/drawing/2014/main" id="{9D8E8001-39B5-0F96-65C5-96DE09394D04}"/>
              </a:ext>
            </a:extLst>
          </p:cNvPr>
          <p:cNvSpPr txBox="1"/>
          <p:nvPr/>
        </p:nvSpPr>
        <p:spPr>
          <a:xfrm>
            <a:off x="148931" y="1044128"/>
            <a:ext cx="2784325" cy="433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उपचार:</a:t>
            </a:r>
          </a:p>
        </p:txBody>
      </p:sp>
      <p:pic>
        <p:nvPicPr>
          <p:cNvPr id="2" name="Picture 1">
            <a:extLst>
              <a:ext uri="{FF2B5EF4-FFF2-40B4-BE49-F238E27FC236}">
                <a16:creationId xmlns:a16="http://schemas.microsoft.com/office/drawing/2014/main" id="{AC4D1EB5-AE3B-A9F2-AD48-54C27C2620FB}"/>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ABA65ED9-65B4-D227-E568-6703D5F5D4BA}"/>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516914309"/>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FEAC-417F-3A14-85A9-A24E7E479D2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CF31E8D-8188-5BEA-E01D-CCAE98AE9130}"/>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BA89B72-205A-7FCA-CE7C-9FA1F7D40BD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D14F746-35CD-019D-B83F-73A58FD5B35C}"/>
              </a:ext>
            </a:extLst>
          </p:cNvPr>
          <p:cNvSpPr txBox="1"/>
          <p:nvPr/>
        </p:nvSpPr>
        <p:spPr>
          <a:xfrm>
            <a:off x="3128454" y="1948213"/>
            <a:ext cx="5653596" cy="1885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यात्रा शुरू करने से पहले इंजन को कुछ मिनट </a:t>
            </a:r>
            <a:r>
              <a:rPr lang="en-US" sz="2000" dirty="0" err="1">
                <a:solidFill>
                  <a:schemeClr val="tx1"/>
                </a:solidFill>
              </a:rPr>
              <a:t>तक</a:t>
            </a:r>
            <a:r>
              <a:rPr lang="en-US" sz="2000" dirty="0">
                <a:solidFill>
                  <a:schemeClr val="tx1"/>
                </a:solidFill>
              </a:rPr>
              <a:t> </a:t>
            </a:r>
            <a:r>
              <a:rPr lang="hi-IN" sz="2000" dirty="0">
                <a:solidFill>
                  <a:schemeClr val="tx1"/>
                </a:solidFill>
              </a:rPr>
              <a:t>निम्न </a:t>
            </a:r>
            <a:r>
              <a:rPr lang="en-US" sz="2000" dirty="0">
                <a:solidFill>
                  <a:schemeClr val="tx1"/>
                </a:solidFill>
              </a:rPr>
              <a:t> गति पर चलाएं।</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सुनिश्चित करें कि ठंडा पानी पायलट छेद से बाहर निकल जाए।</a:t>
            </a:r>
          </a:p>
        </p:txBody>
      </p:sp>
      <p:sp>
        <p:nvSpPr>
          <p:cNvPr id="11" name="Line">
            <a:extLst>
              <a:ext uri="{FF2B5EF4-FFF2-40B4-BE49-F238E27FC236}">
                <a16:creationId xmlns:a16="http://schemas.microsoft.com/office/drawing/2014/main" id="{BC7AE461-DBAB-E8A6-A87F-7D4ACFFD9FDE}"/>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52953589-CA8E-CD86-9184-39EA128908F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D671A1B-46DD-9FE7-C2AD-89D332D5BF96}"/>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D5F0453-76E3-5F57-8EFB-9EFDB8B38097}"/>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8D36409-21E3-D92A-F95B-83D1494916A9}"/>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42</a:t>
            </a:fld>
            <a:endParaRPr dirty="0"/>
          </a:p>
        </p:txBody>
      </p:sp>
      <p:sp>
        <p:nvSpPr>
          <p:cNvPr id="9" name="Course Purpose">
            <a:extLst>
              <a:ext uri="{FF2B5EF4-FFF2-40B4-BE49-F238E27FC236}">
                <a16:creationId xmlns:a16="http://schemas.microsoft.com/office/drawing/2014/main" id="{B77B6A59-1BE7-67EA-FA20-362373692CBE}"/>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इंजन को गर्म करना</a:t>
            </a:r>
            <a:br>
              <a:rPr lang="en-US" sz="2700" dirty="0"/>
            </a:br>
            <a:endParaRPr lang="en-US" sz="2700" dirty="0"/>
          </a:p>
        </p:txBody>
      </p:sp>
      <p:pic>
        <p:nvPicPr>
          <p:cNvPr id="2" name="Picture 1">
            <a:extLst>
              <a:ext uri="{FF2B5EF4-FFF2-40B4-BE49-F238E27FC236}">
                <a16:creationId xmlns:a16="http://schemas.microsoft.com/office/drawing/2014/main" id="{A9521804-40E3-8C0E-50FA-21CA54BA8FD9}"/>
              </a:ext>
            </a:extLst>
          </p:cNvPr>
          <p:cNvPicPr>
            <a:picLocks noChangeAspect="1"/>
          </p:cNvPicPr>
          <p:nvPr/>
        </p:nvPicPr>
        <p:blipFill>
          <a:blip r:embed="rId3"/>
          <a:stretch>
            <a:fillRect/>
          </a:stretch>
        </p:blipFill>
        <p:spPr>
          <a:xfrm>
            <a:off x="361950" y="2419593"/>
            <a:ext cx="2203534" cy="1181132"/>
          </a:xfrm>
          <a:prstGeom prst="rect">
            <a:avLst/>
          </a:prstGeom>
        </p:spPr>
      </p:pic>
      <p:pic>
        <p:nvPicPr>
          <p:cNvPr id="3" name="Picture 2">
            <a:extLst>
              <a:ext uri="{FF2B5EF4-FFF2-40B4-BE49-F238E27FC236}">
                <a16:creationId xmlns:a16="http://schemas.microsoft.com/office/drawing/2014/main" id="{CE51D3BD-DECA-8B5B-ECA3-B1B6B8F676ED}"/>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6998EE4B-10CD-9149-5FF8-E4697C3F37F5}"/>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48580519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A9922-CC79-38FB-AD6B-820771D8AD0F}"/>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63B6FECD-DC18-BA41-1F7F-DEF0947E631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9BBB2CD4-554A-AF27-2536-60DED601252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978F9124-268B-2838-146D-F64DE53E690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B3D4AFB-5AC5-8387-9B34-D1B09557F28E}"/>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135DE4DA-D523-A6EA-485B-9CA45A59E2D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595CF2F-277C-F655-6B21-8A1EB03BCC8B}"/>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43</a:t>
            </a:fld>
            <a:endParaRPr dirty="0"/>
          </a:p>
        </p:txBody>
      </p:sp>
      <p:sp>
        <p:nvSpPr>
          <p:cNvPr id="9" name="Course Purpose">
            <a:extLst>
              <a:ext uri="{FF2B5EF4-FFF2-40B4-BE49-F238E27FC236}">
                <a16:creationId xmlns:a16="http://schemas.microsoft.com/office/drawing/2014/main" id="{6A4AC07C-F9EE-499E-4C40-8E84EC3C003E}"/>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आगे</a:t>
            </a:r>
            <a:br>
              <a:rPr lang="en-IN" sz="2700" dirty="0"/>
            </a:br>
            <a:endParaRPr lang="en-IN" sz="2700" dirty="0"/>
          </a:p>
        </p:txBody>
      </p:sp>
      <p:sp>
        <p:nvSpPr>
          <p:cNvPr id="17" name="Text Box 5">
            <a:extLst>
              <a:ext uri="{FF2B5EF4-FFF2-40B4-BE49-F238E27FC236}">
                <a16:creationId xmlns:a16="http://schemas.microsoft.com/office/drawing/2014/main" id="{D754E125-CDA4-140F-520A-C7058E76C5FA}"/>
              </a:ext>
            </a:extLst>
          </p:cNvPr>
          <p:cNvSpPr txBox="1">
            <a:spLocks noChangeArrowheads="1"/>
          </p:cNvSpPr>
          <p:nvPr/>
        </p:nvSpPr>
        <p:spPr bwMode="auto">
          <a:xfrm>
            <a:off x="5354453" y="973667"/>
            <a:ext cx="262890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1. थ्रॉटल को पूरी तरह बंद स्थिति में सेट करें।</a:t>
            </a:r>
          </a:p>
        </p:txBody>
      </p:sp>
      <p:sp>
        <p:nvSpPr>
          <p:cNvPr id="18" name="Text Box 6">
            <a:extLst>
              <a:ext uri="{FF2B5EF4-FFF2-40B4-BE49-F238E27FC236}">
                <a16:creationId xmlns:a16="http://schemas.microsoft.com/office/drawing/2014/main" id="{0B409EE9-7D4C-8DC7-3E6C-57E6657337C0}"/>
              </a:ext>
            </a:extLst>
          </p:cNvPr>
          <p:cNvSpPr txBox="1">
            <a:spLocks noChangeArrowheads="1"/>
          </p:cNvSpPr>
          <p:nvPr/>
        </p:nvSpPr>
        <p:spPr bwMode="auto">
          <a:xfrm>
            <a:off x="5525903" y="2675362"/>
            <a:ext cx="22860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2. आगे की ओर शिफ्ट करें।</a:t>
            </a:r>
          </a:p>
        </p:txBody>
      </p:sp>
      <p:sp>
        <p:nvSpPr>
          <p:cNvPr id="19" name="Text Box 7">
            <a:extLst>
              <a:ext uri="{FF2B5EF4-FFF2-40B4-BE49-F238E27FC236}">
                <a16:creationId xmlns:a16="http://schemas.microsoft.com/office/drawing/2014/main" id="{B575EFB9-B0FE-D996-034B-04B98AE26654}"/>
              </a:ext>
            </a:extLst>
          </p:cNvPr>
          <p:cNvSpPr txBox="1">
            <a:spLocks noChangeArrowheads="1"/>
          </p:cNvSpPr>
          <p:nvPr/>
        </p:nvSpPr>
        <p:spPr bwMode="auto">
          <a:xfrm>
            <a:off x="5642485" y="3258649"/>
            <a:ext cx="257175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3. गति बढ़ाने के लिए थ्रॉटल खोलें।</a:t>
            </a:r>
          </a:p>
        </p:txBody>
      </p:sp>
      <p:pic>
        <p:nvPicPr>
          <p:cNvPr id="20" name="Picture 8" descr="FORWARD 2">
            <a:extLst>
              <a:ext uri="{FF2B5EF4-FFF2-40B4-BE49-F238E27FC236}">
                <a16:creationId xmlns:a16="http://schemas.microsoft.com/office/drawing/2014/main" id="{853738DF-1A66-5F93-A378-68634FA18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90" t="5786" r="19298" b="4521"/>
          <a:stretch>
            <a:fillRect/>
          </a:stretch>
        </p:blipFill>
        <p:spPr bwMode="auto">
          <a:xfrm>
            <a:off x="2626719" y="2663825"/>
            <a:ext cx="2577430" cy="205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descr="FORWARD 1">
            <a:extLst>
              <a:ext uri="{FF2B5EF4-FFF2-40B4-BE49-F238E27FC236}">
                <a16:creationId xmlns:a16="http://schemas.microsoft.com/office/drawing/2014/main" id="{BE8A79EE-A2DD-EA93-45C7-9D76BF3DEC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263" t="8627" r="10527" b="10844"/>
          <a:stretch>
            <a:fillRect/>
          </a:stretch>
        </p:blipFill>
        <p:spPr bwMode="auto">
          <a:xfrm>
            <a:off x="2849031" y="730250"/>
            <a:ext cx="2029941"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B20DF92-CDA8-3125-0563-A93C769DC59D}"/>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82A0CB98-B367-95D1-6D2B-1CE8E7046967}"/>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659980114"/>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91763-7AEA-337C-6D93-782EBAF26FCB}"/>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692944D6-78D2-360B-04CA-C6076442B8F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5D1A0148-DC57-587C-E252-994580B3FDF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5345247-36A5-341E-0A91-9DB3D56DF8E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F487131D-D218-1214-E190-71161BD9E751}"/>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B604C60-D9B1-B22C-B13E-FFF8D6D30EB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7771FFE-2955-2F8A-5D0B-D0F2647B772D}"/>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44</a:t>
            </a:fld>
            <a:endParaRPr dirty="0"/>
          </a:p>
        </p:txBody>
      </p:sp>
      <p:sp>
        <p:nvSpPr>
          <p:cNvPr id="9" name="Course Purpose">
            <a:extLst>
              <a:ext uri="{FF2B5EF4-FFF2-40B4-BE49-F238E27FC236}">
                <a16:creationId xmlns:a16="http://schemas.microsoft.com/office/drawing/2014/main" id="{C8DC0E7C-4244-05D0-1151-FC836DA29CE5}"/>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रिवर्स</a:t>
            </a:r>
            <a:br>
              <a:rPr lang="en-IN" sz="2700" dirty="0"/>
            </a:br>
            <a:endParaRPr lang="en-IN" sz="2700" dirty="0"/>
          </a:p>
        </p:txBody>
      </p:sp>
      <p:sp>
        <p:nvSpPr>
          <p:cNvPr id="12" name="Text Box 5">
            <a:extLst>
              <a:ext uri="{FF2B5EF4-FFF2-40B4-BE49-F238E27FC236}">
                <a16:creationId xmlns:a16="http://schemas.microsoft.com/office/drawing/2014/main" id="{274368E4-9670-3033-4923-40DD1225D388}"/>
              </a:ext>
            </a:extLst>
          </p:cNvPr>
          <p:cNvSpPr txBox="1">
            <a:spLocks noChangeArrowheads="1"/>
          </p:cNvSpPr>
          <p:nvPr/>
        </p:nvSpPr>
        <p:spPr bwMode="auto">
          <a:xfrm>
            <a:off x="5354453" y="973667"/>
            <a:ext cx="2859782"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179388" indent="-179388" algn="l" rtl="0" eaLnBrk="1" hangingPunct="1">
              <a:lnSpc>
                <a:spcPct val="100000"/>
              </a:lnSpc>
              <a:spcBef>
                <a:spcPct val="50000"/>
              </a:spcBef>
              <a:buFontTx/>
              <a:buNone/>
            </a:pPr>
            <a:r>
              <a:rPr lang="en-US" altLang="en-US" sz="1800" dirty="0">
                <a:latin typeface="Times New Roman" panose="02020603050405020304" pitchFamily="18" charset="0"/>
              </a:rPr>
              <a:t>1 </a:t>
            </a:r>
            <a:r>
              <a:rPr lang="en-US" altLang="en-US" sz="1800" dirty="0" err="1">
                <a:latin typeface="Times New Roman" panose="02020603050405020304" pitchFamily="18" charset="0"/>
              </a:rPr>
              <a:t>थ्रॉटल</a:t>
            </a:r>
            <a:r>
              <a:rPr lang="en-US" altLang="en-US" sz="1800" dirty="0">
                <a:latin typeface="Times New Roman" panose="02020603050405020304" pitchFamily="18" charset="0"/>
              </a:rPr>
              <a:t> को पूरी तरह </a:t>
            </a:r>
            <a:r>
              <a:rPr lang="en-US" altLang="en-US" sz="1800" dirty="0" err="1">
                <a:latin typeface="Times New Roman" panose="02020603050405020304" pitchFamily="18" charset="0"/>
              </a:rPr>
              <a:t>बंद</a:t>
            </a:r>
            <a:r>
              <a:rPr lang="en-US" altLang="en-US" sz="1800" dirty="0">
                <a:latin typeface="Times New Roman" panose="02020603050405020304" pitchFamily="18" charset="0"/>
              </a:rPr>
              <a:t>      </a:t>
            </a:r>
            <a:r>
              <a:rPr lang="en-US" altLang="en-US" sz="1800" dirty="0" err="1">
                <a:latin typeface="Times New Roman" panose="02020603050405020304" pitchFamily="18" charset="0"/>
              </a:rPr>
              <a:t>स्थिति</a:t>
            </a:r>
            <a:r>
              <a:rPr lang="en-US" altLang="en-US" sz="1800" dirty="0">
                <a:latin typeface="Times New Roman" panose="02020603050405020304" pitchFamily="18" charset="0"/>
              </a:rPr>
              <a:t> में सेट करें।</a:t>
            </a:r>
          </a:p>
        </p:txBody>
      </p:sp>
      <p:sp>
        <p:nvSpPr>
          <p:cNvPr id="13" name="Text Box 6">
            <a:extLst>
              <a:ext uri="{FF2B5EF4-FFF2-40B4-BE49-F238E27FC236}">
                <a16:creationId xmlns:a16="http://schemas.microsoft.com/office/drawing/2014/main" id="{D98DAC39-EE3C-7EDF-ED8D-E983E436C717}"/>
              </a:ext>
            </a:extLst>
          </p:cNvPr>
          <p:cNvSpPr txBox="1">
            <a:spLocks noChangeArrowheads="1"/>
          </p:cNvSpPr>
          <p:nvPr/>
        </p:nvSpPr>
        <p:spPr bwMode="auto">
          <a:xfrm>
            <a:off x="5525903" y="2675362"/>
            <a:ext cx="2617802"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2. आगे की ओर शिफ्ट करें।</a:t>
            </a:r>
          </a:p>
        </p:txBody>
      </p:sp>
      <p:sp>
        <p:nvSpPr>
          <p:cNvPr id="14" name="Text Box 7">
            <a:extLst>
              <a:ext uri="{FF2B5EF4-FFF2-40B4-BE49-F238E27FC236}">
                <a16:creationId xmlns:a16="http://schemas.microsoft.com/office/drawing/2014/main" id="{8EFDC947-3FB8-EB2A-3D58-476B5E4D4CA9}"/>
              </a:ext>
            </a:extLst>
          </p:cNvPr>
          <p:cNvSpPr txBox="1">
            <a:spLocks noChangeArrowheads="1"/>
          </p:cNvSpPr>
          <p:nvPr/>
        </p:nvSpPr>
        <p:spPr bwMode="auto">
          <a:xfrm>
            <a:off x="5642485" y="3258649"/>
            <a:ext cx="257175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3. गति बढ़ाने के लिए थ्रॉटल खोलें।</a:t>
            </a:r>
          </a:p>
        </p:txBody>
      </p:sp>
      <p:pic>
        <p:nvPicPr>
          <p:cNvPr id="15" name="Picture 8" descr="FORWARD 2">
            <a:extLst>
              <a:ext uri="{FF2B5EF4-FFF2-40B4-BE49-F238E27FC236}">
                <a16:creationId xmlns:a16="http://schemas.microsoft.com/office/drawing/2014/main" id="{60DF8E68-8F2B-52A3-7341-40DB4D682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90" t="5786" r="19298" b="4521"/>
          <a:stretch>
            <a:fillRect/>
          </a:stretch>
        </p:blipFill>
        <p:spPr bwMode="auto">
          <a:xfrm>
            <a:off x="2626719" y="2663825"/>
            <a:ext cx="2577430" cy="205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FORWARD 1">
            <a:extLst>
              <a:ext uri="{FF2B5EF4-FFF2-40B4-BE49-F238E27FC236}">
                <a16:creationId xmlns:a16="http://schemas.microsoft.com/office/drawing/2014/main" id="{C7531FE1-F680-B23E-5CB8-6732DA0D65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263" t="8627" r="10527" b="10844"/>
          <a:stretch>
            <a:fillRect/>
          </a:stretch>
        </p:blipFill>
        <p:spPr bwMode="auto">
          <a:xfrm>
            <a:off x="2849031" y="730250"/>
            <a:ext cx="2029941"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F47A126-FDF9-089A-EE69-4973EF3C82C0}"/>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5EC0FD07-2945-893F-9F19-1B24AA916C7A}"/>
              </a:ext>
            </a:extLst>
          </p:cNvPr>
          <p:cNvPicPr preferRelativeResize="0"/>
          <p:nvPr/>
        </p:nvPicPr>
        <p:blipFill rotWithShape="1">
          <a:blip r:embed="rId6">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4170520504"/>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89AED-A0C0-E97F-0229-68C31761571C}"/>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3A883927-0D0A-E3E2-0E80-A54067D7173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 name="Line">
            <a:extLst>
              <a:ext uri="{FF2B5EF4-FFF2-40B4-BE49-F238E27FC236}">
                <a16:creationId xmlns:a16="http://schemas.microsoft.com/office/drawing/2014/main" id="{CEA403F2-8D17-6826-4336-8C9D4A6AF253}"/>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A40772E-286D-3D61-9241-1FBF274C769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B788FB23-0766-6AEB-519F-164D97E421FF}"/>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4B3F44C0-6D9F-97D1-73BB-7EFA324368E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6F7A45D4-1723-909D-5B9C-DA8C318816AE}"/>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45</a:t>
            </a:fld>
            <a:endParaRPr dirty="0"/>
          </a:p>
        </p:txBody>
      </p:sp>
      <p:sp>
        <p:nvSpPr>
          <p:cNvPr id="9" name="Course Purpose">
            <a:extLst>
              <a:ext uri="{FF2B5EF4-FFF2-40B4-BE49-F238E27FC236}">
                <a16:creationId xmlns:a16="http://schemas.microsoft.com/office/drawing/2014/main" id="{3C4C8BE8-6815-E9A8-3069-4D31665C2140}"/>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2700" dirty="0"/>
            </a:br>
            <a:r>
              <a:rPr lang="en-IN" sz="2700" dirty="0"/>
              <a:t>इंजन को ऊपर की ओर झुकाना</a:t>
            </a:r>
          </a:p>
        </p:txBody>
      </p:sp>
      <p:pic>
        <p:nvPicPr>
          <p:cNvPr id="18" name="Picture 6" descr="TILTING UP THE ENGINE">
            <a:extLst>
              <a:ext uri="{FF2B5EF4-FFF2-40B4-BE49-F238E27FC236}">
                <a16:creationId xmlns:a16="http://schemas.microsoft.com/office/drawing/2014/main" id="{DD17856F-F0E3-A797-5EF8-80667DA274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830932"/>
            <a:ext cx="26289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
            <a:extLst>
              <a:ext uri="{FF2B5EF4-FFF2-40B4-BE49-F238E27FC236}">
                <a16:creationId xmlns:a16="http://schemas.microsoft.com/office/drawing/2014/main" id="{3F3E41F0-C458-3F8B-CF56-973868A5B8D8}"/>
              </a:ext>
            </a:extLst>
          </p:cNvPr>
          <p:cNvSpPr txBox="1">
            <a:spLocks noChangeArrowheads="1"/>
          </p:cNvSpPr>
          <p:nvPr/>
        </p:nvSpPr>
        <p:spPr bwMode="auto">
          <a:xfrm>
            <a:off x="5978696" y="1341019"/>
            <a:ext cx="29146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1.</a:t>
            </a:r>
            <a:r>
              <a:rPr lang="en-US" altLang="en-US" sz="1800" dirty="0">
                <a:latin typeface="Open sence"/>
              </a:rPr>
              <a:t>तटस्थ स्थिति में आ जाओ।</a:t>
            </a:r>
          </a:p>
        </p:txBody>
      </p:sp>
      <p:sp>
        <p:nvSpPr>
          <p:cNvPr id="20" name="Text Box 8">
            <a:extLst>
              <a:ext uri="{FF2B5EF4-FFF2-40B4-BE49-F238E27FC236}">
                <a16:creationId xmlns:a16="http://schemas.microsoft.com/office/drawing/2014/main" id="{440D38E1-739F-6546-BB8D-5B59201CFFD6}"/>
              </a:ext>
            </a:extLst>
          </p:cNvPr>
          <p:cNvSpPr txBox="1">
            <a:spLocks noChangeArrowheads="1"/>
          </p:cNvSpPr>
          <p:nvPr/>
        </p:nvSpPr>
        <p:spPr bwMode="auto">
          <a:xfrm>
            <a:off x="5933698" y="2065985"/>
            <a:ext cx="2929238"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2.</a:t>
            </a:r>
            <a:r>
              <a:rPr lang="en-US" altLang="en-US" sz="1800" dirty="0">
                <a:latin typeface="Open sence"/>
              </a:rPr>
              <a:t>ईंधन जोड़ हटाएँ।</a:t>
            </a:r>
          </a:p>
        </p:txBody>
      </p:sp>
      <p:sp>
        <p:nvSpPr>
          <p:cNvPr id="21" name="Text Box 9">
            <a:extLst>
              <a:ext uri="{FF2B5EF4-FFF2-40B4-BE49-F238E27FC236}">
                <a16:creationId xmlns:a16="http://schemas.microsoft.com/office/drawing/2014/main" id="{8C6EACD3-85A3-05AF-255E-5ACC1AB0517A}"/>
              </a:ext>
            </a:extLst>
          </p:cNvPr>
          <p:cNvSpPr txBox="1">
            <a:spLocks noChangeArrowheads="1"/>
          </p:cNvSpPr>
          <p:nvPr/>
        </p:nvSpPr>
        <p:spPr bwMode="auto">
          <a:xfrm>
            <a:off x="5933698" y="2938817"/>
            <a:ext cx="2971800" cy="622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3.</a:t>
            </a:r>
            <a:r>
              <a:rPr lang="en-US" altLang="en-US" sz="1800" dirty="0">
                <a:latin typeface="Open sence"/>
              </a:rPr>
              <a:t>टिल्ट लॉक लीवर को रिलीज में रखें।</a:t>
            </a:r>
          </a:p>
        </p:txBody>
      </p:sp>
      <p:sp>
        <p:nvSpPr>
          <p:cNvPr id="22" name="Text Box 10">
            <a:extLst>
              <a:ext uri="{FF2B5EF4-FFF2-40B4-BE49-F238E27FC236}">
                <a16:creationId xmlns:a16="http://schemas.microsoft.com/office/drawing/2014/main" id="{9582DC4E-4D9B-6A6E-53F6-B2A8A4CBC2DB}"/>
              </a:ext>
            </a:extLst>
          </p:cNvPr>
          <p:cNvSpPr txBox="1">
            <a:spLocks noChangeArrowheads="1"/>
          </p:cNvSpPr>
          <p:nvPr/>
        </p:nvSpPr>
        <p:spPr bwMode="auto">
          <a:xfrm>
            <a:off x="5978696" y="3776473"/>
            <a:ext cx="3200400"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1800" dirty="0">
                <a:latin typeface="Times New Roman" panose="02020603050405020304" pitchFamily="18" charset="0"/>
              </a:rPr>
              <a:t>4.</a:t>
            </a:r>
            <a:r>
              <a:rPr lang="en-US" altLang="en-US" sz="1800" dirty="0">
                <a:latin typeface="Open sence"/>
              </a:rPr>
              <a:t>इंजन को पूरी तरह से ऊपर झुकाएं।</a:t>
            </a:r>
          </a:p>
        </p:txBody>
      </p:sp>
      <p:pic>
        <p:nvPicPr>
          <p:cNvPr id="2" name="Picture 1">
            <a:extLst>
              <a:ext uri="{FF2B5EF4-FFF2-40B4-BE49-F238E27FC236}">
                <a16:creationId xmlns:a16="http://schemas.microsoft.com/office/drawing/2014/main" id="{46D6D8CB-3EA1-09BD-A105-0E7736B2DC7A}"/>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0B522D84-D6A8-786E-6FB3-317C06C2E82F}"/>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208689030"/>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CF3CA-430C-E35F-E626-F7D8D580207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D569A45-6693-2ECE-BB01-E0FD5281D6F7}"/>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A9EE0EB2-A05C-A0BE-77BB-42A4A2EE5B1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6C256B2-AF7D-C83D-3F46-C0E14D74A0D9}"/>
              </a:ext>
            </a:extLst>
          </p:cNvPr>
          <p:cNvSpPr txBox="1"/>
          <p:nvPr/>
        </p:nvSpPr>
        <p:spPr>
          <a:xfrm>
            <a:off x="3211830" y="1375014"/>
            <a:ext cx="5653596" cy="33231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आईआरबी को ले जाना:- आईआरबी को आमतौर </a:t>
            </a:r>
            <a:r>
              <a:rPr lang="en-US" sz="1600" dirty="0" err="1">
                <a:solidFill>
                  <a:schemeClr val="tx1"/>
                </a:solidFill>
              </a:rPr>
              <a:t>पर</a:t>
            </a:r>
            <a:r>
              <a:rPr lang="en-US" sz="1600" dirty="0">
                <a:solidFill>
                  <a:schemeClr val="tx1"/>
                </a:solidFill>
              </a:rPr>
              <a:t> </a:t>
            </a:r>
            <a:r>
              <a:rPr lang="en-US" sz="1600" dirty="0" err="1">
                <a:solidFill>
                  <a:schemeClr val="tx1"/>
                </a:solidFill>
              </a:rPr>
              <a:t>हवा</a:t>
            </a:r>
            <a:r>
              <a:rPr lang="en-US" sz="1600" dirty="0">
                <a:solidFill>
                  <a:schemeClr val="tx1"/>
                </a:solidFill>
              </a:rPr>
              <a:t> रहित अवस्था में या क्रैडल/रैक पर रखा जाता है।</a:t>
            </a:r>
          </a:p>
          <a:p>
            <a:pPr marL="342900" indent="-342900" algn="just"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ओबीएम को ले जाना:- ओबीएम को आमतौर पर अलग करके एक सूखे, हवादार लॉकर में रखा जाता है। </a:t>
            </a:r>
            <a:r>
              <a:rPr lang="en-US" sz="1600" dirty="0" err="1">
                <a:solidFill>
                  <a:schemeClr val="tx1"/>
                </a:solidFill>
              </a:rPr>
              <a:t>इसे</a:t>
            </a:r>
            <a:r>
              <a:rPr lang="en-US" sz="1600" dirty="0">
                <a:solidFill>
                  <a:schemeClr val="tx1"/>
                </a:solidFill>
              </a:rPr>
              <a:t> </a:t>
            </a:r>
            <a:r>
              <a:rPr lang="en-US" sz="1600" dirty="0" err="1">
                <a:solidFill>
                  <a:schemeClr val="tx1"/>
                </a:solidFill>
              </a:rPr>
              <a:t>सीधी</a:t>
            </a:r>
            <a:r>
              <a:rPr lang="en-US" sz="1600" dirty="0">
                <a:solidFill>
                  <a:schemeClr val="tx1"/>
                </a:solidFill>
              </a:rPr>
              <a:t> स्थिति में सुरक्षित रखा जाता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हैंडलिंग सावधानियों:</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        क)</a:t>
            </a:r>
            <a:r>
              <a:rPr lang="en-US" sz="1600" dirty="0" err="1">
                <a:solidFill>
                  <a:schemeClr val="tx1"/>
                </a:solidFill>
              </a:rPr>
              <a:t>अत्यधिक</a:t>
            </a:r>
            <a:r>
              <a:rPr lang="en-US" sz="1600" dirty="0">
                <a:solidFill>
                  <a:schemeClr val="tx1"/>
                </a:solidFill>
              </a:rPr>
              <a:t> गिरने या झुकने से बचें (ईंधन/तेल लीक हो सकता है)।</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        ख) हमेशा काउलिंग (इंजन कवर) को लगाकर परिवहन करें।</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9E75E56B-B6CE-97E5-CCE8-C08D28B0E6A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A9B2142-14F1-16E1-266F-80D59F81F03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6887BDAF-4591-0BB7-242A-BDCD0C327AAD}"/>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91BC6A4-8ACD-E871-7217-66C0461FE7B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A2DBF1ED-8587-7245-4364-9BAD10FFD45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46</a:t>
            </a:fld>
            <a:endParaRPr dirty="0"/>
          </a:p>
        </p:txBody>
      </p:sp>
      <p:sp>
        <p:nvSpPr>
          <p:cNvPr id="9" name="Course Purpose">
            <a:extLst>
              <a:ext uri="{FF2B5EF4-FFF2-40B4-BE49-F238E27FC236}">
                <a16:creationId xmlns:a16="http://schemas.microsoft.com/office/drawing/2014/main" id="{8E934393-15F2-ADE5-22BA-2B08D911F5E0}"/>
              </a:ext>
            </a:extLst>
          </p:cNvPr>
          <p:cNvSpPr txBox="1"/>
          <p:nvPr/>
        </p:nvSpPr>
        <p:spPr>
          <a:xfrm>
            <a:off x="148931" y="1044128"/>
            <a:ext cx="2784325" cy="3098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50000"/>
              </a:lnSpc>
              <a:defRPr sz="7200" b="1" cap="all">
                <a:solidFill>
                  <a:srgbClr val="C00000"/>
                </a:solidFill>
                <a:latin typeface="Open Sans"/>
                <a:ea typeface="Open Sans"/>
                <a:cs typeface="Open Sans"/>
                <a:sym typeface="Open Sans"/>
              </a:defRPr>
            </a:pPr>
            <a:r>
              <a:rPr lang="en-US" sz="2700" dirty="0"/>
              <a:t>लाइफबोट- ले जाना, चढ़ना, संभालना और उतरना</a:t>
            </a:r>
            <a:br>
              <a:rPr lang="en-US" sz="2700" dirty="0"/>
            </a:br>
            <a:endParaRPr lang="en-US" sz="2700" dirty="0"/>
          </a:p>
        </p:txBody>
      </p:sp>
      <p:pic>
        <p:nvPicPr>
          <p:cNvPr id="2" name="Picture 1">
            <a:extLst>
              <a:ext uri="{FF2B5EF4-FFF2-40B4-BE49-F238E27FC236}">
                <a16:creationId xmlns:a16="http://schemas.microsoft.com/office/drawing/2014/main" id="{2A78406C-2464-4EDC-E4FC-1C089727BE7B}"/>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93E1124D-FDF4-AFB7-C01F-C69D28CBBB52}"/>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30252169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24044-DA84-1F86-2623-6624AD9B56E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664297D-75A3-DC4A-F23C-44A026E07CC9}"/>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CDB15E14-014F-9688-CA0E-519C43AFCDC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4FBD668-B288-9621-E027-23F243051D57}"/>
              </a:ext>
            </a:extLst>
          </p:cNvPr>
          <p:cNvSpPr txBox="1"/>
          <p:nvPr/>
        </p:nvSpPr>
        <p:spPr>
          <a:xfrm>
            <a:off x="3211830" y="1375014"/>
            <a:ext cx="5653596" cy="40618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चरण:</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आईआरबी को प्रक्षेपित किया जाता है और पानी में स्थिर किया जाता है।</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ओबीएम या तो पहले से ही जुड़ा हुआ होता है या सावधानीपूर्वक तैरते हुए जुड़ा होता है (आमतौर पर छोटे आईआरबी पर)।</a:t>
            </a:r>
          </a:p>
          <a:p>
            <a:pPr marL="342900" indent="-342900" algn="just">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hi-IN" sz="1600" dirty="0">
                <a:solidFill>
                  <a:schemeClr val="tx1"/>
                </a:solidFill>
              </a:rPr>
              <a:t>बोट</a:t>
            </a:r>
            <a:r>
              <a:rPr lang="en-US" sz="1600" dirty="0">
                <a:solidFill>
                  <a:schemeClr val="tx1"/>
                </a:solidFill>
              </a:rPr>
              <a:t> को स्थिर करने </a:t>
            </a:r>
            <a:r>
              <a:rPr lang="en-US" sz="1600" dirty="0" err="1">
                <a:solidFill>
                  <a:schemeClr val="tx1"/>
                </a:solidFill>
              </a:rPr>
              <a:t>और</a:t>
            </a:r>
            <a:r>
              <a:rPr lang="en-US" sz="1600" dirty="0">
                <a:solidFill>
                  <a:schemeClr val="tx1"/>
                </a:solidFill>
              </a:rPr>
              <a:t> </a:t>
            </a:r>
            <a:r>
              <a:rPr lang="en-US" sz="1600" dirty="0" err="1">
                <a:solidFill>
                  <a:schemeClr val="tx1"/>
                </a:solidFill>
              </a:rPr>
              <a:t>शुरू</a:t>
            </a:r>
            <a:r>
              <a:rPr lang="en-US" sz="1600" dirty="0">
                <a:solidFill>
                  <a:schemeClr val="tx1"/>
                </a:solidFill>
              </a:rPr>
              <a:t> करने के लिए चालक दल का एक सदस्य </a:t>
            </a:r>
            <a:r>
              <a:rPr lang="en-US" sz="1600" dirty="0" err="1">
                <a:solidFill>
                  <a:schemeClr val="tx1"/>
                </a:solidFill>
              </a:rPr>
              <a:t>पहले</a:t>
            </a:r>
            <a:r>
              <a:rPr lang="en-US" sz="1600" dirty="0">
                <a:solidFill>
                  <a:schemeClr val="tx1"/>
                </a:solidFill>
              </a:rPr>
              <a:t> </a:t>
            </a:r>
            <a:r>
              <a:rPr lang="hi-IN" sz="1600" dirty="0">
                <a:solidFill>
                  <a:schemeClr val="tx1"/>
                </a:solidFill>
              </a:rPr>
              <a:t>बोट</a:t>
            </a:r>
            <a:r>
              <a:rPr lang="en-US" sz="1600" dirty="0">
                <a:solidFill>
                  <a:schemeClr val="tx1"/>
                </a:solidFill>
              </a:rPr>
              <a:t> पर </a:t>
            </a:r>
            <a:r>
              <a:rPr lang="en-US" sz="1600" dirty="0" err="1">
                <a:solidFill>
                  <a:schemeClr val="tx1"/>
                </a:solidFill>
              </a:rPr>
              <a:t>चढ़ता</a:t>
            </a:r>
            <a:r>
              <a:rPr lang="en-US" sz="1600" dirty="0">
                <a:solidFill>
                  <a:schemeClr val="tx1"/>
                </a:solidFill>
              </a:rPr>
              <a:t> </a:t>
            </a:r>
            <a:r>
              <a:rPr lang="en-US" sz="1600" dirty="0" err="1">
                <a:solidFill>
                  <a:schemeClr val="tx1"/>
                </a:solidFill>
              </a:rPr>
              <a:t>है</a:t>
            </a:r>
            <a:r>
              <a:rPr lang="en-US" sz="1600" dirty="0">
                <a:solidFill>
                  <a:schemeClr val="tx1"/>
                </a:solidFill>
              </a:rPr>
              <a:t> </a:t>
            </a:r>
            <a:r>
              <a:rPr lang="hi-IN" sz="1600" dirty="0">
                <a:solidFill>
                  <a:schemeClr val="tx1"/>
                </a:solidFill>
              </a:rPr>
              <a:t>इसको </a:t>
            </a:r>
            <a:r>
              <a:rPr lang="en-US" sz="1600" dirty="0" err="1">
                <a:solidFill>
                  <a:schemeClr val="tx1"/>
                </a:solidFill>
              </a:rPr>
              <a:t>संतुलन</a:t>
            </a:r>
            <a:r>
              <a:rPr lang="en-US" sz="1600" dirty="0">
                <a:solidFill>
                  <a:schemeClr val="tx1"/>
                </a:solidFill>
              </a:rPr>
              <a:t> </a:t>
            </a:r>
            <a:r>
              <a:rPr lang="hi-IN" sz="1600" dirty="0">
                <a:solidFill>
                  <a:schemeClr val="tx1"/>
                </a:solidFill>
              </a:rPr>
              <a:t>करता है </a:t>
            </a:r>
            <a:r>
              <a:rPr lang="en-US" sz="1600" dirty="0">
                <a:solidFill>
                  <a:schemeClr val="tx1"/>
                </a:solidFill>
              </a:rPr>
              <a:t>।</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लाइफजैकेट हर समय पहनना चाहिए।</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अपना वजन समान रूप से वितरित करें, </a:t>
            </a:r>
            <a:r>
              <a:rPr lang="en-US" sz="1600" dirty="0" err="1">
                <a:solidFill>
                  <a:schemeClr val="tx1"/>
                </a:solidFill>
              </a:rPr>
              <a:t>बैठे</a:t>
            </a:r>
            <a:r>
              <a:rPr lang="en-US" sz="1600" dirty="0">
                <a:solidFill>
                  <a:schemeClr val="tx1"/>
                </a:solidFill>
              </a:rPr>
              <a:t> </a:t>
            </a:r>
            <a:r>
              <a:rPr lang="en-US" sz="1600" dirty="0" err="1">
                <a:solidFill>
                  <a:schemeClr val="tx1"/>
                </a:solidFill>
              </a:rPr>
              <a:t>रहें</a:t>
            </a:r>
            <a:r>
              <a:rPr lang="en-US" sz="1600" dirty="0">
                <a:solidFill>
                  <a:schemeClr val="tx1"/>
                </a:solidFill>
              </a:rPr>
              <a:t> तथा सुरक्षा रस्सियों या हैंडल को पकड़ कर रखें।</a:t>
            </a:r>
          </a:p>
          <a:p>
            <a:pPr marL="342900" indent="-34290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39BC1C58-ECCC-C28C-003B-D1EF27CFDB7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2F7CE27-19E8-F27A-25BC-64B354DF7A9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C3B3EAA7-B559-A6DE-D251-6460F2288595}"/>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C9F81BA-C955-2E3D-DD81-AE2FF6C860FD}"/>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68205B1-BCC9-1BFC-8E39-AE4F048CB389}"/>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47</a:t>
            </a:fld>
            <a:endParaRPr dirty="0"/>
          </a:p>
        </p:txBody>
      </p:sp>
      <p:sp>
        <p:nvSpPr>
          <p:cNvPr id="9" name="Course Purpose">
            <a:extLst>
              <a:ext uri="{FF2B5EF4-FFF2-40B4-BE49-F238E27FC236}">
                <a16:creationId xmlns:a16="http://schemas.microsoft.com/office/drawing/2014/main" id="{B4AA67DE-EB09-C131-5930-E8BD3E9D2DF1}"/>
              </a:ext>
            </a:extLst>
          </p:cNvPr>
          <p:cNvSpPr txBox="1"/>
          <p:nvPr/>
        </p:nvSpPr>
        <p:spPr>
          <a:xfrm>
            <a:off x="148931" y="1044128"/>
            <a:ext cx="2784325" cy="18516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50000"/>
              </a:lnSpc>
              <a:defRPr sz="7200" b="1" cap="all">
                <a:solidFill>
                  <a:srgbClr val="C00000"/>
                </a:solidFill>
                <a:latin typeface="Open Sans"/>
                <a:ea typeface="Open Sans"/>
                <a:cs typeface="Open Sans"/>
                <a:sym typeface="Open Sans"/>
              </a:defRPr>
            </a:pPr>
            <a:r>
              <a:rPr lang="hi-IN" sz="2700" dirty="0"/>
              <a:t>बोट</a:t>
            </a:r>
            <a:r>
              <a:rPr lang="en-US" sz="2700" dirty="0"/>
              <a:t> पर चढ़ने (बोर्डिंग) की प्रक्रिया</a:t>
            </a:r>
          </a:p>
        </p:txBody>
      </p:sp>
      <p:pic>
        <p:nvPicPr>
          <p:cNvPr id="2" name="Picture 1">
            <a:extLst>
              <a:ext uri="{FF2B5EF4-FFF2-40B4-BE49-F238E27FC236}">
                <a16:creationId xmlns:a16="http://schemas.microsoft.com/office/drawing/2014/main" id="{89B893B8-9690-2FCB-059C-2533D62DF8E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A08CDB88-3FA1-062C-9CE2-F3B0EE45B767}"/>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794434948"/>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BEF04-AC8F-4DC1-E8C6-C7261E0E552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43BB026-4629-9125-0DD5-B4B2A989AA05}"/>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B15D304A-CD91-8910-07A1-33BE8C2264E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853912B-7A28-BFBA-3BE5-D1EDE6519188}"/>
              </a:ext>
            </a:extLst>
          </p:cNvPr>
          <p:cNvSpPr txBox="1"/>
          <p:nvPr/>
        </p:nvSpPr>
        <p:spPr>
          <a:xfrm>
            <a:off x="3211830" y="1743638"/>
            <a:ext cx="5653596" cy="16562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थ्रॉटल हैंडल का उपयोग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गति को सावधानीपूर्वक नियंत्रित करें, विशेष रूप से लोगों के पास या बचाव कार्यों के दौरान।</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40E5E2A6-02FD-94C4-7484-4AFC27670A91}"/>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5E682D07-C841-BE27-81F7-4D8D191D611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6B920812-047B-AC9D-398A-07101689FE52}"/>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884EE7F-1072-5752-8BE5-1879A828EB4E}"/>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A2F5B330-A73D-E0E2-9F30-729C39863432}"/>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48</a:t>
            </a:fld>
            <a:endParaRPr dirty="0"/>
          </a:p>
        </p:txBody>
      </p:sp>
      <p:sp>
        <p:nvSpPr>
          <p:cNvPr id="9" name="Course Purpose">
            <a:extLst>
              <a:ext uri="{FF2B5EF4-FFF2-40B4-BE49-F238E27FC236}">
                <a16:creationId xmlns:a16="http://schemas.microsoft.com/office/drawing/2014/main" id="{518FF259-2E40-2B60-7AEA-23CB1C84544A}"/>
              </a:ext>
            </a:extLst>
          </p:cNvPr>
          <p:cNvSpPr txBox="1"/>
          <p:nvPr/>
        </p:nvSpPr>
        <p:spPr>
          <a:xfrm>
            <a:off x="148931" y="1044128"/>
            <a:ext cx="2784325" cy="433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पैंतरेबाजी:</a:t>
            </a:r>
          </a:p>
        </p:txBody>
      </p:sp>
      <p:pic>
        <p:nvPicPr>
          <p:cNvPr id="2" name="Picture 1">
            <a:extLst>
              <a:ext uri="{FF2B5EF4-FFF2-40B4-BE49-F238E27FC236}">
                <a16:creationId xmlns:a16="http://schemas.microsoft.com/office/drawing/2014/main" id="{87F48954-198B-C23C-1460-95B81ED2BE5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4B37FC08-190C-E0BE-0ADA-28D0E6CCA17D}"/>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602905466"/>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CAB3B-EC0D-4954-2DB9-EC223F32F1C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BD97F42-EDBD-5BF4-7133-B0D9E569C85B}"/>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AFFB1E7-E680-1499-B790-3A3390474ED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91D2A6-6506-F38E-1421-07FA20C20E96}"/>
              </a:ext>
            </a:extLst>
          </p:cNvPr>
          <p:cNvSpPr txBox="1"/>
          <p:nvPr/>
        </p:nvSpPr>
        <p:spPr>
          <a:xfrm>
            <a:off x="3160619" y="1337581"/>
            <a:ext cx="5653596" cy="37337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800" dirty="0">
                <a:solidFill>
                  <a:schemeClr val="tx1"/>
                </a:solidFill>
              </a:rPr>
              <a:t>चरण:</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आईआरबी को सुरक्षित प्लेटफॉर्म या सीढ़ी के पास लाया जाता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लोगों के उतरने से पहले ओबीएम को बंद कर दिया जाता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नाव का संतुलन बनाए रखते हुए एक समय में एक ही व्यक्ति उतरता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ओबीएम (यदि आवश्यक हो) को हटा दें और इसे सुरक्षित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आईआरबी को हवा से </a:t>
            </a:r>
            <a:r>
              <a:rPr lang="en-US" sz="1800" dirty="0" err="1">
                <a:solidFill>
                  <a:schemeClr val="tx1"/>
                </a:solidFill>
              </a:rPr>
              <a:t>खाली</a:t>
            </a:r>
            <a:r>
              <a:rPr lang="en-US" sz="1800" dirty="0">
                <a:solidFill>
                  <a:schemeClr val="tx1"/>
                </a:solidFill>
              </a:rPr>
              <a:t> </a:t>
            </a:r>
            <a:r>
              <a:rPr lang="en-US" sz="1800" dirty="0" err="1">
                <a:solidFill>
                  <a:schemeClr val="tx1"/>
                </a:solidFill>
              </a:rPr>
              <a:t>करें</a:t>
            </a:r>
            <a:r>
              <a:rPr lang="en-US" sz="1800" dirty="0">
                <a:solidFill>
                  <a:schemeClr val="tx1"/>
                </a:solidFill>
              </a:rPr>
              <a:t>।</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5070EB93-3498-0A7C-D1BF-C8A106C6D2F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4031D510-BF36-AB8C-AE56-358B4F9D6AE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BFC7533-8D07-28C7-DCF1-B9D42C11E46E}"/>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6802C04-4E06-AAF6-D715-5FB05C1F05D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A7E7E27-03B9-09DE-E2F0-BABDED1C0B75}"/>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49</a:t>
            </a:fld>
            <a:endParaRPr dirty="0"/>
          </a:p>
        </p:txBody>
      </p:sp>
      <p:sp>
        <p:nvSpPr>
          <p:cNvPr id="9" name="Course Purpose">
            <a:extLst>
              <a:ext uri="{FF2B5EF4-FFF2-40B4-BE49-F238E27FC236}">
                <a16:creationId xmlns:a16="http://schemas.microsoft.com/office/drawing/2014/main" id="{BC67D48A-B38F-8B7A-FD48-ED3F6678D413}"/>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उतरने की प्रक्रिया</a:t>
            </a:r>
          </a:p>
        </p:txBody>
      </p:sp>
      <p:pic>
        <p:nvPicPr>
          <p:cNvPr id="2" name="Picture 1">
            <a:extLst>
              <a:ext uri="{FF2B5EF4-FFF2-40B4-BE49-F238E27FC236}">
                <a16:creationId xmlns:a16="http://schemas.microsoft.com/office/drawing/2014/main" id="{80B9B93E-62C3-6BFB-96DA-740B54AE6F5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5115F9F0-964B-5C54-D36D-1E8DAAE656D5}"/>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689327638"/>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CC689-D110-32A0-E3FF-3F6F3DE828E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14BBC8C-3C87-7EC3-495F-B062631C4542}"/>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49A7A860-FD50-4CA7-963C-734EADF1AD4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F54F7EA-FBC7-C4A4-732B-8F6174B2AE9B}"/>
              </a:ext>
            </a:extLst>
          </p:cNvPr>
          <p:cNvSpPr txBox="1"/>
          <p:nvPr/>
        </p:nvSpPr>
        <p:spPr>
          <a:xfrm>
            <a:off x="3211830" y="1458902"/>
            <a:ext cx="5653596" cy="29027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स्थिर जल (स्थिर जल)</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उदाहरण: झीलें, तालाब, बंदरगाह, जलाशय</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विशेषताएँ:</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कोई धारा या पानी की गति नहीं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पूर्वानुमान योग्य और स्थिर सतह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अक्सर हवा और लहरों से सुरक्षित</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2669E888-6C81-F18D-B939-6FEE07985C9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98EDD430-9E39-EADC-DAE8-1637F36BEA3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DFB98E66-7FCD-DD1A-40D2-83CD74B4E227}"/>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951E8959-5919-EF6B-BA4A-CC82E015993E}"/>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4CD520F2-D0CB-FEFF-9D67-D1415F0F89FE}"/>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50</a:t>
            </a:fld>
            <a:endParaRPr dirty="0"/>
          </a:p>
        </p:txBody>
      </p:sp>
      <p:sp>
        <p:nvSpPr>
          <p:cNvPr id="9" name="Course Purpose">
            <a:extLst>
              <a:ext uri="{FF2B5EF4-FFF2-40B4-BE49-F238E27FC236}">
                <a16:creationId xmlns:a16="http://schemas.microsoft.com/office/drawing/2014/main" id="{BBDE8797-890B-95C7-0CE7-3BFF5F75C219}"/>
              </a:ext>
            </a:extLst>
          </p:cNvPr>
          <p:cNvSpPr txBox="1"/>
          <p:nvPr/>
        </p:nvSpPr>
        <p:spPr>
          <a:xfrm>
            <a:off x="148931" y="1044128"/>
            <a:ext cx="2784325" cy="24748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50000"/>
              </a:lnSpc>
              <a:defRPr sz="7200" b="1" cap="all">
                <a:solidFill>
                  <a:srgbClr val="C00000"/>
                </a:solidFill>
                <a:latin typeface="Open Sans"/>
                <a:ea typeface="Open Sans"/>
                <a:cs typeface="Open Sans"/>
                <a:sym typeface="Open Sans"/>
              </a:defRPr>
            </a:pPr>
            <a:r>
              <a:rPr lang="en-US" sz="2700" dirty="0"/>
              <a:t>नाव चलाना - स्थिर पानी और बहता पानी</a:t>
            </a:r>
            <a:br>
              <a:rPr lang="en-US" sz="2700" dirty="0"/>
            </a:br>
            <a:endParaRPr lang="en-US" sz="2700" dirty="0"/>
          </a:p>
        </p:txBody>
      </p:sp>
      <p:pic>
        <p:nvPicPr>
          <p:cNvPr id="2" name="Picture 1">
            <a:extLst>
              <a:ext uri="{FF2B5EF4-FFF2-40B4-BE49-F238E27FC236}">
                <a16:creationId xmlns:a16="http://schemas.microsoft.com/office/drawing/2014/main" id="{1FDB435A-4187-D107-E250-85899FF3B07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2EA4C803-99D1-3B29-EE63-BC365DA9BA74}"/>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993198832"/>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32306-722A-E831-B37C-D650385F767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B9C3AAB-C907-7F2C-9634-3E295DF1532D}"/>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E9A72C2-8C50-5521-137C-958A8D0FA6E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0F636F8-F161-CED7-D1B8-6819CE727F16}"/>
              </a:ext>
            </a:extLst>
          </p:cNvPr>
          <p:cNvSpPr txBox="1"/>
          <p:nvPr/>
        </p:nvSpPr>
        <p:spPr>
          <a:xfrm>
            <a:off x="3211830" y="1458902"/>
            <a:ext cx="5653596" cy="36924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नौकायन संबंधी विचार: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आसान नियंत्रण: शुरुआती या प्रशिक्षण के लिए आदर्श</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बहाव की कमी के कारण सीधी रेखा में नौकायन सरल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स्थिति या दिशा बनाए रखने के लिए कम प्रयास की आवश्यकता</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स्ट्रोक तकनीक और संतुलन का अभ्यास करने के लिए अच्छा</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खतरों में फंसने का कम जोखिम</a:t>
            </a:r>
          </a:p>
          <a:p>
            <a:pPr algn="l" rtl="0">
              <a:lnSpc>
                <a:spcPct val="150000"/>
              </a:lnSpc>
              <a:spcBef>
                <a:spcPts val="0"/>
              </a:spcBef>
              <a:buSzPct val="100000"/>
              <a:defRPr sz="5400">
                <a:latin typeface="Open Sans"/>
                <a:ea typeface="Open Sans"/>
                <a:cs typeface="Open Sans"/>
                <a:sym typeface="Open Sans"/>
              </a:defRPr>
            </a:pPr>
            <a:r>
              <a:rPr lang="en-US" sz="1600" dirty="0">
                <a:solidFill>
                  <a:schemeClr val="tx1"/>
                </a:solidFill>
              </a:rPr>
              <a:t>जोखिम:</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उथले क्षेत्रों (खरपतवार, कीचड़) में भ्रामक हो सकता है</a:t>
            </a:r>
          </a:p>
          <a:p>
            <a:pPr marL="285750" indent="-28575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पानी की गुणवत्ता खराब हो सकती है </a:t>
            </a:r>
            <a:r>
              <a:rPr lang="en-US" sz="1600" dirty="0" err="1">
                <a:solidFill>
                  <a:schemeClr val="tx1"/>
                </a:solidFill>
              </a:rPr>
              <a:t>या</a:t>
            </a:r>
            <a:r>
              <a:rPr lang="en-US" sz="1600" dirty="0">
                <a:solidFill>
                  <a:schemeClr val="tx1"/>
                </a:solidFill>
              </a:rPr>
              <a:t> </a:t>
            </a:r>
            <a:r>
              <a:rPr lang="hi-IN" sz="1600" dirty="0">
                <a:solidFill>
                  <a:schemeClr val="tx1"/>
                </a:solidFill>
              </a:rPr>
              <a:t>स्थिर विकास</a:t>
            </a:r>
            <a:r>
              <a:rPr lang="en-US" sz="1600" dirty="0">
                <a:solidFill>
                  <a:schemeClr val="tx1"/>
                </a:solidFill>
              </a:rPr>
              <a:t> (शैवाल)</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13A3A450-4047-18CF-D8AA-42D13BBB3F2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3A537E5-1166-3584-107D-E5B1F8F82FC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B44D84E8-F949-D07F-43D6-C6375DA0FC5C}"/>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28FBB25-99C6-1C4B-125A-EE2546D11F4E}"/>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07474A3-4FC2-873C-33FD-FDC983CB5E61}"/>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51</a:t>
            </a:fld>
            <a:endParaRPr dirty="0"/>
          </a:p>
        </p:txBody>
      </p:sp>
      <p:sp>
        <p:nvSpPr>
          <p:cNvPr id="9" name="Course Purpose">
            <a:extLst>
              <a:ext uri="{FF2B5EF4-FFF2-40B4-BE49-F238E27FC236}">
                <a16:creationId xmlns:a16="http://schemas.microsoft.com/office/drawing/2014/main" id="{B1E680C8-B2E0-B102-5AA8-819BD0B203D5}"/>
              </a:ext>
            </a:extLst>
          </p:cNvPr>
          <p:cNvSpPr txBox="1"/>
          <p:nvPr/>
        </p:nvSpPr>
        <p:spPr>
          <a:xfrm>
            <a:off x="148931" y="1044128"/>
            <a:ext cx="2784325" cy="23029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नाव चलाना - स्थिर पानी और बहता पानी</a:t>
            </a:r>
            <a:br>
              <a:rPr lang="en-US" sz="2700" dirty="0"/>
            </a:br>
            <a:endParaRPr lang="en-US" sz="2700" dirty="0"/>
          </a:p>
        </p:txBody>
      </p:sp>
      <p:pic>
        <p:nvPicPr>
          <p:cNvPr id="2" name="Picture 1">
            <a:extLst>
              <a:ext uri="{FF2B5EF4-FFF2-40B4-BE49-F238E27FC236}">
                <a16:creationId xmlns:a16="http://schemas.microsoft.com/office/drawing/2014/main" id="{0110EE5F-5C5A-6A47-685D-47FC277BD02B}"/>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1F5488D5-D5C3-BFE6-8B85-A65BC64B30C8}"/>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120357076"/>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A8E8E-7C74-ED00-5C67-8750AE0FB86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B6BFB16-6A0C-4CDB-3003-F684AB149D0D}"/>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DBBDE1F1-363D-FF8E-B237-12F314A8C97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18DBA1D-88BB-4768-D2C8-DCE417C67661}"/>
              </a:ext>
            </a:extLst>
          </p:cNvPr>
          <p:cNvSpPr txBox="1"/>
          <p:nvPr/>
        </p:nvSpPr>
        <p:spPr>
          <a:xfrm>
            <a:off x="3211830" y="1835707"/>
            <a:ext cx="5653596" cy="22151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बहता पानी (नदियाँ, धाराएँ, ज्वारीय धाराएँ)</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विशेषताएँ:</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पानी लगातार एक ही दिशा (धारा) में बहता रहता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गति और दिशा भूभाग, ज्वार या वर्षा के साथ बदलती रहती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err="1">
                <a:solidFill>
                  <a:schemeClr val="tx1"/>
                </a:solidFill>
              </a:rPr>
              <a:t>इसमें</a:t>
            </a:r>
            <a:r>
              <a:rPr lang="en-US" sz="1600" dirty="0">
                <a:solidFill>
                  <a:schemeClr val="tx1"/>
                </a:solidFill>
              </a:rPr>
              <a:t> </a:t>
            </a:r>
            <a:r>
              <a:rPr lang="en-US" sz="1600" dirty="0" err="1">
                <a:solidFill>
                  <a:schemeClr val="tx1"/>
                </a:solidFill>
              </a:rPr>
              <a:t>भंवर</a:t>
            </a:r>
            <a:r>
              <a:rPr lang="en-US" sz="1600" dirty="0">
                <a:solidFill>
                  <a:schemeClr val="tx1"/>
                </a:solidFill>
              </a:rPr>
              <a:t> </a:t>
            </a:r>
            <a:r>
              <a:rPr lang="en-US" sz="1600" dirty="0" err="1">
                <a:solidFill>
                  <a:schemeClr val="tx1"/>
                </a:solidFill>
              </a:rPr>
              <a:t>या</a:t>
            </a:r>
            <a:r>
              <a:rPr lang="en-US" sz="1600" dirty="0">
                <a:solidFill>
                  <a:schemeClr val="tx1"/>
                </a:solidFill>
              </a:rPr>
              <a:t> रैपिड्स शामिल हो सकते हैं</a:t>
            </a:r>
          </a:p>
          <a:p>
            <a:pPr algn="l" rtl="0">
              <a:lnSpc>
                <a:spcPct val="150000"/>
              </a:lnSpc>
              <a:spcBef>
                <a:spcPts val="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7C3A8844-6199-D43A-7320-516650A23A30}"/>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FB4814D-AA51-B2A1-20AA-2F55E226DE9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D961A1D-2664-FF2A-B791-CF8CF10492D9}"/>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A9D48B50-EDA0-B2D2-1883-7123346E599E}"/>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8C66117-2CDA-AF8B-7C41-4B4450F19D4E}"/>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52</a:t>
            </a:fld>
            <a:endParaRPr dirty="0"/>
          </a:p>
        </p:txBody>
      </p:sp>
      <p:sp>
        <p:nvSpPr>
          <p:cNvPr id="9" name="Course Purpose">
            <a:extLst>
              <a:ext uri="{FF2B5EF4-FFF2-40B4-BE49-F238E27FC236}">
                <a16:creationId xmlns:a16="http://schemas.microsoft.com/office/drawing/2014/main" id="{BA7821AD-7BD3-6437-666B-C29E9D591AD9}"/>
              </a:ext>
            </a:extLst>
          </p:cNvPr>
          <p:cNvSpPr txBox="1"/>
          <p:nvPr/>
        </p:nvSpPr>
        <p:spPr>
          <a:xfrm>
            <a:off x="148931" y="1044128"/>
            <a:ext cx="2784325" cy="24748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50000"/>
              </a:lnSpc>
              <a:defRPr sz="7200" b="1" cap="all">
                <a:solidFill>
                  <a:srgbClr val="C00000"/>
                </a:solidFill>
                <a:latin typeface="Open Sans"/>
                <a:ea typeface="Open Sans"/>
                <a:cs typeface="Open Sans"/>
                <a:sym typeface="Open Sans"/>
              </a:defRPr>
            </a:pPr>
            <a:r>
              <a:rPr lang="en-US" sz="2700" dirty="0"/>
              <a:t>नाव चलाना - स्थिर पानी और बहता पानी</a:t>
            </a:r>
            <a:br>
              <a:rPr lang="en-US" sz="2700" dirty="0"/>
            </a:br>
            <a:endParaRPr lang="en-US" sz="2700" dirty="0"/>
          </a:p>
        </p:txBody>
      </p:sp>
      <p:pic>
        <p:nvPicPr>
          <p:cNvPr id="2" name="Picture 1">
            <a:extLst>
              <a:ext uri="{FF2B5EF4-FFF2-40B4-BE49-F238E27FC236}">
                <a16:creationId xmlns:a16="http://schemas.microsoft.com/office/drawing/2014/main" id="{BCE9E8DD-4DC2-0E6F-8F44-3C304FE0DA0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3" name="Google Shape;1000100012;p1">
            <a:extLst>
              <a:ext uri="{FF2B5EF4-FFF2-40B4-BE49-F238E27FC236}">
                <a16:creationId xmlns:a16="http://schemas.microsoft.com/office/drawing/2014/main" id="{E3893342-C4BC-9F21-6140-C001577A1955}"/>
              </a:ext>
            </a:extLst>
          </p:cNvPr>
          <p:cNvPicPr preferRelativeResize="0"/>
          <p:nvPr/>
        </p:nvPicPr>
        <p:blipFill rotWithShape="1">
          <a:blip r:embed="rId4">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47535435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A48D6-9380-690C-4C2B-7B99FA3C70E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FC61EA3-2C95-EBDD-EC95-E1ECE15F32BB}"/>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29AA4CEC-04EA-C885-E22C-56767D17611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0B7C4C9-9CFA-22F6-9AB5-B4DFB8BB1846}"/>
              </a:ext>
            </a:extLst>
          </p:cNvPr>
          <p:cNvSpPr txBox="1"/>
          <p:nvPr/>
        </p:nvSpPr>
        <p:spPr>
          <a:xfrm>
            <a:off x="3211830" y="1835707"/>
            <a:ext cx="5653596" cy="2584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कई प्रकार के जीवन रक्षक जैकेट उपलब्ध हैं, जिनमें मैनुअल और स्वचालित फुलाने वाले भी शामिल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आप बेहोश हो जाएं तो इससे आपका सिर पानी से ऊपर रहेगा और श्वास मार्ग साफ रहेगा।</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सुनिश्चित करें कि सभी पट्टियाँ और बकल कसकर लगाए गए हों तथा ढीले सिरे न्यूनतम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0A54E4AE-2EB7-997A-5884-82A5C7B34D1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873C10D-8391-1935-E6DF-D9663D7903D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C276782A-9A43-F4D1-717F-F6A6A8586F37}"/>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3FD90DB-9EC7-48EE-C2B7-64175CCFCFBB}"/>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920FA74-2660-AF12-646F-0957327EDBFA}"/>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53</a:t>
            </a:fld>
            <a:endParaRPr dirty="0"/>
          </a:p>
        </p:txBody>
      </p:sp>
      <p:sp>
        <p:nvSpPr>
          <p:cNvPr id="9" name="Course Purpose">
            <a:extLst>
              <a:ext uri="{FF2B5EF4-FFF2-40B4-BE49-F238E27FC236}">
                <a16:creationId xmlns:a16="http://schemas.microsoft.com/office/drawing/2014/main" id="{0D191632-9F91-F48C-E201-6FEE59F17A82}"/>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जीवन जाकेट</a:t>
            </a:r>
            <a:br>
              <a:rPr lang="en-US" sz="2700" dirty="0"/>
            </a:br>
            <a:endParaRPr lang="en-US" sz="2700" dirty="0"/>
          </a:p>
        </p:txBody>
      </p:sp>
      <p:pic>
        <p:nvPicPr>
          <p:cNvPr id="2" name="Picture 1">
            <a:extLst>
              <a:ext uri="{FF2B5EF4-FFF2-40B4-BE49-F238E27FC236}">
                <a16:creationId xmlns:a16="http://schemas.microsoft.com/office/drawing/2014/main" id="{FC44703E-474C-7695-06F1-C6AD8D75C966}"/>
              </a:ext>
            </a:extLst>
          </p:cNvPr>
          <p:cNvPicPr>
            <a:picLocks noChangeAspect="1"/>
          </p:cNvPicPr>
          <p:nvPr/>
        </p:nvPicPr>
        <p:blipFill>
          <a:blip r:embed="rId3"/>
          <a:stretch>
            <a:fillRect/>
          </a:stretch>
        </p:blipFill>
        <p:spPr>
          <a:xfrm>
            <a:off x="421102" y="1896341"/>
            <a:ext cx="2016224" cy="2203031"/>
          </a:xfrm>
          <a:prstGeom prst="rect">
            <a:avLst/>
          </a:prstGeom>
        </p:spPr>
      </p:pic>
      <p:pic>
        <p:nvPicPr>
          <p:cNvPr id="3" name="Picture 2">
            <a:extLst>
              <a:ext uri="{FF2B5EF4-FFF2-40B4-BE49-F238E27FC236}">
                <a16:creationId xmlns:a16="http://schemas.microsoft.com/office/drawing/2014/main" id="{36A9507B-D7EA-55D1-31B2-8495AC56A9B8}"/>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CF3AC553-9B97-7FCF-F2B8-5A89C986E16D}"/>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2366178673"/>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5731A-D0B4-9A0C-374B-6A2E29F2E53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01495A5-63C2-8D91-9575-4D0266ED578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2305A8AE-6760-3019-194B-D042D4DA74C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1D7AD7C-DFE9-3F0C-9D4D-C97C6956EF69}"/>
              </a:ext>
            </a:extLst>
          </p:cNvPr>
          <p:cNvSpPr txBox="1"/>
          <p:nvPr/>
        </p:nvSpPr>
        <p:spPr>
          <a:xfrm>
            <a:off x="3211830" y="1835707"/>
            <a:ext cx="5653596" cy="2583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लाइफ जैकेट का उपयोग और सुरक्षा सुझाव:-</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प्रत्येक उपयोग से पहले लाइफ जैकेट में छेद या क्षति की जांच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नाव पर सभी को जीवन रक्षक जैकेट पहनना होगा।</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ऊंचाई और वजन के आधार पर सही आकार चुनें।</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परीक्षण फिट: यदि यह ठोड़ी के ऊपर तक चढ़ जाता है, तो यह बहुत बड़ा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सभी को सिखाएं कि इसे सही तरीके से कैसे पहनें और बांधें।</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सभी पट्टियों को कस लें और ढीले सिरों को अंदर डाल दें।</a:t>
            </a:r>
          </a:p>
        </p:txBody>
      </p:sp>
      <p:sp>
        <p:nvSpPr>
          <p:cNvPr id="11" name="Line">
            <a:extLst>
              <a:ext uri="{FF2B5EF4-FFF2-40B4-BE49-F238E27FC236}">
                <a16:creationId xmlns:a16="http://schemas.microsoft.com/office/drawing/2014/main" id="{E97A509D-B36F-D2F6-6E43-C789E36D911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DF181AF-FBFC-A914-153F-05C6CAE19FB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A226BEC4-2E94-4951-3B67-7ACB00839956}"/>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55AF24F7-9B16-844B-A940-D487A31C4938}"/>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3F64099-057B-A490-AAD9-4D223D418C3E}"/>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54</a:t>
            </a:fld>
            <a:endParaRPr dirty="0"/>
          </a:p>
        </p:txBody>
      </p:sp>
      <p:sp>
        <p:nvSpPr>
          <p:cNvPr id="9" name="Course Purpose">
            <a:extLst>
              <a:ext uri="{FF2B5EF4-FFF2-40B4-BE49-F238E27FC236}">
                <a16:creationId xmlns:a16="http://schemas.microsoft.com/office/drawing/2014/main" id="{8F5CC996-E2EC-C9E3-6AA3-23FC5B076BA4}"/>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जीवन जाकेट</a:t>
            </a:r>
            <a:br>
              <a:rPr lang="en-US" sz="2700" dirty="0"/>
            </a:br>
            <a:endParaRPr lang="en-US" sz="2700" dirty="0"/>
          </a:p>
        </p:txBody>
      </p:sp>
      <p:pic>
        <p:nvPicPr>
          <p:cNvPr id="2" name="Picture 1">
            <a:extLst>
              <a:ext uri="{FF2B5EF4-FFF2-40B4-BE49-F238E27FC236}">
                <a16:creationId xmlns:a16="http://schemas.microsoft.com/office/drawing/2014/main" id="{7294569D-6D51-166F-5441-CB401A10C9E8}"/>
              </a:ext>
            </a:extLst>
          </p:cNvPr>
          <p:cNvPicPr>
            <a:picLocks noChangeAspect="1"/>
          </p:cNvPicPr>
          <p:nvPr/>
        </p:nvPicPr>
        <p:blipFill>
          <a:blip r:embed="rId3"/>
          <a:stretch>
            <a:fillRect/>
          </a:stretch>
        </p:blipFill>
        <p:spPr>
          <a:xfrm>
            <a:off x="421102" y="1896341"/>
            <a:ext cx="2016224" cy="2203031"/>
          </a:xfrm>
          <a:prstGeom prst="rect">
            <a:avLst/>
          </a:prstGeom>
        </p:spPr>
      </p:pic>
      <p:pic>
        <p:nvPicPr>
          <p:cNvPr id="3" name="Picture 2">
            <a:extLst>
              <a:ext uri="{FF2B5EF4-FFF2-40B4-BE49-F238E27FC236}">
                <a16:creationId xmlns:a16="http://schemas.microsoft.com/office/drawing/2014/main" id="{5AB6DECE-FDD1-0216-BCE1-D3F3FEE085C1}"/>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EF85CECB-9C1D-5FA2-A86C-3AAD2E11B1E3}"/>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300407695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80AC7-F730-F83B-C418-94E98416D63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D003607-0230-06B0-1893-7027920A9EF4}"/>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4DAF4CC1-3D8B-8064-BC3E-E7F0D371C3A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15702DC-5F6F-F838-CD88-BECEFC94FF4F}"/>
              </a:ext>
            </a:extLst>
          </p:cNvPr>
          <p:cNvSpPr txBox="1"/>
          <p:nvPr/>
        </p:nvSpPr>
        <p:spPr>
          <a:xfrm>
            <a:off x="3211830" y="1447708"/>
            <a:ext cx="5653596" cy="3323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लाइफ जैकेट का उपयोग और सुरक्षा सुझाव:-</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 उथले पानी में उछाल का परीक्षण करें - ठोड़ी पानी से ऊपर रहनी चाहिए।</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 खिलौने या पानी के पंखों का उपयोग विकल्प के रूप में न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 कठोर क्लीनर से बचें; वे कपड़े को कमजोर कर देते हैं।</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 छाया में सुखाएं और सूखी, हवादार जगह पर स्टोर करें।</a:t>
            </a:r>
          </a:p>
          <a:p>
            <a:pPr marL="285750" indent="-285750" algn="l" rtl="0">
              <a:lnSpc>
                <a:spcPct val="150000"/>
              </a:lnSpc>
              <a:spcBef>
                <a:spcPts val="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 ड्रायर, रेडिएटर का उपयोग न करें, या बहुत देर तक सीधे धूप में न छोड़ें।</a:t>
            </a:r>
          </a:p>
        </p:txBody>
      </p:sp>
      <p:sp>
        <p:nvSpPr>
          <p:cNvPr id="11" name="Line">
            <a:extLst>
              <a:ext uri="{FF2B5EF4-FFF2-40B4-BE49-F238E27FC236}">
                <a16:creationId xmlns:a16="http://schemas.microsoft.com/office/drawing/2014/main" id="{9F54F25C-8168-3783-B44E-DDD030F100CA}"/>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06F5C84C-5B36-1C6B-F1CB-8BB67913C0A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A00CDBF6-AE85-0C2C-304B-7EF09EBBED67}"/>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55819E4-3C1A-0ABC-02CD-223517E4E3C5}"/>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F408A67E-AFE6-8A2E-0F1E-215C60DE818C}"/>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55</a:t>
            </a:fld>
            <a:endParaRPr dirty="0"/>
          </a:p>
        </p:txBody>
      </p:sp>
      <p:sp>
        <p:nvSpPr>
          <p:cNvPr id="9" name="Course Purpose">
            <a:extLst>
              <a:ext uri="{FF2B5EF4-FFF2-40B4-BE49-F238E27FC236}">
                <a16:creationId xmlns:a16="http://schemas.microsoft.com/office/drawing/2014/main" id="{899F1DD4-CE16-0394-56F7-6B0BFBCBE688}"/>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US" sz="2700" dirty="0"/>
              <a:t>जीवन जाकेट</a:t>
            </a:r>
            <a:br>
              <a:rPr lang="en-US" sz="2700" dirty="0"/>
            </a:br>
            <a:endParaRPr lang="en-US" sz="2700" dirty="0"/>
          </a:p>
        </p:txBody>
      </p:sp>
      <p:pic>
        <p:nvPicPr>
          <p:cNvPr id="2" name="Picture 1">
            <a:extLst>
              <a:ext uri="{FF2B5EF4-FFF2-40B4-BE49-F238E27FC236}">
                <a16:creationId xmlns:a16="http://schemas.microsoft.com/office/drawing/2014/main" id="{AB02AB47-2879-0AF9-F164-96402A656F36}"/>
              </a:ext>
            </a:extLst>
          </p:cNvPr>
          <p:cNvPicPr>
            <a:picLocks noChangeAspect="1"/>
          </p:cNvPicPr>
          <p:nvPr/>
        </p:nvPicPr>
        <p:blipFill>
          <a:blip r:embed="rId3"/>
          <a:stretch>
            <a:fillRect/>
          </a:stretch>
        </p:blipFill>
        <p:spPr>
          <a:xfrm>
            <a:off x="421102" y="1896341"/>
            <a:ext cx="2016224" cy="2203031"/>
          </a:xfrm>
          <a:prstGeom prst="rect">
            <a:avLst/>
          </a:prstGeom>
        </p:spPr>
      </p:pic>
      <p:pic>
        <p:nvPicPr>
          <p:cNvPr id="3" name="Picture 2">
            <a:extLst>
              <a:ext uri="{FF2B5EF4-FFF2-40B4-BE49-F238E27FC236}">
                <a16:creationId xmlns:a16="http://schemas.microsoft.com/office/drawing/2014/main" id="{36BEC264-DB69-136F-D2D1-1A8D112393DB}"/>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72400" y="86528"/>
            <a:ext cx="912792" cy="901046"/>
          </a:xfrm>
          <a:prstGeom prst="rect">
            <a:avLst/>
          </a:prstGeom>
        </p:spPr>
      </p:pic>
      <p:pic>
        <p:nvPicPr>
          <p:cNvPr id="4" name="Google Shape;1000100012;p1">
            <a:extLst>
              <a:ext uri="{FF2B5EF4-FFF2-40B4-BE49-F238E27FC236}">
                <a16:creationId xmlns:a16="http://schemas.microsoft.com/office/drawing/2014/main" id="{151A98B7-2F99-D327-7EC4-CB8ADF3CD54E}"/>
              </a:ext>
            </a:extLst>
          </p:cNvPr>
          <p:cNvPicPr preferRelativeResize="0"/>
          <p:nvPr/>
        </p:nvPicPr>
        <p:blipFill rotWithShape="1">
          <a:blip r:embed="rId5">
            <a:alphaModFix/>
          </a:blip>
          <a:srcRect/>
          <a:stretch/>
        </p:blipFill>
        <p:spPr>
          <a:xfrm>
            <a:off x="71950" y="36376"/>
            <a:ext cx="1259690" cy="807182"/>
          </a:xfrm>
          <a:prstGeom prst="rect">
            <a:avLst/>
          </a:prstGeom>
          <a:noFill/>
          <a:ln>
            <a:noFill/>
          </a:ln>
        </p:spPr>
      </p:pic>
    </p:spTree>
    <p:extLst>
      <p:ext uri="{BB962C8B-B14F-4D97-AF65-F5344CB8AC3E}">
        <p14:creationId xmlns:p14="http://schemas.microsoft.com/office/powerpoint/2010/main" val="1185940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C31D6-B8D8-6674-40D0-0690B1843661}"/>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1938C570-FC15-566F-FE13-E1ED3E568AA8}"/>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1800" dirty="0"/>
              <a:t>अब आप परिभाषित करने में सक्षम हैं:</a:t>
            </a:r>
          </a:p>
        </p:txBody>
      </p:sp>
      <p:sp>
        <p:nvSpPr>
          <p:cNvPr id="6" name="OBJECTIVES">
            <a:extLst>
              <a:ext uri="{FF2B5EF4-FFF2-40B4-BE49-F238E27FC236}">
                <a16:creationId xmlns:a16="http://schemas.microsoft.com/office/drawing/2014/main" id="{5C370E87-487D-C715-04BB-7757F7C60670}"/>
              </a:ext>
            </a:extLst>
          </p:cNvPr>
          <p:cNvSpPr txBox="1"/>
          <p:nvPr/>
        </p:nvSpPr>
        <p:spPr>
          <a:xfrm>
            <a:off x="3248015" y="295459"/>
            <a:ext cx="1284557" cy="47478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lang="en-IN" sz="2700" dirty="0"/>
              <a:t>समीक्षा</a:t>
            </a:r>
            <a:endParaRPr sz="2700" dirty="0"/>
          </a:p>
        </p:txBody>
      </p:sp>
      <p:sp>
        <p:nvSpPr>
          <p:cNvPr id="7" name="Describe the emergency medical services (EMS) system in the area you reside.…">
            <a:extLst>
              <a:ext uri="{FF2B5EF4-FFF2-40B4-BE49-F238E27FC236}">
                <a16:creationId xmlns:a16="http://schemas.microsoft.com/office/drawing/2014/main" id="{E1B102B7-1338-F4F3-B5A2-974237D70C95}"/>
              </a:ext>
            </a:extLst>
          </p:cNvPr>
          <p:cNvSpPr txBox="1"/>
          <p:nvPr/>
        </p:nvSpPr>
        <p:spPr>
          <a:xfrm>
            <a:off x="3826424" y="799318"/>
            <a:ext cx="5138064" cy="341405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a:spAutoFit/>
          </a:bodyPr>
          <a:lstStyle/>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परिचय</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बचाव नाव का प्रकार.</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 के भाग</a:t>
            </a:r>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आईआरबी के साथ ले जाने के लिए </a:t>
            </a:r>
            <a:r>
              <a:rPr lang="en-US" sz="1800" dirty="0" err="1"/>
              <a:t>सहायक</a:t>
            </a:r>
            <a:r>
              <a:rPr lang="en-US" sz="1800" dirty="0"/>
              <a:t> </a:t>
            </a:r>
            <a:r>
              <a:rPr lang="en-US" sz="1800" dirty="0" err="1"/>
              <a:t>उपकरण</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endParaRPr lang="en-US" sz="1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आईआरबी</a:t>
            </a:r>
            <a:r>
              <a:rPr lang="en-US" sz="1800" dirty="0"/>
              <a:t> </a:t>
            </a:r>
            <a:r>
              <a:rPr lang="en-US" sz="1800" dirty="0" err="1"/>
              <a:t>का</a:t>
            </a:r>
            <a:r>
              <a:rPr lang="en-US" sz="1800" dirty="0"/>
              <a:t> लाभ</a:t>
            </a:r>
          </a:p>
        </p:txBody>
      </p:sp>
      <p:grpSp>
        <p:nvGrpSpPr>
          <p:cNvPr id="8" name="Group">
            <a:extLst>
              <a:ext uri="{FF2B5EF4-FFF2-40B4-BE49-F238E27FC236}">
                <a16:creationId xmlns:a16="http://schemas.microsoft.com/office/drawing/2014/main" id="{D840C5C9-517D-C83F-3011-B05CA985544A}"/>
              </a:ext>
            </a:extLst>
          </p:cNvPr>
          <p:cNvGrpSpPr/>
          <p:nvPr/>
        </p:nvGrpSpPr>
        <p:grpSpPr>
          <a:xfrm>
            <a:off x="3832519" y="915566"/>
            <a:ext cx="457200" cy="630734"/>
            <a:chOff x="0" y="115975"/>
            <a:chExt cx="1219200" cy="1681957"/>
          </a:xfrm>
        </p:grpSpPr>
        <p:sp>
          <p:nvSpPr>
            <p:cNvPr id="9" name="Circle">
              <a:extLst>
                <a:ext uri="{FF2B5EF4-FFF2-40B4-BE49-F238E27FC236}">
                  <a16:creationId xmlns:a16="http://schemas.microsoft.com/office/drawing/2014/main" id="{EEFC5060-C144-33CF-7D35-D1DF74C8679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8225AFEB-D45E-A3BB-4955-308DBC503B3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1</a:t>
              </a:r>
            </a:p>
          </p:txBody>
        </p:sp>
      </p:grpSp>
      <p:grpSp>
        <p:nvGrpSpPr>
          <p:cNvPr id="11" name="Group">
            <a:extLst>
              <a:ext uri="{FF2B5EF4-FFF2-40B4-BE49-F238E27FC236}">
                <a16:creationId xmlns:a16="http://schemas.microsoft.com/office/drawing/2014/main" id="{4E8E8F22-683A-0DCD-31E2-634F37F03439}"/>
              </a:ext>
            </a:extLst>
          </p:cNvPr>
          <p:cNvGrpSpPr/>
          <p:nvPr/>
        </p:nvGrpSpPr>
        <p:grpSpPr>
          <a:xfrm>
            <a:off x="3851699" y="1508827"/>
            <a:ext cx="457200" cy="486859"/>
            <a:chOff x="0" y="115975"/>
            <a:chExt cx="1219200" cy="1681957"/>
          </a:xfrm>
        </p:grpSpPr>
        <p:sp>
          <p:nvSpPr>
            <p:cNvPr id="12" name="Circle">
              <a:extLst>
                <a:ext uri="{FF2B5EF4-FFF2-40B4-BE49-F238E27FC236}">
                  <a16:creationId xmlns:a16="http://schemas.microsoft.com/office/drawing/2014/main" id="{1D072371-D2C4-7946-33B0-129F5D2650B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A1C52FAB-9B5D-3048-7B09-B93E45DB546A}"/>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2</a:t>
              </a:r>
            </a:p>
          </p:txBody>
        </p:sp>
      </p:grpSp>
      <p:sp>
        <p:nvSpPr>
          <p:cNvPr id="14" name="Slide Number">
            <a:extLst>
              <a:ext uri="{FF2B5EF4-FFF2-40B4-BE49-F238E27FC236}">
                <a16:creationId xmlns:a16="http://schemas.microsoft.com/office/drawing/2014/main" id="{1504FD4E-F262-CE95-630E-9BD0B1B0745F}"/>
              </a:ext>
            </a:extLst>
          </p:cNvPr>
          <p:cNvSpPr txBox="1">
            <a:spLocks noGrp="1"/>
          </p:cNvSpPr>
          <p:nvPr>
            <p:ph type="sldNum" sz="quarter" idx="2"/>
          </p:nvPr>
        </p:nvSpPr>
        <p:spPr>
          <a:xfrm>
            <a:off x="8595353" y="4731990"/>
            <a:ext cx="206531" cy="32698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56</a:t>
            </a:fld>
            <a:endParaRPr dirty="0"/>
          </a:p>
        </p:txBody>
      </p:sp>
      <p:grpSp>
        <p:nvGrpSpPr>
          <p:cNvPr id="3" name="Group">
            <a:extLst>
              <a:ext uri="{FF2B5EF4-FFF2-40B4-BE49-F238E27FC236}">
                <a16:creationId xmlns:a16="http://schemas.microsoft.com/office/drawing/2014/main" id="{5CFF8E20-F55E-8F0E-07C4-73FDC2B0D88C}"/>
              </a:ext>
            </a:extLst>
          </p:cNvPr>
          <p:cNvGrpSpPr/>
          <p:nvPr/>
        </p:nvGrpSpPr>
        <p:grpSpPr>
          <a:xfrm>
            <a:off x="3826424" y="1995686"/>
            <a:ext cx="457200" cy="630734"/>
            <a:chOff x="0" y="115975"/>
            <a:chExt cx="1219200" cy="1681957"/>
          </a:xfrm>
        </p:grpSpPr>
        <p:sp>
          <p:nvSpPr>
            <p:cNvPr id="5" name="Circle">
              <a:extLst>
                <a:ext uri="{FF2B5EF4-FFF2-40B4-BE49-F238E27FC236}">
                  <a16:creationId xmlns:a16="http://schemas.microsoft.com/office/drawing/2014/main" id="{4485E43D-1896-3908-6E16-5FEE80A8C94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A7A66963-EA2B-65FD-47FF-421E1423712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3</a:t>
              </a:r>
            </a:p>
          </p:txBody>
        </p:sp>
      </p:grpSp>
      <p:grpSp>
        <p:nvGrpSpPr>
          <p:cNvPr id="16" name="Group">
            <a:extLst>
              <a:ext uri="{FF2B5EF4-FFF2-40B4-BE49-F238E27FC236}">
                <a16:creationId xmlns:a16="http://schemas.microsoft.com/office/drawing/2014/main" id="{41D74129-DDB5-FA16-6BF7-3254A7FDAABB}"/>
              </a:ext>
            </a:extLst>
          </p:cNvPr>
          <p:cNvGrpSpPr/>
          <p:nvPr/>
        </p:nvGrpSpPr>
        <p:grpSpPr>
          <a:xfrm>
            <a:off x="3829366" y="2571750"/>
            <a:ext cx="457200" cy="630734"/>
            <a:chOff x="0" y="115975"/>
            <a:chExt cx="1219200" cy="1681956"/>
          </a:xfrm>
        </p:grpSpPr>
        <p:sp>
          <p:nvSpPr>
            <p:cNvPr id="17" name="Circle">
              <a:extLst>
                <a:ext uri="{FF2B5EF4-FFF2-40B4-BE49-F238E27FC236}">
                  <a16:creationId xmlns:a16="http://schemas.microsoft.com/office/drawing/2014/main" id="{F929D506-7C79-5380-61FD-2E074E99529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9D4B45B3-5DD6-A44B-9298-9E7B2C347E02}"/>
                </a:ext>
              </a:extLst>
            </p:cNvPr>
            <p:cNvSpPr txBox="1"/>
            <p:nvPr/>
          </p:nvSpPr>
          <p:spPr>
            <a:xfrm>
              <a:off x="261805" y="115975"/>
              <a:ext cx="822592" cy="168195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4</a:t>
              </a:r>
            </a:p>
          </p:txBody>
        </p:sp>
      </p:grpSp>
      <p:grpSp>
        <p:nvGrpSpPr>
          <p:cNvPr id="19" name="Group">
            <a:extLst>
              <a:ext uri="{FF2B5EF4-FFF2-40B4-BE49-F238E27FC236}">
                <a16:creationId xmlns:a16="http://schemas.microsoft.com/office/drawing/2014/main" id="{3AD36DE6-467A-3991-D19B-533E035457A8}"/>
              </a:ext>
            </a:extLst>
          </p:cNvPr>
          <p:cNvGrpSpPr/>
          <p:nvPr/>
        </p:nvGrpSpPr>
        <p:grpSpPr>
          <a:xfrm>
            <a:off x="3832519" y="3147814"/>
            <a:ext cx="457200" cy="630734"/>
            <a:chOff x="0" y="115975"/>
            <a:chExt cx="1219200" cy="1681957"/>
          </a:xfrm>
        </p:grpSpPr>
        <p:sp>
          <p:nvSpPr>
            <p:cNvPr id="20" name="Circle">
              <a:extLst>
                <a:ext uri="{FF2B5EF4-FFF2-40B4-BE49-F238E27FC236}">
                  <a16:creationId xmlns:a16="http://schemas.microsoft.com/office/drawing/2014/main" id="{A98F9425-D08E-AC9B-50C0-A872970EB31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AA44F619-2B0B-1599-FC1E-F5FCBF94C6E7}"/>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5</a:t>
              </a:r>
            </a:p>
          </p:txBody>
        </p:sp>
      </p:grpSp>
      <p:grpSp>
        <p:nvGrpSpPr>
          <p:cNvPr id="22" name="Group">
            <a:extLst>
              <a:ext uri="{FF2B5EF4-FFF2-40B4-BE49-F238E27FC236}">
                <a16:creationId xmlns:a16="http://schemas.microsoft.com/office/drawing/2014/main" id="{11B73CE2-9C01-B139-06C1-83B676D6E539}"/>
              </a:ext>
            </a:extLst>
          </p:cNvPr>
          <p:cNvGrpSpPr/>
          <p:nvPr/>
        </p:nvGrpSpPr>
        <p:grpSpPr>
          <a:xfrm>
            <a:off x="3848652" y="3651870"/>
            <a:ext cx="457200" cy="630734"/>
            <a:chOff x="0" y="115975"/>
            <a:chExt cx="1219200" cy="1681956"/>
          </a:xfrm>
        </p:grpSpPr>
        <p:sp>
          <p:nvSpPr>
            <p:cNvPr id="23" name="Circle">
              <a:extLst>
                <a:ext uri="{FF2B5EF4-FFF2-40B4-BE49-F238E27FC236}">
                  <a16:creationId xmlns:a16="http://schemas.microsoft.com/office/drawing/2014/main" id="{7A5A74C5-F019-198E-F954-4CE4B3D659EF}"/>
                </a:ext>
              </a:extLst>
            </p:cNvPr>
            <p:cNvSpPr/>
            <p:nvPr/>
          </p:nvSpPr>
          <p:spPr>
            <a:xfrm>
              <a:off x="0" y="265244"/>
              <a:ext cx="1219200" cy="1219202"/>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3B32EB33-C759-D0B2-81A2-4020003EC34F}"/>
                </a:ext>
              </a:extLst>
            </p:cNvPr>
            <p:cNvSpPr txBox="1"/>
            <p:nvPr/>
          </p:nvSpPr>
          <p:spPr>
            <a:xfrm>
              <a:off x="261805" y="115975"/>
              <a:ext cx="822592" cy="168195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6</a:t>
              </a:r>
              <a:endParaRPr sz="2700" dirty="0"/>
            </a:p>
          </p:txBody>
        </p:sp>
      </p:grpSp>
    </p:spTree>
    <p:extLst>
      <p:ext uri="{BB962C8B-B14F-4D97-AF65-F5344CB8AC3E}">
        <p14:creationId xmlns:p14="http://schemas.microsoft.com/office/powerpoint/2010/main" val="313671615"/>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C70D-17E4-1206-F9BB-F65BA5D29D9F}"/>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B5BC6D38-BD11-0B56-6665-B68F7CB34B13}"/>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1800" dirty="0"/>
              <a:t>अब आप परिभाषित करने में सक्षम हैं:</a:t>
            </a:r>
          </a:p>
        </p:txBody>
      </p:sp>
      <p:sp>
        <p:nvSpPr>
          <p:cNvPr id="6" name="OBJECTIVES">
            <a:extLst>
              <a:ext uri="{FF2B5EF4-FFF2-40B4-BE49-F238E27FC236}">
                <a16:creationId xmlns:a16="http://schemas.microsoft.com/office/drawing/2014/main" id="{2AF7C83B-8018-44D5-640C-79D508C25B6A}"/>
              </a:ext>
            </a:extLst>
          </p:cNvPr>
          <p:cNvSpPr txBox="1"/>
          <p:nvPr/>
        </p:nvSpPr>
        <p:spPr>
          <a:xfrm>
            <a:off x="3248015" y="295459"/>
            <a:ext cx="1284557" cy="47478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lang="en-IN" sz="2700"/>
              <a:t>समीक्षा</a:t>
            </a:r>
            <a:endParaRPr lang="en-IN" sz="2700" dirty="0"/>
          </a:p>
        </p:txBody>
      </p:sp>
      <p:sp>
        <p:nvSpPr>
          <p:cNvPr id="7" name="Describe the emergency medical services (EMS) system in the area you reside.…">
            <a:extLst>
              <a:ext uri="{FF2B5EF4-FFF2-40B4-BE49-F238E27FC236}">
                <a16:creationId xmlns:a16="http://schemas.microsoft.com/office/drawing/2014/main" id="{2DE397AB-FB02-C42B-3900-506B0899FE26}"/>
              </a:ext>
            </a:extLst>
          </p:cNvPr>
          <p:cNvSpPr txBox="1"/>
          <p:nvPr/>
        </p:nvSpPr>
        <p:spPr>
          <a:xfrm>
            <a:off x="4076909" y="787104"/>
            <a:ext cx="5558800" cy="42672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a:spAutoFit/>
          </a:bodyPr>
          <a:lstStyle/>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संचालन प्रक्रिया</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आईआरबी का रखरखाव</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करो और ना करो</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ओबीएम</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OBM की समस्या निवारण और सामान्य विफलताएँ</a:t>
            </a:r>
          </a:p>
          <a:p>
            <a:pPr lvl="1" algn="l" defTabSz="711128" rtl="0">
              <a:lnSpc>
                <a:spcPct val="250000"/>
              </a:lnSpc>
              <a:tabLst>
                <a:tab pos="857250" algn="l"/>
                <a:tab pos="1366838" algn="l"/>
                <a:tab pos="1885950" algn="l"/>
                <a:tab pos="2395538" algn="l"/>
              </a:tabLst>
              <a:defRPr sz="4800">
                <a:latin typeface="Open Sans"/>
                <a:ea typeface="Open Sans"/>
                <a:cs typeface="Open Sans"/>
                <a:sym typeface="Open Sans"/>
              </a:defRPr>
            </a:pPr>
            <a:r>
              <a:rPr lang="en-US" sz="1600" dirty="0"/>
              <a:t>लाइफबोट- ले जाना, चढ़ना, संभालना और उतरना</a:t>
            </a:r>
          </a:p>
        </p:txBody>
      </p:sp>
      <p:grpSp>
        <p:nvGrpSpPr>
          <p:cNvPr id="8" name="Group">
            <a:extLst>
              <a:ext uri="{FF2B5EF4-FFF2-40B4-BE49-F238E27FC236}">
                <a16:creationId xmlns:a16="http://schemas.microsoft.com/office/drawing/2014/main" id="{0C0D0E3B-D913-3693-A43E-9107D7E39440}"/>
              </a:ext>
            </a:extLst>
          </p:cNvPr>
          <p:cNvGrpSpPr/>
          <p:nvPr/>
        </p:nvGrpSpPr>
        <p:grpSpPr>
          <a:xfrm>
            <a:off x="3835790" y="1010291"/>
            <a:ext cx="457200" cy="630734"/>
            <a:chOff x="0" y="115975"/>
            <a:chExt cx="1219200" cy="1681957"/>
          </a:xfrm>
        </p:grpSpPr>
        <p:sp>
          <p:nvSpPr>
            <p:cNvPr id="9" name="Circle">
              <a:extLst>
                <a:ext uri="{FF2B5EF4-FFF2-40B4-BE49-F238E27FC236}">
                  <a16:creationId xmlns:a16="http://schemas.microsoft.com/office/drawing/2014/main" id="{C13F9E36-AB78-D797-CCCB-A3DBDE6E6D4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8C852135-902E-DF4F-D1C9-06ED5A9269D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7</a:t>
              </a:r>
              <a:endParaRPr sz="2700" dirty="0"/>
            </a:p>
          </p:txBody>
        </p:sp>
      </p:grpSp>
      <p:grpSp>
        <p:nvGrpSpPr>
          <p:cNvPr id="11" name="Group">
            <a:extLst>
              <a:ext uri="{FF2B5EF4-FFF2-40B4-BE49-F238E27FC236}">
                <a16:creationId xmlns:a16="http://schemas.microsoft.com/office/drawing/2014/main" id="{17820A4E-72DE-A4C4-D97F-7B1C236F7DAB}"/>
              </a:ext>
            </a:extLst>
          </p:cNvPr>
          <p:cNvGrpSpPr/>
          <p:nvPr/>
        </p:nvGrpSpPr>
        <p:grpSpPr>
          <a:xfrm>
            <a:off x="3848309" y="1656605"/>
            <a:ext cx="457200" cy="486859"/>
            <a:chOff x="0" y="115975"/>
            <a:chExt cx="1219200" cy="1681957"/>
          </a:xfrm>
        </p:grpSpPr>
        <p:sp>
          <p:nvSpPr>
            <p:cNvPr id="12" name="Circle">
              <a:extLst>
                <a:ext uri="{FF2B5EF4-FFF2-40B4-BE49-F238E27FC236}">
                  <a16:creationId xmlns:a16="http://schemas.microsoft.com/office/drawing/2014/main" id="{1B49B1C8-AF62-BF7C-0A7C-F209D59E56D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85EC4193-8CE7-9B04-AAE5-684D73DF2429}"/>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8</a:t>
              </a:r>
              <a:endParaRPr sz="2700" dirty="0"/>
            </a:p>
          </p:txBody>
        </p:sp>
      </p:grpSp>
      <p:sp>
        <p:nvSpPr>
          <p:cNvPr id="14" name="Slide Number">
            <a:extLst>
              <a:ext uri="{FF2B5EF4-FFF2-40B4-BE49-F238E27FC236}">
                <a16:creationId xmlns:a16="http://schemas.microsoft.com/office/drawing/2014/main" id="{F2A35BA1-E7F7-C4CF-AC6D-7D26D6462B43}"/>
              </a:ext>
            </a:extLst>
          </p:cNvPr>
          <p:cNvSpPr txBox="1">
            <a:spLocks noGrp="1"/>
          </p:cNvSpPr>
          <p:nvPr>
            <p:ph type="sldNum" sz="quarter" idx="2"/>
          </p:nvPr>
        </p:nvSpPr>
        <p:spPr>
          <a:xfrm>
            <a:off x="8595353" y="4731990"/>
            <a:ext cx="206531" cy="32698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57</a:t>
            </a:fld>
            <a:endParaRPr dirty="0"/>
          </a:p>
        </p:txBody>
      </p:sp>
      <p:grpSp>
        <p:nvGrpSpPr>
          <p:cNvPr id="3" name="Group">
            <a:extLst>
              <a:ext uri="{FF2B5EF4-FFF2-40B4-BE49-F238E27FC236}">
                <a16:creationId xmlns:a16="http://schemas.microsoft.com/office/drawing/2014/main" id="{60A6D276-4246-3D66-5006-D839ADD41A5B}"/>
              </a:ext>
            </a:extLst>
          </p:cNvPr>
          <p:cNvGrpSpPr/>
          <p:nvPr/>
        </p:nvGrpSpPr>
        <p:grpSpPr>
          <a:xfrm>
            <a:off x="3835790" y="2130852"/>
            <a:ext cx="457200" cy="630734"/>
            <a:chOff x="0" y="115975"/>
            <a:chExt cx="1219200" cy="1681957"/>
          </a:xfrm>
        </p:grpSpPr>
        <p:sp>
          <p:nvSpPr>
            <p:cNvPr id="5" name="Circle">
              <a:extLst>
                <a:ext uri="{FF2B5EF4-FFF2-40B4-BE49-F238E27FC236}">
                  <a16:creationId xmlns:a16="http://schemas.microsoft.com/office/drawing/2014/main" id="{76DD0B96-5202-BF37-CE4D-53C9B32726D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7B9F9081-26FE-45B7-8CE4-FF5F402028F7}"/>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9</a:t>
              </a:r>
              <a:endParaRPr sz="2700" dirty="0"/>
            </a:p>
          </p:txBody>
        </p:sp>
      </p:grpSp>
      <p:grpSp>
        <p:nvGrpSpPr>
          <p:cNvPr id="16" name="Group">
            <a:extLst>
              <a:ext uri="{FF2B5EF4-FFF2-40B4-BE49-F238E27FC236}">
                <a16:creationId xmlns:a16="http://schemas.microsoft.com/office/drawing/2014/main" id="{BFB4C98E-E5CA-A5B2-3BCF-53189F2C4B3E}"/>
              </a:ext>
            </a:extLst>
          </p:cNvPr>
          <p:cNvGrpSpPr/>
          <p:nvPr/>
        </p:nvGrpSpPr>
        <p:grpSpPr>
          <a:xfrm>
            <a:off x="3832519" y="2822957"/>
            <a:ext cx="539289" cy="637790"/>
            <a:chOff x="0" y="265245"/>
            <a:chExt cx="1219200" cy="1700772"/>
          </a:xfrm>
        </p:grpSpPr>
        <p:sp>
          <p:nvSpPr>
            <p:cNvPr id="17" name="Circle">
              <a:extLst>
                <a:ext uri="{FF2B5EF4-FFF2-40B4-BE49-F238E27FC236}">
                  <a16:creationId xmlns:a16="http://schemas.microsoft.com/office/drawing/2014/main" id="{3A4F964D-53DA-78FA-4407-5077CED56FE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6AC96C6C-294E-25BB-8E09-E8DAFD1FC967}"/>
                </a:ext>
              </a:extLst>
            </p:cNvPr>
            <p:cNvSpPr txBox="1"/>
            <p:nvPr/>
          </p:nvSpPr>
          <p:spPr>
            <a:xfrm>
              <a:off x="134802" y="284060"/>
              <a:ext cx="1084398"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10</a:t>
              </a:r>
              <a:endParaRPr sz="2700" dirty="0"/>
            </a:p>
          </p:txBody>
        </p:sp>
      </p:grpSp>
      <p:grpSp>
        <p:nvGrpSpPr>
          <p:cNvPr id="19" name="Group">
            <a:extLst>
              <a:ext uri="{FF2B5EF4-FFF2-40B4-BE49-F238E27FC236}">
                <a16:creationId xmlns:a16="http://schemas.microsoft.com/office/drawing/2014/main" id="{D4008B3D-AF13-2762-B95B-A36E5DE5CECC}"/>
              </a:ext>
            </a:extLst>
          </p:cNvPr>
          <p:cNvGrpSpPr/>
          <p:nvPr/>
        </p:nvGrpSpPr>
        <p:grpSpPr>
          <a:xfrm>
            <a:off x="3832518" y="3409464"/>
            <a:ext cx="595466" cy="630734"/>
            <a:chOff x="0" y="234266"/>
            <a:chExt cx="1219200" cy="1681957"/>
          </a:xfrm>
        </p:grpSpPr>
        <p:sp>
          <p:nvSpPr>
            <p:cNvPr id="20" name="Circle">
              <a:extLst>
                <a:ext uri="{FF2B5EF4-FFF2-40B4-BE49-F238E27FC236}">
                  <a16:creationId xmlns:a16="http://schemas.microsoft.com/office/drawing/2014/main" id="{1E857E1E-99A7-6B11-D792-07D4942E73E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6151FC3A-06CB-7EBD-8CDD-DB2540C4E31F}"/>
                </a:ext>
              </a:extLst>
            </p:cNvPr>
            <p:cNvSpPr txBox="1"/>
            <p:nvPr/>
          </p:nvSpPr>
          <p:spPr>
            <a:xfrm>
              <a:off x="166416" y="234266"/>
              <a:ext cx="957396"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11</a:t>
              </a:r>
              <a:endParaRPr sz="2700" dirty="0"/>
            </a:p>
          </p:txBody>
        </p:sp>
      </p:grpSp>
      <p:grpSp>
        <p:nvGrpSpPr>
          <p:cNvPr id="22" name="Group">
            <a:extLst>
              <a:ext uri="{FF2B5EF4-FFF2-40B4-BE49-F238E27FC236}">
                <a16:creationId xmlns:a16="http://schemas.microsoft.com/office/drawing/2014/main" id="{49F9229C-C5F0-2213-6132-C59A9A400F7F}"/>
              </a:ext>
            </a:extLst>
          </p:cNvPr>
          <p:cNvGrpSpPr/>
          <p:nvPr/>
        </p:nvGrpSpPr>
        <p:grpSpPr>
          <a:xfrm>
            <a:off x="3848309" y="4047383"/>
            <a:ext cx="595466" cy="630734"/>
            <a:chOff x="0" y="207508"/>
            <a:chExt cx="1219200" cy="1681957"/>
          </a:xfrm>
        </p:grpSpPr>
        <p:sp>
          <p:nvSpPr>
            <p:cNvPr id="23" name="Circle">
              <a:extLst>
                <a:ext uri="{FF2B5EF4-FFF2-40B4-BE49-F238E27FC236}">
                  <a16:creationId xmlns:a16="http://schemas.microsoft.com/office/drawing/2014/main" id="{E2A23CE5-7576-FA9A-0565-787F9964BC7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D97D290A-8ECA-5B1F-C960-6CC0897365A6}"/>
                </a:ext>
              </a:extLst>
            </p:cNvPr>
            <p:cNvSpPr txBox="1"/>
            <p:nvPr/>
          </p:nvSpPr>
          <p:spPr>
            <a:xfrm>
              <a:off x="70509" y="207508"/>
              <a:ext cx="996093" cy="16819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12</a:t>
              </a:r>
              <a:endParaRPr sz="2700" dirty="0"/>
            </a:p>
          </p:txBody>
        </p:sp>
      </p:grpSp>
    </p:spTree>
    <p:extLst>
      <p:ext uri="{BB962C8B-B14F-4D97-AF65-F5344CB8AC3E}">
        <p14:creationId xmlns:p14="http://schemas.microsoft.com/office/powerpoint/2010/main" val="480063116"/>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3239691" y="-3166952"/>
            <a:ext cx="7330494" cy="8402998"/>
          </a:xfrm>
          <a:prstGeom prst="ellipse">
            <a:avLst/>
          </a:prstGeom>
          <a:gradFill>
            <a:gsLst>
              <a:gs pos="0">
                <a:srgbClr val="DA751A"/>
              </a:gs>
              <a:gs pos="57570">
                <a:srgbClr val="E67C1D"/>
              </a:gs>
              <a:gs pos="100000">
                <a:srgbClr val="F28320"/>
              </a:gs>
            </a:gsLst>
            <a:lin ang="4595515"/>
          </a:gradFill>
          <a:ln w="12700">
            <a:miter lim="400000"/>
          </a:ln>
        </p:spPr>
        <p:txBody>
          <a:bodyPr lIns="29356" tIns="29356" rIns="29356" bIns="29356"/>
          <a:lstStyle/>
          <a:p>
            <a:pPr algn="l" rtl="0"/>
            <a:endParaRPr sz="525"/>
          </a:p>
        </p:txBody>
      </p:sp>
      <p:sp>
        <p:nvSpPr>
          <p:cNvPr id="124"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26"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27" name="Slide Number"/>
          <p:cNvSpPr txBox="1">
            <a:spLocks noGrp="1"/>
          </p:cNvSpPr>
          <p:nvPr>
            <p:ph type="sldNum" sz="quarter" idx="2"/>
          </p:nvPr>
        </p:nvSpPr>
        <p:spPr>
          <a:xfrm>
            <a:off x="8589243" y="4762472"/>
            <a:ext cx="385614"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58</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5464247" y="718416"/>
            <a:ext cx="1362745" cy="346249"/>
          </a:xfrm>
          <a:prstGeom prst="rect">
            <a:avLst/>
          </a:prstGeom>
          <a:noFill/>
        </p:spPr>
        <p:txBody>
          <a:bodyPr wrap="none" lIns="34290" tIns="17145" rIns="34290" bIns="17145">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2025" b="1" dirty="0">
                <a:ln/>
                <a:solidFill>
                  <a:schemeClr val="accent6">
                    <a:lumMod val="75000"/>
                  </a:schemeClr>
                </a:solidFill>
              </a:rPr>
              <a:t>धन्यवाद</a:t>
            </a:r>
          </a:p>
        </p:txBody>
      </p:sp>
      <p:pic>
        <p:nvPicPr>
          <p:cNvPr id="3" name="Picture 2">
            <a:extLst>
              <a:ext uri="{FF2B5EF4-FFF2-40B4-BE49-F238E27FC236}">
                <a16:creationId xmlns:a16="http://schemas.microsoft.com/office/drawing/2014/main" id="{12314F9E-79B3-5D39-B4C9-FF5FFB4E9295}"/>
              </a:ext>
            </a:extLst>
          </p:cNvPr>
          <p:cNvPicPr>
            <a:picLocks noChangeAspect="1"/>
          </p:cNvPicPr>
          <p:nvPr/>
        </p:nvPicPr>
        <p:blipFill>
          <a:blip r:embed="rId2"/>
          <a:stretch>
            <a:fillRect/>
          </a:stretch>
        </p:blipFill>
        <p:spPr>
          <a:xfrm>
            <a:off x="-1498815" y="-1396231"/>
            <a:ext cx="4752378" cy="47523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oogle Shape;1000100012;p1">
            <a:extLst>
              <a:ext uri="{FF2B5EF4-FFF2-40B4-BE49-F238E27FC236}">
                <a16:creationId xmlns:a16="http://schemas.microsoft.com/office/drawing/2014/main" id="{8BD2C2B9-22F2-754C-1CF9-CE4784E71892}"/>
              </a:ext>
            </a:extLst>
          </p:cNvPr>
          <p:cNvPicPr preferRelativeResize="0"/>
          <p:nvPr/>
        </p:nvPicPr>
        <p:blipFill rotWithShape="1">
          <a:blip r:embed="rId3">
            <a:alphaModFix/>
          </a:blip>
          <a:srcRect/>
          <a:stretch/>
        </p:blipFill>
        <p:spPr>
          <a:xfrm>
            <a:off x="3817699" y="1466003"/>
            <a:ext cx="4655840" cy="2924328"/>
          </a:xfrm>
          <a:prstGeom prst="rect">
            <a:avLst/>
          </a:prstGeom>
          <a:noFill/>
          <a:ln>
            <a:noFill/>
          </a:ln>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3143</Words>
  <Application>Microsoft Office PowerPoint</Application>
  <PresentationFormat>On-screen Show (16:9)</PresentationFormat>
  <Paragraphs>521</Paragraphs>
  <Slides>58</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Arial Black</vt:lpstr>
      <vt:lpstr>Calibri</vt:lpstr>
      <vt:lpstr>Kruti Dev 011</vt:lpstr>
      <vt:lpstr>Open Sans</vt:lpstr>
      <vt:lpstr>Open sence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IRB - (INFLATABLE RUBBERIZED BOAT)  AND OBM - (OUT BOARD MACHINE)</dc:title>
  <dc:creator>DC ADM</dc:creator>
  <cp:lastModifiedBy>SO TRG</cp:lastModifiedBy>
  <cp:revision>173</cp:revision>
  <dcterms:created xsi:type="dcterms:W3CDTF">2025-05-08T11:35:46Z</dcterms:created>
  <dcterms:modified xsi:type="dcterms:W3CDTF">2025-12-17T07:02:58Z</dcterms:modified>
</cp:coreProperties>
</file>