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50"/>
  </p:notesMasterIdLst>
  <p:sldIdLst>
    <p:sldId id="305"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95824F-F988-48E5-B495-1B22DEB1BA58}" v="36" dt="2025-11-30T10:45:44.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30T10:46:46.566" v="533" actId="1035"/>
      <pc:docMkLst>
        <pc:docMk/>
      </pc:docMkLst>
      <pc:sldChg chg="modSp mod">
        <pc:chgData name="AJAY YADAV" userId="2517e3d847476262" providerId="LiveId" clId="{07DD569D-5DB5-4489-A8B8-8262889BA340}" dt="2025-11-30T09:50:27.737" v="60" actId="1035"/>
        <pc:sldMkLst>
          <pc:docMk/>
          <pc:sldMk cId="0" sldId="257"/>
        </pc:sldMkLst>
        <pc:spChg chg="mod">
          <ac:chgData name="AJAY YADAV" userId="2517e3d847476262" providerId="LiveId" clId="{07DD569D-5DB5-4489-A8B8-8262889BA340}" dt="2025-11-30T09:50:23.862" v="43" actId="1035"/>
          <ac:spMkLst>
            <pc:docMk/>
            <pc:sldMk cId="0" sldId="257"/>
            <ac:spMk id="124" creationId="{00000000-0000-0000-0000-000000000000}"/>
          </ac:spMkLst>
        </pc:spChg>
        <pc:spChg chg="mod">
          <ac:chgData name="AJAY YADAV" userId="2517e3d847476262" providerId="LiveId" clId="{07DD569D-5DB5-4489-A8B8-8262889BA340}" dt="2025-11-30T09:50:27.737" v="60" actId="1035"/>
          <ac:spMkLst>
            <pc:docMk/>
            <pc:sldMk cId="0" sldId="257"/>
            <ac:spMk id="125" creationId="{00000000-0000-0000-0000-000000000000}"/>
          </ac:spMkLst>
        </pc:spChg>
      </pc:sldChg>
      <pc:sldChg chg="modSp mod">
        <pc:chgData name="AJAY YADAV" userId="2517e3d847476262" providerId="LiveId" clId="{07DD569D-5DB5-4489-A8B8-8262889BA340}" dt="2025-11-30T09:51:31.595" v="101" actId="20577"/>
        <pc:sldMkLst>
          <pc:docMk/>
          <pc:sldMk cId="0" sldId="258"/>
        </pc:sldMkLst>
        <pc:spChg chg="mod">
          <ac:chgData name="AJAY YADAV" userId="2517e3d847476262" providerId="LiveId" clId="{07DD569D-5DB5-4489-A8B8-8262889BA340}" dt="2025-11-30T09:51:31.595" v="101" actId="20577"/>
          <ac:spMkLst>
            <pc:docMk/>
            <pc:sldMk cId="0" sldId="258"/>
            <ac:spMk id="130" creationId="{00000000-0000-0000-0000-000000000000}"/>
          </ac:spMkLst>
        </pc:spChg>
        <pc:spChg chg="mod">
          <ac:chgData name="AJAY YADAV" userId="2517e3d847476262" providerId="LiveId" clId="{07DD569D-5DB5-4489-A8B8-8262889BA340}" dt="2025-11-30T09:50:39.870" v="66" actId="1035"/>
          <ac:spMkLst>
            <pc:docMk/>
            <pc:sldMk cId="0" sldId="258"/>
            <ac:spMk id="133" creationId="{00000000-0000-0000-0000-000000000000}"/>
          </ac:spMkLst>
        </pc:spChg>
        <pc:spChg chg="mod">
          <ac:chgData name="AJAY YADAV" userId="2517e3d847476262" providerId="LiveId" clId="{07DD569D-5DB5-4489-A8B8-8262889BA340}" dt="2025-11-30T09:50:42.673" v="78" actId="1035"/>
          <ac:spMkLst>
            <pc:docMk/>
            <pc:sldMk cId="0" sldId="258"/>
            <ac:spMk id="134" creationId="{00000000-0000-0000-0000-000000000000}"/>
          </ac:spMkLst>
        </pc:spChg>
        <pc:spChg chg="mod">
          <ac:chgData name="AJAY YADAV" userId="2517e3d847476262" providerId="LiveId" clId="{07DD569D-5DB5-4489-A8B8-8262889BA340}" dt="2025-11-30T09:50:45.329" v="88" actId="1035"/>
          <ac:spMkLst>
            <pc:docMk/>
            <pc:sldMk cId="0" sldId="258"/>
            <ac:spMk id="135" creationId="{00000000-0000-0000-0000-000000000000}"/>
          </ac:spMkLst>
        </pc:spChg>
      </pc:sldChg>
      <pc:sldChg chg="modSp mod">
        <pc:chgData name="AJAY YADAV" userId="2517e3d847476262" providerId="LiveId" clId="{07DD569D-5DB5-4489-A8B8-8262889BA340}" dt="2025-11-30T09:51:59.147" v="102" actId="14100"/>
        <pc:sldMkLst>
          <pc:docMk/>
          <pc:sldMk cId="0" sldId="259"/>
        </pc:sldMkLst>
        <pc:spChg chg="mod">
          <ac:chgData name="AJAY YADAV" userId="2517e3d847476262" providerId="LiveId" clId="{07DD569D-5DB5-4489-A8B8-8262889BA340}" dt="2025-11-30T09:51:59.147" v="102" actId="14100"/>
          <ac:spMkLst>
            <pc:docMk/>
            <pc:sldMk cId="0" sldId="259"/>
            <ac:spMk id="141" creationId="{00000000-0000-0000-0000-000000000000}"/>
          </ac:spMkLst>
        </pc:spChg>
      </pc:sldChg>
      <pc:sldChg chg="modSp mod">
        <pc:chgData name="AJAY YADAV" userId="2517e3d847476262" providerId="LiveId" clId="{07DD569D-5DB5-4489-A8B8-8262889BA340}" dt="2025-11-30T09:54:06.327" v="108" actId="122"/>
        <pc:sldMkLst>
          <pc:docMk/>
          <pc:sldMk cId="0" sldId="260"/>
        </pc:sldMkLst>
        <pc:spChg chg="mod">
          <ac:chgData name="AJAY YADAV" userId="2517e3d847476262" providerId="LiveId" clId="{07DD569D-5DB5-4489-A8B8-8262889BA340}" dt="2025-11-30T09:54:06.327" v="108" actId="122"/>
          <ac:spMkLst>
            <pc:docMk/>
            <pc:sldMk cId="0" sldId="260"/>
            <ac:spMk id="161" creationId="{00000000-0000-0000-0000-000000000000}"/>
          </ac:spMkLst>
        </pc:spChg>
      </pc:sldChg>
      <pc:sldChg chg="modSp mod">
        <pc:chgData name="AJAY YADAV" userId="2517e3d847476262" providerId="LiveId" clId="{07DD569D-5DB5-4489-A8B8-8262889BA340}" dt="2025-11-30T09:55:50.222" v="119" actId="1035"/>
        <pc:sldMkLst>
          <pc:docMk/>
          <pc:sldMk cId="0" sldId="261"/>
        </pc:sldMkLst>
        <pc:spChg chg="mod">
          <ac:chgData name="AJAY YADAV" userId="2517e3d847476262" providerId="LiveId" clId="{07DD569D-5DB5-4489-A8B8-8262889BA340}" dt="2025-11-30T09:55:38.331" v="109" actId="14100"/>
          <ac:spMkLst>
            <pc:docMk/>
            <pc:sldMk cId="0" sldId="261"/>
            <ac:spMk id="179" creationId="{00000000-0000-0000-0000-000000000000}"/>
          </ac:spMkLst>
        </pc:spChg>
        <pc:spChg chg="mod">
          <ac:chgData name="AJAY YADAV" userId="2517e3d847476262" providerId="LiveId" clId="{07DD569D-5DB5-4489-A8B8-8262889BA340}" dt="2025-11-30T09:55:50.222" v="119" actId="1035"/>
          <ac:spMkLst>
            <pc:docMk/>
            <pc:sldMk cId="0" sldId="261"/>
            <ac:spMk id="180" creationId="{00000000-0000-0000-0000-000000000000}"/>
          </ac:spMkLst>
        </pc:spChg>
      </pc:sldChg>
      <pc:sldChg chg="modSp mod">
        <pc:chgData name="AJAY YADAV" userId="2517e3d847476262" providerId="LiveId" clId="{07DD569D-5DB5-4489-A8B8-8262889BA340}" dt="2025-11-30T09:59:28.728" v="141" actId="20577"/>
        <pc:sldMkLst>
          <pc:docMk/>
          <pc:sldMk cId="0" sldId="267"/>
        </pc:sldMkLst>
        <pc:spChg chg="mod">
          <ac:chgData name="AJAY YADAV" userId="2517e3d847476262" providerId="LiveId" clId="{07DD569D-5DB5-4489-A8B8-8262889BA340}" dt="2025-11-30T09:59:28.728" v="141" actId="20577"/>
          <ac:spMkLst>
            <pc:docMk/>
            <pc:sldMk cId="0" sldId="267"/>
            <ac:spMk id="228" creationId="{00000000-0000-0000-0000-000000000000}"/>
          </ac:spMkLst>
        </pc:spChg>
      </pc:sldChg>
      <pc:sldChg chg="modSp mod">
        <pc:chgData name="AJAY YADAV" userId="2517e3d847476262" providerId="LiveId" clId="{07DD569D-5DB5-4489-A8B8-8262889BA340}" dt="2025-11-30T09:59:47.789" v="142" actId="20577"/>
        <pc:sldMkLst>
          <pc:docMk/>
          <pc:sldMk cId="0" sldId="268"/>
        </pc:sldMkLst>
        <pc:spChg chg="mod">
          <ac:chgData name="AJAY YADAV" userId="2517e3d847476262" providerId="LiveId" clId="{07DD569D-5DB5-4489-A8B8-8262889BA340}" dt="2025-11-30T09:59:47.789" v="142" actId="20577"/>
          <ac:spMkLst>
            <pc:docMk/>
            <pc:sldMk cId="0" sldId="268"/>
            <ac:spMk id="236" creationId="{00000000-0000-0000-0000-000000000000}"/>
          </ac:spMkLst>
        </pc:spChg>
      </pc:sldChg>
      <pc:sldChg chg="modSp mod">
        <pc:chgData name="AJAY YADAV" userId="2517e3d847476262" providerId="LiveId" clId="{07DD569D-5DB5-4489-A8B8-8262889BA340}" dt="2025-11-30T10:02:51.601" v="150" actId="20577"/>
        <pc:sldMkLst>
          <pc:docMk/>
          <pc:sldMk cId="0" sldId="269"/>
        </pc:sldMkLst>
        <pc:spChg chg="mod">
          <ac:chgData name="AJAY YADAV" userId="2517e3d847476262" providerId="LiveId" clId="{07DD569D-5DB5-4489-A8B8-8262889BA340}" dt="2025-11-30T10:02:51.601" v="150" actId="20577"/>
          <ac:spMkLst>
            <pc:docMk/>
            <pc:sldMk cId="0" sldId="269"/>
            <ac:spMk id="244" creationId="{00000000-0000-0000-0000-000000000000}"/>
          </ac:spMkLst>
        </pc:spChg>
      </pc:sldChg>
      <pc:sldChg chg="modSp">
        <pc:chgData name="AJAY YADAV" userId="2517e3d847476262" providerId="LiveId" clId="{07DD569D-5DB5-4489-A8B8-8262889BA340}" dt="2025-11-30T10:04:02.154" v="151"/>
        <pc:sldMkLst>
          <pc:docMk/>
          <pc:sldMk cId="0" sldId="271"/>
        </pc:sldMkLst>
        <pc:spChg chg="mod">
          <ac:chgData name="AJAY YADAV" userId="2517e3d847476262" providerId="LiveId" clId="{07DD569D-5DB5-4489-A8B8-8262889BA340}" dt="2025-11-30T10:04:02.154" v="151"/>
          <ac:spMkLst>
            <pc:docMk/>
            <pc:sldMk cId="0" sldId="271"/>
            <ac:spMk id="260" creationId="{00000000-0000-0000-0000-000000000000}"/>
          </ac:spMkLst>
        </pc:spChg>
      </pc:sldChg>
      <pc:sldChg chg="modSp mod">
        <pc:chgData name="AJAY YADAV" userId="2517e3d847476262" providerId="LiveId" clId="{07DD569D-5DB5-4489-A8B8-8262889BA340}" dt="2025-11-30T10:06:33.273" v="169" actId="20577"/>
        <pc:sldMkLst>
          <pc:docMk/>
          <pc:sldMk cId="0" sldId="273"/>
        </pc:sldMkLst>
        <pc:spChg chg="mod">
          <ac:chgData name="AJAY YADAV" userId="2517e3d847476262" providerId="LiveId" clId="{07DD569D-5DB5-4489-A8B8-8262889BA340}" dt="2025-11-30T10:06:33.273" v="169" actId="20577"/>
          <ac:spMkLst>
            <pc:docMk/>
            <pc:sldMk cId="0" sldId="273"/>
            <ac:spMk id="277" creationId="{00000000-0000-0000-0000-000000000000}"/>
          </ac:spMkLst>
        </pc:spChg>
      </pc:sldChg>
      <pc:sldChg chg="modSp mod">
        <pc:chgData name="AJAY YADAV" userId="2517e3d847476262" providerId="LiveId" clId="{07DD569D-5DB5-4489-A8B8-8262889BA340}" dt="2025-11-30T10:09:19.223" v="240" actId="20577"/>
        <pc:sldMkLst>
          <pc:docMk/>
          <pc:sldMk cId="0" sldId="275"/>
        </pc:sldMkLst>
        <pc:spChg chg="mod">
          <ac:chgData name="AJAY YADAV" userId="2517e3d847476262" providerId="LiveId" clId="{07DD569D-5DB5-4489-A8B8-8262889BA340}" dt="2025-11-30T10:09:19.223" v="240" actId="20577"/>
          <ac:spMkLst>
            <pc:docMk/>
            <pc:sldMk cId="0" sldId="275"/>
            <ac:spMk id="290" creationId="{00000000-0000-0000-0000-000000000000}"/>
          </ac:spMkLst>
        </pc:spChg>
        <pc:spChg chg="mod">
          <ac:chgData name="AJAY YADAV" userId="2517e3d847476262" providerId="LiveId" clId="{07DD569D-5DB5-4489-A8B8-8262889BA340}" dt="2025-11-30T10:07:47.896" v="172" actId="113"/>
          <ac:spMkLst>
            <pc:docMk/>
            <pc:sldMk cId="0" sldId="275"/>
            <ac:spMk id="295" creationId="{00000000-0000-0000-0000-000000000000}"/>
          </ac:spMkLst>
        </pc:spChg>
      </pc:sldChg>
      <pc:sldChg chg="modSp mod">
        <pc:chgData name="AJAY YADAV" userId="2517e3d847476262" providerId="LiveId" clId="{07DD569D-5DB5-4489-A8B8-8262889BA340}" dt="2025-11-30T10:09:50.151" v="257" actId="20577"/>
        <pc:sldMkLst>
          <pc:docMk/>
          <pc:sldMk cId="0" sldId="276"/>
        </pc:sldMkLst>
        <pc:spChg chg="mod">
          <ac:chgData name="AJAY YADAV" userId="2517e3d847476262" providerId="LiveId" clId="{07DD569D-5DB5-4489-A8B8-8262889BA340}" dt="2025-11-30T10:09:50.151" v="257" actId="20577"/>
          <ac:spMkLst>
            <pc:docMk/>
            <pc:sldMk cId="0" sldId="276"/>
            <ac:spMk id="305" creationId="{00000000-0000-0000-0000-000000000000}"/>
          </ac:spMkLst>
        </pc:spChg>
      </pc:sldChg>
      <pc:sldChg chg="modSp mod">
        <pc:chgData name="AJAY YADAV" userId="2517e3d847476262" providerId="LiveId" clId="{07DD569D-5DB5-4489-A8B8-8262889BA340}" dt="2025-11-30T10:11:36.832" v="260" actId="207"/>
        <pc:sldMkLst>
          <pc:docMk/>
          <pc:sldMk cId="0" sldId="277"/>
        </pc:sldMkLst>
        <pc:spChg chg="mod">
          <ac:chgData name="AJAY YADAV" userId="2517e3d847476262" providerId="LiveId" clId="{07DD569D-5DB5-4489-A8B8-8262889BA340}" dt="2025-11-30T10:11:36.832" v="260" actId="207"/>
          <ac:spMkLst>
            <pc:docMk/>
            <pc:sldMk cId="0" sldId="277"/>
            <ac:spMk id="312" creationId="{00000000-0000-0000-0000-000000000000}"/>
          </ac:spMkLst>
        </pc:spChg>
      </pc:sldChg>
      <pc:sldChg chg="addSp modSp mod">
        <pc:chgData name="AJAY YADAV" userId="2517e3d847476262" providerId="LiveId" clId="{07DD569D-5DB5-4489-A8B8-8262889BA340}" dt="2025-11-30T10:15:00.892" v="265" actId="20577"/>
        <pc:sldMkLst>
          <pc:docMk/>
          <pc:sldMk cId="0" sldId="278"/>
        </pc:sldMkLst>
        <pc:spChg chg="add">
          <ac:chgData name="AJAY YADAV" userId="2517e3d847476262" providerId="LiveId" clId="{07DD569D-5DB5-4489-A8B8-8262889BA340}" dt="2025-11-30T10:14:35.354" v="263"/>
          <ac:spMkLst>
            <pc:docMk/>
            <pc:sldMk cId="0" sldId="278"/>
            <ac:spMk id="2" creationId="{A62A52B8-9BA5-2042-9705-2F31B6BCDDD0}"/>
          </ac:spMkLst>
        </pc:spChg>
        <pc:spChg chg="mod">
          <ac:chgData name="AJAY YADAV" userId="2517e3d847476262" providerId="LiveId" clId="{07DD569D-5DB5-4489-A8B8-8262889BA340}" dt="2025-11-30T10:15:00.892" v="265" actId="20577"/>
          <ac:spMkLst>
            <pc:docMk/>
            <pc:sldMk cId="0" sldId="278"/>
            <ac:spMk id="320" creationId="{00000000-0000-0000-0000-000000000000}"/>
          </ac:spMkLst>
        </pc:spChg>
      </pc:sldChg>
      <pc:sldChg chg="modSp mod">
        <pc:chgData name="AJAY YADAV" userId="2517e3d847476262" providerId="LiveId" clId="{07DD569D-5DB5-4489-A8B8-8262889BA340}" dt="2025-11-30T10:16:16.432" v="266" actId="20577"/>
        <pc:sldMkLst>
          <pc:docMk/>
          <pc:sldMk cId="0" sldId="280"/>
        </pc:sldMkLst>
        <pc:spChg chg="mod">
          <ac:chgData name="AJAY YADAV" userId="2517e3d847476262" providerId="LiveId" clId="{07DD569D-5DB5-4489-A8B8-8262889BA340}" dt="2025-11-30T10:16:16.432" v="266" actId="20577"/>
          <ac:spMkLst>
            <pc:docMk/>
            <pc:sldMk cId="0" sldId="280"/>
            <ac:spMk id="338" creationId="{00000000-0000-0000-0000-000000000000}"/>
          </ac:spMkLst>
        </pc:spChg>
      </pc:sldChg>
      <pc:sldChg chg="modSp mod">
        <pc:chgData name="AJAY YADAV" userId="2517e3d847476262" providerId="LiveId" clId="{07DD569D-5DB5-4489-A8B8-8262889BA340}" dt="2025-11-30T10:20:12.758" v="381" actId="1035"/>
        <pc:sldMkLst>
          <pc:docMk/>
          <pc:sldMk cId="0" sldId="281"/>
        </pc:sldMkLst>
        <pc:spChg chg="mod">
          <ac:chgData name="AJAY YADAV" userId="2517e3d847476262" providerId="LiveId" clId="{07DD569D-5DB5-4489-A8B8-8262889BA340}" dt="2025-11-30T10:20:04.013" v="359" actId="1035"/>
          <ac:spMkLst>
            <pc:docMk/>
            <pc:sldMk cId="0" sldId="281"/>
            <ac:spMk id="346" creationId="{00000000-0000-0000-0000-000000000000}"/>
          </ac:spMkLst>
        </pc:spChg>
        <pc:spChg chg="mod">
          <ac:chgData name="AJAY YADAV" userId="2517e3d847476262" providerId="LiveId" clId="{07DD569D-5DB5-4489-A8B8-8262889BA340}" dt="2025-11-30T10:20:12.758" v="381" actId="1035"/>
          <ac:spMkLst>
            <pc:docMk/>
            <pc:sldMk cId="0" sldId="281"/>
            <ac:spMk id="349" creationId="{00000000-0000-0000-0000-000000000000}"/>
          </ac:spMkLst>
        </pc:spChg>
      </pc:sldChg>
      <pc:sldChg chg="modSp mod">
        <pc:chgData name="AJAY YADAV" userId="2517e3d847476262" providerId="LiveId" clId="{07DD569D-5DB5-4489-A8B8-8262889BA340}" dt="2025-11-30T10:20:47.600" v="407" actId="20577"/>
        <pc:sldMkLst>
          <pc:docMk/>
          <pc:sldMk cId="0" sldId="282"/>
        </pc:sldMkLst>
        <pc:spChg chg="mod">
          <ac:chgData name="AJAY YADAV" userId="2517e3d847476262" providerId="LiveId" clId="{07DD569D-5DB5-4489-A8B8-8262889BA340}" dt="2025-11-30T10:20:47.600" v="407" actId="20577"/>
          <ac:spMkLst>
            <pc:docMk/>
            <pc:sldMk cId="0" sldId="282"/>
            <ac:spMk id="356" creationId="{00000000-0000-0000-0000-000000000000}"/>
          </ac:spMkLst>
        </pc:spChg>
      </pc:sldChg>
      <pc:sldChg chg="modSp mod">
        <pc:chgData name="AJAY YADAV" userId="2517e3d847476262" providerId="LiveId" clId="{07DD569D-5DB5-4489-A8B8-8262889BA340}" dt="2025-11-30T10:22:52.560" v="409"/>
        <pc:sldMkLst>
          <pc:docMk/>
          <pc:sldMk cId="0" sldId="283"/>
        </pc:sldMkLst>
        <pc:spChg chg="mod">
          <ac:chgData name="AJAY YADAV" userId="2517e3d847476262" providerId="LiveId" clId="{07DD569D-5DB5-4489-A8B8-8262889BA340}" dt="2025-11-30T10:22:52.560" v="409"/>
          <ac:spMkLst>
            <pc:docMk/>
            <pc:sldMk cId="0" sldId="283"/>
            <ac:spMk id="365" creationId="{00000000-0000-0000-0000-000000000000}"/>
          </ac:spMkLst>
        </pc:spChg>
      </pc:sldChg>
      <pc:sldChg chg="modSp mod">
        <pc:chgData name="AJAY YADAV" userId="2517e3d847476262" providerId="LiveId" clId="{07DD569D-5DB5-4489-A8B8-8262889BA340}" dt="2025-11-30T10:24:54.824" v="417" actId="123"/>
        <pc:sldMkLst>
          <pc:docMk/>
          <pc:sldMk cId="0" sldId="285"/>
        </pc:sldMkLst>
        <pc:spChg chg="mod">
          <ac:chgData name="AJAY YADAV" userId="2517e3d847476262" providerId="LiveId" clId="{07DD569D-5DB5-4489-A8B8-8262889BA340}" dt="2025-11-30T10:24:54.824" v="417" actId="123"/>
          <ac:spMkLst>
            <pc:docMk/>
            <pc:sldMk cId="0" sldId="285"/>
            <ac:spMk id="383" creationId="{00000000-0000-0000-0000-000000000000}"/>
          </ac:spMkLst>
        </pc:spChg>
      </pc:sldChg>
      <pc:sldChg chg="modSp mod">
        <pc:chgData name="AJAY YADAV" userId="2517e3d847476262" providerId="LiveId" clId="{07DD569D-5DB5-4489-A8B8-8262889BA340}" dt="2025-11-30T10:30:06.147" v="424" actId="6549"/>
        <pc:sldMkLst>
          <pc:docMk/>
          <pc:sldMk cId="0" sldId="286"/>
        </pc:sldMkLst>
        <pc:spChg chg="mod">
          <ac:chgData name="AJAY YADAV" userId="2517e3d847476262" providerId="LiveId" clId="{07DD569D-5DB5-4489-A8B8-8262889BA340}" dt="2025-11-30T10:30:06.147" v="424" actId="6549"/>
          <ac:spMkLst>
            <pc:docMk/>
            <pc:sldMk cId="0" sldId="286"/>
            <ac:spMk id="392" creationId="{00000000-0000-0000-0000-000000000000}"/>
          </ac:spMkLst>
        </pc:spChg>
      </pc:sldChg>
      <pc:sldChg chg="modSp">
        <pc:chgData name="AJAY YADAV" userId="2517e3d847476262" providerId="LiveId" clId="{07DD569D-5DB5-4489-A8B8-8262889BA340}" dt="2025-11-30T10:31:31.543" v="425"/>
        <pc:sldMkLst>
          <pc:docMk/>
          <pc:sldMk cId="0" sldId="287"/>
        </pc:sldMkLst>
        <pc:spChg chg="mod">
          <ac:chgData name="AJAY YADAV" userId="2517e3d847476262" providerId="LiveId" clId="{07DD569D-5DB5-4489-A8B8-8262889BA340}" dt="2025-11-30T10:31:31.543" v="425"/>
          <ac:spMkLst>
            <pc:docMk/>
            <pc:sldMk cId="0" sldId="287"/>
            <ac:spMk id="401" creationId="{00000000-0000-0000-0000-000000000000}"/>
          </ac:spMkLst>
        </pc:spChg>
      </pc:sldChg>
      <pc:sldChg chg="modSp mod">
        <pc:chgData name="AJAY YADAV" userId="2517e3d847476262" providerId="LiveId" clId="{07DD569D-5DB5-4489-A8B8-8262889BA340}" dt="2025-11-30T10:33:50.369" v="439" actId="1035"/>
        <pc:sldMkLst>
          <pc:docMk/>
          <pc:sldMk cId="0" sldId="288"/>
        </pc:sldMkLst>
        <pc:spChg chg="mod">
          <ac:chgData name="AJAY YADAV" userId="2517e3d847476262" providerId="LiveId" clId="{07DD569D-5DB5-4489-A8B8-8262889BA340}" dt="2025-11-30T10:33:50.369" v="439" actId="1035"/>
          <ac:spMkLst>
            <pc:docMk/>
            <pc:sldMk cId="0" sldId="288"/>
            <ac:spMk id="410" creationId="{00000000-0000-0000-0000-000000000000}"/>
          </ac:spMkLst>
        </pc:spChg>
      </pc:sldChg>
      <pc:sldChg chg="modSp">
        <pc:chgData name="AJAY YADAV" userId="2517e3d847476262" providerId="LiveId" clId="{07DD569D-5DB5-4489-A8B8-8262889BA340}" dt="2025-11-30T10:35:52.571" v="442"/>
        <pc:sldMkLst>
          <pc:docMk/>
          <pc:sldMk cId="0" sldId="289"/>
        </pc:sldMkLst>
        <pc:spChg chg="mod">
          <ac:chgData name="AJAY YADAV" userId="2517e3d847476262" providerId="LiveId" clId="{07DD569D-5DB5-4489-A8B8-8262889BA340}" dt="2025-11-30T10:35:52.571" v="442"/>
          <ac:spMkLst>
            <pc:docMk/>
            <pc:sldMk cId="0" sldId="289"/>
            <ac:spMk id="419" creationId="{00000000-0000-0000-0000-000000000000}"/>
          </ac:spMkLst>
        </pc:spChg>
      </pc:sldChg>
      <pc:sldChg chg="modSp mod">
        <pc:chgData name="AJAY YADAV" userId="2517e3d847476262" providerId="LiveId" clId="{07DD569D-5DB5-4489-A8B8-8262889BA340}" dt="2025-11-30T10:38:01.476" v="466"/>
        <pc:sldMkLst>
          <pc:docMk/>
          <pc:sldMk cId="0" sldId="291"/>
        </pc:sldMkLst>
        <pc:spChg chg="mod">
          <ac:chgData name="AJAY YADAV" userId="2517e3d847476262" providerId="LiveId" clId="{07DD569D-5DB5-4489-A8B8-8262889BA340}" dt="2025-11-30T10:38:01.476" v="466"/>
          <ac:spMkLst>
            <pc:docMk/>
            <pc:sldMk cId="0" sldId="291"/>
            <ac:spMk id="437" creationId="{00000000-0000-0000-0000-000000000000}"/>
          </ac:spMkLst>
        </pc:spChg>
      </pc:sldChg>
      <pc:sldChg chg="modSp mod">
        <pc:chgData name="AJAY YADAV" userId="2517e3d847476262" providerId="LiveId" clId="{07DD569D-5DB5-4489-A8B8-8262889BA340}" dt="2025-11-30T10:40:26.737" v="475" actId="20577"/>
        <pc:sldMkLst>
          <pc:docMk/>
          <pc:sldMk cId="0" sldId="292"/>
        </pc:sldMkLst>
        <pc:spChg chg="mod">
          <ac:chgData name="AJAY YADAV" userId="2517e3d847476262" providerId="LiveId" clId="{07DD569D-5DB5-4489-A8B8-8262889BA340}" dt="2025-11-30T10:40:26.737" v="475" actId="20577"/>
          <ac:spMkLst>
            <pc:docMk/>
            <pc:sldMk cId="0" sldId="292"/>
            <ac:spMk id="445" creationId="{00000000-0000-0000-0000-000000000000}"/>
          </ac:spMkLst>
        </pc:spChg>
      </pc:sldChg>
      <pc:sldChg chg="modSp">
        <pc:chgData name="AJAY YADAV" userId="2517e3d847476262" providerId="LiveId" clId="{07DD569D-5DB5-4489-A8B8-8262889BA340}" dt="2025-11-30T10:41:54.392" v="476"/>
        <pc:sldMkLst>
          <pc:docMk/>
          <pc:sldMk cId="0" sldId="294"/>
        </pc:sldMkLst>
        <pc:spChg chg="mod">
          <ac:chgData name="AJAY YADAV" userId="2517e3d847476262" providerId="LiveId" clId="{07DD569D-5DB5-4489-A8B8-8262889BA340}" dt="2025-11-30T10:41:54.392" v="476"/>
          <ac:spMkLst>
            <pc:docMk/>
            <pc:sldMk cId="0" sldId="294"/>
            <ac:spMk id="463" creationId="{00000000-0000-0000-0000-000000000000}"/>
          </ac:spMkLst>
        </pc:spChg>
      </pc:sldChg>
      <pc:sldChg chg="modSp mod">
        <pc:chgData name="AJAY YADAV" userId="2517e3d847476262" providerId="LiveId" clId="{07DD569D-5DB5-4489-A8B8-8262889BA340}" dt="2025-11-30T10:42:09.406" v="481" actId="5793"/>
        <pc:sldMkLst>
          <pc:docMk/>
          <pc:sldMk cId="0" sldId="295"/>
        </pc:sldMkLst>
        <pc:spChg chg="mod">
          <ac:chgData name="AJAY YADAV" userId="2517e3d847476262" providerId="LiveId" clId="{07DD569D-5DB5-4489-A8B8-8262889BA340}" dt="2025-11-30T10:42:09.406" v="481" actId="5793"/>
          <ac:spMkLst>
            <pc:docMk/>
            <pc:sldMk cId="0" sldId="295"/>
            <ac:spMk id="473" creationId="{00000000-0000-0000-0000-000000000000}"/>
          </ac:spMkLst>
        </pc:spChg>
      </pc:sldChg>
      <pc:sldChg chg="modSp mod">
        <pc:chgData name="AJAY YADAV" userId="2517e3d847476262" providerId="LiveId" clId="{07DD569D-5DB5-4489-A8B8-8262889BA340}" dt="2025-11-30T10:46:11.804" v="485" actId="6549"/>
        <pc:sldMkLst>
          <pc:docMk/>
          <pc:sldMk cId="0" sldId="299"/>
        </pc:sldMkLst>
        <pc:spChg chg="mod">
          <ac:chgData name="AJAY YADAV" userId="2517e3d847476262" providerId="LiveId" clId="{07DD569D-5DB5-4489-A8B8-8262889BA340}" dt="2025-11-30T10:46:11.804" v="485" actId="6549"/>
          <ac:spMkLst>
            <pc:docMk/>
            <pc:sldMk cId="0" sldId="299"/>
            <ac:spMk id="505" creationId="{00000000-0000-0000-0000-000000000000}"/>
          </ac:spMkLst>
        </pc:spChg>
      </pc:sldChg>
      <pc:sldChg chg="modSp mod">
        <pc:chgData name="AJAY YADAV" userId="2517e3d847476262" providerId="LiveId" clId="{07DD569D-5DB5-4489-A8B8-8262889BA340}" dt="2025-11-30T10:46:46.566" v="533" actId="1035"/>
        <pc:sldMkLst>
          <pc:docMk/>
          <pc:sldMk cId="0" sldId="301"/>
        </pc:sldMkLst>
        <pc:spChg chg="mod">
          <ac:chgData name="AJAY YADAV" userId="2517e3d847476262" providerId="LiveId" clId="{07DD569D-5DB5-4489-A8B8-8262889BA340}" dt="2025-11-30T10:46:39.221" v="502" actId="1035"/>
          <ac:spMkLst>
            <pc:docMk/>
            <pc:sldMk cId="0" sldId="301"/>
            <ac:spMk id="525" creationId="{00000000-0000-0000-0000-000000000000}"/>
          </ac:spMkLst>
        </pc:spChg>
        <pc:spChg chg="mod">
          <ac:chgData name="AJAY YADAV" userId="2517e3d847476262" providerId="LiveId" clId="{07DD569D-5DB5-4489-A8B8-8262889BA340}" dt="2025-11-30T10:46:41.719" v="513" actId="1035"/>
          <ac:spMkLst>
            <pc:docMk/>
            <pc:sldMk cId="0" sldId="301"/>
            <ac:spMk id="526" creationId="{00000000-0000-0000-0000-000000000000}"/>
          </ac:spMkLst>
        </pc:spChg>
        <pc:spChg chg="mod">
          <ac:chgData name="AJAY YADAV" userId="2517e3d847476262" providerId="LiveId" clId="{07DD569D-5DB5-4489-A8B8-8262889BA340}" dt="2025-11-30T10:46:46.566" v="533" actId="1035"/>
          <ac:spMkLst>
            <pc:docMk/>
            <pc:sldMk cId="0" sldId="301"/>
            <ac:spMk id="527" creationId="{00000000-0000-0000-0000-000000000000}"/>
          </ac:spMkLst>
        </pc:spChg>
      </pc:sldChg>
      <pc:sldChg chg="modSp mod">
        <pc:chgData name="AJAY YADAV" userId="2517e3d847476262" providerId="LiveId" clId="{07DD569D-5DB5-4489-A8B8-8262889BA340}" dt="2025-11-30T09:49:55.458" v="15" actId="14100"/>
        <pc:sldMkLst>
          <pc:docMk/>
          <pc:sldMk cId="3641007962" sldId="305"/>
        </pc:sldMkLst>
        <pc:spChg chg="mod">
          <ac:chgData name="AJAY YADAV" userId="2517e3d847476262" providerId="LiveId" clId="{07DD569D-5DB5-4489-A8B8-8262889BA340}" dt="2025-11-30T09:46:20.899" v="8"/>
          <ac:spMkLst>
            <pc:docMk/>
            <pc:sldMk cId="3641007962" sldId="305"/>
            <ac:spMk id="4" creationId="{2E9EC43E-C7B1-EF48-5F3B-E2AF3723BE8A}"/>
          </ac:spMkLst>
        </pc:spChg>
        <pc:spChg chg="mod">
          <ac:chgData name="AJAY YADAV" userId="2517e3d847476262" providerId="LiveId" clId="{07DD569D-5DB5-4489-A8B8-8262889BA340}" dt="2025-11-30T09:49:55.458" v="15" actId="14100"/>
          <ac:spMkLst>
            <pc:docMk/>
            <pc:sldMk cId="3641007962" sldId="305"/>
            <ac:spMk id="83" creationId="{00000000-0000-0000-0000-000000000000}"/>
          </ac:spMkLst>
        </pc:spChg>
        <pc:spChg chg="mod">
          <ac:chgData name="AJAY YADAV" userId="2517e3d847476262" providerId="LiveId" clId="{07DD569D-5DB5-4489-A8B8-8262889BA340}" dt="2025-11-30T09:49:33.064" v="13"/>
          <ac:spMkLst>
            <pc:docMk/>
            <pc:sldMk cId="3641007962" sldId="305"/>
            <ac:spMk id="8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604670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5828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172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144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5</a:t>
            </a:fld>
            <a:endParaRPr/>
          </a:p>
        </p:txBody>
      </p:sp>
      <p:sp>
        <p:nvSpPr>
          <p:cNvPr id="148" name="Google Shape;14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9" name="Google Shape;14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(बाएं) – दस्ते के सदस्य रसद व्यक्ति के रूप में पदों को घुमाते हैं</a:t>
            </a:r>
            <a:endParaRPr/>
          </a:p>
        </p:txBody>
      </p:sp>
    </p:spTree>
    <p:extLst>
      <p:ext uri="{BB962C8B-B14F-4D97-AF65-F5344CB8AC3E}">
        <p14:creationId xmlns:p14="http://schemas.microsoft.com/office/powerpoint/2010/main" val="1111016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558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9410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9311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247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0917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3877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0889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2534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1783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1930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3311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931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4468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4485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6447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8411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1458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3278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8179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8179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4559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7332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955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3215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765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5306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3859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5" name="Google Shape;40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1759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0884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2665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4697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704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9" name="Google Shape;449;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5070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15800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0070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9467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4649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82527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45338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5083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8469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5E95108D-6E00-FC6E-8F39-3230AF4371C8}"/>
              </a:ext>
            </a:extLst>
          </p:cNvPr>
          <p:cNvSpPr txBox="1"/>
          <p:nvPr userDrawn="1"/>
        </p:nvSpPr>
        <p:spPr>
          <a:xfrm>
            <a:off x="331675" y="6289966"/>
            <a:ext cx="2808689" cy="525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795BB611-63DC-2A05-7333-A65DC79668FB}"/>
              </a:ext>
            </a:extLst>
          </p:cNvPr>
          <p:cNvSpPr txBox="1"/>
          <p:nvPr userDrawn="1"/>
        </p:nvSpPr>
        <p:spPr>
          <a:xfrm>
            <a:off x="331674" y="6274194"/>
            <a:ext cx="1921999" cy="525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a:t>
            </a:r>
            <a:r>
              <a:rPr lang="en-IN" sz="1200" dirty="0" err="1">
                <a:solidFill>
                  <a:srgbClr val="FF0000"/>
                </a:solidFill>
              </a:rPr>
              <a:t>सशस्त्र</a:t>
            </a:r>
            <a:r>
              <a:rPr lang="en-IN" sz="1200" dirty="0">
                <a:solidFill>
                  <a:srgbClr val="FF0000"/>
                </a:solidFill>
              </a:rPr>
              <a:t>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Diagram or Organization Chart" userDrawn="1">
  <p:cSld name="DIAGRAM">
    <p:spTree>
      <p:nvGrpSpPr>
        <p:cNvPr id="1" name="Shape 34"/>
        <p:cNvGrpSpPr/>
        <p:nvPr/>
      </p:nvGrpSpPr>
      <p:grpSpPr>
        <a:xfrm>
          <a:off x="0" y="0"/>
          <a:ext cx="0" cy="0"/>
          <a:chOff x="0" y="0"/>
          <a:chExt cx="0" cy="0"/>
        </a:xfrm>
      </p:grpSpPr>
      <p:sp>
        <p:nvSpPr>
          <p:cNvPr id="2" name="PEER | CSSR | INDIA">
            <a:extLst>
              <a:ext uri="{FF2B5EF4-FFF2-40B4-BE49-F238E27FC236}">
                <a16:creationId xmlns:a16="http://schemas.microsoft.com/office/drawing/2014/main" id="{69B7F917-1341-CB50-BCBA-9B1BED159401}"/>
              </a:ext>
            </a:extLst>
          </p:cNvPr>
          <p:cNvSpPr txBox="1"/>
          <p:nvPr userDrawn="1"/>
        </p:nvSpPr>
        <p:spPr>
          <a:xfrm>
            <a:off x="331676" y="6299202"/>
            <a:ext cx="1931234" cy="525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2" name="PEER | CSSR | INDIA">
            <a:extLst>
              <a:ext uri="{FF2B5EF4-FFF2-40B4-BE49-F238E27FC236}">
                <a16:creationId xmlns:a16="http://schemas.microsoft.com/office/drawing/2014/main" id="{DE0F3945-BBA2-21F0-5A55-F73158EA15AD}"/>
              </a:ext>
            </a:extLst>
          </p:cNvPr>
          <p:cNvSpPr txBox="1"/>
          <p:nvPr userDrawn="1"/>
        </p:nvSpPr>
        <p:spPr>
          <a:xfrm>
            <a:off x="331675" y="6289966"/>
            <a:ext cx="2799452" cy="525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4"/>
        <p:cNvGrpSpPr/>
        <p:nvPr/>
      </p:nvGrpSpPr>
      <p:grpSpPr>
        <a:xfrm>
          <a:off x="0" y="0"/>
          <a:ext cx="0" cy="0"/>
          <a:chOff x="0" y="0"/>
          <a:chExt cx="0" cy="0"/>
        </a:xfrm>
      </p:grpSpPr>
      <p:sp>
        <p:nvSpPr>
          <p:cNvPr id="45" name="Google Shape;45;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75" name="Google Shape;7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94" name="Google Shape;9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5/24/2025</a:t>
            </a:r>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20.jpeg"/></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0152575" y="6397670"/>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6478387"/>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pPr algn="l" rtl="0"/>
            <a:endParaRPr sz="900"/>
          </a:p>
        </p:txBody>
      </p:sp>
      <p:sp>
        <p:nvSpPr>
          <p:cNvPr id="79" name="PPT 2 -"/>
          <p:cNvSpPr txBox="1"/>
          <p:nvPr/>
        </p:nvSpPr>
        <p:spPr>
          <a:xfrm>
            <a:off x="11004724" y="6406669"/>
            <a:ext cx="240952" cy="309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dirty="0"/>
              <a:t>  -</a:t>
            </a:r>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pPr algn="l" rtl="0"/>
            <a:endParaRPr sz="900"/>
          </a:p>
        </p:txBody>
      </p:sp>
      <p:sp>
        <p:nvSpPr>
          <p:cNvPr id="83" name="Shape"/>
          <p:cNvSpPr/>
          <p:nvPr/>
        </p:nvSpPr>
        <p:spPr>
          <a:xfrm>
            <a:off x="-51678" y="1940094"/>
            <a:ext cx="6886232" cy="202717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pPr algn="l" rtl="0"/>
            <a:endParaRPr sz="900"/>
          </a:p>
        </p:txBody>
      </p:sp>
      <p:sp>
        <p:nvSpPr>
          <p:cNvPr id="84" name="LESSON 2…"/>
          <p:cNvSpPr txBox="1"/>
          <p:nvPr/>
        </p:nvSpPr>
        <p:spPr>
          <a:xfrm>
            <a:off x="314378" y="2041562"/>
            <a:ext cx="5924498" cy="25412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ctr"/>
            <a:r>
              <a:rPr lang="en-IN" sz="4000" b="1" dirty="0" err="1">
                <a:solidFill>
                  <a:schemeClr val="bg1"/>
                </a:solidFill>
              </a:rPr>
              <a:t>पाठ</a:t>
            </a:r>
            <a:r>
              <a:rPr lang="en-IN" sz="4000" b="1">
                <a:solidFill>
                  <a:schemeClr val="bg1"/>
                </a:solidFill>
              </a:rPr>
              <a:t> -6 </a:t>
            </a:r>
          </a:p>
          <a:p>
            <a:pPr lvl="0" algn="ctr"/>
            <a:r>
              <a:rPr lang="en-US" sz="4000" b="1">
                <a:solidFill>
                  <a:schemeClr val="lt1"/>
                </a:solidFill>
                <a:latin typeface="Open Sans" panose="020B0606030504020204"/>
                <a:ea typeface="Arial Black"/>
                <a:cs typeface="Arial Black"/>
                <a:sym typeface="Arial Black"/>
              </a:rPr>
              <a:t>खोज</a:t>
            </a:r>
            <a:r>
              <a:rPr lang="en-US" sz="4000" b="1" dirty="0">
                <a:solidFill>
                  <a:schemeClr val="lt1"/>
                </a:solidFill>
                <a:latin typeface="Open Sans" panose="020B0606030504020204"/>
                <a:ea typeface="Arial Black"/>
                <a:cs typeface="Arial Black"/>
                <a:sym typeface="Arial Black"/>
              </a:rPr>
              <a:t> </a:t>
            </a:r>
            <a:r>
              <a:rPr lang="en-US" sz="4000" b="1" dirty="0" err="1">
                <a:solidFill>
                  <a:schemeClr val="lt1"/>
                </a:solidFill>
                <a:latin typeface="Open Sans" panose="020B0606030504020204"/>
                <a:ea typeface="Arial Black"/>
                <a:cs typeface="Arial Black"/>
                <a:sym typeface="Arial Black"/>
              </a:rPr>
              <a:t>और</a:t>
            </a:r>
            <a:r>
              <a:rPr lang="en-US" sz="4000" b="1" dirty="0">
                <a:solidFill>
                  <a:schemeClr val="lt1"/>
                </a:solidFill>
                <a:latin typeface="Open Sans" panose="020B0606030504020204"/>
                <a:ea typeface="Arial Black"/>
                <a:cs typeface="Arial Black"/>
                <a:sym typeface="Arial Black"/>
              </a:rPr>
              <a:t> </a:t>
            </a:r>
            <a:r>
              <a:rPr lang="en-US" sz="4000" b="1" dirty="0" err="1">
                <a:solidFill>
                  <a:schemeClr val="lt1"/>
                </a:solidFill>
                <a:latin typeface="Open Sans" panose="020B0606030504020204"/>
                <a:ea typeface="Arial Black"/>
                <a:cs typeface="Arial Black"/>
                <a:sym typeface="Arial Black"/>
              </a:rPr>
              <a:t>स्थान</a:t>
            </a:r>
            <a:r>
              <a:rPr lang="en-US" sz="4000" b="1" dirty="0">
                <a:solidFill>
                  <a:schemeClr val="lt1"/>
                </a:solidFill>
                <a:latin typeface="Open Sans" panose="020B0606030504020204"/>
                <a:ea typeface="Arial Black"/>
                <a:cs typeface="Arial Black"/>
                <a:sym typeface="Arial Black"/>
              </a:rPr>
              <a:t> </a:t>
            </a:r>
            <a:r>
              <a:rPr lang="en-US" sz="4000" b="1" dirty="0" err="1">
                <a:solidFill>
                  <a:schemeClr val="lt1"/>
                </a:solidFill>
                <a:latin typeface="Open Sans" panose="020B0606030504020204"/>
                <a:ea typeface="Arial Black"/>
                <a:cs typeface="Arial Black"/>
                <a:sym typeface="Arial Black"/>
              </a:rPr>
              <a:t>तकनीकें</a:t>
            </a:r>
            <a:r>
              <a:rPr lang="en-US" sz="4000" b="1" dirty="0">
                <a:solidFill>
                  <a:schemeClr val="lt1"/>
                </a:solidFill>
                <a:latin typeface="Open Sans" panose="020B0606030504020204"/>
                <a:ea typeface="Arial Black"/>
                <a:cs typeface="Arial Black"/>
                <a:sym typeface="Arial Black"/>
              </a:rPr>
              <a:t> (Search and Location Techniques)</a:t>
            </a:r>
          </a:p>
        </p:txBody>
      </p:sp>
      <p:sp>
        <p:nvSpPr>
          <p:cNvPr id="85"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pPr algn="l" rtl="0"/>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257415"/>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dirty="0">
                <a:latin typeface="Arial Black" panose="020B0A04020102020204" pitchFamily="34" charset="0"/>
              </a:rPr>
              <a:t>ध्वस्त ढाँचा </a:t>
            </a:r>
            <a:r>
              <a:rPr lang="en-US" sz="2400" dirty="0" err="1">
                <a:solidFill>
                  <a:srgbClr val="000000"/>
                </a:solidFill>
                <a:latin typeface="Arial Black" panose="020B0A04020102020204" pitchFamily="34" charset="0"/>
                <a:sym typeface="Arial"/>
              </a:rPr>
              <a:t>खोज</a:t>
            </a:r>
            <a:r>
              <a:rPr lang="en-US" sz="2400" dirty="0">
                <a:solidFill>
                  <a:srgbClr val="000000"/>
                </a:solidFill>
                <a:latin typeface="Arial Black" panose="020B0A04020102020204" pitchFamily="34" charset="0"/>
                <a:sym typeface="Arial"/>
              </a:rPr>
              <a:t> और बचाव</a:t>
            </a:r>
            <a:endParaRPr lang="en-IN" sz="2400" dirty="0">
              <a:solidFill>
                <a:srgbClr val="000000"/>
              </a:solidFill>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508651" y="6231289"/>
            <a:ext cx="2411526" cy="525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6" name="TextBox 5">
            <a:extLst>
              <a:ext uri="{FF2B5EF4-FFF2-40B4-BE49-F238E27FC236}">
                <a16:creationId xmlns:a16="http://schemas.microsoft.com/office/drawing/2014/main" id="{18DC4550-B71E-C3B4-0DF0-347ED74816D7}"/>
              </a:ext>
            </a:extLst>
          </p:cNvPr>
          <p:cNvSpPr txBox="1"/>
          <p:nvPr/>
        </p:nvSpPr>
        <p:spPr>
          <a:xfrm>
            <a:off x="3798277" y="6502892"/>
            <a:ext cx="4244399"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sp>
        <p:nvSpPr>
          <p:cNvPr id="9" name="Slide Number Placeholder 8">
            <a:extLst>
              <a:ext uri="{FF2B5EF4-FFF2-40B4-BE49-F238E27FC236}">
                <a16:creationId xmlns:a16="http://schemas.microsoft.com/office/drawing/2014/main" id="{CE7E556A-EB86-1D4C-5CDD-9490217926A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1</a:t>
            </a:fld>
            <a:endParaRPr lang="en-US" i="0" u="none" strike="noStrike" cap="none"/>
          </a:p>
        </p:txBody>
      </p:sp>
      <p:pic>
        <p:nvPicPr>
          <p:cNvPr id="12" name="Picture 11">
            <a:extLst>
              <a:ext uri="{FF2B5EF4-FFF2-40B4-BE49-F238E27FC236}">
                <a16:creationId xmlns:a16="http://schemas.microsoft.com/office/drawing/2014/main" id="{085956F5-A640-D1C1-FDA5-49AF4FA10036}"/>
              </a:ext>
            </a:extLst>
          </p:cNvPr>
          <p:cNvPicPr>
            <a:picLocks noChangeAspect="1"/>
          </p:cNvPicPr>
          <p:nvPr/>
        </p:nvPicPr>
        <p:blipFill>
          <a:blip r:embed="rId5"/>
          <a:stretch>
            <a:fillRect/>
          </a:stretch>
        </p:blipFill>
        <p:spPr>
          <a:xfrm>
            <a:off x="1" y="5434"/>
            <a:ext cx="1830276" cy="1372707"/>
          </a:xfrm>
          <a:prstGeom prst="rect">
            <a:avLst/>
          </a:prstGeom>
        </p:spPr>
      </p:pic>
      <p:pic>
        <p:nvPicPr>
          <p:cNvPr id="14" name="Picture 13">
            <a:extLst>
              <a:ext uri="{FF2B5EF4-FFF2-40B4-BE49-F238E27FC236}">
                <a16:creationId xmlns:a16="http://schemas.microsoft.com/office/drawing/2014/main" id="{034E9D45-75AE-E922-09C2-B6B8AFCEDDCB}"/>
              </a:ext>
            </a:extLst>
          </p:cNvPr>
          <p:cNvPicPr>
            <a:picLocks noChangeAspect="1"/>
          </p:cNvPicPr>
          <p:nvPr/>
        </p:nvPicPr>
        <p:blipFill>
          <a:blip r:embed="rId6"/>
          <a:stretch>
            <a:fillRect/>
          </a:stretch>
        </p:blipFill>
        <p:spPr>
          <a:xfrm>
            <a:off x="10923640" y="-11915"/>
            <a:ext cx="1272066" cy="1372708"/>
          </a:xfrm>
          <a:prstGeom prst="rect">
            <a:avLst/>
          </a:prstGeom>
        </p:spPr>
      </p:pic>
    </p:spTree>
    <p:extLst>
      <p:ext uri="{BB962C8B-B14F-4D97-AF65-F5344CB8AC3E}">
        <p14:creationId xmlns:p14="http://schemas.microsoft.com/office/powerpoint/2010/main" val="3641007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title" idx="4294967295"/>
          </p:nvPr>
        </p:nvSpPr>
        <p:spPr>
          <a:xfrm>
            <a:off x="294579" y="2578594"/>
            <a:ext cx="2797481" cy="86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panose="020B0606030504020204"/>
                <a:ea typeface="Arial"/>
                <a:cs typeface="Arial"/>
                <a:sym typeface="Arial"/>
              </a:rPr>
              <a:t>उद्देश्य</a:t>
            </a:r>
            <a:r>
              <a:rPr lang="en-US" dirty="0">
                <a:latin typeface="Open Sans" panose="020B0606030504020204"/>
              </a:rPr>
              <a:t> </a:t>
            </a:r>
            <a:endParaRPr dirty="0">
              <a:latin typeface="Open Sans" panose="020B0606030504020204"/>
            </a:endParaRPr>
          </a:p>
        </p:txBody>
      </p:sp>
      <p:sp>
        <p:nvSpPr>
          <p:cNvPr id="119" name="Google Shape;119;p16"/>
          <p:cNvSpPr txBox="1">
            <a:spLocks noGrp="1"/>
          </p:cNvSpPr>
          <p:nvPr>
            <p:ph type="body" idx="4294967295"/>
          </p:nvPr>
        </p:nvSpPr>
        <p:spPr>
          <a:xfrm>
            <a:off x="4793942" y="2215405"/>
            <a:ext cx="7252554" cy="4525963"/>
          </a:xfrm>
          <a:prstGeom prst="rect">
            <a:avLst/>
          </a:prstGeom>
          <a:noFill/>
          <a:ln>
            <a:noFill/>
          </a:ln>
        </p:spPr>
        <p:txBody>
          <a:bodyPr spcFirstLastPara="1" wrap="square" lIns="91425" tIns="45700" rIns="91425" bIns="45700" anchor="t" anchorCtr="0">
            <a:noAutofit/>
          </a:bodyPr>
          <a:lstStyle/>
          <a:p>
            <a:pPr marL="0" lvl="0" indent="0" algn="l" rtl="0">
              <a:buSzPts val="3200"/>
              <a:buNone/>
            </a:pPr>
            <a:r>
              <a:rPr lang="en-US" dirty="0">
                <a:latin typeface="Open Sans"/>
                <a:ea typeface="Arial"/>
                <a:cs typeface="Arial"/>
                <a:sym typeface="Arial"/>
              </a:rPr>
              <a:t>खोज और स्थान को परिभाषित करें और CSSR ऑपरेशन की सफलता में इसके महत्व का वर्णन करें।</a:t>
            </a:r>
            <a:endParaRPr dirty="0">
              <a:latin typeface="Open Sans"/>
              <a:ea typeface="Arial"/>
              <a:cs typeface="Arial"/>
              <a:sym typeface="Arial"/>
            </a:endParaRPr>
          </a:p>
          <a:p>
            <a:pPr marL="0" lvl="0" indent="0" algn="l" rtl="0">
              <a:buSzPts val="3200"/>
              <a:buNone/>
            </a:pPr>
            <a:endParaRPr dirty="0">
              <a:latin typeface="Open Sans"/>
              <a:ea typeface="Arial"/>
              <a:cs typeface="Arial"/>
              <a:sym typeface="Arial"/>
            </a:endParaRPr>
          </a:p>
          <a:p>
            <a:pPr marL="0" lvl="0" indent="0" algn="l" rtl="0">
              <a:buSzPts val="3200"/>
              <a:buNone/>
            </a:pPr>
            <a:r>
              <a:rPr lang="en-US" dirty="0">
                <a:latin typeface="Open Sans"/>
                <a:ea typeface="Arial"/>
                <a:cs typeface="Arial"/>
                <a:sym typeface="Arial"/>
              </a:rPr>
              <a:t>खोज दल की संरचना और प्रयुक्त बुनियादी उपकरणों का वर्णन करें।</a:t>
            </a:r>
            <a:endParaRPr dirty="0">
              <a:latin typeface="Open Sans"/>
              <a:ea typeface="Arial"/>
              <a:cs typeface="Arial"/>
              <a:sym typeface="Arial"/>
            </a:endParaRPr>
          </a:p>
          <a:p>
            <a:pPr marL="0" lvl="0" indent="0" algn="l" rtl="0">
              <a:buSzPts val="3200"/>
              <a:buNone/>
            </a:pPr>
            <a:endParaRPr dirty="0">
              <a:latin typeface="Open Sans"/>
              <a:ea typeface="Arial"/>
              <a:cs typeface="Arial"/>
              <a:sym typeface="Arial"/>
            </a:endParaRPr>
          </a:p>
          <a:p>
            <a:pPr marL="0" lvl="0" indent="0" algn="l" rtl="0">
              <a:buSzPts val="3200"/>
              <a:buNone/>
            </a:pPr>
            <a:r>
              <a:rPr lang="en-US" dirty="0">
                <a:latin typeface="Open Sans"/>
                <a:ea typeface="Arial"/>
                <a:cs typeface="Arial"/>
                <a:sym typeface="Arial"/>
              </a:rPr>
              <a:t>खोजने और पता लगाने के चरणों की सूची बनाएं और उनका वर्णन करें।</a:t>
            </a:r>
            <a:endParaRPr dirty="0">
              <a:latin typeface="Open Sans"/>
              <a:ea typeface="Arial"/>
              <a:cs typeface="Arial"/>
              <a:sym typeface="Arial"/>
            </a:endParaRPr>
          </a:p>
        </p:txBody>
      </p:sp>
      <p:sp>
        <p:nvSpPr>
          <p:cNvPr id="122" name="Google Shape;122;p16"/>
          <p:cNvSpPr txBox="1"/>
          <p:nvPr/>
        </p:nvSpPr>
        <p:spPr>
          <a:xfrm>
            <a:off x="4208016" y="1383812"/>
            <a:ext cx="6575599" cy="867890"/>
          </a:xfrm>
          <a:prstGeom prst="rect">
            <a:avLst/>
          </a:prstGeom>
          <a:noFill/>
          <a:ln>
            <a:noFill/>
          </a:ln>
        </p:spPr>
        <p:txBody>
          <a:bodyPr spcFirstLastPara="1" wrap="square" lIns="91425" tIns="45700" rIns="91425" bIns="45700" anchor="t" anchorCtr="0">
            <a:spAutoFit/>
          </a:bodyPr>
          <a:lstStyle/>
          <a:p>
            <a:pPr algn="l" rtl="0">
              <a:lnSpc>
                <a:spcPct val="90000"/>
              </a:lnSpc>
              <a:buClr>
                <a:schemeClr val="dk1"/>
              </a:buClr>
              <a:buSzPts val="3200"/>
            </a:pPr>
            <a:r>
              <a:rPr lang="en-US" sz="2800" dirty="0">
                <a:solidFill>
                  <a:schemeClr val="dk1"/>
                </a:solidFill>
                <a:latin typeface="Open Sans"/>
              </a:rPr>
              <a:t>इस पाठ को पूरा करने पर आप निम्न कार्य कर सकेंगे:-</a:t>
            </a:r>
            <a:endParaRPr sz="2800" dirty="0">
              <a:solidFill>
                <a:schemeClr val="dk1"/>
              </a:solidFill>
              <a:latin typeface="Open Sans"/>
              <a:sym typeface="Calibri"/>
            </a:endParaRPr>
          </a:p>
        </p:txBody>
      </p:sp>
      <p:sp>
        <p:nvSpPr>
          <p:cNvPr id="123" name="Google Shape;123;p16"/>
          <p:cNvSpPr/>
          <p:nvPr/>
        </p:nvSpPr>
        <p:spPr>
          <a:xfrm>
            <a:off x="4103054" y="2578594"/>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1</a:t>
            </a:r>
            <a:endParaRPr sz="4000" b="1">
              <a:solidFill>
                <a:srgbClr val="C00000"/>
              </a:solidFill>
              <a:latin typeface="Arial"/>
              <a:ea typeface="Arial"/>
              <a:cs typeface="Arial"/>
              <a:sym typeface="Arial"/>
            </a:endParaRPr>
          </a:p>
        </p:txBody>
      </p:sp>
      <p:sp>
        <p:nvSpPr>
          <p:cNvPr id="124" name="Google Shape;124;p16"/>
          <p:cNvSpPr/>
          <p:nvPr/>
        </p:nvSpPr>
        <p:spPr>
          <a:xfrm>
            <a:off x="4103054" y="3686482"/>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125" name="Google Shape;125;p16"/>
          <p:cNvSpPr/>
          <p:nvPr/>
        </p:nvSpPr>
        <p:spPr>
          <a:xfrm>
            <a:off x="4155535" y="5100509"/>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pic>
        <p:nvPicPr>
          <p:cNvPr id="10" name="Picture 9"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11"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871F6940-E3D5-0278-B055-1401B101000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7"/>
          <p:cNvSpPr txBox="1">
            <a:spLocks noGrp="1"/>
          </p:cNvSpPr>
          <p:nvPr>
            <p:ph type="body" idx="4294967295"/>
          </p:nvPr>
        </p:nvSpPr>
        <p:spPr>
          <a:xfrm>
            <a:off x="3307993" y="833943"/>
            <a:ext cx="7179174" cy="60240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Arial"/>
              <a:ea typeface="Arial"/>
              <a:cs typeface="Arial"/>
              <a:sym typeface="Arial"/>
            </a:endParaRPr>
          </a:p>
          <a:p>
            <a:pPr marL="0" indent="0" algn="l" rtl="0">
              <a:buSzPts val="3200"/>
              <a:buNone/>
            </a:pPr>
            <a:r>
              <a:rPr lang="en-US" dirty="0">
                <a:latin typeface="Open Sans"/>
                <a:ea typeface="Arial"/>
                <a:cs typeface="Arial"/>
                <a:sym typeface="Arial"/>
              </a:rPr>
              <a:t>रिक्त स्थान को परिभाषित करें और चार बुनियादी पतन पैटर्न में संभावित स्थानों की पहचान करें।</a:t>
            </a:r>
            <a:endParaRPr dirty="0">
              <a:latin typeface="Open Sans"/>
              <a:ea typeface="Arial"/>
              <a:cs typeface="Arial"/>
            </a:endParaRPr>
          </a:p>
          <a:p>
            <a:pPr marL="0" indent="0" algn="l" rtl="0">
              <a:buSzPts val="3200"/>
              <a:buNone/>
            </a:pPr>
            <a:endParaRPr dirty="0">
              <a:latin typeface="Open Sans"/>
              <a:ea typeface="Arial"/>
              <a:cs typeface="Arial"/>
              <a:sym typeface="Arial"/>
            </a:endParaRPr>
          </a:p>
          <a:p>
            <a:pPr marL="0" indent="0" algn="l" rtl="0">
              <a:buSzPts val="3200"/>
              <a:buNone/>
            </a:pPr>
            <a:r>
              <a:rPr lang="en-US" dirty="0">
                <a:latin typeface="Open Sans"/>
                <a:ea typeface="Arial"/>
                <a:cs typeface="Arial"/>
                <a:sym typeface="Arial"/>
              </a:rPr>
              <a:t>खोज करने के तरीकों, प्रकारों और पैटर्न का वर्णन करें।</a:t>
            </a:r>
            <a:endParaRPr dirty="0">
              <a:latin typeface="Open Sans"/>
              <a:ea typeface="Arial"/>
              <a:cs typeface="Arial"/>
            </a:endParaRPr>
          </a:p>
          <a:p>
            <a:pPr marL="0" indent="0" algn="l" rtl="0">
              <a:buSzPts val="3200"/>
              <a:buNone/>
            </a:pPr>
            <a:endParaRPr dirty="0">
              <a:latin typeface="Open Sans"/>
              <a:ea typeface="Arial"/>
              <a:cs typeface="Arial"/>
              <a:sym typeface="Arial"/>
            </a:endParaRPr>
          </a:p>
          <a:p>
            <a:pPr marL="0" indent="0" algn="l" rtl="0">
              <a:buSzPts val="3200"/>
              <a:buNone/>
            </a:pPr>
            <a:r>
              <a:rPr lang="en-US" dirty="0">
                <a:latin typeface="Open Sans"/>
                <a:ea typeface="Arial"/>
                <a:cs typeface="Arial"/>
                <a:sym typeface="Arial"/>
              </a:rPr>
              <a:t>दो अलग-अलग पैटर्न का उपयोग करते हुए, भौतिक खोज और स्थान निर्धारण के </a:t>
            </a:r>
            <a:r>
              <a:rPr lang="en-US" dirty="0" err="1">
                <a:latin typeface="Open Sans"/>
                <a:ea typeface="Arial"/>
                <a:cs typeface="Arial"/>
                <a:sym typeface="Arial"/>
              </a:rPr>
              <a:t>चरणों</a:t>
            </a:r>
            <a:r>
              <a:rPr lang="en-US" dirty="0">
                <a:latin typeface="Open Sans"/>
                <a:ea typeface="Arial"/>
                <a:cs typeface="Arial"/>
                <a:sym typeface="Arial"/>
              </a:rPr>
              <a:t> </a:t>
            </a:r>
            <a:r>
              <a:rPr lang="hi-IN" dirty="0">
                <a:latin typeface="Open Sans"/>
                <a:ea typeface="Arial"/>
                <a:cs typeface="Arial"/>
                <a:sym typeface="Arial"/>
              </a:rPr>
              <a:t>को </a:t>
            </a:r>
            <a:r>
              <a:rPr lang="en-US" dirty="0">
                <a:latin typeface="Open Sans"/>
                <a:ea typeface="Arial"/>
                <a:cs typeface="Arial"/>
                <a:sym typeface="Arial"/>
              </a:rPr>
              <a:t> दो व्यावहारिक अभ्यासों में प्रदर्शित करें।</a:t>
            </a:r>
            <a:endParaRPr dirty="0">
              <a:latin typeface="Open Sans"/>
              <a:ea typeface="Arial"/>
              <a:cs typeface="Arial"/>
              <a:sym typeface="Arial"/>
            </a:endParaRPr>
          </a:p>
        </p:txBody>
      </p:sp>
      <p:sp>
        <p:nvSpPr>
          <p:cNvPr id="133" name="Google Shape;133;p17"/>
          <p:cNvSpPr/>
          <p:nvPr/>
        </p:nvSpPr>
        <p:spPr>
          <a:xfrm>
            <a:off x="2461677" y="1350571"/>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
        <p:nvSpPr>
          <p:cNvPr id="134" name="Google Shape;134;p17"/>
          <p:cNvSpPr/>
          <p:nvPr/>
        </p:nvSpPr>
        <p:spPr>
          <a:xfrm>
            <a:off x="2441360" y="2701024"/>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a:solidFill>
                <a:srgbClr val="C00000"/>
              </a:solidFill>
              <a:latin typeface="Arial"/>
              <a:ea typeface="Arial"/>
              <a:cs typeface="Arial"/>
              <a:sym typeface="Arial"/>
            </a:endParaRPr>
          </a:p>
        </p:txBody>
      </p:sp>
      <p:sp>
        <p:nvSpPr>
          <p:cNvPr id="135" name="Google Shape;135;p17"/>
          <p:cNvSpPr/>
          <p:nvPr/>
        </p:nvSpPr>
        <p:spPr>
          <a:xfrm>
            <a:off x="2362129" y="410220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95253" y="0"/>
            <a:ext cx="1408386" cy="1469036"/>
          </a:xfrm>
          <a:prstGeom prst="rect">
            <a:avLst/>
          </a:prstGeom>
          <a:noFill/>
        </p:spPr>
      </p:pic>
      <p:sp>
        <p:nvSpPr>
          <p:cNvPr id="2" name="Slide Number Placeholder 1">
            <a:extLst>
              <a:ext uri="{FF2B5EF4-FFF2-40B4-BE49-F238E27FC236}">
                <a16:creationId xmlns:a16="http://schemas.microsoft.com/office/drawing/2014/main" id="{F358BBE2-36FD-668B-BAFE-C27DF7B3AAF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8"/>
          <p:cNvSpPr txBox="1">
            <a:spLocks noGrp="1"/>
          </p:cNvSpPr>
          <p:nvPr>
            <p:ph type="title" idx="4294967295"/>
          </p:nvPr>
        </p:nvSpPr>
        <p:spPr>
          <a:xfrm>
            <a:off x="301671" y="2056375"/>
            <a:ext cx="3279729" cy="1771095"/>
          </a:xfrm>
          <a:prstGeom prst="rect">
            <a:avLst/>
          </a:prstGeom>
          <a:noFill/>
          <a:ln>
            <a:noFill/>
          </a:ln>
        </p:spPr>
        <p:txBody>
          <a:bodyPr spcFirstLastPara="1" wrap="square" lIns="91425" tIns="45700" rIns="91425" bIns="45700" anchor="ctr" anchorCtr="0">
            <a:normAutofit/>
          </a:bodyPr>
          <a:lstStyle/>
          <a:p>
            <a:pPr algn="ctr" rtl="0">
              <a:buClr>
                <a:srgbClr val="C00000"/>
              </a:buClr>
              <a:buSzPts val="4000"/>
            </a:pPr>
            <a:r>
              <a:rPr lang="en-US" sz="4000" b="1" dirty="0">
                <a:solidFill>
                  <a:srgbClr val="FF0000"/>
                </a:solidFill>
                <a:latin typeface="Open Sans" panose="020B0606030504020204"/>
                <a:ea typeface="Arial"/>
                <a:cs typeface="Arial"/>
                <a:sym typeface="Arial"/>
              </a:rPr>
              <a:t>खोज और पता लगाना</a:t>
            </a:r>
          </a:p>
        </p:txBody>
      </p:sp>
      <p:sp>
        <p:nvSpPr>
          <p:cNvPr id="141" name="Google Shape;141;p18"/>
          <p:cNvSpPr txBox="1">
            <a:spLocks noGrp="1"/>
          </p:cNvSpPr>
          <p:nvPr>
            <p:ph type="body" idx="4294967295"/>
          </p:nvPr>
        </p:nvSpPr>
        <p:spPr>
          <a:xfrm>
            <a:off x="3840480" y="1411531"/>
            <a:ext cx="4830201" cy="4838330"/>
          </a:xfrm>
          <a:prstGeom prst="rect">
            <a:avLst/>
          </a:prstGeom>
          <a:noFill/>
          <a:ln>
            <a:noFill/>
          </a:ln>
        </p:spPr>
        <p:txBody>
          <a:bodyPr spcFirstLastPara="1" wrap="square" lIns="91425" tIns="45700" rIns="91425" bIns="45700" anchor="t" anchorCtr="0">
            <a:noAutofit/>
          </a:bodyPr>
          <a:lstStyle/>
          <a:p>
            <a:pPr marL="0" indent="0" algn="l" rtl="0">
              <a:buSzPts val="3200"/>
              <a:buNone/>
            </a:pPr>
            <a:r>
              <a:rPr lang="en-US" dirty="0">
                <a:latin typeface="Open Sans"/>
                <a:ea typeface="Arial"/>
                <a:cs typeface="Arial"/>
                <a:sym typeface="Arial"/>
              </a:rPr>
              <a:t>तकनीकों और प्रक्रियाओं का एक समूह जिसका उद्देश्य ढही हुई संरचना के भीतर रिक्त स्थान में जीवित पीड़ितों की उपस्थिति के बारे में प्रतिक्रिया या संकेत प्राप्त करना है।</a:t>
            </a:r>
            <a:endParaRPr dirty="0">
              <a:latin typeface="Open Sans"/>
              <a:ea typeface="Arial"/>
              <a:cs typeface="Arial"/>
              <a:sym typeface="Arial"/>
            </a:endParaRPr>
          </a:p>
        </p:txBody>
      </p:sp>
      <p:pic>
        <p:nvPicPr>
          <p:cNvPr id="144" name="Google Shape;144;p18"/>
          <p:cNvPicPr preferRelativeResize="0"/>
          <p:nvPr/>
        </p:nvPicPr>
        <p:blipFill rotWithShape="1">
          <a:blip r:embed="rId3">
            <a:alphaModFix/>
          </a:blip>
          <a:srcRect/>
          <a:stretch/>
        </p:blipFill>
        <p:spPr>
          <a:xfrm>
            <a:off x="8730762" y="2497015"/>
            <a:ext cx="3461237" cy="2660910"/>
          </a:xfrm>
          <a:prstGeom prst="rect">
            <a:avLst/>
          </a:prstGeom>
          <a:noFill/>
          <a:ln>
            <a:noFill/>
          </a:ln>
        </p:spPr>
      </p:pic>
      <p:pic>
        <p:nvPicPr>
          <p:cNvPr id="145" name="Google Shape;145;p18"/>
          <p:cNvPicPr preferRelativeResize="0"/>
          <p:nvPr/>
        </p:nvPicPr>
        <p:blipFill rotWithShape="1">
          <a:blip r:embed="rId4">
            <a:alphaModFix/>
          </a:blip>
          <a:srcRect/>
          <a:stretch/>
        </p:blipFill>
        <p:spPr>
          <a:xfrm>
            <a:off x="8730762" y="5250770"/>
            <a:ext cx="3062609" cy="1470705"/>
          </a:xfrm>
          <a:prstGeom prst="rect">
            <a:avLst/>
          </a:prstGeom>
          <a:noFill/>
          <a:ln>
            <a:noFill/>
          </a:ln>
        </p:spPr>
      </p:pic>
      <p:pic>
        <p:nvPicPr>
          <p:cNvPr id="8" name="Picture 7" descr="C:\Users\spicygarg\Downloads\WhatsApp Image 2025-09-09 at 4.44.59 PM (1).jpeg"/>
          <p:cNvPicPr>
            <a:picLocks noChangeAspect="1" noChangeArrowheads="1"/>
          </p:cNvPicPr>
          <p:nvPr/>
        </p:nvPicPr>
        <p:blipFill>
          <a:blip r:embed="rId5"/>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6"/>
          <a:srcRect/>
          <a:stretch>
            <a:fillRect/>
          </a:stretch>
        </p:blipFill>
        <p:spPr bwMode="auto">
          <a:xfrm>
            <a:off x="10795253" y="0"/>
            <a:ext cx="1408386" cy="1469036"/>
          </a:xfrm>
          <a:prstGeom prst="rect">
            <a:avLst/>
          </a:prstGeom>
          <a:noFill/>
        </p:spPr>
      </p:pic>
      <p:sp>
        <p:nvSpPr>
          <p:cNvPr id="2" name="Slide Number Placeholder 1">
            <a:extLst>
              <a:ext uri="{FF2B5EF4-FFF2-40B4-BE49-F238E27FC236}">
                <a16:creationId xmlns:a16="http://schemas.microsoft.com/office/drawing/2014/main" id="{9A1DBB02-7CEF-7432-2C25-5D33BBA8E2E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9"/>
          <p:cNvSpPr txBox="1">
            <a:spLocks noGrp="1"/>
          </p:cNvSpPr>
          <p:nvPr>
            <p:ph type="title" idx="4294967295"/>
          </p:nvPr>
        </p:nvSpPr>
        <p:spPr>
          <a:xfrm>
            <a:off x="3508131" y="4860857"/>
            <a:ext cx="8475785" cy="1335390"/>
          </a:xfrm>
          <a:prstGeom prst="rect">
            <a:avLst/>
          </a:prstGeom>
          <a:noFill/>
          <a:ln>
            <a:noFill/>
          </a:ln>
        </p:spPr>
        <p:txBody>
          <a:bodyPr spcFirstLastPara="1" wrap="square" lIns="91425" tIns="45700" rIns="91425" bIns="45700" anchor="ctr" anchorCtr="0">
            <a:normAutofit fontScale="90000"/>
          </a:bodyPr>
          <a:lstStyle/>
          <a:p>
            <a:pPr lvl="0" algn="l" rtl="0">
              <a:spcBef>
                <a:spcPts val="1000"/>
              </a:spcBef>
              <a:buSzPts val="3200"/>
            </a:pPr>
            <a:br>
              <a:rPr lang="en-US" sz="2800" b="1" dirty="0">
                <a:solidFill>
                  <a:srgbClr val="002060"/>
                </a:solidFill>
              </a:rPr>
            </a:br>
            <a:br>
              <a:rPr lang="en-US" sz="2800" b="1" dirty="0"/>
            </a:br>
            <a:r>
              <a:rPr lang="en-US" sz="2800" b="1" dirty="0"/>
              <a:t> </a:t>
            </a:r>
            <a:r>
              <a:rPr lang="en-US" sz="3200" dirty="0">
                <a:latin typeface="Arial"/>
                <a:ea typeface="Arial"/>
                <a:cs typeface="Arial"/>
                <a:sym typeface="Arial"/>
              </a:rPr>
              <a:t>(</a:t>
            </a:r>
            <a:r>
              <a:rPr lang="en-US" sz="2800" dirty="0">
                <a:latin typeface="Open Sans"/>
                <a:ea typeface="Arial"/>
                <a:cs typeface="Arial"/>
                <a:sym typeface="Arial"/>
              </a:rPr>
              <a:t>एल) - दस्ते के सदस्य रसद व्यक्ति के रूप में पदों को घुमाते हैं।</a:t>
            </a:r>
            <a:endParaRPr sz="2800" dirty="0">
              <a:latin typeface="Open Sans"/>
              <a:ea typeface="Arial"/>
              <a:cs typeface="Arial"/>
              <a:sym typeface="Arial"/>
            </a:endParaRPr>
          </a:p>
        </p:txBody>
      </p:sp>
      <p:grpSp>
        <p:nvGrpSpPr>
          <p:cNvPr id="154" name="Google Shape;154;p19"/>
          <p:cNvGrpSpPr/>
          <p:nvPr/>
        </p:nvGrpSpPr>
        <p:grpSpPr>
          <a:xfrm>
            <a:off x="4325815" y="1287263"/>
            <a:ext cx="7507431" cy="3005550"/>
            <a:chOff x="1111860" y="283"/>
            <a:chExt cx="11398293" cy="2361633"/>
          </a:xfrm>
        </p:grpSpPr>
        <p:sp>
          <p:nvSpPr>
            <p:cNvPr id="155" name="Google Shape;155;p19"/>
            <p:cNvSpPr/>
            <p:nvPr/>
          </p:nvSpPr>
          <p:spPr>
            <a:xfrm>
              <a:off x="6811007" y="976164"/>
              <a:ext cx="4723265" cy="409870"/>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45A99"/>
              </a:solidFill>
              <a:prstDash val="solid"/>
              <a:miter lim="800000"/>
              <a:headEnd type="none" w="sm" len="sm"/>
              <a:tailEnd type="none" w="sm" len="sm"/>
            </a:ln>
          </p:spPr>
        </p:sp>
        <p:sp>
          <p:nvSpPr>
            <p:cNvPr id="156" name="Google Shape;156;p19"/>
            <p:cNvSpPr/>
            <p:nvPr/>
          </p:nvSpPr>
          <p:spPr>
            <a:xfrm>
              <a:off x="6811007" y="976164"/>
              <a:ext cx="2361632" cy="409870"/>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45A99"/>
              </a:solidFill>
              <a:prstDash val="solid"/>
              <a:miter lim="800000"/>
              <a:headEnd type="none" w="sm" len="sm"/>
              <a:tailEnd type="none" w="sm" len="sm"/>
            </a:ln>
          </p:spPr>
        </p:sp>
        <p:sp>
          <p:nvSpPr>
            <p:cNvPr id="157" name="Google Shape;157;p19"/>
            <p:cNvSpPr/>
            <p:nvPr/>
          </p:nvSpPr>
          <p:spPr>
            <a:xfrm>
              <a:off x="6765287" y="976164"/>
              <a:ext cx="91440" cy="409870"/>
            </a:xfrm>
            <a:custGeom>
              <a:avLst/>
              <a:gdLst/>
              <a:ahLst/>
              <a:cxnLst/>
              <a:rect l="l" t="t" r="r" b="b"/>
              <a:pathLst>
                <a:path w="120000" h="120000" extrusionOk="0">
                  <a:moveTo>
                    <a:pt x="60000" y="0"/>
                  </a:moveTo>
                  <a:lnTo>
                    <a:pt x="60000" y="120000"/>
                  </a:lnTo>
                </a:path>
              </a:pathLst>
            </a:custGeom>
            <a:noFill/>
            <a:ln w="12700" cap="flat" cmpd="sng">
              <a:solidFill>
                <a:srgbClr val="345A99"/>
              </a:solidFill>
              <a:prstDash val="solid"/>
              <a:miter lim="800000"/>
              <a:headEnd type="none" w="sm" len="sm"/>
              <a:tailEnd type="none" w="sm" len="sm"/>
            </a:ln>
          </p:spPr>
        </p:sp>
        <p:sp>
          <p:nvSpPr>
            <p:cNvPr id="158" name="Google Shape;158;p19"/>
            <p:cNvSpPr/>
            <p:nvPr/>
          </p:nvSpPr>
          <p:spPr>
            <a:xfrm>
              <a:off x="4449374" y="976164"/>
              <a:ext cx="2361632" cy="409870"/>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45A99"/>
              </a:solidFill>
              <a:prstDash val="solid"/>
              <a:miter lim="800000"/>
              <a:headEnd type="none" w="sm" len="sm"/>
              <a:tailEnd type="none" w="sm" len="sm"/>
            </a:ln>
          </p:spPr>
        </p:sp>
        <p:sp>
          <p:nvSpPr>
            <p:cNvPr id="159" name="Google Shape;159;p19"/>
            <p:cNvSpPr/>
            <p:nvPr/>
          </p:nvSpPr>
          <p:spPr>
            <a:xfrm>
              <a:off x="2087741" y="976164"/>
              <a:ext cx="4723265" cy="409870"/>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45A99"/>
              </a:solidFill>
              <a:prstDash val="solid"/>
              <a:miter lim="800000"/>
              <a:headEnd type="none" w="sm" len="sm"/>
              <a:tailEnd type="none" w="sm" len="sm"/>
            </a:ln>
          </p:spPr>
        </p:sp>
        <p:sp>
          <p:nvSpPr>
            <p:cNvPr id="160" name="Google Shape;160;p19"/>
            <p:cNvSpPr/>
            <p:nvPr/>
          </p:nvSpPr>
          <p:spPr>
            <a:xfrm>
              <a:off x="5835126" y="283"/>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9"/>
            <p:cNvSpPr txBox="1"/>
            <p:nvPr/>
          </p:nvSpPr>
          <p:spPr>
            <a:xfrm>
              <a:off x="5835124" y="283"/>
              <a:ext cx="1951764" cy="975881"/>
            </a:xfrm>
            <a:prstGeom prst="rect">
              <a:avLst/>
            </a:prstGeom>
            <a:noFill/>
            <a:ln>
              <a:noFill/>
            </a:ln>
          </p:spPr>
          <p:txBody>
            <a:bodyPr spcFirstLastPara="1" wrap="square" lIns="20300" tIns="20300" rIns="20300" bIns="20300" anchor="ctr" anchorCtr="0">
              <a:noAutofit/>
            </a:bodyPr>
            <a:lstStyle/>
            <a:p>
              <a:pPr lvl="0" algn="ctr" rtl="0">
                <a:lnSpc>
                  <a:spcPct val="90000"/>
                </a:lnSpc>
                <a:spcBef>
                  <a:spcPts val="1000"/>
                </a:spcBef>
                <a:buClr>
                  <a:schemeClr val="dk1"/>
                </a:buClr>
                <a:buSzPts val="3200"/>
              </a:pPr>
              <a:r>
                <a:rPr lang="en-US" sz="2800" dirty="0">
                  <a:solidFill>
                    <a:schemeClr val="dk1"/>
                  </a:solidFill>
                  <a:latin typeface="Open Sans"/>
                </a:rPr>
                <a:t>दस्ते का नेता</a:t>
              </a:r>
              <a:endParaRPr sz="2800" dirty="0">
                <a:solidFill>
                  <a:schemeClr val="dk1"/>
                </a:solidFill>
                <a:latin typeface="Open Sans"/>
                <a:sym typeface="Calibri"/>
              </a:endParaRPr>
            </a:p>
          </p:txBody>
        </p:sp>
        <p:sp>
          <p:nvSpPr>
            <p:cNvPr id="162" name="Google Shape;162;p19"/>
            <p:cNvSpPr/>
            <p:nvPr/>
          </p:nvSpPr>
          <p:spPr>
            <a:xfrm>
              <a:off x="1111860" y="1386035"/>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9"/>
            <p:cNvSpPr txBox="1"/>
            <p:nvPr/>
          </p:nvSpPr>
          <p:spPr>
            <a:xfrm>
              <a:off x="1111860" y="1386035"/>
              <a:ext cx="1951762" cy="975881"/>
            </a:xfrm>
            <a:prstGeom prst="rect">
              <a:avLst/>
            </a:prstGeom>
            <a:noFill/>
            <a:ln>
              <a:noFill/>
            </a:ln>
          </p:spPr>
          <p:txBody>
            <a:bodyPr spcFirstLastPara="1" wrap="square" lIns="20300" tIns="20300" rIns="20300" bIns="20300" anchor="ctr" anchorCtr="0">
              <a:noAutofit/>
            </a:bodyPr>
            <a:lstStyle/>
            <a:p>
              <a:pPr marL="0" indent="0" algn="l" rtl="0">
                <a:lnSpc>
                  <a:spcPct val="90000"/>
                </a:lnSpc>
                <a:spcBef>
                  <a:spcPts val="1000"/>
                </a:spcBef>
                <a:buClr>
                  <a:schemeClr val="dk1"/>
                </a:buClr>
                <a:buSzPts val="3200"/>
                <a:buFont typeface="Arial"/>
                <a:buNone/>
              </a:pPr>
              <a:r>
                <a:rPr lang="en-US" sz="2800" dirty="0">
                  <a:solidFill>
                    <a:schemeClr val="dk1"/>
                  </a:solidFill>
                  <a:latin typeface="Open Sans"/>
                </a:rPr>
                <a:t>बचाव विशेषज्ञ</a:t>
              </a:r>
              <a:endParaRPr sz="2800" dirty="0">
                <a:solidFill>
                  <a:schemeClr val="dk1"/>
                </a:solidFill>
                <a:latin typeface="Open Sans"/>
              </a:endParaRPr>
            </a:p>
          </p:txBody>
        </p:sp>
        <p:sp>
          <p:nvSpPr>
            <p:cNvPr id="164" name="Google Shape;164;p19"/>
            <p:cNvSpPr/>
            <p:nvPr/>
          </p:nvSpPr>
          <p:spPr>
            <a:xfrm>
              <a:off x="3473493" y="1386035"/>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9"/>
            <p:cNvSpPr txBox="1"/>
            <p:nvPr/>
          </p:nvSpPr>
          <p:spPr>
            <a:xfrm>
              <a:off x="3473493" y="1386035"/>
              <a:ext cx="1951762" cy="975881"/>
            </a:xfrm>
            <a:prstGeom prst="rect">
              <a:avLst/>
            </a:prstGeom>
            <a:noFill/>
            <a:ln>
              <a:noFill/>
            </a:ln>
          </p:spPr>
          <p:txBody>
            <a:bodyPr spcFirstLastPara="1" wrap="square" lIns="20300" tIns="20300" rIns="20300" bIns="20300" anchor="ctr" anchorCtr="0">
              <a:noAutofit/>
            </a:bodyPr>
            <a:lstStyle/>
            <a:p>
              <a:pPr lvl="0" algn="l" rtl="0">
                <a:lnSpc>
                  <a:spcPct val="90000"/>
                </a:lnSpc>
                <a:spcBef>
                  <a:spcPts val="1000"/>
                </a:spcBef>
                <a:buClr>
                  <a:schemeClr val="dk1"/>
                </a:buClr>
                <a:buSzPts val="3200"/>
              </a:pPr>
              <a:r>
                <a:rPr lang="en-US" sz="2800" dirty="0">
                  <a:solidFill>
                    <a:schemeClr val="dk1"/>
                  </a:solidFill>
                  <a:latin typeface="Open Sans"/>
                </a:rPr>
                <a:t>आर/एस</a:t>
              </a:r>
              <a:endParaRPr sz="2800" dirty="0">
                <a:solidFill>
                  <a:schemeClr val="dk1"/>
                </a:solidFill>
                <a:latin typeface="Open Sans"/>
              </a:endParaRPr>
            </a:p>
          </p:txBody>
        </p:sp>
        <p:sp>
          <p:nvSpPr>
            <p:cNvPr id="166" name="Google Shape;166;p19"/>
            <p:cNvSpPr/>
            <p:nvPr/>
          </p:nvSpPr>
          <p:spPr>
            <a:xfrm>
              <a:off x="5835126" y="1386035"/>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9"/>
            <p:cNvSpPr txBox="1"/>
            <p:nvPr/>
          </p:nvSpPr>
          <p:spPr>
            <a:xfrm>
              <a:off x="5835126" y="1386035"/>
              <a:ext cx="1951762" cy="975881"/>
            </a:xfrm>
            <a:prstGeom prst="rect">
              <a:avLst/>
            </a:prstGeom>
            <a:noFill/>
            <a:ln>
              <a:noFill/>
            </a:ln>
          </p:spPr>
          <p:txBody>
            <a:bodyPr spcFirstLastPara="1" wrap="square" lIns="20300" tIns="20300" rIns="20300" bIns="20300" anchor="ctr" anchorCtr="0">
              <a:noAutofit/>
            </a:bodyPr>
            <a:lstStyle/>
            <a:p>
              <a:pPr marL="0" indent="0" algn="l" rtl="0">
                <a:lnSpc>
                  <a:spcPct val="90000"/>
                </a:lnSpc>
                <a:spcBef>
                  <a:spcPts val="1000"/>
                </a:spcBef>
                <a:buClr>
                  <a:schemeClr val="dk1"/>
                </a:buClr>
                <a:buSzPts val="3200"/>
                <a:buFont typeface="Arial"/>
                <a:buNone/>
              </a:pPr>
              <a:r>
                <a:rPr lang="en-US" sz="2800" dirty="0">
                  <a:solidFill>
                    <a:schemeClr val="dk1"/>
                  </a:solidFill>
                  <a:latin typeface="Open Sans"/>
                </a:rPr>
                <a:t>आर/एस</a:t>
              </a:r>
              <a:endParaRPr sz="2800" dirty="0">
                <a:solidFill>
                  <a:schemeClr val="dk1"/>
                </a:solidFill>
                <a:latin typeface="Open Sans"/>
              </a:endParaRPr>
            </a:p>
          </p:txBody>
        </p:sp>
        <p:sp>
          <p:nvSpPr>
            <p:cNvPr id="168" name="Google Shape;168;p19"/>
            <p:cNvSpPr/>
            <p:nvPr/>
          </p:nvSpPr>
          <p:spPr>
            <a:xfrm>
              <a:off x="8196759" y="1386035"/>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9"/>
            <p:cNvSpPr txBox="1"/>
            <p:nvPr/>
          </p:nvSpPr>
          <p:spPr>
            <a:xfrm>
              <a:off x="8196759" y="1386035"/>
              <a:ext cx="1951762" cy="975881"/>
            </a:xfrm>
            <a:prstGeom prst="rect">
              <a:avLst/>
            </a:prstGeom>
            <a:noFill/>
            <a:ln>
              <a:noFill/>
            </a:ln>
          </p:spPr>
          <p:txBody>
            <a:bodyPr spcFirstLastPara="1" wrap="square" lIns="20300" tIns="20300" rIns="20300" bIns="20300" anchor="ctr" anchorCtr="0">
              <a:noAutofit/>
            </a:bodyPr>
            <a:lstStyle/>
            <a:p>
              <a:pPr lvl="0" algn="l" rtl="0">
                <a:lnSpc>
                  <a:spcPct val="90000"/>
                </a:lnSpc>
                <a:spcBef>
                  <a:spcPts val="1000"/>
                </a:spcBef>
                <a:buClr>
                  <a:schemeClr val="dk1"/>
                </a:buClr>
                <a:buSzPts val="3200"/>
              </a:pPr>
              <a:r>
                <a:rPr lang="en-US" sz="2800" dirty="0">
                  <a:solidFill>
                    <a:schemeClr val="dk1"/>
                  </a:solidFill>
                  <a:latin typeface="Open Sans"/>
                </a:rPr>
                <a:t>आर/एस</a:t>
              </a:r>
              <a:endParaRPr sz="2800" dirty="0">
                <a:solidFill>
                  <a:schemeClr val="dk1"/>
                </a:solidFill>
                <a:latin typeface="Open Sans"/>
              </a:endParaRPr>
            </a:p>
          </p:txBody>
        </p:sp>
        <p:sp>
          <p:nvSpPr>
            <p:cNvPr id="170" name="Google Shape;170;p19"/>
            <p:cNvSpPr/>
            <p:nvPr/>
          </p:nvSpPr>
          <p:spPr>
            <a:xfrm>
              <a:off x="10558391" y="1386035"/>
              <a:ext cx="1951762" cy="975881"/>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txBox="1"/>
            <p:nvPr/>
          </p:nvSpPr>
          <p:spPr>
            <a:xfrm>
              <a:off x="10558391" y="1386035"/>
              <a:ext cx="1951762" cy="975881"/>
            </a:xfrm>
            <a:prstGeom prst="rect">
              <a:avLst/>
            </a:prstGeom>
            <a:noFill/>
            <a:ln>
              <a:noFill/>
            </a:ln>
          </p:spPr>
          <p:txBody>
            <a:bodyPr spcFirstLastPara="1" wrap="square" lIns="20300" tIns="20300" rIns="20300" bIns="20300" anchor="ctr" anchorCtr="0">
              <a:noAutofit/>
            </a:bodyPr>
            <a:lstStyle/>
            <a:p>
              <a:pPr marL="0" indent="0" algn="l" rtl="0">
                <a:lnSpc>
                  <a:spcPct val="90000"/>
                </a:lnSpc>
                <a:spcBef>
                  <a:spcPts val="1000"/>
                </a:spcBef>
                <a:buClr>
                  <a:schemeClr val="dk1"/>
                </a:buClr>
                <a:buSzPts val="3200"/>
                <a:buFont typeface="Arial"/>
                <a:buNone/>
              </a:pPr>
              <a:r>
                <a:rPr lang="en-US" sz="2800" dirty="0">
                  <a:solidFill>
                    <a:schemeClr val="dk1"/>
                  </a:solidFill>
                  <a:latin typeface="Open Sans"/>
                </a:rPr>
                <a:t>आर/एस (एल)</a:t>
              </a:r>
              <a:endParaRPr sz="2800" dirty="0">
                <a:solidFill>
                  <a:schemeClr val="dk1"/>
                </a:solidFill>
                <a:latin typeface="Open Sans"/>
              </a:endParaRPr>
            </a:p>
          </p:txBody>
        </p:sp>
      </p:grpSp>
      <p:sp>
        <p:nvSpPr>
          <p:cNvPr id="172" name="Google Shape;172;p19"/>
          <p:cNvSpPr txBox="1"/>
          <p:nvPr/>
        </p:nvSpPr>
        <p:spPr>
          <a:xfrm>
            <a:off x="200433" y="2776869"/>
            <a:ext cx="4095268" cy="16003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panose="020B0606030504020204"/>
              </a:rPr>
              <a:t>सीएसएसआर स्क्वाड संगठन</a:t>
            </a:r>
            <a:br>
              <a:rPr lang="en-US" sz="1800" b="1" dirty="0">
                <a:solidFill>
                  <a:srgbClr val="002060"/>
                </a:solidFill>
                <a:latin typeface="Calibri"/>
                <a:ea typeface="Calibri"/>
                <a:cs typeface="Calibri"/>
                <a:sym typeface="Calibri"/>
              </a:rPr>
            </a:br>
            <a:endParaRPr lang="en-US" sz="1800" dirty="0">
              <a:solidFill>
                <a:schemeClr val="dk1"/>
              </a:solidFill>
              <a:latin typeface="Calibri"/>
              <a:ea typeface="Calibri"/>
              <a:cs typeface="Calibri"/>
              <a:sym typeface="Calibri"/>
            </a:endParaRPr>
          </a:p>
        </p:txBody>
      </p:sp>
      <p:pic>
        <p:nvPicPr>
          <p:cNvPr id="24" name="Picture 23"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25" name="Picture 4" descr="C:\Users\spicygarg\Downloads\WhatsApp Image 2025-09-09 at 4.44.59 PM.jpeg"/>
          <p:cNvPicPr>
            <a:picLocks noChangeAspect="1" noChangeArrowheads="1"/>
          </p:cNvPicPr>
          <p:nvPr/>
        </p:nvPicPr>
        <p:blipFill>
          <a:blip r:embed="rId4"/>
          <a:srcRect/>
          <a:stretch>
            <a:fillRect/>
          </a:stretch>
        </p:blipFill>
        <p:spPr bwMode="auto">
          <a:xfrm>
            <a:off x="10716423" y="0"/>
            <a:ext cx="1408386" cy="1469036"/>
          </a:xfrm>
          <a:prstGeom prst="rect">
            <a:avLst/>
          </a:prstGeom>
          <a:noFill/>
        </p:spPr>
      </p:pic>
      <p:sp>
        <p:nvSpPr>
          <p:cNvPr id="2" name="Slide Number Placeholder 1">
            <a:extLst>
              <a:ext uri="{FF2B5EF4-FFF2-40B4-BE49-F238E27FC236}">
                <a16:creationId xmlns:a16="http://schemas.microsoft.com/office/drawing/2014/main" id="{53A4EDBA-FA64-53CB-743A-70952BFE430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9" name="Google Shape;179;p20"/>
          <p:cNvSpPr txBox="1"/>
          <p:nvPr/>
        </p:nvSpPr>
        <p:spPr>
          <a:xfrm>
            <a:off x="728112" y="2657256"/>
            <a:ext cx="2743200"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panose="020B0606030504020204"/>
              </a:rPr>
              <a:t>दस्ते का नेता</a:t>
            </a:r>
          </a:p>
        </p:txBody>
      </p:sp>
      <p:sp>
        <p:nvSpPr>
          <p:cNvPr id="180" name="Google Shape;180;p20"/>
          <p:cNvSpPr txBox="1"/>
          <p:nvPr/>
        </p:nvSpPr>
        <p:spPr>
          <a:xfrm>
            <a:off x="4114800" y="1972025"/>
            <a:ext cx="7827629" cy="3579401"/>
          </a:xfrm>
          <a:prstGeom prst="rect">
            <a:avLst/>
          </a:prstGeom>
          <a:noFill/>
          <a:ln>
            <a:noFill/>
          </a:ln>
        </p:spPr>
        <p:txBody>
          <a:bodyPr spcFirstLastPara="1" wrap="square" lIns="91425" tIns="45700" rIns="91425" bIns="45700" anchor="t" anchorCtr="0">
            <a:spAutoFit/>
          </a:bodyPr>
          <a:lstStyle/>
          <a:p>
            <a:pPr algn="l" rtl="0">
              <a:lnSpc>
                <a:spcPct val="90000"/>
              </a:lnSpc>
              <a:spcBef>
                <a:spcPts val="1000"/>
              </a:spcBef>
              <a:buClr>
                <a:schemeClr val="dk1"/>
              </a:buClr>
              <a:buSzPts val="3200"/>
            </a:pPr>
            <a:r>
              <a:rPr lang="en-US" sz="2800" dirty="0">
                <a:solidFill>
                  <a:schemeClr val="dk1"/>
                </a:solidFill>
                <a:latin typeface="Open Sans"/>
              </a:rPr>
              <a:t>खोज योजना विकसित करने, आरेख बनाने, दस्तावेज रखने और घटना कमांडर को सिफारिशें देने के लिए जिम्मेदार।</a:t>
            </a:r>
            <a:endParaRPr sz="2800" dirty="0">
              <a:solidFill>
                <a:schemeClr val="dk1"/>
              </a:solidFill>
              <a:latin typeface="Open Sans"/>
              <a:sym typeface="Calibri"/>
            </a:endParaRPr>
          </a:p>
          <a:p>
            <a:pPr marL="203200" algn="l" rtl="0">
              <a:lnSpc>
                <a:spcPct val="90000"/>
              </a:lnSpc>
              <a:spcBef>
                <a:spcPts val="1000"/>
              </a:spcBef>
              <a:buClr>
                <a:schemeClr val="dk1"/>
              </a:buClr>
              <a:buSzPts val="3200"/>
            </a:pPr>
            <a:endParaRPr sz="2800" dirty="0">
              <a:solidFill>
                <a:schemeClr val="dk1"/>
              </a:solidFill>
              <a:latin typeface="Open Sans"/>
            </a:endParaRPr>
          </a:p>
          <a:p>
            <a:pPr algn="l" rtl="0">
              <a:lnSpc>
                <a:spcPct val="90000"/>
              </a:lnSpc>
              <a:spcBef>
                <a:spcPts val="1000"/>
              </a:spcBef>
              <a:buClr>
                <a:schemeClr val="dk1"/>
              </a:buClr>
              <a:buSzPts val="3200"/>
            </a:pPr>
            <a:r>
              <a:rPr lang="en-US" sz="2800" dirty="0">
                <a:solidFill>
                  <a:schemeClr val="dk1"/>
                </a:solidFill>
                <a:latin typeface="Open Sans"/>
              </a:rPr>
              <a:t>सुरक्षा अधिकारी के कर्तव्यों का पालन करता है और तलाशी अभियान के दौरान सुरक्षा की निगरानी के लिए जिम्मेदार होता है</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A11BBC0C-11BC-A472-D02D-C492CBDAE9D5}"/>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7" name="Google Shape;187;p21"/>
          <p:cNvSpPr txBox="1"/>
          <p:nvPr/>
        </p:nvSpPr>
        <p:spPr>
          <a:xfrm>
            <a:off x="5231423" y="2216641"/>
            <a:ext cx="6873426" cy="2805856"/>
          </a:xfrm>
          <a:prstGeom prst="rect">
            <a:avLst/>
          </a:prstGeom>
          <a:noFill/>
          <a:ln>
            <a:noFill/>
          </a:ln>
        </p:spPr>
        <p:txBody>
          <a:bodyPr spcFirstLastPara="1" wrap="square" lIns="91425" tIns="45700" rIns="91425" bIns="45700" anchor="t" anchorCtr="0">
            <a:spAutoFit/>
          </a:bodyPr>
          <a:lstStyle/>
          <a:p>
            <a:pPr marL="0" lvl="0" indent="0" algn="l" rtl="0">
              <a:lnSpc>
                <a:spcPct val="200000"/>
              </a:lnSpc>
              <a:spcBef>
                <a:spcPts val="1000"/>
              </a:spcBef>
              <a:buClr>
                <a:schemeClr val="dk1"/>
              </a:buClr>
              <a:buSzPts val="3200"/>
              <a:buFont typeface="Arial"/>
              <a:buNone/>
            </a:pPr>
            <a:r>
              <a:rPr lang="en-US" sz="2800" dirty="0">
                <a:solidFill>
                  <a:schemeClr val="dk1"/>
                </a:solidFill>
                <a:latin typeface="Open Sans"/>
              </a:rPr>
              <a:t>दस्ते के नेता द्वारा बताए गए अनुसार शारीरिक रूप से तलाशी अभियान चलाएं।</a:t>
            </a:r>
            <a:endParaRPr sz="2800" dirty="0">
              <a:solidFill>
                <a:schemeClr val="dk1"/>
              </a:solidFill>
              <a:latin typeface="Open Sans"/>
            </a:endParaRPr>
          </a:p>
        </p:txBody>
      </p:sp>
      <p:sp>
        <p:nvSpPr>
          <p:cNvPr id="188" name="Google Shape;188;p21"/>
          <p:cNvSpPr txBox="1"/>
          <p:nvPr/>
        </p:nvSpPr>
        <p:spPr>
          <a:xfrm>
            <a:off x="407409" y="2775748"/>
            <a:ext cx="2794613" cy="707846"/>
          </a:xfrm>
          <a:prstGeom prst="rect">
            <a:avLst/>
          </a:prstGeom>
          <a:noFill/>
          <a:ln>
            <a:noFill/>
          </a:ln>
        </p:spPr>
        <p:txBody>
          <a:bodyPr spcFirstLastPara="1" wrap="square" lIns="91425" tIns="45700" rIns="91425" bIns="45700" anchor="t" anchorCtr="0">
            <a:spAutoFit/>
          </a:bodyPr>
          <a:lstStyle/>
          <a:p>
            <a:pPr algn="l" rtl="0"/>
            <a:r>
              <a:rPr lang="en-US" sz="4000" b="1" dirty="0">
                <a:solidFill>
                  <a:srgbClr val="C00000"/>
                </a:solidFill>
                <a:latin typeface="Open Sans" panose="020B0606030504020204"/>
              </a:rPr>
              <a:t>बचाव दल</a:t>
            </a:r>
          </a:p>
        </p:txBody>
      </p:sp>
      <p:pic>
        <p:nvPicPr>
          <p:cNvPr id="6" name="Picture 4" descr="C:\Users\spicygarg\Downloads\WhatsApp Image 2025-09-09 at 4.44.59 PM.jpeg"/>
          <p:cNvPicPr>
            <a:picLocks noChangeAspect="1" noChangeArrowheads="1"/>
          </p:cNvPicPr>
          <p:nvPr/>
        </p:nvPicPr>
        <p:blipFill>
          <a:blip r:embed="rId3"/>
          <a:srcRect/>
          <a:stretch>
            <a:fillRect/>
          </a:stretch>
        </p:blipFill>
        <p:spPr bwMode="auto">
          <a:xfrm>
            <a:off x="10783615" y="0"/>
            <a:ext cx="1408386" cy="1620608"/>
          </a:xfrm>
          <a:prstGeom prst="rect">
            <a:avLst/>
          </a:prstGeom>
          <a:noFill/>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sp>
        <p:nvSpPr>
          <p:cNvPr id="2" name="Slide Number Placeholder 1">
            <a:extLst>
              <a:ext uri="{FF2B5EF4-FFF2-40B4-BE49-F238E27FC236}">
                <a16:creationId xmlns:a16="http://schemas.microsoft.com/office/drawing/2014/main" id="{463FF95B-B4ED-6768-1BD1-3BA6936EF20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5" name="Google Shape;195;p22"/>
          <p:cNvSpPr txBox="1"/>
          <p:nvPr/>
        </p:nvSpPr>
        <p:spPr>
          <a:xfrm>
            <a:off x="4359179" y="785441"/>
            <a:ext cx="4344359" cy="5774874"/>
          </a:xfrm>
          <a:prstGeom prst="rect">
            <a:avLst/>
          </a:prstGeom>
          <a:noFill/>
          <a:ln>
            <a:noFill/>
          </a:ln>
        </p:spPr>
        <p:txBody>
          <a:bodyPr spcFirstLastPara="1" wrap="square" lIns="91425" tIns="45700" rIns="91425" bIns="45700" anchor="t" anchorCtr="0">
            <a:spAutoFit/>
          </a:bodyPr>
          <a:lstStyle/>
          <a:p>
            <a:pPr marL="342900" indent="-342900" algn="l" rtl="0">
              <a:lnSpc>
                <a:spcPct val="90000"/>
              </a:lnSpc>
              <a:spcBef>
                <a:spcPts val="1000"/>
              </a:spcBef>
              <a:buClr>
                <a:schemeClr val="dk1"/>
              </a:buClr>
              <a:buSzPts val="3200"/>
              <a:buFont typeface="Arial" panose="020B0604020202020204" pitchFamily="34" charset="0"/>
              <a:buChar char="•"/>
            </a:pPr>
            <a:r>
              <a:rPr lang="en-US" sz="2800" dirty="0">
                <a:solidFill>
                  <a:schemeClr val="dk1"/>
                </a:solidFill>
                <a:latin typeface="Open Sans"/>
              </a:rPr>
              <a:t>व्यक्तिगत सुरक्षा उपकरण और आपातकालीन चिकित्सा किट का पूरा सेट।</a:t>
            </a:r>
            <a:endParaRPr sz="2800" dirty="0">
              <a:solidFill>
                <a:schemeClr val="dk1"/>
              </a:solidFill>
              <a:latin typeface="Open Sans"/>
            </a:endParaRPr>
          </a:p>
          <a:p>
            <a:pPr marL="342900" indent="-342900" algn="l" rtl="0">
              <a:lnSpc>
                <a:spcPct val="90000"/>
              </a:lnSpc>
              <a:spcBef>
                <a:spcPts val="1000"/>
              </a:spcBef>
              <a:buClr>
                <a:schemeClr val="dk1"/>
              </a:buClr>
              <a:buSzPts val="3200"/>
              <a:buFont typeface="Arial" panose="020B0604020202020204" pitchFamily="34" charset="0"/>
              <a:buChar char="•"/>
            </a:pPr>
            <a:r>
              <a:rPr lang="en-US" sz="2800" dirty="0">
                <a:solidFill>
                  <a:schemeClr val="dk1"/>
                </a:solidFill>
                <a:latin typeface="Open Sans"/>
              </a:rPr>
              <a:t>कम से कम 12 घंटे तक बिना किसी सहायता के काम करने के लिए न्यूनतम व्यक्तिगत आपूर्ति आवश्यक है। इन आपूर्तियों में शामिल हैं:</a:t>
            </a:r>
            <a:endParaRPr sz="2800" dirty="0">
              <a:solidFill>
                <a:schemeClr val="dk1"/>
              </a:solidFill>
              <a:latin typeface="Open Sans"/>
            </a:endParaRPr>
          </a:p>
          <a:p>
            <a:pPr marL="342900" indent="-342900" algn="l" rtl="0">
              <a:lnSpc>
                <a:spcPct val="90000"/>
              </a:lnSpc>
              <a:spcBef>
                <a:spcPts val="1000"/>
              </a:spcBef>
              <a:buClr>
                <a:schemeClr val="dk1"/>
              </a:buClr>
              <a:buSzPts val="3200"/>
              <a:buFont typeface="Arial" panose="020B0604020202020204" pitchFamily="34" charset="0"/>
              <a:buChar char="•"/>
            </a:pPr>
            <a:r>
              <a:rPr lang="en-US" sz="2800" dirty="0">
                <a:solidFill>
                  <a:schemeClr val="dk1"/>
                </a:solidFill>
                <a:latin typeface="Open Sans"/>
              </a:rPr>
              <a:t>पेय जल</a:t>
            </a:r>
            <a:endParaRPr sz="2800" dirty="0">
              <a:solidFill>
                <a:schemeClr val="dk1"/>
              </a:solidFill>
              <a:latin typeface="Open Sans"/>
            </a:endParaRPr>
          </a:p>
          <a:p>
            <a:pPr marL="342900" indent="-342900" algn="l" rtl="0">
              <a:lnSpc>
                <a:spcPct val="90000"/>
              </a:lnSpc>
              <a:spcBef>
                <a:spcPts val="1000"/>
              </a:spcBef>
              <a:buClr>
                <a:schemeClr val="dk1"/>
              </a:buClr>
              <a:buSzPts val="3200"/>
              <a:buFont typeface="Arial" panose="020B0604020202020204" pitchFamily="34" charset="0"/>
              <a:buChar char="•"/>
            </a:pPr>
            <a:r>
              <a:rPr lang="en-US" sz="2800" dirty="0">
                <a:solidFill>
                  <a:schemeClr val="dk1"/>
                </a:solidFill>
                <a:latin typeface="Open Sans"/>
              </a:rPr>
              <a:t>खाना</a:t>
            </a:r>
            <a:endParaRPr sz="2800" dirty="0">
              <a:solidFill>
                <a:schemeClr val="dk1"/>
              </a:solidFill>
              <a:latin typeface="Open Sans"/>
            </a:endParaRPr>
          </a:p>
          <a:p>
            <a:pPr marL="342900" indent="-342900" algn="l" rtl="0">
              <a:lnSpc>
                <a:spcPct val="90000"/>
              </a:lnSpc>
              <a:spcBef>
                <a:spcPts val="1000"/>
              </a:spcBef>
              <a:buClr>
                <a:schemeClr val="dk1"/>
              </a:buClr>
              <a:buSzPts val="3200"/>
              <a:buFont typeface="Arial" panose="020B0604020202020204" pitchFamily="34" charset="0"/>
              <a:buChar char="•"/>
            </a:pPr>
            <a:r>
              <a:rPr lang="en-US" sz="2800" dirty="0">
                <a:solidFill>
                  <a:schemeClr val="dk1"/>
                </a:solidFill>
                <a:latin typeface="Open Sans"/>
              </a:rPr>
              <a:t>उचित कपड़े</a:t>
            </a:r>
            <a:endParaRPr sz="2800" dirty="0">
              <a:solidFill>
                <a:schemeClr val="dk1"/>
              </a:solidFill>
              <a:latin typeface="Open Sans"/>
            </a:endParaRPr>
          </a:p>
        </p:txBody>
      </p:sp>
      <p:sp>
        <p:nvSpPr>
          <p:cNvPr id="196" name="Google Shape;196;p22"/>
          <p:cNvSpPr txBox="1"/>
          <p:nvPr/>
        </p:nvSpPr>
        <p:spPr>
          <a:xfrm>
            <a:off x="371699" y="1780073"/>
            <a:ext cx="3551372" cy="2554505"/>
          </a:xfrm>
          <a:prstGeom prst="rect">
            <a:avLst/>
          </a:prstGeom>
          <a:noFill/>
          <a:ln>
            <a:noFill/>
          </a:ln>
        </p:spPr>
        <p:txBody>
          <a:bodyPr spcFirstLastPara="1" wrap="square" lIns="91425" tIns="45700" rIns="91425" bIns="45700" anchor="t" anchorCtr="0">
            <a:spAutoFit/>
          </a:bodyPr>
          <a:lstStyle/>
          <a:p>
            <a:pPr marL="0" lvl="0" indent="0" algn="ctr" rtl="0">
              <a:buFont typeface="Arial"/>
              <a:buNone/>
            </a:pPr>
            <a:r>
              <a:rPr lang="en-US" sz="4000" b="1" dirty="0">
                <a:solidFill>
                  <a:srgbClr val="C00000"/>
                </a:solidFill>
                <a:latin typeface="Open Sans" panose="020B0606030504020204"/>
              </a:rPr>
              <a:t>भौतिक तलाशी के लिए आवश्यक बुनियादी उपकरण</a:t>
            </a:r>
          </a:p>
        </p:txBody>
      </p:sp>
      <p:pic>
        <p:nvPicPr>
          <p:cNvPr id="197" name="Google Shape;197;p22"/>
          <p:cNvPicPr preferRelativeResize="0"/>
          <p:nvPr/>
        </p:nvPicPr>
        <p:blipFill rotWithShape="1">
          <a:blip r:embed="rId3">
            <a:alphaModFix/>
          </a:blip>
          <a:srcRect b="8061"/>
          <a:stretch/>
        </p:blipFill>
        <p:spPr>
          <a:xfrm>
            <a:off x="8610599" y="2321168"/>
            <a:ext cx="3281499" cy="4268365"/>
          </a:xfrm>
          <a:prstGeom prst="rect">
            <a:avLst/>
          </a:prstGeom>
          <a:noFill/>
          <a:ln>
            <a:noFill/>
          </a:ln>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2F4F7490-AFF3-7004-788B-7374CA56152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4" name="Google Shape;204;p23"/>
          <p:cNvSpPr txBox="1"/>
          <p:nvPr/>
        </p:nvSpPr>
        <p:spPr>
          <a:xfrm>
            <a:off x="5595851" y="2139212"/>
            <a:ext cx="5891957" cy="3558883"/>
          </a:xfrm>
          <a:prstGeom prst="rect">
            <a:avLst/>
          </a:prstGeom>
          <a:noFill/>
          <a:ln>
            <a:noFill/>
          </a:ln>
        </p:spPr>
        <p:txBody>
          <a:bodyPr spcFirstLastPara="1" wrap="square" lIns="91425" tIns="45700" rIns="91425" bIns="45700" anchor="t" anchorCtr="0">
            <a:spAutoFit/>
          </a:bodyPr>
          <a:lstStyle/>
          <a:p>
            <a:pPr marL="571500" lvl="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बुनियादी उपकरण</a:t>
            </a:r>
            <a:endParaRPr sz="2800" dirty="0">
              <a:solidFill>
                <a:schemeClr val="dk1"/>
              </a:solidFill>
              <a:latin typeface="Open Sans"/>
            </a:endParaRPr>
          </a:p>
          <a:p>
            <a:pPr marL="571500" lvl="0" indent="-368300" algn="l" rtl="0">
              <a:lnSpc>
                <a:spcPct val="90000"/>
              </a:lnSpc>
              <a:spcBef>
                <a:spcPts val="1000"/>
              </a:spcBef>
              <a:buClr>
                <a:schemeClr val="dk1"/>
              </a:buClr>
              <a:buSzPts val="3200"/>
              <a:buFont typeface="Arial"/>
              <a:buNone/>
            </a:pPr>
            <a:endParaRPr sz="2800" dirty="0">
              <a:solidFill>
                <a:schemeClr val="dk1"/>
              </a:solidFill>
              <a:latin typeface="Open Sans"/>
            </a:endParaRPr>
          </a:p>
          <a:p>
            <a:pPr marL="571500" lvl="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टीम के सदस्यों और कमांड पोस्ट के साथ संवाद करने के लिए रेडियो उपकरण</a:t>
            </a:r>
            <a:endParaRPr sz="2800" dirty="0">
              <a:solidFill>
                <a:schemeClr val="dk1"/>
              </a:solidFill>
              <a:latin typeface="Open Sans"/>
            </a:endParaRPr>
          </a:p>
          <a:p>
            <a:pPr marL="571500" lvl="0" indent="-368300" algn="l" rtl="0">
              <a:lnSpc>
                <a:spcPct val="90000"/>
              </a:lnSpc>
              <a:spcBef>
                <a:spcPts val="1000"/>
              </a:spcBef>
              <a:buClr>
                <a:schemeClr val="dk1"/>
              </a:buClr>
              <a:buSzPts val="3200"/>
              <a:buFont typeface="Arial"/>
              <a:buNone/>
            </a:pPr>
            <a:endParaRPr sz="2800" dirty="0">
              <a:solidFill>
                <a:schemeClr val="dk1"/>
              </a:solidFill>
              <a:latin typeface="Open Sans"/>
            </a:endParaRPr>
          </a:p>
          <a:p>
            <a:pPr marL="571500" lvl="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पोर्टेबल रेडियो (वॉकी-टॉकी)</a:t>
            </a:r>
            <a:r>
              <a:rPr lang="en-US" sz="3600" dirty="0">
                <a:solidFill>
                  <a:schemeClr val="dk1"/>
                </a:solidFill>
                <a:latin typeface="Arial"/>
                <a:ea typeface="Arial"/>
                <a:cs typeface="Arial"/>
                <a:sym typeface="Arial"/>
              </a:rPr>
              <a:t>)</a:t>
            </a:r>
            <a:endParaRPr sz="1600" dirty="0"/>
          </a:p>
        </p:txBody>
      </p:sp>
      <p:sp>
        <p:nvSpPr>
          <p:cNvPr id="205" name="Google Shape;205;p23"/>
          <p:cNvSpPr txBox="1"/>
          <p:nvPr/>
        </p:nvSpPr>
        <p:spPr>
          <a:xfrm>
            <a:off x="687252" y="1873498"/>
            <a:ext cx="3599614" cy="2554505"/>
          </a:xfrm>
          <a:prstGeom prst="rect">
            <a:avLst/>
          </a:prstGeom>
          <a:noFill/>
          <a:ln>
            <a:noFill/>
          </a:ln>
        </p:spPr>
        <p:txBody>
          <a:bodyPr spcFirstLastPara="1" wrap="square" lIns="91425" tIns="45700" rIns="91425" bIns="45700" anchor="t" anchorCtr="0">
            <a:spAutoFit/>
          </a:bodyPr>
          <a:lstStyle/>
          <a:p>
            <a:pPr algn="ctr" rtl="0"/>
            <a:r>
              <a:rPr lang="en-US" sz="4000" b="1" dirty="0">
                <a:solidFill>
                  <a:srgbClr val="C00000"/>
                </a:solidFill>
                <a:latin typeface="Open Sans" panose="020B0606030504020204"/>
              </a:rPr>
              <a:t>भौतिक तलाशी के लिए आवश्यक बुनियादी उपकरण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FF0393F8-9A2E-0A4B-BE90-98D9C7442C2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2" name="Google Shape;212;p24"/>
          <p:cNvSpPr txBox="1"/>
          <p:nvPr/>
        </p:nvSpPr>
        <p:spPr>
          <a:xfrm>
            <a:off x="4906366" y="2092706"/>
            <a:ext cx="7408468" cy="4092362"/>
          </a:xfrm>
          <a:prstGeom prst="rect">
            <a:avLst/>
          </a:prstGeom>
          <a:noFill/>
          <a:ln>
            <a:noFill/>
          </a:ln>
        </p:spPr>
        <p:txBody>
          <a:bodyPr spcFirstLastPara="1" wrap="square" lIns="91425" tIns="45700" rIns="91425" bIns="45700" anchor="t" anchorCtr="0">
            <a:spAutoFit/>
          </a:bodyPr>
          <a:lstStyle/>
          <a:p>
            <a:pPr marL="57150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भवन एवं कार्य स्थल अंकन सामग्री।</a:t>
            </a:r>
            <a:endParaRPr sz="2800" dirty="0">
              <a:solidFill>
                <a:schemeClr val="dk1"/>
              </a:solidFill>
              <a:latin typeface="Open Sans"/>
            </a:endParaRPr>
          </a:p>
          <a:p>
            <a:pPr marL="571500" indent="0" algn="l" rtl="0">
              <a:lnSpc>
                <a:spcPct val="90000"/>
              </a:lnSpc>
              <a:spcBef>
                <a:spcPts val="1000"/>
              </a:spcBef>
              <a:buClr>
                <a:schemeClr val="dk1"/>
              </a:buClr>
              <a:buSzPts val="3200"/>
              <a:buFont typeface="Arial"/>
              <a:buNone/>
            </a:pP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रँगना</a:t>
            </a:r>
            <a:endParaRPr sz="2800" dirty="0">
              <a:solidFill>
                <a:schemeClr val="dk1"/>
              </a:solidFill>
              <a:latin typeface="Open Sans"/>
            </a:endParaRPr>
          </a:p>
          <a:p>
            <a:pPr marL="57150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चाक</a:t>
            </a:r>
            <a:endParaRPr sz="2800" dirty="0">
              <a:solidFill>
                <a:schemeClr val="dk1"/>
              </a:solidFill>
              <a:latin typeface="Open Sans"/>
            </a:endParaRPr>
          </a:p>
          <a:p>
            <a:pPr marL="57150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झंडे</a:t>
            </a:r>
            <a:endParaRPr sz="2800" dirty="0">
              <a:solidFill>
                <a:schemeClr val="dk1"/>
              </a:solidFill>
              <a:latin typeface="Open Sans"/>
            </a:endParaRPr>
          </a:p>
          <a:p>
            <a:pPr marL="57150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कोन</a:t>
            </a:r>
            <a:endParaRPr sz="2800" dirty="0">
              <a:solidFill>
                <a:schemeClr val="dk1"/>
              </a:solidFill>
              <a:latin typeface="Open Sans"/>
            </a:endParaRPr>
          </a:p>
          <a:p>
            <a:pPr marL="571500" indent="-571500" algn="l" rtl="0">
              <a:lnSpc>
                <a:spcPct val="90000"/>
              </a:lnSpc>
              <a:spcBef>
                <a:spcPts val="1000"/>
              </a:spcBef>
              <a:buClr>
                <a:schemeClr val="dk1"/>
              </a:buClr>
              <a:buSzPts val="3200"/>
              <a:buFont typeface="Arial"/>
              <a:buChar char="✔"/>
            </a:pPr>
            <a:r>
              <a:rPr lang="en-US" sz="2800" dirty="0">
                <a:solidFill>
                  <a:schemeClr val="dk1"/>
                </a:solidFill>
                <a:latin typeface="Open Sans"/>
              </a:rPr>
              <a:t>मार्करों</a:t>
            </a:r>
            <a:endParaRPr sz="2800" dirty="0">
              <a:solidFill>
                <a:schemeClr val="dk1"/>
              </a:solidFill>
              <a:latin typeface="Open Sans"/>
            </a:endParaRPr>
          </a:p>
        </p:txBody>
      </p:sp>
      <p:sp>
        <p:nvSpPr>
          <p:cNvPr id="213" name="Google Shape;213;p24"/>
          <p:cNvSpPr txBox="1"/>
          <p:nvPr/>
        </p:nvSpPr>
        <p:spPr>
          <a:xfrm>
            <a:off x="492369" y="1900687"/>
            <a:ext cx="3657600" cy="3170058"/>
          </a:xfrm>
          <a:prstGeom prst="rect">
            <a:avLst/>
          </a:prstGeom>
          <a:noFill/>
          <a:ln>
            <a:noFill/>
          </a:ln>
        </p:spPr>
        <p:txBody>
          <a:bodyPr spcFirstLastPara="1" wrap="square" lIns="91425" tIns="45700" rIns="91425" bIns="45700" anchor="t" anchorCtr="0">
            <a:spAutoFit/>
          </a:bodyPr>
          <a:lstStyle/>
          <a:p>
            <a:pPr marL="0" lvl="0" indent="0" algn="ctr" rtl="0">
              <a:buFont typeface="Arial"/>
              <a:buNone/>
            </a:pPr>
            <a:r>
              <a:rPr lang="en-US" sz="4000" b="1" dirty="0">
                <a:solidFill>
                  <a:srgbClr val="C00000"/>
                </a:solidFill>
                <a:latin typeface="Open Sans" panose="020B0606030504020204"/>
              </a:rPr>
              <a:t>भौतिक तलाशी के लिए आवश्यक बुनियादी उपकरण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32189" y="0"/>
            <a:ext cx="1408386" cy="1469036"/>
          </a:xfrm>
          <a:prstGeom prst="rect">
            <a:avLst/>
          </a:prstGeom>
          <a:noFill/>
        </p:spPr>
      </p:pic>
      <p:sp>
        <p:nvSpPr>
          <p:cNvPr id="2" name="Slide Number Placeholder 1">
            <a:extLst>
              <a:ext uri="{FF2B5EF4-FFF2-40B4-BE49-F238E27FC236}">
                <a16:creationId xmlns:a16="http://schemas.microsoft.com/office/drawing/2014/main" id="{21EE6B15-4FD2-94AF-B3BF-6F7606FEF01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20" name="Google Shape;220;p25"/>
          <p:cNvSpPr txBox="1"/>
          <p:nvPr/>
        </p:nvSpPr>
        <p:spPr>
          <a:xfrm>
            <a:off x="5873412" y="2322450"/>
            <a:ext cx="6093737" cy="3657371"/>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Arial"/>
                <a:ea typeface="Arial"/>
                <a:cs typeface="Arial"/>
                <a:sym typeface="Arial"/>
              </a:rPr>
              <a:t>चेतावनी और सतर्क उपकरण</a:t>
            </a:r>
            <a:endParaRPr dirty="0"/>
          </a:p>
          <a:p>
            <a:pPr marL="0" marR="0" lvl="0" indent="0" algn="l" rtl="0">
              <a:spcBef>
                <a:spcPts val="0"/>
              </a:spcBef>
              <a:spcAft>
                <a:spcPts val="0"/>
              </a:spcAft>
              <a:buNone/>
            </a:pPr>
            <a:r>
              <a:rPr lang="en-US" sz="3200" dirty="0">
                <a:solidFill>
                  <a:schemeClr val="dk1"/>
                </a:solidFill>
                <a:latin typeface="Arial"/>
                <a:ea typeface="Arial"/>
                <a:cs typeface="Arial"/>
                <a:sym typeface="Arial"/>
              </a:rPr>
              <a:t> </a:t>
            </a:r>
            <a:endParaRPr dirty="0"/>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दूर तक शब्द ले जाने का एक प्रकार का यंत्र</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सीटी</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हथौड़ा</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झंडे</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सींग</a:t>
            </a:r>
            <a:endParaRPr sz="2800" dirty="0">
              <a:solidFill>
                <a:schemeClr val="dk1"/>
              </a:solidFill>
              <a:latin typeface="Open Sans"/>
            </a:endParaRPr>
          </a:p>
        </p:txBody>
      </p:sp>
      <p:sp>
        <p:nvSpPr>
          <p:cNvPr id="221" name="Google Shape;221;p25"/>
          <p:cNvSpPr txBox="1"/>
          <p:nvPr/>
        </p:nvSpPr>
        <p:spPr>
          <a:xfrm>
            <a:off x="312620" y="2222364"/>
            <a:ext cx="3635126" cy="3170058"/>
          </a:xfrm>
          <a:prstGeom prst="rect">
            <a:avLst/>
          </a:prstGeom>
          <a:noFill/>
          <a:ln>
            <a:noFill/>
          </a:ln>
        </p:spPr>
        <p:txBody>
          <a:bodyPr spcFirstLastPara="1" wrap="square" lIns="91425" tIns="45700" rIns="91425" bIns="45700" anchor="t" anchorCtr="0">
            <a:spAutoFit/>
          </a:bodyPr>
          <a:lstStyle/>
          <a:p>
            <a:pPr algn="ctr" rtl="0"/>
            <a:r>
              <a:rPr lang="en-US" sz="4000" b="1" dirty="0">
                <a:solidFill>
                  <a:srgbClr val="C00000"/>
                </a:solidFill>
                <a:latin typeface="Open Sans" panose="020B0606030504020204"/>
              </a:rPr>
              <a:t>भौतिक तलाशी के लिए आवश्यक बुनियादी उपकरण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1783177" cy="1244185"/>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55408" y="0"/>
            <a:ext cx="1408386" cy="1244184"/>
          </a:xfrm>
          <a:prstGeom prst="rect">
            <a:avLst/>
          </a:prstGeom>
          <a:noFill/>
        </p:spPr>
      </p:pic>
      <p:sp>
        <p:nvSpPr>
          <p:cNvPr id="2" name="Slide Number Placeholder 1">
            <a:extLst>
              <a:ext uri="{FF2B5EF4-FFF2-40B4-BE49-F238E27FC236}">
                <a16:creationId xmlns:a16="http://schemas.microsoft.com/office/drawing/2014/main" id="{47270B18-7A13-B22F-5D8C-63937060798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8" name="Google Shape;228;p26"/>
          <p:cNvSpPr txBox="1"/>
          <p:nvPr/>
        </p:nvSpPr>
        <p:spPr>
          <a:xfrm>
            <a:off x="5281616" y="1937998"/>
            <a:ext cx="6429738" cy="2672486"/>
          </a:xfrm>
          <a:prstGeom prst="rect">
            <a:avLst/>
          </a:prstGeom>
          <a:noFill/>
          <a:ln>
            <a:noFill/>
          </a:ln>
        </p:spPr>
        <p:txBody>
          <a:bodyPr spcFirstLastPara="1" wrap="square" lIns="91425" tIns="45700" rIns="91425" bIns="45700" anchor="t" anchorCtr="0">
            <a:spAutoFit/>
          </a:bodyPr>
          <a:lstStyle/>
          <a:p>
            <a:pPr marL="571500" indent="-457200" algn="l" rtl="0">
              <a:lnSpc>
                <a:spcPct val="90000"/>
              </a:lnSpc>
              <a:spcBef>
                <a:spcPts val="1000"/>
              </a:spcBef>
              <a:buClr>
                <a:schemeClr val="dk1"/>
              </a:buClr>
              <a:buSzPts val="3200"/>
              <a:buFont typeface="Arial"/>
              <a:buChar char="✔"/>
            </a:pPr>
            <a:r>
              <a:rPr lang="en-US" sz="2800" dirty="0" err="1">
                <a:solidFill>
                  <a:schemeClr val="dk1"/>
                </a:solidFill>
                <a:latin typeface="Open Sans"/>
              </a:rPr>
              <a:t>टोही</a:t>
            </a:r>
            <a:r>
              <a:rPr lang="en-US" sz="2800" dirty="0">
                <a:solidFill>
                  <a:schemeClr val="dk1"/>
                </a:solidFill>
                <a:latin typeface="Open Sans"/>
              </a:rPr>
              <a:t> </a:t>
            </a:r>
            <a:r>
              <a:rPr lang="en-US" sz="2800" dirty="0" err="1">
                <a:solidFill>
                  <a:schemeClr val="dk1"/>
                </a:solidFill>
                <a:latin typeface="Open Sans"/>
              </a:rPr>
              <a:t>और</a:t>
            </a:r>
            <a:r>
              <a:rPr lang="hi-IN" sz="2800" dirty="0">
                <a:solidFill>
                  <a:schemeClr val="dk1"/>
                </a:solidFill>
                <a:latin typeface="Open Sans"/>
              </a:rPr>
              <a:t> </a:t>
            </a:r>
            <a:r>
              <a:rPr lang="en-US" sz="2800" dirty="0" err="1">
                <a:solidFill>
                  <a:schemeClr val="dk1"/>
                </a:solidFill>
                <a:latin typeface="Open Sans"/>
              </a:rPr>
              <a:t>दृष्टि</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दूरबीन</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फ़ोटो कैमरा</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टॉर्च</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err="1">
                <a:solidFill>
                  <a:schemeClr val="dk1"/>
                </a:solidFill>
                <a:latin typeface="Open Sans"/>
              </a:rPr>
              <a:t>मुफ़्तक़ोर</a:t>
            </a:r>
            <a:r>
              <a:rPr lang="hi-IN" sz="2800" dirty="0">
                <a:solidFill>
                  <a:schemeClr val="dk1"/>
                </a:solidFill>
                <a:latin typeface="Open Sans"/>
              </a:rPr>
              <a:t> </a:t>
            </a:r>
            <a:endParaRPr sz="2800" dirty="0">
              <a:solidFill>
                <a:schemeClr val="dk1"/>
              </a:solidFill>
              <a:latin typeface="Open Sans"/>
            </a:endParaRPr>
          </a:p>
        </p:txBody>
      </p:sp>
      <p:sp>
        <p:nvSpPr>
          <p:cNvPr id="229" name="Google Shape;229;p26"/>
          <p:cNvSpPr txBox="1"/>
          <p:nvPr/>
        </p:nvSpPr>
        <p:spPr>
          <a:xfrm>
            <a:off x="275208" y="1686758"/>
            <a:ext cx="3663746" cy="3170058"/>
          </a:xfrm>
          <a:prstGeom prst="rect">
            <a:avLst/>
          </a:prstGeom>
          <a:noFill/>
          <a:ln>
            <a:noFill/>
          </a:ln>
        </p:spPr>
        <p:txBody>
          <a:bodyPr spcFirstLastPara="1" wrap="square" lIns="91425" tIns="45700" rIns="91425" bIns="45700" anchor="t" anchorCtr="0">
            <a:spAutoFit/>
          </a:bodyPr>
          <a:lstStyle/>
          <a:p>
            <a:pPr marL="0" lvl="0" indent="0" algn="ctr" rtl="0">
              <a:buFont typeface="Arial"/>
              <a:buNone/>
            </a:pPr>
            <a:r>
              <a:rPr lang="en-US" sz="4000" b="1" dirty="0">
                <a:solidFill>
                  <a:srgbClr val="C00000"/>
                </a:solidFill>
                <a:latin typeface="Open Sans" panose="020B0606030504020204"/>
              </a:rPr>
              <a:t>भौतिक तलाशी के लिए आवश्यक बुनियादी उपकरण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2590FD8E-3F02-BD6B-F33C-C0DA61DF2B9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6" name="Google Shape;236;p27"/>
          <p:cNvSpPr txBox="1"/>
          <p:nvPr/>
        </p:nvSpPr>
        <p:spPr>
          <a:xfrm>
            <a:off x="4798142" y="1983098"/>
            <a:ext cx="6669582" cy="3618899"/>
          </a:xfrm>
          <a:prstGeom prst="rect">
            <a:avLst/>
          </a:prstGeom>
          <a:noFill/>
          <a:ln>
            <a:noFill/>
          </a:ln>
        </p:spPr>
        <p:txBody>
          <a:bodyPr spcFirstLastPara="1" wrap="square" lIns="91425" tIns="45700" rIns="91425" bIns="45700" anchor="t" anchorCtr="0">
            <a:spAutoFit/>
          </a:bodyPr>
          <a:lstStyle/>
          <a:p>
            <a:pPr marL="571500" lvl="0" indent="-457200" algn="l" rtl="0">
              <a:lnSpc>
                <a:spcPct val="150000"/>
              </a:lnSpc>
              <a:spcBef>
                <a:spcPts val="1000"/>
              </a:spcBef>
              <a:buClr>
                <a:schemeClr val="dk1"/>
              </a:buClr>
              <a:buSzPts val="3200"/>
              <a:buFont typeface="Arial"/>
              <a:buChar char="✔"/>
            </a:pPr>
            <a:r>
              <a:rPr lang="en-US" sz="2500" dirty="0">
                <a:solidFill>
                  <a:schemeClr val="dk1"/>
                </a:solidFill>
                <a:latin typeface="Open Sans"/>
              </a:rPr>
              <a:t>चित्र, पेंसिल खोजें,रंगपेन, क्लिपबोर्ड</a:t>
            </a:r>
            <a:endParaRPr sz="2500" dirty="0">
              <a:solidFill>
                <a:schemeClr val="dk1"/>
              </a:solidFill>
              <a:latin typeface="Open Sans"/>
            </a:endParaRPr>
          </a:p>
          <a:p>
            <a:pPr marL="571500" lvl="0" indent="-457200" algn="l" rtl="0">
              <a:lnSpc>
                <a:spcPct val="150000"/>
              </a:lnSpc>
              <a:spcBef>
                <a:spcPts val="1000"/>
              </a:spcBef>
              <a:buClr>
                <a:schemeClr val="dk1"/>
              </a:buClr>
              <a:buSzPts val="3200"/>
              <a:buFont typeface="Arial"/>
              <a:buChar char="✔"/>
            </a:pPr>
            <a:r>
              <a:rPr lang="en-US" sz="2500" dirty="0">
                <a:solidFill>
                  <a:schemeClr val="dk1"/>
                </a:solidFill>
                <a:latin typeface="Open Sans"/>
              </a:rPr>
              <a:t>तकनीकी खोज उपकरण, विशेष या तात्कालिक</a:t>
            </a:r>
            <a:endParaRPr sz="2500" dirty="0">
              <a:solidFill>
                <a:schemeClr val="dk1"/>
              </a:solidFill>
              <a:latin typeface="Open Sans"/>
            </a:endParaRPr>
          </a:p>
          <a:p>
            <a:pPr marL="571500" lvl="0" indent="-457200" algn="l" rtl="0">
              <a:lnSpc>
                <a:spcPct val="150000"/>
              </a:lnSpc>
              <a:spcBef>
                <a:spcPts val="1000"/>
              </a:spcBef>
              <a:buClr>
                <a:schemeClr val="dk1"/>
              </a:buClr>
              <a:buSzPts val="3200"/>
              <a:buFont typeface="Arial"/>
              <a:buChar char="✔"/>
            </a:pPr>
            <a:r>
              <a:rPr lang="en-US" sz="2500" dirty="0" err="1">
                <a:solidFill>
                  <a:schemeClr val="dk1"/>
                </a:solidFill>
                <a:latin typeface="Open Sans"/>
              </a:rPr>
              <a:t>अतिरिक्त</a:t>
            </a:r>
            <a:r>
              <a:rPr lang="hi-IN" sz="2500" dirty="0">
                <a:solidFill>
                  <a:schemeClr val="dk1"/>
                </a:solidFill>
                <a:latin typeface="Open Sans"/>
              </a:rPr>
              <a:t> </a:t>
            </a:r>
            <a:r>
              <a:rPr lang="en-US" sz="2500" dirty="0" err="1">
                <a:solidFill>
                  <a:schemeClr val="dk1"/>
                </a:solidFill>
                <a:latin typeface="Open Sans"/>
              </a:rPr>
              <a:t>सामग्री</a:t>
            </a:r>
            <a:endParaRPr sz="2500" dirty="0">
              <a:solidFill>
                <a:schemeClr val="dk1"/>
              </a:solidFill>
              <a:latin typeface="Open Sans"/>
            </a:endParaRPr>
          </a:p>
          <a:p>
            <a:pPr marL="571500" lvl="0" indent="-457200" algn="l" rtl="0">
              <a:lnSpc>
                <a:spcPct val="150000"/>
              </a:lnSpc>
              <a:spcBef>
                <a:spcPts val="1000"/>
              </a:spcBef>
              <a:buClr>
                <a:schemeClr val="dk1"/>
              </a:buClr>
              <a:buSzPts val="3200"/>
              <a:buFont typeface="Arial"/>
              <a:buChar char="✔"/>
            </a:pPr>
            <a:r>
              <a:rPr lang="en-US" sz="2500" dirty="0">
                <a:solidFill>
                  <a:schemeClr val="dk1"/>
                </a:solidFill>
                <a:latin typeface="Open Sans"/>
              </a:rPr>
              <a:t>उत्तर अमेरिकी खतरनाक सामग्री प्रतिक्रिया गाइड</a:t>
            </a:r>
            <a:endParaRPr sz="2500" dirty="0">
              <a:solidFill>
                <a:schemeClr val="dk1"/>
              </a:solidFill>
              <a:latin typeface="Open Sans"/>
            </a:endParaRPr>
          </a:p>
          <a:p>
            <a:pPr marL="571500" lvl="0" indent="-457200" algn="l" rtl="0">
              <a:lnSpc>
                <a:spcPct val="150000"/>
              </a:lnSpc>
              <a:spcBef>
                <a:spcPts val="1000"/>
              </a:spcBef>
              <a:buClr>
                <a:schemeClr val="dk1"/>
              </a:buClr>
              <a:buSzPts val="3200"/>
              <a:buFont typeface="Arial"/>
              <a:buChar char="✔"/>
            </a:pPr>
            <a:r>
              <a:rPr lang="en-US" sz="2500" dirty="0">
                <a:solidFill>
                  <a:schemeClr val="dk1"/>
                </a:solidFill>
                <a:latin typeface="Open Sans"/>
              </a:rPr>
              <a:t>खतरनाक गैस डिटेक्टर</a:t>
            </a:r>
            <a:endParaRPr sz="2500" dirty="0">
              <a:solidFill>
                <a:schemeClr val="dk1"/>
              </a:solidFill>
              <a:latin typeface="Open Sans"/>
            </a:endParaRPr>
          </a:p>
        </p:txBody>
      </p:sp>
      <p:sp>
        <p:nvSpPr>
          <p:cNvPr id="237" name="Google Shape;237;p27"/>
          <p:cNvSpPr txBox="1"/>
          <p:nvPr/>
        </p:nvSpPr>
        <p:spPr>
          <a:xfrm>
            <a:off x="452283" y="2298911"/>
            <a:ext cx="3805085" cy="1938952"/>
          </a:xfrm>
          <a:prstGeom prst="rect">
            <a:avLst/>
          </a:prstGeom>
          <a:noFill/>
          <a:ln>
            <a:noFill/>
          </a:ln>
        </p:spPr>
        <p:txBody>
          <a:bodyPr spcFirstLastPara="1" wrap="square" lIns="91425" tIns="45700" rIns="91425" bIns="45700" anchor="t" anchorCtr="0">
            <a:spAutoFit/>
          </a:bodyPr>
          <a:lstStyle/>
          <a:p>
            <a:pPr algn="l" rtl="0"/>
            <a:r>
              <a:rPr lang="en-US" sz="4000" b="1" dirty="0">
                <a:solidFill>
                  <a:srgbClr val="C00000"/>
                </a:solidFill>
                <a:latin typeface="Open Sans" panose="020B0606030504020204"/>
              </a:rPr>
              <a:t>शारीरिक तलाशी के लिए आवश्यक बुनियादी उपकरण</a:t>
            </a:r>
            <a:endParaRPr sz="4000" b="1" dirty="0">
              <a:solidFill>
                <a:srgbClr val="C00000"/>
              </a:solidFill>
              <a:latin typeface="Open Sans" panose="020B0606030504020204"/>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B2DFC679-D737-0E24-6817-EE5603C31E0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4" name="Google Shape;244;p28"/>
          <p:cNvSpPr txBox="1"/>
          <p:nvPr/>
        </p:nvSpPr>
        <p:spPr>
          <a:xfrm>
            <a:off x="4994030" y="1751246"/>
            <a:ext cx="6849207" cy="4611478"/>
          </a:xfrm>
          <a:prstGeom prst="rect">
            <a:avLst/>
          </a:prstGeom>
          <a:noFill/>
          <a:ln>
            <a:noFill/>
          </a:ln>
        </p:spPr>
        <p:txBody>
          <a:bodyPr spcFirstLastPara="1" wrap="square" lIns="91425" tIns="45700" rIns="91425" bIns="45700" anchor="t" anchorCtr="0">
            <a:spAutoFit/>
          </a:bodyPr>
          <a:lstStyle/>
          <a:p>
            <a:pPr marL="571500" indent="-457200" algn="l" rtl="0">
              <a:spcBef>
                <a:spcPts val="1000"/>
              </a:spcBef>
              <a:buClr>
                <a:schemeClr val="dk1"/>
              </a:buClr>
              <a:buSzPts val="3200"/>
              <a:buFont typeface="Arial"/>
              <a:buChar char="✔"/>
            </a:pPr>
            <a:r>
              <a:rPr lang="en-US" sz="2800" dirty="0">
                <a:solidFill>
                  <a:schemeClr val="dk1"/>
                </a:solidFill>
                <a:latin typeface="Open Sans"/>
              </a:rPr>
              <a:t>उपलब्ध जानकारी को संकलित एवं विश्लेषित करें।</a:t>
            </a:r>
            <a:endParaRPr sz="2800" dirty="0">
              <a:solidFill>
                <a:schemeClr val="dk1"/>
              </a:solidFill>
              <a:latin typeface="Open Sans"/>
            </a:endParaRPr>
          </a:p>
          <a:p>
            <a:pPr marL="571500" indent="-457200" algn="l" rtl="0">
              <a:spcBef>
                <a:spcPts val="1000"/>
              </a:spcBef>
              <a:buClr>
                <a:schemeClr val="dk1"/>
              </a:buClr>
              <a:buSzPts val="3200"/>
              <a:buFont typeface="Arial"/>
              <a:buChar char="✔"/>
            </a:pPr>
            <a:r>
              <a:rPr lang="en-US" sz="2800" dirty="0" err="1">
                <a:solidFill>
                  <a:schemeClr val="dk1"/>
                </a:solidFill>
                <a:latin typeface="Open Sans"/>
              </a:rPr>
              <a:t>सुरक्षित</a:t>
            </a:r>
            <a:r>
              <a:rPr lang="hi-IN" sz="2800" dirty="0">
                <a:solidFill>
                  <a:schemeClr val="dk1"/>
                </a:solidFill>
                <a:latin typeface="Open Sans"/>
              </a:rPr>
              <a:t> </a:t>
            </a:r>
            <a:r>
              <a:rPr lang="en-US" sz="2800" dirty="0" err="1">
                <a:solidFill>
                  <a:schemeClr val="dk1"/>
                </a:solidFill>
                <a:latin typeface="Open Sans"/>
              </a:rPr>
              <a:t>दृश्य</a:t>
            </a:r>
            <a:r>
              <a:rPr lang="en-US" sz="2800" dirty="0">
                <a:solidFill>
                  <a:schemeClr val="dk1"/>
                </a:solidFill>
                <a:latin typeface="Open Sans"/>
              </a:rPr>
              <a:t>।</a:t>
            </a:r>
            <a:endParaRPr sz="2800" dirty="0">
              <a:solidFill>
                <a:schemeClr val="dk1"/>
              </a:solidFill>
              <a:latin typeface="Open Sans"/>
            </a:endParaRPr>
          </a:p>
          <a:p>
            <a:pPr marL="571500" indent="-457200" algn="l" rtl="0">
              <a:spcBef>
                <a:spcPts val="1000"/>
              </a:spcBef>
              <a:buClr>
                <a:schemeClr val="dk1"/>
              </a:buClr>
              <a:buSzPts val="3200"/>
              <a:buFont typeface="Arial"/>
              <a:buChar char="✔"/>
            </a:pPr>
            <a:r>
              <a:rPr lang="en-US" sz="2800" dirty="0" err="1">
                <a:solidFill>
                  <a:schemeClr val="dk1"/>
                </a:solidFill>
                <a:latin typeface="Open Sans"/>
              </a:rPr>
              <a:t>निरीक्षण</a:t>
            </a:r>
            <a:r>
              <a:rPr lang="en-US" sz="2800" dirty="0">
                <a:solidFill>
                  <a:schemeClr val="dk1"/>
                </a:solidFill>
                <a:latin typeface="Open Sans"/>
              </a:rPr>
              <a:t> </a:t>
            </a:r>
            <a:r>
              <a:rPr lang="en-US" sz="2800" dirty="0" err="1">
                <a:solidFill>
                  <a:schemeClr val="dk1"/>
                </a:solidFill>
                <a:latin typeface="Open Sans"/>
              </a:rPr>
              <a:t>करें</a:t>
            </a:r>
            <a:r>
              <a:rPr lang="hi-IN" sz="2800" dirty="0">
                <a:solidFill>
                  <a:schemeClr val="dk1"/>
                </a:solidFill>
                <a:latin typeface="Open Sans"/>
              </a:rPr>
              <a:t> </a:t>
            </a:r>
            <a:r>
              <a:rPr lang="en-US" sz="2800" dirty="0" err="1">
                <a:solidFill>
                  <a:schemeClr val="dk1"/>
                </a:solidFill>
                <a:latin typeface="Open Sans"/>
              </a:rPr>
              <a:t>और</a:t>
            </a:r>
            <a:r>
              <a:rPr lang="en-US" sz="2800" dirty="0">
                <a:solidFill>
                  <a:schemeClr val="dk1"/>
                </a:solidFill>
                <a:latin typeface="Open Sans"/>
              </a:rPr>
              <a:t> संरचना का मूल्यांकन करें.</a:t>
            </a:r>
            <a:endParaRPr sz="2800" dirty="0">
              <a:solidFill>
                <a:schemeClr val="dk1"/>
              </a:solidFill>
              <a:latin typeface="Open Sans"/>
            </a:endParaRPr>
          </a:p>
          <a:p>
            <a:pPr marL="571500" indent="-457200" algn="l" rtl="0">
              <a:spcBef>
                <a:spcPts val="1000"/>
              </a:spcBef>
              <a:buClr>
                <a:schemeClr val="dk1"/>
              </a:buClr>
              <a:buSzPts val="3200"/>
              <a:buFont typeface="Arial"/>
              <a:buChar char="✔"/>
            </a:pPr>
            <a:r>
              <a:rPr lang="en-US" sz="2800" dirty="0" err="1">
                <a:solidFill>
                  <a:schemeClr val="dk1"/>
                </a:solidFill>
                <a:latin typeface="Open Sans"/>
              </a:rPr>
              <a:t>बचाव</a:t>
            </a:r>
            <a:r>
              <a:rPr lang="hi-IN" sz="2800" dirty="0">
                <a:solidFill>
                  <a:schemeClr val="dk1"/>
                </a:solidFill>
                <a:latin typeface="Open Sans"/>
              </a:rPr>
              <a:t> </a:t>
            </a:r>
            <a:r>
              <a:rPr lang="en-US" sz="2800" dirty="0" err="1">
                <a:solidFill>
                  <a:schemeClr val="dk1"/>
                </a:solidFill>
                <a:latin typeface="Open Sans"/>
              </a:rPr>
              <a:t>पीड़ितों</a:t>
            </a:r>
            <a:r>
              <a:rPr lang="en-US" sz="2800" dirty="0">
                <a:solidFill>
                  <a:schemeClr val="dk1"/>
                </a:solidFill>
                <a:latin typeface="Open Sans"/>
              </a:rPr>
              <a:t> तक आसानी से या उसके आस-पास पहुँच</a:t>
            </a:r>
            <a:endParaRPr sz="2800" dirty="0">
              <a:solidFill>
                <a:schemeClr val="dk1"/>
              </a:solidFill>
              <a:latin typeface="Open Sans"/>
            </a:endParaRPr>
          </a:p>
          <a:p>
            <a:pPr marL="571500" indent="-457200">
              <a:spcBef>
                <a:spcPts val="1000"/>
              </a:spcBef>
              <a:buClr>
                <a:schemeClr val="dk1"/>
              </a:buClr>
              <a:buSzPts val="3200"/>
              <a:buFont typeface="Arial"/>
              <a:buChar char="✔"/>
            </a:pPr>
            <a:r>
              <a:rPr lang="en-US" sz="2800" dirty="0">
                <a:solidFill>
                  <a:schemeClr val="dk1"/>
                </a:solidFill>
                <a:latin typeface="Open Sans"/>
              </a:rPr>
              <a:t>    </a:t>
            </a:r>
            <a:r>
              <a:rPr lang="hi-IN" sz="2800" dirty="0"/>
              <a:t>सतह से या उसके आस‑पास से सुरक्षित पहुँच मार्ग खोजें यदि यह कार्य पहले से नहीं किया गया है |</a:t>
            </a:r>
            <a:endParaRPr sz="2800" dirty="0">
              <a:solidFill>
                <a:schemeClr val="dk1"/>
              </a:solidFill>
              <a:latin typeface="Open Sans"/>
            </a:endParaRPr>
          </a:p>
        </p:txBody>
      </p:sp>
      <p:sp>
        <p:nvSpPr>
          <p:cNvPr id="245" name="Google Shape;245;p28"/>
          <p:cNvSpPr txBox="1"/>
          <p:nvPr/>
        </p:nvSpPr>
        <p:spPr>
          <a:xfrm>
            <a:off x="319369" y="1822658"/>
            <a:ext cx="2894347" cy="2554505"/>
          </a:xfrm>
          <a:prstGeom prst="rect">
            <a:avLst/>
          </a:prstGeom>
          <a:noFill/>
          <a:ln>
            <a:noFill/>
          </a:ln>
        </p:spPr>
        <p:txBody>
          <a:bodyPr spcFirstLastPara="1" wrap="square" lIns="91425" tIns="45700" rIns="91425" bIns="45700" anchor="t" anchorCtr="0">
            <a:spAutoFit/>
          </a:bodyPr>
          <a:lstStyle/>
          <a:p>
            <a:pPr marL="0" lvl="0" indent="0" algn="ctr" rtl="0">
              <a:buFont typeface="Arial"/>
              <a:buNone/>
            </a:pPr>
            <a:r>
              <a:rPr lang="en-US" sz="4000" b="1" dirty="0">
                <a:solidFill>
                  <a:srgbClr val="C00000"/>
                </a:solidFill>
                <a:latin typeface="Open Sans" panose="020B0606030504020204"/>
              </a:rPr>
              <a:t>खोजने और पता लगाने के चरण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CC811C87-414D-8968-DED6-0801B56944A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2" name="Google Shape;252;p29"/>
          <p:cNvSpPr txBox="1"/>
          <p:nvPr/>
        </p:nvSpPr>
        <p:spPr>
          <a:xfrm>
            <a:off x="4220308" y="1488391"/>
            <a:ext cx="7469281" cy="4867959"/>
          </a:xfrm>
          <a:prstGeom prst="rect">
            <a:avLst/>
          </a:prstGeom>
          <a:noFill/>
          <a:ln>
            <a:noFill/>
          </a:ln>
        </p:spPr>
        <p:txBody>
          <a:bodyPr spcFirstLastPara="1" wrap="square" lIns="91425" tIns="45700" rIns="91425" bIns="45700" anchor="t" anchorCtr="0">
            <a:spAutoFit/>
          </a:bodyPr>
          <a:lstStyle/>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यदि पहले से ऐसा नहीं किया गया है, तो आवश्यकतानुसार संरचना पर INSARAG चिह्न बनाएं।</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संरचना का एक आरेख बनाएँ। हैंडआउट देखें।</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खोजे जाने वाले क्षेत्र का चयन करें.</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एक खोज विधि का चयन करें.</a:t>
            </a:r>
            <a:endParaRPr sz="2800" dirty="0">
              <a:solidFill>
                <a:schemeClr val="dk1"/>
              </a:solidFill>
              <a:latin typeface="Open Sans"/>
            </a:endParaRPr>
          </a:p>
        </p:txBody>
      </p:sp>
      <p:sp>
        <p:nvSpPr>
          <p:cNvPr id="253" name="Google Shape;253;p29"/>
          <p:cNvSpPr txBox="1"/>
          <p:nvPr/>
        </p:nvSpPr>
        <p:spPr>
          <a:xfrm>
            <a:off x="144874" y="2058506"/>
            <a:ext cx="3436525" cy="2554505"/>
          </a:xfrm>
          <a:prstGeom prst="rect">
            <a:avLst/>
          </a:prstGeom>
          <a:noFill/>
          <a:ln>
            <a:noFill/>
          </a:ln>
        </p:spPr>
        <p:txBody>
          <a:bodyPr spcFirstLastPara="1" wrap="square" lIns="91425" tIns="45700" rIns="91425" bIns="45700" anchor="t" anchorCtr="0">
            <a:spAutoFit/>
          </a:bodyPr>
          <a:lstStyle/>
          <a:p>
            <a:pPr algn="ctr" rtl="0"/>
            <a:r>
              <a:rPr lang="en-US" sz="4000" b="1" dirty="0">
                <a:solidFill>
                  <a:srgbClr val="FF0000"/>
                </a:solidFill>
                <a:latin typeface="Open Sans" panose="020B0606030504020204"/>
              </a:rPr>
              <a:t>खोजने और पता लगाने के चरण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7A514063-1653-3F36-EFF8-C8A35459ABE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60" name="Google Shape;260;p30"/>
          <p:cNvSpPr txBox="1"/>
          <p:nvPr/>
        </p:nvSpPr>
        <p:spPr>
          <a:xfrm>
            <a:off x="4483510" y="1039929"/>
            <a:ext cx="7049730" cy="5278328"/>
          </a:xfrm>
          <a:prstGeom prst="rect">
            <a:avLst/>
          </a:prstGeom>
          <a:noFill/>
          <a:ln>
            <a:noFill/>
          </a:ln>
        </p:spPr>
        <p:txBody>
          <a:bodyPr spcFirstLastPara="1" wrap="square" lIns="91425" tIns="45700" rIns="91425" bIns="45700" anchor="t" anchorCtr="0">
            <a:spAutoFit/>
          </a:bodyPr>
          <a:lstStyle/>
          <a:p>
            <a:pPr marL="571500" indent="-457200" algn="just">
              <a:lnSpc>
                <a:spcPct val="150000"/>
              </a:lnSpc>
              <a:spcBef>
                <a:spcPts val="1000"/>
              </a:spcBef>
              <a:buClr>
                <a:schemeClr val="dk1"/>
              </a:buClr>
              <a:buSzPts val="3200"/>
              <a:buFont typeface="Arial"/>
              <a:buChar char="✔"/>
            </a:pPr>
            <a:r>
              <a:rPr lang="hi-IN" sz="2600" dirty="0"/>
              <a:t>उचित खोज पैटर्न का संचालन करें तथा संरचना और </a:t>
            </a:r>
            <a:r>
              <a:rPr lang="hi-IN" sz="2600" dirty="0" err="1"/>
              <a:t>आरेख</a:t>
            </a:r>
            <a:r>
              <a:rPr lang="hi-IN" sz="2600" dirty="0"/>
              <a:t> दोनों पर उन स्थानों पर </a:t>
            </a:r>
            <a:r>
              <a:rPr lang="en-IN" sz="2600" dirty="0"/>
              <a:t>INSARAG </a:t>
            </a:r>
            <a:r>
              <a:rPr lang="hi-IN" sz="2600" dirty="0"/>
              <a:t>चिह्न लगाएँ, जहाँ संभावित पीड़ितों का पता चलता है।</a:t>
            </a:r>
            <a:endParaRPr sz="2600" dirty="0">
              <a:solidFill>
                <a:schemeClr val="dk1"/>
              </a:solidFill>
              <a:latin typeface="Open Sans"/>
            </a:endParaRPr>
          </a:p>
          <a:p>
            <a:pPr marL="571500" indent="-457200" algn="just" rtl="0">
              <a:lnSpc>
                <a:spcPct val="150000"/>
              </a:lnSpc>
              <a:spcBef>
                <a:spcPts val="1000"/>
              </a:spcBef>
              <a:buClr>
                <a:schemeClr val="dk1"/>
              </a:buClr>
              <a:buSzPts val="3200"/>
              <a:buFont typeface="Arial"/>
              <a:buChar char="✔"/>
            </a:pPr>
            <a:r>
              <a:rPr lang="en-US" sz="2600" dirty="0">
                <a:solidFill>
                  <a:schemeClr val="dk1"/>
                </a:solidFill>
                <a:latin typeface="Open Sans"/>
              </a:rPr>
              <a:t>परिणामों का निरंतर विश्लेषण करें और खोज योजना का पुनर्मूल्यांकन करें (आवश्यक सुधार करें)    </a:t>
            </a:r>
            <a:endParaRPr sz="2600" dirty="0">
              <a:solidFill>
                <a:schemeClr val="dk1"/>
              </a:solidFill>
              <a:latin typeface="Open Sans"/>
            </a:endParaRPr>
          </a:p>
          <a:p>
            <a:pPr marL="571500" indent="-457200" algn="just" rtl="0">
              <a:lnSpc>
                <a:spcPct val="150000"/>
              </a:lnSpc>
              <a:spcBef>
                <a:spcPts val="1000"/>
              </a:spcBef>
              <a:buClr>
                <a:schemeClr val="dk1"/>
              </a:buClr>
              <a:buSzPts val="3200"/>
              <a:buFont typeface="Arial"/>
              <a:buChar char="✔"/>
            </a:pPr>
            <a:r>
              <a:rPr lang="en-US" sz="2600" dirty="0">
                <a:solidFill>
                  <a:schemeClr val="dk1"/>
                </a:solidFill>
                <a:latin typeface="Open Sans"/>
              </a:rPr>
              <a:t>    </a:t>
            </a:r>
            <a:r>
              <a:rPr lang="en-US" sz="2600" dirty="0" err="1">
                <a:solidFill>
                  <a:schemeClr val="dk1"/>
                </a:solidFill>
                <a:latin typeface="Open Sans"/>
              </a:rPr>
              <a:t>समायोजन</a:t>
            </a:r>
            <a:r>
              <a:rPr lang="en-US" sz="2600" dirty="0">
                <a:solidFill>
                  <a:schemeClr val="dk1"/>
                </a:solidFill>
                <a:latin typeface="Open Sans"/>
              </a:rPr>
              <a:t>।</a:t>
            </a:r>
            <a:endParaRPr sz="2600" dirty="0">
              <a:solidFill>
                <a:schemeClr val="dk1"/>
              </a:solidFill>
              <a:latin typeface="Open Sans"/>
            </a:endParaRPr>
          </a:p>
        </p:txBody>
      </p:sp>
      <p:sp>
        <p:nvSpPr>
          <p:cNvPr id="261" name="Google Shape;261;p30"/>
          <p:cNvSpPr txBox="1"/>
          <p:nvPr/>
        </p:nvSpPr>
        <p:spPr>
          <a:xfrm>
            <a:off x="283623" y="2400171"/>
            <a:ext cx="3852353" cy="2554505"/>
          </a:xfrm>
          <a:prstGeom prst="rect">
            <a:avLst/>
          </a:prstGeom>
          <a:noFill/>
          <a:ln>
            <a:noFill/>
          </a:ln>
        </p:spPr>
        <p:txBody>
          <a:bodyPr spcFirstLastPara="1" wrap="square" lIns="91425" tIns="45700" rIns="91425" bIns="45700" anchor="t" anchorCtr="0">
            <a:spAutoFit/>
          </a:bodyPr>
          <a:lstStyle/>
          <a:p>
            <a:pPr marL="0" lvl="0" indent="0" algn="ctr" rtl="0">
              <a:buFont typeface="Arial"/>
              <a:buNone/>
            </a:pPr>
            <a:r>
              <a:rPr lang="en-US" sz="4000" b="1" dirty="0">
                <a:solidFill>
                  <a:srgbClr val="FF0000"/>
                </a:solidFill>
                <a:latin typeface="Open Sans" panose="020B0606030504020204"/>
              </a:rPr>
              <a:t>खोजने और पता लगाने के चरण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1" y="0"/>
            <a:ext cx="1661652" cy="1159393"/>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972799" y="0"/>
            <a:ext cx="1219201" cy="1159393"/>
          </a:xfrm>
          <a:prstGeom prst="rect">
            <a:avLst/>
          </a:prstGeom>
          <a:noFill/>
        </p:spPr>
      </p:pic>
      <p:sp>
        <p:nvSpPr>
          <p:cNvPr id="2" name="Slide Number Placeholder 1">
            <a:extLst>
              <a:ext uri="{FF2B5EF4-FFF2-40B4-BE49-F238E27FC236}">
                <a16:creationId xmlns:a16="http://schemas.microsoft.com/office/drawing/2014/main" id="{0F9EAEC3-FA4F-2724-5E9D-674C30EFA39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8" name="Google Shape;268;p31"/>
          <p:cNvSpPr txBox="1"/>
          <p:nvPr/>
        </p:nvSpPr>
        <p:spPr>
          <a:xfrm>
            <a:off x="4626029" y="2320663"/>
            <a:ext cx="6861778" cy="2803804"/>
          </a:xfrm>
          <a:prstGeom prst="rect">
            <a:avLst/>
          </a:prstGeom>
          <a:noFill/>
          <a:ln>
            <a:noFill/>
          </a:ln>
        </p:spPr>
        <p:txBody>
          <a:bodyPr spcFirstLastPara="1" wrap="square" lIns="91425" tIns="45700" rIns="91425" bIns="45700" anchor="t" anchorCtr="0">
            <a:spAutoFit/>
          </a:bodyPr>
          <a:lstStyle/>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पीड़ित का अस्पताल-पूर्व उपचार आरंभ करें।</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उपलब्ध संसाधनों और उपकरणों से संभावित पीड़ितों की उपस्थिति और स्थान की पुष्टि करें।</a:t>
            </a:r>
            <a:endParaRPr sz="2800" dirty="0">
              <a:solidFill>
                <a:schemeClr val="dk1"/>
              </a:solidFill>
              <a:latin typeface="Open Sans"/>
            </a:endParaRPr>
          </a:p>
        </p:txBody>
      </p:sp>
      <p:sp>
        <p:nvSpPr>
          <p:cNvPr id="269" name="Google Shape;269;p31"/>
          <p:cNvSpPr txBox="1"/>
          <p:nvPr/>
        </p:nvSpPr>
        <p:spPr>
          <a:xfrm>
            <a:off x="346155" y="2251236"/>
            <a:ext cx="3235245" cy="2554505"/>
          </a:xfrm>
          <a:prstGeom prst="rect">
            <a:avLst/>
          </a:prstGeom>
          <a:noFill/>
          <a:ln>
            <a:noFill/>
          </a:ln>
        </p:spPr>
        <p:txBody>
          <a:bodyPr spcFirstLastPara="1" wrap="square" lIns="91425" tIns="45700" rIns="91425" bIns="45700" anchor="t" anchorCtr="0">
            <a:spAutoFit/>
          </a:bodyPr>
          <a:lstStyle/>
          <a:p>
            <a:pPr algn="ctr" rtl="0"/>
            <a:r>
              <a:rPr lang="en-US" sz="4000" b="1" dirty="0">
                <a:solidFill>
                  <a:srgbClr val="FF0000"/>
                </a:solidFill>
                <a:latin typeface="Open Sans" panose="020B0606030504020204"/>
              </a:rPr>
              <a:t>खोजने और पता लगाने के चरण</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4" y="0"/>
            <a:ext cx="1408386" cy="1411531"/>
          </a:xfrm>
          <a:prstGeom prst="rect">
            <a:avLst/>
          </a:prstGeom>
          <a:noFill/>
        </p:spPr>
      </p:pic>
      <p:sp>
        <p:nvSpPr>
          <p:cNvPr id="2" name="Slide Number Placeholder 1">
            <a:extLst>
              <a:ext uri="{FF2B5EF4-FFF2-40B4-BE49-F238E27FC236}">
                <a16:creationId xmlns:a16="http://schemas.microsoft.com/office/drawing/2014/main" id="{1133FA6B-22E6-EF01-172F-1193EE0FCFE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6" name="Google Shape;276;p32"/>
          <p:cNvSpPr txBox="1"/>
          <p:nvPr/>
        </p:nvSpPr>
        <p:spPr>
          <a:xfrm>
            <a:off x="4528037" y="1944987"/>
            <a:ext cx="7332785" cy="3191603"/>
          </a:xfrm>
          <a:prstGeom prst="rect">
            <a:avLst/>
          </a:prstGeom>
          <a:noFill/>
          <a:ln>
            <a:noFill/>
          </a:ln>
        </p:spPr>
        <p:txBody>
          <a:bodyPr spcFirstLastPara="1" wrap="square" lIns="91425" tIns="45700" rIns="91425" bIns="45700" anchor="t" anchorCtr="0">
            <a:spAutoFit/>
          </a:bodyPr>
          <a:lstStyle/>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ढही हुई संरचना में एक भौतिक स्थान, जहां फंसा हुआ व्यक्ति कुछ समय तक जीवित रह सकता है।</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विशिष्ट पतन पैटर्न में रिक्त स्थानों का संभावित स्थान</a:t>
            </a:r>
            <a:endParaRPr sz="2800" dirty="0">
              <a:solidFill>
                <a:schemeClr val="dk1"/>
              </a:solidFill>
              <a:latin typeface="Open Sans"/>
            </a:endParaRPr>
          </a:p>
        </p:txBody>
      </p:sp>
      <p:sp>
        <p:nvSpPr>
          <p:cNvPr id="277" name="Google Shape;277;p32"/>
          <p:cNvSpPr txBox="1"/>
          <p:nvPr/>
        </p:nvSpPr>
        <p:spPr>
          <a:xfrm>
            <a:off x="329828" y="2560541"/>
            <a:ext cx="2768479" cy="1323399"/>
          </a:xfrm>
          <a:prstGeom prst="rect">
            <a:avLst/>
          </a:prstGeom>
          <a:noFill/>
          <a:ln>
            <a:noFill/>
          </a:ln>
        </p:spPr>
        <p:txBody>
          <a:bodyPr spcFirstLastPara="1" wrap="square" lIns="91425" tIns="45700" rIns="91425" bIns="45700" anchor="t" anchorCtr="0">
            <a:spAutoFit/>
          </a:bodyPr>
          <a:lstStyle/>
          <a:p>
            <a:pPr lvl="0" algn="ctr"/>
            <a:r>
              <a:rPr lang="hi-IN" sz="4000" dirty="0"/>
              <a:t>खाली स्थान </a:t>
            </a:r>
          </a:p>
          <a:p>
            <a:pPr lvl="0" algn="ctr"/>
            <a:r>
              <a:rPr lang="hi-IN" sz="4000" dirty="0"/>
              <a:t>(</a:t>
            </a:r>
            <a:r>
              <a:rPr lang="hi-IN" sz="4000" dirty="0" err="1"/>
              <a:t>वॉइड</a:t>
            </a:r>
            <a:r>
              <a:rPr lang="hi-IN" sz="4000" dirty="0"/>
              <a:t> </a:t>
            </a:r>
            <a:r>
              <a:rPr lang="hi-IN" sz="4000" dirty="0" err="1"/>
              <a:t>स्पेस</a:t>
            </a:r>
            <a:r>
              <a:rPr lang="hi-IN" sz="4000" dirty="0"/>
              <a:t>)</a:t>
            </a:r>
            <a:endParaRPr lang="en-US" sz="4000" b="1" dirty="0">
              <a:solidFill>
                <a:srgbClr val="FF0000"/>
              </a:solidFill>
              <a:latin typeface="Open Sans" panose="020B0606030504020204"/>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00657" y="0"/>
            <a:ext cx="1408386" cy="1469036"/>
          </a:xfrm>
          <a:prstGeom prst="rect">
            <a:avLst/>
          </a:prstGeom>
          <a:noFill/>
        </p:spPr>
      </p:pic>
      <p:sp>
        <p:nvSpPr>
          <p:cNvPr id="2" name="Slide Number Placeholder 1">
            <a:extLst>
              <a:ext uri="{FF2B5EF4-FFF2-40B4-BE49-F238E27FC236}">
                <a16:creationId xmlns:a16="http://schemas.microsoft.com/office/drawing/2014/main" id="{53AC5403-1D9E-CFFA-E889-DBEAAAA0418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4" name="Google Shape;284;p33"/>
          <p:cNvSpPr txBox="1"/>
          <p:nvPr/>
        </p:nvSpPr>
        <p:spPr>
          <a:xfrm>
            <a:off x="6285390" y="1473693"/>
            <a:ext cx="4542680" cy="4736641"/>
          </a:xfrm>
          <a:prstGeom prst="rect">
            <a:avLst/>
          </a:prstGeom>
          <a:noFill/>
          <a:ln>
            <a:noFill/>
          </a:ln>
        </p:spPr>
        <p:txBody>
          <a:bodyPr spcFirstLastPara="1" wrap="square" lIns="91425" tIns="45700" rIns="91425" bIns="45700" anchor="t" anchorCtr="0">
            <a:spAutoFit/>
          </a:bodyPr>
          <a:lstStyle/>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तहखाना</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लिफ्ट शाफ्ट</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बाथरूम</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अंदरूनी गलियारे</a:t>
            </a:r>
            <a:endParaRPr sz="2800" dirty="0">
              <a:solidFill>
                <a:schemeClr val="dk1"/>
              </a:solidFill>
              <a:latin typeface="Open Sans"/>
            </a:endParaRPr>
          </a:p>
          <a:p>
            <a:pPr marL="114300" lvl="0" algn="l" rtl="0">
              <a:lnSpc>
                <a:spcPct val="90000"/>
              </a:lnSpc>
              <a:spcBef>
                <a:spcPts val="1000"/>
              </a:spcBef>
              <a:buClr>
                <a:schemeClr val="dk1"/>
              </a:buClr>
              <a:buSzPts val="3200"/>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कंक्रीट की दीवारें</a:t>
            </a:r>
            <a:endParaRPr sz="2800" dirty="0">
              <a:solidFill>
                <a:schemeClr val="dk1"/>
              </a:solidFill>
              <a:latin typeface="Open Sans"/>
            </a:endParaRPr>
          </a:p>
        </p:txBody>
      </p:sp>
      <p:sp>
        <p:nvSpPr>
          <p:cNvPr id="285" name="Google Shape;285;p33"/>
          <p:cNvSpPr txBox="1"/>
          <p:nvPr/>
        </p:nvSpPr>
        <p:spPr>
          <a:xfrm>
            <a:off x="548395" y="2419773"/>
            <a:ext cx="4111527" cy="1938952"/>
          </a:xfrm>
          <a:prstGeom prst="rect">
            <a:avLst/>
          </a:prstGeom>
          <a:noFill/>
          <a:ln>
            <a:noFill/>
          </a:ln>
        </p:spPr>
        <p:txBody>
          <a:bodyPr spcFirstLastPara="1" wrap="square" lIns="91425" tIns="45700" rIns="91425" bIns="45700" anchor="t" anchorCtr="0">
            <a:spAutoFit/>
          </a:bodyPr>
          <a:lstStyle/>
          <a:p>
            <a:pPr algn="ctr" rtl="0"/>
            <a:r>
              <a:rPr lang="en-US" sz="4000" b="1" dirty="0">
                <a:solidFill>
                  <a:srgbClr val="FF0000"/>
                </a:solidFill>
                <a:latin typeface="Open Sans" panose="020B0606030504020204"/>
              </a:rPr>
              <a:t>संरचनात्मक रूप से प्रतिरोधी क्षेत्र</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3A10AAE5-72AA-3E4C-8914-35FC7335730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4"/>
          <p:cNvSpPr txBox="1">
            <a:spLocks noGrp="1"/>
          </p:cNvSpPr>
          <p:nvPr>
            <p:ph type="title" idx="4294967295"/>
          </p:nvPr>
        </p:nvSpPr>
        <p:spPr>
          <a:xfrm>
            <a:off x="2947721" y="593030"/>
            <a:ext cx="3356364" cy="99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buClr>
                <a:srgbClr val="000000"/>
              </a:buClr>
              <a:buSzPts val="3600"/>
              <a:buFont typeface="Arial"/>
              <a:buNone/>
            </a:pPr>
            <a:r>
              <a:rPr lang="hi-IN" sz="4000" b="1" dirty="0" err="1">
                <a:solidFill>
                  <a:srgbClr val="FF0000"/>
                </a:solidFill>
                <a:latin typeface="Open Sans" panose="020B0606030504020204"/>
                <a:ea typeface="Arial"/>
                <a:cs typeface="Arial"/>
                <a:sym typeface="Arial"/>
              </a:rPr>
              <a:t>कैंटिलीवर</a:t>
            </a:r>
            <a:r>
              <a:rPr lang="hi-IN" sz="4000" b="1" dirty="0">
                <a:solidFill>
                  <a:srgbClr val="FF0000"/>
                </a:solidFill>
                <a:latin typeface="Open Sans" panose="020B0606030504020204"/>
                <a:ea typeface="Arial"/>
                <a:cs typeface="Arial"/>
                <a:sym typeface="Arial"/>
              </a:rPr>
              <a:t> </a:t>
            </a:r>
            <a:endParaRPr lang="en-US" sz="4000" b="1" dirty="0">
              <a:solidFill>
                <a:srgbClr val="FF0000"/>
              </a:solidFill>
              <a:latin typeface="Open Sans" panose="020B0606030504020204"/>
              <a:ea typeface="Arial"/>
              <a:cs typeface="Arial"/>
              <a:sym typeface="Arial"/>
            </a:endParaRPr>
          </a:p>
        </p:txBody>
      </p:sp>
      <p:pic>
        <p:nvPicPr>
          <p:cNvPr id="293" name="Google Shape;293;p34" descr="Cantilever"/>
          <p:cNvPicPr preferRelativeResize="0"/>
          <p:nvPr/>
        </p:nvPicPr>
        <p:blipFill rotWithShape="1">
          <a:blip r:embed="rId3">
            <a:alphaModFix/>
          </a:blip>
          <a:srcRect/>
          <a:stretch/>
        </p:blipFill>
        <p:spPr>
          <a:xfrm>
            <a:off x="520262" y="1655379"/>
            <a:ext cx="5022841" cy="4461642"/>
          </a:xfrm>
          <a:prstGeom prst="rect">
            <a:avLst/>
          </a:prstGeom>
          <a:noFill/>
          <a:ln>
            <a:noFill/>
          </a:ln>
        </p:spPr>
      </p:pic>
      <p:pic>
        <p:nvPicPr>
          <p:cNvPr id="294" name="Google Shape;294;p34" descr="Lean-to"/>
          <p:cNvPicPr preferRelativeResize="0"/>
          <p:nvPr/>
        </p:nvPicPr>
        <p:blipFill rotWithShape="1">
          <a:blip r:embed="rId4">
            <a:alphaModFix/>
          </a:blip>
          <a:srcRect/>
          <a:stretch/>
        </p:blipFill>
        <p:spPr>
          <a:xfrm>
            <a:off x="6437036" y="1988924"/>
            <a:ext cx="5754964" cy="4156362"/>
          </a:xfrm>
          <a:prstGeom prst="rect">
            <a:avLst/>
          </a:prstGeom>
          <a:noFill/>
          <a:ln>
            <a:noFill/>
          </a:ln>
        </p:spPr>
      </p:pic>
      <p:sp>
        <p:nvSpPr>
          <p:cNvPr id="295" name="Google Shape;295;p34"/>
          <p:cNvSpPr txBox="1"/>
          <p:nvPr/>
        </p:nvSpPr>
        <p:spPr>
          <a:xfrm>
            <a:off x="7508641" y="734407"/>
            <a:ext cx="2350272" cy="707846"/>
          </a:xfrm>
          <a:prstGeom prst="rect">
            <a:avLst/>
          </a:prstGeom>
          <a:noFill/>
          <a:ln>
            <a:noFill/>
          </a:ln>
        </p:spPr>
        <p:txBody>
          <a:bodyPr spcFirstLastPara="1" wrap="square" lIns="91425" tIns="45700" rIns="91425" bIns="45700" anchor="t" anchorCtr="0">
            <a:spAutoFit/>
          </a:bodyPr>
          <a:lstStyle/>
          <a:p>
            <a:pPr lvl="0"/>
            <a:r>
              <a:rPr lang="hi-IN" sz="4000" b="1" dirty="0">
                <a:solidFill>
                  <a:srgbClr val="FF0000"/>
                </a:solidFill>
              </a:rPr>
              <a:t>लीन‑</a:t>
            </a:r>
            <a:r>
              <a:rPr lang="hi-IN" sz="4000" b="1" dirty="0" err="1">
                <a:solidFill>
                  <a:srgbClr val="FF0000"/>
                </a:solidFill>
              </a:rPr>
              <a:t>टू</a:t>
            </a:r>
            <a:endParaRPr lang="en-US" sz="4000" b="1" dirty="0">
              <a:solidFill>
                <a:srgbClr val="FF0000"/>
              </a:solidFill>
              <a:latin typeface="Open Sans" panose="020B0606030504020204"/>
              <a:sym typeface="Calibri"/>
            </a:endParaRPr>
          </a:p>
        </p:txBody>
      </p:sp>
      <p:pic>
        <p:nvPicPr>
          <p:cNvPr id="8" name="Picture 7" descr="C:\Users\spicygarg\Downloads\WhatsApp Image 2025-09-09 at 4.44.59 PM (1).jpeg"/>
          <p:cNvPicPr>
            <a:picLocks noChangeAspect="1" noChangeArrowheads="1"/>
          </p:cNvPicPr>
          <p:nvPr/>
        </p:nvPicPr>
        <p:blipFill>
          <a:blip r:embed="rId5"/>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6"/>
          <a:srcRect/>
          <a:stretch>
            <a:fillRect/>
          </a:stretch>
        </p:blipFill>
        <p:spPr bwMode="auto">
          <a:xfrm>
            <a:off x="10783615" y="0"/>
            <a:ext cx="1408386" cy="1442253"/>
          </a:xfrm>
          <a:prstGeom prst="rect">
            <a:avLst/>
          </a:prstGeom>
          <a:noFill/>
        </p:spPr>
      </p:pic>
      <p:sp>
        <p:nvSpPr>
          <p:cNvPr id="2" name="Slide Number Placeholder 1">
            <a:extLst>
              <a:ext uri="{FF2B5EF4-FFF2-40B4-BE49-F238E27FC236}">
                <a16:creationId xmlns:a16="http://schemas.microsoft.com/office/drawing/2014/main" id="{D2D32286-D82F-9FB0-49EF-C6671728447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5"/>
          <p:cNvSpPr txBox="1">
            <a:spLocks noGrp="1"/>
          </p:cNvSpPr>
          <p:nvPr>
            <p:ph type="title" idx="4294967295"/>
          </p:nvPr>
        </p:nvSpPr>
        <p:spPr>
          <a:xfrm>
            <a:off x="2187991" y="671858"/>
            <a:ext cx="2648691" cy="990600"/>
          </a:xfrm>
          <a:prstGeom prst="rect">
            <a:avLst/>
          </a:prstGeom>
          <a:noFill/>
          <a:ln>
            <a:noFill/>
          </a:ln>
        </p:spPr>
        <p:txBody>
          <a:bodyPr spcFirstLastPara="1" wrap="square" lIns="91425" tIns="45700" rIns="91425" bIns="45700" anchor="ctr" anchorCtr="0">
            <a:noAutofit/>
          </a:bodyPr>
          <a:lstStyle/>
          <a:p>
            <a:pPr algn="l" rtl="0">
              <a:lnSpc>
                <a:spcPct val="100000"/>
              </a:lnSpc>
              <a:buClr>
                <a:srgbClr val="000000"/>
              </a:buClr>
              <a:buSzPts val="3600"/>
            </a:pPr>
            <a:r>
              <a:rPr lang="en-US" sz="4000" b="1" dirty="0">
                <a:solidFill>
                  <a:srgbClr val="FF0000"/>
                </a:solidFill>
                <a:latin typeface="Open Sans" panose="020B0606030504020204"/>
                <a:ea typeface="Arial"/>
                <a:cs typeface="Arial"/>
                <a:sym typeface="Arial"/>
              </a:rPr>
              <a:t>पैनकेक</a:t>
            </a:r>
          </a:p>
        </p:txBody>
      </p:sp>
      <p:pic>
        <p:nvPicPr>
          <p:cNvPr id="303" name="Google Shape;303;p35" descr="Pancake"/>
          <p:cNvPicPr preferRelativeResize="0"/>
          <p:nvPr/>
        </p:nvPicPr>
        <p:blipFill rotWithShape="1">
          <a:blip r:embed="rId3">
            <a:alphaModFix/>
          </a:blip>
          <a:srcRect/>
          <a:stretch/>
        </p:blipFill>
        <p:spPr>
          <a:xfrm>
            <a:off x="216575" y="1700808"/>
            <a:ext cx="5087337" cy="4016319"/>
          </a:xfrm>
          <a:prstGeom prst="rect">
            <a:avLst/>
          </a:prstGeom>
          <a:solidFill>
            <a:schemeClr val="dk1"/>
          </a:solidFill>
          <a:ln>
            <a:noFill/>
          </a:ln>
        </p:spPr>
      </p:pic>
      <p:pic>
        <p:nvPicPr>
          <p:cNvPr id="304" name="Google Shape;304;p35" descr="V-shape"/>
          <p:cNvPicPr preferRelativeResize="0"/>
          <p:nvPr/>
        </p:nvPicPr>
        <p:blipFill rotWithShape="1">
          <a:blip r:embed="rId4">
            <a:alphaModFix/>
          </a:blip>
          <a:srcRect/>
          <a:stretch/>
        </p:blipFill>
        <p:spPr>
          <a:xfrm>
            <a:off x="5188860" y="1480286"/>
            <a:ext cx="6661326" cy="4685705"/>
          </a:xfrm>
          <a:prstGeom prst="rect">
            <a:avLst/>
          </a:prstGeom>
          <a:noFill/>
          <a:ln>
            <a:noFill/>
          </a:ln>
        </p:spPr>
      </p:pic>
      <p:sp>
        <p:nvSpPr>
          <p:cNvPr id="305" name="Google Shape;305;p35"/>
          <p:cNvSpPr txBox="1"/>
          <p:nvPr/>
        </p:nvSpPr>
        <p:spPr>
          <a:xfrm>
            <a:off x="7772400" y="980728"/>
            <a:ext cx="2260411" cy="707846"/>
          </a:xfrm>
          <a:prstGeom prst="rect">
            <a:avLst/>
          </a:prstGeom>
          <a:noFill/>
          <a:ln>
            <a:noFill/>
          </a:ln>
        </p:spPr>
        <p:txBody>
          <a:bodyPr spcFirstLastPara="1" wrap="square" lIns="91425" tIns="45700" rIns="91425" bIns="45700" anchor="t" anchorCtr="0">
            <a:spAutoFit/>
          </a:bodyPr>
          <a:lstStyle/>
          <a:p>
            <a:pPr marL="0" lvl="0" indent="0" algn="l" rtl="0">
              <a:buSzPts val="3600"/>
            </a:pPr>
            <a:r>
              <a:rPr lang="en-US" sz="4000" b="1" dirty="0" err="1">
                <a:solidFill>
                  <a:srgbClr val="FF0000"/>
                </a:solidFill>
                <a:latin typeface="Open Sans" panose="020B0606030504020204"/>
              </a:rPr>
              <a:t>वि</a:t>
            </a:r>
            <a:r>
              <a:rPr lang="hi-IN" sz="4000" b="1" dirty="0">
                <a:solidFill>
                  <a:srgbClr val="FF0000"/>
                </a:solidFill>
                <a:latin typeface="Open Sans" panose="020B0606030504020204"/>
              </a:rPr>
              <a:t>-</a:t>
            </a:r>
            <a:r>
              <a:rPr lang="hi-IN" sz="4000" b="1" dirty="0" err="1">
                <a:solidFill>
                  <a:srgbClr val="FF0000"/>
                </a:solidFill>
                <a:latin typeface="Open Sans" panose="020B0606030504020204"/>
              </a:rPr>
              <a:t>शेप</a:t>
            </a:r>
            <a:r>
              <a:rPr lang="hi-IN" sz="4000" b="1" dirty="0">
                <a:solidFill>
                  <a:srgbClr val="FF0000"/>
                </a:solidFill>
                <a:latin typeface="Open Sans" panose="020B0606030504020204"/>
              </a:rPr>
              <a:t> </a:t>
            </a:r>
            <a:endParaRPr lang="en-US" sz="4000" b="1" dirty="0">
              <a:solidFill>
                <a:srgbClr val="FF0000"/>
              </a:solidFill>
              <a:latin typeface="Open Sans" panose="020B0606030504020204"/>
              <a:sym typeface="Calibri"/>
            </a:endParaRPr>
          </a:p>
        </p:txBody>
      </p:sp>
      <p:pic>
        <p:nvPicPr>
          <p:cNvPr id="8" name="Picture 7" descr="C:\Users\spicygarg\Downloads\WhatsApp Image 2025-09-09 at 4.44.59 PM (1).jpeg"/>
          <p:cNvPicPr>
            <a:picLocks noChangeAspect="1" noChangeArrowheads="1"/>
          </p:cNvPicPr>
          <p:nvPr/>
        </p:nvPicPr>
        <p:blipFill>
          <a:blip r:embed="rId5"/>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6"/>
          <a:srcRect/>
          <a:stretch>
            <a:fillRect/>
          </a:stretch>
        </p:blipFill>
        <p:spPr bwMode="auto">
          <a:xfrm>
            <a:off x="10783615" y="0"/>
            <a:ext cx="1408386" cy="1480286"/>
          </a:xfrm>
          <a:prstGeom prst="rect">
            <a:avLst/>
          </a:prstGeom>
          <a:noFill/>
        </p:spPr>
      </p:pic>
      <p:sp>
        <p:nvSpPr>
          <p:cNvPr id="2" name="Slide Number Placeholder 1">
            <a:extLst>
              <a:ext uri="{FF2B5EF4-FFF2-40B4-BE49-F238E27FC236}">
                <a16:creationId xmlns:a16="http://schemas.microsoft.com/office/drawing/2014/main" id="{AC3E2672-B926-6776-A28B-C910C23C4C1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2" name="Google Shape;312;p36"/>
          <p:cNvSpPr txBox="1"/>
          <p:nvPr/>
        </p:nvSpPr>
        <p:spPr>
          <a:xfrm>
            <a:off x="4316554" y="1182452"/>
            <a:ext cx="7405982" cy="5080325"/>
          </a:xfrm>
          <a:prstGeom prst="rect">
            <a:avLst/>
          </a:prstGeom>
          <a:noFill/>
          <a:ln>
            <a:noFill/>
          </a:ln>
        </p:spPr>
        <p:txBody>
          <a:bodyPr spcFirstLastPara="1" wrap="square" lIns="91425" tIns="45700" rIns="91425" bIns="45700" anchor="t" anchorCtr="0">
            <a:spAutoFit/>
          </a:bodyPr>
          <a:lstStyle/>
          <a:p>
            <a:pPr lvl="0">
              <a:buSzPts val="3600"/>
            </a:pPr>
            <a:r>
              <a:rPr lang="hi-IN" sz="3200" b="1" dirty="0">
                <a:solidFill>
                  <a:srgbClr val="C00000"/>
                </a:solidFill>
              </a:rPr>
              <a:t>त्वरित खोज</a:t>
            </a:r>
            <a:r>
              <a:rPr lang="en-US" sz="3200" b="1" dirty="0">
                <a:solidFill>
                  <a:srgbClr val="C00000"/>
                </a:solidFill>
                <a:latin typeface="Open Sans" panose="020B0606030504020204"/>
              </a:rPr>
              <a:t> (प्राथमिक)</a:t>
            </a:r>
            <a:endParaRPr sz="3200" b="1" dirty="0">
              <a:solidFill>
                <a:srgbClr val="C00000"/>
              </a:solidFill>
              <a:latin typeface="Open Sans" panose="020B0606030504020204"/>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इस प्रकार की खोज सतह पर या आसानी से पहुँच योग्य रिक्त स्थानों पर जीवित बचे लोगों की उपस्थिति का शीघ्र पता लगाने के लिए की जाती है। शीघ्र खोज निम्नलिखित कार्य करती है:</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पीड़ितों का शीघ्र पता लगाना</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घटनास्थल का आकलन (परिणामस्वरूप एकत्रित जानकारी बचाव समस्या का आकलन करने में सहायक होती है)</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प्राथमिकताएं निर्धारित करता है</a:t>
            </a:r>
            <a:endParaRPr sz="2800" dirty="0">
              <a:solidFill>
                <a:schemeClr val="dk1"/>
              </a:solidFill>
              <a:latin typeface="Open Sans"/>
            </a:endParaRPr>
          </a:p>
        </p:txBody>
      </p:sp>
      <p:sp>
        <p:nvSpPr>
          <p:cNvPr id="313" name="Google Shape;313;p36"/>
          <p:cNvSpPr txBox="1"/>
          <p:nvPr/>
        </p:nvSpPr>
        <p:spPr>
          <a:xfrm>
            <a:off x="479887" y="2874788"/>
            <a:ext cx="3459825" cy="1323399"/>
          </a:xfrm>
          <a:prstGeom prst="rect">
            <a:avLst/>
          </a:prstGeom>
          <a:noFill/>
          <a:ln>
            <a:noFill/>
          </a:ln>
        </p:spPr>
        <p:txBody>
          <a:bodyPr spcFirstLastPara="1" wrap="square" lIns="91425" tIns="45700" rIns="91425" bIns="45700" anchor="t" anchorCtr="0">
            <a:spAutoFit/>
          </a:bodyPr>
          <a:lstStyle/>
          <a:p>
            <a:pPr algn="ctr" rtl="0">
              <a:buSzPts val="3600"/>
              <a:buFont typeface="Arial"/>
              <a:buNone/>
            </a:pPr>
            <a:r>
              <a:rPr lang="en-US" sz="4000" b="1" dirty="0">
                <a:solidFill>
                  <a:srgbClr val="FF0000"/>
                </a:solidFill>
                <a:latin typeface="Open Sans" panose="020B0606030504020204"/>
              </a:rPr>
              <a:t>खोज के तरीके</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8AD4F2B2-FFC1-0165-A819-607352F9FC6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20" name="Google Shape;320;p37"/>
          <p:cNvSpPr txBox="1"/>
          <p:nvPr/>
        </p:nvSpPr>
        <p:spPr>
          <a:xfrm>
            <a:off x="3912576" y="1411531"/>
            <a:ext cx="7850355" cy="4957214"/>
          </a:xfrm>
          <a:prstGeom prst="rect">
            <a:avLst/>
          </a:prstGeom>
          <a:noFill/>
          <a:ln>
            <a:noFill/>
          </a:ln>
        </p:spPr>
        <p:txBody>
          <a:bodyPr spcFirstLastPara="1" wrap="square" lIns="91425" tIns="45700" rIns="91425" bIns="45700" anchor="t" anchorCtr="0">
            <a:spAutoFit/>
          </a:bodyPr>
          <a:lstStyle/>
          <a:p>
            <a:r>
              <a:rPr lang="en-US" sz="3200" b="1" dirty="0">
                <a:solidFill>
                  <a:srgbClr val="FF0000"/>
                </a:solidFill>
                <a:latin typeface="Open Sans" panose="020B0606030504020204"/>
              </a:rPr>
              <a:t>2.</a:t>
            </a:r>
            <a:r>
              <a:rPr lang="hi-IN" sz="3200" b="1" dirty="0"/>
              <a:t> </a:t>
            </a:r>
            <a:r>
              <a:rPr lang="hi-IN" sz="3200" b="1" dirty="0">
                <a:solidFill>
                  <a:srgbClr val="C00000"/>
                </a:solidFill>
              </a:rPr>
              <a:t>व्यापक (ग्रिड) खोज (द्वितीयक) </a:t>
            </a:r>
          </a:p>
          <a:p>
            <a:pPr marL="0" marR="0" lvl="0" indent="0" algn="l" rtl="0">
              <a:spcBef>
                <a:spcPts val="0"/>
              </a:spcBef>
              <a:spcAft>
                <a:spcPts val="0"/>
              </a:spcAft>
              <a:buNone/>
            </a:pPr>
            <a:endParaRPr sz="2400" dirty="0">
              <a:solidFill>
                <a:srgbClr val="FF0000"/>
              </a:solidFill>
              <a:latin typeface="Arial"/>
              <a:ea typeface="Arial"/>
              <a:cs typeface="Arial"/>
              <a:sym typeface="Arial"/>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इस प्रकार की खोज पीड़ितों के सटीक स्थान का पता लगाने के लिए व्यवस्थित तरीके से की जाती है। इसे पूरे निर्दिष्ट खोज क्षेत्र को सावधानीपूर्वक और विस्तार से कवर करने के लिए डिज़ाइन किया गया है। एक व्यापक या ग्रिड खोज निम्नलिखित कार्य करती है:</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एक संपूर्ण, व्यवस्थित खोज</a:t>
            </a:r>
            <a:endParaRPr sz="2800" dirty="0">
              <a:solidFill>
                <a:schemeClr val="dk1"/>
              </a:solidFill>
              <a:latin typeface="Open Sans"/>
            </a:endParaRPr>
          </a:p>
          <a:p>
            <a:pPr marL="571500" lvl="0" indent="-457200">
              <a:lnSpc>
                <a:spcPct val="90000"/>
              </a:lnSpc>
              <a:spcBef>
                <a:spcPts val="1000"/>
              </a:spcBef>
              <a:buClr>
                <a:schemeClr val="dk1"/>
              </a:buClr>
              <a:buSzPts val="3200"/>
              <a:buFont typeface="Arial"/>
              <a:buChar char="✔"/>
            </a:pPr>
            <a:r>
              <a:rPr lang="hi-IN" sz="2800" dirty="0">
                <a:solidFill>
                  <a:schemeClr val="dk1"/>
                </a:solidFill>
                <a:latin typeface="Open Sans"/>
              </a:rPr>
              <a:t>अनावश्यक </a:t>
            </a:r>
            <a:r>
              <a:rPr lang="hi-IN" sz="2800" dirty="0" err="1">
                <a:solidFill>
                  <a:schemeClr val="dk1"/>
                </a:solidFill>
                <a:latin typeface="Open Sans"/>
              </a:rPr>
              <a:t>जाँचों</a:t>
            </a:r>
            <a:r>
              <a:rPr lang="hi-IN" sz="2800" dirty="0">
                <a:solidFill>
                  <a:schemeClr val="dk1"/>
                </a:solidFill>
                <a:latin typeface="Open Sans"/>
              </a:rPr>
              <a:t> से बचें</a:t>
            </a:r>
          </a:p>
          <a:p>
            <a:pPr marL="571500" lvl="0" indent="-457200">
              <a:lnSpc>
                <a:spcPct val="90000"/>
              </a:lnSpc>
              <a:spcBef>
                <a:spcPts val="1000"/>
              </a:spcBef>
              <a:buClr>
                <a:schemeClr val="dk1"/>
              </a:buClr>
              <a:buSzPts val="3200"/>
              <a:buFont typeface="Arial"/>
              <a:buChar char="✔"/>
            </a:pPr>
            <a:r>
              <a:rPr lang="en-US" sz="2800" dirty="0" err="1">
                <a:solidFill>
                  <a:schemeClr val="dk1"/>
                </a:solidFill>
                <a:latin typeface="Open Sans"/>
              </a:rPr>
              <a:t>वैकल्पिक</a:t>
            </a:r>
            <a:r>
              <a:rPr lang="en-US" sz="2800" dirty="0">
                <a:solidFill>
                  <a:schemeClr val="dk1"/>
                </a:solidFill>
                <a:latin typeface="Open Sans"/>
              </a:rPr>
              <a:t> खोज संसाधनों के उपयोग की अनुमति देता है</a:t>
            </a:r>
            <a:endParaRPr sz="2800" dirty="0">
              <a:solidFill>
                <a:schemeClr val="dk1"/>
              </a:solidFill>
              <a:latin typeface="Open Sans"/>
            </a:endParaRPr>
          </a:p>
        </p:txBody>
      </p:sp>
      <p:sp>
        <p:nvSpPr>
          <p:cNvPr id="321" name="Google Shape;321;p37"/>
          <p:cNvSpPr txBox="1"/>
          <p:nvPr/>
        </p:nvSpPr>
        <p:spPr>
          <a:xfrm>
            <a:off x="313709" y="2418840"/>
            <a:ext cx="3267691" cy="1323399"/>
          </a:xfrm>
          <a:prstGeom prst="rect">
            <a:avLst/>
          </a:prstGeom>
          <a:noFill/>
          <a:ln>
            <a:noFill/>
          </a:ln>
        </p:spPr>
        <p:txBody>
          <a:bodyPr spcFirstLastPara="1" wrap="square" lIns="91425" tIns="45700" rIns="91425" bIns="45700" anchor="t" anchorCtr="0">
            <a:spAutoFit/>
          </a:bodyPr>
          <a:lstStyle/>
          <a:p>
            <a:pPr algn="l" rtl="0">
              <a:buSzPts val="3600"/>
              <a:buFont typeface="Arial"/>
              <a:buNone/>
            </a:pPr>
            <a:r>
              <a:rPr lang="en-US" sz="4000" b="1" dirty="0">
                <a:solidFill>
                  <a:srgbClr val="FF0000"/>
                </a:solidFill>
                <a:latin typeface="Open Sans" panose="020B0606030504020204"/>
              </a:rPr>
              <a:t>खोज के तरीके</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4" y="0"/>
            <a:ext cx="1408386" cy="1411531"/>
          </a:xfrm>
          <a:prstGeom prst="rect">
            <a:avLst/>
          </a:prstGeom>
          <a:noFill/>
        </p:spPr>
      </p:pic>
      <p:sp>
        <p:nvSpPr>
          <p:cNvPr id="2" name="Slide Number Placeholder 1">
            <a:extLst>
              <a:ext uri="{FF2B5EF4-FFF2-40B4-BE49-F238E27FC236}">
                <a16:creationId xmlns:a16="http://schemas.microsoft.com/office/drawing/2014/main" id="{6A924487-3F90-0606-7531-E1F6DCCF353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8" name="Google Shape;328;p38"/>
          <p:cNvSpPr txBox="1"/>
          <p:nvPr/>
        </p:nvSpPr>
        <p:spPr>
          <a:xfrm>
            <a:off x="3968317" y="1558464"/>
            <a:ext cx="5140513" cy="3943603"/>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a:solidFill>
                  <a:srgbClr val="C00000"/>
                </a:solidFill>
                <a:latin typeface="Open Sans" panose="020B0606030504020204"/>
              </a:rPr>
              <a:t>1.भौतिक खोज</a:t>
            </a:r>
            <a:endParaRPr sz="3200" b="1" dirty="0">
              <a:solidFill>
                <a:srgbClr val="C00000"/>
              </a:solidFill>
              <a:latin typeface="Open Sans" panose="020B0606030504020204"/>
              <a:sym typeface="Calibri"/>
            </a:endParaRPr>
          </a:p>
          <a:p>
            <a:pPr marL="57150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भौतिक खोज कार्यों के लिए किसी विशेषज्ञ या अनोखे, महंगे उपकरण की आवश्यकता नहीं होती। इसके लिए केवल इंद्रियों और कुछ स्थापित प्रक्रियाओं की आवश्यकता होती है।</a:t>
            </a:r>
            <a:endParaRPr sz="2800" dirty="0">
              <a:solidFill>
                <a:schemeClr val="dk1"/>
              </a:solidFill>
              <a:latin typeface="Open Sans"/>
            </a:endParaRPr>
          </a:p>
          <a:p>
            <a:pPr marL="57150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p:txBody>
      </p:sp>
      <p:sp>
        <p:nvSpPr>
          <p:cNvPr id="329" name="Google Shape;329;p38"/>
          <p:cNvSpPr txBox="1"/>
          <p:nvPr/>
        </p:nvSpPr>
        <p:spPr>
          <a:xfrm>
            <a:off x="386917" y="2255063"/>
            <a:ext cx="3349841"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खोज विधियाँ</a:t>
            </a:r>
          </a:p>
        </p:txBody>
      </p:sp>
      <p:pic>
        <p:nvPicPr>
          <p:cNvPr id="330" name="Google Shape;330;p38" descr="E:\nepal ops\DSCN0082.JPG"/>
          <p:cNvPicPr preferRelativeResize="0"/>
          <p:nvPr/>
        </p:nvPicPr>
        <p:blipFill rotWithShape="1">
          <a:blip r:embed="rId3">
            <a:alphaModFix/>
          </a:blip>
          <a:srcRect/>
          <a:stretch/>
        </p:blipFill>
        <p:spPr>
          <a:xfrm>
            <a:off x="9398977" y="1657715"/>
            <a:ext cx="2793023" cy="2984624"/>
          </a:xfrm>
          <a:prstGeom prst="rect">
            <a:avLst/>
          </a:prstGeom>
          <a:noFill/>
          <a:ln>
            <a:noFill/>
          </a:ln>
        </p:spPr>
      </p:pic>
      <p:sp>
        <p:nvSpPr>
          <p:cNvPr id="331" name="Google Shape;331;p38"/>
          <p:cNvSpPr txBox="1"/>
          <p:nvPr/>
        </p:nvSpPr>
        <p:spPr>
          <a:xfrm>
            <a:off x="3736758" y="5034459"/>
            <a:ext cx="8455242" cy="1771727"/>
          </a:xfrm>
          <a:prstGeom prst="rect">
            <a:avLst/>
          </a:prstGeom>
          <a:noFill/>
          <a:ln>
            <a:noFill/>
          </a:ln>
        </p:spPr>
        <p:txBody>
          <a:bodyPr spcFirstLastPara="1" wrap="square" lIns="91425" tIns="45700" rIns="91425" bIns="45700" anchor="t" anchorCtr="0">
            <a:spAutoFit/>
          </a:bodyPr>
          <a:lstStyle/>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यह खोज रणनीति पहली और कभी-कभी एकमात्र खोज विधि है जिसका उपयोग स्थानीय आपातकालीन सेवा एजेंसियों द्वारा किया जाता है जिनके पास तकनीकी या श्वान खोज संसाधन नहीं होते हैं</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C6AD496C-19F8-ABE2-EDEA-630757C1C82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8" name="Google Shape;338;p39"/>
          <p:cNvSpPr txBox="1"/>
          <p:nvPr/>
        </p:nvSpPr>
        <p:spPr>
          <a:xfrm>
            <a:off x="4058593" y="1469036"/>
            <a:ext cx="8000227" cy="4246250"/>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err="1">
                <a:solidFill>
                  <a:srgbClr val="FF0000"/>
                </a:solidFill>
                <a:latin typeface="Open Sans" panose="020B0606030504020204"/>
              </a:rPr>
              <a:t>भौतिक</a:t>
            </a:r>
            <a:r>
              <a:rPr lang="hi-IN" sz="3200" b="1" dirty="0">
                <a:solidFill>
                  <a:srgbClr val="FF0000"/>
                </a:solidFill>
                <a:latin typeface="Open Sans" panose="020B0606030504020204"/>
              </a:rPr>
              <a:t> </a:t>
            </a:r>
            <a:r>
              <a:rPr lang="en-US" sz="3200" b="1" dirty="0" err="1">
                <a:solidFill>
                  <a:srgbClr val="FF0000"/>
                </a:solidFill>
                <a:latin typeface="Open Sans" panose="020B0606030504020204"/>
              </a:rPr>
              <a:t>खोज</a:t>
            </a:r>
            <a:endParaRPr sz="3200" b="1" dirty="0">
              <a:solidFill>
                <a:srgbClr val="FF0000"/>
              </a:solidFill>
              <a:latin typeface="Open Sans" panose="020B0606030504020204"/>
            </a:endParaRPr>
          </a:p>
          <a:p>
            <a:pPr marL="0" marR="0" lvl="0" indent="0" algn="l" rtl="0">
              <a:spcBef>
                <a:spcPts val="0"/>
              </a:spcBef>
              <a:spcAft>
                <a:spcPts val="0"/>
              </a:spcAft>
              <a:buNone/>
            </a:pPr>
            <a:endParaRPr sz="2800" dirty="0">
              <a:solidFill>
                <a:srgbClr val="FF0000"/>
              </a:solidFill>
              <a:latin typeface="Calibri"/>
              <a:ea typeface="Calibri"/>
              <a:cs typeface="Calibri"/>
              <a:sym typeface="Calibri"/>
            </a:endParaRPr>
          </a:p>
          <a:p>
            <a:pPr marL="114300" algn="just" rtl="0">
              <a:lnSpc>
                <a:spcPct val="90000"/>
              </a:lnSpc>
              <a:spcBef>
                <a:spcPts val="1000"/>
              </a:spcBef>
              <a:buClr>
                <a:schemeClr val="dk1"/>
              </a:buClr>
              <a:buSzPts val="3200"/>
            </a:pPr>
            <a:r>
              <a:rPr lang="en-US" sz="2800" dirty="0">
                <a:solidFill>
                  <a:schemeClr val="dk1"/>
                </a:solidFill>
                <a:latin typeface="Open Sans"/>
              </a:rPr>
              <a:t>स्थानीय प्रथम प्रतिक्रियाकर्ताओं को बुनियादी खोज तकनीकों पर निर्भर रहना होगा। स्वयंसेवकों के एक सहज और इच्छुक समूह को आपदा के बाद सुरक्षित रूप से भौतिक खोज अभियान चलाने के लिए शीघ्रता से प्रशिक्षित और पर्यवेक्षण किया जा सकता है। बुनियादी भौतिक खोज आमतौर पर किसी घटना के तुरंत बाद की जाती है, और यह स्थानीय लोगों द्वारा भी की जा सकती है।</a:t>
            </a:r>
            <a:endParaRPr sz="2800" dirty="0">
              <a:solidFill>
                <a:schemeClr val="dk1"/>
              </a:solidFill>
              <a:latin typeface="Open Sans"/>
            </a:endParaRPr>
          </a:p>
        </p:txBody>
      </p:sp>
      <p:sp>
        <p:nvSpPr>
          <p:cNvPr id="339" name="Google Shape;339;p39"/>
          <p:cNvSpPr txBox="1"/>
          <p:nvPr/>
        </p:nvSpPr>
        <p:spPr>
          <a:xfrm>
            <a:off x="569190" y="2560541"/>
            <a:ext cx="2729035" cy="1323399"/>
          </a:xfrm>
          <a:prstGeom prst="rect">
            <a:avLst/>
          </a:prstGeom>
          <a:noFill/>
          <a:ln>
            <a:noFill/>
          </a:ln>
        </p:spPr>
        <p:txBody>
          <a:bodyPr spcFirstLastPara="1" wrap="square" lIns="91425" tIns="45700" rIns="91425" bIns="45700" anchor="t" anchorCtr="0">
            <a:spAutoFit/>
          </a:bodyPr>
          <a:lstStyle/>
          <a:p>
            <a:pPr algn="l" rtl="0">
              <a:buSzPts val="3600"/>
            </a:pPr>
            <a:r>
              <a:rPr lang="en-US" sz="4000" b="1" dirty="0">
                <a:solidFill>
                  <a:srgbClr val="FF0000"/>
                </a:solidFill>
                <a:latin typeface="Open Sans" panose="020B0606030504020204"/>
              </a:rPr>
              <a:t>खोज विधियाँ</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4" y="0"/>
            <a:ext cx="1408386" cy="1469036"/>
          </a:xfrm>
          <a:prstGeom prst="rect">
            <a:avLst/>
          </a:prstGeom>
          <a:noFill/>
        </p:spPr>
      </p:pic>
      <p:sp>
        <p:nvSpPr>
          <p:cNvPr id="2" name="Slide Number Placeholder 1">
            <a:extLst>
              <a:ext uri="{FF2B5EF4-FFF2-40B4-BE49-F238E27FC236}">
                <a16:creationId xmlns:a16="http://schemas.microsoft.com/office/drawing/2014/main" id="{7E7FE8F6-9950-CBE1-6663-F6687934B79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6" name="Google Shape;346;p40"/>
          <p:cNvSpPr txBox="1"/>
          <p:nvPr/>
        </p:nvSpPr>
        <p:spPr>
          <a:xfrm>
            <a:off x="4431323" y="1237163"/>
            <a:ext cx="7436744" cy="2909474"/>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a:solidFill>
                  <a:srgbClr val="C00000"/>
                </a:solidFill>
                <a:latin typeface="Open Sans" panose="020B0606030504020204"/>
              </a:rPr>
              <a:t>2.कुत्ते </a:t>
            </a:r>
            <a:r>
              <a:rPr lang="en-US" sz="3200" b="1" dirty="0" err="1">
                <a:solidFill>
                  <a:srgbClr val="C00000"/>
                </a:solidFill>
                <a:latin typeface="Open Sans" panose="020B0606030504020204"/>
              </a:rPr>
              <a:t>की</a:t>
            </a:r>
            <a:r>
              <a:rPr lang="en-US" sz="3200" b="1" dirty="0">
                <a:solidFill>
                  <a:srgbClr val="C00000"/>
                </a:solidFill>
                <a:latin typeface="Open Sans" panose="020B0606030504020204"/>
              </a:rPr>
              <a:t> </a:t>
            </a:r>
            <a:r>
              <a:rPr lang="en-US" sz="3200" b="1" dirty="0" err="1">
                <a:solidFill>
                  <a:srgbClr val="C00000"/>
                </a:solidFill>
                <a:latin typeface="Open Sans" panose="020B0606030504020204"/>
              </a:rPr>
              <a:t>खोज</a:t>
            </a:r>
            <a:r>
              <a:rPr lang="hi-IN" sz="3200" b="1" dirty="0">
                <a:solidFill>
                  <a:srgbClr val="C00000"/>
                </a:solidFill>
                <a:latin typeface="Open Sans" panose="020B0606030504020204"/>
              </a:rPr>
              <a:t> (</a:t>
            </a:r>
            <a:r>
              <a:rPr lang="hi-IN" sz="3200" b="1" dirty="0" err="1">
                <a:solidFill>
                  <a:srgbClr val="C00000"/>
                </a:solidFill>
                <a:latin typeface="Open Sans" panose="020B0606030504020204"/>
              </a:rPr>
              <a:t>कैनाइन</a:t>
            </a:r>
            <a:r>
              <a:rPr lang="hi-IN" sz="3200" b="1" dirty="0">
                <a:solidFill>
                  <a:srgbClr val="C00000"/>
                </a:solidFill>
                <a:latin typeface="Open Sans" panose="020B0606030504020204"/>
              </a:rPr>
              <a:t> सर्च)</a:t>
            </a:r>
            <a:endParaRPr sz="3200" b="1" dirty="0">
              <a:solidFill>
                <a:srgbClr val="C00000"/>
              </a:solidFill>
              <a:latin typeface="Open Sans" panose="020B0606030504020204"/>
              <a:sym typeface="Calibri"/>
            </a:endParaRPr>
          </a:p>
          <a:p>
            <a:pPr marL="571500" lvl="0" indent="-457200">
              <a:spcBef>
                <a:spcPts val="1000"/>
              </a:spcBef>
              <a:buClr>
                <a:schemeClr val="dk1"/>
              </a:buClr>
              <a:buSzPts val="3200"/>
              <a:buFont typeface="Arial"/>
              <a:buChar char="✔"/>
            </a:pPr>
            <a:r>
              <a:rPr lang="hi-IN" sz="2800" dirty="0"/>
              <a:t>कुत्ते की खोज जीवित मनुष्यों का पता लगाने के लिए विशेष रूप से प्रशिक्षित कुत्तों की तीव्र गंध शक्ति का उपयोग करती है। </a:t>
            </a:r>
          </a:p>
          <a:p>
            <a:pPr marL="571500" lvl="0" indent="-457200">
              <a:lnSpc>
                <a:spcPct val="90000"/>
              </a:lnSpc>
              <a:spcBef>
                <a:spcPts val="1000"/>
              </a:spcBef>
              <a:buClr>
                <a:schemeClr val="dk1"/>
              </a:buClr>
              <a:buSzPts val="3200"/>
              <a:buFont typeface="Arial"/>
              <a:buChar char="✔"/>
            </a:pPr>
            <a:r>
              <a:rPr lang="hi-IN" sz="2800" dirty="0"/>
              <a:t>अत्यधिक विशिष्ट कुत्तों वाली प्रमाणित श्वान टीमें इस कार्य में सर्वोत्तम सेवा प्रदान करती हैं।</a:t>
            </a:r>
            <a:endParaRPr sz="2800" dirty="0">
              <a:solidFill>
                <a:schemeClr val="dk1"/>
              </a:solidFill>
              <a:latin typeface="Open Sans"/>
            </a:endParaRPr>
          </a:p>
        </p:txBody>
      </p:sp>
      <p:sp>
        <p:nvSpPr>
          <p:cNvPr id="347" name="Google Shape;347;p40"/>
          <p:cNvSpPr txBox="1"/>
          <p:nvPr/>
        </p:nvSpPr>
        <p:spPr>
          <a:xfrm>
            <a:off x="293425" y="2440575"/>
            <a:ext cx="3287975"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खोज विधियाँ</a:t>
            </a:r>
          </a:p>
        </p:txBody>
      </p:sp>
      <p:sp>
        <p:nvSpPr>
          <p:cNvPr id="349" name="Google Shape;349;p40"/>
          <p:cNvSpPr txBox="1"/>
          <p:nvPr/>
        </p:nvSpPr>
        <p:spPr>
          <a:xfrm>
            <a:off x="4431323" y="4065448"/>
            <a:ext cx="7370718" cy="2805856"/>
          </a:xfrm>
          <a:prstGeom prst="rect">
            <a:avLst/>
          </a:prstGeom>
          <a:noFill/>
          <a:ln>
            <a:noFill/>
          </a:ln>
        </p:spPr>
        <p:txBody>
          <a:bodyPr spcFirstLastPara="1" wrap="square" lIns="91425" tIns="45700" rIns="91425" bIns="45700" anchor="t" anchorCtr="0">
            <a:spAutoFit/>
          </a:bodyPr>
          <a:lstStyle/>
          <a:p>
            <a:pPr marL="571500" indent="-457200" algn="l" rtl="0">
              <a:spcBef>
                <a:spcPts val="1000"/>
              </a:spcBef>
              <a:buClr>
                <a:schemeClr val="dk1"/>
              </a:buClr>
              <a:buSzPts val="3200"/>
              <a:buFont typeface="Arial"/>
              <a:buChar char="✔"/>
            </a:pPr>
            <a:r>
              <a:rPr lang="en-US" sz="2800" dirty="0">
                <a:solidFill>
                  <a:schemeClr val="dk1"/>
                </a:solidFill>
                <a:latin typeface="Open Sans"/>
              </a:rPr>
              <a:t>किसी बड़े क्षेत्र में फंसे हुए पीड़ितों का कम से कम समय में पता लगाने का यह एक तरीका है। ये कुत्ते उन क्षेत्रों तक पहुँचने में सक्षम होते हैं जो मनुष्यों के लिए बहुत छोटे या बहुत अस्थिर होते हैं। कुत्तों का उपयोग शीघ्र और व्यापक ऑपरेशनों के लिए किया जा सकता है।</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4E7075AF-7FFF-2DEB-D91D-4797D6A3753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6" name="Google Shape;356;p41"/>
          <p:cNvSpPr txBox="1"/>
          <p:nvPr/>
        </p:nvSpPr>
        <p:spPr>
          <a:xfrm>
            <a:off x="4861174" y="1809946"/>
            <a:ext cx="6790927" cy="3815363"/>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err="1">
                <a:solidFill>
                  <a:srgbClr val="C00000"/>
                </a:solidFill>
                <a:latin typeface="Open Sans" panose="020B0606030504020204"/>
              </a:rPr>
              <a:t>कुत्ते</a:t>
            </a:r>
            <a:r>
              <a:rPr lang="en-US" sz="3200" b="1" dirty="0">
                <a:solidFill>
                  <a:srgbClr val="C00000"/>
                </a:solidFill>
                <a:latin typeface="Open Sans" panose="020B0606030504020204"/>
              </a:rPr>
              <a:t> </a:t>
            </a:r>
            <a:r>
              <a:rPr lang="hi-IN" sz="3200" b="1" dirty="0">
                <a:solidFill>
                  <a:srgbClr val="C00000"/>
                </a:solidFill>
                <a:latin typeface="Open Sans" panose="020B0606030504020204"/>
              </a:rPr>
              <a:t>की </a:t>
            </a:r>
            <a:r>
              <a:rPr lang="en-US" sz="3200" b="1" dirty="0" err="1">
                <a:solidFill>
                  <a:srgbClr val="C00000"/>
                </a:solidFill>
                <a:latin typeface="Open Sans" panose="020B0606030504020204"/>
              </a:rPr>
              <a:t>खोज</a:t>
            </a:r>
            <a:r>
              <a:rPr lang="hi-IN" sz="3200" b="1" dirty="0">
                <a:solidFill>
                  <a:srgbClr val="C00000"/>
                </a:solidFill>
                <a:latin typeface="Open Sans" panose="020B0606030504020204"/>
              </a:rPr>
              <a:t> (</a:t>
            </a:r>
            <a:r>
              <a:rPr lang="hi-IN" sz="3200" b="1" dirty="0" err="1">
                <a:solidFill>
                  <a:srgbClr val="C00000"/>
                </a:solidFill>
                <a:latin typeface="Open Sans" panose="020B0606030504020204"/>
              </a:rPr>
              <a:t>कैनाइन</a:t>
            </a:r>
            <a:r>
              <a:rPr lang="hi-IN" sz="3200" b="1" dirty="0">
                <a:solidFill>
                  <a:srgbClr val="C00000"/>
                </a:solidFill>
                <a:latin typeface="Open Sans" panose="020B0606030504020204"/>
              </a:rPr>
              <a:t> सर्च)</a:t>
            </a:r>
            <a:endParaRPr sz="3200" b="1" dirty="0">
              <a:solidFill>
                <a:srgbClr val="C00000"/>
              </a:solidFill>
              <a:latin typeface="Open Sans" panose="020B0606030504020204"/>
              <a:sym typeface="Calibri"/>
            </a:endParaRPr>
          </a:p>
          <a:p>
            <a:pPr marL="571500" lvl="0" indent="-457200" algn="just" rtl="0">
              <a:lnSpc>
                <a:spcPct val="90000"/>
              </a:lnSpc>
              <a:spcBef>
                <a:spcPts val="1000"/>
              </a:spcBef>
              <a:buClr>
                <a:schemeClr val="dk1"/>
              </a:buClr>
              <a:buSzPts val="3200"/>
              <a:buFont typeface="Arial"/>
              <a:buChar char="✔"/>
            </a:pPr>
            <a:r>
              <a:rPr lang="en-US" sz="2800" dirty="0">
                <a:solidFill>
                  <a:schemeClr val="dk1"/>
                </a:solidFill>
                <a:latin typeface="Open Sans"/>
              </a:rPr>
              <a:t>दो कुशल खोजी कुत्तों के साथ घटनास्थल की गहन खोज से निर्णायक परिणाम मिलने की संभावना ज़्यादा होती है। आपदा में प्रशिक्षित खोजी कुत्तों को उन पीड़ितों का पता लगाने के लिए प्रशिक्षित किया जाता है जो अभी भी जीवित हैं। बचावकर्मियों को खोज अभियान के दौरान श्वान दल के साथ अपनी गतिविधियों का समन्वय करना चाहिए।</a:t>
            </a:r>
            <a:endParaRPr sz="2800" dirty="0">
              <a:solidFill>
                <a:schemeClr val="dk1"/>
              </a:solidFill>
              <a:latin typeface="Open Sans"/>
            </a:endParaRPr>
          </a:p>
        </p:txBody>
      </p:sp>
      <p:sp>
        <p:nvSpPr>
          <p:cNvPr id="357" name="Google Shape;357;p41"/>
          <p:cNvSpPr txBox="1"/>
          <p:nvPr/>
        </p:nvSpPr>
        <p:spPr>
          <a:xfrm>
            <a:off x="740104" y="2596494"/>
            <a:ext cx="2685566"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खोज विधियाँ</a:t>
            </a: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1" y="1"/>
            <a:ext cx="1686910" cy="961696"/>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1031793" y="0"/>
            <a:ext cx="1140543" cy="961696"/>
          </a:xfrm>
          <a:prstGeom prst="rect">
            <a:avLst/>
          </a:prstGeom>
          <a:noFill/>
        </p:spPr>
      </p:pic>
      <p:sp>
        <p:nvSpPr>
          <p:cNvPr id="2" name="Slide Number Placeholder 1">
            <a:extLst>
              <a:ext uri="{FF2B5EF4-FFF2-40B4-BE49-F238E27FC236}">
                <a16:creationId xmlns:a16="http://schemas.microsoft.com/office/drawing/2014/main" id="{1111EF47-D906-526A-8B79-07A4D071CDD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5" name="Google Shape;365;p42"/>
          <p:cNvSpPr txBox="1"/>
          <p:nvPr/>
        </p:nvSpPr>
        <p:spPr>
          <a:xfrm>
            <a:off x="4809393" y="1943875"/>
            <a:ext cx="7268678" cy="3039766"/>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err="1">
                <a:solidFill>
                  <a:srgbClr val="C00000"/>
                </a:solidFill>
                <a:latin typeface="Open Sans" panose="020B0606030504020204"/>
              </a:rPr>
              <a:t>तकनीकी</a:t>
            </a:r>
            <a:r>
              <a:rPr lang="hi-IN" sz="3200" b="1" dirty="0">
                <a:solidFill>
                  <a:srgbClr val="C00000"/>
                </a:solidFill>
                <a:latin typeface="Open Sans" panose="020B0606030504020204"/>
              </a:rPr>
              <a:t> </a:t>
            </a:r>
            <a:r>
              <a:rPr lang="en-US" sz="3200" b="1" dirty="0" err="1">
                <a:solidFill>
                  <a:srgbClr val="C00000"/>
                </a:solidFill>
                <a:latin typeface="Open Sans" panose="020B0606030504020204"/>
              </a:rPr>
              <a:t>खोज</a:t>
            </a:r>
            <a:endParaRPr sz="3200" b="1" dirty="0">
              <a:solidFill>
                <a:srgbClr val="C00000"/>
              </a:solidFill>
              <a:latin typeface="Open Sans" panose="020B0606030504020204"/>
              <a:sym typeface="Calibri"/>
            </a:endParaRPr>
          </a:p>
          <a:p>
            <a:pPr marL="571500" indent="-457200" algn="just">
              <a:lnSpc>
                <a:spcPct val="90000"/>
              </a:lnSpc>
              <a:spcBef>
                <a:spcPts val="1000"/>
              </a:spcBef>
              <a:buClr>
                <a:schemeClr val="dk1"/>
              </a:buClr>
              <a:buSzPts val="3200"/>
              <a:buFont typeface="Arial"/>
              <a:buChar char="✔"/>
            </a:pPr>
            <a:r>
              <a:rPr lang="hi-IN" sz="2800" dirty="0"/>
              <a:t>तकनीकी खोज के लिए ध्वनि, तापमान, वीडियो, कंपन आदि का पता लगाने हेतु उच्च प्रशिक्षित कर्मियों और विशेष उपकरणों की आवश्यकता होती है। यह खोज विशेष रूप से निर्मित अथवा स्थानीय रूप से </a:t>
            </a:r>
            <a:r>
              <a:rPr lang="hi-IN" sz="2800" dirty="0" err="1"/>
              <a:t>सुधारित</a:t>
            </a:r>
            <a:r>
              <a:rPr lang="hi-IN" sz="2800" dirty="0"/>
              <a:t> उपकरणों का उपयोग करके की जा सकती है।</a:t>
            </a:r>
            <a:endParaRPr sz="2500" dirty="0">
              <a:solidFill>
                <a:schemeClr val="dk1"/>
              </a:solidFill>
              <a:latin typeface="Open Sans"/>
            </a:endParaRPr>
          </a:p>
        </p:txBody>
      </p:sp>
      <p:sp>
        <p:nvSpPr>
          <p:cNvPr id="366" name="Google Shape;366;p42"/>
          <p:cNvSpPr txBox="1"/>
          <p:nvPr/>
        </p:nvSpPr>
        <p:spPr>
          <a:xfrm>
            <a:off x="650631" y="2375556"/>
            <a:ext cx="2803636"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खोज विधियाँ</a:t>
            </a: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5485B8B9-FE87-FFAF-BC0F-4E2C6F2548C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5" name="Google Shape;375;p43"/>
          <p:cNvSpPr txBox="1"/>
          <p:nvPr/>
        </p:nvSpPr>
        <p:spPr>
          <a:xfrm>
            <a:off x="4811697" y="1564284"/>
            <a:ext cx="7242652" cy="4975681"/>
          </a:xfrm>
          <a:prstGeom prst="rect">
            <a:avLst/>
          </a:prstGeom>
          <a:noFill/>
          <a:ln>
            <a:noFill/>
          </a:ln>
        </p:spPr>
        <p:txBody>
          <a:bodyPr spcFirstLastPara="1" wrap="square" lIns="91425" tIns="45700" rIns="91425" bIns="45700" anchor="t" anchorCtr="0">
            <a:spAutoFit/>
          </a:bodyPr>
          <a:lstStyle/>
          <a:p>
            <a:pPr marL="0" lvl="0" indent="0" algn="l" rtl="0">
              <a:buSzPts val="3600"/>
              <a:buFont typeface="Arial"/>
              <a:buNone/>
            </a:pPr>
            <a:r>
              <a:rPr lang="en-US" sz="3200" b="1" dirty="0">
                <a:solidFill>
                  <a:srgbClr val="C00000"/>
                </a:solidFill>
                <a:latin typeface="Open Sans" panose="020B0606030504020204"/>
              </a:rPr>
              <a:t>तकनीकीखोज</a:t>
            </a:r>
            <a:endParaRPr sz="3200" b="1" dirty="0">
              <a:solidFill>
                <a:srgbClr val="C00000"/>
              </a:solidFill>
              <a:latin typeface="Open Sans" panose="020B0606030504020204"/>
              <a:sym typeface="Calibri"/>
            </a:endParaRPr>
          </a:p>
          <a:p>
            <a:pPr marL="571500" lvl="0" indent="-457200" algn="just" rtl="0">
              <a:lnSpc>
                <a:spcPct val="90000"/>
              </a:lnSpc>
              <a:spcBef>
                <a:spcPts val="1000"/>
              </a:spcBef>
              <a:buClr>
                <a:schemeClr val="dk1"/>
              </a:buClr>
              <a:buSzPts val="3200"/>
              <a:buFont typeface="Arial"/>
              <a:buChar char="✔"/>
            </a:pPr>
            <a:r>
              <a:rPr lang="en-US" sz="2800" dirty="0">
                <a:solidFill>
                  <a:schemeClr val="dk1"/>
                </a:solidFill>
                <a:latin typeface="Open Sans"/>
              </a:rPr>
              <a:t>नवीनतम अत्याधुनिक इलेक्ट्रॉनिक खोज उपकरणों ने खोज कार्य की सीमा का विस्तार करके उसे एक नया आयाम दिया है। जहाँ तक संभव हो, कुत्तों और इलेक्ट्रॉनिक उपकरणों का एक साथ उपयोग किया जाना चाहिए। तकनीकी खोज उपकरणों को दो श्रेणियों में वर्गीकृत किया जा सकता है:</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दृश्य खोज उपकरण</a:t>
            </a:r>
            <a:endParaRPr sz="2800" dirty="0">
              <a:solidFill>
                <a:schemeClr val="dk1"/>
              </a:solidFill>
              <a:latin typeface="Open Sans"/>
            </a:endParaRPr>
          </a:p>
          <a:p>
            <a:pPr marL="571500" lvl="0" indent="-457200" algn="l" rtl="0">
              <a:lnSpc>
                <a:spcPct val="90000"/>
              </a:lnSpc>
              <a:spcBef>
                <a:spcPts val="1000"/>
              </a:spcBef>
              <a:buClr>
                <a:schemeClr val="dk1"/>
              </a:buClr>
              <a:buSzPts val="3200"/>
              <a:buFont typeface="Arial"/>
              <a:buChar char="✔"/>
            </a:pPr>
            <a:r>
              <a:rPr lang="en-US" sz="2800" dirty="0">
                <a:solidFill>
                  <a:schemeClr val="dk1"/>
                </a:solidFill>
                <a:latin typeface="Open Sans"/>
              </a:rPr>
              <a:t>इलेक्ट्रॉनिक श्रवण उपकरण.</a:t>
            </a:r>
            <a:endParaRPr sz="2800" dirty="0">
              <a:solidFill>
                <a:schemeClr val="dk1"/>
              </a:solidFill>
              <a:latin typeface="Open Sans"/>
            </a:endParaRPr>
          </a:p>
        </p:txBody>
      </p:sp>
      <p:sp>
        <p:nvSpPr>
          <p:cNvPr id="376" name="Google Shape;376;p43"/>
          <p:cNvSpPr txBox="1"/>
          <p:nvPr/>
        </p:nvSpPr>
        <p:spPr>
          <a:xfrm>
            <a:off x="540855" y="2287665"/>
            <a:ext cx="4004512"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खोज विधियाँ</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F499D280-1E16-4B67-934B-FCC183134B0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3" name="Google Shape;383;p44"/>
          <p:cNvSpPr txBox="1"/>
          <p:nvPr/>
        </p:nvSpPr>
        <p:spPr>
          <a:xfrm>
            <a:off x="4642339" y="1794947"/>
            <a:ext cx="6845470" cy="2547324"/>
          </a:xfrm>
          <a:prstGeom prst="rect">
            <a:avLst/>
          </a:prstGeom>
          <a:noFill/>
          <a:ln>
            <a:noFill/>
          </a:ln>
        </p:spPr>
        <p:txBody>
          <a:bodyPr spcFirstLastPara="1" wrap="square" lIns="91425" tIns="45700" rIns="91425" bIns="45700" anchor="t" anchorCtr="0">
            <a:spAutoFit/>
          </a:bodyPr>
          <a:lstStyle/>
          <a:p>
            <a:pPr marL="114300" algn="just">
              <a:lnSpc>
                <a:spcPct val="90000"/>
              </a:lnSpc>
              <a:spcBef>
                <a:spcPts val="1000"/>
              </a:spcBef>
              <a:buClr>
                <a:schemeClr val="dk1"/>
              </a:buClr>
              <a:buSzPts val="3200"/>
            </a:pPr>
            <a:r>
              <a:rPr lang="hi-IN" sz="2800" dirty="0"/>
              <a:t>खोजी दल का नेता शांति का संकेत देता है, जिसके बाद सभी कार्यरत सदस्य आसपास के क्षेत्र में रुक जाते हैं। इसके पश्चात् दल के चार सदस्य लगभग 8–16 मीटर के अंतराल पर एक क्रॉस पैटर्न बनाते हैं, जो खोज क्षेत्र के चारों ओर यथासंभव सुरक्षित स्थानों पर स्थित होता है</a:t>
            </a:r>
            <a:endParaRPr sz="2800" dirty="0">
              <a:solidFill>
                <a:schemeClr val="dk1"/>
              </a:solidFill>
              <a:latin typeface="Open Sans"/>
            </a:endParaRPr>
          </a:p>
        </p:txBody>
      </p:sp>
      <p:sp>
        <p:nvSpPr>
          <p:cNvPr id="384" name="Google Shape;384;p44"/>
          <p:cNvSpPr txBox="1"/>
          <p:nvPr/>
        </p:nvSpPr>
        <p:spPr>
          <a:xfrm>
            <a:off x="148520" y="2178029"/>
            <a:ext cx="3748997" cy="2554505"/>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हेलिंग खोज विधि प्रक्रिया</a:t>
            </a:r>
          </a:p>
        </p:txBody>
      </p:sp>
      <p:pic>
        <p:nvPicPr>
          <p:cNvPr id="385" name="Google Shape;385;p44"/>
          <p:cNvPicPr preferRelativeResize="0"/>
          <p:nvPr/>
        </p:nvPicPr>
        <p:blipFill rotWithShape="1">
          <a:blip r:embed="rId3">
            <a:alphaModFix/>
          </a:blip>
          <a:srcRect/>
          <a:stretch/>
        </p:blipFill>
        <p:spPr>
          <a:xfrm>
            <a:off x="9425354" y="4348590"/>
            <a:ext cx="2719317" cy="2439071"/>
          </a:xfrm>
          <a:prstGeom prst="rect">
            <a:avLst/>
          </a:prstGeom>
          <a:noFill/>
          <a:ln>
            <a:noFill/>
          </a:ln>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CB0FF3C5-3D30-9500-C4C0-D116E7FFC77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2" name="Google Shape;392;p45"/>
          <p:cNvSpPr txBox="1"/>
          <p:nvPr/>
        </p:nvSpPr>
        <p:spPr>
          <a:xfrm>
            <a:off x="5472137" y="1800721"/>
            <a:ext cx="6314499" cy="3710719"/>
          </a:xfrm>
          <a:prstGeom prst="rect">
            <a:avLst/>
          </a:prstGeom>
          <a:noFill/>
          <a:ln>
            <a:noFill/>
          </a:ln>
        </p:spPr>
        <p:txBody>
          <a:bodyPr spcFirstLastPara="1" wrap="square" lIns="91425" tIns="45700" rIns="91425" bIns="45700" anchor="t" anchorCtr="0">
            <a:spAutoFit/>
          </a:bodyPr>
          <a:lstStyle/>
          <a:p>
            <a:pPr marL="114300" lvl="0" algn="just">
              <a:lnSpc>
                <a:spcPct val="90000"/>
              </a:lnSpc>
              <a:spcBef>
                <a:spcPts val="1000"/>
              </a:spcBef>
              <a:buClr>
                <a:schemeClr val="dk1"/>
              </a:buClr>
              <a:buSzPts val="3200"/>
            </a:pPr>
            <a:r>
              <a:rPr lang="hi-IN" sz="2800" dirty="0"/>
              <a:t>प्रत्येक खोजकर्ता जोर से या </a:t>
            </a:r>
            <a:r>
              <a:rPr lang="hi-IN" sz="2800" dirty="0" err="1"/>
              <a:t>मेगाफोन</a:t>
            </a:r>
            <a:r>
              <a:rPr lang="hi-IN" sz="2800" dirty="0"/>
              <a:t> का उपयोग करके पुकारता है: 'यदि आप सुन सकते हैं तो मदद के लिए पुकारें या किसी ठोस वस्तु पर पाँच बार दस्तक दें।' यह पुकार अंग्रेज़ी और स्थानीय भाषा दोनों में दी जानी चाहिए। उत्तर प्राप्त करने के लिए खोजकर्ता पुकारने के बजाय किसी ठोस वस्तु (आमतौर पर धातु) पर दस्तक भी दे सकते हैं, जो स्थल के मलबे का निकटवर्ती हिस्सा हो।</a:t>
            </a:r>
            <a:endParaRPr sz="2800" dirty="0">
              <a:solidFill>
                <a:schemeClr val="dk1"/>
              </a:solidFill>
              <a:latin typeface="Open Sans"/>
            </a:endParaRPr>
          </a:p>
        </p:txBody>
      </p:sp>
      <p:sp>
        <p:nvSpPr>
          <p:cNvPr id="393" name="Google Shape;393;p45"/>
          <p:cNvSpPr txBox="1"/>
          <p:nvPr/>
        </p:nvSpPr>
        <p:spPr>
          <a:xfrm>
            <a:off x="210291" y="2230761"/>
            <a:ext cx="4484801" cy="1938952"/>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हेलिंग खोज विधि प्रक्रिया</a:t>
            </a: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3B854C1C-0981-CB9F-CBEB-1EEE5EB660F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401" name="Google Shape;401;p46"/>
          <p:cNvSpPr txBox="1"/>
          <p:nvPr/>
        </p:nvSpPr>
        <p:spPr>
          <a:xfrm>
            <a:off x="4642338" y="1727293"/>
            <a:ext cx="7266769" cy="4486316"/>
          </a:xfrm>
          <a:prstGeom prst="rect">
            <a:avLst/>
          </a:prstGeom>
          <a:noFill/>
          <a:ln>
            <a:noFill/>
          </a:ln>
        </p:spPr>
        <p:txBody>
          <a:bodyPr spcFirstLastPara="1" wrap="square" lIns="91425" tIns="45700" rIns="91425" bIns="45700" anchor="t" anchorCtr="0">
            <a:spAutoFit/>
          </a:bodyPr>
          <a:lstStyle/>
          <a:p>
            <a:pPr marL="114300" algn="just">
              <a:lnSpc>
                <a:spcPct val="90000"/>
              </a:lnSpc>
              <a:spcBef>
                <a:spcPts val="1000"/>
              </a:spcBef>
              <a:buClr>
                <a:schemeClr val="dk1"/>
              </a:buClr>
              <a:buSzPts val="3200"/>
            </a:pPr>
            <a:r>
              <a:rPr lang="hi-IN" sz="2800" dirty="0"/>
              <a:t>इसके पश्चात सभी खोजकर्ता निर्देशों को ध्यानपूर्वक सुनते हैं और किसी भी संभावित प्रतिक्रिया की दिशा में संकेत करते हैं। यदि एक से अधिक खोजकर्ता ध्वनि सुनते हैं, तो उनके संकेत </a:t>
            </a:r>
            <a:r>
              <a:rPr lang="hi-IN" sz="2800" dirty="0" err="1"/>
              <a:t>त्रिभुजाकार</a:t>
            </a:r>
            <a:r>
              <a:rPr lang="hi-IN" sz="2800" dirty="0"/>
              <a:t> रूप में मिलकर पीड़ित की ध्वनि के स्रोत का निर्धारण करते हैं। इस जानकारी को घटनास्थल के रेखाचित्र या व्यक्तिगत नोट पर दर्ज किया जाना चाहिए, जहाँ प्रत्येक </a:t>
            </a:r>
            <a:r>
              <a:rPr lang="hi-IN" sz="2800" dirty="0" err="1"/>
              <a:t>बचावकर्ता</a:t>
            </a:r>
            <a:r>
              <a:rPr lang="hi-IN" sz="2800" dirty="0"/>
              <a:t> क्षेत्र और ध्वनि स्रोत की दिशा का एक मोटा रेखाचित्र बनाता है। इसके लिए </a:t>
            </a:r>
            <a:r>
              <a:rPr lang="hi-IN" sz="2800" dirty="0" err="1"/>
              <a:t>निर्देशांक</a:t>
            </a:r>
            <a:r>
              <a:rPr lang="hi-IN" sz="2800" dirty="0"/>
              <a:t> ग्रिड प्रणाली और/या घड़ी प्रणाली (उत्तर को 12 बजे मानते हुए) का उपयोग किया जाना चाहिए।</a:t>
            </a:r>
            <a:endParaRPr sz="2800" dirty="0">
              <a:solidFill>
                <a:schemeClr val="dk1"/>
              </a:solidFill>
              <a:latin typeface="Open Sans"/>
            </a:endParaRPr>
          </a:p>
        </p:txBody>
      </p:sp>
      <p:sp>
        <p:nvSpPr>
          <p:cNvPr id="402" name="Google Shape;402;p46"/>
          <p:cNvSpPr txBox="1"/>
          <p:nvPr/>
        </p:nvSpPr>
        <p:spPr>
          <a:xfrm>
            <a:off x="0" y="1727293"/>
            <a:ext cx="3965331" cy="2554505"/>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हेलिंग खोज विधि प्रक्रिया</a:t>
            </a: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4" y="-36056"/>
            <a:ext cx="1408386" cy="1620608"/>
          </a:xfrm>
          <a:prstGeom prst="rect">
            <a:avLst/>
          </a:prstGeom>
          <a:noFill/>
        </p:spPr>
      </p:pic>
      <p:sp>
        <p:nvSpPr>
          <p:cNvPr id="2" name="Slide Number Placeholder 1">
            <a:extLst>
              <a:ext uri="{FF2B5EF4-FFF2-40B4-BE49-F238E27FC236}">
                <a16:creationId xmlns:a16="http://schemas.microsoft.com/office/drawing/2014/main" id="{AECF6702-BB7F-E441-D0A0-AF0F650E583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9" name="Google Shape;409;p47"/>
          <p:cNvSpPr txBox="1"/>
          <p:nvPr/>
        </p:nvSpPr>
        <p:spPr>
          <a:xfrm>
            <a:off x="325952" y="2302444"/>
            <a:ext cx="3255448" cy="2554505"/>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हेलिंग खोज विधि प्रक्रिया</a:t>
            </a:r>
          </a:p>
        </p:txBody>
      </p:sp>
      <p:sp>
        <p:nvSpPr>
          <p:cNvPr id="410" name="Google Shape;410;p47"/>
          <p:cNvSpPr txBox="1"/>
          <p:nvPr/>
        </p:nvSpPr>
        <p:spPr>
          <a:xfrm>
            <a:off x="4318000" y="1580056"/>
            <a:ext cx="7731760" cy="3821519"/>
          </a:xfrm>
          <a:prstGeom prst="rect">
            <a:avLst/>
          </a:prstGeom>
          <a:noFill/>
          <a:ln>
            <a:noFill/>
          </a:ln>
        </p:spPr>
        <p:txBody>
          <a:bodyPr spcFirstLastPara="1" wrap="square" lIns="91425" tIns="45700" rIns="91425" bIns="45700" anchor="t" anchorCtr="0">
            <a:spAutoFit/>
          </a:bodyPr>
          <a:lstStyle/>
          <a:p>
            <a:pPr marL="114300" lvl="0" algn="just">
              <a:lnSpc>
                <a:spcPct val="90000"/>
              </a:lnSpc>
              <a:spcBef>
                <a:spcPts val="1000"/>
              </a:spcBef>
              <a:buClr>
                <a:schemeClr val="dk1"/>
              </a:buClr>
              <a:buSzPts val="3200"/>
            </a:pPr>
            <a:r>
              <a:rPr lang="hi-IN" sz="2600" dirty="0" err="1"/>
              <a:t>हेलिंग</a:t>
            </a:r>
            <a:r>
              <a:rPr lang="hi-IN" sz="2600" dirty="0"/>
              <a:t> विधि का एक रूप यह है कि कई खोजकर्ताओं को स्थल पर एक सीधी रेखा या ग्रिड पैटर्न में स्थापित किया जाता है, जब वे भौतिक/</a:t>
            </a:r>
            <a:r>
              <a:rPr lang="hi-IN" sz="2600" dirty="0" err="1"/>
              <a:t>वॉइड</a:t>
            </a:r>
            <a:r>
              <a:rPr lang="hi-IN" sz="2600" dirty="0"/>
              <a:t> खोज कर रहे होते हैं। इस स्थिति में </a:t>
            </a:r>
            <a:r>
              <a:rPr lang="hi-IN" sz="2600" dirty="0" err="1"/>
              <a:t>बचावकर्मी</a:t>
            </a:r>
            <a:r>
              <a:rPr lang="hi-IN" sz="2600" dirty="0"/>
              <a:t> मलबे के ढेर के पास, लेकिन उससे सुरक्षित दूरी पर, तैनात होते हैं ताकि वे उस ध्वनि का पता लगा सकें जिसे ढेर पर मौजूद अन्य लोग संभवतः न सुन पाएँ। </a:t>
            </a:r>
            <a:r>
              <a:rPr lang="hi-IN" sz="2600" dirty="0" err="1"/>
              <a:t>बचावकर्मी</a:t>
            </a:r>
            <a:r>
              <a:rPr lang="hi-IN" sz="2600" dirty="0"/>
              <a:t> दिए गए क्रम में </a:t>
            </a:r>
            <a:r>
              <a:rPr lang="hi-IN" sz="2600" dirty="0" err="1"/>
              <a:t>हेलिंग</a:t>
            </a:r>
            <a:r>
              <a:rPr lang="hi-IN" sz="2600" dirty="0"/>
              <a:t> करते हैं, सुनते हैं और फिर सुरक्षा अधिकारी की अनुमति मिलने पर आगे बढ़ते हैं। इस प्रक्रिया से यह सुनिश्चित होता है कि पूरी संरचना एक व्यापक ग्रिड‑पैटर्न खोज में शामिल हो जाए।</a:t>
            </a:r>
            <a:endParaRPr sz="2600" dirty="0">
              <a:solidFill>
                <a:schemeClr val="dk1"/>
              </a:solidFill>
              <a:latin typeface="Open Sans"/>
            </a:endParaRPr>
          </a:p>
        </p:txBody>
      </p:sp>
      <p:pic>
        <p:nvPicPr>
          <p:cNvPr id="411" name="Google Shape;411;p47"/>
          <p:cNvPicPr preferRelativeResize="0"/>
          <p:nvPr/>
        </p:nvPicPr>
        <p:blipFill rotWithShape="1">
          <a:blip r:embed="rId3">
            <a:alphaModFix/>
          </a:blip>
          <a:srcRect/>
          <a:stretch/>
        </p:blipFill>
        <p:spPr>
          <a:xfrm>
            <a:off x="9425929" y="5354515"/>
            <a:ext cx="2715372" cy="1434597"/>
          </a:xfrm>
          <a:prstGeom prst="rect">
            <a:avLst/>
          </a:prstGeom>
          <a:noFill/>
          <a:ln>
            <a:noFill/>
          </a:ln>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5"/>
          <a:srcRect/>
          <a:stretch>
            <a:fillRect/>
          </a:stretch>
        </p:blipFill>
        <p:spPr bwMode="auto">
          <a:xfrm>
            <a:off x="10783614" y="0"/>
            <a:ext cx="1408386" cy="1411531"/>
          </a:xfrm>
          <a:prstGeom prst="rect">
            <a:avLst/>
          </a:prstGeom>
          <a:noFill/>
        </p:spPr>
      </p:pic>
      <p:sp>
        <p:nvSpPr>
          <p:cNvPr id="2" name="Slide Number Placeholder 1">
            <a:extLst>
              <a:ext uri="{FF2B5EF4-FFF2-40B4-BE49-F238E27FC236}">
                <a16:creationId xmlns:a16="http://schemas.microsoft.com/office/drawing/2014/main" id="{65F36FD3-C2FC-D4A7-D064-6FC4CAAC651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8" name="Google Shape;418;p48"/>
          <p:cNvSpPr txBox="1"/>
          <p:nvPr/>
        </p:nvSpPr>
        <p:spPr>
          <a:xfrm>
            <a:off x="263769" y="1620608"/>
            <a:ext cx="4176346" cy="3170058"/>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C00000"/>
                </a:solidFill>
                <a:latin typeface="Open Sans" panose="020B0606030504020204"/>
              </a:rPr>
              <a:t>आंतरिक स्थानों के लिए भौतिक खोज पैटर्न</a:t>
            </a:r>
          </a:p>
        </p:txBody>
      </p:sp>
      <p:sp>
        <p:nvSpPr>
          <p:cNvPr id="419" name="Google Shape;419;p48"/>
          <p:cNvSpPr txBox="1"/>
          <p:nvPr/>
        </p:nvSpPr>
        <p:spPr>
          <a:xfrm>
            <a:off x="4888523" y="1620608"/>
            <a:ext cx="7004823" cy="3710719"/>
          </a:xfrm>
          <a:prstGeom prst="rect">
            <a:avLst/>
          </a:prstGeom>
          <a:noFill/>
          <a:ln>
            <a:noFill/>
          </a:ln>
        </p:spPr>
        <p:txBody>
          <a:bodyPr spcFirstLastPara="1" wrap="square" lIns="91425" tIns="45700" rIns="91425" bIns="45700" anchor="t" anchorCtr="0">
            <a:spAutoFit/>
          </a:bodyPr>
          <a:lstStyle/>
          <a:p>
            <a:pPr marL="114300" algn="just">
              <a:lnSpc>
                <a:spcPct val="90000"/>
              </a:lnSpc>
              <a:spcBef>
                <a:spcPts val="1000"/>
              </a:spcBef>
              <a:buClr>
                <a:schemeClr val="dk1"/>
              </a:buClr>
              <a:buSzPts val="3200"/>
            </a:pPr>
            <a:r>
              <a:rPr lang="hi-IN" sz="2800" dirty="0"/>
              <a:t>कभी‑कभी ऐसी इमारतें मिलती हैं जो पूरी तरह से ढही नहीं होतीं और जिनमें बड़े खुले क्षेत्र या कई सुरक्षित कमरों वाले हिस्से होते हैं। इन स्थानों में जीवित पीड़ित पाए जा सकते हैं, जो स्वयं को बाहर निकालने या संवाद करने में सक्षम नहीं होते। ऐसे परिदृश्य में एक व्यवस्थित दृष्टिकोण अपनाना आवश्यक है, जिससे पीड़ितों का पता लगाने और तलाशी वाले क्षेत्र की घोषणा करने का सर्वोत्तम अवसर प्राप्त होता है।</a:t>
            </a:r>
            <a:endParaRPr sz="2800" dirty="0">
              <a:solidFill>
                <a:schemeClr val="dk1"/>
              </a:solidFill>
              <a:latin typeface="Open Sans"/>
            </a:endParaRP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A7FCB805-2552-4CF8-859E-2AA2C738463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7" name="Google Shape;427;p49"/>
          <p:cNvSpPr txBox="1"/>
          <p:nvPr/>
        </p:nvSpPr>
        <p:spPr>
          <a:xfrm>
            <a:off x="155689" y="2383830"/>
            <a:ext cx="4275634" cy="3170058"/>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आंतरिक स्थानों के लिए भौतिक खोज पैटर्न</a:t>
            </a:r>
          </a:p>
        </p:txBody>
      </p:sp>
      <p:sp>
        <p:nvSpPr>
          <p:cNvPr id="428" name="Google Shape;428;p49"/>
          <p:cNvSpPr txBox="1"/>
          <p:nvPr/>
        </p:nvSpPr>
        <p:spPr>
          <a:xfrm>
            <a:off x="4598377" y="1414354"/>
            <a:ext cx="7218485" cy="1938952"/>
          </a:xfrm>
          <a:prstGeom prst="rect">
            <a:avLst/>
          </a:prstGeom>
          <a:noFill/>
          <a:ln>
            <a:noFill/>
          </a:ln>
        </p:spPr>
        <p:txBody>
          <a:bodyPr spcFirstLastPara="1" wrap="square" lIns="91425" tIns="45700" rIns="91425" bIns="45700" anchor="t" anchorCtr="0">
            <a:spAutoFit/>
          </a:bodyPr>
          <a:lstStyle/>
          <a:p>
            <a:pPr algn="l" rtl="0">
              <a:buSzPts val="3600"/>
            </a:pPr>
            <a:r>
              <a:rPr lang="en-US" sz="3200" b="1" dirty="0">
                <a:solidFill>
                  <a:srgbClr val="C00000"/>
                </a:solidFill>
                <a:latin typeface="Open Sans" panose="020B0606030504020204"/>
              </a:rPr>
              <a:t>कई कमरे</a:t>
            </a:r>
            <a:endParaRPr sz="3200" b="1" dirty="0">
              <a:solidFill>
                <a:srgbClr val="C00000"/>
              </a:solidFill>
              <a:latin typeface="Open Sans" panose="020B0606030504020204"/>
            </a:endParaRPr>
          </a:p>
          <a:p>
            <a:pPr marL="0" marR="0" lvl="0" indent="0" algn="l" rtl="0">
              <a:spcBef>
                <a:spcPts val="0"/>
              </a:spcBef>
              <a:spcAft>
                <a:spcPts val="0"/>
              </a:spcAft>
              <a:buNone/>
            </a:pPr>
            <a:r>
              <a:rPr lang="en-US" sz="2400" dirty="0">
                <a:solidFill>
                  <a:schemeClr val="dk1"/>
                </a:solidFill>
                <a:latin typeface="Arial"/>
                <a:ea typeface="Arial"/>
                <a:cs typeface="Arial"/>
                <a:sym typeface="Arial"/>
              </a:rPr>
              <a:t> </a:t>
            </a:r>
            <a:endParaRPr sz="1100" dirty="0"/>
          </a:p>
          <a:p>
            <a:pPr marL="0" marR="0" lvl="0" indent="0" algn="l" rtl="0">
              <a:spcBef>
                <a:spcPts val="0"/>
              </a:spcBef>
              <a:spcAft>
                <a:spcPts val="0"/>
              </a:spcAft>
              <a:buNone/>
            </a:pPr>
            <a:r>
              <a:rPr lang="en-US" sz="2800" dirty="0">
                <a:solidFill>
                  <a:schemeClr val="dk1"/>
                </a:solidFill>
                <a:latin typeface="Open Sans"/>
              </a:rPr>
              <a:t>कई कमरों की तलाशी लेने का मूल निर्देश है "दाहिनी ओर जाएं, दाहिनी ओर रहें"</a:t>
            </a:r>
            <a:r>
              <a:rPr lang="en-US" sz="3600" b="1" dirty="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pic>
        <p:nvPicPr>
          <p:cNvPr id="429" name="Google Shape;429;p49"/>
          <p:cNvPicPr preferRelativeResize="0"/>
          <p:nvPr/>
        </p:nvPicPr>
        <p:blipFill rotWithShape="1">
          <a:blip r:embed="rId3">
            <a:alphaModFix/>
          </a:blip>
          <a:srcRect/>
          <a:stretch/>
        </p:blipFill>
        <p:spPr>
          <a:xfrm>
            <a:off x="7851531" y="3472962"/>
            <a:ext cx="4340469" cy="3248513"/>
          </a:xfrm>
          <a:prstGeom prst="rect">
            <a:avLst/>
          </a:prstGeom>
          <a:noFill/>
          <a:ln>
            <a:noFill/>
          </a:ln>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9F88B009-495F-8116-B5A6-D6FFDF72192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6" name="Google Shape;436;p50"/>
          <p:cNvSpPr txBox="1"/>
          <p:nvPr/>
        </p:nvSpPr>
        <p:spPr>
          <a:xfrm>
            <a:off x="639277" y="2248174"/>
            <a:ext cx="2833685" cy="1323399"/>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C00000"/>
                </a:solidFill>
                <a:latin typeface="Open Sans" panose="020B0606030504020204"/>
              </a:rPr>
              <a:t>कई कमरे</a:t>
            </a:r>
          </a:p>
        </p:txBody>
      </p:sp>
      <p:sp>
        <p:nvSpPr>
          <p:cNvPr id="437" name="Google Shape;437;p50"/>
          <p:cNvSpPr txBox="1"/>
          <p:nvPr/>
        </p:nvSpPr>
        <p:spPr>
          <a:xfrm>
            <a:off x="4592320" y="1864936"/>
            <a:ext cx="7356426" cy="3970277"/>
          </a:xfrm>
          <a:prstGeom prst="rect">
            <a:avLst/>
          </a:prstGeom>
          <a:noFill/>
          <a:ln>
            <a:noFill/>
          </a:ln>
        </p:spPr>
        <p:txBody>
          <a:bodyPr spcFirstLastPara="1" wrap="square" lIns="91425" tIns="45700" rIns="91425" bIns="45700" anchor="t" anchorCtr="0">
            <a:spAutoFit/>
          </a:bodyPr>
          <a:lstStyle/>
          <a:p>
            <a:pPr algn="just">
              <a:buSzPts val="3200"/>
            </a:pPr>
            <a:r>
              <a:rPr lang="hi-IN" sz="2800" dirty="0"/>
              <a:t>संरचना में प्रवेश करने के बाद खोज दल दाईं ओर मुड़ता है और दाईं दीवार के संपर्क में रहता है, चाहे दृष्टिगत रूप से या शारीरिक रूप से, जब तक कि संपूर्ण सुलभ क्षेत्र की तलाशी पूरी न हो जाए और टीम प्रारंभिक बिंदु पर वापस न आ जाए। यदि खोज दल को बाहर निकलने की आवश्यकता हो और उन्हें दिशा याद न हो, तो वे घूमकर उसी दीवार के संपर्क में रहते हुए उसे अपने बाईं ओर रखें, चाहे शारीरिक रूप से या दृष्टिगत रूप से।</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CDC495F5-EC9D-CF00-E482-6EDE2662101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4" name="Google Shape;444;p51"/>
          <p:cNvSpPr txBox="1"/>
          <p:nvPr/>
        </p:nvSpPr>
        <p:spPr>
          <a:xfrm>
            <a:off x="299933" y="2037946"/>
            <a:ext cx="3547788" cy="1938952"/>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बड़े खुले क्षेत्र (लाइन खोज)</a:t>
            </a:r>
          </a:p>
        </p:txBody>
      </p:sp>
      <p:sp>
        <p:nvSpPr>
          <p:cNvPr id="445" name="Google Shape;445;p51"/>
          <p:cNvSpPr txBox="1"/>
          <p:nvPr/>
        </p:nvSpPr>
        <p:spPr>
          <a:xfrm>
            <a:off x="4950070" y="1731264"/>
            <a:ext cx="6816966" cy="4401164"/>
          </a:xfrm>
          <a:prstGeom prst="rect">
            <a:avLst/>
          </a:prstGeom>
          <a:noFill/>
          <a:ln>
            <a:noFill/>
          </a:ln>
        </p:spPr>
        <p:txBody>
          <a:bodyPr spcFirstLastPara="1" wrap="square" lIns="91425" tIns="45700" rIns="91425" bIns="45700" anchor="t" anchorCtr="0">
            <a:spAutoFit/>
          </a:bodyPr>
          <a:lstStyle/>
          <a:p>
            <a:pPr lvl="0" algn="just">
              <a:buSzPts val="3200"/>
            </a:pPr>
            <a:r>
              <a:rPr lang="hi-IN" sz="2800" dirty="0"/>
              <a:t>ऑडिटोरियम, </a:t>
            </a:r>
            <a:r>
              <a:rPr lang="hi-IN" sz="2800" dirty="0" err="1"/>
              <a:t>कैफेटेरिया</a:t>
            </a:r>
            <a:r>
              <a:rPr lang="hi-IN" sz="2800" dirty="0"/>
              <a:t> और कई विभाजन वाले कार्यालयों जैसे बड़े खुले क्षेत्रों में लाइन खोज विधि का प्रयोग करें।</a:t>
            </a:r>
          </a:p>
          <a:p>
            <a:pPr marL="457200" lvl="0" indent="-457200" algn="just">
              <a:buSzPts val="3200"/>
              <a:buFont typeface="Wingdings" panose="05000000000000000000" pitchFamily="2" charset="2"/>
              <a:buChar char="§"/>
            </a:pPr>
            <a:r>
              <a:rPr lang="hi-IN" sz="2800" dirty="0"/>
              <a:t> खोज दल के सदस्य खुले क्षेत्र में एक सीधी रेखा में तैनात किए जाते हैं, प्रत्येक सदस्य के बीच लगभग 3–4 मीटर का अंतर रखा जाता है। </a:t>
            </a:r>
          </a:p>
          <a:p>
            <a:pPr marL="457200" lvl="0" indent="-457200" algn="just">
              <a:buSzPts val="3200"/>
              <a:buFont typeface="Wingdings" panose="05000000000000000000" pitchFamily="2" charset="2"/>
              <a:buChar char="§"/>
            </a:pPr>
            <a:r>
              <a:rPr lang="hi-IN" sz="2800" dirty="0"/>
              <a:t>इसके पश्चात् वे धीरे‑धीरे पूरे खुले क्षेत्र से होते हुए दूसरी ओर बढ़ते हैं, ताकि कोई भी संभावित पीड़ित या संकेत छूट न जाए।</a:t>
            </a:r>
            <a:endParaRPr sz="2800" b="1" dirty="0">
              <a:solidFill>
                <a:schemeClr val="dk1"/>
              </a:solidFill>
              <a:latin typeface="Open Sans"/>
            </a:endParaRP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A3EBE2F3-6483-004E-6B99-6084475E87A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3" name="Google Shape;453;p52"/>
          <p:cNvSpPr txBox="1"/>
          <p:nvPr/>
        </p:nvSpPr>
        <p:spPr>
          <a:xfrm>
            <a:off x="210350" y="2285971"/>
            <a:ext cx="3913242" cy="1938952"/>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बड़े खुले क्षेत्र (लाइन खोज)</a:t>
            </a:r>
          </a:p>
        </p:txBody>
      </p:sp>
      <p:sp>
        <p:nvSpPr>
          <p:cNvPr id="454" name="Google Shape;454;p52"/>
          <p:cNvSpPr txBox="1"/>
          <p:nvPr/>
        </p:nvSpPr>
        <p:spPr>
          <a:xfrm>
            <a:off x="4572000" y="1791948"/>
            <a:ext cx="7091652" cy="2246729"/>
          </a:xfrm>
          <a:prstGeom prst="rect">
            <a:avLst/>
          </a:prstGeom>
          <a:noFill/>
          <a:ln>
            <a:noFill/>
          </a:ln>
        </p:spPr>
        <p:txBody>
          <a:bodyPr spcFirstLastPara="1" wrap="square" lIns="91425" tIns="45700" rIns="91425" bIns="45700" anchor="t" anchorCtr="0">
            <a:spAutoFit/>
          </a:bodyPr>
          <a:lstStyle/>
          <a:p>
            <a:pPr marL="457200" indent="-457200" algn="l" rtl="0">
              <a:buSzPts val="3200"/>
              <a:buFont typeface="Arial"/>
              <a:buChar char="▪"/>
            </a:pPr>
            <a:r>
              <a:rPr lang="en-US" sz="2800" dirty="0">
                <a:solidFill>
                  <a:schemeClr val="dk1"/>
                </a:solidFill>
                <a:latin typeface="Open Sans"/>
              </a:rPr>
              <a:t>पंक्ति के अंत में स्थित टीम के सदस्य, गो राइट-स्टे राइट पद्धति का उपयोग करते हुए परिधि कक्षों की खोज करते हैं।</a:t>
            </a:r>
            <a:endParaRPr sz="2800" dirty="0">
              <a:solidFill>
                <a:schemeClr val="dk1"/>
              </a:solidFill>
              <a:latin typeface="Open Sans"/>
            </a:endParaRPr>
          </a:p>
          <a:p>
            <a:pPr marL="457200" indent="-457200" algn="l" rtl="0">
              <a:buSzPts val="3200"/>
              <a:buFont typeface="Arial"/>
              <a:buChar char="▪"/>
            </a:pPr>
            <a:r>
              <a:rPr lang="en-US" sz="2800" dirty="0">
                <a:solidFill>
                  <a:schemeClr val="dk1"/>
                </a:solidFill>
                <a:latin typeface="Open Sans"/>
              </a:rPr>
              <a:t>प्रक्रिया को विपरीत दिशा में दोहराया जा सकता है</a:t>
            </a:r>
            <a:r>
              <a:rPr lang="en-US" sz="2800" dirty="0">
                <a:solidFill>
                  <a:schemeClr val="dk1"/>
                </a:solidFill>
                <a:latin typeface="Open Sans"/>
                <a:sym typeface="Calibri"/>
              </a:rPr>
              <a:t>.</a:t>
            </a:r>
            <a:endParaRPr sz="2800" dirty="0">
              <a:solidFill>
                <a:schemeClr val="dk1"/>
              </a:solidFill>
              <a:latin typeface="Open Sans"/>
            </a:endParaRP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66020935-4C4D-0877-6FD5-F76D485A60D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2" name="Google Shape;462;p53"/>
          <p:cNvSpPr txBox="1"/>
          <p:nvPr/>
        </p:nvSpPr>
        <p:spPr>
          <a:xfrm>
            <a:off x="159058" y="2181938"/>
            <a:ext cx="3850234" cy="1323399"/>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पीड़ित प्रबंधन</a:t>
            </a:r>
          </a:p>
        </p:txBody>
      </p:sp>
      <p:sp>
        <p:nvSpPr>
          <p:cNvPr id="463" name="Google Shape;463;p53"/>
          <p:cNvSpPr txBox="1"/>
          <p:nvPr/>
        </p:nvSpPr>
        <p:spPr>
          <a:xfrm>
            <a:off x="5042098" y="1581715"/>
            <a:ext cx="6770320" cy="1384954"/>
          </a:xfrm>
          <a:prstGeom prst="rect">
            <a:avLst/>
          </a:prstGeom>
          <a:noFill/>
          <a:ln>
            <a:noFill/>
          </a:ln>
        </p:spPr>
        <p:txBody>
          <a:bodyPr spcFirstLastPara="1" wrap="square" lIns="91425" tIns="45700" rIns="91425" bIns="45700" anchor="t" anchorCtr="0">
            <a:spAutoFit/>
          </a:bodyPr>
          <a:lstStyle/>
          <a:p>
            <a:pPr marL="457200" lvl="0" indent="-457200">
              <a:buSzPts val="3200"/>
              <a:buFont typeface="Arial"/>
              <a:buChar char="▪"/>
            </a:pPr>
            <a:r>
              <a:rPr lang="hi-IN" sz="2800" dirty="0"/>
              <a:t>निम्नलिखित </a:t>
            </a:r>
            <a:r>
              <a:rPr lang="hi-IN" sz="2800" dirty="0" err="1"/>
              <a:t>अवधारणाओं</a:t>
            </a:r>
            <a:r>
              <a:rPr lang="hi-IN" sz="2800" dirty="0"/>
              <a:t> और प्रक्रियाओं को खोज शुरू होने के क्षण से लेकर अंतिम पीड़ित मिलने तक लागू किया जाना चाहिए। </a:t>
            </a:r>
            <a:r>
              <a:rPr lang="en-US" sz="2800" dirty="0">
                <a:solidFill>
                  <a:schemeClr val="dk1"/>
                </a:solidFill>
                <a:latin typeface="Open Sans"/>
              </a:rPr>
              <a:t>।</a:t>
            </a:r>
            <a:endParaRPr sz="2800" dirty="0">
              <a:solidFill>
                <a:schemeClr val="dk1"/>
              </a:solidFill>
              <a:latin typeface="Open Sans"/>
            </a:endParaRPr>
          </a:p>
        </p:txBody>
      </p:sp>
      <p:pic>
        <p:nvPicPr>
          <p:cNvPr id="464" name="Google Shape;464;p53" descr="E:\nepal ops\20150426_085807.jpg"/>
          <p:cNvPicPr preferRelativeResize="0"/>
          <p:nvPr/>
        </p:nvPicPr>
        <p:blipFill rotWithShape="1">
          <a:blip r:embed="rId3">
            <a:alphaModFix/>
          </a:blip>
          <a:srcRect/>
          <a:stretch/>
        </p:blipFill>
        <p:spPr>
          <a:xfrm>
            <a:off x="9240715" y="3358662"/>
            <a:ext cx="2785283" cy="2901666"/>
          </a:xfrm>
          <a:prstGeom prst="rect">
            <a:avLst/>
          </a:prstGeom>
          <a:noFill/>
          <a:ln>
            <a:noFill/>
          </a:ln>
        </p:spPr>
      </p:pic>
      <p:pic>
        <p:nvPicPr>
          <p:cNvPr id="465" name="Google Shape;465;p53"/>
          <p:cNvPicPr preferRelativeResize="0"/>
          <p:nvPr/>
        </p:nvPicPr>
        <p:blipFill rotWithShape="1">
          <a:blip r:embed="rId4">
            <a:alphaModFix/>
          </a:blip>
          <a:srcRect/>
          <a:stretch/>
        </p:blipFill>
        <p:spPr>
          <a:xfrm>
            <a:off x="6337396" y="3358663"/>
            <a:ext cx="2903319" cy="2901666"/>
          </a:xfrm>
          <a:prstGeom prst="rect">
            <a:avLst/>
          </a:prstGeom>
          <a:noFill/>
          <a:ln>
            <a:noFill/>
          </a:ln>
        </p:spPr>
      </p:pic>
      <p:pic>
        <p:nvPicPr>
          <p:cNvPr id="8" name="Picture 7" descr="C:\Users\spicygarg\Downloads\WhatsApp Image 2025-09-09 at 4.44.59 PM (1).jpeg"/>
          <p:cNvPicPr>
            <a:picLocks noChangeAspect="1" noChangeArrowheads="1"/>
          </p:cNvPicPr>
          <p:nvPr/>
        </p:nvPicPr>
        <p:blipFill>
          <a:blip r:embed="rId5"/>
          <a:srcRect/>
          <a:stretch>
            <a:fillRect/>
          </a:stretch>
        </p:blipFill>
        <p:spPr bwMode="auto">
          <a:xfrm>
            <a:off x="2486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6"/>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0DC11368-F584-5299-8A24-B9226026D8B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2" name="Google Shape;472;p54"/>
          <p:cNvSpPr txBox="1"/>
          <p:nvPr/>
        </p:nvSpPr>
        <p:spPr>
          <a:xfrm>
            <a:off x="431805" y="2612521"/>
            <a:ext cx="3555989" cy="1938952"/>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तलाशी के दौरान सावधानियां</a:t>
            </a:r>
          </a:p>
        </p:txBody>
      </p:sp>
      <p:sp>
        <p:nvSpPr>
          <p:cNvPr id="473" name="Google Shape;473;p54"/>
          <p:cNvSpPr txBox="1"/>
          <p:nvPr/>
        </p:nvSpPr>
        <p:spPr>
          <a:xfrm>
            <a:off x="4500979" y="1742938"/>
            <a:ext cx="7474711" cy="3939500"/>
          </a:xfrm>
          <a:prstGeom prst="rect">
            <a:avLst/>
          </a:prstGeom>
          <a:noFill/>
          <a:ln>
            <a:noFill/>
          </a:ln>
        </p:spPr>
        <p:txBody>
          <a:bodyPr spcFirstLastPara="1" wrap="square" lIns="91425" tIns="45700" rIns="91425" bIns="45700" anchor="t" anchorCtr="0">
            <a:spAutoFit/>
          </a:bodyPr>
          <a:lstStyle/>
          <a:p>
            <a:pPr marL="457200" indent="-457200" algn="just" rtl="0">
              <a:buSzPts val="3200"/>
              <a:buFont typeface="Arial"/>
              <a:buChar char="▪"/>
            </a:pPr>
            <a:r>
              <a:rPr lang="en-US" sz="2500" dirty="0">
                <a:solidFill>
                  <a:schemeClr val="dk1"/>
                </a:solidFill>
                <a:latin typeface="Open Sans"/>
              </a:rPr>
              <a:t>कभी भी ऐसी अनुचित टिप्पणी न करें जो पीड़ित </a:t>
            </a:r>
            <a:r>
              <a:rPr lang="en-US" sz="2500" dirty="0" err="1">
                <a:solidFill>
                  <a:schemeClr val="dk1"/>
                </a:solidFill>
                <a:latin typeface="Open Sans"/>
              </a:rPr>
              <a:t>को</a:t>
            </a:r>
            <a:r>
              <a:rPr lang="en-US" sz="2500" dirty="0">
                <a:solidFill>
                  <a:schemeClr val="dk1"/>
                </a:solidFill>
                <a:latin typeface="Open Sans"/>
              </a:rPr>
              <a:t> न</a:t>
            </a:r>
            <a:r>
              <a:rPr lang="hi-IN" sz="2500" dirty="0" err="1">
                <a:solidFill>
                  <a:schemeClr val="dk1"/>
                </a:solidFill>
                <a:latin typeface="Open Sans"/>
              </a:rPr>
              <a:t>हीं</a:t>
            </a:r>
            <a:r>
              <a:rPr lang="hi-IN" sz="2500" dirty="0">
                <a:solidFill>
                  <a:schemeClr val="dk1"/>
                </a:solidFill>
                <a:latin typeface="Open Sans"/>
              </a:rPr>
              <a:t> </a:t>
            </a:r>
            <a:r>
              <a:rPr lang="en-US" sz="2500" dirty="0">
                <a:solidFill>
                  <a:schemeClr val="dk1"/>
                </a:solidFill>
                <a:latin typeface="Open Sans"/>
              </a:rPr>
              <a:t> सुननी चाहिए। अपनी टिप्पणियों को सकारात्मक रखें। हमेशा यह मानकर चलें कि कोई आपकी बात सुन रहा है।</a:t>
            </a:r>
            <a:endParaRPr sz="2500" dirty="0">
              <a:solidFill>
                <a:schemeClr val="dk1"/>
              </a:solidFill>
              <a:latin typeface="Open Sans"/>
            </a:endParaRPr>
          </a:p>
          <a:p>
            <a:pPr marL="457200" indent="-457200" algn="just" rtl="0">
              <a:buSzPts val="3200"/>
              <a:buFont typeface="Arial"/>
              <a:buChar char="▪"/>
            </a:pPr>
            <a:r>
              <a:rPr lang="en-US" sz="2500" dirty="0">
                <a:solidFill>
                  <a:schemeClr val="dk1"/>
                </a:solidFill>
                <a:latin typeface="Open Sans"/>
              </a:rPr>
              <a:t>पीड़ित सबसे खराब स्थिति में है और जीवित रहने के लिए संघर्ष कर रहा है, और आप उसे खोजने और निकालने की संभावना के बारे में सकारात्मक सोच रखकर उसके बचने की संभावना को बढ़ा सकते हैं।</a:t>
            </a:r>
            <a:endParaRPr sz="2500" dirty="0">
              <a:solidFill>
                <a:schemeClr val="dk1"/>
              </a:solidFill>
              <a:latin typeface="Open Sans"/>
            </a:endParaRPr>
          </a:p>
          <a:p>
            <a:pPr marL="457200" indent="-457200" algn="just" rtl="0">
              <a:buSzPts val="3200"/>
              <a:buFont typeface="Arial"/>
              <a:buChar char="▪"/>
            </a:pPr>
            <a:r>
              <a:rPr lang="en-US" sz="2500" dirty="0">
                <a:solidFill>
                  <a:schemeClr val="dk1"/>
                </a:solidFill>
                <a:latin typeface="Open Sans"/>
              </a:rPr>
              <a:t>आप वह पहले व्यक्ति हो सकते हैं जिसके साथ पीड़ित व्यक्ति संवाद कर सकता है; इसलिए आत्मविश्वास और आशा की भावना प्रदर्शित करना महत्वपूर्ण है।</a:t>
            </a:r>
            <a:endParaRPr sz="25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AB09FEA9-0239-4015-9D00-F5A83EF24D8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80" name="Google Shape;480;p55"/>
          <p:cNvSpPr txBox="1"/>
          <p:nvPr/>
        </p:nvSpPr>
        <p:spPr>
          <a:xfrm>
            <a:off x="0" y="1620608"/>
            <a:ext cx="3865107" cy="3785611"/>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C00000"/>
                </a:solidFill>
                <a:latin typeface="Open Sans" panose="020B0606030504020204"/>
              </a:rPr>
              <a:t>किसी पीड़ित व्यक्ति से प्रारंभिक संपर्क के लिए कदम</a:t>
            </a:r>
          </a:p>
        </p:txBody>
      </p:sp>
      <p:sp>
        <p:nvSpPr>
          <p:cNvPr id="481" name="Google Shape;481;p55"/>
          <p:cNvSpPr txBox="1"/>
          <p:nvPr/>
        </p:nvSpPr>
        <p:spPr>
          <a:xfrm>
            <a:off x="4460790" y="1529825"/>
            <a:ext cx="7027018" cy="5262939"/>
          </a:xfrm>
          <a:prstGeom prst="rect">
            <a:avLst/>
          </a:prstGeom>
          <a:noFill/>
          <a:ln>
            <a:noFill/>
          </a:ln>
        </p:spPr>
        <p:txBody>
          <a:bodyPr spcFirstLastPara="1" wrap="square" lIns="91425" tIns="45700" rIns="91425" bIns="45700" anchor="t" anchorCtr="0">
            <a:spAutoFit/>
          </a:bodyPr>
          <a:lstStyle/>
          <a:p>
            <a:pPr marL="457200" lvl="0" indent="-457200" algn="l" rtl="0">
              <a:buSzPts val="3200"/>
              <a:buFont typeface="Arial"/>
              <a:buChar char="▪"/>
            </a:pPr>
            <a:r>
              <a:rPr lang="en-US" sz="2800" dirty="0">
                <a:solidFill>
                  <a:schemeClr val="dk1"/>
                </a:solidFill>
                <a:latin typeface="Open Sans"/>
              </a:rPr>
              <a:t>भाषा संबंधी बाधाओं को पहचानें और उन पर विजय प्राप्त करें।</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अपने आप को एक बचावकर्ता के रूप में पहचानें, अपनी आवाज़ और शब्दों के चयन में आत्मविश्वास और शांति प्रदर्शित करें।</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निम्नलिखित जानकारी प्राप्त करें:</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नाम</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वयस्क या बच्चा (अनुमानित आयु)</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चोट का प्रकार और सीमा</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जलयोजन स्थिति</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गर्मी</a:t>
            </a:r>
            <a:endParaRPr sz="2800" dirty="0">
              <a:solidFill>
                <a:schemeClr val="dk1"/>
              </a:solidFill>
              <a:latin typeface="Open Sans"/>
            </a:endParaRPr>
          </a:p>
          <a:p>
            <a:pPr marL="457200" lvl="0" indent="-457200" algn="l" rtl="0">
              <a:buSzPts val="3200"/>
              <a:buFont typeface="Arial"/>
              <a:buChar char="▪"/>
            </a:pPr>
            <a:r>
              <a:rPr lang="en-US" sz="2800" dirty="0">
                <a:solidFill>
                  <a:schemeClr val="dk1"/>
                </a:solidFill>
                <a:latin typeface="Open Sans"/>
              </a:rPr>
              <a:t>कारावास की डिग्री</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EDEC9B71-C3F2-AEC6-68BF-0240E7FFBB5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8" name="Google Shape;488;p56"/>
          <p:cNvSpPr txBox="1"/>
          <p:nvPr/>
        </p:nvSpPr>
        <p:spPr>
          <a:xfrm>
            <a:off x="367006" y="2013481"/>
            <a:ext cx="3826925" cy="3785611"/>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किसी पीड़ित व्यक्ति से प्रारंभिक संपर्क के लिए कदम</a:t>
            </a:r>
          </a:p>
        </p:txBody>
      </p:sp>
      <p:sp>
        <p:nvSpPr>
          <p:cNvPr id="489" name="Google Shape;489;p56"/>
          <p:cNvSpPr txBox="1"/>
          <p:nvPr/>
        </p:nvSpPr>
        <p:spPr>
          <a:xfrm>
            <a:off x="4631070" y="1620608"/>
            <a:ext cx="7095965" cy="4324220"/>
          </a:xfrm>
          <a:prstGeom prst="rect">
            <a:avLst/>
          </a:prstGeom>
          <a:noFill/>
          <a:ln>
            <a:noFill/>
          </a:ln>
        </p:spPr>
        <p:txBody>
          <a:bodyPr spcFirstLastPara="1" wrap="square" lIns="91425" tIns="45700" rIns="91425" bIns="45700" anchor="t" anchorCtr="0">
            <a:spAutoFit/>
          </a:bodyPr>
          <a:lstStyle/>
          <a:p>
            <a:pPr marL="457200" indent="-457200" algn="l" rtl="0">
              <a:buSzPts val="3200"/>
              <a:buFont typeface="Arial"/>
              <a:buChar char="▪"/>
            </a:pPr>
            <a:r>
              <a:rPr lang="en-US" sz="2500" dirty="0">
                <a:solidFill>
                  <a:schemeClr val="dk1"/>
                </a:solidFill>
                <a:latin typeface="Open Sans"/>
              </a:rPr>
              <a:t>जितनी जल्दी हो सके आपातकालीन चिकित्सा उपचार प्रदान करें।</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अन्य संभावित पीड़ितों और उनकी स्थिति के बारे में पूछें।</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बचाव कार्य के बारे में पीड़ित को सूचित करें।</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यदि आपको कुछ समय के लिए बाहर जाना हो तो पीड़ित को सूचित करें।</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जितना संभव हो सके पर्यावरण से सुरक्षा प्रदान करें।</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किसी रिश्तेदार या मित्र आदि के प्रत्यक्ष या अप्रत्यक्ष हस्तक्षेप पर विचार करें।</a:t>
            </a:r>
            <a:endParaRPr sz="25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030A8328-201E-C183-22E8-143E2362E9C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6" name="Google Shape;496;p57"/>
          <p:cNvSpPr txBox="1"/>
          <p:nvPr/>
        </p:nvSpPr>
        <p:spPr>
          <a:xfrm>
            <a:off x="566850" y="1944988"/>
            <a:ext cx="3530541" cy="1938952"/>
          </a:xfrm>
          <a:prstGeom prst="rect">
            <a:avLst/>
          </a:prstGeom>
          <a:noFill/>
          <a:ln>
            <a:noFill/>
          </a:ln>
        </p:spPr>
        <p:txBody>
          <a:bodyPr spcFirstLastPara="1" wrap="square" lIns="91425" tIns="45700" rIns="91425" bIns="45700" anchor="t" anchorCtr="0">
            <a:spAutoFit/>
          </a:bodyPr>
          <a:lstStyle/>
          <a:p>
            <a:pPr algn="ctr" rtl="0">
              <a:buSzPts val="3600"/>
            </a:pPr>
            <a:r>
              <a:rPr lang="en-US" sz="4000" b="1" dirty="0">
                <a:solidFill>
                  <a:srgbClr val="FF0000"/>
                </a:solidFill>
                <a:latin typeface="Open Sans" panose="020B0606030504020204"/>
              </a:rPr>
              <a:t>उन्नत खोज उपकरण</a:t>
            </a:r>
          </a:p>
        </p:txBody>
      </p:sp>
      <p:sp>
        <p:nvSpPr>
          <p:cNvPr id="497" name="Google Shape;497;p57"/>
          <p:cNvSpPr txBox="1"/>
          <p:nvPr/>
        </p:nvSpPr>
        <p:spPr>
          <a:xfrm>
            <a:off x="4882718" y="1552539"/>
            <a:ext cx="6523956" cy="44781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ध्वनिक पहचान (किसी इमारत में दरार या खुले स्थान से ध्वनि को बढ़ाने के लिए उपयोग)</a:t>
            </a:r>
            <a:endParaRPr sz="32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buSzPts val="3200"/>
              <a:buFont typeface="Arial"/>
              <a:buChar char="▪"/>
            </a:pPr>
            <a:r>
              <a:rPr lang="en-US" sz="2500" dirty="0">
                <a:solidFill>
                  <a:schemeClr val="dk1"/>
                </a:solidFill>
                <a:latin typeface="Open Sans"/>
              </a:rPr>
              <a:t>परिश्रावक</a:t>
            </a:r>
            <a:endParaRPr sz="2500" dirty="0">
              <a:solidFill>
                <a:schemeClr val="dk1"/>
              </a:solidFill>
              <a:latin typeface="Open Sans"/>
            </a:endParaRPr>
          </a:p>
          <a:p>
            <a:pPr marL="457200" lvl="0" indent="-457200" algn="l" rtl="0">
              <a:buSzPts val="3200"/>
              <a:buFont typeface="Arial"/>
              <a:buChar char="▪"/>
            </a:pPr>
            <a:r>
              <a:rPr lang="en-US" sz="2500" dirty="0">
                <a:solidFill>
                  <a:schemeClr val="dk1"/>
                </a:solidFill>
                <a:latin typeface="Open Sans"/>
              </a:rPr>
              <a:t>पोल पर लगे माइक्रोफोन सहित रिकॉर्डर</a:t>
            </a:r>
            <a:endParaRPr sz="2500" dirty="0">
              <a:solidFill>
                <a:schemeClr val="dk1"/>
              </a:solidFill>
              <a:latin typeface="Open Sans"/>
            </a:endParaRPr>
          </a:p>
          <a:p>
            <a:pPr marL="457200" marR="0" lvl="0" indent="-254000" algn="l" rtl="0">
              <a:spcBef>
                <a:spcPts val="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a:p>
            <a:pPr marL="0" marR="0" lvl="0" indent="0" algn="l" rtl="0">
              <a:spcBef>
                <a:spcPts val="0"/>
              </a:spcBef>
              <a:spcAft>
                <a:spcPts val="0"/>
              </a:spcAft>
              <a:buNone/>
            </a:pPr>
            <a:r>
              <a:rPr lang="en-US" sz="3200" b="1"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rPr>
              <a:t>दृश्य पहचान</a:t>
            </a:r>
            <a:r>
              <a:rPr lang="en-US" sz="32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endParaRPr dirty="0">
              <a:latin typeface="Open Sans" panose="020B0606030504020204" pitchFamily="34" charset="0"/>
              <a:ea typeface="Open Sans" panose="020B0606030504020204" pitchFamily="34" charset="0"/>
              <a:cs typeface="Open Sans" panose="020B0606030504020204" pitchFamily="34" charset="0"/>
            </a:endParaRPr>
          </a:p>
          <a:p>
            <a:pPr marL="457200" indent="-457200" algn="l" rtl="0">
              <a:buSzPts val="3200"/>
              <a:buFont typeface="Arial"/>
              <a:buChar char="▪"/>
            </a:pPr>
            <a:r>
              <a:rPr lang="en-US" sz="2500" dirty="0">
                <a:solidFill>
                  <a:schemeClr val="dk1"/>
                </a:solidFill>
                <a:latin typeface="Open Sans"/>
              </a:rPr>
              <a:t>रोशनी के साथ दूरबीन दर्पण</a:t>
            </a:r>
            <a:endParaRPr sz="2500" dirty="0">
              <a:solidFill>
                <a:schemeClr val="dk1"/>
              </a:solidFill>
              <a:latin typeface="Open Sans"/>
            </a:endParaRPr>
          </a:p>
          <a:p>
            <a:pPr marL="457200" indent="-457200" algn="l" rtl="0">
              <a:buSzPts val="3200"/>
              <a:buFont typeface="Arial"/>
              <a:buChar char="▪"/>
            </a:pPr>
            <a:r>
              <a:rPr lang="en-US" sz="2500" dirty="0">
                <a:solidFill>
                  <a:schemeClr val="dk1"/>
                </a:solidFill>
                <a:latin typeface="Open Sans"/>
              </a:rPr>
              <a:t>सामान्य वीडियो कैमरा</a:t>
            </a:r>
            <a:endParaRPr sz="25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F631D49C-5D2F-A2B7-EEF2-78744A6C669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4" name="Google Shape;504;p58"/>
          <p:cNvSpPr txBox="1"/>
          <p:nvPr/>
        </p:nvSpPr>
        <p:spPr>
          <a:xfrm>
            <a:off x="281352" y="2565191"/>
            <a:ext cx="4026877" cy="1938952"/>
          </a:xfrm>
          <a:prstGeom prst="rect">
            <a:avLst/>
          </a:prstGeom>
          <a:noFill/>
          <a:ln>
            <a:noFill/>
          </a:ln>
        </p:spPr>
        <p:txBody>
          <a:bodyPr spcFirstLastPara="1" wrap="square" lIns="91425" tIns="45700" rIns="91425" bIns="45700" anchor="t" anchorCtr="0">
            <a:spAutoFit/>
          </a:bodyPr>
          <a:lstStyle/>
          <a:p>
            <a:pPr marL="0" lvl="0" indent="0" algn="ctr" rtl="0">
              <a:buSzPts val="3600"/>
              <a:buFont typeface="Arial"/>
              <a:buNone/>
            </a:pPr>
            <a:r>
              <a:rPr lang="en-US" sz="4000" b="1" dirty="0">
                <a:solidFill>
                  <a:srgbClr val="FF0000"/>
                </a:solidFill>
                <a:latin typeface="Open Sans" panose="020B0606030504020204"/>
              </a:rPr>
              <a:t>उन्नत खोज उपकरण</a:t>
            </a:r>
          </a:p>
        </p:txBody>
      </p:sp>
      <p:sp>
        <p:nvSpPr>
          <p:cNvPr id="505" name="Google Shape;505;p58"/>
          <p:cNvSpPr txBox="1"/>
          <p:nvPr/>
        </p:nvSpPr>
        <p:spPr>
          <a:xfrm>
            <a:off x="4997956" y="2132017"/>
            <a:ext cx="6948275" cy="1938952"/>
          </a:xfrm>
          <a:prstGeom prst="rect">
            <a:avLst/>
          </a:prstGeom>
          <a:noFill/>
          <a:ln>
            <a:noFill/>
          </a:ln>
        </p:spPr>
        <p:txBody>
          <a:bodyPr spcFirstLastPara="1" wrap="square" lIns="91425" tIns="45700" rIns="91425" bIns="45700" anchor="t" anchorCtr="0">
            <a:spAutoFit/>
          </a:bodyPr>
          <a:lstStyle/>
          <a:p>
            <a:pPr algn="l" rtl="0">
              <a:buSzPts val="3600"/>
            </a:pPr>
            <a:r>
              <a:rPr lang="en-US" sz="3200" b="1" dirty="0">
                <a:solidFill>
                  <a:srgbClr val="FF0000"/>
                </a:solidFill>
                <a:latin typeface="Open Sans" panose="020B0606030504020204"/>
              </a:rPr>
              <a:t>ध्वनि संचरण</a:t>
            </a:r>
            <a:endParaRPr sz="3200" b="1" dirty="0">
              <a:solidFill>
                <a:srgbClr val="FF0000"/>
              </a:solidFill>
              <a:latin typeface="Open Sans" panose="020B0606030504020204"/>
            </a:endParaRPr>
          </a:p>
          <a:p>
            <a:pPr marL="457200" lvl="0" indent="-457200">
              <a:buSzPts val="3200"/>
              <a:buFont typeface="Arial"/>
              <a:buChar char="▪"/>
            </a:pPr>
            <a:r>
              <a:rPr lang="hi-IN" sz="2800" dirty="0"/>
              <a:t>लाउडस्पीकर को माइक्रोफोन के साथ एक एक्सटेंशन पर लगाया जाता है।</a:t>
            </a:r>
            <a:r>
              <a:rPr lang="en-US" sz="2500" dirty="0" err="1">
                <a:solidFill>
                  <a:schemeClr val="dk1"/>
                </a:solidFill>
                <a:latin typeface="Open Sans"/>
              </a:rPr>
              <a:t>पोर्टेबलरेडियो</a:t>
            </a:r>
            <a:endParaRPr sz="3200" dirty="0">
              <a:solidFill>
                <a:schemeClr val="dk1"/>
              </a:solidFill>
              <a:latin typeface="Arial"/>
              <a:ea typeface="Arial"/>
              <a:cs typeface="Arial"/>
              <a:sym typeface="Arial"/>
            </a:endParaRPr>
          </a:p>
          <a:p>
            <a:pPr marL="0" lvl="0" indent="0" algn="l" rtl="0">
              <a:buSzPts val="3600"/>
              <a:buFont typeface="Arial"/>
              <a:buNone/>
            </a:pPr>
            <a:r>
              <a:rPr lang="en-US" sz="3200" b="1" dirty="0">
                <a:solidFill>
                  <a:srgbClr val="C00000"/>
                </a:solidFill>
                <a:latin typeface="Open Sans" panose="020B0606030504020204"/>
              </a:rPr>
              <a:t>अन्य</a:t>
            </a:r>
            <a:endParaRPr sz="3200" b="1" dirty="0">
              <a:solidFill>
                <a:srgbClr val="C00000"/>
              </a:solidFill>
              <a:latin typeface="Open Sans" panose="020B0606030504020204"/>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F3674D66-62F3-5646-698E-3EE63D79E1B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9"/>
          <p:cNvSpPr txBox="1">
            <a:spLocks noGrp="1"/>
          </p:cNvSpPr>
          <p:nvPr>
            <p:ph type="title" idx="4294967295"/>
          </p:nvPr>
        </p:nvSpPr>
        <p:spPr>
          <a:xfrm>
            <a:off x="408904" y="2512382"/>
            <a:ext cx="2057504" cy="864400"/>
          </a:xfrm>
          <a:prstGeom prst="rect">
            <a:avLst/>
          </a:prstGeom>
          <a:noFill/>
          <a:ln>
            <a:noFill/>
          </a:ln>
        </p:spPr>
        <p:txBody>
          <a:bodyPr spcFirstLastPara="1" wrap="square" lIns="91425" tIns="45700" rIns="91425" bIns="45700" anchor="ctr" anchorCtr="0">
            <a:normAutofit/>
          </a:bodyPr>
          <a:lstStyle/>
          <a:p>
            <a:pPr algn="l" rtl="0">
              <a:lnSpc>
                <a:spcPct val="100000"/>
              </a:lnSpc>
              <a:buClr>
                <a:srgbClr val="000000"/>
              </a:buClr>
              <a:buSzPts val="3600"/>
            </a:pPr>
            <a:r>
              <a:rPr lang="en-US" sz="4000" b="1" dirty="0">
                <a:solidFill>
                  <a:srgbClr val="FF0000"/>
                </a:solidFill>
                <a:latin typeface="Open Sans" panose="020B0606030504020204"/>
                <a:ea typeface="Arial"/>
                <a:cs typeface="Arial"/>
                <a:sym typeface="Arial"/>
              </a:rPr>
              <a:t>समीक्षा</a:t>
            </a:r>
          </a:p>
        </p:txBody>
      </p:sp>
      <p:sp>
        <p:nvSpPr>
          <p:cNvPr id="511" name="Google Shape;511;p59"/>
          <p:cNvSpPr txBox="1">
            <a:spLocks noGrp="1"/>
          </p:cNvSpPr>
          <p:nvPr>
            <p:ph type="body" idx="4294967295"/>
          </p:nvPr>
        </p:nvSpPr>
        <p:spPr>
          <a:xfrm>
            <a:off x="3359696" y="2215405"/>
            <a:ext cx="8686800" cy="4525963"/>
          </a:xfrm>
          <a:prstGeom prst="rect">
            <a:avLst/>
          </a:prstGeom>
          <a:noFill/>
          <a:ln>
            <a:noFill/>
          </a:ln>
        </p:spPr>
        <p:txBody>
          <a:bodyPr spcFirstLastPara="1" wrap="square" lIns="91425" tIns="45700" rIns="91425" bIns="45700" anchor="t" anchorCtr="0">
            <a:noAutofit/>
          </a:bodyPr>
          <a:lstStyle/>
          <a:p>
            <a:pPr lvl="0" indent="-457200" algn="l" rtl="0">
              <a:lnSpc>
                <a:spcPct val="100000"/>
              </a:lnSpc>
              <a:spcBef>
                <a:spcPts val="0"/>
              </a:spcBef>
              <a:buClr>
                <a:srgbClr val="000000"/>
              </a:buClr>
              <a:buSzPts val="3200"/>
              <a:buFont typeface="Arial"/>
              <a:buChar char="▪"/>
            </a:pPr>
            <a:r>
              <a:rPr lang="en-US" sz="2500" dirty="0">
                <a:latin typeface="Open Sans"/>
                <a:ea typeface="Arial"/>
                <a:cs typeface="Arial"/>
                <a:sym typeface="Arial"/>
              </a:rPr>
              <a:t>खोज और स्थान को परिभाषित करें और CSSR ऑपरेशन की सफलता में इसके महत्व का वर्णन करें।</a:t>
            </a:r>
            <a:endParaRPr sz="2500" dirty="0">
              <a:latin typeface="Open Sans"/>
              <a:ea typeface="Arial"/>
              <a:cs typeface="Arial"/>
              <a:sym typeface="Arial"/>
            </a:endParaRPr>
          </a:p>
          <a:p>
            <a:pPr lvl="0" indent="-457200" algn="l" rtl="0">
              <a:lnSpc>
                <a:spcPct val="100000"/>
              </a:lnSpc>
              <a:spcBef>
                <a:spcPts val="0"/>
              </a:spcBef>
              <a:buClr>
                <a:srgbClr val="000000"/>
              </a:buClr>
              <a:buSzPts val="3200"/>
              <a:buFont typeface="Arial"/>
              <a:buChar char="▪"/>
            </a:pPr>
            <a:endParaRPr sz="2500" dirty="0">
              <a:latin typeface="Open Sans"/>
              <a:ea typeface="Arial"/>
              <a:cs typeface="Arial"/>
              <a:sym typeface="Arial"/>
            </a:endParaRPr>
          </a:p>
          <a:p>
            <a:pPr lvl="0" indent="-457200" algn="l" rtl="0">
              <a:lnSpc>
                <a:spcPct val="100000"/>
              </a:lnSpc>
              <a:spcBef>
                <a:spcPts val="0"/>
              </a:spcBef>
              <a:buClr>
                <a:srgbClr val="000000"/>
              </a:buClr>
              <a:buSzPts val="3200"/>
              <a:buFont typeface="Arial"/>
              <a:buChar char="▪"/>
            </a:pPr>
            <a:r>
              <a:rPr lang="en-US" sz="2500" dirty="0">
                <a:latin typeface="Open Sans"/>
                <a:ea typeface="Arial"/>
                <a:cs typeface="Arial"/>
                <a:sym typeface="Arial"/>
              </a:rPr>
              <a:t>खोज दल की संरचना और प्रयुक्त बुनियादी उपकरणों का वर्णन करें।</a:t>
            </a:r>
            <a:endParaRPr sz="2500" dirty="0">
              <a:latin typeface="Open Sans"/>
              <a:ea typeface="Arial"/>
              <a:cs typeface="Arial"/>
              <a:sym typeface="Arial"/>
            </a:endParaRPr>
          </a:p>
          <a:p>
            <a:pPr lvl="0" indent="-457200" algn="l" rtl="0">
              <a:lnSpc>
                <a:spcPct val="100000"/>
              </a:lnSpc>
              <a:spcBef>
                <a:spcPts val="0"/>
              </a:spcBef>
              <a:buClr>
                <a:srgbClr val="000000"/>
              </a:buClr>
              <a:buSzPts val="3200"/>
              <a:buFont typeface="Arial"/>
              <a:buChar char="▪"/>
            </a:pPr>
            <a:endParaRPr sz="2500" dirty="0">
              <a:latin typeface="Open Sans"/>
              <a:ea typeface="Arial"/>
              <a:cs typeface="Arial"/>
              <a:sym typeface="Arial"/>
            </a:endParaRPr>
          </a:p>
          <a:p>
            <a:pPr lvl="0" indent="-457200" algn="l" rtl="0">
              <a:lnSpc>
                <a:spcPct val="100000"/>
              </a:lnSpc>
              <a:spcBef>
                <a:spcPts val="0"/>
              </a:spcBef>
              <a:buClr>
                <a:srgbClr val="000000"/>
              </a:buClr>
              <a:buSzPts val="3200"/>
              <a:buFont typeface="Arial"/>
              <a:buChar char="▪"/>
            </a:pPr>
            <a:r>
              <a:rPr lang="en-US" sz="2500" dirty="0">
                <a:latin typeface="Open Sans"/>
                <a:ea typeface="Arial"/>
                <a:cs typeface="Arial"/>
                <a:sym typeface="Arial"/>
              </a:rPr>
              <a:t>खोजने और पता लगाने के चरणों की सूची बनाएं और उनका वर्णन करें।</a:t>
            </a:r>
            <a:endParaRPr sz="2500" dirty="0">
              <a:latin typeface="Open Sans"/>
              <a:ea typeface="Arial"/>
              <a:cs typeface="Arial"/>
              <a:sym typeface="Arial"/>
            </a:endParaRPr>
          </a:p>
        </p:txBody>
      </p:sp>
      <p:sp>
        <p:nvSpPr>
          <p:cNvPr id="514" name="Google Shape;514;p59"/>
          <p:cNvSpPr txBox="1"/>
          <p:nvPr/>
        </p:nvSpPr>
        <p:spPr>
          <a:xfrm>
            <a:off x="4182453" y="1056273"/>
            <a:ext cx="6125496" cy="861734"/>
          </a:xfrm>
          <a:prstGeom prst="rect">
            <a:avLst/>
          </a:prstGeom>
          <a:noFill/>
          <a:ln>
            <a:noFill/>
          </a:ln>
        </p:spPr>
        <p:txBody>
          <a:bodyPr spcFirstLastPara="1" wrap="square" lIns="91425" tIns="45700" rIns="91425" bIns="45700" anchor="t" anchorCtr="0">
            <a:spAutoFit/>
          </a:bodyPr>
          <a:lstStyle/>
          <a:p>
            <a:pPr marL="457200" indent="-457200" algn="l" rtl="0">
              <a:buSzPts val="3200"/>
              <a:buFont typeface="Arial"/>
              <a:buChar char="▪"/>
            </a:pPr>
            <a:r>
              <a:rPr lang="en-US" sz="2500" dirty="0">
                <a:solidFill>
                  <a:schemeClr val="dk1"/>
                </a:solidFill>
                <a:latin typeface="Open Sans"/>
              </a:rPr>
              <a:t>इस पाठ को पूरा करने पर आप निम्न कार्य कर सकेंगे:-</a:t>
            </a:r>
            <a:endParaRPr sz="2500" dirty="0">
              <a:solidFill>
                <a:schemeClr val="dk1"/>
              </a:solidFill>
              <a:latin typeface="Open Sans"/>
            </a:endParaRPr>
          </a:p>
        </p:txBody>
      </p:sp>
      <p:sp>
        <p:nvSpPr>
          <p:cNvPr id="515" name="Google Shape;515;p59"/>
          <p:cNvSpPr/>
          <p:nvPr/>
        </p:nvSpPr>
        <p:spPr>
          <a:xfrm>
            <a:off x="2567608" y="2204864"/>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1</a:t>
            </a:r>
            <a:endParaRPr sz="4000" b="1">
              <a:solidFill>
                <a:srgbClr val="C00000"/>
              </a:solidFill>
              <a:latin typeface="Arial"/>
              <a:ea typeface="Arial"/>
              <a:cs typeface="Arial"/>
              <a:sym typeface="Arial"/>
            </a:endParaRPr>
          </a:p>
        </p:txBody>
      </p:sp>
      <p:sp>
        <p:nvSpPr>
          <p:cNvPr id="516" name="Google Shape;516;p59"/>
          <p:cNvSpPr/>
          <p:nvPr/>
        </p:nvSpPr>
        <p:spPr>
          <a:xfrm>
            <a:off x="2603538" y="3376782"/>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2</a:t>
            </a:r>
            <a:endParaRPr sz="4000" b="1">
              <a:solidFill>
                <a:srgbClr val="C00000"/>
              </a:solidFill>
              <a:latin typeface="Arial"/>
              <a:ea typeface="Arial"/>
              <a:cs typeface="Arial"/>
              <a:sym typeface="Arial"/>
            </a:endParaRPr>
          </a:p>
        </p:txBody>
      </p:sp>
      <p:sp>
        <p:nvSpPr>
          <p:cNvPr id="517" name="Google Shape;517;p59"/>
          <p:cNvSpPr/>
          <p:nvPr/>
        </p:nvSpPr>
        <p:spPr>
          <a:xfrm>
            <a:off x="2603538" y="4414132"/>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3</a:t>
            </a:r>
            <a:endParaRPr sz="4000" b="1">
              <a:solidFill>
                <a:srgbClr val="C00000"/>
              </a:solidFill>
              <a:latin typeface="Arial"/>
              <a:ea typeface="Arial"/>
              <a:cs typeface="Arial"/>
              <a:sym typeface="Arial"/>
            </a:endParaRPr>
          </a:p>
        </p:txBody>
      </p:sp>
      <p:pic>
        <p:nvPicPr>
          <p:cNvPr id="10" name="Picture 9"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11"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09C2DA45-AAE6-592F-BEF5-4A87F233893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60"/>
          <p:cNvSpPr txBox="1">
            <a:spLocks noGrp="1"/>
          </p:cNvSpPr>
          <p:nvPr>
            <p:ph type="body" idx="4294967295"/>
          </p:nvPr>
        </p:nvSpPr>
        <p:spPr>
          <a:xfrm>
            <a:off x="3742237" y="1411531"/>
            <a:ext cx="8263290" cy="60240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Arial"/>
              <a:ea typeface="Arial"/>
              <a:cs typeface="Arial"/>
              <a:sym typeface="Arial"/>
            </a:endParaRPr>
          </a:p>
          <a:p>
            <a:pPr marL="0" indent="0" algn="l" rtl="0">
              <a:lnSpc>
                <a:spcPct val="100000"/>
              </a:lnSpc>
              <a:spcBef>
                <a:spcPts val="0"/>
              </a:spcBef>
              <a:buClr>
                <a:srgbClr val="000000"/>
              </a:buClr>
              <a:buSzPts val="3200"/>
              <a:buNone/>
            </a:pPr>
            <a:r>
              <a:rPr lang="en-US" sz="2500" dirty="0">
                <a:latin typeface="Open Sans"/>
                <a:ea typeface="Arial"/>
                <a:cs typeface="Arial"/>
                <a:sym typeface="Arial"/>
              </a:rPr>
              <a:t>रिक्त स्थान को परिभाषित करें और चार बुनियादी पतन पैटर्न में संभावित स्थानों की पहचान करें।</a:t>
            </a:r>
            <a:endParaRPr sz="2500" dirty="0">
              <a:latin typeface="Open Sans"/>
              <a:ea typeface="Arial"/>
              <a:cs typeface="Arial"/>
            </a:endParaRPr>
          </a:p>
          <a:p>
            <a:pPr indent="-457200" algn="l" rtl="0">
              <a:lnSpc>
                <a:spcPct val="100000"/>
              </a:lnSpc>
              <a:spcBef>
                <a:spcPts val="0"/>
              </a:spcBef>
              <a:buClr>
                <a:srgbClr val="000000"/>
              </a:buClr>
              <a:buSzPts val="3200"/>
              <a:buFont typeface="Arial"/>
              <a:buChar char="▪"/>
            </a:pPr>
            <a:endParaRPr sz="2500" dirty="0">
              <a:latin typeface="Open Sans"/>
              <a:ea typeface="Arial"/>
              <a:cs typeface="Arial"/>
              <a:sym typeface="Arial"/>
            </a:endParaRPr>
          </a:p>
          <a:p>
            <a:pPr marL="0" indent="0" algn="l" rtl="0">
              <a:lnSpc>
                <a:spcPct val="100000"/>
              </a:lnSpc>
              <a:spcBef>
                <a:spcPts val="0"/>
              </a:spcBef>
              <a:buClr>
                <a:srgbClr val="000000"/>
              </a:buClr>
              <a:buSzPts val="3200"/>
              <a:buNone/>
            </a:pPr>
            <a:r>
              <a:rPr lang="en-US" sz="2500" dirty="0">
                <a:latin typeface="Open Sans"/>
                <a:ea typeface="Arial"/>
                <a:cs typeface="Arial"/>
                <a:sym typeface="Arial"/>
              </a:rPr>
              <a:t>खोज करने के तरीकों, प्रकारों और पैटर्न का वर्णन करें।</a:t>
            </a:r>
            <a:endParaRPr sz="2500" dirty="0">
              <a:latin typeface="Open Sans"/>
              <a:ea typeface="Arial"/>
              <a:cs typeface="Arial"/>
            </a:endParaRPr>
          </a:p>
          <a:p>
            <a:pPr indent="-457200" algn="l" rtl="0">
              <a:lnSpc>
                <a:spcPct val="100000"/>
              </a:lnSpc>
              <a:spcBef>
                <a:spcPts val="0"/>
              </a:spcBef>
              <a:buClr>
                <a:srgbClr val="000000"/>
              </a:buClr>
              <a:buSzPts val="3200"/>
              <a:buFont typeface="Arial"/>
              <a:buChar char="▪"/>
            </a:pPr>
            <a:endParaRPr sz="2500" dirty="0">
              <a:latin typeface="Open Sans"/>
              <a:ea typeface="Arial"/>
              <a:cs typeface="Arial"/>
              <a:sym typeface="Arial"/>
            </a:endParaRPr>
          </a:p>
          <a:p>
            <a:pPr marL="0" indent="0" algn="l" rtl="0">
              <a:lnSpc>
                <a:spcPct val="100000"/>
              </a:lnSpc>
              <a:spcBef>
                <a:spcPts val="0"/>
              </a:spcBef>
              <a:buClr>
                <a:srgbClr val="000000"/>
              </a:buClr>
              <a:buSzPts val="3200"/>
              <a:buNone/>
            </a:pPr>
            <a:r>
              <a:rPr lang="en-US" sz="2500" dirty="0">
                <a:latin typeface="Open Sans"/>
                <a:ea typeface="Arial"/>
                <a:cs typeface="Arial"/>
                <a:sym typeface="Arial"/>
              </a:rPr>
              <a:t>दो अलग-अलग पैटर्न का उपयोग करते हुए, भौतिक खोज और स्थान निर्धारण के चरणों को दो व्यावहारिक अभ्यासों में प्रदर्शित करें।</a:t>
            </a:r>
            <a:endParaRPr sz="2500" dirty="0">
              <a:latin typeface="Open Sans"/>
              <a:ea typeface="Arial"/>
              <a:cs typeface="Arial"/>
              <a:sym typeface="Arial"/>
            </a:endParaRPr>
          </a:p>
        </p:txBody>
      </p:sp>
      <p:sp>
        <p:nvSpPr>
          <p:cNvPr id="525" name="Google Shape;525;p60"/>
          <p:cNvSpPr/>
          <p:nvPr/>
        </p:nvSpPr>
        <p:spPr>
          <a:xfrm>
            <a:off x="2747273" y="1719372"/>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
        <p:nvSpPr>
          <p:cNvPr id="526" name="Google Shape;526;p60"/>
          <p:cNvSpPr/>
          <p:nvPr/>
        </p:nvSpPr>
        <p:spPr>
          <a:xfrm>
            <a:off x="2747273" y="274918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buSzPts val="3600"/>
            </a:pPr>
            <a:r>
              <a:rPr lang="en-US" sz="4000" b="1" dirty="0">
                <a:solidFill>
                  <a:srgbClr val="C00000"/>
                </a:solidFill>
                <a:latin typeface="Open Sans" panose="020B0606030504020204"/>
              </a:rPr>
              <a:t>5</a:t>
            </a:r>
            <a:endParaRPr sz="4000" b="1" dirty="0">
              <a:solidFill>
                <a:srgbClr val="C00000"/>
              </a:solidFill>
              <a:latin typeface="Open Sans" panose="020B0606030504020204"/>
            </a:endParaRPr>
          </a:p>
        </p:txBody>
      </p:sp>
      <p:sp>
        <p:nvSpPr>
          <p:cNvPr id="527" name="Google Shape;527;p60"/>
          <p:cNvSpPr/>
          <p:nvPr/>
        </p:nvSpPr>
        <p:spPr>
          <a:xfrm>
            <a:off x="2791435" y="3682420"/>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0"/>
            <a:ext cx="2023019" cy="141153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1531"/>
          </a:xfrm>
          <a:prstGeom prst="rect">
            <a:avLst/>
          </a:prstGeom>
          <a:noFill/>
        </p:spPr>
      </p:pic>
      <p:sp>
        <p:nvSpPr>
          <p:cNvPr id="2" name="Slide Number Placeholder 1">
            <a:extLst>
              <a:ext uri="{FF2B5EF4-FFF2-40B4-BE49-F238E27FC236}">
                <a16:creationId xmlns:a16="http://schemas.microsoft.com/office/drawing/2014/main" id="{D85ABAB9-6112-D98C-DD6E-E6198BA2878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pPr algn="l" rtl="0"/>
            <a:endParaRPr sz="2400">
              <a:latin typeface="Open Sans"/>
            </a:endParaRPr>
          </a:p>
        </p:txBody>
      </p:sp>
      <p:sp>
        <p:nvSpPr>
          <p:cNvPr id="222" name="Duties of…"/>
          <p:cNvSpPr txBox="1"/>
          <p:nvPr/>
        </p:nvSpPr>
        <p:spPr>
          <a:xfrm>
            <a:off x="339567" y="3230214"/>
            <a:ext cx="405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rtl="0"/>
            <a:r>
              <a:rPr lang="en-US" sz="4000" b="1" dirty="0">
                <a:latin typeface="Open sans"/>
              </a:rPr>
              <a:t>कोई प्रश्न ?</a:t>
            </a:r>
          </a:p>
        </p:txBody>
      </p:sp>
      <p:sp>
        <p:nvSpPr>
          <p:cNvPr id="223" name="Ensure your safety and the safety of your crew, the patient, and bystanders…"/>
          <p:cNvSpPr txBox="1"/>
          <p:nvPr/>
        </p:nvSpPr>
        <p:spPr>
          <a:xfrm>
            <a:off x="5004915" y="1896739"/>
            <a:ext cx="7238167" cy="11562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marL="457200" indent="-457200" algn="l" rtl="0">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4"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6"/>
            <a:ext cx="1750540" cy="348119"/>
          </a:xfrm>
          <a:prstGeom prst="rect">
            <a:avLst/>
          </a:prstGeom>
        </p:spPr>
      </p:pic>
      <p:pic>
        <p:nvPicPr>
          <p:cNvPr id="5" name="Picture 4">
            <a:extLst>
              <a:ext uri="{FF2B5EF4-FFF2-40B4-BE49-F238E27FC236}">
                <a16:creationId xmlns:a16="http://schemas.microsoft.com/office/drawing/2014/main" id="{1584A8C5-6AF3-C33A-056B-62EE3B62D9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8274" y="112698"/>
            <a:ext cx="1115571" cy="1214299"/>
          </a:xfrm>
          <a:prstGeom prst="rect">
            <a:avLst/>
          </a:prstGeom>
        </p:spPr>
      </p:pic>
      <p:sp>
        <p:nvSpPr>
          <p:cNvPr id="8" name="Rectangle 7"/>
          <p:cNvSpPr/>
          <p:nvPr/>
        </p:nvSpPr>
        <p:spPr>
          <a:xfrm>
            <a:off x="0" y="6207360"/>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3600"/>
          </a:p>
        </p:txBody>
      </p:sp>
      <p:pic>
        <p:nvPicPr>
          <p:cNvPr id="3" name="Picture 2"/>
          <p:cNvPicPr>
            <a:picLocks noChangeAspect="1"/>
          </p:cNvPicPr>
          <p:nvPr/>
        </p:nvPicPr>
        <p:blipFill>
          <a:blip r:embed="rId5"/>
          <a:stretch>
            <a:fillRect/>
          </a:stretch>
        </p:blipFill>
        <p:spPr>
          <a:xfrm>
            <a:off x="6711442" y="1765970"/>
            <a:ext cx="3368693" cy="3368693"/>
          </a:xfrm>
          <a:prstGeom prst="rect">
            <a:avLst/>
          </a:prstGeom>
        </p:spPr>
      </p:pic>
      <p:pic>
        <p:nvPicPr>
          <p:cNvPr id="10" name="Picture 9"/>
          <p:cNvPicPr>
            <a:picLocks noChangeAspect="1"/>
          </p:cNvPicPr>
          <p:nvPr/>
        </p:nvPicPr>
        <p:blipFill>
          <a:blip r:embed="rId6"/>
          <a:stretch>
            <a:fillRect/>
          </a:stretch>
        </p:blipFill>
        <p:spPr>
          <a:xfrm>
            <a:off x="10817618" y="6619"/>
            <a:ext cx="1387082" cy="1227775"/>
          </a:xfrm>
          <a:prstGeom prst="rect">
            <a:avLst/>
          </a:prstGeom>
          <a:noFill/>
          <a:ln>
            <a:noFill/>
          </a:ln>
        </p:spPr>
      </p:pic>
      <p:pic>
        <p:nvPicPr>
          <p:cNvPr id="11" name="Picture 10"/>
          <p:cNvPicPr>
            <a:picLocks noChangeAspect="1"/>
          </p:cNvPicPr>
          <p:nvPr/>
        </p:nvPicPr>
        <p:blipFill>
          <a:blip r:embed="rId7"/>
          <a:stretch>
            <a:fillRect/>
          </a:stretch>
        </p:blipFill>
        <p:spPr>
          <a:xfrm>
            <a:off x="-12340" y="-26779"/>
            <a:ext cx="1709256" cy="1119067"/>
          </a:xfrm>
          <a:prstGeom prst="rect">
            <a:avLst/>
          </a:prstGeom>
          <a:noFill/>
          <a:ln>
            <a:noFill/>
          </a:ln>
        </p:spPr>
      </p:pic>
      <p:sp>
        <p:nvSpPr>
          <p:cNvPr id="6" name="Slide Number Placeholder 5">
            <a:extLst>
              <a:ext uri="{FF2B5EF4-FFF2-40B4-BE49-F238E27FC236}">
                <a16:creationId xmlns:a16="http://schemas.microsoft.com/office/drawing/2014/main" id="{1712BD6E-68EB-84E8-BA59-4A3B765AB6FD}"/>
              </a:ext>
            </a:extLst>
          </p:cNvPr>
          <p:cNvSpPr>
            <a:spLocks noGrp="1"/>
          </p:cNvSpPr>
          <p:nvPr>
            <p:ph type="sldNum" idx="12"/>
          </p:nvPr>
        </p:nvSpPr>
        <p:spPr>
          <a:xfrm>
            <a:off x="11384562" y="6406669"/>
            <a:ext cx="443644"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47</a:t>
            </a:fld>
            <a:endParaRPr lang="en-US" i="0" u="none" strike="noStrike" cap="none" dirty="0"/>
          </a:p>
        </p:txBody>
      </p:sp>
    </p:spTree>
    <p:extLst>
      <p:ext uri="{BB962C8B-B14F-4D97-AF65-F5344CB8AC3E}">
        <p14:creationId xmlns:p14="http://schemas.microsoft.com/office/powerpoint/2010/main" val="2222539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10112" y="-21158"/>
            <a:ext cx="7681888" cy="6872539"/>
          </a:xfrm>
          <a:prstGeom prst="roundRect">
            <a:avLst>
              <a:gd name="adj" fmla="val 1583"/>
            </a:avLst>
          </a:prstGeom>
          <a:solidFill>
            <a:srgbClr val="EAEAEA"/>
          </a:solidFill>
          <a:ln w="12700">
            <a:miter lim="400000"/>
          </a:ln>
        </p:spPr>
        <p:txBody>
          <a:bodyPr lIns="39142" tIns="39142" rIns="39142" bIns="39142"/>
          <a:lstStyle/>
          <a:p>
            <a:pPr algn="l" rtl="0"/>
            <a:endParaRPr sz="2400">
              <a:latin typeface="Open Sans"/>
            </a:endParaRPr>
          </a:p>
        </p:txBody>
      </p:sp>
      <p:sp>
        <p:nvSpPr>
          <p:cNvPr id="222" name="Duties of…"/>
          <p:cNvSpPr txBox="1"/>
          <p:nvPr/>
        </p:nvSpPr>
        <p:spPr>
          <a:xfrm>
            <a:off x="339567" y="3230214"/>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rtl="0"/>
            <a:r>
              <a:rPr lang="en-US" sz="4000" b="1" dirty="0">
                <a:latin typeface="Open sans"/>
              </a:rPr>
              <a:t>धन्यवाद</a:t>
            </a:r>
            <a:r>
              <a:rPr lang="en-US" sz="4000" dirty="0">
                <a:latin typeface="Open sans"/>
              </a:rPr>
              <a:t> </a:t>
            </a:r>
          </a:p>
        </p:txBody>
      </p:sp>
      <p:sp>
        <p:nvSpPr>
          <p:cNvPr id="223" name="Ensure your safety and the safety of your crew, the patient, and bystanders…"/>
          <p:cNvSpPr txBox="1"/>
          <p:nvPr/>
        </p:nvSpPr>
        <p:spPr>
          <a:xfrm>
            <a:off x="5004915" y="1311523"/>
            <a:ext cx="6781746" cy="4483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marL="457200" indent="-457200" algn="l" rtl="0">
              <a:buClr>
                <a:schemeClr val="dk1"/>
              </a:buClr>
              <a:buSzPts val="3200"/>
              <a:buFont typeface="Noto Sans Symbols"/>
              <a:buChar char="▪"/>
            </a:pPr>
            <a:endParaRPr lang="en-US" sz="24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4"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6"/>
            <a:ext cx="1750540" cy="348119"/>
          </a:xfrm>
          <a:prstGeom prst="rect">
            <a:avLst/>
          </a:prstGeom>
        </p:spPr>
      </p:pic>
      <p:sp>
        <p:nvSpPr>
          <p:cNvPr id="9" name="Rectangle 8"/>
          <p:cNvSpPr/>
          <p:nvPr/>
        </p:nvSpPr>
        <p:spPr>
          <a:xfrm>
            <a:off x="0" y="6207360"/>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3600"/>
          </a:p>
        </p:txBody>
      </p:sp>
      <p:pic>
        <p:nvPicPr>
          <p:cNvPr id="10" name="Picture 9"/>
          <p:cNvPicPr>
            <a:picLocks noChangeAspect="1"/>
          </p:cNvPicPr>
          <p:nvPr/>
        </p:nvPicPr>
        <p:blipFill>
          <a:blip r:embed="rId4"/>
          <a:stretch>
            <a:fillRect/>
          </a:stretch>
        </p:blipFill>
        <p:spPr>
          <a:xfrm>
            <a:off x="0" y="0"/>
            <a:ext cx="1837592" cy="1234394"/>
          </a:xfrm>
          <a:prstGeom prst="rect">
            <a:avLst/>
          </a:prstGeom>
          <a:noFill/>
          <a:ln>
            <a:noFill/>
          </a:ln>
        </p:spPr>
      </p:pic>
      <p:pic>
        <p:nvPicPr>
          <p:cNvPr id="11" name="Picture 10"/>
          <p:cNvPicPr>
            <a:picLocks noChangeAspect="1"/>
          </p:cNvPicPr>
          <p:nvPr/>
        </p:nvPicPr>
        <p:blipFill>
          <a:blip r:embed="rId5"/>
          <a:stretch>
            <a:fillRect/>
          </a:stretch>
        </p:blipFill>
        <p:spPr>
          <a:xfrm>
            <a:off x="10653034" y="1799"/>
            <a:ext cx="1522046" cy="1227775"/>
          </a:xfrm>
          <a:prstGeom prst="rect">
            <a:avLst/>
          </a:prstGeom>
          <a:noFill/>
          <a:ln>
            <a:noFill/>
          </a:ln>
        </p:spPr>
      </p:pic>
      <p:sp>
        <p:nvSpPr>
          <p:cNvPr id="3" name="Slide Number Placeholder 2">
            <a:extLst>
              <a:ext uri="{FF2B5EF4-FFF2-40B4-BE49-F238E27FC236}">
                <a16:creationId xmlns:a16="http://schemas.microsoft.com/office/drawing/2014/main" id="{63B905BC-9C52-3D3A-5C9A-E93CE12AC11C}"/>
              </a:ext>
            </a:extLst>
          </p:cNvPr>
          <p:cNvSpPr>
            <a:spLocks noGrp="1"/>
          </p:cNvSpPr>
          <p:nvPr>
            <p:ph type="sldNum" idx="12"/>
          </p:nvPr>
        </p:nvSpPr>
        <p:spPr>
          <a:xfrm>
            <a:off x="11384561" y="6406669"/>
            <a:ext cx="402099"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48</a:t>
            </a:fld>
            <a:endParaRPr lang="en-US" i="0" u="none" strike="noStrike" cap="none" dirty="0"/>
          </a:p>
        </p:txBody>
      </p:sp>
      <p:pic>
        <p:nvPicPr>
          <p:cNvPr id="13" name="Picture 12">
            <a:extLst>
              <a:ext uri="{FF2B5EF4-FFF2-40B4-BE49-F238E27FC236}">
                <a16:creationId xmlns:a16="http://schemas.microsoft.com/office/drawing/2014/main" id="{88F82F56-3494-5F88-DDD3-6991E5953A5F}"/>
              </a:ext>
            </a:extLst>
          </p:cNvPr>
          <p:cNvPicPr>
            <a:picLocks noChangeAspect="1"/>
          </p:cNvPicPr>
          <p:nvPr/>
        </p:nvPicPr>
        <p:blipFill>
          <a:blip r:embed="rId6"/>
          <a:stretch>
            <a:fillRect/>
          </a:stretch>
        </p:blipFill>
        <p:spPr>
          <a:xfrm>
            <a:off x="4548494" y="668594"/>
            <a:ext cx="7535351" cy="5207746"/>
          </a:xfrm>
          <a:prstGeom prst="rect">
            <a:avLst/>
          </a:prstGeom>
        </p:spPr>
      </p:pic>
    </p:spTree>
    <p:extLst>
      <p:ext uri="{BB962C8B-B14F-4D97-AF65-F5344CB8AC3E}">
        <p14:creationId xmlns:p14="http://schemas.microsoft.com/office/powerpoint/2010/main" val="3841772840"/>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2489</Words>
  <Application>Microsoft Office PowerPoint</Application>
  <PresentationFormat>Widescreen</PresentationFormat>
  <Paragraphs>291</Paragraphs>
  <Slides>48</Slides>
  <Notes>45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Arial Black</vt:lpstr>
      <vt:lpstr>Calibri</vt:lpstr>
      <vt:lpstr>Noto Sans Symbols</vt:lpstr>
      <vt:lpstr>Open Sans</vt:lpstr>
      <vt:lpstr>Open Sans</vt:lpstr>
      <vt:lpstr>Open Sans SemiBold</vt:lpstr>
      <vt:lpstr>Wingdings</vt:lpstr>
      <vt:lpstr>Office Theme</vt:lpstr>
      <vt:lpstr>PowerPoint Presentation</vt:lpstr>
      <vt:lpstr>उद्देश्य </vt:lpstr>
      <vt:lpstr>PowerPoint Presentation</vt:lpstr>
      <vt:lpstr>खोज और पता लगाना</vt:lpstr>
      <vt:lpstr>   (एल) - दस्ते के सदस्य रसद व्यक्ति के रूप में पदों को घुमाते 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कैंटिलीवर </vt:lpstr>
      <vt:lpstr>पैनकेक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समीक्षा</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shelly aggarwal</dc:creator>
  <cp:lastModifiedBy>TRG BR 1</cp:lastModifiedBy>
  <cp:revision>25</cp:revision>
  <dcterms:modified xsi:type="dcterms:W3CDTF">2025-12-19T11:39:52Z</dcterms:modified>
</cp:coreProperties>
</file>