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9"/>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FE3A9F-4060-479A-BB06-F6278E04FA3B}" v="21" dt="2025-11-30T11:28:45.6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60" y="4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JAY YADAV" userId="2517e3d847476262" providerId="LiveId" clId="{07DD569D-5DB5-4489-A8B8-8262889BA340}"/>
    <pc:docChg chg="undo custSel modSld">
      <pc:chgData name="AJAY YADAV" userId="2517e3d847476262" providerId="LiveId" clId="{07DD569D-5DB5-4489-A8B8-8262889BA340}" dt="2025-11-30T11:29:11.479" v="459" actId="20577"/>
      <pc:docMkLst>
        <pc:docMk/>
      </pc:docMkLst>
      <pc:sldChg chg="modSp mod">
        <pc:chgData name="AJAY YADAV" userId="2517e3d847476262" providerId="LiveId" clId="{07DD569D-5DB5-4489-A8B8-8262889BA340}" dt="2025-11-30T10:53:47.869" v="29" actId="6549"/>
        <pc:sldMkLst>
          <pc:docMk/>
          <pc:sldMk cId="0" sldId="257"/>
        </pc:sldMkLst>
        <pc:spChg chg="mod">
          <ac:chgData name="AJAY YADAV" userId="2517e3d847476262" providerId="LiveId" clId="{07DD569D-5DB5-4489-A8B8-8262889BA340}" dt="2025-11-30T10:53:47.869" v="29" actId="6549"/>
          <ac:spMkLst>
            <pc:docMk/>
            <pc:sldMk cId="0" sldId="257"/>
            <ac:spMk id="1048591" creationId="{00000000-0000-0000-0000-000000000000}"/>
          </ac:spMkLst>
        </pc:spChg>
        <pc:spChg chg="mod">
          <ac:chgData name="AJAY YADAV" userId="2517e3d847476262" providerId="LiveId" clId="{07DD569D-5DB5-4489-A8B8-8262889BA340}" dt="2025-11-30T10:51:18.344" v="8" actId="122"/>
          <ac:spMkLst>
            <pc:docMk/>
            <pc:sldMk cId="0" sldId="257"/>
            <ac:spMk id="1048593" creationId="{00000000-0000-0000-0000-000000000000}"/>
          </ac:spMkLst>
        </pc:spChg>
      </pc:sldChg>
      <pc:sldChg chg="modSp mod">
        <pc:chgData name="AJAY YADAV" userId="2517e3d847476262" providerId="LiveId" clId="{07DD569D-5DB5-4489-A8B8-8262889BA340}" dt="2025-11-30T10:55:50.427" v="76" actId="2710"/>
        <pc:sldMkLst>
          <pc:docMk/>
          <pc:sldMk cId="0" sldId="258"/>
        </pc:sldMkLst>
        <pc:spChg chg="mod">
          <ac:chgData name="AJAY YADAV" userId="2517e3d847476262" providerId="LiveId" clId="{07DD569D-5DB5-4489-A8B8-8262889BA340}" dt="2025-11-30T10:55:50.427" v="76" actId="2710"/>
          <ac:spMkLst>
            <pc:docMk/>
            <pc:sldMk cId="0" sldId="258"/>
            <ac:spMk id="1048601" creationId="{00000000-0000-0000-0000-000000000000}"/>
          </ac:spMkLst>
        </pc:spChg>
        <pc:spChg chg="mod">
          <ac:chgData name="AJAY YADAV" userId="2517e3d847476262" providerId="LiveId" clId="{07DD569D-5DB5-4489-A8B8-8262889BA340}" dt="2025-11-30T10:54:02.866" v="30" actId="20577"/>
          <ac:spMkLst>
            <pc:docMk/>
            <pc:sldMk cId="0" sldId="258"/>
            <ac:spMk id="1048604" creationId="{00000000-0000-0000-0000-000000000000}"/>
          </ac:spMkLst>
        </pc:spChg>
      </pc:sldChg>
      <pc:sldChg chg="modSp mod">
        <pc:chgData name="AJAY YADAV" userId="2517e3d847476262" providerId="LiveId" clId="{07DD569D-5DB5-4489-A8B8-8262889BA340}" dt="2025-11-30T10:56:08.737" v="77" actId="20577"/>
        <pc:sldMkLst>
          <pc:docMk/>
          <pc:sldMk cId="0" sldId="259"/>
        </pc:sldMkLst>
        <pc:spChg chg="mod">
          <ac:chgData name="AJAY YADAV" userId="2517e3d847476262" providerId="LiveId" clId="{07DD569D-5DB5-4489-A8B8-8262889BA340}" dt="2025-11-30T10:56:08.737" v="77" actId="20577"/>
          <ac:spMkLst>
            <pc:docMk/>
            <pc:sldMk cId="0" sldId="259"/>
            <ac:spMk id="1048610" creationId="{00000000-0000-0000-0000-000000000000}"/>
          </ac:spMkLst>
        </pc:spChg>
      </pc:sldChg>
      <pc:sldChg chg="modSp mod">
        <pc:chgData name="AJAY YADAV" userId="2517e3d847476262" providerId="LiveId" clId="{07DD569D-5DB5-4489-A8B8-8262889BA340}" dt="2025-11-30T10:57:55.922" v="95" actId="14100"/>
        <pc:sldMkLst>
          <pc:docMk/>
          <pc:sldMk cId="0" sldId="260"/>
        </pc:sldMkLst>
        <pc:spChg chg="mod">
          <ac:chgData name="AJAY YADAV" userId="2517e3d847476262" providerId="LiveId" clId="{07DD569D-5DB5-4489-A8B8-8262889BA340}" dt="2025-11-30T10:57:55.922" v="95" actId="14100"/>
          <ac:spMkLst>
            <pc:docMk/>
            <pc:sldMk cId="0" sldId="260"/>
            <ac:spMk id="1048625" creationId="{00000000-0000-0000-0000-000000000000}"/>
          </ac:spMkLst>
        </pc:spChg>
      </pc:sldChg>
      <pc:sldChg chg="modSp mod">
        <pc:chgData name="AJAY YADAV" userId="2517e3d847476262" providerId="LiveId" clId="{07DD569D-5DB5-4489-A8B8-8262889BA340}" dt="2025-11-30T10:59:33.744" v="105" actId="1037"/>
        <pc:sldMkLst>
          <pc:docMk/>
          <pc:sldMk cId="0" sldId="261"/>
        </pc:sldMkLst>
        <pc:spChg chg="mod">
          <ac:chgData name="AJAY YADAV" userId="2517e3d847476262" providerId="LiveId" clId="{07DD569D-5DB5-4489-A8B8-8262889BA340}" dt="2025-11-30T10:59:33.744" v="105" actId="1037"/>
          <ac:spMkLst>
            <pc:docMk/>
            <pc:sldMk cId="0" sldId="261"/>
            <ac:spMk id="1048640" creationId="{00000000-0000-0000-0000-000000000000}"/>
          </ac:spMkLst>
        </pc:spChg>
      </pc:sldChg>
      <pc:sldChg chg="modSp mod">
        <pc:chgData name="AJAY YADAV" userId="2517e3d847476262" providerId="LiveId" clId="{07DD569D-5DB5-4489-A8B8-8262889BA340}" dt="2025-11-30T11:01:13.719" v="133"/>
        <pc:sldMkLst>
          <pc:docMk/>
          <pc:sldMk cId="0" sldId="262"/>
        </pc:sldMkLst>
        <pc:spChg chg="mod">
          <ac:chgData name="AJAY YADAV" userId="2517e3d847476262" providerId="LiveId" clId="{07DD569D-5DB5-4489-A8B8-8262889BA340}" dt="2025-11-30T11:01:13.719" v="133"/>
          <ac:spMkLst>
            <pc:docMk/>
            <pc:sldMk cId="0" sldId="262"/>
            <ac:spMk id="1048649" creationId="{00000000-0000-0000-0000-000000000000}"/>
          </ac:spMkLst>
        </pc:spChg>
        <pc:spChg chg="mod">
          <ac:chgData name="AJAY YADAV" userId="2517e3d847476262" providerId="LiveId" clId="{07DD569D-5DB5-4489-A8B8-8262889BA340}" dt="2025-11-30T10:59:50.378" v="123" actId="20577"/>
          <ac:spMkLst>
            <pc:docMk/>
            <pc:sldMk cId="0" sldId="262"/>
            <ac:spMk id="1048650" creationId="{00000000-0000-0000-0000-000000000000}"/>
          </ac:spMkLst>
        </pc:spChg>
      </pc:sldChg>
      <pc:sldChg chg="modSp mod">
        <pc:chgData name="AJAY YADAV" userId="2517e3d847476262" providerId="LiveId" clId="{07DD569D-5DB5-4489-A8B8-8262889BA340}" dt="2025-11-30T11:03:15.193" v="151" actId="20577"/>
        <pc:sldMkLst>
          <pc:docMk/>
          <pc:sldMk cId="0" sldId="263"/>
        </pc:sldMkLst>
        <pc:spChg chg="mod">
          <ac:chgData name="AJAY YADAV" userId="2517e3d847476262" providerId="LiveId" clId="{07DD569D-5DB5-4489-A8B8-8262889BA340}" dt="2025-11-30T11:02:03.028" v="142" actId="20577"/>
          <ac:spMkLst>
            <pc:docMk/>
            <pc:sldMk cId="0" sldId="263"/>
            <ac:spMk id="1048659" creationId="{00000000-0000-0000-0000-000000000000}"/>
          </ac:spMkLst>
        </pc:spChg>
        <pc:spChg chg="mod">
          <ac:chgData name="AJAY YADAV" userId="2517e3d847476262" providerId="LiveId" clId="{07DD569D-5DB5-4489-A8B8-8262889BA340}" dt="2025-11-30T11:03:15.193" v="151" actId="20577"/>
          <ac:spMkLst>
            <pc:docMk/>
            <pc:sldMk cId="0" sldId="263"/>
            <ac:spMk id="1048660" creationId="{00000000-0000-0000-0000-000000000000}"/>
          </ac:spMkLst>
        </pc:spChg>
      </pc:sldChg>
      <pc:sldChg chg="modSp mod">
        <pc:chgData name="AJAY YADAV" userId="2517e3d847476262" providerId="LiveId" clId="{07DD569D-5DB5-4489-A8B8-8262889BA340}" dt="2025-11-30T11:06:30.837" v="166" actId="20577"/>
        <pc:sldMkLst>
          <pc:docMk/>
          <pc:sldMk cId="0" sldId="264"/>
        </pc:sldMkLst>
        <pc:spChg chg="mod">
          <ac:chgData name="AJAY YADAV" userId="2517e3d847476262" providerId="LiveId" clId="{07DD569D-5DB5-4489-A8B8-8262889BA340}" dt="2025-11-30T11:06:30.837" v="166" actId="20577"/>
          <ac:spMkLst>
            <pc:docMk/>
            <pc:sldMk cId="0" sldId="264"/>
            <ac:spMk id="1048665" creationId="{00000000-0000-0000-0000-000000000000}"/>
          </ac:spMkLst>
        </pc:spChg>
      </pc:sldChg>
      <pc:sldChg chg="modSp mod">
        <pc:chgData name="AJAY YADAV" userId="2517e3d847476262" providerId="LiveId" clId="{07DD569D-5DB5-4489-A8B8-8262889BA340}" dt="2025-11-30T11:10:42.320" v="226" actId="20577"/>
        <pc:sldMkLst>
          <pc:docMk/>
          <pc:sldMk cId="0" sldId="265"/>
        </pc:sldMkLst>
        <pc:spChg chg="mod">
          <ac:chgData name="AJAY YADAV" userId="2517e3d847476262" providerId="LiveId" clId="{07DD569D-5DB5-4489-A8B8-8262889BA340}" dt="2025-11-30T11:10:42.320" v="226" actId="20577"/>
          <ac:spMkLst>
            <pc:docMk/>
            <pc:sldMk cId="0" sldId="265"/>
            <ac:spMk id="1048671" creationId="{00000000-0000-0000-0000-000000000000}"/>
          </ac:spMkLst>
        </pc:spChg>
      </pc:sldChg>
      <pc:sldChg chg="modSp mod">
        <pc:chgData name="AJAY YADAV" userId="2517e3d847476262" providerId="LiveId" clId="{07DD569D-5DB5-4489-A8B8-8262889BA340}" dt="2025-11-30T11:12:02.971" v="230" actId="20577"/>
        <pc:sldMkLst>
          <pc:docMk/>
          <pc:sldMk cId="0" sldId="266"/>
        </pc:sldMkLst>
        <pc:spChg chg="mod">
          <ac:chgData name="AJAY YADAV" userId="2517e3d847476262" providerId="LiveId" clId="{07DD569D-5DB5-4489-A8B8-8262889BA340}" dt="2025-11-30T11:12:02.971" v="230" actId="20577"/>
          <ac:spMkLst>
            <pc:docMk/>
            <pc:sldMk cId="0" sldId="266"/>
            <ac:spMk id="1048677" creationId="{00000000-0000-0000-0000-000000000000}"/>
          </ac:spMkLst>
        </pc:spChg>
      </pc:sldChg>
      <pc:sldChg chg="modSp mod">
        <pc:chgData name="AJAY YADAV" userId="2517e3d847476262" providerId="LiveId" clId="{07DD569D-5DB5-4489-A8B8-8262889BA340}" dt="2025-11-30T11:15:54.143" v="319" actId="20577"/>
        <pc:sldMkLst>
          <pc:docMk/>
          <pc:sldMk cId="0" sldId="267"/>
        </pc:sldMkLst>
        <pc:spChg chg="mod">
          <ac:chgData name="AJAY YADAV" userId="2517e3d847476262" providerId="LiveId" clId="{07DD569D-5DB5-4489-A8B8-8262889BA340}" dt="2025-11-30T11:15:54.143" v="319" actId="20577"/>
          <ac:spMkLst>
            <pc:docMk/>
            <pc:sldMk cId="0" sldId="267"/>
            <ac:spMk id="1048683" creationId="{00000000-0000-0000-0000-000000000000}"/>
          </ac:spMkLst>
        </pc:spChg>
      </pc:sldChg>
      <pc:sldChg chg="modSp mod">
        <pc:chgData name="AJAY YADAV" userId="2517e3d847476262" providerId="LiveId" clId="{07DD569D-5DB5-4489-A8B8-8262889BA340}" dt="2025-11-30T11:17:29.475" v="323" actId="113"/>
        <pc:sldMkLst>
          <pc:docMk/>
          <pc:sldMk cId="0" sldId="268"/>
        </pc:sldMkLst>
        <pc:spChg chg="mod">
          <ac:chgData name="AJAY YADAV" userId="2517e3d847476262" providerId="LiveId" clId="{07DD569D-5DB5-4489-A8B8-8262889BA340}" dt="2025-11-30T11:17:29.475" v="323" actId="113"/>
          <ac:spMkLst>
            <pc:docMk/>
            <pc:sldMk cId="0" sldId="268"/>
            <ac:spMk id="1048689" creationId="{00000000-0000-0000-0000-000000000000}"/>
          </ac:spMkLst>
        </pc:spChg>
      </pc:sldChg>
      <pc:sldChg chg="modSp mod">
        <pc:chgData name="AJAY YADAV" userId="2517e3d847476262" providerId="LiveId" clId="{07DD569D-5DB5-4489-A8B8-8262889BA340}" dt="2025-11-30T11:18:13.875" v="326"/>
        <pc:sldMkLst>
          <pc:docMk/>
          <pc:sldMk cId="0" sldId="269"/>
        </pc:sldMkLst>
        <pc:spChg chg="mod">
          <ac:chgData name="AJAY YADAV" userId="2517e3d847476262" providerId="LiveId" clId="{07DD569D-5DB5-4489-A8B8-8262889BA340}" dt="2025-11-30T11:18:13.875" v="326"/>
          <ac:spMkLst>
            <pc:docMk/>
            <pc:sldMk cId="0" sldId="269"/>
            <ac:spMk id="1048695" creationId="{00000000-0000-0000-0000-000000000000}"/>
          </ac:spMkLst>
        </pc:spChg>
      </pc:sldChg>
      <pc:sldChg chg="modSp mod">
        <pc:chgData name="AJAY YADAV" userId="2517e3d847476262" providerId="LiveId" clId="{07DD569D-5DB5-4489-A8B8-8262889BA340}" dt="2025-11-30T11:18:49.721" v="328" actId="20577"/>
        <pc:sldMkLst>
          <pc:docMk/>
          <pc:sldMk cId="0" sldId="271"/>
        </pc:sldMkLst>
        <pc:spChg chg="mod">
          <ac:chgData name="AJAY YADAV" userId="2517e3d847476262" providerId="LiveId" clId="{07DD569D-5DB5-4489-A8B8-8262889BA340}" dt="2025-11-30T11:18:49.721" v="328" actId="20577"/>
          <ac:spMkLst>
            <pc:docMk/>
            <pc:sldMk cId="0" sldId="271"/>
            <ac:spMk id="1048707" creationId="{00000000-0000-0000-0000-000000000000}"/>
          </ac:spMkLst>
        </pc:spChg>
      </pc:sldChg>
      <pc:sldChg chg="modSp mod">
        <pc:chgData name="AJAY YADAV" userId="2517e3d847476262" providerId="LiveId" clId="{07DD569D-5DB5-4489-A8B8-8262889BA340}" dt="2025-11-30T11:19:30.150" v="343" actId="20577"/>
        <pc:sldMkLst>
          <pc:docMk/>
          <pc:sldMk cId="0" sldId="272"/>
        </pc:sldMkLst>
        <pc:spChg chg="mod">
          <ac:chgData name="AJAY YADAV" userId="2517e3d847476262" providerId="LiveId" clId="{07DD569D-5DB5-4489-A8B8-8262889BA340}" dt="2025-11-30T11:19:30.150" v="343" actId="20577"/>
          <ac:spMkLst>
            <pc:docMk/>
            <pc:sldMk cId="0" sldId="272"/>
            <ac:spMk id="1048713" creationId="{00000000-0000-0000-0000-000000000000}"/>
          </ac:spMkLst>
        </pc:spChg>
      </pc:sldChg>
      <pc:sldChg chg="modSp mod">
        <pc:chgData name="AJAY YADAV" userId="2517e3d847476262" providerId="LiveId" clId="{07DD569D-5DB5-4489-A8B8-8262889BA340}" dt="2025-11-30T11:20:59.006" v="364" actId="20577"/>
        <pc:sldMkLst>
          <pc:docMk/>
          <pc:sldMk cId="0" sldId="273"/>
        </pc:sldMkLst>
        <pc:spChg chg="mod">
          <ac:chgData name="AJAY YADAV" userId="2517e3d847476262" providerId="LiveId" clId="{07DD569D-5DB5-4489-A8B8-8262889BA340}" dt="2025-11-30T11:20:59.006" v="364" actId="20577"/>
          <ac:spMkLst>
            <pc:docMk/>
            <pc:sldMk cId="0" sldId="273"/>
            <ac:spMk id="1048719" creationId="{00000000-0000-0000-0000-000000000000}"/>
          </ac:spMkLst>
        </pc:spChg>
      </pc:sldChg>
      <pc:sldChg chg="modSp mod">
        <pc:chgData name="AJAY YADAV" userId="2517e3d847476262" providerId="LiveId" clId="{07DD569D-5DB5-4489-A8B8-8262889BA340}" dt="2025-11-30T11:21:30.268" v="375" actId="20577"/>
        <pc:sldMkLst>
          <pc:docMk/>
          <pc:sldMk cId="0" sldId="274"/>
        </pc:sldMkLst>
        <pc:spChg chg="mod">
          <ac:chgData name="AJAY YADAV" userId="2517e3d847476262" providerId="LiveId" clId="{07DD569D-5DB5-4489-A8B8-8262889BA340}" dt="2025-11-30T11:21:30.268" v="375" actId="20577"/>
          <ac:spMkLst>
            <pc:docMk/>
            <pc:sldMk cId="0" sldId="274"/>
            <ac:spMk id="1048725" creationId="{00000000-0000-0000-0000-000000000000}"/>
          </ac:spMkLst>
        </pc:spChg>
      </pc:sldChg>
      <pc:sldChg chg="modSp mod">
        <pc:chgData name="AJAY YADAV" userId="2517e3d847476262" providerId="LiveId" clId="{07DD569D-5DB5-4489-A8B8-8262889BA340}" dt="2025-11-30T11:25:12.604" v="382"/>
        <pc:sldMkLst>
          <pc:docMk/>
          <pc:sldMk cId="0" sldId="276"/>
        </pc:sldMkLst>
        <pc:spChg chg="mod">
          <ac:chgData name="AJAY YADAV" userId="2517e3d847476262" providerId="LiveId" clId="{07DD569D-5DB5-4489-A8B8-8262889BA340}" dt="2025-11-30T11:25:12.604" v="382"/>
          <ac:spMkLst>
            <pc:docMk/>
            <pc:sldMk cId="0" sldId="276"/>
            <ac:spMk id="1048737" creationId="{00000000-0000-0000-0000-000000000000}"/>
          </ac:spMkLst>
        </pc:spChg>
      </pc:sldChg>
      <pc:sldChg chg="modSp mod">
        <pc:chgData name="AJAY YADAV" userId="2517e3d847476262" providerId="LiveId" clId="{07DD569D-5DB5-4489-A8B8-8262889BA340}" dt="2025-11-30T11:26:21.645" v="385" actId="20577"/>
        <pc:sldMkLst>
          <pc:docMk/>
          <pc:sldMk cId="0" sldId="277"/>
        </pc:sldMkLst>
        <pc:spChg chg="mod">
          <ac:chgData name="AJAY YADAV" userId="2517e3d847476262" providerId="LiveId" clId="{07DD569D-5DB5-4489-A8B8-8262889BA340}" dt="2025-11-30T11:26:21.645" v="385" actId="20577"/>
          <ac:spMkLst>
            <pc:docMk/>
            <pc:sldMk cId="0" sldId="277"/>
            <ac:spMk id="1048743" creationId="{00000000-0000-0000-0000-000000000000}"/>
          </ac:spMkLst>
        </pc:spChg>
      </pc:sldChg>
      <pc:sldChg chg="modSp mod">
        <pc:chgData name="AJAY YADAV" userId="2517e3d847476262" providerId="LiveId" clId="{07DD569D-5DB5-4489-A8B8-8262889BA340}" dt="2025-11-30T11:27:56.716" v="415" actId="20577"/>
        <pc:sldMkLst>
          <pc:docMk/>
          <pc:sldMk cId="0" sldId="280"/>
        </pc:sldMkLst>
        <pc:spChg chg="mod">
          <ac:chgData name="AJAY YADAV" userId="2517e3d847476262" providerId="LiveId" clId="{07DD569D-5DB5-4489-A8B8-8262889BA340}" dt="2025-11-30T11:27:56.716" v="415" actId="20577"/>
          <ac:spMkLst>
            <pc:docMk/>
            <pc:sldMk cId="0" sldId="280"/>
            <ac:spMk id="1048759" creationId="{00000000-0000-0000-0000-000000000000}"/>
          </ac:spMkLst>
        </pc:spChg>
      </pc:sldChg>
      <pc:sldChg chg="modSp mod">
        <pc:chgData name="AJAY YADAV" userId="2517e3d847476262" providerId="LiveId" clId="{07DD569D-5DB5-4489-A8B8-8262889BA340}" dt="2025-11-30T11:28:17.939" v="444" actId="1036"/>
        <pc:sldMkLst>
          <pc:docMk/>
          <pc:sldMk cId="0" sldId="281"/>
        </pc:sldMkLst>
        <pc:spChg chg="mod">
          <ac:chgData name="AJAY YADAV" userId="2517e3d847476262" providerId="LiveId" clId="{07DD569D-5DB5-4489-A8B8-8262889BA340}" dt="2025-11-30T11:28:17.939" v="444" actId="1036"/>
          <ac:spMkLst>
            <pc:docMk/>
            <pc:sldMk cId="0" sldId="281"/>
            <ac:spMk id="1048772" creationId="{00000000-0000-0000-0000-000000000000}"/>
          </ac:spMkLst>
        </pc:spChg>
      </pc:sldChg>
      <pc:sldChg chg="modSp mod">
        <pc:chgData name="AJAY YADAV" userId="2517e3d847476262" providerId="LiveId" clId="{07DD569D-5DB5-4489-A8B8-8262889BA340}" dt="2025-11-30T11:28:52.732" v="448" actId="207"/>
        <pc:sldMkLst>
          <pc:docMk/>
          <pc:sldMk cId="0" sldId="282"/>
        </pc:sldMkLst>
        <pc:spChg chg="mod">
          <ac:chgData name="AJAY YADAV" userId="2517e3d847476262" providerId="LiveId" clId="{07DD569D-5DB5-4489-A8B8-8262889BA340}" dt="2025-11-30T11:28:52.732" v="448" actId="207"/>
          <ac:spMkLst>
            <pc:docMk/>
            <pc:sldMk cId="0" sldId="282"/>
            <ac:spMk id="1048777" creationId="{00000000-0000-0000-0000-000000000000}"/>
          </ac:spMkLst>
        </pc:spChg>
      </pc:sldChg>
      <pc:sldChg chg="modSp mod">
        <pc:chgData name="AJAY YADAV" userId="2517e3d847476262" providerId="LiveId" clId="{07DD569D-5DB5-4489-A8B8-8262889BA340}" dt="2025-11-30T11:29:11.479" v="459" actId="20577"/>
        <pc:sldMkLst>
          <pc:docMk/>
          <pc:sldMk cId="0" sldId="283"/>
        </pc:sldMkLst>
        <pc:spChg chg="mod">
          <ac:chgData name="AJAY YADAV" userId="2517e3d847476262" providerId="LiveId" clId="{07DD569D-5DB5-4489-A8B8-8262889BA340}" dt="2025-11-30T11:29:11.479" v="459" actId="20577"/>
          <ac:spMkLst>
            <pc:docMk/>
            <pc:sldMk cId="0" sldId="283"/>
            <ac:spMk id="1048780" creationId="{00000000-0000-0000-0000-000000000000}"/>
          </ac:spMkLst>
        </pc:spChg>
      </pc:sldChg>
    </pc:docChg>
  </pc:docChgLst>
</pc:chgInfo>
</file>

<file path=ppt/ink/ink1.xml><?xml version="1.0" encoding="utf-8"?>
<inkml:ink xmlns:inkml="http://www.w3.org/2003/InkML">
  <inkml:definitions/>
</inkml:ink>
</file>

<file path=ppt/ink/ink2.xml><?xml version="1.0" encoding="utf-8"?>
<inkml:ink xmlns:inkml="http://www.w3.org/2003/InkML">
  <inkml:definitions/>
</inkml:ink>
</file>

<file path=ppt/ink/ink3.xml><?xml version="1.0" encoding="utf-8"?>
<inkml:ink xmlns:inkml="http://www.w3.org/2003/InkML">
  <inkml:definitions/>
</inkml:ink>
</file>

<file path=ppt/ink/ink4.xml><?xml version="1.0" encoding="utf-8"?>
<inkml:ink xmlns:inkml="http://www.w3.org/2003/InkML">
  <inkml:definitions/>
</inkml:ink>
</file>

<file path=ppt/ink/ink5.xml><?xml version="1.0" encoding="utf-8"?>
<inkml:ink xmlns:inkml="http://www.w3.org/2003/InkML">
  <inkml:definitions/>
</inkml:ink>
</file>

<file path=ppt/ink/ink6.xml><?xml version="1.0" encoding="utf-8"?>
<inkml:ink xmlns:inkml="http://www.w3.org/2003/InkML">
  <inkml:definitions/>
</inkml:ink>
</file>

<file path=ppt/ink/ink7.xml><?xml version="1.0" encoding="utf-8"?>
<inkml:ink xmlns:inkml="http://www.w3.org/2003/InkML">
  <inkml:definitions/>
</inkml:ink>
</file>

<file path=ppt/ink/ink8.xml><?xml version="1.0" encoding="utf-8"?>
<inkml:ink xmlns:inkml="http://www.w3.org/2003/InkML">
  <inkml:definitions/>
</inkml:ink>
</file>

<file path=ppt/ink/ink9.xml><?xml version="1.0" encoding="utf-8"?>
<inkml:ink xmlns:inkml="http://www.w3.org/2003/InkML">
  <inkml:definitions/>
</inkml:ink>
</file>

<file path=ppt/ink/ink10.xml><?xml version="1.0" encoding="utf-8"?>
<inkml:ink xmlns:inkml="http://www.w3.org/2003/InkML">
  <inkml:definitions/>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1048827"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48828"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48829"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8830"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1048831"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48832"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48608" name="Google Shape;109;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609" name="Google Shape;11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048616" name="Google Shape;121;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617" name="Google Shape;12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048632" name="Google Shape;130;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633" name="Google Shape;13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048645" name="Google Shape;145;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646" name="Google Shape;14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048655" name="Google Shape;160;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656" name="Google Shape;16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048661" name="Google Shape;175;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662" name="Google Shape;17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048667" name="Google Shape;185;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668" name="Google Shape;18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048673" name="Google Shape;195;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674" name="Google Shape;19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1048679" name="Google Shape;204;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680" name="Google Shape;205;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1048685" name="Google Shape;218;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686" name="Google Shape;219;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1048691" name="Google Shape;228;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692" name="Google Shape;22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1048697" name="Google Shape;238;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698" name="Google Shape;239;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1048703" name="Google Shape;247;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704" name="Google Shape;24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1048709" name="Google Shape;256;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710" name="Google Shape;257;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1048715" name="Google Shape;265;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716" name="Google Shape;266;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1048721" name="Google Shape;273;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722" name="Google Shape;274;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1048727" name="Google Shape;281;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728" name="Google Shape;282;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1048733" name="Google Shape;289;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734" name="Google Shape;290;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1048739" name="Google Shape;297;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740" name="Google Shape;298;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1048745" name="Google Shape;305;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746" name="Google Shape;306;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1048751" name="Google Shape;313;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752" name="Google Shape;314;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1048756" name="Google Shape;321;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757" name="Google Shape;322;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1048766" name="Google Shape;329;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767" name="Google Shape;330;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1048775" name="Google Shape;341;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776" name="Google Shape;342;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01" type="tx">
  <p:cSld name="TITLE_AND_BODY">
    <p:bg>
      <p:bgPr>
        <a:solidFill>
          <a:srgbClr val="FFFFFF"/>
        </a:solidFill>
        <a:effectLst/>
      </p:bgPr>
    </p:bg>
    <p:spTree>
      <p:nvGrpSpPr>
        <p:cNvPr id="1" name="Shape 15"/>
        <p:cNvGrpSpPr/>
        <p:nvPr/>
      </p:nvGrpSpPr>
      <p:grpSpPr>
        <a:xfrm>
          <a:off x="0" y="0"/>
          <a:ext cx="0" cy="0"/>
          <a:chOff x="0" y="0"/>
          <a:chExt cx="0" cy="0"/>
        </a:xfrm>
      </p:grpSpPr>
      <p:sp>
        <p:nvSpPr>
          <p:cNvPr id="1048581" name="Google Shape;16;p2"/>
          <p:cNvSpPr txBox="1"/>
          <p:nvPr/>
        </p:nvSpPr>
        <p:spPr>
          <a:xfrm>
            <a:off x="301195" y="6438419"/>
            <a:ext cx="2321279" cy="263714"/>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200" b="0" i="0" u="none" strike="noStrike" cap="none">
                <a:solidFill>
                  <a:srgbClr val="535353"/>
                </a:solidFill>
                <a:latin typeface="Open Sans SemiBold"/>
                <a:ea typeface="Open Sans SemiBold"/>
                <a:cs typeface="Open Sans SemiBold"/>
                <a:sym typeface="Open Sans SemiBold"/>
              </a:rPr>
              <a:t>PEER | CSSR | INDIA</a:t>
            </a:r>
          </a:p>
        </p:txBody>
      </p:sp>
      <p:sp>
        <p:nvSpPr>
          <p:cNvPr id="1048582" name="Google Shape;17;p2"/>
          <p:cNvSpPr/>
          <p:nvPr/>
        </p:nvSpPr>
        <p:spPr>
          <a:xfrm>
            <a:off x="508000" y="6756400"/>
            <a:ext cx="1907669"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048583" name="Google Shape;18;p2"/>
          <p:cNvSpPr txBox="1"/>
          <p:nvPr/>
        </p:nvSpPr>
        <p:spPr>
          <a:xfrm>
            <a:off x="10757568" y="6406669"/>
            <a:ext cx="697166" cy="309881"/>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500" b="1">
                <a:solidFill>
                  <a:srgbClr val="535353"/>
                </a:solidFill>
                <a:latin typeface="Open Sans"/>
                <a:ea typeface="Open Sans"/>
                <a:cs typeface="Open Sans"/>
                <a:sym typeface="Open Sans"/>
              </a:rPr>
              <a:t>PPT 2 -</a:t>
            </a:r>
          </a:p>
        </p:txBody>
      </p:sp>
      <p:sp>
        <p:nvSpPr>
          <p:cNvPr id="1048584" name="Google Shape;19;p2"/>
          <p:cNvSpPr/>
          <p:nvPr/>
        </p:nvSpPr>
        <p:spPr>
          <a:xfrm>
            <a:off x="10769600" y="6756400"/>
            <a:ext cx="939800"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048585" name="Google Shape;20;p2"/>
          <p:cNvSpPr txBox="1">
            <a:spLocks noGrp="1"/>
          </p:cNvSpPr>
          <p:nvPr>
            <p:ph type="sldNum" idx="12"/>
          </p:nvPr>
        </p:nvSpPr>
        <p:spPr>
          <a:xfrm>
            <a:off x="11384562" y="6406669"/>
            <a:ext cx="302110" cy="338635"/>
          </a:xfrm>
          <a:prstGeom prst="rect">
            <a:avLst/>
          </a:prstGeom>
          <a:noFill/>
          <a:ln>
            <a:noFill/>
          </a:ln>
        </p:spPr>
        <p:txBody>
          <a:bodyPr spcFirstLastPara="1" wrap="square" lIns="78275" tIns="78275" rIns="78275" bIns="78275" anchor="t" anchorCtr="0">
            <a:noAutofit/>
          </a:bodyPr>
          <a:lstStyle>
            <a:lvl1pPr marL="0" lvl="0" indent="0" algn="ctr">
              <a:spcBef>
                <a:spcPts val="0"/>
              </a:spcBef>
              <a:buNone/>
              <a:defRPr sz="1500" b="1">
                <a:solidFill>
                  <a:srgbClr val="535353"/>
                </a:solidFill>
                <a:latin typeface="Open Sans"/>
                <a:ea typeface="Open Sans"/>
                <a:cs typeface="Open Sans"/>
                <a:sym typeface="Open Sans"/>
              </a:defRPr>
            </a:lvl1pPr>
            <a:lvl2pPr marL="0" lvl="1" indent="0" algn="ctr">
              <a:spcBef>
                <a:spcPts val="0"/>
              </a:spcBef>
              <a:buNone/>
              <a:defRPr sz="1500" b="1">
                <a:solidFill>
                  <a:srgbClr val="535353"/>
                </a:solidFill>
                <a:latin typeface="Open Sans"/>
                <a:ea typeface="Open Sans"/>
                <a:cs typeface="Open Sans"/>
                <a:sym typeface="Open Sans"/>
              </a:defRPr>
            </a:lvl2pPr>
            <a:lvl3pPr marL="0" lvl="2" indent="0" algn="ctr">
              <a:spcBef>
                <a:spcPts val="0"/>
              </a:spcBef>
              <a:buNone/>
              <a:defRPr sz="1500" b="1">
                <a:solidFill>
                  <a:srgbClr val="535353"/>
                </a:solidFill>
                <a:latin typeface="Open Sans"/>
                <a:ea typeface="Open Sans"/>
                <a:cs typeface="Open Sans"/>
                <a:sym typeface="Open Sans"/>
              </a:defRPr>
            </a:lvl3pPr>
            <a:lvl4pPr marL="0" lvl="3" indent="0" algn="ctr">
              <a:spcBef>
                <a:spcPts val="0"/>
              </a:spcBef>
              <a:buNone/>
              <a:defRPr sz="1500" b="1">
                <a:solidFill>
                  <a:srgbClr val="535353"/>
                </a:solidFill>
                <a:latin typeface="Open Sans"/>
                <a:ea typeface="Open Sans"/>
                <a:cs typeface="Open Sans"/>
                <a:sym typeface="Open Sans"/>
              </a:defRPr>
            </a:lvl4pPr>
            <a:lvl5pPr marL="0" lvl="4" indent="0" algn="ctr">
              <a:spcBef>
                <a:spcPts val="0"/>
              </a:spcBef>
              <a:buNone/>
              <a:defRPr sz="1500" b="1">
                <a:solidFill>
                  <a:srgbClr val="535353"/>
                </a:solidFill>
                <a:latin typeface="Open Sans"/>
                <a:ea typeface="Open Sans"/>
                <a:cs typeface="Open Sans"/>
                <a:sym typeface="Open Sans"/>
              </a:defRPr>
            </a:lvl5pPr>
            <a:lvl6pPr marL="0" lvl="5" indent="0" algn="ctr">
              <a:spcBef>
                <a:spcPts val="0"/>
              </a:spcBef>
              <a:buNone/>
              <a:defRPr sz="1500" b="1">
                <a:solidFill>
                  <a:srgbClr val="535353"/>
                </a:solidFill>
                <a:latin typeface="Open Sans"/>
                <a:ea typeface="Open Sans"/>
                <a:cs typeface="Open Sans"/>
                <a:sym typeface="Open Sans"/>
              </a:defRPr>
            </a:lvl6pPr>
            <a:lvl7pPr marL="0" lvl="6" indent="0" algn="ctr">
              <a:spcBef>
                <a:spcPts val="0"/>
              </a:spcBef>
              <a:buNone/>
              <a:defRPr sz="1500" b="1">
                <a:solidFill>
                  <a:srgbClr val="535353"/>
                </a:solidFill>
                <a:latin typeface="Open Sans"/>
                <a:ea typeface="Open Sans"/>
                <a:cs typeface="Open Sans"/>
                <a:sym typeface="Open Sans"/>
              </a:defRPr>
            </a:lvl7pPr>
            <a:lvl8pPr marL="0" lvl="7" indent="0" algn="ctr">
              <a:spcBef>
                <a:spcPts val="0"/>
              </a:spcBef>
              <a:buNone/>
              <a:defRPr sz="1500" b="1">
                <a:solidFill>
                  <a:srgbClr val="535353"/>
                </a:solidFill>
                <a:latin typeface="Open Sans"/>
                <a:ea typeface="Open Sans"/>
                <a:cs typeface="Open Sans"/>
                <a:sym typeface="Open Sans"/>
              </a:defRPr>
            </a:lvl8pPr>
            <a:lvl9pPr marL="0" lvl="8" indent="0" algn="ctr">
              <a:spcBef>
                <a:spcPts val="0"/>
              </a:spcBef>
              <a:buNone/>
              <a:defRPr sz="1500" b="1">
                <a:solidFill>
                  <a:srgbClr val="53535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t>‹#›</a:t>
            </a:fld>
            <a:endParaRPr i="0" u="none" strike="noStrike" cap="non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userDrawn="1">
  <p:cSld name="OBJECT">
    <p:spTree>
      <p:nvGrpSpPr>
        <p:cNvPr id="1" name="Shape 21"/>
        <p:cNvGrpSpPr/>
        <p:nvPr/>
      </p:nvGrpSpPr>
      <p:grpSpPr>
        <a:xfrm>
          <a:off x="0" y="0"/>
          <a:ext cx="0" cy="0"/>
          <a:chOff x="0" y="0"/>
          <a:chExt cx="0" cy="0"/>
        </a:xfrm>
      </p:grpSpPr>
      <p:sp>
        <p:nvSpPr>
          <p:cNvPr id="2" name="PEER | CSSR | INDIA">
            <a:extLst>
              <a:ext uri="{FF2B5EF4-FFF2-40B4-BE49-F238E27FC236}">
                <a16:creationId xmlns:a16="http://schemas.microsoft.com/office/drawing/2014/main" id="{FEF0CCE6-B2AE-9EAB-6B3B-5FA5D2198DCB}"/>
              </a:ext>
            </a:extLst>
          </p:cNvPr>
          <p:cNvSpPr txBox="1"/>
          <p:nvPr userDrawn="1"/>
        </p:nvSpPr>
        <p:spPr>
          <a:xfrm>
            <a:off x="566560" y="6243540"/>
            <a:ext cx="2321279" cy="2637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xmlns:lc="http://schemas.openxmlformats.org/drawingml/2006/lockedCanvas" val="1"/>
            </a:ext>
          </a:extLst>
        </p:spPr>
        <p:txBody>
          <a:bodyPr wrap="square" lIns="39142" tIns="39142" rIns="39142" bIns="39142">
            <a:spAutoFit/>
          </a:bodyPr>
          <a:lstStyle>
            <a:defPPr marR="0" lvl="0" algn="l" rtl="0">
              <a:lnSpc>
                <a:spcPct val="100000"/>
              </a:lnSpc>
              <a:spcBef>
                <a:spcPts val="0"/>
              </a:spcBef>
              <a:spcAft>
                <a:spcPts val="0"/>
              </a:spcAft>
            </a:defPPr>
            <a:lvl1pPr marR="0" lvl="0" algn="ctr" defTabSz="2438400" rtl="0">
              <a:lnSpc>
                <a:spcPct val="100000"/>
              </a:lnSpc>
              <a:spcBef>
                <a:spcPts val="600"/>
              </a:spcBef>
              <a:spcAft>
                <a:spcPts val="0"/>
              </a:spcAft>
              <a:buClr>
                <a:srgbClr val="000000"/>
              </a:buClr>
              <a:buFont typeface="Arial"/>
              <a:defRPr sz="2400" b="0" i="0" u="none" strike="noStrike" cap="none" spc="120">
                <a:solidFill>
                  <a:srgbClr val="535353"/>
                </a:solidFill>
                <a:latin typeface="Open Sans Semibold"/>
                <a:ea typeface="Open Sans Semibold"/>
                <a:cs typeface="Open Sans Semibold"/>
                <a:sym typeface="Open Sans Semibold"/>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rtl="0"/>
            <a:r>
              <a:rPr lang="en-IN" sz="1200" dirty="0">
                <a:solidFill>
                  <a:srgbClr val="FF0000"/>
                </a:solidFill>
              </a:rPr>
              <a:t>केन्द्रीय सशस्त्र पुलिस बल</a:t>
            </a:r>
            <a:r>
              <a:rPr sz="1200" dirty="0">
                <a:solidFill>
                  <a:srgbClr val="FF0000"/>
                </a:solidFill>
              </a:rPr>
              <a:t>|</a:t>
            </a:r>
            <a:r>
              <a:rPr lang="en-US" sz="1200" dirty="0">
                <a:solidFill>
                  <a:srgbClr val="FF0000"/>
                </a:solidFill>
              </a:rPr>
              <a:t>सीएसएसआर</a:t>
            </a:r>
            <a:r>
              <a:rPr sz="1200" dirty="0">
                <a:solidFill>
                  <a:srgbClr val="FF0000"/>
                </a:solidFill>
              </a:rPr>
              <a:t> | भारत</a:t>
            </a:r>
          </a:p>
        </p:txBody>
      </p:sp>
      <p:pic>
        <p:nvPicPr>
          <p:cNvPr id="6" name="Picture 5">
            <a:extLst>
              <a:ext uri="{FF2B5EF4-FFF2-40B4-BE49-F238E27FC236}">
                <a16:creationId xmlns:a16="http://schemas.microsoft.com/office/drawing/2014/main" id="{29C410BF-AA4C-6402-334C-D44385D65136}"/>
              </a:ext>
            </a:extLst>
          </p:cNvPr>
          <p:cNvPicPr>
            <a:picLocks noChangeAspect="1"/>
          </p:cNvPicPr>
          <p:nvPr userDrawn="1"/>
        </p:nvPicPr>
        <p:blipFill>
          <a:blip r:embed="rId2"/>
          <a:stretch>
            <a:fillRect/>
          </a:stretch>
        </p:blipFill>
        <p:spPr>
          <a:xfrm>
            <a:off x="18472" y="-1"/>
            <a:ext cx="1533236" cy="1149927"/>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userDrawn="1">
  <p:cSld name="TWO_OBJECTS">
    <p:spTree>
      <p:nvGrpSpPr>
        <p:cNvPr id="1" name="Shape 27"/>
        <p:cNvGrpSpPr/>
        <p:nvPr/>
      </p:nvGrpSpPr>
      <p:grpSpPr>
        <a:xfrm>
          <a:off x="0" y="0"/>
          <a:ext cx="0" cy="0"/>
          <a:chOff x="0" y="0"/>
          <a:chExt cx="0" cy="0"/>
        </a:xfrm>
      </p:grpSpPr>
      <p:sp>
        <p:nvSpPr>
          <p:cNvPr id="2" name="PEER | CSSR | INDIA">
            <a:extLst>
              <a:ext uri="{FF2B5EF4-FFF2-40B4-BE49-F238E27FC236}">
                <a16:creationId xmlns:a16="http://schemas.microsoft.com/office/drawing/2014/main" id="{FEF0CCE6-B2AE-9EAB-6B3B-5FA5D2198DCB}"/>
              </a:ext>
            </a:extLst>
          </p:cNvPr>
          <p:cNvSpPr txBox="1"/>
          <p:nvPr userDrawn="1"/>
        </p:nvSpPr>
        <p:spPr>
          <a:xfrm>
            <a:off x="400306" y="6252779"/>
            <a:ext cx="2321279" cy="2637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xmlns:lc="http://schemas.openxmlformats.org/drawingml/2006/lockedCanvas" val="1"/>
            </a:ext>
          </a:extLst>
        </p:spPr>
        <p:txBody>
          <a:bodyPr wrap="square" lIns="39142" tIns="39142" rIns="39142" bIns="39142">
            <a:spAutoFit/>
          </a:bodyPr>
          <a:lstStyle>
            <a:defPPr marR="0" lvl="0" algn="l" rtl="0">
              <a:lnSpc>
                <a:spcPct val="100000"/>
              </a:lnSpc>
              <a:spcBef>
                <a:spcPts val="0"/>
              </a:spcBef>
              <a:spcAft>
                <a:spcPts val="0"/>
              </a:spcAft>
            </a:defPPr>
            <a:lvl1pPr marR="0" lvl="0" algn="ctr" defTabSz="2438400" rtl="0">
              <a:lnSpc>
                <a:spcPct val="100000"/>
              </a:lnSpc>
              <a:spcBef>
                <a:spcPts val="600"/>
              </a:spcBef>
              <a:spcAft>
                <a:spcPts val="0"/>
              </a:spcAft>
              <a:buClr>
                <a:srgbClr val="000000"/>
              </a:buClr>
              <a:buFont typeface="Arial"/>
              <a:defRPr sz="2400" b="0" i="0" u="none" strike="noStrike" cap="none" spc="120">
                <a:solidFill>
                  <a:srgbClr val="535353"/>
                </a:solidFill>
                <a:latin typeface="Open Sans Semibold"/>
                <a:ea typeface="Open Sans Semibold"/>
                <a:cs typeface="Open Sans Semibold"/>
                <a:sym typeface="Open Sans Semibold"/>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rtl="0"/>
            <a:r>
              <a:rPr lang="en-IN" sz="1200" dirty="0">
                <a:solidFill>
                  <a:srgbClr val="FF0000"/>
                </a:solidFill>
              </a:rPr>
              <a:t>केन्द्रीय सशस्त्र पुलिस बल</a:t>
            </a:r>
            <a:r>
              <a:rPr sz="1200" dirty="0">
                <a:solidFill>
                  <a:srgbClr val="FF0000"/>
                </a:solidFill>
              </a:rPr>
              <a:t>|</a:t>
            </a:r>
            <a:r>
              <a:rPr lang="en-US" sz="1200" dirty="0">
                <a:solidFill>
                  <a:srgbClr val="FF0000"/>
                </a:solidFill>
              </a:rPr>
              <a:t>सीएसएसआर</a:t>
            </a:r>
            <a:r>
              <a:rPr sz="1200" dirty="0">
                <a:solidFill>
                  <a:srgbClr val="FF0000"/>
                </a:solidFill>
              </a:rPr>
              <a:t> | भारत</a:t>
            </a:r>
          </a:p>
        </p:txBody>
      </p:sp>
      <p:pic>
        <p:nvPicPr>
          <p:cNvPr id="4" name="Picture 3">
            <a:extLst>
              <a:ext uri="{FF2B5EF4-FFF2-40B4-BE49-F238E27FC236}">
                <a16:creationId xmlns:a16="http://schemas.microsoft.com/office/drawing/2014/main" id="{52F1F505-1E16-C93B-F21A-E4942D88DB3A}"/>
              </a:ext>
            </a:extLst>
          </p:cNvPr>
          <p:cNvPicPr>
            <a:picLocks noChangeAspect="1"/>
          </p:cNvPicPr>
          <p:nvPr userDrawn="1"/>
        </p:nvPicPr>
        <p:blipFill>
          <a:blip r:embed="rId2"/>
          <a:stretch>
            <a:fillRect/>
          </a:stretch>
        </p:blipFill>
        <p:spPr>
          <a:xfrm>
            <a:off x="30781" y="0"/>
            <a:ext cx="1530164" cy="108989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4"/>
        <p:cNvGrpSpPr/>
        <p:nvPr/>
      </p:nvGrpSpPr>
      <p:grpSpPr>
        <a:xfrm>
          <a:off x="0" y="0"/>
          <a:ext cx="0" cy="0"/>
          <a:chOff x="0" y="0"/>
          <a:chExt cx="0" cy="0"/>
        </a:xfrm>
      </p:grpSpPr>
      <p:sp>
        <p:nvSpPr>
          <p:cNvPr id="2" name="PEER | CSSR | INDIA">
            <a:extLst>
              <a:ext uri="{FF2B5EF4-FFF2-40B4-BE49-F238E27FC236}">
                <a16:creationId xmlns:a16="http://schemas.microsoft.com/office/drawing/2014/main" id="{FEF0CCE6-B2AE-9EAB-6B3B-5FA5D2198DCB}"/>
              </a:ext>
            </a:extLst>
          </p:cNvPr>
          <p:cNvSpPr txBox="1"/>
          <p:nvPr userDrawn="1"/>
        </p:nvSpPr>
        <p:spPr>
          <a:xfrm>
            <a:off x="298706" y="6326671"/>
            <a:ext cx="2321279" cy="2637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xmlns:lc="http://schemas.openxmlformats.org/drawingml/2006/lockedCanvas" val="1"/>
            </a:ext>
          </a:extLst>
        </p:spPr>
        <p:txBody>
          <a:bodyPr wrap="square" lIns="39142" tIns="39142" rIns="39142" bIns="39142">
            <a:spAutoFit/>
          </a:bodyPr>
          <a:lstStyle>
            <a:defPPr marR="0" lvl="0" algn="l" rtl="0">
              <a:lnSpc>
                <a:spcPct val="100000"/>
              </a:lnSpc>
              <a:spcBef>
                <a:spcPts val="0"/>
              </a:spcBef>
              <a:spcAft>
                <a:spcPts val="0"/>
              </a:spcAft>
            </a:defPPr>
            <a:lvl1pPr marR="0" lvl="0" algn="ctr" defTabSz="2438400" rtl="0">
              <a:lnSpc>
                <a:spcPct val="100000"/>
              </a:lnSpc>
              <a:spcBef>
                <a:spcPts val="600"/>
              </a:spcBef>
              <a:spcAft>
                <a:spcPts val="0"/>
              </a:spcAft>
              <a:buClr>
                <a:srgbClr val="000000"/>
              </a:buClr>
              <a:buFont typeface="Arial"/>
              <a:defRPr sz="2400" b="0" i="0" u="none" strike="noStrike" cap="none" spc="120">
                <a:solidFill>
                  <a:srgbClr val="535353"/>
                </a:solidFill>
                <a:latin typeface="Open Sans Semibold"/>
                <a:ea typeface="Open Sans Semibold"/>
                <a:cs typeface="Open Sans Semibold"/>
                <a:sym typeface="Open Sans Semibold"/>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rtl="0"/>
            <a:r>
              <a:rPr lang="en-IN" sz="1200" dirty="0">
                <a:solidFill>
                  <a:srgbClr val="FF0000"/>
                </a:solidFill>
              </a:rPr>
              <a:t>केन्द्रीय सशस्त्र पुलिस बल</a:t>
            </a:r>
            <a:r>
              <a:rPr sz="1200" dirty="0">
                <a:solidFill>
                  <a:srgbClr val="FF0000"/>
                </a:solidFill>
              </a:rPr>
              <a:t>|</a:t>
            </a:r>
            <a:r>
              <a:rPr lang="en-US" sz="1200" dirty="0">
                <a:solidFill>
                  <a:srgbClr val="FF0000"/>
                </a:solidFill>
              </a:rPr>
              <a:t>सीएसएसआर</a:t>
            </a:r>
            <a:r>
              <a:rPr sz="1200" dirty="0">
                <a:solidFill>
                  <a:srgbClr val="FF0000"/>
                </a:solidFill>
              </a:rPr>
              <a:t> | भारत</a:t>
            </a:r>
          </a:p>
        </p:txBody>
      </p:sp>
      <p:pic>
        <p:nvPicPr>
          <p:cNvPr id="4" name="Picture 3">
            <a:extLst>
              <a:ext uri="{FF2B5EF4-FFF2-40B4-BE49-F238E27FC236}">
                <a16:creationId xmlns:a16="http://schemas.microsoft.com/office/drawing/2014/main" id="{0B67C310-AF15-E43C-61A2-88E91D735F1A}"/>
              </a:ext>
            </a:extLst>
          </p:cNvPr>
          <p:cNvPicPr>
            <a:picLocks noChangeAspect="1"/>
          </p:cNvPicPr>
          <p:nvPr userDrawn="1"/>
        </p:nvPicPr>
        <p:blipFill>
          <a:blip r:embed="rId2"/>
          <a:stretch>
            <a:fillRect/>
          </a:stretch>
        </p:blipFill>
        <p:spPr>
          <a:xfrm>
            <a:off x="27705" y="46181"/>
            <a:ext cx="1456273" cy="1016002"/>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8"/>
        <p:cNvGrpSpPr/>
        <p:nvPr/>
      </p:nvGrpSpPr>
      <p:grpSpPr>
        <a:xfrm>
          <a:off x="0" y="0"/>
          <a:ext cx="0" cy="0"/>
          <a:chOff x="0" y="0"/>
          <a:chExt cx="0" cy="0"/>
        </a:xfrm>
      </p:grpSpPr>
      <p:sp>
        <p:nvSpPr>
          <p:cNvPr id="1048810" name="Google Shape;39;p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lvl2pPr>
            <a:lvl3pPr lvl="2">
              <a:spcBef>
                <a:spcPts val="0"/>
              </a:spcBef>
              <a:spcAft>
                <a:spcPts val="0"/>
              </a:spcAft>
              <a:buSzPts val="1400"/>
              <a:buNone/>
            </a:lvl3pPr>
            <a:lvl4pPr lvl="3">
              <a:spcBef>
                <a:spcPts val="0"/>
              </a:spcBef>
              <a:spcAft>
                <a:spcPts val="0"/>
              </a:spcAft>
              <a:buSzPts val="1400"/>
              <a:buNone/>
            </a:lvl4pPr>
            <a:lvl5pPr lvl="4">
              <a:spcBef>
                <a:spcPts val="0"/>
              </a:spcBef>
              <a:spcAft>
                <a:spcPts val="0"/>
              </a:spcAft>
              <a:buSzPts val="1400"/>
              <a:buNone/>
            </a:lvl5pPr>
            <a:lvl6pPr lvl="5">
              <a:spcBef>
                <a:spcPts val="0"/>
              </a:spcBef>
              <a:spcAft>
                <a:spcPts val="0"/>
              </a:spcAft>
              <a:buSzPts val="1400"/>
              <a:buNone/>
            </a:lvl6pPr>
            <a:lvl7pPr lvl="6">
              <a:spcBef>
                <a:spcPts val="0"/>
              </a:spcBef>
              <a:spcAft>
                <a:spcPts val="0"/>
              </a:spcAft>
              <a:buSzPts val="1400"/>
              <a:buNone/>
            </a:lvl7pPr>
            <a:lvl8pPr lvl="7">
              <a:spcBef>
                <a:spcPts val="0"/>
              </a:spcBef>
              <a:spcAft>
                <a:spcPts val="0"/>
              </a:spcAft>
              <a:buSzPts val="1400"/>
              <a:buNone/>
            </a:lvl8pPr>
            <a:lvl9pPr lvl="8">
              <a:spcBef>
                <a:spcPts val="0"/>
              </a:spcBef>
              <a:spcAft>
                <a:spcPts val="0"/>
              </a:spcAft>
              <a:buSzPts val="1400"/>
              <a:buNone/>
            </a:lvl9pPr>
          </a:lstStyle>
          <a:p>
            <a:endParaRPr/>
          </a:p>
        </p:txBody>
      </p:sp>
      <p:sp>
        <p:nvSpPr>
          <p:cNvPr id="1048811" name="Google Shape;40;p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048812" name="Google Shape;41;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r>
              <a:rPr lang="en-US"/>
              <a:t>5/25/2025</a:t>
            </a:r>
            <a:endParaRPr/>
          </a:p>
        </p:txBody>
      </p:sp>
      <p:sp>
        <p:nvSpPr>
          <p:cNvPr id="1048813" name="Google Shape;42;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endParaRPr/>
          </a:p>
        </p:txBody>
      </p:sp>
      <p:sp>
        <p:nvSpPr>
          <p:cNvPr id="1048814" name="Google Shape;43;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lvl1pPr>
            <a:lvl2pPr marL="0" lvl="1" indent="0" algn="r">
              <a:spcBef>
                <a:spcPts val="0"/>
              </a:spcBef>
              <a:buNone/>
            </a:lvl2pPr>
            <a:lvl3pPr marL="0" lvl="2" indent="0" algn="r">
              <a:spcBef>
                <a:spcPts val="0"/>
              </a:spcBef>
              <a:buNone/>
            </a:lvl3pPr>
            <a:lvl4pPr marL="0" lvl="3" indent="0" algn="r">
              <a:spcBef>
                <a:spcPts val="0"/>
              </a:spcBef>
              <a:buNone/>
            </a:lvl4pPr>
            <a:lvl5pPr marL="0" lvl="4" indent="0" algn="r">
              <a:spcBef>
                <a:spcPts val="0"/>
              </a:spcBef>
              <a:buNone/>
            </a:lvl5pPr>
            <a:lvl6pPr marL="0" lvl="5" indent="0" algn="r">
              <a:spcBef>
                <a:spcPts val="0"/>
              </a:spcBef>
              <a:buNone/>
            </a:lvl6pPr>
            <a:lvl7pPr marL="0" lvl="6" indent="0" algn="r">
              <a:spcBef>
                <a:spcPts val="0"/>
              </a:spcBef>
              <a:buNone/>
            </a:lvl7pPr>
            <a:lvl8pPr marL="0" lvl="7" indent="0" algn="r">
              <a:spcBef>
                <a:spcPts val="0"/>
              </a:spcBef>
              <a:buNone/>
            </a:lvl8pPr>
            <a:lvl9pPr marL="0" lvl="8" indent="0" algn="r">
              <a:spcBef>
                <a:spcPts val="0"/>
              </a:spcBef>
              <a:buNone/>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4"/>
        <p:cNvGrpSpPr/>
        <p:nvPr/>
      </p:nvGrpSpPr>
      <p:grpSpPr>
        <a:xfrm>
          <a:off x="0" y="0"/>
          <a:ext cx="0" cy="0"/>
          <a:chOff x="0" y="0"/>
          <a:chExt cx="0" cy="0"/>
        </a:xfrm>
      </p:grpSpPr>
      <p:sp>
        <p:nvSpPr>
          <p:cNvPr id="1048783" name="Google Shape;45;p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lvl2pPr>
            <a:lvl3pPr lvl="2">
              <a:spcBef>
                <a:spcPts val="0"/>
              </a:spcBef>
              <a:spcAft>
                <a:spcPts val="0"/>
              </a:spcAft>
              <a:buSzPts val="1400"/>
              <a:buNone/>
            </a:lvl3pPr>
            <a:lvl4pPr lvl="3">
              <a:spcBef>
                <a:spcPts val="0"/>
              </a:spcBef>
              <a:spcAft>
                <a:spcPts val="0"/>
              </a:spcAft>
              <a:buSzPts val="1400"/>
              <a:buNone/>
            </a:lvl4pPr>
            <a:lvl5pPr lvl="4">
              <a:spcBef>
                <a:spcPts val="0"/>
              </a:spcBef>
              <a:spcAft>
                <a:spcPts val="0"/>
              </a:spcAft>
              <a:buSzPts val="1400"/>
              <a:buNone/>
            </a:lvl5pPr>
            <a:lvl6pPr lvl="5">
              <a:spcBef>
                <a:spcPts val="0"/>
              </a:spcBef>
              <a:spcAft>
                <a:spcPts val="0"/>
              </a:spcAft>
              <a:buSzPts val="1400"/>
              <a:buNone/>
            </a:lvl6pPr>
            <a:lvl7pPr lvl="6">
              <a:spcBef>
                <a:spcPts val="0"/>
              </a:spcBef>
              <a:spcAft>
                <a:spcPts val="0"/>
              </a:spcAft>
              <a:buSzPts val="1400"/>
              <a:buNone/>
            </a:lvl7pPr>
            <a:lvl8pPr lvl="7">
              <a:spcBef>
                <a:spcPts val="0"/>
              </a:spcBef>
              <a:spcAft>
                <a:spcPts val="0"/>
              </a:spcAft>
              <a:buSzPts val="1400"/>
              <a:buNone/>
            </a:lvl8pPr>
            <a:lvl9pPr lvl="8">
              <a:spcBef>
                <a:spcPts val="0"/>
              </a:spcBef>
              <a:spcAft>
                <a:spcPts val="0"/>
              </a:spcAft>
              <a:buSzPts val="1400"/>
              <a:buNone/>
            </a:lvl9pPr>
          </a:lstStyle>
          <a:p>
            <a:endParaRPr/>
          </a:p>
        </p:txBody>
      </p:sp>
      <p:sp>
        <p:nvSpPr>
          <p:cNvPr id="1048784" name="Google Shape;46;p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48785" name="Google Shape;4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r>
              <a:rPr lang="en-US"/>
              <a:t>5/25/2025</a:t>
            </a:r>
            <a:endParaRPr/>
          </a:p>
        </p:txBody>
      </p:sp>
      <p:sp>
        <p:nvSpPr>
          <p:cNvPr id="1048786" name="Google Shape;4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endParaRPr/>
          </a:p>
        </p:txBody>
      </p:sp>
      <p:sp>
        <p:nvSpPr>
          <p:cNvPr id="1048787" name="Google Shape;4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lvl1pPr>
            <a:lvl2pPr marL="0" lvl="1" indent="0" algn="r">
              <a:spcBef>
                <a:spcPts val="0"/>
              </a:spcBef>
              <a:buNone/>
            </a:lvl2pPr>
            <a:lvl3pPr marL="0" lvl="2" indent="0" algn="r">
              <a:spcBef>
                <a:spcPts val="0"/>
              </a:spcBef>
              <a:buNone/>
            </a:lvl3pPr>
            <a:lvl4pPr marL="0" lvl="3" indent="0" algn="r">
              <a:spcBef>
                <a:spcPts val="0"/>
              </a:spcBef>
              <a:buNone/>
            </a:lvl4pPr>
            <a:lvl5pPr marL="0" lvl="4" indent="0" algn="r">
              <a:spcBef>
                <a:spcPts val="0"/>
              </a:spcBef>
              <a:buNone/>
            </a:lvl5pPr>
            <a:lvl6pPr marL="0" lvl="5" indent="0" algn="r">
              <a:spcBef>
                <a:spcPts val="0"/>
              </a:spcBef>
              <a:buNone/>
            </a:lvl6pPr>
            <a:lvl7pPr marL="0" lvl="6" indent="0" algn="r">
              <a:spcBef>
                <a:spcPts val="0"/>
              </a:spcBef>
              <a:buNone/>
            </a:lvl7pPr>
            <a:lvl8pPr marL="0" lvl="7" indent="0" algn="r">
              <a:spcBef>
                <a:spcPts val="0"/>
              </a:spcBef>
              <a:buNone/>
            </a:lvl8pPr>
            <a:lvl9pPr marL="0" lvl="8" indent="0" algn="r">
              <a:spcBef>
                <a:spcPts val="0"/>
              </a:spcBef>
              <a:buNone/>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0"/>
        <p:cNvGrpSpPr/>
        <p:nvPr/>
      </p:nvGrpSpPr>
      <p:grpSpPr>
        <a:xfrm>
          <a:off x="0" y="0"/>
          <a:ext cx="0" cy="0"/>
          <a:chOff x="0" y="0"/>
          <a:chExt cx="0" cy="0"/>
        </a:xfrm>
      </p:grpSpPr>
      <p:sp>
        <p:nvSpPr>
          <p:cNvPr id="1048815" name="Google Shape;51;p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lvl1pPr>
            <a:lvl2pPr lvl="1">
              <a:spcBef>
                <a:spcPts val="0"/>
              </a:spcBef>
              <a:spcAft>
                <a:spcPts val="0"/>
              </a:spcAft>
              <a:buSzPts val="1400"/>
              <a:buNone/>
            </a:lvl2pPr>
            <a:lvl3pPr lvl="2">
              <a:spcBef>
                <a:spcPts val="0"/>
              </a:spcBef>
              <a:spcAft>
                <a:spcPts val="0"/>
              </a:spcAft>
              <a:buSzPts val="1400"/>
              <a:buNone/>
            </a:lvl3pPr>
            <a:lvl4pPr lvl="3">
              <a:spcBef>
                <a:spcPts val="0"/>
              </a:spcBef>
              <a:spcAft>
                <a:spcPts val="0"/>
              </a:spcAft>
              <a:buSzPts val="1400"/>
              <a:buNone/>
            </a:lvl4pPr>
            <a:lvl5pPr lvl="4">
              <a:spcBef>
                <a:spcPts val="0"/>
              </a:spcBef>
              <a:spcAft>
                <a:spcPts val="0"/>
              </a:spcAft>
              <a:buSzPts val="1400"/>
              <a:buNone/>
            </a:lvl5pPr>
            <a:lvl6pPr lvl="5">
              <a:spcBef>
                <a:spcPts val="0"/>
              </a:spcBef>
              <a:spcAft>
                <a:spcPts val="0"/>
              </a:spcAft>
              <a:buSzPts val="1400"/>
              <a:buNone/>
            </a:lvl6pPr>
            <a:lvl7pPr lvl="6">
              <a:spcBef>
                <a:spcPts val="0"/>
              </a:spcBef>
              <a:spcAft>
                <a:spcPts val="0"/>
              </a:spcAft>
              <a:buSzPts val="1400"/>
              <a:buNone/>
            </a:lvl7pPr>
            <a:lvl8pPr lvl="7">
              <a:spcBef>
                <a:spcPts val="0"/>
              </a:spcBef>
              <a:spcAft>
                <a:spcPts val="0"/>
              </a:spcAft>
              <a:buSzPts val="1400"/>
              <a:buNone/>
            </a:lvl8pPr>
            <a:lvl9pPr lvl="8">
              <a:spcBef>
                <a:spcPts val="0"/>
              </a:spcBef>
              <a:spcAft>
                <a:spcPts val="0"/>
              </a:spcAft>
              <a:buSzPts val="1400"/>
              <a:buNone/>
            </a:lvl9pPr>
          </a:lstStyle>
          <a:p>
            <a:endParaRPr/>
          </a:p>
        </p:txBody>
      </p:sp>
      <p:sp>
        <p:nvSpPr>
          <p:cNvPr id="1048816" name="Google Shape;52;p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48817" name="Google Shape;53;p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lvl1pPr>
            <a:lvl2pPr marL="914400" lvl="1" indent="-342900" algn="l">
              <a:lnSpc>
                <a:spcPct val="90000"/>
              </a:lnSpc>
              <a:spcBef>
                <a:spcPts val="500"/>
              </a:spcBef>
              <a:spcAft>
                <a:spcPts val="0"/>
              </a:spcAft>
              <a:buClr>
                <a:schemeClr val="dk1"/>
              </a:buClr>
              <a:buSzPts val="1800"/>
              <a:buChar char="•"/>
            </a:lvl2pPr>
            <a:lvl3pPr marL="1371600" lvl="2" indent="-342900" algn="l">
              <a:lnSpc>
                <a:spcPct val="90000"/>
              </a:lnSpc>
              <a:spcBef>
                <a:spcPts val="500"/>
              </a:spcBef>
              <a:spcAft>
                <a:spcPts val="0"/>
              </a:spcAft>
              <a:buClr>
                <a:schemeClr val="dk1"/>
              </a:buClr>
              <a:buSzPts val="1800"/>
              <a:buChar char="•"/>
            </a:lvl3pPr>
            <a:lvl4pPr marL="1828800" lvl="3" indent="-342900" algn="l">
              <a:lnSpc>
                <a:spcPct val="90000"/>
              </a:lnSpc>
              <a:spcBef>
                <a:spcPts val="500"/>
              </a:spcBef>
              <a:spcAft>
                <a:spcPts val="0"/>
              </a:spcAft>
              <a:buClr>
                <a:schemeClr val="dk1"/>
              </a:buClr>
              <a:buSzPts val="1800"/>
              <a:buChar char="•"/>
            </a:lvl4pPr>
            <a:lvl5pPr marL="2286000" lvl="4" indent="-342900" algn="l">
              <a:lnSpc>
                <a:spcPct val="90000"/>
              </a:lnSpc>
              <a:spcBef>
                <a:spcPts val="500"/>
              </a:spcBef>
              <a:spcAft>
                <a:spcPts val="0"/>
              </a:spcAft>
              <a:buClr>
                <a:schemeClr val="dk1"/>
              </a:buClr>
              <a:buSzPts val="1800"/>
              <a:buChar char="•"/>
            </a:lvl5pPr>
            <a:lvl6pPr marL="2743200" lvl="5" indent="-342900" algn="l">
              <a:lnSpc>
                <a:spcPct val="90000"/>
              </a:lnSpc>
              <a:spcBef>
                <a:spcPts val="500"/>
              </a:spcBef>
              <a:spcAft>
                <a:spcPts val="0"/>
              </a:spcAft>
              <a:buClr>
                <a:schemeClr val="dk1"/>
              </a:buClr>
              <a:buSzPts val="1800"/>
              <a:buChar char="•"/>
            </a:lvl6pPr>
            <a:lvl7pPr marL="3200400" lvl="6" indent="-342900" algn="l">
              <a:lnSpc>
                <a:spcPct val="90000"/>
              </a:lnSpc>
              <a:spcBef>
                <a:spcPts val="500"/>
              </a:spcBef>
              <a:spcAft>
                <a:spcPts val="0"/>
              </a:spcAft>
              <a:buClr>
                <a:schemeClr val="dk1"/>
              </a:buClr>
              <a:buSzPts val="1800"/>
              <a:buChar char="•"/>
            </a:lvl7pPr>
            <a:lvl8pPr marL="3657600" lvl="7" indent="-342900" algn="l">
              <a:lnSpc>
                <a:spcPct val="90000"/>
              </a:lnSpc>
              <a:spcBef>
                <a:spcPts val="500"/>
              </a:spcBef>
              <a:spcAft>
                <a:spcPts val="0"/>
              </a:spcAft>
              <a:buClr>
                <a:schemeClr val="dk1"/>
              </a:buClr>
              <a:buSzPts val="1800"/>
              <a:buChar char="•"/>
            </a:lvl8pPr>
            <a:lvl9pPr marL="4114800" lvl="8" indent="-342900" algn="l">
              <a:lnSpc>
                <a:spcPct val="90000"/>
              </a:lnSpc>
              <a:spcBef>
                <a:spcPts val="500"/>
              </a:spcBef>
              <a:spcAft>
                <a:spcPts val="0"/>
              </a:spcAft>
              <a:buClr>
                <a:schemeClr val="dk1"/>
              </a:buClr>
              <a:buSzPts val="1800"/>
              <a:buChar char="•"/>
            </a:lvl9pPr>
          </a:lstStyle>
          <a:p>
            <a:endParaRPr/>
          </a:p>
        </p:txBody>
      </p:sp>
      <p:sp>
        <p:nvSpPr>
          <p:cNvPr id="1048818" name="Google Shape;54;p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48819" name="Google Shape;55;p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lvl1pPr>
            <a:lvl2pPr marL="914400" lvl="1" indent="-342900" algn="l">
              <a:lnSpc>
                <a:spcPct val="90000"/>
              </a:lnSpc>
              <a:spcBef>
                <a:spcPts val="500"/>
              </a:spcBef>
              <a:spcAft>
                <a:spcPts val="0"/>
              </a:spcAft>
              <a:buClr>
                <a:schemeClr val="dk1"/>
              </a:buClr>
              <a:buSzPts val="1800"/>
              <a:buChar char="•"/>
            </a:lvl2pPr>
            <a:lvl3pPr marL="1371600" lvl="2" indent="-342900" algn="l">
              <a:lnSpc>
                <a:spcPct val="90000"/>
              </a:lnSpc>
              <a:spcBef>
                <a:spcPts val="500"/>
              </a:spcBef>
              <a:spcAft>
                <a:spcPts val="0"/>
              </a:spcAft>
              <a:buClr>
                <a:schemeClr val="dk1"/>
              </a:buClr>
              <a:buSzPts val="1800"/>
              <a:buChar char="•"/>
            </a:lvl3pPr>
            <a:lvl4pPr marL="1828800" lvl="3" indent="-342900" algn="l">
              <a:lnSpc>
                <a:spcPct val="90000"/>
              </a:lnSpc>
              <a:spcBef>
                <a:spcPts val="500"/>
              </a:spcBef>
              <a:spcAft>
                <a:spcPts val="0"/>
              </a:spcAft>
              <a:buClr>
                <a:schemeClr val="dk1"/>
              </a:buClr>
              <a:buSzPts val="1800"/>
              <a:buChar char="•"/>
            </a:lvl4pPr>
            <a:lvl5pPr marL="2286000" lvl="4" indent="-342900" algn="l">
              <a:lnSpc>
                <a:spcPct val="90000"/>
              </a:lnSpc>
              <a:spcBef>
                <a:spcPts val="500"/>
              </a:spcBef>
              <a:spcAft>
                <a:spcPts val="0"/>
              </a:spcAft>
              <a:buClr>
                <a:schemeClr val="dk1"/>
              </a:buClr>
              <a:buSzPts val="1800"/>
              <a:buChar char="•"/>
            </a:lvl5pPr>
            <a:lvl6pPr marL="2743200" lvl="5" indent="-342900" algn="l">
              <a:lnSpc>
                <a:spcPct val="90000"/>
              </a:lnSpc>
              <a:spcBef>
                <a:spcPts val="500"/>
              </a:spcBef>
              <a:spcAft>
                <a:spcPts val="0"/>
              </a:spcAft>
              <a:buClr>
                <a:schemeClr val="dk1"/>
              </a:buClr>
              <a:buSzPts val="1800"/>
              <a:buChar char="•"/>
            </a:lvl6pPr>
            <a:lvl7pPr marL="3200400" lvl="6" indent="-342900" algn="l">
              <a:lnSpc>
                <a:spcPct val="90000"/>
              </a:lnSpc>
              <a:spcBef>
                <a:spcPts val="500"/>
              </a:spcBef>
              <a:spcAft>
                <a:spcPts val="0"/>
              </a:spcAft>
              <a:buClr>
                <a:schemeClr val="dk1"/>
              </a:buClr>
              <a:buSzPts val="1800"/>
              <a:buChar char="•"/>
            </a:lvl7pPr>
            <a:lvl8pPr marL="3657600" lvl="7" indent="-342900" algn="l">
              <a:lnSpc>
                <a:spcPct val="90000"/>
              </a:lnSpc>
              <a:spcBef>
                <a:spcPts val="500"/>
              </a:spcBef>
              <a:spcAft>
                <a:spcPts val="0"/>
              </a:spcAft>
              <a:buClr>
                <a:schemeClr val="dk1"/>
              </a:buClr>
              <a:buSzPts val="1800"/>
              <a:buChar char="•"/>
            </a:lvl8pPr>
            <a:lvl9pPr marL="4114800" lvl="8" indent="-342900" algn="l">
              <a:lnSpc>
                <a:spcPct val="90000"/>
              </a:lnSpc>
              <a:spcBef>
                <a:spcPts val="500"/>
              </a:spcBef>
              <a:spcAft>
                <a:spcPts val="0"/>
              </a:spcAft>
              <a:buClr>
                <a:schemeClr val="dk1"/>
              </a:buClr>
              <a:buSzPts val="1800"/>
              <a:buChar char="•"/>
            </a:lvl9pPr>
          </a:lstStyle>
          <a:p>
            <a:endParaRPr/>
          </a:p>
        </p:txBody>
      </p:sp>
      <p:sp>
        <p:nvSpPr>
          <p:cNvPr id="1048820" name="Google Shape;56;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r>
              <a:rPr lang="en-US"/>
              <a:t>5/25/2025</a:t>
            </a:r>
            <a:endParaRPr/>
          </a:p>
        </p:txBody>
      </p:sp>
      <p:sp>
        <p:nvSpPr>
          <p:cNvPr id="1048821" name="Google Shape;57;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endParaRPr/>
          </a:p>
        </p:txBody>
      </p:sp>
      <p:sp>
        <p:nvSpPr>
          <p:cNvPr id="1048822" name="Google Shape;58;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lvl1pPr>
            <a:lvl2pPr marL="0" lvl="1" indent="0" algn="r">
              <a:spcBef>
                <a:spcPts val="0"/>
              </a:spcBef>
              <a:buNone/>
            </a:lvl2pPr>
            <a:lvl3pPr marL="0" lvl="2" indent="0" algn="r">
              <a:spcBef>
                <a:spcPts val="0"/>
              </a:spcBef>
              <a:buNone/>
            </a:lvl3pPr>
            <a:lvl4pPr marL="0" lvl="3" indent="0" algn="r">
              <a:spcBef>
                <a:spcPts val="0"/>
              </a:spcBef>
              <a:buNone/>
            </a:lvl4pPr>
            <a:lvl5pPr marL="0" lvl="4" indent="0" algn="r">
              <a:spcBef>
                <a:spcPts val="0"/>
              </a:spcBef>
              <a:buNone/>
            </a:lvl5pPr>
            <a:lvl6pPr marL="0" lvl="5" indent="0" algn="r">
              <a:spcBef>
                <a:spcPts val="0"/>
              </a:spcBef>
              <a:buNone/>
            </a:lvl6pPr>
            <a:lvl7pPr marL="0" lvl="6" indent="0" algn="r">
              <a:spcBef>
                <a:spcPts val="0"/>
              </a:spcBef>
              <a:buNone/>
            </a:lvl7pPr>
            <a:lvl8pPr marL="0" lvl="7" indent="0" algn="r">
              <a:spcBef>
                <a:spcPts val="0"/>
              </a:spcBef>
              <a:buNone/>
            </a:lvl8pPr>
            <a:lvl9pPr marL="0" lvl="8" indent="0" algn="r">
              <a:spcBef>
                <a:spcPts val="0"/>
              </a:spcBef>
              <a:buNone/>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9"/>
        <p:cNvGrpSpPr/>
        <p:nvPr/>
      </p:nvGrpSpPr>
      <p:grpSpPr>
        <a:xfrm>
          <a:off x="0" y="0"/>
          <a:ext cx="0" cy="0"/>
          <a:chOff x="0" y="0"/>
          <a:chExt cx="0" cy="0"/>
        </a:xfrm>
      </p:grpSpPr>
      <p:sp>
        <p:nvSpPr>
          <p:cNvPr id="1048823" name="Google Shape;60;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lvl1pPr>
            <a:lvl2pPr lvl="1">
              <a:spcBef>
                <a:spcPts val="0"/>
              </a:spcBef>
              <a:spcAft>
                <a:spcPts val="0"/>
              </a:spcAft>
              <a:buSzPts val="1400"/>
              <a:buNone/>
            </a:lvl2pPr>
            <a:lvl3pPr lvl="2">
              <a:spcBef>
                <a:spcPts val="0"/>
              </a:spcBef>
              <a:spcAft>
                <a:spcPts val="0"/>
              </a:spcAft>
              <a:buSzPts val="1400"/>
              <a:buNone/>
            </a:lvl3pPr>
            <a:lvl4pPr lvl="3">
              <a:spcBef>
                <a:spcPts val="0"/>
              </a:spcBef>
              <a:spcAft>
                <a:spcPts val="0"/>
              </a:spcAft>
              <a:buSzPts val="1400"/>
              <a:buNone/>
            </a:lvl4pPr>
            <a:lvl5pPr lvl="4">
              <a:spcBef>
                <a:spcPts val="0"/>
              </a:spcBef>
              <a:spcAft>
                <a:spcPts val="0"/>
              </a:spcAft>
              <a:buSzPts val="1400"/>
              <a:buNone/>
            </a:lvl5pPr>
            <a:lvl6pPr lvl="5">
              <a:spcBef>
                <a:spcPts val="0"/>
              </a:spcBef>
              <a:spcAft>
                <a:spcPts val="0"/>
              </a:spcAft>
              <a:buSzPts val="1400"/>
              <a:buNone/>
            </a:lvl6pPr>
            <a:lvl7pPr lvl="6">
              <a:spcBef>
                <a:spcPts val="0"/>
              </a:spcBef>
              <a:spcAft>
                <a:spcPts val="0"/>
              </a:spcAft>
              <a:buSzPts val="1400"/>
              <a:buNone/>
            </a:lvl7pPr>
            <a:lvl8pPr lvl="7">
              <a:spcBef>
                <a:spcPts val="0"/>
              </a:spcBef>
              <a:spcAft>
                <a:spcPts val="0"/>
              </a:spcAft>
              <a:buSzPts val="1400"/>
              <a:buNone/>
            </a:lvl8pPr>
            <a:lvl9pPr lvl="8">
              <a:spcBef>
                <a:spcPts val="0"/>
              </a:spcBef>
              <a:spcAft>
                <a:spcPts val="0"/>
              </a:spcAft>
              <a:buSzPts val="1400"/>
              <a:buNone/>
            </a:lvl9pPr>
          </a:lstStyle>
          <a:p>
            <a:endParaRPr/>
          </a:p>
        </p:txBody>
      </p:sp>
      <p:sp>
        <p:nvSpPr>
          <p:cNvPr id="1048824" name="Google Shape;6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r>
              <a:rPr lang="en-US"/>
              <a:t>5/25/2025</a:t>
            </a:r>
            <a:endParaRPr/>
          </a:p>
        </p:txBody>
      </p:sp>
      <p:sp>
        <p:nvSpPr>
          <p:cNvPr id="1048825" name="Google Shape;6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endParaRPr/>
          </a:p>
        </p:txBody>
      </p:sp>
      <p:sp>
        <p:nvSpPr>
          <p:cNvPr id="1048826" name="Google Shape;6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lvl1pPr>
            <a:lvl2pPr marL="0" lvl="1" indent="0" algn="r">
              <a:spcBef>
                <a:spcPts val="0"/>
              </a:spcBef>
              <a:buNone/>
            </a:lvl2pPr>
            <a:lvl3pPr marL="0" lvl="2" indent="0" algn="r">
              <a:spcBef>
                <a:spcPts val="0"/>
              </a:spcBef>
              <a:buNone/>
            </a:lvl3pPr>
            <a:lvl4pPr marL="0" lvl="3" indent="0" algn="r">
              <a:spcBef>
                <a:spcPts val="0"/>
              </a:spcBef>
              <a:buNone/>
            </a:lvl4pPr>
            <a:lvl5pPr marL="0" lvl="4" indent="0" algn="r">
              <a:spcBef>
                <a:spcPts val="0"/>
              </a:spcBef>
              <a:buNone/>
            </a:lvl5pPr>
            <a:lvl6pPr marL="0" lvl="5" indent="0" algn="r">
              <a:spcBef>
                <a:spcPts val="0"/>
              </a:spcBef>
              <a:buNone/>
            </a:lvl6pPr>
            <a:lvl7pPr marL="0" lvl="6" indent="0" algn="r">
              <a:spcBef>
                <a:spcPts val="0"/>
              </a:spcBef>
              <a:buNone/>
            </a:lvl7pPr>
            <a:lvl8pPr marL="0" lvl="7" indent="0" algn="r">
              <a:spcBef>
                <a:spcPts val="0"/>
              </a:spcBef>
              <a:buNone/>
            </a:lvl8pPr>
            <a:lvl9pPr marL="0" lvl="8" indent="0" algn="r">
              <a:spcBef>
                <a:spcPts val="0"/>
              </a:spcBef>
              <a:buNone/>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4"/>
        <p:cNvGrpSpPr/>
        <p:nvPr/>
      </p:nvGrpSpPr>
      <p:grpSpPr>
        <a:xfrm>
          <a:off x="0" y="0"/>
          <a:ext cx="0" cy="0"/>
          <a:chOff x="0" y="0"/>
          <a:chExt cx="0" cy="0"/>
        </a:xfrm>
      </p:grpSpPr>
      <p:sp>
        <p:nvSpPr>
          <p:cNvPr id="1048798" name="Google Shape;6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lvl2pPr>
            <a:lvl3pPr lvl="2">
              <a:spcBef>
                <a:spcPts val="0"/>
              </a:spcBef>
              <a:spcAft>
                <a:spcPts val="0"/>
              </a:spcAft>
              <a:buSzPts val="1400"/>
              <a:buNone/>
            </a:lvl3pPr>
            <a:lvl4pPr lvl="3">
              <a:spcBef>
                <a:spcPts val="0"/>
              </a:spcBef>
              <a:spcAft>
                <a:spcPts val="0"/>
              </a:spcAft>
              <a:buSzPts val="1400"/>
              <a:buNone/>
            </a:lvl4pPr>
            <a:lvl5pPr lvl="4">
              <a:spcBef>
                <a:spcPts val="0"/>
              </a:spcBef>
              <a:spcAft>
                <a:spcPts val="0"/>
              </a:spcAft>
              <a:buSzPts val="1400"/>
              <a:buNone/>
            </a:lvl5pPr>
            <a:lvl6pPr lvl="5">
              <a:spcBef>
                <a:spcPts val="0"/>
              </a:spcBef>
              <a:spcAft>
                <a:spcPts val="0"/>
              </a:spcAft>
              <a:buSzPts val="1400"/>
              <a:buNone/>
            </a:lvl6pPr>
            <a:lvl7pPr lvl="6">
              <a:spcBef>
                <a:spcPts val="0"/>
              </a:spcBef>
              <a:spcAft>
                <a:spcPts val="0"/>
              </a:spcAft>
              <a:buSzPts val="1400"/>
              <a:buNone/>
            </a:lvl7pPr>
            <a:lvl8pPr lvl="7">
              <a:spcBef>
                <a:spcPts val="0"/>
              </a:spcBef>
              <a:spcAft>
                <a:spcPts val="0"/>
              </a:spcAft>
              <a:buSzPts val="1400"/>
              <a:buNone/>
            </a:lvl8pPr>
            <a:lvl9pPr lvl="8">
              <a:spcBef>
                <a:spcPts val="0"/>
              </a:spcBef>
              <a:spcAft>
                <a:spcPts val="0"/>
              </a:spcAft>
              <a:buSzPts val="1400"/>
              <a:buNone/>
            </a:lvl9pPr>
          </a:lstStyle>
          <a:p>
            <a:endParaRPr/>
          </a:p>
        </p:txBody>
      </p:sp>
      <p:sp>
        <p:nvSpPr>
          <p:cNvPr id="1048799" name="Google Shape;6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8800" name="Google Shape;6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48801" name="Google Shape;6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r>
              <a:rPr lang="en-US"/>
              <a:t>5/25/2025</a:t>
            </a:r>
            <a:endParaRPr/>
          </a:p>
        </p:txBody>
      </p:sp>
      <p:sp>
        <p:nvSpPr>
          <p:cNvPr id="1048802" name="Google Shape;6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endParaRPr/>
          </a:p>
        </p:txBody>
      </p:sp>
      <p:sp>
        <p:nvSpPr>
          <p:cNvPr id="1048803" name="Google Shape;7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lvl1pPr>
            <a:lvl2pPr marL="0" lvl="1" indent="0" algn="r">
              <a:spcBef>
                <a:spcPts val="0"/>
              </a:spcBef>
              <a:buNone/>
            </a:lvl2pPr>
            <a:lvl3pPr marL="0" lvl="2" indent="0" algn="r">
              <a:spcBef>
                <a:spcPts val="0"/>
              </a:spcBef>
              <a:buNone/>
            </a:lvl3pPr>
            <a:lvl4pPr marL="0" lvl="3" indent="0" algn="r">
              <a:spcBef>
                <a:spcPts val="0"/>
              </a:spcBef>
              <a:buNone/>
            </a:lvl4pPr>
            <a:lvl5pPr marL="0" lvl="4" indent="0" algn="r">
              <a:spcBef>
                <a:spcPts val="0"/>
              </a:spcBef>
              <a:buNone/>
            </a:lvl5pPr>
            <a:lvl6pPr marL="0" lvl="5" indent="0" algn="r">
              <a:spcBef>
                <a:spcPts val="0"/>
              </a:spcBef>
              <a:buNone/>
            </a:lvl6pPr>
            <a:lvl7pPr marL="0" lvl="6" indent="0" algn="r">
              <a:spcBef>
                <a:spcPts val="0"/>
              </a:spcBef>
              <a:buNone/>
            </a:lvl7pPr>
            <a:lvl8pPr marL="0" lvl="7" indent="0" algn="r">
              <a:spcBef>
                <a:spcPts val="0"/>
              </a:spcBef>
              <a:buNone/>
            </a:lvl8pPr>
            <a:lvl9pPr marL="0" lvl="8" indent="0" algn="r">
              <a:spcBef>
                <a:spcPts val="0"/>
              </a:spcBef>
              <a:buNone/>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1"/>
        <p:cNvGrpSpPr/>
        <p:nvPr/>
      </p:nvGrpSpPr>
      <p:grpSpPr>
        <a:xfrm>
          <a:off x="0" y="0"/>
          <a:ext cx="0" cy="0"/>
          <a:chOff x="0" y="0"/>
          <a:chExt cx="0" cy="0"/>
        </a:xfrm>
      </p:grpSpPr>
      <p:sp>
        <p:nvSpPr>
          <p:cNvPr id="1048804" name="Google Shape;7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lvl2pPr>
            <a:lvl3pPr lvl="2">
              <a:spcBef>
                <a:spcPts val="0"/>
              </a:spcBef>
              <a:spcAft>
                <a:spcPts val="0"/>
              </a:spcAft>
              <a:buSzPts val="1400"/>
              <a:buNone/>
            </a:lvl3pPr>
            <a:lvl4pPr lvl="3">
              <a:spcBef>
                <a:spcPts val="0"/>
              </a:spcBef>
              <a:spcAft>
                <a:spcPts val="0"/>
              </a:spcAft>
              <a:buSzPts val="1400"/>
              <a:buNone/>
            </a:lvl4pPr>
            <a:lvl5pPr lvl="4">
              <a:spcBef>
                <a:spcPts val="0"/>
              </a:spcBef>
              <a:spcAft>
                <a:spcPts val="0"/>
              </a:spcAft>
              <a:buSzPts val="1400"/>
              <a:buNone/>
            </a:lvl5pPr>
            <a:lvl6pPr lvl="5">
              <a:spcBef>
                <a:spcPts val="0"/>
              </a:spcBef>
              <a:spcAft>
                <a:spcPts val="0"/>
              </a:spcAft>
              <a:buSzPts val="1400"/>
              <a:buNone/>
            </a:lvl6pPr>
            <a:lvl7pPr lvl="6">
              <a:spcBef>
                <a:spcPts val="0"/>
              </a:spcBef>
              <a:spcAft>
                <a:spcPts val="0"/>
              </a:spcAft>
              <a:buSzPts val="1400"/>
              <a:buNone/>
            </a:lvl7pPr>
            <a:lvl8pPr lvl="7">
              <a:spcBef>
                <a:spcPts val="0"/>
              </a:spcBef>
              <a:spcAft>
                <a:spcPts val="0"/>
              </a:spcAft>
              <a:buSzPts val="1400"/>
              <a:buNone/>
            </a:lvl8pPr>
            <a:lvl9pPr lvl="8">
              <a:spcBef>
                <a:spcPts val="0"/>
              </a:spcBef>
              <a:spcAft>
                <a:spcPts val="0"/>
              </a:spcAft>
              <a:buSzPts val="1400"/>
              <a:buNone/>
            </a:lvl9pPr>
          </a:lstStyle>
          <a:p>
            <a:endParaRPr/>
          </a:p>
        </p:txBody>
      </p:sp>
      <p:sp>
        <p:nvSpPr>
          <p:cNvPr id="1048805" name="Google Shape;73;p11"/>
          <p:cNvSpPr>
            <a:spLocks noGrp="1"/>
          </p:cNvSpPr>
          <p:nvPr>
            <p:ph type="pic" idx="2"/>
          </p:nvPr>
        </p:nvSpPr>
        <p:spPr>
          <a:xfrm>
            <a:off x="5183188" y="987425"/>
            <a:ext cx="6172200" cy="4873625"/>
          </a:xfrm>
          <a:prstGeom prst="rect">
            <a:avLst/>
          </a:prstGeom>
          <a:noFill/>
          <a:ln>
            <a:noFill/>
          </a:ln>
        </p:spPr>
      </p:sp>
      <p:sp>
        <p:nvSpPr>
          <p:cNvPr id="1048806" name="Google Shape;7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48807" name="Google Shape;7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r>
              <a:rPr lang="en-US"/>
              <a:t>5/25/2025</a:t>
            </a:r>
            <a:endParaRPr/>
          </a:p>
        </p:txBody>
      </p:sp>
      <p:sp>
        <p:nvSpPr>
          <p:cNvPr id="1048808" name="Google Shape;7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endParaRPr/>
          </a:p>
        </p:txBody>
      </p:sp>
      <p:sp>
        <p:nvSpPr>
          <p:cNvPr id="1048809" name="Google Shape;7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lvl1pPr>
            <a:lvl2pPr marL="0" lvl="1" indent="0" algn="r">
              <a:spcBef>
                <a:spcPts val="0"/>
              </a:spcBef>
              <a:buNone/>
            </a:lvl2pPr>
            <a:lvl3pPr marL="0" lvl="2" indent="0" algn="r">
              <a:spcBef>
                <a:spcPts val="0"/>
              </a:spcBef>
              <a:buNone/>
            </a:lvl3pPr>
            <a:lvl4pPr marL="0" lvl="3" indent="0" algn="r">
              <a:spcBef>
                <a:spcPts val="0"/>
              </a:spcBef>
              <a:buNone/>
            </a:lvl4pPr>
            <a:lvl5pPr marL="0" lvl="4" indent="0" algn="r">
              <a:spcBef>
                <a:spcPts val="0"/>
              </a:spcBef>
              <a:buNone/>
            </a:lvl5pPr>
            <a:lvl6pPr marL="0" lvl="5" indent="0" algn="r">
              <a:spcBef>
                <a:spcPts val="0"/>
              </a:spcBef>
              <a:buNone/>
            </a:lvl6pPr>
            <a:lvl7pPr marL="0" lvl="6" indent="0" algn="r">
              <a:spcBef>
                <a:spcPts val="0"/>
              </a:spcBef>
              <a:buNone/>
            </a:lvl7pPr>
            <a:lvl8pPr marL="0" lvl="7" indent="0" algn="r">
              <a:spcBef>
                <a:spcPts val="0"/>
              </a:spcBef>
              <a:buNone/>
            </a:lvl8pPr>
            <a:lvl9pPr marL="0" lvl="8" indent="0" algn="r">
              <a:spcBef>
                <a:spcPts val="0"/>
              </a:spcBef>
              <a:buNone/>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8"/>
        <p:cNvGrpSpPr/>
        <p:nvPr/>
      </p:nvGrpSpPr>
      <p:grpSpPr>
        <a:xfrm>
          <a:off x="0" y="0"/>
          <a:ext cx="0" cy="0"/>
          <a:chOff x="0" y="0"/>
          <a:chExt cx="0" cy="0"/>
        </a:xfrm>
      </p:grpSpPr>
      <p:sp>
        <p:nvSpPr>
          <p:cNvPr id="1048793" name="Google Shape;7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lvl1pPr>
            <a:lvl2pPr lvl="1">
              <a:spcBef>
                <a:spcPts val="0"/>
              </a:spcBef>
              <a:spcAft>
                <a:spcPts val="0"/>
              </a:spcAft>
              <a:buSzPts val="1400"/>
              <a:buNone/>
            </a:lvl2pPr>
            <a:lvl3pPr lvl="2">
              <a:spcBef>
                <a:spcPts val="0"/>
              </a:spcBef>
              <a:spcAft>
                <a:spcPts val="0"/>
              </a:spcAft>
              <a:buSzPts val="1400"/>
              <a:buNone/>
            </a:lvl3pPr>
            <a:lvl4pPr lvl="3">
              <a:spcBef>
                <a:spcPts val="0"/>
              </a:spcBef>
              <a:spcAft>
                <a:spcPts val="0"/>
              </a:spcAft>
              <a:buSzPts val="1400"/>
              <a:buNone/>
            </a:lvl4pPr>
            <a:lvl5pPr lvl="4">
              <a:spcBef>
                <a:spcPts val="0"/>
              </a:spcBef>
              <a:spcAft>
                <a:spcPts val="0"/>
              </a:spcAft>
              <a:buSzPts val="1400"/>
              <a:buNone/>
            </a:lvl5pPr>
            <a:lvl6pPr lvl="5">
              <a:spcBef>
                <a:spcPts val="0"/>
              </a:spcBef>
              <a:spcAft>
                <a:spcPts val="0"/>
              </a:spcAft>
              <a:buSzPts val="1400"/>
              <a:buNone/>
            </a:lvl6pPr>
            <a:lvl7pPr lvl="6">
              <a:spcBef>
                <a:spcPts val="0"/>
              </a:spcBef>
              <a:spcAft>
                <a:spcPts val="0"/>
              </a:spcAft>
              <a:buSzPts val="1400"/>
              <a:buNone/>
            </a:lvl7pPr>
            <a:lvl8pPr lvl="7">
              <a:spcBef>
                <a:spcPts val="0"/>
              </a:spcBef>
              <a:spcAft>
                <a:spcPts val="0"/>
              </a:spcAft>
              <a:buSzPts val="1400"/>
              <a:buNone/>
            </a:lvl8pPr>
            <a:lvl9pPr lvl="8">
              <a:spcBef>
                <a:spcPts val="0"/>
              </a:spcBef>
              <a:spcAft>
                <a:spcPts val="0"/>
              </a:spcAft>
              <a:buSzPts val="1400"/>
              <a:buNone/>
            </a:lvl9pPr>
          </a:lstStyle>
          <a:p>
            <a:endParaRPr/>
          </a:p>
        </p:txBody>
      </p:sp>
      <p:sp>
        <p:nvSpPr>
          <p:cNvPr id="1048794" name="Google Shape;8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lvl1pPr>
            <a:lvl2pPr marL="914400" lvl="1" indent="-342900" algn="l">
              <a:lnSpc>
                <a:spcPct val="90000"/>
              </a:lnSpc>
              <a:spcBef>
                <a:spcPts val="500"/>
              </a:spcBef>
              <a:spcAft>
                <a:spcPts val="0"/>
              </a:spcAft>
              <a:buClr>
                <a:schemeClr val="dk1"/>
              </a:buClr>
              <a:buSzPts val="1800"/>
              <a:buChar char="•"/>
            </a:lvl2pPr>
            <a:lvl3pPr marL="1371600" lvl="2" indent="-342900" algn="l">
              <a:lnSpc>
                <a:spcPct val="90000"/>
              </a:lnSpc>
              <a:spcBef>
                <a:spcPts val="500"/>
              </a:spcBef>
              <a:spcAft>
                <a:spcPts val="0"/>
              </a:spcAft>
              <a:buClr>
                <a:schemeClr val="dk1"/>
              </a:buClr>
              <a:buSzPts val="1800"/>
              <a:buChar char="•"/>
            </a:lvl3pPr>
            <a:lvl4pPr marL="1828800" lvl="3" indent="-342900" algn="l">
              <a:lnSpc>
                <a:spcPct val="90000"/>
              </a:lnSpc>
              <a:spcBef>
                <a:spcPts val="500"/>
              </a:spcBef>
              <a:spcAft>
                <a:spcPts val="0"/>
              </a:spcAft>
              <a:buClr>
                <a:schemeClr val="dk1"/>
              </a:buClr>
              <a:buSzPts val="1800"/>
              <a:buChar char="•"/>
            </a:lvl4pPr>
            <a:lvl5pPr marL="2286000" lvl="4" indent="-342900" algn="l">
              <a:lnSpc>
                <a:spcPct val="90000"/>
              </a:lnSpc>
              <a:spcBef>
                <a:spcPts val="500"/>
              </a:spcBef>
              <a:spcAft>
                <a:spcPts val="0"/>
              </a:spcAft>
              <a:buClr>
                <a:schemeClr val="dk1"/>
              </a:buClr>
              <a:buSzPts val="1800"/>
              <a:buChar char="•"/>
            </a:lvl5pPr>
            <a:lvl6pPr marL="2743200" lvl="5" indent="-342900" algn="l">
              <a:lnSpc>
                <a:spcPct val="90000"/>
              </a:lnSpc>
              <a:spcBef>
                <a:spcPts val="500"/>
              </a:spcBef>
              <a:spcAft>
                <a:spcPts val="0"/>
              </a:spcAft>
              <a:buClr>
                <a:schemeClr val="dk1"/>
              </a:buClr>
              <a:buSzPts val="1800"/>
              <a:buChar char="•"/>
            </a:lvl6pPr>
            <a:lvl7pPr marL="3200400" lvl="6" indent="-342900" algn="l">
              <a:lnSpc>
                <a:spcPct val="90000"/>
              </a:lnSpc>
              <a:spcBef>
                <a:spcPts val="500"/>
              </a:spcBef>
              <a:spcAft>
                <a:spcPts val="0"/>
              </a:spcAft>
              <a:buClr>
                <a:schemeClr val="dk1"/>
              </a:buClr>
              <a:buSzPts val="1800"/>
              <a:buChar char="•"/>
            </a:lvl7pPr>
            <a:lvl8pPr marL="3657600" lvl="7" indent="-342900" algn="l">
              <a:lnSpc>
                <a:spcPct val="90000"/>
              </a:lnSpc>
              <a:spcBef>
                <a:spcPts val="500"/>
              </a:spcBef>
              <a:spcAft>
                <a:spcPts val="0"/>
              </a:spcAft>
              <a:buClr>
                <a:schemeClr val="dk1"/>
              </a:buClr>
              <a:buSzPts val="1800"/>
              <a:buChar char="•"/>
            </a:lvl8pPr>
            <a:lvl9pPr marL="4114800" lvl="8" indent="-342900" algn="l">
              <a:lnSpc>
                <a:spcPct val="90000"/>
              </a:lnSpc>
              <a:spcBef>
                <a:spcPts val="500"/>
              </a:spcBef>
              <a:spcAft>
                <a:spcPts val="0"/>
              </a:spcAft>
              <a:buClr>
                <a:schemeClr val="dk1"/>
              </a:buClr>
              <a:buSzPts val="1800"/>
              <a:buChar char="•"/>
            </a:lvl9pPr>
          </a:lstStyle>
          <a:p>
            <a:endParaRPr/>
          </a:p>
        </p:txBody>
      </p:sp>
      <p:sp>
        <p:nvSpPr>
          <p:cNvPr id="1048795" name="Google Shape;8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r>
              <a:rPr lang="en-US"/>
              <a:t>5/25/2025</a:t>
            </a:r>
            <a:endParaRPr/>
          </a:p>
        </p:txBody>
      </p:sp>
      <p:sp>
        <p:nvSpPr>
          <p:cNvPr id="1048796" name="Google Shape;8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endParaRPr/>
          </a:p>
        </p:txBody>
      </p:sp>
      <p:sp>
        <p:nvSpPr>
          <p:cNvPr id="1048797" name="Google Shape;8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lvl1pPr>
            <a:lvl2pPr marL="0" lvl="1" indent="0" algn="r">
              <a:spcBef>
                <a:spcPts val="0"/>
              </a:spcBef>
              <a:buNone/>
            </a:lvl2pPr>
            <a:lvl3pPr marL="0" lvl="2" indent="0" algn="r">
              <a:spcBef>
                <a:spcPts val="0"/>
              </a:spcBef>
              <a:buNone/>
            </a:lvl3pPr>
            <a:lvl4pPr marL="0" lvl="3" indent="0" algn="r">
              <a:spcBef>
                <a:spcPts val="0"/>
              </a:spcBef>
              <a:buNone/>
            </a:lvl4pPr>
            <a:lvl5pPr marL="0" lvl="4" indent="0" algn="r">
              <a:spcBef>
                <a:spcPts val="0"/>
              </a:spcBef>
              <a:buNone/>
            </a:lvl5pPr>
            <a:lvl6pPr marL="0" lvl="5" indent="0" algn="r">
              <a:spcBef>
                <a:spcPts val="0"/>
              </a:spcBef>
              <a:buNone/>
            </a:lvl6pPr>
            <a:lvl7pPr marL="0" lvl="6" indent="0" algn="r">
              <a:spcBef>
                <a:spcPts val="0"/>
              </a:spcBef>
              <a:buNone/>
            </a:lvl7pPr>
            <a:lvl8pPr marL="0" lvl="7" indent="0" algn="r">
              <a:spcBef>
                <a:spcPts val="0"/>
              </a:spcBef>
              <a:buNone/>
            </a:lvl8pPr>
            <a:lvl9pPr marL="0" lvl="8" indent="0" algn="r">
              <a:spcBef>
                <a:spcPts val="0"/>
              </a:spcBef>
              <a:buNone/>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4"/>
        <p:cNvGrpSpPr/>
        <p:nvPr/>
      </p:nvGrpSpPr>
      <p:grpSpPr>
        <a:xfrm>
          <a:off x="0" y="0"/>
          <a:ext cx="0" cy="0"/>
          <a:chOff x="0" y="0"/>
          <a:chExt cx="0" cy="0"/>
        </a:xfrm>
      </p:grpSpPr>
      <p:sp>
        <p:nvSpPr>
          <p:cNvPr id="1048788" name="Google Shape;8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lvl1pPr>
            <a:lvl2pPr lvl="1">
              <a:spcBef>
                <a:spcPts val="0"/>
              </a:spcBef>
              <a:spcAft>
                <a:spcPts val="0"/>
              </a:spcAft>
              <a:buSzPts val="1400"/>
              <a:buNone/>
            </a:lvl2pPr>
            <a:lvl3pPr lvl="2">
              <a:spcBef>
                <a:spcPts val="0"/>
              </a:spcBef>
              <a:spcAft>
                <a:spcPts val="0"/>
              </a:spcAft>
              <a:buSzPts val="1400"/>
              <a:buNone/>
            </a:lvl3pPr>
            <a:lvl4pPr lvl="3">
              <a:spcBef>
                <a:spcPts val="0"/>
              </a:spcBef>
              <a:spcAft>
                <a:spcPts val="0"/>
              </a:spcAft>
              <a:buSzPts val="1400"/>
              <a:buNone/>
            </a:lvl4pPr>
            <a:lvl5pPr lvl="4">
              <a:spcBef>
                <a:spcPts val="0"/>
              </a:spcBef>
              <a:spcAft>
                <a:spcPts val="0"/>
              </a:spcAft>
              <a:buSzPts val="1400"/>
              <a:buNone/>
            </a:lvl5pPr>
            <a:lvl6pPr lvl="5">
              <a:spcBef>
                <a:spcPts val="0"/>
              </a:spcBef>
              <a:spcAft>
                <a:spcPts val="0"/>
              </a:spcAft>
              <a:buSzPts val="1400"/>
              <a:buNone/>
            </a:lvl6pPr>
            <a:lvl7pPr lvl="6">
              <a:spcBef>
                <a:spcPts val="0"/>
              </a:spcBef>
              <a:spcAft>
                <a:spcPts val="0"/>
              </a:spcAft>
              <a:buSzPts val="1400"/>
              <a:buNone/>
            </a:lvl7pPr>
            <a:lvl8pPr lvl="7">
              <a:spcBef>
                <a:spcPts val="0"/>
              </a:spcBef>
              <a:spcAft>
                <a:spcPts val="0"/>
              </a:spcAft>
              <a:buSzPts val="1400"/>
              <a:buNone/>
            </a:lvl8pPr>
            <a:lvl9pPr lvl="8">
              <a:spcBef>
                <a:spcPts val="0"/>
              </a:spcBef>
              <a:spcAft>
                <a:spcPts val="0"/>
              </a:spcAft>
              <a:buSzPts val="1400"/>
              <a:buNone/>
            </a:lvl9pPr>
          </a:lstStyle>
          <a:p>
            <a:endParaRPr/>
          </a:p>
        </p:txBody>
      </p:sp>
      <p:sp>
        <p:nvSpPr>
          <p:cNvPr id="1048789" name="Google Shape;8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lvl1pPr>
            <a:lvl2pPr marL="914400" lvl="1" indent="-342900" algn="l">
              <a:lnSpc>
                <a:spcPct val="90000"/>
              </a:lnSpc>
              <a:spcBef>
                <a:spcPts val="500"/>
              </a:spcBef>
              <a:spcAft>
                <a:spcPts val="0"/>
              </a:spcAft>
              <a:buClr>
                <a:schemeClr val="dk1"/>
              </a:buClr>
              <a:buSzPts val="1800"/>
              <a:buChar char="•"/>
            </a:lvl2pPr>
            <a:lvl3pPr marL="1371600" lvl="2" indent="-342900" algn="l">
              <a:lnSpc>
                <a:spcPct val="90000"/>
              </a:lnSpc>
              <a:spcBef>
                <a:spcPts val="500"/>
              </a:spcBef>
              <a:spcAft>
                <a:spcPts val="0"/>
              </a:spcAft>
              <a:buClr>
                <a:schemeClr val="dk1"/>
              </a:buClr>
              <a:buSzPts val="1800"/>
              <a:buChar char="•"/>
            </a:lvl3pPr>
            <a:lvl4pPr marL="1828800" lvl="3" indent="-342900" algn="l">
              <a:lnSpc>
                <a:spcPct val="90000"/>
              </a:lnSpc>
              <a:spcBef>
                <a:spcPts val="500"/>
              </a:spcBef>
              <a:spcAft>
                <a:spcPts val="0"/>
              </a:spcAft>
              <a:buClr>
                <a:schemeClr val="dk1"/>
              </a:buClr>
              <a:buSzPts val="1800"/>
              <a:buChar char="•"/>
            </a:lvl4pPr>
            <a:lvl5pPr marL="2286000" lvl="4" indent="-342900" algn="l">
              <a:lnSpc>
                <a:spcPct val="90000"/>
              </a:lnSpc>
              <a:spcBef>
                <a:spcPts val="500"/>
              </a:spcBef>
              <a:spcAft>
                <a:spcPts val="0"/>
              </a:spcAft>
              <a:buClr>
                <a:schemeClr val="dk1"/>
              </a:buClr>
              <a:buSzPts val="1800"/>
              <a:buChar char="•"/>
            </a:lvl5pPr>
            <a:lvl6pPr marL="2743200" lvl="5" indent="-342900" algn="l">
              <a:lnSpc>
                <a:spcPct val="90000"/>
              </a:lnSpc>
              <a:spcBef>
                <a:spcPts val="500"/>
              </a:spcBef>
              <a:spcAft>
                <a:spcPts val="0"/>
              </a:spcAft>
              <a:buClr>
                <a:schemeClr val="dk1"/>
              </a:buClr>
              <a:buSzPts val="1800"/>
              <a:buChar char="•"/>
            </a:lvl6pPr>
            <a:lvl7pPr marL="3200400" lvl="6" indent="-342900" algn="l">
              <a:lnSpc>
                <a:spcPct val="90000"/>
              </a:lnSpc>
              <a:spcBef>
                <a:spcPts val="500"/>
              </a:spcBef>
              <a:spcAft>
                <a:spcPts val="0"/>
              </a:spcAft>
              <a:buClr>
                <a:schemeClr val="dk1"/>
              </a:buClr>
              <a:buSzPts val="1800"/>
              <a:buChar char="•"/>
            </a:lvl7pPr>
            <a:lvl8pPr marL="3657600" lvl="7" indent="-342900" algn="l">
              <a:lnSpc>
                <a:spcPct val="90000"/>
              </a:lnSpc>
              <a:spcBef>
                <a:spcPts val="500"/>
              </a:spcBef>
              <a:spcAft>
                <a:spcPts val="0"/>
              </a:spcAft>
              <a:buClr>
                <a:schemeClr val="dk1"/>
              </a:buClr>
              <a:buSzPts val="1800"/>
              <a:buChar char="•"/>
            </a:lvl8pPr>
            <a:lvl9pPr marL="4114800" lvl="8" indent="-342900" algn="l">
              <a:lnSpc>
                <a:spcPct val="90000"/>
              </a:lnSpc>
              <a:spcBef>
                <a:spcPts val="500"/>
              </a:spcBef>
              <a:spcAft>
                <a:spcPts val="0"/>
              </a:spcAft>
              <a:buClr>
                <a:schemeClr val="dk1"/>
              </a:buClr>
              <a:buSzPts val="1800"/>
              <a:buChar char="•"/>
            </a:lvl9pPr>
          </a:lstStyle>
          <a:p>
            <a:endParaRPr/>
          </a:p>
        </p:txBody>
      </p:sp>
      <p:sp>
        <p:nvSpPr>
          <p:cNvPr id="1048790" name="Google Shape;8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r>
              <a:rPr lang="en-US"/>
              <a:t>5/25/2025</a:t>
            </a:r>
            <a:endParaRPr/>
          </a:p>
        </p:txBody>
      </p:sp>
      <p:sp>
        <p:nvSpPr>
          <p:cNvPr id="1048791" name="Google Shape;8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endParaRPr/>
          </a:p>
        </p:txBody>
      </p:sp>
      <p:sp>
        <p:nvSpPr>
          <p:cNvPr id="1048792" name="Google Shape;8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lvl1pPr>
            <a:lvl2pPr marL="0" lvl="1" indent="0" algn="r">
              <a:spcBef>
                <a:spcPts val="0"/>
              </a:spcBef>
              <a:buNone/>
            </a:lvl2pPr>
            <a:lvl3pPr marL="0" lvl="2" indent="0" algn="r">
              <a:spcBef>
                <a:spcPts val="0"/>
              </a:spcBef>
              <a:buNone/>
            </a:lvl3pPr>
            <a:lvl4pPr marL="0" lvl="3" indent="0" algn="r">
              <a:spcBef>
                <a:spcPts val="0"/>
              </a:spcBef>
              <a:buNone/>
            </a:lvl4pPr>
            <a:lvl5pPr marL="0" lvl="4" indent="0" algn="r">
              <a:spcBef>
                <a:spcPts val="0"/>
              </a:spcBef>
              <a:buNone/>
            </a:lvl5pPr>
            <a:lvl6pPr marL="0" lvl="5" indent="0" algn="r">
              <a:spcBef>
                <a:spcPts val="0"/>
              </a:spcBef>
              <a:buNone/>
            </a:lvl6pPr>
            <a:lvl7pPr marL="0" lvl="6" indent="0" algn="r">
              <a:spcBef>
                <a:spcPts val="0"/>
              </a:spcBef>
              <a:buNone/>
            </a:lvl7pPr>
            <a:lvl8pPr marL="0" lvl="7" indent="0" algn="r">
              <a:spcBef>
                <a:spcPts val="0"/>
              </a:spcBef>
              <a:buNone/>
            </a:lvl8pPr>
            <a:lvl9pPr marL="0" lvl="8" indent="0" algn="r">
              <a:spcBef>
                <a:spcPts val="0"/>
              </a:spcBef>
              <a:buNone/>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48576"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48577"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48578"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r>
              <a:rPr lang="en-US"/>
              <a:t>5/25/2025</a:t>
            </a:r>
            <a:endParaRPr/>
          </a:p>
        </p:txBody>
      </p:sp>
      <p:sp>
        <p:nvSpPr>
          <p:cNvPr id="1048579"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48580"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lang="en-US"/>
          </a:p>
        </p:txBody>
      </p:sp>
      <p:pic>
        <p:nvPicPr>
          <p:cNvPr id="2097152" name="Picture 14"/>
          <p:cNvPicPr>
            <a:picLocks noChangeAspect="1"/>
          </p:cNvPicPr>
          <p:nvPr userDrawn="1"/>
        </p:nvPicPr>
        <p:blipFill>
          <a:blip r:embed="rId14"/>
          <a:srcRect/>
          <a:stretch>
            <a:fillRect/>
          </a:stretch>
        </p:blipFill>
        <p:spPr bwMode="auto">
          <a:xfrm>
            <a:off x="10789920" y="55563"/>
            <a:ext cx="1343343" cy="1025092"/>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customXml" Target="../ink/ink6.xml"/><Relationship Id="rId3" Type="http://schemas.openxmlformats.org/officeDocument/2006/relationships/customXml" Target="../ink/ink1.xml"/><Relationship Id="rId7" Type="http://schemas.openxmlformats.org/officeDocument/2006/relationships/customXml" Target="../ink/ink5.xml"/><Relationship Id="rId12" Type="http://schemas.openxmlformats.org/officeDocument/2006/relationships/customXml" Target="../ink/ink10.xml"/><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customXml" Target="../ink/ink4.xml"/><Relationship Id="rId11" Type="http://schemas.openxmlformats.org/officeDocument/2006/relationships/customXml" Target="../ink/ink9.xml"/><Relationship Id="rId5" Type="http://schemas.openxmlformats.org/officeDocument/2006/relationships/customXml" Target="../ink/ink3.xml"/><Relationship Id="rId10" Type="http://schemas.openxmlformats.org/officeDocument/2006/relationships/customXml" Target="../ink/ink8.xml"/><Relationship Id="rId4" Type="http://schemas.openxmlformats.org/officeDocument/2006/relationships/customXml" Target="../ink/ink2.xml"/><Relationship Id="rId9" Type="http://schemas.openxmlformats.org/officeDocument/2006/relationships/customXml" Target="../ink/ink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3" name="Picture 6"/>
          <p:cNvPicPr>
            <a:picLocks noChangeAspect="1"/>
          </p:cNvPicPr>
          <p:nvPr/>
        </p:nvPicPr>
        <p:blipFill>
          <a:blip r:embed="rId2" cstate="print"/>
          <a:stretch>
            <a:fillRect/>
          </a:stretch>
        </p:blipFill>
        <p:spPr>
          <a:xfrm>
            <a:off x="10152575" y="6417766"/>
            <a:ext cx="1843176" cy="338635"/>
          </a:xfrm>
          <a:prstGeom prst="rect">
            <a:avLst/>
          </a:prstGeom>
        </p:spPr>
      </p:pic>
      <p:sp>
        <p:nvSpPr>
          <p:cNvPr id="1048586" name="Rectangle"/>
          <p:cNvSpPr/>
          <p:nvPr/>
        </p:nvSpPr>
        <p:spPr>
          <a:xfrm>
            <a:off x="508000" y="6756400"/>
            <a:ext cx="1907669" cy="101600"/>
          </a:xfrm>
          <a:prstGeom prst="rect">
            <a:avLst/>
          </a:prstGeom>
          <a:solidFill>
            <a:srgbClr val="585756"/>
          </a:solidFill>
          <a:ln w="12700">
            <a:miter lim="400000"/>
          </a:ln>
        </p:spPr>
        <p:txBody>
          <a:bodyPr lIns="39142" tIns="39142" rIns="39142" bIns="39142"/>
          <a:lstStyle/>
          <a:p>
            <a:endParaRPr sz="900"/>
          </a:p>
        </p:txBody>
      </p:sp>
      <p:sp>
        <p:nvSpPr>
          <p:cNvPr id="1048587" name="PPT 2 -"/>
          <p:cNvSpPr txBox="1"/>
          <p:nvPr/>
        </p:nvSpPr>
        <p:spPr>
          <a:xfrm>
            <a:off x="11004724" y="6406669"/>
            <a:ext cx="240952" cy="309881"/>
          </a:xfrm>
          <a:prstGeom prst="rect">
            <a:avLst/>
          </a:prstGeom>
          <a:ln w="12700">
            <a:miter lim="400000"/>
          </a:ln>
        </p:spPr>
        <p:txBody>
          <a:bodyPr wrap="none" lIns="39142" tIns="39142" rIns="39142" bIns="39142">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dirty="0"/>
              <a:t>  -</a:t>
            </a:r>
          </a:p>
        </p:txBody>
      </p:sp>
      <p:sp>
        <p:nvSpPr>
          <p:cNvPr id="1048588" name="Rectangle"/>
          <p:cNvSpPr/>
          <p:nvPr/>
        </p:nvSpPr>
        <p:spPr>
          <a:xfrm>
            <a:off x="10769600" y="6756400"/>
            <a:ext cx="939800" cy="101600"/>
          </a:xfrm>
          <a:prstGeom prst="rect">
            <a:avLst/>
          </a:prstGeom>
          <a:solidFill>
            <a:srgbClr val="585756"/>
          </a:solidFill>
          <a:ln w="12700">
            <a:miter lim="400000"/>
          </a:ln>
        </p:spPr>
        <p:txBody>
          <a:bodyPr lIns="39142" tIns="39142" rIns="39142" bIns="39142"/>
          <a:lstStyle/>
          <a:p>
            <a:endParaRPr sz="900"/>
          </a:p>
        </p:txBody>
      </p:sp>
      <p:sp>
        <p:nvSpPr>
          <p:cNvPr id="1048589" name="Slide Number"/>
          <p:cNvSpPr txBox="1">
            <a:spLocks noGrp="1"/>
          </p:cNvSpPr>
          <p:nvPr>
            <p:ph type="sldNum" sz="quarter" idx="4294967295"/>
          </p:nvPr>
        </p:nvSpPr>
        <p:spPr>
          <a:xfrm>
            <a:off x="22812204" y="12813338"/>
            <a:ext cx="604219" cy="677269"/>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defRPr>
            </a:defPPr>
            <a:lvl1pPr marL="0" marR="0" indent="0" algn="ctr" defTabSz="1662545" rtl="0" fontAlgn="auto" latinLnBrk="0" hangingPunct="0">
              <a:lnSpc>
                <a:spcPct val="100000"/>
              </a:lnSpc>
              <a:spcBef>
                <a:spcPts val="600"/>
              </a:spcBef>
              <a:spcAft>
                <a:spcPts val="0"/>
              </a:spcAft>
              <a:buClrTx/>
              <a:buSzTx/>
              <a:buFontTx/>
              <a:buNone/>
              <a:defRPr kumimoji="0" sz="3000" b="1" i="0" u="none" strike="noStrike" cap="none" spc="0" normalizeH="0" baseline="0">
                <a:ln>
                  <a:noFill/>
                </a:ln>
                <a:solidFill>
                  <a:srgbClr val="535353"/>
                </a:solidFill>
                <a:effectLst/>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defRPr kumimoji="0" sz="3600" b="0" i="0" u="none" strike="noStrike" cap="none" spc="0" normalizeH="0" baseline="0">
                <a:ln>
                  <a:noFill/>
                </a:ln>
                <a:solidFill>
                  <a:srgbClr val="000000"/>
                </a:solidFill>
                <a:effectLst/>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defRPr kumimoji="0" sz="3600" b="0" i="0" u="none" strike="noStrike" cap="none" spc="0" normalizeH="0" baseline="0">
                <a:ln>
                  <a:noFill/>
                </a:ln>
                <a:solidFill>
                  <a:srgbClr val="000000"/>
                </a:solidFill>
                <a:effectLst/>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defRPr kumimoji="0" sz="3600" b="0" i="0" u="none" strike="noStrike" cap="none" spc="0" normalizeH="0" baseline="0">
                <a:ln>
                  <a:noFill/>
                </a:ln>
                <a:solidFill>
                  <a:srgbClr val="000000"/>
                </a:solidFill>
                <a:effectLst/>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defRPr kumimoji="0" sz="3600" b="0" i="0" u="none" strike="noStrike" cap="none" spc="0" normalizeH="0" baseline="0">
                <a:ln>
                  <a:noFill/>
                </a:ln>
                <a:solidFill>
                  <a:srgbClr val="000000"/>
                </a:solidFill>
                <a:effectLst/>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defRPr kumimoji="0" sz="3600" b="0" i="0" u="none" strike="noStrike" cap="none" spc="0" normalizeH="0" baseline="0">
                <a:ln>
                  <a:noFill/>
                </a:ln>
                <a:solidFill>
                  <a:srgbClr val="000000"/>
                </a:solidFill>
                <a:effectLst/>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defRPr kumimoji="0" sz="3600" b="0" i="0" u="none" strike="noStrike" cap="none" spc="0" normalizeH="0" baseline="0">
                <a:ln>
                  <a:noFill/>
                </a:ln>
                <a:solidFill>
                  <a:srgbClr val="000000"/>
                </a:solidFill>
                <a:effectLst/>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defRPr kumimoji="0" sz="3600" b="0" i="0" u="none" strike="noStrike" cap="none" spc="0" normalizeH="0" baseline="0">
                <a:ln>
                  <a:noFill/>
                </a:ln>
                <a:solidFill>
                  <a:srgbClr val="000000"/>
                </a:solidFill>
                <a:effectLst/>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defRPr kumimoji="0" sz="3600" b="0" i="0" u="none" strike="noStrike" cap="none" spc="0" normalizeH="0" baseline="0">
                <a:ln>
                  <a:noFill/>
                </a:ln>
                <a:solidFill>
                  <a:srgbClr val="000000"/>
                </a:solidFill>
                <a:effectLst/>
                <a:latin typeface="Arial"/>
                <a:ea typeface="Arial"/>
                <a:cs typeface="Arial"/>
                <a:sym typeface="Arial"/>
              </a:defRPr>
            </a:lvl9pPr>
          </a:lstStyle>
          <a:p>
            <a:fld id="{86CB4B4D-7CA3-9044-876B-883B54F8677D}" type="slidenum">
              <a:rPr lang="en-IN" smtClean="0"/>
              <a:t>1</a:t>
            </a:fld>
            <a:endParaRPr lang="en-IN"/>
          </a:p>
        </p:txBody>
      </p:sp>
      <p:sp>
        <p:nvSpPr>
          <p:cNvPr id="1048590" name="Shape"/>
          <p:cNvSpPr/>
          <p:nvPr/>
        </p:nvSpPr>
        <p:spPr>
          <a:xfrm>
            <a:off x="-51678" y="1940095"/>
            <a:ext cx="6886232" cy="1488906"/>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2">
              <a:lumMod val="75000"/>
              <a:alpha val="90000"/>
            </a:schemeClr>
          </a:solidFill>
          <a:ln w="12700">
            <a:miter lim="400000"/>
          </a:ln>
        </p:spPr>
        <p:txBody>
          <a:bodyPr lIns="39142" tIns="39142" rIns="39142" bIns="39142"/>
          <a:lstStyle/>
          <a:p>
            <a:endParaRPr sz="900"/>
          </a:p>
        </p:txBody>
      </p:sp>
      <p:sp>
        <p:nvSpPr>
          <p:cNvPr id="1048591" name="LESSON 2…"/>
          <p:cNvSpPr txBox="1"/>
          <p:nvPr/>
        </p:nvSpPr>
        <p:spPr>
          <a:xfrm>
            <a:off x="0" y="1940094"/>
            <a:ext cx="5924498" cy="1556376"/>
          </a:xfrm>
          <a:prstGeom prst="rect">
            <a:avLst/>
          </a:prstGeom>
          <a:ln w="12700">
            <a:miter lim="400000"/>
          </a:ln>
        </p:spPr>
        <p:txBody>
          <a:bodyPr wrap="square" lIns="39142" tIns="39142" rIns="39142" bIns="39142">
            <a:spAutoFit/>
          </a:bodyPr>
          <a:lstStyle/>
          <a:p>
            <a:pPr lvl="0" algn="ctr"/>
            <a:r>
              <a:rPr lang="en-IN" sz="3200" b="1" dirty="0" err="1">
                <a:solidFill>
                  <a:schemeClr val="bg1"/>
                </a:solidFill>
              </a:rPr>
              <a:t>पाठ</a:t>
            </a:r>
            <a:r>
              <a:rPr lang="en-IN" sz="3200" b="1">
                <a:solidFill>
                  <a:schemeClr val="bg1"/>
                </a:solidFill>
              </a:rPr>
              <a:t> -7 </a:t>
            </a:r>
          </a:p>
          <a:p>
            <a:pPr lvl="0" algn="ctr"/>
            <a:r>
              <a:rPr lang="hi-IN" sz="3200" b="1">
                <a:solidFill>
                  <a:schemeClr val="lt1"/>
                </a:solidFill>
                <a:latin typeface="Kristen ITC" panose="03050502040202030202" pitchFamily="66" charset="0"/>
                <a:ea typeface="Arial Black"/>
                <a:cs typeface="Arial Black"/>
                <a:sym typeface="Arial Black"/>
              </a:rPr>
              <a:t>औजार</a:t>
            </a:r>
            <a:r>
              <a:rPr lang="en-US" sz="3200" b="1" dirty="0">
                <a:solidFill>
                  <a:schemeClr val="lt1"/>
                </a:solidFill>
                <a:latin typeface="Kristen ITC" panose="03050502040202030202" pitchFamily="66" charset="0"/>
                <a:ea typeface="Arial Black"/>
                <a:cs typeface="Arial Black"/>
                <a:sym typeface="Arial Black"/>
              </a:rPr>
              <a:t>, उपकरण </a:t>
            </a:r>
            <a:r>
              <a:rPr lang="en-US" sz="3200" b="1" dirty="0" err="1">
                <a:solidFill>
                  <a:schemeClr val="lt1"/>
                </a:solidFill>
                <a:latin typeface="Kristen ITC" panose="03050502040202030202" pitchFamily="66" charset="0"/>
                <a:ea typeface="Arial Black"/>
                <a:cs typeface="Arial Black"/>
                <a:sym typeface="Arial Black"/>
              </a:rPr>
              <a:t>और</a:t>
            </a:r>
            <a:r>
              <a:rPr lang="en-US" sz="3200" b="1" dirty="0">
                <a:solidFill>
                  <a:schemeClr val="lt1"/>
                </a:solidFill>
                <a:latin typeface="Kristen ITC" panose="03050502040202030202" pitchFamily="66" charset="0"/>
                <a:ea typeface="Arial Black"/>
                <a:cs typeface="Arial Black"/>
                <a:sym typeface="Arial Black"/>
              </a:rPr>
              <a:t> </a:t>
            </a:r>
            <a:r>
              <a:rPr lang="hi-IN" sz="3200" b="1" dirty="0">
                <a:solidFill>
                  <a:schemeClr val="lt1"/>
                </a:solidFill>
                <a:latin typeface="Kristen ITC" panose="03050502040202030202" pitchFamily="66" charset="0"/>
                <a:ea typeface="Arial Black"/>
                <a:cs typeface="Arial Black"/>
                <a:sym typeface="Arial Black"/>
              </a:rPr>
              <a:t>सहायक सामग्री</a:t>
            </a:r>
            <a:endParaRPr lang="en-US" sz="3200" b="1" dirty="0">
              <a:solidFill>
                <a:schemeClr val="lt1"/>
              </a:solidFill>
              <a:latin typeface="Kristen ITC" panose="03050502040202030202" pitchFamily="66" charset="0"/>
              <a:ea typeface="Arial Black"/>
              <a:cs typeface="Arial Black"/>
              <a:sym typeface="Arial Black"/>
            </a:endParaRPr>
          </a:p>
        </p:txBody>
      </p:sp>
      <p:sp>
        <p:nvSpPr>
          <p:cNvPr id="1048592" name="Shape"/>
          <p:cNvSpPr/>
          <p:nvPr/>
        </p:nvSpPr>
        <p:spPr>
          <a:xfrm flipH="1">
            <a:off x="-1" y="1229"/>
            <a:ext cx="12205138" cy="137691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2">
              <a:lumMod val="40000"/>
              <a:lumOff val="60000"/>
            </a:schemeClr>
          </a:solidFill>
          <a:ln w="12700" cap="flat">
            <a:noFill/>
            <a:miter lim="400000"/>
          </a:ln>
          <a:effectLst/>
        </p:spPr>
        <p:txBody>
          <a:bodyPr wrap="square" lIns="39142" tIns="39142" rIns="39142" bIns="39142" numCol="1" anchor="t">
            <a:noAutofit/>
          </a:bodyPr>
          <a:lstStyle/>
          <a:p>
            <a:endParaRPr sz="900"/>
          </a:p>
        </p:txBody>
      </p:sp>
      <p:pic>
        <p:nvPicPr>
          <p:cNvPr id="2097155" name="MFR-logo-02.png" descr="MFR-logo-02.png"/>
          <p:cNvPicPr>
            <a:picLocks noChangeAspect="1"/>
          </p:cNvPicPr>
          <p:nvPr/>
        </p:nvPicPr>
        <p:blipFill>
          <a:blip r:embed="rId3" cstate="print"/>
          <a:srcRect t="12599" b="19178"/>
          <a:stretch>
            <a:fillRect/>
          </a:stretch>
        </p:blipFill>
        <p:spPr>
          <a:xfrm>
            <a:off x="8158063" y="3556216"/>
            <a:ext cx="3551337" cy="1712823"/>
          </a:xfrm>
          <a:prstGeom prst="rect">
            <a:avLst/>
          </a:prstGeom>
          <a:ln w="12700">
            <a:miter lim="400000"/>
          </a:ln>
        </p:spPr>
      </p:pic>
      <p:sp>
        <p:nvSpPr>
          <p:cNvPr id="1048593" name="Rectangle: Rounded Corners 3"/>
          <p:cNvSpPr/>
          <p:nvPr/>
        </p:nvSpPr>
        <p:spPr>
          <a:xfrm>
            <a:off x="2415669" y="177031"/>
            <a:ext cx="8117213" cy="496080"/>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a:srgbClr val="000000"/>
          </a:fontRef>
        </p:style>
        <p:txBody>
          <a:bodyPr rot="0" spcFirstLastPara="1" vertOverflow="overflow" horzOverflow="overflow" vert="horz" wrap="square" lIns="39142" tIns="39142" rIns="39142" bIns="39142" numCol="1" spcCol="38100" rtlCol="0" anchor="t">
            <a:spAutoFit/>
          </a:bodyPr>
          <a:lstStyle/>
          <a:p>
            <a:pPr algn="ctr" defTabSz="831273" hangingPunct="0"/>
            <a:r>
              <a:rPr lang="en-US" sz="2400" dirty="0">
                <a:solidFill>
                  <a:srgbClr val="000000"/>
                </a:solidFill>
                <a:latin typeface="Arial Black" panose="020B0A04020102020204" pitchFamily="34" charset="0"/>
                <a:sym typeface="Arial"/>
              </a:rPr>
              <a:t> </a:t>
            </a:r>
            <a:r>
              <a:rPr lang="hi-IN" sz="2400" dirty="0">
                <a:latin typeface="Arial Black" panose="020B0A04020102020204" pitchFamily="34" charset="0"/>
              </a:rPr>
              <a:t>ध्वस्त ढांचा खोज और बचाव</a:t>
            </a:r>
            <a:endParaRPr lang="en-IN" sz="2400" dirty="0">
              <a:solidFill>
                <a:srgbClr val="000000"/>
              </a:solidFill>
              <a:latin typeface="Arial Black" panose="020B0A04020102020204" pitchFamily="34" charset="0"/>
              <a:sym typeface="Arial"/>
            </a:endParaRPr>
          </a:p>
        </p:txBody>
      </p:sp>
      <p:pic>
        <p:nvPicPr>
          <p:cNvPr id="2097158" name="Picture 9"/>
          <p:cNvPicPr>
            <a:picLocks noChangeAspect="1"/>
          </p:cNvPicPr>
          <p:nvPr/>
        </p:nvPicPr>
        <p:blipFill>
          <a:blip r:embed="rId4"/>
          <a:stretch>
            <a:fillRect/>
          </a:stretch>
        </p:blipFill>
        <p:spPr>
          <a:xfrm>
            <a:off x="7055243" y="1715588"/>
            <a:ext cx="4405228" cy="4405228"/>
          </a:xfrm>
          <a:prstGeom prst="rect">
            <a:avLst/>
          </a:prstGeom>
        </p:spPr>
      </p:pic>
      <p:sp>
        <p:nvSpPr>
          <p:cNvPr id="2" name="TextBox 1">
            <a:extLst>
              <a:ext uri="{FF2B5EF4-FFF2-40B4-BE49-F238E27FC236}">
                <a16:creationId xmlns:a16="http://schemas.microsoft.com/office/drawing/2014/main" id="{F8DBC7D2-50A9-DD22-419F-C7FF882B3CA9}"/>
              </a:ext>
            </a:extLst>
          </p:cNvPr>
          <p:cNvSpPr txBox="1"/>
          <p:nvPr/>
        </p:nvSpPr>
        <p:spPr>
          <a:xfrm>
            <a:off x="592853" y="6417766"/>
            <a:ext cx="1822816" cy="307777"/>
          </a:xfrm>
          <a:prstGeom prst="rect">
            <a:avLst/>
          </a:prstGeom>
          <a:solidFill>
            <a:schemeClr val="bg1"/>
          </a:solidFill>
        </p:spPr>
        <p:txBody>
          <a:bodyPr wrap="square" rtlCol="0">
            <a:spAutoFit/>
          </a:bodyPr>
          <a:lstStyle/>
          <a:p>
            <a:endParaRPr lang="en-IN" dirty="0"/>
          </a:p>
        </p:txBody>
      </p:sp>
      <p:sp>
        <p:nvSpPr>
          <p:cNvPr id="3" name="PEER | CSSR | INDIA">
            <a:extLst>
              <a:ext uri="{FF2B5EF4-FFF2-40B4-BE49-F238E27FC236}">
                <a16:creationId xmlns:a16="http://schemas.microsoft.com/office/drawing/2014/main" id="{8A79A084-A479-E3C3-BE2A-A5D7453DA6C7}"/>
              </a:ext>
            </a:extLst>
          </p:cNvPr>
          <p:cNvSpPr txBox="1"/>
          <p:nvPr/>
        </p:nvSpPr>
        <p:spPr>
          <a:xfrm>
            <a:off x="331675" y="6329610"/>
            <a:ext cx="2321279" cy="2637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sz="1200" dirty="0">
                <a:solidFill>
                  <a:srgbClr val="FF0000"/>
                </a:solidFill>
              </a:rPr>
              <a:t>केन्द्रीय सशस्त्र पुलिस बल</a:t>
            </a:r>
            <a:r>
              <a:rPr sz="1200" dirty="0">
                <a:solidFill>
                  <a:srgbClr val="FF0000"/>
                </a:solidFill>
              </a:rPr>
              <a:t>|</a:t>
            </a:r>
            <a:r>
              <a:rPr lang="en-US" sz="1200" dirty="0">
                <a:solidFill>
                  <a:srgbClr val="FF0000"/>
                </a:solidFill>
              </a:rPr>
              <a:t>सीएसएसआर</a:t>
            </a:r>
            <a:r>
              <a:rPr sz="1200" dirty="0">
                <a:solidFill>
                  <a:srgbClr val="FF0000"/>
                </a:solidFill>
              </a:rPr>
              <a:t> | भारत</a:t>
            </a:r>
          </a:p>
        </p:txBody>
      </p:sp>
      <p:sp>
        <p:nvSpPr>
          <p:cNvPr id="4" name="TextBox 3">
            <a:extLst>
              <a:ext uri="{FF2B5EF4-FFF2-40B4-BE49-F238E27FC236}">
                <a16:creationId xmlns:a16="http://schemas.microsoft.com/office/drawing/2014/main" id="{63CFF2E3-AA92-8CB7-F195-08DBBBC18A27}"/>
              </a:ext>
            </a:extLst>
          </p:cNvPr>
          <p:cNvSpPr txBox="1"/>
          <p:nvPr/>
        </p:nvSpPr>
        <p:spPr>
          <a:xfrm>
            <a:off x="4741050" y="6499423"/>
            <a:ext cx="3086144" cy="338554"/>
          </a:xfrm>
          <a:prstGeom prst="rect">
            <a:avLst/>
          </a:prstGeom>
          <a:noFill/>
        </p:spPr>
        <p:txBody>
          <a:bodyPr wrap="square" rtlCol="0">
            <a:spAutoFit/>
          </a:bodyPr>
          <a:lstStyle/>
          <a:p>
            <a:pPr algn="ctr"/>
            <a:r>
              <a:rPr lang="hi-IN" sz="1600" dirty="0"/>
              <a:t>निरीक्षक अजय कुमार यादव </a:t>
            </a:r>
            <a:endParaRPr lang="en-IN" sz="1600" dirty="0"/>
          </a:p>
        </p:txBody>
      </p:sp>
      <p:pic>
        <p:nvPicPr>
          <p:cNvPr id="6" name="Picture 5">
            <a:extLst>
              <a:ext uri="{FF2B5EF4-FFF2-40B4-BE49-F238E27FC236}">
                <a16:creationId xmlns:a16="http://schemas.microsoft.com/office/drawing/2014/main" id="{BC8AF815-42BB-2F58-A3D3-0E3DE09A0082}"/>
              </a:ext>
            </a:extLst>
          </p:cNvPr>
          <p:cNvPicPr>
            <a:picLocks noChangeAspect="1"/>
          </p:cNvPicPr>
          <p:nvPr/>
        </p:nvPicPr>
        <p:blipFill>
          <a:blip r:embed="rId5"/>
          <a:stretch>
            <a:fillRect/>
          </a:stretch>
        </p:blipFill>
        <p:spPr>
          <a:xfrm>
            <a:off x="21229" y="33295"/>
            <a:ext cx="1727183" cy="1324749"/>
          </a:xfrm>
          <a:prstGeom prst="rect">
            <a:avLst/>
          </a:prstGeom>
        </p:spPr>
      </p:pic>
      <p:pic>
        <p:nvPicPr>
          <p:cNvPr id="8" name="Picture 7">
            <a:extLst>
              <a:ext uri="{FF2B5EF4-FFF2-40B4-BE49-F238E27FC236}">
                <a16:creationId xmlns:a16="http://schemas.microsoft.com/office/drawing/2014/main" id="{9FFB43EA-3A23-A213-CCBE-400C4FED1B31}"/>
              </a:ext>
            </a:extLst>
          </p:cNvPr>
          <p:cNvPicPr>
            <a:picLocks noChangeAspect="1"/>
          </p:cNvPicPr>
          <p:nvPr/>
        </p:nvPicPr>
        <p:blipFill>
          <a:blip r:embed="rId6"/>
          <a:stretch>
            <a:fillRect/>
          </a:stretch>
        </p:blipFill>
        <p:spPr>
          <a:xfrm>
            <a:off x="10868227" y="12631"/>
            <a:ext cx="1313248" cy="136550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048600" name="Google Shape;112;p15"/>
          <p:cNvSpPr txBox="1">
            <a:spLocks noGrp="1"/>
          </p:cNvSpPr>
          <p:nvPr>
            <p:ph type="title" idx="4294967295"/>
          </p:nvPr>
        </p:nvSpPr>
        <p:spPr>
          <a:xfrm>
            <a:off x="1437308" y="1512817"/>
            <a:ext cx="3572657" cy="864400"/>
          </a:xfrm>
          <a:prstGeom prst="rect">
            <a:avLst/>
          </a:prstGeom>
          <a:noFill/>
          <a:ln>
            <a:noFill/>
          </a:ln>
        </p:spPr>
        <p:txBody>
          <a:bodyPr spcFirstLastPara="1" wrap="square" lIns="91425" tIns="45700" rIns="91425" bIns="45700" anchor="ctr" anchorCtr="0">
            <a:noAutofit/>
          </a:bodyPr>
          <a:lstStyle/>
          <a:p>
            <a:pPr marL="0" lvl="0" indent="0" algn="just" rtl="0">
              <a:lnSpc>
                <a:spcPct val="90000"/>
              </a:lnSpc>
              <a:spcBef>
                <a:spcPts val="0"/>
              </a:spcBef>
              <a:spcAft>
                <a:spcPts val="0"/>
              </a:spcAft>
              <a:buClr>
                <a:srgbClr val="C00000"/>
              </a:buClr>
              <a:buSzPts val="4000"/>
              <a:buFont typeface="Arial"/>
              <a:buNone/>
            </a:pPr>
            <a:r>
              <a:rPr lang="en-US" sz="4000" b="1" dirty="0">
                <a:solidFill>
                  <a:srgbClr val="FF0000"/>
                </a:solidFill>
                <a:latin typeface="Kruti Dev 010" pitchFamily="2" charset="0"/>
                <a:ea typeface="Arial"/>
                <a:cs typeface="Arial"/>
                <a:sym typeface="Arial"/>
              </a:rPr>
              <a:t>उद्देश्य</a:t>
            </a:r>
            <a:endParaRPr lang="en-US" sz="4000" dirty="0">
              <a:solidFill>
                <a:srgbClr val="FF0000"/>
              </a:solidFill>
              <a:latin typeface="Kruti Dev 010" pitchFamily="2" charset="0"/>
            </a:endParaRPr>
          </a:p>
        </p:txBody>
      </p:sp>
      <p:sp>
        <p:nvSpPr>
          <p:cNvPr id="1048601" name="Google Shape;113;p15"/>
          <p:cNvSpPr txBox="1">
            <a:spLocks noGrp="1"/>
          </p:cNvSpPr>
          <p:nvPr>
            <p:ph type="body" idx="4294967295"/>
          </p:nvPr>
        </p:nvSpPr>
        <p:spPr>
          <a:xfrm>
            <a:off x="7182036" y="1723851"/>
            <a:ext cx="4831050" cy="4525963"/>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1000"/>
              </a:spcBef>
              <a:spcAft>
                <a:spcPts val="0"/>
              </a:spcAft>
              <a:buClr>
                <a:schemeClr val="dk1"/>
              </a:buClr>
              <a:buSzPts val="3200"/>
              <a:buNone/>
            </a:pPr>
            <a:r>
              <a:rPr lang="hi-IN" dirty="0">
                <a:latin typeface="Kruti Dev 010" pitchFamily="2" charset="0"/>
                <a:ea typeface="Arial"/>
                <a:cs typeface="Arial"/>
                <a:sym typeface="Arial"/>
              </a:rPr>
              <a:t>औजार, उपकरण और सहायक सामग्री (</a:t>
            </a:r>
            <a:r>
              <a:rPr lang="en-IN" dirty="0" err="1">
                <a:latin typeface="Kruti Dev 010" pitchFamily="2" charset="0"/>
                <a:ea typeface="Arial"/>
                <a:cs typeface="Arial"/>
                <a:sym typeface="Arial"/>
              </a:rPr>
              <a:t>टीईए</a:t>
            </a:r>
            <a:r>
              <a:rPr lang="hi-IN" dirty="0">
                <a:latin typeface="Kruti Dev 010" pitchFamily="2" charset="0"/>
                <a:ea typeface="Arial"/>
                <a:cs typeface="Arial"/>
                <a:sym typeface="Arial"/>
              </a:rPr>
              <a:t>)</a:t>
            </a:r>
            <a:r>
              <a:rPr lang="en-IN" dirty="0">
                <a:latin typeface="Kruti Dev 010" pitchFamily="2" charset="0"/>
                <a:ea typeface="Arial"/>
                <a:cs typeface="Arial"/>
                <a:sym typeface="Arial"/>
              </a:rPr>
              <a:t> को परिभाषित करें।</a:t>
            </a:r>
            <a:endParaRPr dirty="0">
              <a:latin typeface="Kruti Dev 010" pitchFamily="2" charset="0"/>
              <a:ea typeface="Arial"/>
              <a:cs typeface="Arial"/>
              <a:sym typeface="Arial"/>
            </a:endParaRPr>
          </a:p>
          <a:p>
            <a:pPr marL="0" lvl="0" indent="0" algn="just" rtl="0">
              <a:lnSpc>
                <a:spcPct val="100000"/>
              </a:lnSpc>
              <a:spcBef>
                <a:spcPts val="1000"/>
              </a:spcBef>
              <a:spcAft>
                <a:spcPts val="0"/>
              </a:spcAft>
              <a:buClr>
                <a:schemeClr val="dk1"/>
              </a:buClr>
              <a:buSzPts val="3200"/>
              <a:buNone/>
            </a:pPr>
            <a:r>
              <a:rPr lang="en-US" dirty="0">
                <a:latin typeface="Kruti Dev 010" pitchFamily="2" charset="0"/>
                <a:ea typeface="Arial"/>
                <a:cs typeface="Arial"/>
                <a:sym typeface="Arial"/>
              </a:rPr>
              <a:t>उपयोग के अनुसार टीईए की चार श्रेणियों की सूची </a:t>
            </a:r>
            <a:r>
              <a:rPr lang="en-US" dirty="0" err="1">
                <a:latin typeface="Kruti Dev 010" pitchFamily="2" charset="0"/>
                <a:ea typeface="Arial"/>
                <a:cs typeface="Arial"/>
                <a:sym typeface="Arial"/>
              </a:rPr>
              <a:t>बनाइए</a:t>
            </a:r>
            <a:r>
              <a:rPr lang="en-US" dirty="0">
                <a:latin typeface="Kruti Dev 010" pitchFamily="2" charset="0"/>
                <a:ea typeface="Arial"/>
                <a:cs typeface="Arial"/>
                <a:sym typeface="Arial"/>
              </a:rPr>
              <a:t>।</a:t>
            </a:r>
          </a:p>
          <a:p>
            <a:pPr marL="0" lvl="0" indent="0" algn="just" rtl="0">
              <a:lnSpc>
                <a:spcPct val="90000"/>
              </a:lnSpc>
              <a:spcBef>
                <a:spcPts val="1000"/>
              </a:spcBef>
              <a:spcAft>
                <a:spcPts val="0"/>
              </a:spcAft>
              <a:buClr>
                <a:schemeClr val="dk1"/>
              </a:buClr>
              <a:buSzPts val="3200"/>
              <a:buNone/>
            </a:pPr>
            <a:endParaRPr dirty="0">
              <a:latin typeface="Kruti Dev 010" pitchFamily="2" charset="0"/>
              <a:ea typeface="Arial"/>
              <a:cs typeface="Arial"/>
              <a:sym typeface="Arial"/>
            </a:endParaRPr>
          </a:p>
          <a:p>
            <a:pPr marL="0" lvl="0" indent="0" algn="just" rtl="0">
              <a:lnSpc>
                <a:spcPct val="90000"/>
              </a:lnSpc>
              <a:spcBef>
                <a:spcPts val="1000"/>
              </a:spcBef>
              <a:spcAft>
                <a:spcPts val="0"/>
              </a:spcAft>
              <a:buClr>
                <a:schemeClr val="dk1"/>
              </a:buClr>
              <a:buSzPts val="3200"/>
              <a:buNone/>
            </a:pPr>
            <a:r>
              <a:rPr lang="en-US" dirty="0">
                <a:latin typeface="Kruti Dev 010" pitchFamily="2" charset="0"/>
                <a:ea typeface="Arial"/>
                <a:cs typeface="Arial"/>
                <a:sym typeface="Arial"/>
              </a:rPr>
              <a:t> उपकरणों और औजारों के लिए पाँच ऊर्जा स्रोतों की सूची बनाइए।</a:t>
            </a:r>
            <a:endParaRPr dirty="0">
              <a:latin typeface="Kruti Dev 010" pitchFamily="2" charset="0"/>
            </a:endParaRPr>
          </a:p>
        </p:txBody>
      </p:sp>
      <p:sp>
        <p:nvSpPr>
          <p:cNvPr id="1048603" name="Google Shape;115;p15"/>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atin typeface="Kruti Dev 010" pitchFamily="2" charset="0"/>
              </a:rPr>
              <a:t>2</a:t>
            </a:fld>
            <a:endParaRPr lang="en-US">
              <a:latin typeface="Kruti Dev 010" pitchFamily="2" charset="0"/>
            </a:endParaRPr>
          </a:p>
        </p:txBody>
      </p:sp>
      <p:sp>
        <p:nvSpPr>
          <p:cNvPr id="1048604" name="Google Shape;116;p15"/>
          <p:cNvSpPr txBox="1"/>
          <p:nvPr/>
        </p:nvSpPr>
        <p:spPr>
          <a:xfrm>
            <a:off x="1357408" y="2436484"/>
            <a:ext cx="4024310" cy="83095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Clr>
                <a:schemeClr val="dk1"/>
              </a:buClr>
              <a:buSzPts val="3200"/>
              <a:buFont typeface="Arial"/>
              <a:buNone/>
            </a:pPr>
            <a:r>
              <a:rPr lang="en-IN" sz="2400" dirty="0">
                <a:latin typeface="Kruti Dev 010" pitchFamily="2" charset="0"/>
              </a:rPr>
              <a:t>इस पाठ को पूरा </a:t>
            </a:r>
            <a:r>
              <a:rPr lang="en-IN" sz="2400" dirty="0" err="1">
                <a:latin typeface="Kruti Dev 010" pitchFamily="2" charset="0"/>
              </a:rPr>
              <a:t>करने</a:t>
            </a:r>
            <a:r>
              <a:rPr lang="en-IN" sz="2400" dirty="0">
                <a:latin typeface="Kruti Dev 010" pitchFamily="2" charset="0"/>
              </a:rPr>
              <a:t> </a:t>
            </a:r>
            <a:r>
              <a:rPr lang="en-IN" sz="2400" dirty="0" err="1">
                <a:latin typeface="Kruti Dev 010" pitchFamily="2" charset="0"/>
              </a:rPr>
              <a:t>पर</a:t>
            </a:r>
            <a:r>
              <a:rPr lang="en-IN" sz="2400" dirty="0">
                <a:latin typeface="Kruti Dev 010" pitchFamily="2" charset="0"/>
              </a:rPr>
              <a:t> आप सक्षम हो जायेंगे</a:t>
            </a:r>
            <a:endParaRPr sz="2400" dirty="0">
              <a:latin typeface="Kruti Dev 010" pitchFamily="2" charset="0"/>
            </a:endParaRPr>
          </a:p>
        </p:txBody>
      </p:sp>
      <p:sp>
        <p:nvSpPr>
          <p:cNvPr id="1048605" name="Google Shape;117;p15"/>
          <p:cNvSpPr/>
          <p:nvPr/>
        </p:nvSpPr>
        <p:spPr>
          <a:xfrm>
            <a:off x="6491148" y="1805545"/>
            <a:ext cx="690888" cy="620832"/>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Kruti Dev 010" pitchFamily="2" charset="0"/>
                <a:sym typeface="Arial"/>
              </a:rPr>
              <a:t>1</a:t>
            </a:r>
            <a:endParaRPr sz="4000" b="1" dirty="0">
              <a:solidFill>
                <a:srgbClr val="C00000"/>
              </a:solidFill>
              <a:latin typeface="Kruti Dev 010" pitchFamily="2" charset="0"/>
              <a:sym typeface="Arial"/>
            </a:endParaRPr>
          </a:p>
        </p:txBody>
      </p:sp>
      <p:sp>
        <p:nvSpPr>
          <p:cNvPr id="1048606" name="Google Shape;118;p15"/>
          <p:cNvSpPr/>
          <p:nvPr/>
        </p:nvSpPr>
        <p:spPr>
          <a:xfrm>
            <a:off x="6483813" y="3161520"/>
            <a:ext cx="70555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Kruti Dev 010" pitchFamily="2" charset="0"/>
                <a:sym typeface="Arial"/>
              </a:rPr>
              <a:t>2</a:t>
            </a:r>
            <a:endParaRPr sz="4000" b="1" dirty="0">
              <a:solidFill>
                <a:srgbClr val="C00000"/>
              </a:solidFill>
              <a:latin typeface="Kruti Dev 010" pitchFamily="2" charset="0"/>
              <a:sym typeface="Arial"/>
            </a:endParaRPr>
          </a:p>
        </p:txBody>
      </p:sp>
      <p:sp>
        <p:nvSpPr>
          <p:cNvPr id="1048607" name="Google Shape;119;p15"/>
          <p:cNvSpPr/>
          <p:nvPr/>
        </p:nvSpPr>
        <p:spPr>
          <a:xfrm>
            <a:off x="6483813" y="4564052"/>
            <a:ext cx="69088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Kruti Dev 010" pitchFamily="2" charset="0"/>
                <a:sym typeface="Arial"/>
              </a:rPr>
              <a:t>3</a:t>
            </a:r>
            <a:endParaRPr sz="4000" b="1" dirty="0">
              <a:solidFill>
                <a:srgbClr val="C00000"/>
              </a:solidFill>
              <a:latin typeface="Kruti Dev 010" pitchFamily="2" charset="0"/>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048610" name="Google Shape;124;p16"/>
          <p:cNvSpPr txBox="1">
            <a:spLocks noGrp="1"/>
          </p:cNvSpPr>
          <p:nvPr>
            <p:ph type="body" idx="4294967295"/>
          </p:nvPr>
        </p:nvSpPr>
        <p:spPr>
          <a:xfrm>
            <a:off x="6329779" y="1274758"/>
            <a:ext cx="5238034" cy="602405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endParaRPr sz="2400" dirty="0">
              <a:latin typeface="Kruti Dev 010" pitchFamily="2" charset="0"/>
              <a:ea typeface="Arial"/>
              <a:cs typeface="Arial"/>
              <a:sym typeface="Arial"/>
            </a:endParaRPr>
          </a:p>
          <a:p>
            <a:pPr marL="0" lvl="0" indent="0" algn="just" rtl="0">
              <a:lnSpc>
                <a:spcPct val="90000"/>
              </a:lnSpc>
              <a:spcBef>
                <a:spcPts val="1000"/>
              </a:spcBef>
              <a:spcAft>
                <a:spcPts val="0"/>
              </a:spcAft>
              <a:buClr>
                <a:schemeClr val="dk1"/>
              </a:buClr>
              <a:buSzPts val="3200"/>
              <a:buNone/>
            </a:pPr>
            <a:r>
              <a:rPr lang="en-US" dirty="0">
                <a:latin typeface="Kruti Dev 010" pitchFamily="2" charset="0"/>
                <a:ea typeface="Arial"/>
                <a:cs typeface="Arial"/>
                <a:sym typeface="Arial"/>
              </a:rPr>
              <a:t> </a:t>
            </a:r>
            <a:r>
              <a:rPr lang="en-US" sz="2800" dirty="0">
                <a:latin typeface="Kruti Dev 010" pitchFamily="2" charset="0"/>
                <a:ea typeface="Arial"/>
                <a:cs typeface="Arial"/>
                <a:sym typeface="Arial"/>
              </a:rPr>
              <a:t>औजारों और उपकरणों के उपयोग और रखरखाव के लिए सामान्य चरणों की सूची बनाएं (उनके उपयोग </a:t>
            </a:r>
            <a:r>
              <a:rPr lang="en-US" sz="2800" dirty="0" err="1">
                <a:latin typeface="Kruti Dev 010" pitchFamily="2" charset="0"/>
                <a:ea typeface="Arial"/>
                <a:cs typeface="Arial"/>
                <a:sym typeface="Arial"/>
              </a:rPr>
              <a:t>से</a:t>
            </a:r>
            <a:r>
              <a:rPr lang="en-US" sz="2800" dirty="0">
                <a:latin typeface="Kruti Dev 010" pitchFamily="2" charset="0"/>
                <a:ea typeface="Arial"/>
                <a:cs typeface="Arial"/>
                <a:sym typeface="Arial"/>
              </a:rPr>
              <a:t> </a:t>
            </a:r>
            <a:r>
              <a:rPr lang="en-US" sz="2800" dirty="0" err="1">
                <a:latin typeface="Kruti Dev 010" pitchFamily="2" charset="0"/>
                <a:ea typeface="Arial"/>
                <a:cs typeface="Arial"/>
                <a:sym typeface="Arial"/>
              </a:rPr>
              <a:t>पहले</a:t>
            </a:r>
            <a:r>
              <a:rPr lang="en-US" sz="2800" dirty="0">
                <a:latin typeface="Kruti Dev 010" pitchFamily="2" charset="0"/>
                <a:ea typeface="Arial"/>
                <a:cs typeface="Arial"/>
                <a:sym typeface="Arial"/>
              </a:rPr>
              <a:t>] दौरान और </a:t>
            </a:r>
            <a:r>
              <a:rPr lang="en-US" sz="2800" dirty="0" err="1">
                <a:latin typeface="Kruti Dev 010" pitchFamily="2" charset="0"/>
                <a:ea typeface="Arial"/>
                <a:cs typeface="Arial"/>
                <a:sym typeface="Arial"/>
              </a:rPr>
              <a:t>बाद</a:t>
            </a:r>
            <a:r>
              <a:rPr lang="en-US" sz="2800" dirty="0">
                <a:latin typeface="Kruti Dev 010" pitchFamily="2" charset="0"/>
                <a:ea typeface="Arial"/>
                <a:cs typeface="Arial"/>
                <a:sym typeface="Arial"/>
              </a:rPr>
              <a:t> </a:t>
            </a:r>
            <a:r>
              <a:rPr lang="en-US" sz="2800" dirty="0" err="1">
                <a:latin typeface="Kruti Dev 010" pitchFamily="2" charset="0"/>
                <a:ea typeface="Arial"/>
                <a:cs typeface="Arial"/>
                <a:sym typeface="Arial"/>
              </a:rPr>
              <a:t>में</a:t>
            </a:r>
            <a:r>
              <a:rPr lang="en-US" sz="2800" dirty="0">
                <a:latin typeface="Kruti Dev 010" pitchFamily="2" charset="0"/>
                <a:ea typeface="Arial"/>
                <a:cs typeface="Arial"/>
                <a:sym typeface="Arial"/>
              </a:rPr>
              <a:t>।</a:t>
            </a:r>
            <a:endParaRPr dirty="0">
              <a:latin typeface="Kruti Dev 010" pitchFamily="2" charset="0"/>
            </a:endParaRPr>
          </a:p>
          <a:p>
            <a:pPr marL="0" lvl="0" indent="0" algn="just" rtl="0">
              <a:lnSpc>
                <a:spcPct val="90000"/>
              </a:lnSpc>
              <a:spcBef>
                <a:spcPts val="1000"/>
              </a:spcBef>
              <a:spcAft>
                <a:spcPts val="0"/>
              </a:spcAft>
              <a:buClr>
                <a:schemeClr val="dk1"/>
              </a:buClr>
              <a:buSzPts val="3200"/>
              <a:buNone/>
            </a:pPr>
            <a:endParaRPr dirty="0">
              <a:latin typeface="Kruti Dev 010" pitchFamily="2" charset="0"/>
              <a:ea typeface="Arial"/>
              <a:cs typeface="Arial"/>
              <a:sym typeface="Arial"/>
            </a:endParaRPr>
          </a:p>
          <a:p>
            <a:pPr marL="0" lvl="0" indent="0" algn="just" rtl="0">
              <a:lnSpc>
                <a:spcPct val="90000"/>
              </a:lnSpc>
              <a:spcBef>
                <a:spcPts val="1000"/>
              </a:spcBef>
              <a:spcAft>
                <a:spcPts val="0"/>
              </a:spcAft>
              <a:buClr>
                <a:schemeClr val="dk1"/>
              </a:buClr>
              <a:buSzPts val="3200"/>
              <a:buNone/>
            </a:pPr>
            <a:r>
              <a:rPr lang="hi-IN" dirty="0">
                <a:latin typeface="Kruti Dev 010" pitchFamily="2" charset="0"/>
                <a:ea typeface="Arial"/>
                <a:cs typeface="Arial"/>
                <a:sym typeface="Arial"/>
              </a:rPr>
              <a:t> </a:t>
            </a:r>
            <a:r>
              <a:rPr lang="en-US" dirty="0" err="1">
                <a:latin typeface="Kruti Dev 010" pitchFamily="2" charset="0"/>
                <a:ea typeface="Arial"/>
                <a:cs typeface="Arial"/>
                <a:sym typeface="Arial"/>
              </a:rPr>
              <a:t>चार</a:t>
            </a:r>
            <a:r>
              <a:rPr lang="en-US" dirty="0">
                <a:latin typeface="Kruti Dev 010" pitchFamily="2" charset="0"/>
                <a:ea typeface="Arial"/>
                <a:cs typeface="Arial"/>
                <a:sym typeface="Arial"/>
              </a:rPr>
              <a:t> व्यावहारिक अभ्यासों </a:t>
            </a:r>
            <a:r>
              <a:rPr lang="en-US" dirty="0" err="1">
                <a:latin typeface="Kruti Dev 010" pitchFamily="2" charset="0"/>
                <a:ea typeface="Arial"/>
                <a:cs typeface="Arial"/>
                <a:sym typeface="Arial"/>
              </a:rPr>
              <a:t>में</a:t>
            </a:r>
            <a:r>
              <a:rPr lang="en-US" dirty="0">
                <a:latin typeface="Kruti Dev 010" pitchFamily="2" charset="0"/>
                <a:ea typeface="Arial"/>
                <a:cs typeface="Arial"/>
                <a:sym typeface="Arial"/>
              </a:rPr>
              <a:t> </a:t>
            </a:r>
            <a:r>
              <a:rPr lang="en-US" dirty="0" err="1">
                <a:latin typeface="Kruti Dev 010" pitchFamily="2" charset="0"/>
                <a:ea typeface="Arial"/>
                <a:cs typeface="Arial"/>
                <a:sym typeface="Arial"/>
              </a:rPr>
              <a:t>टीईए</a:t>
            </a:r>
            <a:r>
              <a:rPr lang="en-US" dirty="0">
                <a:latin typeface="Kruti Dev 010" pitchFamily="2" charset="0"/>
                <a:ea typeface="Arial"/>
                <a:cs typeface="Arial"/>
                <a:sym typeface="Arial"/>
              </a:rPr>
              <a:t> के सही उपयोग का प्रदर्शन करें।</a:t>
            </a:r>
            <a:endParaRPr dirty="0">
              <a:latin typeface="Kruti Dev 010" pitchFamily="2" charset="0"/>
            </a:endParaRPr>
          </a:p>
        </p:txBody>
      </p:sp>
      <p:sp>
        <p:nvSpPr>
          <p:cNvPr id="1048612" name="Google Shape;126;p16"/>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atin typeface="Kruti Dev 010" pitchFamily="2" charset="0"/>
              </a:rPr>
              <a:t>3</a:t>
            </a:fld>
            <a:endParaRPr lang="en-US">
              <a:latin typeface="Kruti Dev 010" pitchFamily="2" charset="0"/>
            </a:endParaRPr>
          </a:p>
        </p:txBody>
      </p:sp>
      <p:sp>
        <p:nvSpPr>
          <p:cNvPr id="1048613" name="Google Shape;127;p16"/>
          <p:cNvSpPr/>
          <p:nvPr/>
        </p:nvSpPr>
        <p:spPr>
          <a:xfrm>
            <a:off x="5688363" y="1713390"/>
            <a:ext cx="641416" cy="647474"/>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Kruti Dev 010" pitchFamily="2" charset="0"/>
                <a:sym typeface="Arial"/>
              </a:rPr>
              <a:t>4</a:t>
            </a:r>
            <a:endParaRPr sz="4000" b="1" dirty="0">
              <a:solidFill>
                <a:srgbClr val="C00000"/>
              </a:solidFill>
              <a:latin typeface="Kruti Dev 010" pitchFamily="2" charset="0"/>
              <a:sym typeface="Arial"/>
            </a:endParaRPr>
          </a:p>
        </p:txBody>
      </p:sp>
      <p:sp>
        <p:nvSpPr>
          <p:cNvPr id="1048614" name="Google Shape;128;p16"/>
          <p:cNvSpPr/>
          <p:nvPr/>
        </p:nvSpPr>
        <p:spPr>
          <a:xfrm>
            <a:off x="5638891" y="3839962"/>
            <a:ext cx="69088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Kruti Dev 010" pitchFamily="2" charset="0"/>
                <a:sym typeface="Arial"/>
              </a:rPr>
              <a:t>5</a:t>
            </a:r>
            <a:endParaRPr sz="4000" b="1" dirty="0">
              <a:solidFill>
                <a:srgbClr val="C00000"/>
              </a:solidFill>
              <a:latin typeface="Kruti Dev 010" pitchFamily="2" charset="0"/>
              <a:sym typeface="Arial"/>
            </a:endParaRPr>
          </a:p>
        </p:txBody>
      </p:sp>
      <p:sp>
        <p:nvSpPr>
          <p:cNvPr id="1048615" name="TextBox 2"/>
          <p:cNvSpPr txBox="1"/>
          <p:nvPr/>
        </p:nvSpPr>
        <p:spPr>
          <a:xfrm>
            <a:off x="1214015" y="1842631"/>
            <a:ext cx="4128904" cy="707886"/>
          </a:xfrm>
          <a:prstGeom prst="rect">
            <a:avLst/>
          </a:prstGeom>
          <a:noFill/>
        </p:spPr>
        <p:txBody>
          <a:bodyPr wrap="square">
            <a:spAutoFit/>
          </a:bodyPr>
          <a:lstStyle/>
          <a:p>
            <a:r>
              <a:rPr lang="en-US" sz="4000" b="1" dirty="0">
                <a:solidFill>
                  <a:srgbClr val="FF0000"/>
                </a:solidFill>
                <a:latin typeface="Kruti Dev 010" pitchFamily="2" charset="0"/>
                <a:sym typeface="Arial"/>
              </a:rPr>
              <a:t>उद्देश्य</a:t>
            </a:r>
            <a:endParaRPr lang="en-IN" sz="4000" dirty="0">
              <a:solidFill>
                <a:srgbClr val="FF0000"/>
              </a:solidFill>
              <a:latin typeface="Kruti Dev 010" pitchFamily="2"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048624" name="Google Shape;133;p17"/>
          <p:cNvSpPr txBox="1">
            <a:spLocks noGrp="1"/>
          </p:cNvSpPr>
          <p:nvPr>
            <p:ph type="title" idx="4294967295"/>
          </p:nvPr>
        </p:nvSpPr>
        <p:spPr>
          <a:xfrm>
            <a:off x="582013" y="1749942"/>
            <a:ext cx="3960456" cy="1095506"/>
          </a:xfrm>
          <a:prstGeom prst="rect">
            <a:avLst/>
          </a:prstGeom>
          <a:noFill/>
          <a:ln>
            <a:noFill/>
          </a:ln>
        </p:spPr>
        <p:txBody>
          <a:bodyPr spcFirstLastPara="1" wrap="square" lIns="91425" tIns="45700" rIns="91425" bIns="45700" anchor="ctr" anchorCtr="0">
            <a:normAutofit/>
          </a:bodyPr>
          <a:lstStyle/>
          <a:p>
            <a:pPr marL="0" lvl="0" indent="0" algn="just" rtl="0">
              <a:lnSpc>
                <a:spcPct val="90000"/>
              </a:lnSpc>
              <a:spcBef>
                <a:spcPts val="0"/>
              </a:spcBef>
              <a:spcAft>
                <a:spcPts val="0"/>
              </a:spcAft>
              <a:buClr>
                <a:srgbClr val="C00000"/>
              </a:buClr>
              <a:buSzPts val="4000"/>
              <a:buFont typeface="Arial"/>
              <a:buNone/>
            </a:pPr>
            <a:r>
              <a:rPr lang="en-US" b="1" dirty="0">
                <a:solidFill>
                  <a:srgbClr val="C00000"/>
                </a:solidFill>
                <a:latin typeface="Arial"/>
                <a:ea typeface="Arial"/>
                <a:cs typeface="Arial"/>
                <a:sym typeface="Arial"/>
              </a:rPr>
              <a:t>         </a:t>
            </a:r>
            <a:r>
              <a:rPr lang="en-US" sz="4000" b="1" dirty="0">
                <a:solidFill>
                  <a:srgbClr val="FF0000"/>
                </a:solidFill>
                <a:latin typeface="Kruti Dev 010" pitchFamily="2" charset="0"/>
                <a:ea typeface="Arial"/>
                <a:cs typeface="Arial"/>
                <a:sym typeface="Arial"/>
              </a:rPr>
              <a:t>औजार</a:t>
            </a:r>
            <a:endParaRPr lang="en-US" sz="4000" b="1" cap="none" dirty="0">
              <a:solidFill>
                <a:srgbClr val="FF0000"/>
              </a:solidFill>
              <a:latin typeface="Kruti Dev 010" pitchFamily="2" charset="0"/>
              <a:ea typeface="Arial"/>
              <a:cs typeface="Arial"/>
              <a:sym typeface="Arial"/>
            </a:endParaRPr>
          </a:p>
        </p:txBody>
      </p:sp>
      <p:sp>
        <p:nvSpPr>
          <p:cNvPr id="1048625" name="Google Shape;134;p17"/>
          <p:cNvSpPr txBox="1">
            <a:spLocks noGrp="1"/>
          </p:cNvSpPr>
          <p:nvPr>
            <p:ph type="body" idx="4294967295"/>
          </p:nvPr>
        </p:nvSpPr>
        <p:spPr>
          <a:xfrm>
            <a:off x="6096001" y="850983"/>
            <a:ext cx="5429218" cy="2705017"/>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1000"/>
              </a:spcBef>
              <a:spcAft>
                <a:spcPts val="0"/>
              </a:spcAft>
              <a:buClr>
                <a:schemeClr val="dk1"/>
              </a:buClr>
              <a:buSzPts val="3200"/>
              <a:buNone/>
            </a:pPr>
            <a:r>
              <a:rPr lang="hi-IN" sz="3200" dirty="0">
                <a:solidFill>
                  <a:schemeClr val="dk1"/>
                </a:solidFill>
                <a:latin typeface="Kruti Dev 010" pitchFamily="2" charset="0"/>
                <a:ea typeface="Arial"/>
                <a:cs typeface="Arial"/>
                <a:sym typeface="Arial"/>
              </a:rPr>
              <a:t>औजार </a:t>
            </a:r>
            <a:r>
              <a:rPr lang="en-IN" sz="3200" dirty="0" err="1">
                <a:solidFill>
                  <a:schemeClr val="dk1"/>
                </a:solidFill>
                <a:latin typeface="Kruti Dev 010" pitchFamily="2" charset="0"/>
                <a:ea typeface="Arial"/>
                <a:cs typeface="Arial"/>
                <a:sym typeface="Arial"/>
              </a:rPr>
              <a:t>एक</a:t>
            </a:r>
            <a:r>
              <a:rPr lang="en-IN" sz="3200" dirty="0">
                <a:solidFill>
                  <a:schemeClr val="dk1"/>
                </a:solidFill>
                <a:latin typeface="Kruti Dev 010" pitchFamily="2" charset="0"/>
                <a:ea typeface="Arial"/>
                <a:cs typeface="Arial"/>
                <a:sym typeface="Arial"/>
              </a:rPr>
              <a:t> </a:t>
            </a:r>
            <a:r>
              <a:rPr lang="en-IN" sz="3200" dirty="0" err="1">
                <a:solidFill>
                  <a:schemeClr val="dk1"/>
                </a:solidFill>
                <a:latin typeface="Kruti Dev 010" pitchFamily="2" charset="0"/>
                <a:ea typeface="Arial"/>
                <a:cs typeface="Arial"/>
                <a:sym typeface="Arial"/>
              </a:rPr>
              <a:t>ऐसा</a:t>
            </a:r>
            <a:r>
              <a:rPr lang="en-IN" sz="3200" dirty="0">
                <a:solidFill>
                  <a:schemeClr val="dk1"/>
                </a:solidFill>
                <a:latin typeface="Kruti Dev 010" pitchFamily="2" charset="0"/>
                <a:ea typeface="Arial"/>
                <a:cs typeface="Arial"/>
                <a:sym typeface="Arial"/>
              </a:rPr>
              <a:t> </a:t>
            </a:r>
            <a:r>
              <a:rPr lang="hi-IN" sz="3200" dirty="0">
                <a:solidFill>
                  <a:schemeClr val="dk1"/>
                </a:solidFill>
                <a:latin typeface="Kruti Dev 010" pitchFamily="2" charset="0"/>
                <a:ea typeface="Arial"/>
                <a:cs typeface="Arial"/>
                <a:sym typeface="Arial"/>
              </a:rPr>
              <a:t>यंत्र</a:t>
            </a:r>
            <a:r>
              <a:rPr lang="en-IN" sz="3200" dirty="0">
                <a:solidFill>
                  <a:schemeClr val="dk1"/>
                </a:solidFill>
                <a:latin typeface="Kruti Dev 010" pitchFamily="2" charset="0"/>
                <a:ea typeface="Arial"/>
                <a:cs typeface="Arial"/>
                <a:sym typeface="Arial"/>
              </a:rPr>
              <a:t> है जिसका उपयोग केवल ऑपरेटर की शक्ति का उपयोग करके मैनुअल या मैकेनिकल कार्य करने या उसे सुविधाजनक बनाने के लिए किया जाता है।</a:t>
            </a:r>
            <a:endParaRPr sz="3200" dirty="0">
              <a:solidFill>
                <a:schemeClr val="dk1"/>
              </a:solidFill>
              <a:latin typeface="Kruti Dev 010" pitchFamily="2" charset="0"/>
              <a:ea typeface="Arial"/>
              <a:cs typeface="Arial"/>
              <a:sym typeface="Arial"/>
            </a:endParaRPr>
          </a:p>
        </p:txBody>
      </p:sp>
      <p:sp>
        <p:nvSpPr>
          <p:cNvPr id="1048627" name="Google Shape;136;p17"/>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a:t>
            </a:fld>
            <a:endParaRPr lang="en-US"/>
          </a:p>
        </p:txBody>
      </p:sp>
      <p:sp>
        <p:nvSpPr>
          <p:cNvPr id="1048628" name="Google Shape;140;p17"/>
          <p:cNvSpPr txBox="1"/>
          <p:nvPr/>
        </p:nvSpPr>
        <p:spPr>
          <a:xfrm>
            <a:off x="6589063" y="4518254"/>
            <a:ext cx="235027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N" sz="1800" dirty="0">
                <a:solidFill>
                  <a:schemeClr val="tx1"/>
                </a:solidFill>
                <a:latin typeface="Kruti Dev 010" pitchFamily="2" charset="0"/>
                <a:ea typeface="Calibri"/>
                <a:cs typeface="Calibri"/>
                <a:sym typeface="Calibri"/>
              </a:rPr>
              <a:t>उदाहरण</a:t>
            </a:r>
            <a:endParaRPr sz="1800" dirty="0">
              <a:solidFill>
                <a:schemeClr val="tx1"/>
              </a:solidFill>
              <a:latin typeface="Kruti Dev 010" pitchFamily="2" charset="0"/>
              <a:ea typeface="Calibri"/>
              <a:cs typeface="Calibri"/>
              <a:sym typeface="Calibri"/>
            </a:endParaRPr>
          </a:p>
        </p:txBody>
      </p:sp>
      <p:sp>
        <p:nvSpPr>
          <p:cNvPr id="1048629" name="Google Shape;141;p17"/>
          <p:cNvSpPr/>
          <p:nvPr/>
        </p:nvSpPr>
        <p:spPr>
          <a:xfrm>
            <a:off x="9504597" y="3668944"/>
            <a:ext cx="2305050" cy="533400"/>
          </a:xfrm>
          <a:prstGeom prst="roundRect">
            <a:avLst>
              <a:gd name="adj" fmla="val 16667"/>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dirty="0">
                <a:solidFill>
                  <a:schemeClr val="lt1"/>
                </a:solidFill>
                <a:latin typeface="Arial"/>
                <a:ea typeface="Arial"/>
                <a:cs typeface="Arial"/>
                <a:sym typeface="Arial"/>
              </a:rPr>
              <a:t>Crow Hammer</a:t>
            </a:r>
            <a:endParaRPr dirty="0"/>
          </a:p>
        </p:txBody>
      </p:sp>
      <p:sp>
        <p:nvSpPr>
          <p:cNvPr id="1048630" name="Google Shape;142;p17"/>
          <p:cNvSpPr/>
          <p:nvPr/>
        </p:nvSpPr>
        <p:spPr>
          <a:xfrm>
            <a:off x="9504597" y="5103030"/>
            <a:ext cx="2305050" cy="533400"/>
          </a:xfrm>
          <a:prstGeom prst="roundRect">
            <a:avLst>
              <a:gd name="adj" fmla="val 16667"/>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dirty="0">
                <a:solidFill>
                  <a:schemeClr val="lt1"/>
                </a:solidFill>
                <a:latin typeface="Arial"/>
                <a:ea typeface="Arial"/>
                <a:cs typeface="Arial"/>
                <a:sym typeface="Arial"/>
              </a:rPr>
              <a:t>Hack Saw</a:t>
            </a:r>
            <a:endParaRPr dirty="0"/>
          </a:p>
        </p:txBody>
      </p:sp>
      <p:sp>
        <p:nvSpPr>
          <p:cNvPr id="1048631" name="Google Shape;143;p17"/>
          <p:cNvSpPr/>
          <p:nvPr/>
        </p:nvSpPr>
        <p:spPr>
          <a:xfrm>
            <a:off x="9504597" y="4383110"/>
            <a:ext cx="2305050" cy="533400"/>
          </a:xfrm>
          <a:prstGeom prst="roundRect">
            <a:avLst>
              <a:gd name="adj" fmla="val 16667"/>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dirty="0">
                <a:solidFill>
                  <a:schemeClr val="lt1"/>
                </a:solidFill>
                <a:latin typeface="Arial"/>
                <a:ea typeface="Arial"/>
                <a:cs typeface="Arial"/>
                <a:sym typeface="Arial"/>
              </a:rPr>
              <a:t>Pick Mattock</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048638" name="Google Shape;149;p18"/>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a:t>
            </a:fld>
            <a:endParaRPr lang="en-US"/>
          </a:p>
        </p:txBody>
      </p:sp>
      <p:sp>
        <p:nvSpPr>
          <p:cNvPr id="1048639" name="Google Shape;150;p18"/>
          <p:cNvSpPr txBox="1"/>
          <p:nvPr/>
        </p:nvSpPr>
        <p:spPr>
          <a:xfrm>
            <a:off x="1689063" y="1892616"/>
            <a:ext cx="3441033" cy="70788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IN" sz="4000" b="1" dirty="0">
                <a:solidFill>
                  <a:srgbClr val="FF0000"/>
                </a:solidFill>
                <a:latin typeface="Kruti Dev 010" pitchFamily="2" charset="0"/>
                <a:sym typeface="Arial"/>
              </a:rPr>
              <a:t>उपकरण</a:t>
            </a:r>
            <a:endParaRPr lang="en-US" sz="4000" b="1" dirty="0">
              <a:solidFill>
                <a:srgbClr val="FF0000"/>
              </a:solidFill>
              <a:latin typeface="Kruti Dev 010" pitchFamily="2" charset="0"/>
              <a:sym typeface="Arial"/>
            </a:endParaRPr>
          </a:p>
        </p:txBody>
      </p:sp>
      <p:sp>
        <p:nvSpPr>
          <p:cNvPr id="1048640" name="Google Shape;151;p18"/>
          <p:cNvSpPr txBox="1"/>
          <p:nvPr/>
        </p:nvSpPr>
        <p:spPr>
          <a:xfrm>
            <a:off x="5815329" y="1727362"/>
            <a:ext cx="6284125" cy="1815841"/>
          </a:xfrm>
          <a:prstGeom prst="rect">
            <a:avLst/>
          </a:prstGeom>
          <a:noFill/>
          <a:ln>
            <a:noFill/>
          </a:ln>
        </p:spPr>
        <p:txBody>
          <a:bodyPr spcFirstLastPara="1" wrap="square" lIns="91425" tIns="45700" rIns="91425" bIns="45700" anchor="t" anchorCtr="0">
            <a:spAutoFit/>
          </a:bodyPr>
          <a:lstStyle/>
          <a:p>
            <a:pPr marL="457200" lvl="0" indent="-457200" algn="just">
              <a:buClr>
                <a:schemeClr val="dk1"/>
              </a:buClr>
              <a:buSzPts val="3200"/>
              <a:buFont typeface="Noto Sans Symbols"/>
              <a:buChar char="▪"/>
            </a:pPr>
            <a:r>
              <a:rPr lang="hi-IN" sz="2800" dirty="0"/>
              <a:t>उपकरण वह मशीन या यंत्र है जो किसी भौतिक कार्य को संपन्न करता है। इसका संचालन कार्य‑क्षमता बढ़ाने के लिए बाहरी शक्ति स्रोत पर निर्भर करता है।</a:t>
            </a:r>
            <a:endParaRPr sz="2800" dirty="0">
              <a:solidFill>
                <a:schemeClr val="dk1"/>
              </a:solidFill>
              <a:latin typeface="Kruti Dev 010" pitchFamily="2" charset="0"/>
              <a:sym typeface="Arial"/>
            </a:endParaRPr>
          </a:p>
        </p:txBody>
      </p:sp>
      <p:sp>
        <p:nvSpPr>
          <p:cNvPr id="1048641" name="Google Shape;155;p18"/>
          <p:cNvSpPr/>
          <p:nvPr/>
        </p:nvSpPr>
        <p:spPr>
          <a:xfrm>
            <a:off x="9728440" y="4646457"/>
            <a:ext cx="2305050" cy="533400"/>
          </a:xfrm>
          <a:prstGeom prst="roundRect">
            <a:avLst>
              <a:gd name="adj" fmla="val 16667"/>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Chain Saw</a:t>
            </a:r>
          </a:p>
        </p:txBody>
      </p:sp>
      <p:sp>
        <p:nvSpPr>
          <p:cNvPr id="1048642" name="Google Shape;156;p18"/>
          <p:cNvSpPr/>
          <p:nvPr/>
        </p:nvSpPr>
        <p:spPr>
          <a:xfrm>
            <a:off x="9728440" y="5822950"/>
            <a:ext cx="2305050" cy="533400"/>
          </a:xfrm>
          <a:prstGeom prst="roundRect">
            <a:avLst>
              <a:gd name="adj" fmla="val 16667"/>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dirty="0">
                <a:solidFill>
                  <a:schemeClr val="lt1"/>
                </a:solidFill>
                <a:latin typeface="Arial"/>
                <a:ea typeface="Arial"/>
                <a:cs typeface="Arial"/>
                <a:sym typeface="Arial"/>
              </a:rPr>
              <a:t>Electric Drill</a:t>
            </a:r>
            <a:endParaRPr dirty="0"/>
          </a:p>
        </p:txBody>
      </p:sp>
      <p:sp>
        <p:nvSpPr>
          <p:cNvPr id="1048643" name="Google Shape;157;p18"/>
          <p:cNvSpPr/>
          <p:nvPr/>
        </p:nvSpPr>
        <p:spPr>
          <a:xfrm>
            <a:off x="9593580" y="5234703"/>
            <a:ext cx="2598420" cy="533400"/>
          </a:xfrm>
          <a:prstGeom prst="roundRect">
            <a:avLst>
              <a:gd name="adj" fmla="val 16667"/>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dirty="0">
                <a:solidFill>
                  <a:schemeClr val="lt1"/>
                </a:solidFill>
                <a:latin typeface="Arial"/>
                <a:ea typeface="Arial"/>
                <a:cs typeface="Arial"/>
                <a:sym typeface="Arial"/>
              </a:rPr>
              <a:t>Chipping Hammer</a:t>
            </a:r>
            <a:endParaRPr dirty="0"/>
          </a:p>
        </p:txBody>
      </p:sp>
      <p:sp>
        <p:nvSpPr>
          <p:cNvPr id="1048644" name="Google Shape;158;p18"/>
          <p:cNvSpPr txBox="1"/>
          <p:nvPr/>
        </p:nvSpPr>
        <p:spPr>
          <a:xfrm>
            <a:off x="7240698" y="4485257"/>
            <a:ext cx="2585299" cy="58477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IN" sz="3200" b="1" dirty="0">
                <a:solidFill>
                  <a:schemeClr val="tx1"/>
                </a:solidFill>
                <a:latin typeface="Kruti Dev 010" pitchFamily="2" charset="0"/>
                <a:sym typeface="Arial"/>
              </a:rPr>
              <a:t>उदाहरण</a:t>
            </a:r>
            <a:endParaRPr sz="3200" b="1" dirty="0">
              <a:solidFill>
                <a:schemeClr val="tx1"/>
              </a:solidFill>
              <a:latin typeface="Kruti Dev 010" pitchFamily="2" charset="0"/>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048648" name="Google Shape;164;p19"/>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a:t>
            </a:fld>
            <a:endParaRPr lang="en-US"/>
          </a:p>
        </p:txBody>
      </p:sp>
      <p:sp>
        <p:nvSpPr>
          <p:cNvPr id="1048649" name="Google Shape;165;p19"/>
          <p:cNvSpPr txBox="1"/>
          <p:nvPr/>
        </p:nvSpPr>
        <p:spPr>
          <a:xfrm>
            <a:off x="4799856" y="1196752"/>
            <a:ext cx="6836922" cy="2062063"/>
          </a:xfrm>
          <a:prstGeom prst="rect">
            <a:avLst/>
          </a:prstGeom>
          <a:noFill/>
          <a:ln>
            <a:noFill/>
          </a:ln>
        </p:spPr>
        <p:txBody>
          <a:bodyPr spcFirstLastPara="1" wrap="square" lIns="91425" tIns="45700" rIns="91425" bIns="45700" anchor="t" anchorCtr="0">
            <a:spAutoFit/>
          </a:bodyPr>
          <a:lstStyle/>
          <a:p>
            <a:pPr marL="457200" lvl="0" indent="-457200" algn="just">
              <a:buClr>
                <a:schemeClr val="dk1"/>
              </a:buClr>
              <a:buSzPts val="3200"/>
              <a:buFont typeface="Noto Sans Symbols"/>
              <a:buChar char="▪"/>
            </a:pPr>
            <a:r>
              <a:rPr lang="hi-IN" sz="3200" dirty="0"/>
              <a:t>सहायक सामग्री वह घटक है जो किसी उपकरण या उपकरण के टुकड़े को पूरक या पूर्ण करता है, और जो ऑपरेटर की कार्य करने की क्षमता को बढ़ाता है।</a:t>
            </a:r>
            <a:endParaRPr sz="3200" dirty="0">
              <a:solidFill>
                <a:schemeClr val="dk1"/>
              </a:solidFill>
              <a:latin typeface="Kruti Dev 010" pitchFamily="2" charset="0"/>
              <a:sym typeface="Arial"/>
            </a:endParaRPr>
          </a:p>
        </p:txBody>
      </p:sp>
      <p:sp>
        <p:nvSpPr>
          <p:cNvPr id="1048650" name="Google Shape;166;p19"/>
          <p:cNvSpPr txBox="1"/>
          <p:nvPr/>
        </p:nvSpPr>
        <p:spPr>
          <a:xfrm>
            <a:off x="838200" y="2244073"/>
            <a:ext cx="4073273" cy="70784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hi-IN" sz="4000" b="1" dirty="0">
                <a:solidFill>
                  <a:srgbClr val="FF0000"/>
                </a:solidFill>
                <a:latin typeface="Kruti Dev 010" pitchFamily="2" charset="0"/>
                <a:sym typeface="Arial"/>
              </a:rPr>
              <a:t>सहायक सामग्री </a:t>
            </a:r>
            <a:endParaRPr lang="en-US" sz="4000" b="1" dirty="0">
              <a:solidFill>
                <a:srgbClr val="FF0000"/>
              </a:solidFill>
              <a:latin typeface="Kruti Dev 010" pitchFamily="2" charset="0"/>
              <a:sym typeface="Arial"/>
            </a:endParaRPr>
          </a:p>
        </p:txBody>
      </p:sp>
      <p:sp>
        <p:nvSpPr>
          <p:cNvPr id="1048651" name="Google Shape;167;p19"/>
          <p:cNvSpPr txBox="1"/>
          <p:nvPr/>
        </p:nvSpPr>
        <p:spPr>
          <a:xfrm>
            <a:off x="6327787" y="3751257"/>
            <a:ext cx="2136613"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N" sz="2800" b="1" dirty="0">
                <a:solidFill>
                  <a:schemeClr val="tx1"/>
                </a:solidFill>
                <a:latin typeface="Kruti Dev 010" pitchFamily="2" charset="0"/>
                <a:sym typeface="Arial"/>
              </a:rPr>
              <a:t>उदाहरण</a:t>
            </a:r>
            <a:endParaRPr sz="2800" b="1" dirty="0">
              <a:solidFill>
                <a:schemeClr val="tx1"/>
              </a:solidFill>
              <a:latin typeface="Kruti Dev 010" pitchFamily="2" charset="0"/>
              <a:sym typeface="Arial"/>
            </a:endParaRPr>
          </a:p>
        </p:txBody>
      </p:sp>
      <p:sp>
        <p:nvSpPr>
          <p:cNvPr id="1048652" name="Google Shape;171;p19"/>
          <p:cNvSpPr/>
          <p:nvPr/>
        </p:nvSpPr>
        <p:spPr>
          <a:xfrm>
            <a:off x="9271060" y="3832311"/>
            <a:ext cx="2789111" cy="533400"/>
          </a:xfrm>
          <a:prstGeom prst="roundRect">
            <a:avLst>
              <a:gd name="adj" fmla="val 16667"/>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dirty="0">
                <a:solidFill>
                  <a:schemeClr val="lt1"/>
                </a:solidFill>
                <a:latin typeface="Arial"/>
                <a:ea typeface="Arial"/>
                <a:cs typeface="Arial"/>
                <a:sym typeface="Arial"/>
              </a:rPr>
              <a:t>Drill Bit</a:t>
            </a:r>
            <a:endParaRPr dirty="0"/>
          </a:p>
        </p:txBody>
      </p:sp>
      <p:sp>
        <p:nvSpPr>
          <p:cNvPr id="1048653" name="Google Shape;172;p19"/>
          <p:cNvSpPr/>
          <p:nvPr/>
        </p:nvSpPr>
        <p:spPr>
          <a:xfrm>
            <a:off x="9612018" y="4827630"/>
            <a:ext cx="2305050" cy="533400"/>
          </a:xfrm>
          <a:prstGeom prst="roundRect">
            <a:avLst>
              <a:gd name="adj" fmla="val 16667"/>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dirty="0">
                <a:solidFill>
                  <a:schemeClr val="lt1"/>
                </a:solidFill>
                <a:latin typeface="Arial"/>
                <a:ea typeface="Arial"/>
                <a:cs typeface="Arial"/>
                <a:sym typeface="Arial"/>
              </a:rPr>
              <a:t>Hack Saw Blade</a:t>
            </a:r>
            <a:endParaRPr dirty="0"/>
          </a:p>
        </p:txBody>
      </p:sp>
      <p:sp>
        <p:nvSpPr>
          <p:cNvPr id="1048654" name="Google Shape;173;p19"/>
          <p:cNvSpPr/>
          <p:nvPr/>
        </p:nvSpPr>
        <p:spPr>
          <a:xfrm>
            <a:off x="9513090" y="5924228"/>
            <a:ext cx="2305050" cy="533400"/>
          </a:xfrm>
          <a:prstGeom prst="roundRect">
            <a:avLst>
              <a:gd name="adj" fmla="val 16667"/>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dirty="0">
                <a:solidFill>
                  <a:schemeClr val="lt1"/>
                </a:solidFill>
                <a:latin typeface="Arial"/>
                <a:ea typeface="Arial"/>
                <a:cs typeface="Arial"/>
                <a:sym typeface="Arial"/>
              </a:rPr>
              <a:t>Hack Saw Blade</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048658" name="Google Shape;179;p20"/>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a:t>
            </a:fld>
            <a:endParaRPr lang="en-US"/>
          </a:p>
        </p:txBody>
      </p:sp>
      <p:sp>
        <p:nvSpPr>
          <p:cNvPr id="1048659" name="Google Shape;180;p20"/>
          <p:cNvSpPr txBox="1"/>
          <p:nvPr/>
        </p:nvSpPr>
        <p:spPr>
          <a:xfrm>
            <a:off x="1223916" y="1816335"/>
            <a:ext cx="4537692" cy="2062063"/>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IN" sz="3200" b="1" dirty="0" err="1">
                <a:solidFill>
                  <a:srgbClr val="FF0000"/>
                </a:solidFill>
                <a:latin typeface="Kruti Dev 010" pitchFamily="2" charset="0"/>
                <a:sym typeface="Arial"/>
              </a:rPr>
              <a:t>औजारों</a:t>
            </a:r>
            <a:r>
              <a:rPr lang="en-IN" sz="3200" b="1" dirty="0">
                <a:solidFill>
                  <a:srgbClr val="FF0000"/>
                </a:solidFill>
                <a:latin typeface="Kruti Dev 010" pitchFamily="2" charset="0"/>
                <a:sym typeface="Arial"/>
              </a:rPr>
              <a:t>] उपकरणों और </a:t>
            </a:r>
            <a:r>
              <a:rPr lang="en-IN" sz="3200" b="1" dirty="0" err="1">
                <a:solidFill>
                  <a:srgbClr val="FF0000"/>
                </a:solidFill>
                <a:latin typeface="Kruti Dev 010" pitchFamily="2" charset="0"/>
                <a:sym typeface="Arial"/>
              </a:rPr>
              <a:t>सहायक</a:t>
            </a:r>
            <a:r>
              <a:rPr lang="en-IN" sz="3200" b="1" dirty="0">
                <a:solidFill>
                  <a:srgbClr val="FF0000"/>
                </a:solidFill>
                <a:latin typeface="Kruti Dev 010" pitchFamily="2" charset="0"/>
                <a:sym typeface="Arial"/>
              </a:rPr>
              <a:t> </a:t>
            </a:r>
            <a:r>
              <a:rPr lang="hi-IN" sz="3200" b="1" dirty="0">
                <a:solidFill>
                  <a:srgbClr val="FF0000"/>
                </a:solidFill>
                <a:latin typeface="Kruti Dev 010" pitchFamily="2" charset="0"/>
                <a:sym typeface="Arial"/>
              </a:rPr>
              <a:t>सामग्री </a:t>
            </a:r>
            <a:r>
              <a:rPr lang="en-IN" sz="3200" b="1" dirty="0">
                <a:solidFill>
                  <a:srgbClr val="FF0000"/>
                </a:solidFill>
                <a:latin typeface="Kruti Dev 010" pitchFamily="2" charset="0"/>
                <a:sym typeface="Arial"/>
              </a:rPr>
              <a:t> को उनके उपयोग के अनुसार वर्गीकृत करना</a:t>
            </a:r>
            <a:endParaRPr lang="en-US" sz="3200" b="1" dirty="0">
              <a:solidFill>
                <a:srgbClr val="FF0000"/>
              </a:solidFill>
              <a:latin typeface="Kruti Dev 010" pitchFamily="2" charset="0"/>
              <a:sym typeface="Arial"/>
            </a:endParaRPr>
          </a:p>
        </p:txBody>
      </p:sp>
      <p:sp>
        <p:nvSpPr>
          <p:cNvPr id="1048660" name="Google Shape;183;p20"/>
          <p:cNvSpPr txBox="1"/>
          <p:nvPr/>
        </p:nvSpPr>
        <p:spPr>
          <a:xfrm>
            <a:off x="6270578" y="1321995"/>
            <a:ext cx="5734610" cy="5755381"/>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endParaRPr sz="2800" b="1" dirty="0">
              <a:solidFill>
                <a:schemeClr val="tx1"/>
              </a:solidFill>
              <a:sym typeface="Arial"/>
            </a:endParaRPr>
          </a:p>
          <a:p>
            <a:pPr marL="0" marR="0" lvl="0" indent="0" algn="just" rtl="0">
              <a:spcBef>
                <a:spcPts val="0"/>
              </a:spcBef>
              <a:spcAft>
                <a:spcPts val="0"/>
              </a:spcAft>
              <a:buNone/>
            </a:pPr>
            <a:r>
              <a:rPr lang="en-US" sz="3200" b="1" dirty="0">
                <a:solidFill>
                  <a:schemeClr val="tx1"/>
                </a:solidFill>
                <a:latin typeface="Kruti Dev 010" pitchFamily="2" charset="0"/>
                <a:sym typeface="Arial"/>
              </a:rPr>
              <a:t>1</a:t>
            </a:r>
            <a:r>
              <a:rPr lang="hi-IN" sz="2800" b="1" dirty="0">
                <a:solidFill>
                  <a:schemeClr val="tx1"/>
                </a:solidFill>
                <a:latin typeface="Kruti Dev 010" pitchFamily="2" charset="0"/>
                <a:sym typeface="Arial"/>
              </a:rPr>
              <a:t>.टीईए खोजें</a:t>
            </a:r>
            <a:endParaRPr lang="hi-IN" sz="2800" dirty="0">
              <a:solidFill>
                <a:schemeClr val="tx1"/>
              </a:solidFill>
              <a:latin typeface="Kruti Dev 010" pitchFamily="2" charset="0"/>
            </a:endParaRPr>
          </a:p>
          <a:p>
            <a:pPr marL="0" marR="0" lvl="0" indent="0" algn="just" rtl="0">
              <a:spcBef>
                <a:spcPts val="0"/>
              </a:spcBef>
              <a:spcAft>
                <a:spcPts val="0"/>
              </a:spcAft>
              <a:buNone/>
            </a:pPr>
            <a:endParaRPr lang="hi-IN" sz="2800" dirty="0">
              <a:solidFill>
                <a:schemeClr val="tx1"/>
              </a:solidFill>
              <a:latin typeface="Kruti Dev 010" pitchFamily="2" charset="0"/>
              <a:ea typeface="Calibri"/>
              <a:cs typeface="Calibri"/>
              <a:sym typeface="Calibri"/>
            </a:endParaRPr>
          </a:p>
          <a:p>
            <a:pPr marL="457200" marR="0" lvl="0" indent="-457200" algn="just" rtl="0">
              <a:spcBef>
                <a:spcPts val="0"/>
              </a:spcBef>
              <a:spcAft>
                <a:spcPts val="0"/>
              </a:spcAft>
              <a:buClr>
                <a:schemeClr val="dk1"/>
              </a:buClr>
              <a:buSzPts val="3200"/>
              <a:buFont typeface="Noto Sans Symbols"/>
              <a:buChar char="▪"/>
            </a:pPr>
            <a:r>
              <a:rPr lang="hi-IN" sz="2800" dirty="0">
                <a:solidFill>
                  <a:schemeClr val="tx1"/>
                </a:solidFill>
                <a:latin typeface="Kruti Dev 010" pitchFamily="2" charset="0"/>
              </a:rPr>
              <a:t>खोजी औजारों, उपकरणों और सहायक सामग्री  का उपयोग संभावित रूप से फंसे हुए पीड़ितों की तलाश करने और ढही हुई संरचनाओं में उनका पता लगाने के लिए किया जाता है।</a:t>
            </a:r>
            <a:endParaRPr lang="en-US" sz="2800" dirty="0">
              <a:solidFill>
                <a:schemeClr val="tx1"/>
              </a:solidFill>
              <a:latin typeface="Kruti Dev 010" pitchFamily="2" charset="0"/>
            </a:endParaRPr>
          </a:p>
          <a:p>
            <a:pPr marL="457200" marR="0" lvl="0" indent="-457200" algn="just" rtl="0">
              <a:spcBef>
                <a:spcPts val="0"/>
              </a:spcBef>
              <a:spcAft>
                <a:spcPts val="0"/>
              </a:spcAft>
              <a:buClr>
                <a:schemeClr val="dk1"/>
              </a:buClr>
              <a:buSzPts val="3200"/>
              <a:buFont typeface="Noto Sans Symbols"/>
              <a:buChar char="▪"/>
            </a:pPr>
            <a:r>
              <a:rPr lang="en-US" sz="2800" dirty="0">
                <a:solidFill>
                  <a:schemeClr val="tx1"/>
                </a:solidFill>
                <a:latin typeface="Kruti Dev 010" pitchFamily="2" charset="0"/>
                <a:sym typeface="Arial"/>
              </a:rPr>
              <a:t> </a:t>
            </a:r>
            <a:r>
              <a:rPr lang="hi-IN" sz="2800" dirty="0">
                <a:solidFill>
                  <a:schemeClr val="tx1"/>
                </a:solidFill>
                <a:latin typeface="Kruti Dev 010" pitchFamily="2" charset="0"/>
                <a:sym typeface="Arial"/>
              </a:rPr>
              <a:t>इनका उपयोग व्यक्तिगत रूप से या एक दूसरे के साथ संयोजन में किया जा सकता है।</a:t>
            </a:r>
          </a:p>
          <a:p>
            <a:pPr marL="457200" marR="0" lvl="0" indent="-457200" algn="just" rtl="0">
              <a:spcBef>
                <a:spcPts val="0"/>
              </a:spcBef>
              <a:spcAft>
                <a:spcPts val="0"/>
              </a:spcAft>
              <a:buClr>
                <a:schemeClr val="dk1"/>
              </a:buClr>
              <a:buSzPts val="3200"/>
              <a:buFont typeface="Noto Sans Symbols"/>
              <a:buChar char="▪"/>
            </a:pPr>
            <a:endParaRPr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048664" name="Google Shape;189;p21"/>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mtClean="0"/>
              <a:t>8</a:t>
            </a:fld>
            <a:endParaRPr lang="en-US"/>
          </a:p>
        </p:txBody>
      </p:sp>
      <p:sp>
        <p:nvSpPr>
          <p:cNvPr id="1048665" name="Google Shape;190;p21"/>
          <p:cNvSpPr txBox="1"/>
          <p:nvPr/>
        </p:nvSpPr>
        <p:spPr>
          <a:xfrm>
            <a:off x="6853562" y="1870103"/>
            <a:ext cx="4966125" cy="353939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800" b="1" dirty="0">
                <a:solidFill>
                  <a:srgbClr val="FF0000"/>
                </a:solidFill>
                <a:latin typeface="Open Sans"/>
                <a:sym typeface="Arial"/>
              </a:rPr>
              <a:t>2.बचाव </a:t>
            </a:r>
            <a:r>
              <a:rPr lang="en-US" altLang="en-IN" sz="2800" b="1" dirty="0">
                <a:solidFill>
                  <a:srgbClr val="FF0000"/>
                </a:solidFill>
                <a:latin typeface="Open Sans"/>
                <a:sym typeface="Arial"/>
              </a:rPr>
              <a:t>TEA</a:t>
            </a:r>
            <a:endParaRPr lang="en-US" sz="2800" dirty="0">
              <a:latin typeface="Open Sans"/>
            </a:endParaRPr>
          </a:p>
          <a:p>
            <a:pPr lvl="0" algn="just"/>
            <a:r>
              <a:rPr lang="hi-IN" sz="2800" dirty="0"/>
              <a:t>बचाव औजार, उपकरण और सहायक सामग्री वे साधन हैं जिनका उपयोग </a:t>
            </a:r>
            <a:r>
              <a:rPr lang="en-IN" sz="2800" dirty="0"/>
              <a:t>CSSR (Collapsed Structure Search and Rescue) </a:t>
            </a:r>
            <a:r>
              <a:rPr lang="hi-IN" sz="2800" dirty="0"/>
              <a:t>ऑपरेशन में किसी संरचना में प्रवेश करने और पीड़ित तक पहुँचने के लिए किया जाता है।</a:t>
            </a:r>
            <a:endParaRPr lang="en-US" sz="1200" dirty="0"/>
          </a:p>
        </p:txBody>
      </p:sp>
      <p:sp>
        <p:nvSpPr>
          <p:cNvPr id="1048666" name="Google Shape;180;p20"/>
          <p:cNvSpPr txBox="1"/>
          <p:nvPr/>
        </p:nvSpPr>
        <p:spPr>
          <a:xfrm>
            <a:off x="1384049" y="1920284"/>
            <a:ext cx="4537692" cy="2062063"/>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IN" sz="3200" b="1" dirty="0" err="1">
                <a:solidFill>
                  <a:srgbClr val="FF0000"/>
                </a:solidFill>
                <a:latin typeface="Kruti Dev 010" pitchFamily="2" charset="0"/>
                <a:sym typeface="Arial"/>
              </a:rPr>
              <a:t>औजारों</a:t>
            </a:r>
            <a:r>
              <a:rPr lang="en-IN" sz="3200" b="1" dirty="0">
                <a:solidFill>
                  <a:srgbClr val="FF0000"/>
                </a:solidFill>
                <a:latin typeface="Kruti Dev 010" pitchFamily="2" charset="0"/>
                <a:sym typeface="Arial"/>
              </a:rPr>
              <a:t>] उपकरणों और सहायक उपकरणों को उनके उपयोग के अनुसार वर्गीकृत करना</a:t>
            </a:r>
            <a:endParaRPr lang="en-US" sz="3200" b="1" dirty="0">
              <a:solidFill>
                <a:srgbClr val="FF0000"/>
              </a:solidFill>
              <a:latin typeface="Kruti Dev 010" pitchFamily="2" charset="0"/>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048670" name="Google Shape;199;p22"/>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9</a:t>
            </a:fld>
            <a:endParaRPr lang="en-US"/>
          </a:p>
        </p:txBody>
      </p:sp>
      <p:sp>
        <p:nvSpPr>
          <p:cNvPr id="1048671" name="Google Shape;200;p22"/>
          <p:cNvSpPr txBox="1"/>
          <p:nvPr/>
        </p:nvSpPr>
        <p:spPr>
          <a:xfrm>
            <a:off x="6918960" y="1859370"/>
            <a:ext cx="5140960" cy="452427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3200" b="1" dirty="0">
                <a:solidFill>
                  <a:schemeClr val="tx1"/>
                </a:solidFill>
                <a:latin typeface="Arial"/>
                <a:ea typeface="Arial"/>
                <a:cs typeface="Arial"/>
                <a:sym typeface="Arial"/>
              </a:rPr>
              <a:t>3</a:t>
            </a:r>
            <a:r>
              <a:rPr lang="en-US" sz="3200" b="1" dirty="0">
                <a:solidFill>
                  <a:schemeClr val="tx1"/>
                </a:solidFill>
                <a:latin typeface="Kruti Dev 010" pitchFamily="2" charset="0"/>
                <a:ea typeface="Arial"/>
                <a:cs typeface="Arial"/>
              </a:rPr>
              <a:t>-</a:t>
            </a:r>
            <a:r>
              <a:rPr lang="hi-IN" sz="3200" b="1" dirty="0">
                <a:solidFill>
                  <a:schemeClr val="tx1"/>
                </a:solidFill>
                <a:latin typeface="Kruti Dev 010" pitchFamily="2" charset="0"/>
                <a:sym typeface="Arial"/>
              </a:rPr>
              <a:t>परिचालन</a:t>
            </a:r>
            <a:r>
              <a:rPr lang="en-US" sz="3200" b="1" dirty="0">
                <a:solidFill>
                  <a:schemeClr val="tx1"/>
                </a:solidFill>
                <a:latin typeface="Kruti Dev 010" pitchFamily="2" charset="0"/>
                <a:sym typeface="Arial"/>
              </a:rPr>
              <a:t> </a:t>
            </a:r>
            <a:r>
              <a:rPr lang="en-US" sz="3200" b="1" dirty="0" err="1">
                <a:solidFill>
                  <a:schemeClr val="tx1"/>
                </a:solidFill>
                <a:latin typeface="Kruti Dev 010" pitchFamily="2" charset="0"/>
                <a:sym typeface="Arial"/>
              </a:rPr>
              <a:t>सहायता</a:t>
            </a:r>
            <a:r>
              <a:rPr lang="en-US" sz="3200" b="1" dirty="0">
                <a:solidFill>
                  <a:schemeClr val="tx1"/>
                </a:solidFill>
                <a:latin typeface="Kruti Dev 010" pitchFamily="2" charset="0"/>
                <a:sym typeface="Arial"/>
              </a:rPr>
              <a:t> </a:t>
            </a:r>
            <a:r>
              <a:rPr lang="en-US" sz="3200" b="1" dirty="0" err="1">
                <a:solidFill>
                  <a:schemeClr val="tx1"/>
                </a:solidFill>
                <a:latin typeface="Kruti Dev 010" pitchFamily="2" charset="0"/>
                <a:sym typeface="Arial"/>
              </a:rPr>
              <a:t>उपकरण</a:t>
            </a:r>
            <a:r>
              <a:rPr lang="en-US" sz="3200" b="1" dirty="0">
                <a:solidFill>
                  <a:schemeClr val="tx1"/>
                </a:solidFill>
                <a:latin typeface="Kruti Dev 010" pitchFamily="2" charset="0"/>
                <a:sym typeface="Arial"/>
              </a:rPr>
              <a:t> </a:t>
            </a:r>
            <a:r>
              <a:rPr lang="en-US" sz="3200" b="1" dirty="0" err="1">
                <a:solidFill>
                  <a:schemeClr val="tx1"/>
                </a:solidFill>
                <a:latin typeface="Kruti Dev 010" pitchFamily="2" charset="0"/>
                <a:sym typeface="Arial"/>
              </a:rPr>
              <a:t>और</a:t>
            </a:r>
            <a:r>
              <a:rPr lang="en-US" sz="3200" b="1" dirty="0">
                <a:solidFill>
                  <a:schemeClr val="tx1"/>
                </a:solidFill>
                <a:latin typeface="Kruti Dev 010" pitchFamily="2" charset="0"/>
                <a:sym typeface="Arial"/>
              </a:rPr>
              <a:t> </a:t>
            </a:r>
            <a:r>
              <a:rPr lang="en-US" sz="3200" b="1" dirty="0" err="1">
                <a:solidFill>
                  <a:schemeClr val="tx1"/>
                </a:solidFill>
                <a:latin typeface="Kruti Dev 010" pitchFamily="2" charset="0"/>
                <a:sym typeface="Arial"/>
              </a:rPr>
              <a:t>सहायक</a:t>
            </a:r>
            <a:r>
              <a:rPr lang="en-US" sz="3200" b="1" dirty="0">
                <a:solidFill>
                  <a:schemeClr val="tx1"/>
                </a:solidFill>
                <a:latin typeface="Kruti Dev 010" pitchFamily="2" charset="0"/>
                <a:sym typeface="Arial"/>
              </a:rPr>
              <a:t> </a:t>
            </a:r>
            <a:r>
              <a:rPr lang="hi-IN" sz="3200" b="1" dirty="0">
                <a:solidFill>
                  <a:schemeClr val="tx1"/>
                </a:solidFill>
                <a:latin typeface="Kruti Dev 010" pitchFamily="2" charset="0"/>
                <a:sym typeface="Arial"/>
              </a:rPr>
              <a:t>सामग्री </a:t>
            </a:r>
            <a:endParaRPr sz="3200" dirty="0">
              <a:solidFill>
                <a:schemeClr val="tx1"/>
              </a:solidFill>
              <a:latin typeface="Kruti Dev 010" pitchFamily="2" charset="0"/>
            </a:endParaRPr>
          </a:p>
          <a:p>
            <a:pPr marL="457200" lvl="0" indent="-457200" algn="just">
              <a:buClr>
                <a:schemeClr val="dk1"/>
              </a:buClr>
              <a:buSzPts val="3200"/>
              <a:buFont typeface="Noto Sans Symbols"/>
              <a:buChar char="▪"/>
            </a:pPr>
            <a:r>
              <a:rPr lang="hi-IN" sz="2800" dirty="0"/>
              <a:t>इस श्रेणी में वे सभी वस्तुएँ और उपकरण शामिल हैं जिनका उपयोग </a:t>
            </a:r>
            <a:r>
              <a:rPr lang="en-IN" sz="2800" dirty="0"/>
              <a:t>CSSR (Collapsed Structure Search and Rescue) </a:t>
            </a:r>
            <a:r>
              <a:rPr lang="hi-IN" sz="2800" dirty="0"/>
              <a:t>ऑपरेशन के संचालन में सहायता के लिए किया जाता है और जो बचाव गतिविधियों में सहायता करते हैं।</a:t>
            </a:r>
            <a:endParaRPr sz="2800" dirty="0">
              <a:solidFill>
                <a:schemeClr val="tx1"/>
              </a:solidFill>
              <a:latin typeface="Kruti Dev 010" pitchFamily="2" charset="0"/>
            </a:endParaRPr>
          </a:p>
        </p:txBody>
      </p:sp>
      <p:sp>
        <p:nvSpPr>
          <p:cNvPr id="1048672" name="Google Shape;180;p20"/>
          <p:cNvSpPr txBox="1"/>
          <p:nvPr/>
        </p:nvSpPr>
        <p:spPr>
          <a:xfrm>
            <a:off x="1312554" y="1940622"/>
            <a:ext cx="4537692" cy="2062063"/>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IN" sz="3200" b="1" dirty="0" err="1">
                <a:solidFill>
                  <a:srgbClr val="FF0000"/>
                </a:solidFill>
                <a:latin typeface="Kruti Dev 010" pitchFamily="2" charset="0"/>
                <a:sym typeface="Arial"/>
              </a:rPr>
              <a:t>औजारों</a:t>
            </a:r>
            <a:r>
              <a:rPr lang="en-IN" sz="3200" b="1" dirty="0">
                <a:solidFill>
                  <a:srgbClr val="FF0000"/>
                </a:solidFill>
                <a:latin typeface="Kruti Dev 010" pitchFamily="2" charset="0"/>
                <a:sym typeface="Arial"/>
              </a:rPr>
              <a:t>] उपकरणों और सहायक उपकरणों को उनके उपयोग के अनुसार वर्गीकृत करना</a:t>
            </a:r>
            <a:endParaRPr lang="en-US" sz="3200" b="1" dirty="0">
              <a:solidFill>
                <a:srgbClr val="FF0000"/>
              </a:solidFill>
              <a:latin typeface="Kruti Dev 010" pitchFamily="2" charset="0"/>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1048676" name="Google Shape;208;p23"/>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10</a:t>
            </a:fld>
            <a:endParaRPr lang="en-US"/>
          </a:p>
        </p:txBody>
      </p:sp>
      <p:sp>
        <p:nvSpPr>
          <p:cNvPr id="1048677" name="Google Shape;209;p23"/>
          <p:cNvSpPr txBox="1"/>
          <p:nvPr/>
        </p:nvSpPr>
        <p:spPr>
          <a:xfrm>
            <a:off x="6039775" y="1628527"/>
            <a:ext cx="6014573" cy="3170058"/>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3200" b="1" dirty="0">
                <a:solidFill>
                  <a:schemeClr val="tx1"/>
                </a:solidFill>
                <a:latin typeface="Kruti Dev 010" pitchFamily="2" charset="0"/>
                <a:sym typeface="Arial"/>
              </a:rPr>
              <a:t>4</a:t>
            </a:r>
            <a:r>
              <a:rPr lang="en-US" sz="2800" b="1" dirty="0">
                <a:solidFill>
                  <a:schemeClr val="tx1"/>
                </a:solidFill>
                <a:latin typeface="Kruti Dev 010" pitchFamily="2" charset="0"/>
                <a:sym typeface="Arial"/>
              </a:rPr>
              <a:t>-व्यक्तिगत सुरक्षा उपकरण</a:t>
            </a:r>
            <a:endParaRPr sz="2800" dirty="0">
              <a:solidFill>
                <a:schemeClr val="tx1"/>
              </a:solidFill>
              <a:latin typeface="Kruti Dev 010" pitchFamily="2" charset="0"/>
            </a:endParaRPr>
          </a:p>
          <a:p>
            <a:pPr marL="457200" lvl="0" indent="-457200" algn="just">
              <a:buClr>
                <a:schemeClr val="dk1"/>
              </a:buClr>
              <a:buSzPts val="3200"/>
              <a:buFont typeface="Noto Sans Symbols"/>
              <a:buChar char="▪"/>
            </a:pPr>
            <a:r>
              <a:rPr lang="en-IN" sz="2800" dirty="0"/>
              <a:t>CSSR (Collapsed Structure Search and Rescue) </a:t>
            </a:r>
            <a:r>
              <a:rPr lang="hi-IN" sz="2800" dirty="0"/>
              <a:t>ऑपरेशन के दौरान चोट से बचने के लिए व्यक्तिगत सुरक्षा उपकरण (</a:t>
            </a:r>
            <a:r>
              <a:rPr lang="en-IN" sz="2800" dirty="0"/>
              <a:t>PPE) </a:t>
            </a:r>
            <a:r>
              <a:rPr lang="hi-IN" sz="2800" dirty="0"/>
              <a:t>का उपयोग आवश्यक है। कुछ बुनियादी </a:t>
            </a:r>
            <a:r>
              <a:rPr lang="en-IN" sz="2800" dirty="0"/>
              <a:t>PPE </a:t>
            </a:r>
            <a:r>
              <a:rPr lang="hi-IN" sz="2800" dirty="0"/>
              <a:t>वस्तुएँ इस प्रकार हैं |</a:t>
            </a:r>
            <a:endParaRPr sz="3200" dirty="0">
              <a:solidFill>
                <a:schemeClr val="dk1"/>
              </a:solidFill>
              <a:latin typeface="Arial"/>
              <a:ea typeface="Arial"/>
              <a:cs typeface="Arial"/>
              <a:sym typeface="Arial"/>
            </a:endParaRPr>
          </a:p>
        </p:txBody>
      </p:sp>
      <p:sp>
        <p:nvSpPr>
          <p:cNvPr id="1048678" name="Google Shape;180;p20"/>
          <p:cNvSpPr txBox="1"/>
          <p:nvPr/>
        </p:nvSpPr>
        <p:spPr>
          <a:xfrm>
            <a:off x="1117384" y="1789702"/>
            <a:ext cx="4537692" cy="2062063"/>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IN" sz="3200" b="1" dirty="0" err="1">
                <a:solidFill>
                  <a:srgbClr val="FF0000"/>
                </a:solidFill>
                <a:latin typeface="Kruti Dev 010" pitchFamily="2" charset="0"/>
                <a:sym typeface="Arial"/>
              </a:rPr>
              <a:t>औजारों</a:t>
            </a:r>
            <a:r>
              <a:rPr lang="en-IN" sz="3200" b="1" dirty="0">
                <a:solidFill>
                  <a:srgbClr val="FF0000"/>
                </a:solidFill>
                <a:latin typeface="Kruti Dev 010" pitchFamily="2" charset="0"/>
                <a:sym typeface="Arial"/>
              </a:rPr>
              <a:t>] उपकरणों और सहायक उपकरणों को उनके उपयोग के अनुसार वर्गीकृत करना</a:t>
            </a:r>
            <a:endParaRPr lang="en-US" sz="3200" b="1" dirty="0">
              <a:solidFill>
                <a:srgbClr val="FF0000"/>
              </a:solidFill>
              <a:latin typeface="Kruti Dev 010" pitchFamily="2" charset="0"/>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1048682" name="Google Shape;222;p24"/>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11</a:t>
            </a:fld>
            <a:endParaRPr lang="en-US"/>
          </a:p>
        </p:txBody>
      </p:sp>
      <p:sp>
        <p:nvSpPr>
          <p:cNvPr id="1048683" name="Google Shape;223;p24"/>
          <p:cNvSpPr txBox="1"/>
          <p:nvPr/>
        </p:nvSpPr>
        <p:spPr>
          <a:xfrm>
            <a:off x="6320902" y="1934481"/>
            <a:ext cx="5585320" cy="267761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800" b="1" dirty="0">
                <a:solidFill>
                  <a:schemeClr val="tx1"/>
                </a:solidFill>
                <a:sym typeface="Arial"/>
              </a:rPr>
              <a:t>1.</a:t>
            </a:r>
            <a:r>
              <a:rPr lang="hi-IN" sz="2800" b="1" dirty="0">
                <a:solidFill>
                  <a:schemeClr val="tx1"/>
                </a:solidFill>
                <a:latin typeface="Kruti Dev 010" pitchFamily="2" charset="0"/>
                <a:sym typeface="Arial"/>
              </a:rPr>
              <a:t>विद्युत चालित</a:t>
            </a:r>
            <a:endParaRPr lang="hi-IN" sz="2800" dirty="0">
              <a:solidFill>
                <a:schemeClr val="tx1"/>
              </a:solidFill>
              <a:latin typeface="Kruti Dev 010" pitchFamily="2" charset="0"/>
            </a:endParaRPr>
          </a:p>
          <a:p>
            <a:pPr marL="457200" lvl="0" indent="-457200" algn="just">
              <a:buClr>
                <a:schemeClr val="dk1"/>
              </a:buClr>
              <a:buSzPts val="3200"/>
              <a:buFont typeface="Noto Sans Symbols"/>
              <a:buChar char="▪"/>
            </a:pPr>
            <a:r>
              <a:rPr lang="hi-IN" sz="2800" dirty="0"/>
              <a:t>विद्युत चालित उपकरणों और यंत्रों का उपयोग सामग्रियों को काटने, भेदने और तोड़ने के लिए किया जाता है।</a:t>
            </a:r>
          </a:p>
          <a:p>
            <a:pPr marL="457200" lvl="0" indent="-457200" algn="just">
              <a:buClr>
                <a:schemeClr val="dk1"/>
              </a:buClr>
              <a:buSzPts val="3200"/>
              <a:buFont typeface="Noto Sans Symbols"/>
              <a:buChar char="▪"/>
            </a:pPr>
            <a:r>
              <a:rPr lang="hi-IN" sz="2800" dirty="0">
                <a:solidFill>
                  <a:schemeClr val="tx1"/>
                </a:solidFill>
                <a:latin typeface="Kruti Dev 010" pitchFamily="2" charset="0"/>
              </a:rPr>
              <a:t>उदाहरण: सर्कुलर </a:t>
            </a:r>
            <a:r>
              <a:rPr lang="hi-IN" sz="2800" dirty="0" err="1">
                <a:solidFill>
                  <a:schemeClr val="tx1"/>
                </a:solidFill>
                <a:latin typeface="Kruti Dev 010" pitchFamily="2" charset="0"/>
              </a:rPr>
              <a:t>सॉ</a:t>
            </a:r>
            <a:r>
              <a:rPr lang="hi-IN" sz="2800" dirty="0">
                <a:solidFill>
                  <a:schemeClr val="tx1"/>
                </a:solidFill>
                <a:latin typeface="Kruti Dev 010" pitchFamily="2" charset="0"/>
              </a:rPr>
              <a:t> ,इलेक्ट्रिक ड्रिल</a:t>
            </a:r>
          </a:p>
        </p:txBody>
      </p:sp>
      <p:sp>
        <p:nvSpPr>
          <p:cNvPr id="1048684" name="Google Shape;224;p24"/>
          <p:cNvSpPr txBox="1"/>
          <p:nvPr/>
        </p:nvSpPr>
        <p:spPr>
          <a:xfrm>
            <a:off x="932155" y="1934481"/>
            <a:ext cx="5521911" cy="1754286"/>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IN" sz="3600" b="1" dirty="0">
                <a:solidFill>
                  <a:srgbClr val="FF0000"/>
                </a:solidFill>
                <a:latin typeface="Kruti Dev 010" pitchFamily="2" charset="0"/>
                <a:sym typeface="Arial"/>
              </a:rPr>
              <a:t>शक्ति स्रोत के अनुसार औजारों और उपकरणों का वर्गीकरण</a:t>
            </a:r>
            <a:endParaRPr lang="en-US" sz="3600" b="1" dirty="0">
              <a:solidFill>
                <a:srgbClr val="FF0000"/>
              </a:solidFill>
              <a:latin typeface="Kruti Dev 010" pitchFamily="2" charset="0"/>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1048688" name="Google Shape;232;p25"/>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atin typeface="Kruti Dev 010" pitchFamily="2" charset="0"/>
              </a:rPr>
              <a:t>12</a:t>
            </a:fld>
            <a:endParaRPr lang="en-US">
              <a:latin typeface="Kruti Dev 010" pitchFamily="2" charset="0"/>
            </a:endParaRPr>
          </a:p>
        </p:txBody>
      </p:sp>
      <p:sp>
        <p:nvSpPr>
          <p:cNvPr id="1048689" name="Google Shape;233;p25"/>
          <p:cNvSpPr txBox="1"/>
          <p:nvPr/>
        </p:nvSpPr>
        <p:spPr>
          <a:xfrm>
            <a:off x="6613864" y="1722409"/>
            <a:ext cx="5344524" cy="3539390"/>
          </a:xfrm>
          <a:prstGeom prst="rect">
            <a:avLst/>
          </a:prstGeom>
          <a:noFill/>
          <a:ln>
            <a:noFill/>
          </a:ln>
        </p:spPr>
        <p:txBody>
          <a:bodyPr spcFirstLastPara="1" wrap="square" lIns="91425" tIns="45700" rIns="91425" bIns="45700" anchor="t" anchorCtr="0">
            <a:spAutoFit/>
          </a:bodyPr>
          <a:lstStyle/>
          <a:p>
            <a:pPr lvl="0" algn="just"/>
            <a:r>
              <a:rPr lang="hi-IN" sz="2800" b="1" dirty="0"/>
              <a:t>2. वायवीय (वायु‑चालित) उपकरण काटने, हथौड़ा मारने और उठाने के लिए </a:t>
            </a:r>
            <a:r>
              <a:rPr lang="hi-IN" sz="2800" b="1" dirty="0" err="1"/>
              <a:t>दबावयुक्त</a:t>
            </a:r>
            <a:r>
              <a:rPr lang="hi-IN" sz="2800" b="1" dirty="0"/>
              <a:t> वायु का उपयोग करते हैं। इन्हें मोटर‑चालित </a:t>
            </a:r>
            <a:r>
              <a:rPr lang="hi-IN" sz="2800" b="1" dirty="0" err="1"/>
              <a:t>कंप्रेसर</a:t>
            </a:r>
            <a:r>
              <a:rPr lang="hi-IN" sz="2800" b="1" dirty="0"/>
              <a:t> या </a:t>
            </a:r>
            <a:r>
              <a:rPr lang="hi-IN" sz="2800" b="1" dirty="0" err="1"/>
              <a:t>दबावयुक्त</a:t>
            </a:r>
            <a:r>
              <a:rPr lang="hi-IN" sz="2800" b="1" dirty="0"/>
              <a:t> वायु सिलेंडर द्वारा संचालित किया जा सकता है</a:t>
            </a:r>
            <a:r>
              <a:rPr lang="en-US" sz="2800" b="1" dirty="0">
                <a:solidFill>
                  <a:schemeClr val="tx1"/>
                </a:solidFill>
                <a:latin typeface="Kruti Dev 010" pitchFamily="2" charset="0"/>
                <a:sym typeface="Arial"/>
              </a:rPr>
              <a:t>।</a:t>
            </a:r>
            <a:endParaRPr sz="2800" dirty="0">
              <a:solidFill>
                <a:schemeClr val="tx1"/>
              </a:solidFill>
              <a:latin typeface="Kruti Dev 010" pitchFamily="2" charset="0"/>
            </a:endParaRPr>
          </a:p>
          <a:p>
            <a:pPr marL="457200" marR="0" lvl="0" indent="-457200" algn="just" rtl="0">
              <a:spcBef>
                <a:spcPts val="0"/>
              </a:spcBef>
              <a:spcAft>
                <a:spcPts val="0"/>
              </a:spcAft>
              <a:buClr>
                <a:schemeClr val="dk1"/>
              </a:buClr>
              <a:buSzPts val="3200"/>
              <a:buFont typeface="Noto Sans Symbols"/>
              <a:buChar char="▪"/>
            </a:pPr>
            <a:r>
              <a:rPr lang="en-IN" sz="2800" dirty="0" err="1">
                <a:solidFill>
                  <a:schemeClr val="tx1"/>
                </a:solidFill>
                <a:latin typeface="Kruti Dev 010" pitchFamily="2" charset="0"/>
              </a:rPr>
              <a:t>उदाहरण</a:t>
            </a:r>
            <a:r>
              <a:rPr lang="en-IN" sz="2800" dirty="0">
                <a:solidFill>
                  <a:schemeClr val="tx1"/>
                </a:solidFill>
                <a:latin typeface="Kruti Dev 010" pitchFamily="2" charset="0"/>
              </a:rPr>
              <a:t>% </a:t>
            </a:r>
            <a:r>
              <a:rPr lang="en-IN" sz="2800" dirty="0" err="1">
                <a:solidFill>
                  <a:schemeClr val="tx1"/>
                </a:solidFill>
                <a:latin typeface="Kruti Dev 010" pitchFamily="2" charset="0"/>
              </a:rPr>
              <a:t>न्यूमेटिक</a:t>
            </a:r>
            <a:r>
              <a:rPr lang="en-IN" sz="2800" dirty="0">
                <a:solidFill>
                  <a:schemeClr val="tx1"/>
                </a:solidFill>
                <a:latin typeface="Kruti Dev 010" pitchFamily="2" charset="0"/>
              </a:rPr>
              <a:t> </a:t>
            </a:r>
            <a:r>
              <a:rPr lang="en-IN" sz="2800" dirty="0" err="1">
                <a:solidFill>
                  <a:schemeClr val="tx1"/>
                </a:solidFill>
                <a:latin typeface="Kruti Dev 010" pitchFamily="2" charset="0"/>
              </a:rPr>
              <a:t>कटर</a:t>
            </a:r>
            <a:r>
              <a:rPr lang="en-IN" sz="2800" dirty="0">
                <a:solidFill>
                  <a:schemeClr val="tx1"/>
                </a:solidFill>
                <a:latin typeface="Kruti Dev 010" pitchFamily="2" charset="0"/>
              </a:rPr>
              <a:t>] ब्रेकर हैमर और एयर बैग</a:t>
            </a:r>
            <a:endParaRPr sz="2800" dirty="0">
              <a:solidFill>
                <a:schemeClr val="tx1"/>
              </a:solidFill>
              <a:latin typeface="Kruti Dev 010" pitchFamily="2" charset="0"/>
            </a:endParaRPr>
          </a:p>
        </p:txBody>
      </p:sp>
      <p:sp>
        <p:nvSpPr>
          <p:cNvPr id="1048690" name="Google Shape;234;p25"/>
          <p:cNvSpPr txBox="1"/>
          <p:nvPr/>
        </p:nvSpPr>
        <p:spPr>
          <a:xfrm>
            <a:off x="2135887" y="1905526"/>
            <a:ext cx="3741130" cy="2062063"/>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IN" sz="3200" b="1" dirty="0">
                <a:solidFill>
                  <a:srgbClr val="FF0000"/>
                </a:solidFill>
                <a:latin typeface="Kruti Dev 010" pitchFamily="2" charset="0"/>
                <a:sym typeface="Arial"/>
              </a:rPr>
              <a:t>शक्ति स्रोत के अनुसार औजारों और उपकरणों का वर्गीकरण</a:t>
            </a:r>
            <a:endParaRPr lang="en-US" sz="3200" b="1" dirty="0">
              <a:solidFill>
                <a:srgbClr val="FF0000"/>
              </a:solidFill>
              <a:latin typeface="Kruti Dev 010" pitchFamily="2" charset="0"/>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1048694" name="Google Shape;242;p26"/>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atin typeface="Kruti Dev 010" pitchFamily="2" charset="0"/>
              </a:rPr>
              <a:t>13</a:t>
            </a:fld>
            <a:endParaRPr lang="en-US">
              <a:latin typeface="Kruti Dev 010" pitchFamily="2" charset="0"/>
            </a:endParaRPr>
          </a:p>
        </p:txBody>
      </p:sp>
      <p:sp>
        <p:nvSpPr>
          <p:cNvPr id="1048695" name="Google Shape;243;p26"/>
          <p:cNvSpPr txBox="1"/>
          <p:nvPr/>
        </p:nvSpPr>
        <p:spPr>
          <a:xfrm>
            <a:off x="7048870" y="1458536"/>
            <a:ext cx="4746348" cy="353939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hi-IN" sz="2800" b="1" dirty="0">
                <a:solidFill>
                  <a:schemeClr val="tx1"/>
                </a:solidFill>
                <a:latin typeface="Kruti Dev 010" pitchFamily="2" charset="0"/>
              </a:rPr>
              <a:t>3. </a:t>
            </a:r>
            <a:r>
              <a:rPr lang="en-US" sz="2800" b="1" dirty="0" err="1">
                <a:solidFill>
                  <a:schemeClr val="tx1"/>
                </a:solidFill>
                <a:latin typeface="Kruti Dev 010" pitchFamily="2" charset="0"/>
                <a:sym typeface="Arial"/>
              </a:rPr>
              <a:t>आंतरिक</a:t>
            </a:r>
            <a:r>
              <a:rPr lang="en-US" sz="2800" b="1" dirty="0">
                <a:solidFill>
                  <a:schemeClr val="tx1"/>
                </a:solidFill>
                <a:latin typeface="Kruti Dev 010" pitchFamily="2" charset="0"/>
                <a:sym typeface="Arial"/>
              </a:rPr>
              <a:t> जलन</a:t>
            </a:r>
            <a:endParaRPr sz="2800" dirty="0">
              <a:solidFill>
                <a:schemeClr val="tx1"/>
              </a:solidFill>
              <a:latin typeface="Kruti Dev 010" pitchFamily="2" charset="0"/>
            </a:endParaRPr>
          </a:p>
          <a:p>
            <a:pPr marL="457200" lvl="0" indent="-457200" algn="just">
              <a:buClr>
                <a:schemeClr val="dk1"/>
              </a:buClr>
              <a:buSzPts val="3200"/>
              <a:buFont typeface="Noto Sans Symbols"/>
              <a:buChar char="▪"/>
            </a:pPr>
            <a:r>
              <a:rPr lang="hi-IN" sz="2800" dirty="0"/>
              <a:t>इन औज़ारों में ईंधन से चलने वाली 2‑चक्र या 4‑चक्र मोटरों का उपयोग होता है। ये सामान्यतः काटने वाले औज़ार होते हैं</a:t>
            </a:r>
            <a:endParaRPr sz="2800" dirty="0">
              <a:solidFill>
                <a:schemeClr val="tx1"/>
              </a:solidFill>
              <a:latin typeface="Kruti Dev 010" pitchFamily="2" charset="0"/>
              <a:sym typeface="Arial"/>
            </a:endParaRPr>
          </a:p>
          <a:p>
            <a:pPr marL="457200" marR="0" lvl="0" indent="-457200" algn="just" rtl="0">
              <a:spcBef>
                <a:spcPts val="0"/>
              </a:spcBef>
              <a:spcAft>
                <a:spcPts val="0"/>
              </a:spcAft>
              <a:buClr>
                <a:schemeClr val="dk1"/>
              </a:buClr>
              <a:buSzPts val="3200"/>
              <a:buFont typeface="Noto Sans Symbols"/>
              <a:buChar char="▪"/>
            </a:pPr>
            <a:r>
              <a:rPr lang="en-IN" sz="2800" dirty="0" err="1">
                <a:latin typeface="Kruti Dev 010" pitchFamily="2" charset="0"/>
              </a:rPr>
              <a:t>उदाहरण</a:t>
            </a:r>
            <a:r>
              <a:rPr lang="en-IN" sz="2800" dirty="0">
                <a:latin typeface="Kruti Dev 010" pitchFamily="2" charset="0"/>
              </a:rPr>
              <a:t>% </a:t>
            </a:r>
            <a:r>
              <a:rPr lang="en-IN" sz="2800" dirty="0" err="1">
                <a:latin typeface="Kruti Dev 010" pitchFamily="2" charset="0"/>
              </a:rPr>
              <a:t>चेनसॉ</a:t>
            </a:r>
            <a:r>
              <a:rPr lang="en-IN" sz="2800" dirty="0">
                <a:latin typeface="Kruti Dev 010" pitchFamily="2" charset="0"/>
              </a:rPr>
              <a:t>] रोटरी रेस्क्यू सॉ।</a:t>
            </a:r>
            <a:endParaRPr sz="2800" dirty="0">
              <a:latin typeface="Kruti Dev 010" pitchFamily="2" charset="0"/>
            </a:endParaRPr>
          </a:p>
        </p:txBody>
      </p:sp>
      <p:sp>
        <p:nvSpPr>
          <p:cNvPr id="1048696" name="Google Shape;244;p26"/>
          <p:cNvSpPr txBox="1"/>
          <p:nvPr/>
        </p:nvSpPr>
        <p:spPr>
          <a:xfrm>
            <a:off x="1799115" y="1539291"/>
            <a:ext cx="4468521" cy="2554505"/>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IN" sz="4000" b="1" dirty="0">
                <a:solidFill>
                  <a:srgbClr val="FF0000"/>
                </a:solidFill>
                <a:latin typeface="Kruti Dev 010" pitchFamily="2" charset="0"/>
                <a:sym typeface="Arial"/>
              </a:rPr>
              <a:t>शक्ति स्रोत के अनुसार औजारों और उपकरणों का वर्गीकरण</a:t>
            </a:r>
            <a:endParaRPr lang="en-US" sz="4000" b="1" dirty="0">
              <a:solidFill>
                <a:srgbClr val="FF0000"/>
              </a:solidFill>
              <a:latin typeface="Kruti Dev 010" pitchFamily="2" charset="0"/>
              <a:sym typeface="Arial"/>
            </a:endParaRPr>
          </a:p>
        </p:txBody>
      </p:sp>
      <mc:AlternateContent xmlns:mc="http://schemas.openxmlformats.org/markup-compatibility/2006" xmlns:p14="http://schemas.microsoft.com/office/powerpoint/2010/main">
        <mc:Choice Requires="p14">
          <p:contentPart p14:bwMode="auto" r:id="rId3">
            <p14:nvContentPartPr>
              <p14:cNvPr id="1048833" name="Ink 1048832"/>
              <p14:cNvContentPartPr/>
              <p14:nvPr/>
            </p14:nvContentPartPr>
            <p14:xfrm>
              <a:off x="0" y="0"/>
              <a:ext cx="0" cy="0"/>
            </p14:xfrm>
          </p:contentPart>
        </mc:Choice>
        <mc:Fallback xmlns="">
          <p:sp>
            <p:nvSpPr>
              <p:cNvPr id="1048833" name=""/>
              <p:cNvSpPr/>
              <p:nvPr/>
            </p:nvSpPr>
            <p:spPr>
              <a:xfrm>
                <a:off x="0" y="0"/>
                <a:ext cx="0" cy="0"/>
              </a:xfrm>
            </p:spPr>
          </p:sp>
        </mc:Fallback>
      </mc:AlternateContent>
      <mc:AlternateContent xmlns:mc="http://schemas.openxmlformats.org/markup-compatibility/2006" xmlns:p14="http://schemas.microsoft.com/office/powerpoint/2010/main">
        <mc:Choice Requires="p14">
          <p:contentPart p14:bwMode="auto" r:id="rId4">
            <p14:nvContentPartPr>
              <p14:cNvPr id="1048834" name="Ink 1048833"/>
              <p14:cNvContentPartPr/>
              <p14:nvPr/>
            </p14:nvContentPartPr>
            <p14:xfrm>
              <a:off x="0" y="0"/>
              <a:ext cx="0" cy="0"/>
            </p14:xfrm>
          </p:contentPart>
        </mc:Choice>
        <mc:Fallback xmlns="">
          <p:sp>
            <p:nvSpPr>
              <p:cNvPr id="1048834" name=""/>
              <p:cNvSpPr/>
              <p:nvPr/>
            </p:nvSpPr>
            <p:spPr>
              <a:xfrm>
                <a:off x="0" y="0"/>
                <a:ext cx="0" cy="0"/>
              </a:xfrm>
            </p:spPr>
          </p:sp>
        </mc:Fallback>
      </mc:AlternateContent>
      <mc:AlternateContent xmlns:mc="http://schemas.openxmlformats.org/markup-compatibility/2006" xmlns:p14="http://schemas.microsoft.com/office/powerpoint/2010/main">
        <mc:Choice Requires="p14">
          <p:contentPart p14:bwMode="auto" r:id="rId5">
            <p14:nvContentPartPr>
              <p14:cNvPr id="1048835" name="Ink 1048834"/>
              <p14:cNvContentPartPr/>
              <p14:nvPr/>
            </p14:nvContentPartPr>
            <p14:xfrm>
              <a:off x="0" y="0"/>
              <a:ext cx="0" cy="0"/>
            </p14:xfrm>
          </p:contentPart>
        </mc:Choice>
        <mc:Fallback xmlns="">
          <p:sp>
            <p:nvSpPr>
              <p:cNvPr id="1048835" name=""/>
              <p:cNvSpPr/>
              <p:nvPr/>
            </p:nvSpPr>
            <p:spPr>
              <a:xfrm>
                <a:off x="0" y="0"/>
                <a:ext cx="0" cy="0"/>
              </a:xfrm>
            </p:spPr>
          </p:sp>
        </mc:Fallback>
      </mc:AlternateContent>
      <mc:AlternateContent xmlns:mc="http://schemas.openxmlformats.org/markup-compatibility/2006" xmlns:p14="http://schemas.microsoft.com/office/powerpoint/2010/main">
        <mc:Choice Requires="p14">
          <p:contentPart p14:bwMode="auto" r:id="rId6">
            <p14:nvContentPartPr>
              <p14:cNvPr id="1048836" name="Ink 1048835"/>
              <p14:cNvContentPartPr/>
              <p14:nvPr/>
            </p14:nvContentPartPr>
            <p14:xfrm>
              <a:off x="0" y="0"/>
              <a:ext cx="0" cy="0"/>
            </p14:xfrm>
          </p:contentPart>
        </mc:Choice>
        <mc:Fallback xmlns="">
          <p:sp>
            <p:nvSpPr>
              <p:cNvPr id="1048836" name=""/>
              <p:cNvSpPr/>
              <p:nvPr/>
            </p:nvSpPr>
            <p:spPr>
              <a:xfrm>
                <a:off x="0" y="0"/>
                <a:ext cx="0" cy="0"/>
              </a:xfrm>
            </p:spPr>
          </p:sp>
        </mc:Fallback>
      </mc:AlternateContent>
      <mc:AlternateContent xmlns:mc="http://schemas.openxmlformats.org/markup-compatibility/2006" xmlns:p14="http://schemas.microsoft.com/office/powerpoint/2010/main">
        <mc:Choice Requires="p14">
          <p:contentPart p14:bwMode="auto" r:id="rId7">
            <p14:nvContentPartPr>
              <p14:cNvPr id="1048837" name="Ink 1048836"/>
              <p14:cNvContentPartPr/>
              <p14:nvPr/>
            </p14:nvContentPartPr>
            <p14:xfrm>
              <a:off x="0" y="0"/>
              <a:ext cx="0" cy="0"/>
            </p14:xfrm>
          </p:contentPart>
        </mc:Choice>
        <mc:Fallback xmlns="">
          <p:sp>
            <p:nvSpPr>
              <p:cNvPr id="1048837" name=""/>
              <p:cNvSpPr/>
              <p:nvPr/>
            </p:nvSpPr>
            <p:spPr>
              <a:xfrm>
                <a:off x="0" y="0"/>
                <a:ext cx="0" cy="0"/>
              </a:xfrm>
            </p:spPr>
          </p:sp>
        </mc:Fallback>
      </mc:AlternateContent>
      <mc:AlternateContent xmlns:mc="http://schemas.openxmlformats.org/markup-compatibility/2006" xmlns:p14="http://schemas.microsoft.com/office/powerpoint/2010/main">
        <mc:Choice Requires="p14">
          <p:contentPart p14:bwMode="auto" r:id="rId8">
            <p14:nvContentPartPr>
              <p14:cNvPr id="1048838" name="Ink 1048837"/>
              <p14:cNvContentPartPr/>
              <p14:nvPr/>
            </p14:nvContentPartPr>
            <p14:xfrm>
              <a:off x="0" y="0"/>
              <a:ext cx="0" cy="0"/>
            </p14:xfrm>
          </p:contentPart>
        </mc:Choice>
        <mc:Fallback xmlns="">
          <p:sp>
            <p:nvSpPr>
              <p:cNvPr id="1048838" name=""/>
              <p:cNvSpPr/>
              <p:nvPr/>
            </p:nvSpPr>
            <p:spPr>
              <a:xfrm>
                <a:off x="0" y="0"/>
                <a:ext cx="0" cy="0"/>
              </a:xfrm>
            </p:spPr>
          </p:sp>
        </mc:Fallback>
      </mc:AlternateContent>
      <mc:AlternateContent xmlns:mc="http://schemas.openxmlformats.org/markup-compatibility/2006" xmlns:p14="http://schemas.microsoft.com/office/powerpoint/2010/main">
        <mc:Choice Requires="p14">
          <p:contentPart p14:bwMode="auto" r:id="rId9">
            <p14:nvContentPartPr>
              <p14:cNvPr id="1048839" name="Ink 1048838"/>
              <p14:cNvContentPartPr/>
              <p14:nvPr/>
            </p14:nvContentPartPr>
            <p14:xfrm>
              <a:off x="0" y="0"/>
              <a:ext cx="0" cy="0"/>
            </p14:xfrm>
          </p:contentPart>
        </mc:Choice>
        <mc:Fallback xmlns="">
          <p:sp>
            <p:nvSpPr>
              <p:cNvPr id="1048839" name=""/>
              <p:cNvSpPr/>
              <p:nvPr/>
            </p:nvSpPr>
            <p:spPr>
              <a:xfrm>
                <a:off x="0" y="0"/>
                <a:ext cx="0" cy="0"/>
              </a:xfrm>
            </p:spPr>
          </p:sp>
        </mc:Fallback>
      </mc:AlternateContent>
      <mc:AlternateContent xmlns:mc="http://schemas.openxmlformats.org/markup-compatibility/2006" xmlns:p14="http://schemas.microsoft.com/office/powerpoint/2010/main">
        <mc:Choice Requires="p14">
          <p:contentPart p14:bwMode="auto" r:id="rId10">
            <p14:nvContentPartPr>
              <p14:cNvPr id="1048840" name="Ink 1048839"/>
              <p14:cNvContentPartPr/>
              <p14:nvPr/>
            </p14:nvContentPartPr>
            <p14:xfrm>
              <a:off x="0" y="0"/>
              <a:ext cx="0" cy="0"/>
            </p14:xfrm>
          </p:contentPart>
        </mc:Choice>
        <mc:Fallback xmlns="">
          <p:sp>
            <p:nvSpPr>
              <p:cNvPr id="1048840" name=""/>
              <p:cNvSpPr/>
              <p:nvPr/>
            </p:nvSpPr>
            <p:spPr>
              <a:xfrm>
                <a:off x="0" y="0"/>
                <a:ext cx="0" cy="0"/>
              </a:xfrm>
            </p:spPr>
          </p:sp>
        </mc:Fallback>
      </mc:AlternateContent>
      <mc:AlternateContent xmlns:mc="http://schemas.openxmlformats.org/markup-compatibility/2006" xmlns:p14="http://schemas.microsoft.com/office/powerpoint/2010/main">
        <mc:Choice Requires="p14">
          <p:contentPart p14:bwMode="auto" r:id="rId11">
            <p14:nvContentPartPr>
              <p14:cNvPr id="1048841" name="Ink 1048840"/>
              <p14:cNvContentPartPr/>
              <p14:nvPr/>
            </p14:nvContentPartPr>
            <p14:xfrm>
              <a:off x="0" y="0"/>
              <a:ext cx="0" cy="0"/>
            </p14:xfrm>
          </p:contentPart>
        </mc:Choice>
        <mc:Fallback xmlns="">
          <p:sp>
            <p:nvSpPr>
              <p:cNvPr id="1048841" name=""/>
              <p:cNvSpPr/>
              <p:nvPr/>
            </p:nvSpPr>
            <p:spPr>
              <a:xfrm>
                <a:off x="0" y="0"/>
                <a:ext cx="0" cy="0"/>
              </a:xfrm>
            </p:spPr>
          </p:sp>
        </mc:Fallback>
      </mc:AlternateContent>
      <mc:AlternateContent xmlns:mc="http://schemas.openxmlformats.org/markup-compatibility/2006" xmlns:p14="http://schemas.microsoft.com/office/powerpoint/2010/main">
        <mc:Choice Requires="p14">
          <p:contentPart p14:bwMode="auto" r:id="rId12">
            <p14:nvContentPartPr>
              <p14:cNvPr id="1048842" name="Ink 1048841"/>
              <p14:cNvContentPartPr/>
              <p14:nvPr/>
            </p14:nvContentPartPr>
            <p14:xfrm>
              <a:off x="0" y="0"/>
              <a:ext cx="0" cy="0"/>
            </p14:xfrm>
          </p:contentPart>
        </mc:Choice>
        <mc:Fallback xmlns="">
          <p:sp>
            <p:nvSpPr>
              <p:cNvPr id="1048842" name=""/>
              <p:cNvSpPr/>
              <p:nvPr/>
            </p:nvSpPr>
            <p:spPr>
              <a:xfrm>
                <a:off x="0" y="0"/>
                <a:ext cx="0" cy="0"/>
              </a:xfrm>
            </p:spPr>
          </p:sp>
        </mc:Fallback>
      </mc:AlternateContent>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1048700" name="Google Shape;251;p27"/>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atin typeface="Kruti Dev 010" pitchFamily="2" charset="0"/>
              </a:rPr>
              <a:t>14</a:t>
            </a:fld>
            <a:endParaRPr lang="en-US">
              <a:latin typeface="Kruti Dev 010" pitchFamily="2" charset="0"/>
            </a:endParaRPr>
          </a:p>
        </p:txBody>
      </p:sp>
      <p:sp>
        <p:nvSpPr>
          <p:cNvPr id="1048701" name="Google Shape;252;p27"/>
          <p:cNvSpPr txBox="1"/>
          <p:nvPr/>
        </p:nvSpPr>
        <p:spPr>
          <a:xfrm>
            <a:off x="7039991" y="1849400"/>
            <a:ext cx="4509861" cy="397027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hi-IN" sz="2800" b="1" dirty="0">
                <a:solidFill>
                  <a:schemeClr val="tx1"/>
                </a:solidFill>
                <a:latin typeface="Kruti Dev 010" pitchFamily="2" charset="0"/>
              </a:rPr>
              <a:t>4.</a:t>
            </a:r>
            <a:r>
              <a:rPr lang="en-US" sz="2800" dirty="0">
                <a:solidFill>
                  <a:schemeClr val="tx1"/>
                </a:solidFill>
                <a:latin typeface="Kruti Dev 010" pitchFamily="2" charset="0"/>
                <a:sym typeface="Arial"/>
              </a:rPr>
              <a:t> </a:t>
            </a:r>
            <a:r>
              <a:rPr lang="en-US" sz="2800" b="1" dirty="0">
                <a:solidFill>
                  <a:schemeClr val="tx1"/>
                </a:solidFill>
                <a:latin typeface="Kruti Dev 010" pitchFamily="2" charset="0"/>
                <a:sym typeface="Arial"/>
              </a:rPr>
              <a:t>हाइड्रोलिक</a:t>
            </a:r>
            <a:endParaRPr sz="2800" dirty="0">
              <a:solidFill>
                <a:schemeClr val="tx1"/>
              </a:solidFill>
              <a:latin typeface="Kruti Dev 010" pitchFamily="2" charset="0"/>
            </a:endParaRPr>
          </a:p>
          <a:p>
            <a:pPr marL="0" marR="0" lvl="0" indent="0" algn="just" rtl="0">
              <a:spcBef>
                <a:spcPts val="0"/>
              </a:spcBef>
              <a:spcAft>
                <a:spcPts val="0"/>
              </a:spcAft>
              <a:buNone/>
            </a:pPr>
            <a:endParaRPr sz="2800" dirty="0">
              <a:solidFill>
                <a:schemeClr val="dk1"/>
              </a:solidFill>
              <a:latin typeface="Kruti Dev 010" pitchFamily="2" charset="0"/>
              <a:sym typeface="Arial"/>
            </a:endParaRPr>
          </a:p>
          <a:p>
            <a:pPr marL="457200" marR="0" lvl="0" indent="-457200" algn="just" rtl="0">
              <a:spcBef>
                <a:spcPts val="0"/>
              </a:spcBef>
              <a:spcAft>
                <a:spcPts val="0"/>
              </a:spcAft>
              <a:buClr>
                <a:schemeClr val="dk1"/>
              </a:buClr>
              <a:buSzPts val="3200"/>
              <a:buFont typeface="Noto Sans Symbols"/>
              <a:buChar char="▪"/>
            </a:pPr>
            <a:r>
              <a:rPr lang="en-US" sz="2800" dirty="0">
                <a:solidFill>
                  <a:schemeClr val="dk1"/>
                </a:solidFill>
                <a:latin typeface="Kruti Dev 010" pitchFamily="2" charset="0"/>
                <a:sym typeface="Arial"/>
              </a:rPr>
              <a:t>ये उपकरण वायवीय उपकरणों के समान सिद्धांत का उपयोग </a:t>
            </a:r>
            <a:r>
              <a:rPr lang="en-US" sz="2800" dirty="0" err="1">
                <a:solidFill>
                  <a:schemeClr val="dk1"/>
                </a:solidFill>
                <a:latin typeface="Kruti Dev 010" pitchFamily="2" charset="0"/>
                <a:sym typeface="Arial"/>
              </a:rPr>
              <a:t>करते</a:t>
            </a:r>
            <a:r>
              <a:rPr lang="en-US" sz="2800" dirty="0">
                <a:solidFill>
                  <a:schemeClr val="dk1"/>
                </a:solidFill>
                <a:latin typeface="Kruti Dev 010" pitchFamily="2" charset="0"/>
                <a:sym typeface="Arial"/>
              </a:rPr>
              <a:t> </a:t>
            </a:r>
            <a:r>
              <a:rPr lang="en-US" sz="2800" dirty="0" err="1">
                <a:solidFill>
                  <a:schemeClr val="dk1"/>
                </a:solidFill>
                <a:latin typeface="Kruti Dev 010" pitchFamily="2" charset="0"/>
                <a:sym typeface="Arial"/>
              </a:rPr>
              <a:t>हैं</a:t>
            </a:r>
            <a:r>
              <a:rPr lang="en-US" sz="2800" dirty="0">
                <a:solidFill>
                  <a:schemeClr val="dk1"/>
                </a:solidFill>
                <a:latin typeface="Kruti Dev 010" pitchFamily="2" charset="0"/>
              </a:rPr>
              <a:t>]</a:t>
            </a:r>
            <a:r>
              <a:rPr lang="en-US" sz="2800" dirty="0" err="1">
                <a:solidFill>
                  <a:schemeClr val="dk1"/>
                </a:solidFill>
                <a:latin typeface="Kruti Dev 010" pitchFamily="2" charset="0"/>
                <a:sym typeface="Arial"/>
              </a:rPr>
              <a:t>अर्थात्</a:t>
            </a:r>
            <a:r>
              <a:rPr lang="en-US" sz="2800" dirty="0">
                <a:solidFill>
                  <a:schemeClr val="dk1"/>
                </a:solidFill>
                <a:latin typeface="Kruti Dev 010" pitchFamily="2" charset="0"/>
                <a:sym typeface="Arial"/>
              </a:rPr>
              <a:t> इनमें हवा के स्थान पर दबावयुक्त हाइड्रोलिक तरल पदार्थ का उपयोग किया जाता है।</a:t>
            </a:r>
            <a:endParaRPr sz="2800" dirty="0">
              <a:latin typeface="Kruti Dev 010" pitchFamily="2" charset="0"/>
            </a:endParaRPr>
          </a:p>
        </p:txBody>
      </p:sp>
      <p:sp>
        <p:nvSpPr>
          <p:cNvPr id="1048702" name="Google Shape;253;p27"/>
          <p:cNvSpPr txBox="1"/>
          <p:nvPr/>
        </p:nvSpPr>
        <p:spPr>
          <a:xfrm>
            <a:off x="1765647" y="1664177"/>
            <a:ext cx="3809530" cy="2062063"/>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IN" sz="3200" b="1" dirty="0">
                <a:solidFill>
                  <a:srgbClr val="FF0000"/>
                </a:solidFill>
                <a:latin typeface="Kruti Dev 010" pitchFamily="2" charset="0"/>
                <a:sym typeface="Arial"/>
              </a:rPr>
              <a:t>शक्ति स्रोत के अनुसार औजारों और उपकरणों का वर्गीकरण</a:t>
            </a:r>
            <a:endParaRPr lang="en-US" sz="3200" b="1" dirty="0">
              <a:solidFill>
                <a:srgbClr val="FF0000"/>
              </a:solidFill>
              <a:latin typeface="Kruti Dev 010" pitchFamily="2" charset="0"/>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1048706" name="Google Shape;260;p28"/>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atin typeface="Kruti Dev 010" pitchFamily="2" charset="0"/>
              </a:rPr>
              <a:t>15</a:t>
            </a:fld>
            <a:endParaRPr lang="en-US">
              <a:latin typeface="Kruti Dev 010" pitchFamily="2" charset="0"/>
            </a:endParaRPr>
          </a:p>
        </p:txBody>
      </p:sp>
      <p:sp>
        <p:nvSpPr>
          <p:cNvPr id="1048707" name="Google Shape;261;p28"/>
          <p:cNvSpPr txBox="1"/>
          <p:nvPr/>
        </p:nvSpPr>
        <p:spPr>
          <a:xfrm>
            <a:off x="5814874" y="1747795"/>
            <a:ext cx="6377126" cy="267761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hi-IN" sz="2800" b="1" dirty="0">
                <a:solidFill>
                  <a:schemeClr val="tx1"/>
                </a:solidFill>
                <a:latin typeface="Kruti Dev 010" pitchFamily="2" charset="0"/>
              </a:rPr>
              <a:t>5. </a:t>
            </a:r>
            <a:r>
              <a:rPr lang="en-US" sz="2800" b="1" dirty="0" err="1">
                <a:solidFill>
                  <a:schemeClr val="tx1"/>
                </a:solidFill>
                <a:latin typeface="Kruti Dev 010" pitchFamily="2" charset="0"/>
                <a:sym typeface="Arial"/>
              </a:rPr>
              <a:t>अन्य</a:t>
            </a:r>
            <a:r>
              <a:rPr lang="en-US" sz="2800" b="1" dirty="0">
                <a:solidFill>
                  <a:schemeClr val="tx1"/>
                </a:solidFill>
                <a:latin typeface="Kruti Dev 010" pitchFamily="2" charset="0"/>
                <a:sym typeface="Arial"/>
              </a:rPr>
              <a:t> प्रकार</a:t>
            </a:r>
            <a:endParaRPr sz="2800" dirty="0">
              <a:solidFill>
                <a:schemeClr val="tx1"/>
              </a:solidFill>
              <a:latin typeface="Kruti Dev 010" pitchFamily="2" charset="0"/>
            </a:endParaRPr>
          </a:p>
          <a:p>
            <a:pPr marL="0" marR="0" lvl="0" indent="0" algn="just" rtl="0">
              <a:spcBef>
                <a:spcPts val="0"/>
              </a:spcBef>
              <a:spcAft>
                <a:spcPts val="0"/>
              </a:spcAft>
              <a:buNone/>
            </a:pPr>
            <a:r>
              <a:rPr lang="en-IN" sz="2800" dirty="0" err="1">
                <a:solidFill>
                  <a:schemeClr val="tx1"/>
                </a:solidFill>
                <a:latin typeface="Kruti Dev 010" pitchFamily="2" charset="0"/>
                <a:sym typeface="Arial"/>
              </a:rPr>
              <a:t>कुछ</a:t>
            </a:r>
            <a:r>
              <a:rPr lang="en-IN" sz="2800" dirty="0">
                <a:solidFill>
                  <a:schemeClr val="tx1"/>
                </a:solidFill>
                <a:latin typeface="Kruti Dev 010" pitchFamily="2" charset="0"/>
                <a:sym typeface="Arial"/>
              </a:rPr>
              <a:t> उपकरण ऊपर बताई गई चार श्रेणियों में से किसी में भी नहीं आते।</a:t>
            </a:r>
            <a:endParaRPr sz="2800" dirty="0">
              <a:solidFill>
                <a:schemeClr val="tx1"/>
              </a:solidFill>
              <a:latin typeface="Kruti Dev 010" pitchFamily="2" charset="0"/>
            </a:endParaRPr>
          </a:p>
          <a:p>
            <a:pPr marL="457200" marR="0" lvl="0" indent="-457200" algn="just" rtl="0">
              <a:spcBef>
                <a:spcPts val="0"/>
              </a:spcBef>
              <a:spcAft>
                <a:spcPts val="0"/>
              </a:spcAft>
              <a:buClr>
                <a:schemeClr val="dk1"/>
              </a:buClr>
              <a:buSzPts val="3200"/>
              <a:buFont typeface="Noto Sans Symbols"/>
              <a:buChar char="▪"/>
            </a:pPr>
            <a:endParaRPr sz="2800" dirty="0">
              <a:solidFill>
                <a:schemeClr val="tx1"/>
              </a:solidFill>
              <a:latin typeface="Kruti Dev 010" pitchFamily="2" charset="0"/>
            </a:endParaRPr>
          </a:p>
          <a:p>
            <a:pPr marL="457200" marR="0" lvl="0" indent="-457200" algn="just" rtl="0">
              <a:spcBef>
                <a:spcPts val="0"/>
              </a:spcBef>
              <a:spcAft>
                <a:spcPts val="0"/>
              </a:spcAft>
              <a:buClr>
                <a:schemeClr val="dk1"/>
              </a:buClr>
              <a:buSzPts val="3200"/>
              <a:buFont typeface="Noto Sans Symbols"/>
              <a:buChar char="▪"/>
            </a:pPr>
            <a:r>
              <a:rPr lang="en-IN" sz="2800" dirty="0">
                <a:solidFill>
                  <a:schemeClr val="tx1"/>
                </a:solidFill>
                <a:latin typeface="Kruti Dev 010" pitchFamily="2" charset="0"/>
              </a:rPr>
              <a:t>इनके उदाहरणों में </a:t>
            </a:r>
            <a:r>
              <a:rPr lang="en-IN" sz="2800" dirty="0" err="1">
                <a:solidFill>
                  <a:schemeClr val="tx1"/>
                </a:solidFill>
                <a:latin typeface="Kruti Dev 010" pitchFamily="2" charset="0"/>
              </a:rPr>
              <a:t>एसिटिलीन</a:t>
            </a:r>
            <a:r>
              <a:rPr lang="en-IN" sz="2800" dirty="0">
                <a:solidFill>
                  <a:schemeClr val="tx1"/>
                </a:solidFill>
                <a:latin typeface="Kruti Dev 010" pitchFamily="2" charset="0"/>
              </a:rPr>
              <a:t> </a:t>
            </a:r>
            <a:r>
              <a:rPr lang="en-IN" sz="2800" dirty="0" err="1">
                <a:solidFill>
                  <a:schemeClr val="tx1"/>
                </a:solidFill>
                <a:latin typeface="Kruti Dev 010" pitchFamily="2" charset="0"/>
              </a:rPr>
              <a:t>टॉर्च</a:t>
            </a:r>
            <a:r>
              <a:rPr lang="hi-IN" sz="2800" dirty="0">
                <a:solidFill>
                  <a:schemeClr val="tx1"/>
                </a:solidFill>
                <a:latin typeface="Kruti Dev 010" pitchFamily="2" charset="0"/>
              </a:rPr>
              <a:t>,</a:t>
            </a:r>
            <a:r>
              <a:rPr lang="en-IN" sz="2800" dirty="0">
                <a:solidFill>
                  <a:schemeClr val="tx1"/>
                </a:solidFill>
                <a:latin typeface="Kruti Dev 010" pitchFamily="2" charset="0"/>
              </a:rPr>
              <a:t> कम-अलोंग और मल्टी केबल विंच शामिल हैं।</a:t>
            </a:r>
            <a:endParaRPr sz="2800" dirty="0">
              <a:solidFill>
                <a:schemeClr val="tx1"/>
              </a:solidFill>
              <a:latin typeface="Kruti Dev 010" pitchFamily="2" charset="0"/>
            </a:endParaRPr>
          </a:p>
        </p:txBody>
      </p:sp>
      <p:sp>
        <p:nvSpPr>
          <p:cNvPr id="1048708" name="Google Shape;262;p28"/>
          <p:cNvSpPr txBox="1"/>
          <p:nvPr/>
        </p:nvSpPr>
        <p:spPr>
          <a:xfrm>
            <a:off x="1384049" y="1747795"/>
            <a:ext cx="3385718" cy="1815841"/>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IN" sz="2800" b="1" dirty="0">
                <a:solidFill>
                  <a:srgbClr val="FF0000"/>
                </a:solidFill>
                <a:latin typeface="Kruti Dev 010" pitchFamily="2" charset="0"/>
                <a:sym typeface="Arial"/>
              </a:rPr>
              <a:t>शक्ति स्रोत के अनुसार औजारों और उपकरणों का वर्गीकरण</a:t>
            </a:r>
            <a:endParaRPr lang="en-US" sz="2800" b="1" dirty="0">
              <a:solidFill>
                <a:srgbClr val="FF0000"/>
              </a:solidFill>
              <a:latin typeface="Kruti Dev 010" pitchFamily="2" charset="0"/>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1048712" name="Google Shape;269;p29"/>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16</a:t>
            </a:fld>
            <a:endParaRPr lang="en-US"/>
          </a:p>
        </p:txBody>
      </p:sp>
      <p:sp>
        <p:nvSpPr>
          <p:cNvPr id="1048713" name="Google Shape;270;p29"/>
          <p:cNvSpPr txBox="1"/>
          <p:nvPr/>
        </p:nvSpPr>
        <p:spPr>
          <a:xfrm>
            <a:off x="6566516" y="1672330"/>
            <a:ext cx="5522172" cy="3539390"/>
          </a:xfrm>
          <a:prstGeom prst="rect">
            <a:avLst/>
          </a:prstGeom>
          <a:noFill/>
          <a:ln>
            <a:noFill/>
          </a:ln>
        </p:spPr>
        <p:txBody>
          <a:bodyPr spcFirstLastPara="1" wrap="square" lIns="91425" tIns="45700" rIns="91425" bIns="45700" anchor="t" anchorCtr="0">
            <a:spAutoFit/>
          </a:bodyPr>
          <a:lstStyle/>
          <a:p>
            <a:pPr marL="457200" marR="0" lvl="0" indent="-457200" algn="just" rtl="0">
              <a:spcBef>
                <a:spcPts val="0"/>
              </a:spcBef>
              <a:spcAft>
                <a:spcPts val="0"/>
              </a:spcAft>
              <a:buClr>
                <a:schemeClr val="dk1"/>
              </a:buClr>
              <a:buSzPts val="3200"/>
              <a:buFont typeface="Noto Sans Symbols"/>
              <a:buChar char="▪"/>
            </a:pPr>
            <a:r>
              <a:rPr lang="en-US" altLang="en-IN" sz="2800" dirty="0">
                <a:latin typeface="Open Sans"/>
              </a:rPr>
              <a:t>CSSR </a:t>
            </a:r>
            <a:r>
              <a:rPr lang="en-US" altLang="en-IN" sz="2800" dirty="0">
                <a:latin typeface="Kruti Dev 010" pitchFamily="2" charset="0"/>
              </a:rPr>
              <a:t>ऑपरेशन में किसी </a:t>
            </a:r>
            <a:r>
              <a:rPr lang="en-US" altLang="en-IN" sz="2800" dirty="0" err="1">
                <a:latin typeface="Kruti Dev 010" pitchFamily="2" charset="0"/>
              </a:rPr>
              <a:t>भी</a:t>
            </a:r>
            <a:r>
              <a:rPr lang="en-US" altLang="en-IN" sz="2800" dirty="0">
                <a:latin typeface="Kruti Dev 010" pitchFamily="2" charset="0"/>
              </a:rPr>
              <a:t> </a:t>
            </a:r>
            <a:r>
              <a:rPr lang="hi-IN" altLang="en-IN" sz="2800" dirty="0">
                <a:latin typeface="Kruti Dev 010" pitchFamily="2" charset="0"/>
              </a:rPr>
              <a:t>औजार</a:t>
            </a:r>
            <a:r>
              <a:rPr lang="en-US" altLang="en-IN" sz="2800" dirty="0">
                <a:latin typeface="Kruti Dev 010" pitchFamily="2" charset="0"/>
              </a:rPr>
              <a:t> या उपकरण का उपयोग करते समय आपको सात सामान्य चरणों का पालन करना चाहिए।</a:t>
            </a:r>
            <a:endParaRPr sz="2800" dirty="0">
              <a:latin typeface="Kruti Dev 010" pitchFamily="2" charset="0"/>
            </a:endParaRPr>
          </a:p>
          <a:p>
            <a:pPr marL="457200" marR="0" lvl="0" indent="-254000" algn="just" rtl="0">
              <a:spcBef>
                <a:spcPts val="0"/>
              </a:spcBef>
              <a:spcAft>
                <a:spcPts val="0"/>
              </a:spcAft>
              <a:buClr>
                <a:schemeClr val="dk1"/>
              </a:buClr>
              <a:buSzPts val="3200"/>
              <a:buFont typeface="Noto Sans Symbols"/>
              <a:buNone/>
            </a:pPr>
            <a:endParaRPr sz="2800" dirty="0">
              <a:solidFill>
                <a:schemeClr val="dk1"/>
              </a:solidFill>
              <a:latin typeface="Kruti Dev 010" pitchFamily="2" charset="0"/>
              <a:sym typeface="Arial"/>
            </a:endParaRPr>
          </a:p>
          <a:p>
            <a:pPr marL="457200" marR="0" lvl="0" indent="-457200" algn="just" rtl="0">
              <a:spcBef>
                <a:spcPts val="0"/>
              </a:spcBef>
              <a:spcAft>
                <a:spcPts val="0"/>
              </a:spcAft>
              <a:buClr>
                <a:schemeClr val="dk1"/>
              </a:buClr>
              <a:buSzPts val="3200"/>
              <a:buFont typeface="Noto Sans Symbols"/>
              <a:buChar char="▪"/>
            </a:pPr>
            <a:r>
              <a:rPr lang="en-IN" sz="2800" dirty="0">
                <a:latin typeface="Kruti Dev 010" pitchFamily="2" charset="0"/>
              </a:rPr>
              <a:t>ये चरण प्रत्येक </a:t>
            </a:r>
            <a:r>
              <a:rPr lang="en-IN" sz="2800" dirty="0" err="1">
                <a:latin typeface="Kruti Dev 010" pitchFamily="2" charset="0"/>
              </a:rPr>
              <a:t>विशेष</a:t>
            </a:r>
            <a:r>
              <a:rPr lang="en-IN" sz="2800" dirty="0">
                <a:latin typeface="Kruti Dev 010" pitchFamily="2" charset="0"/>
              </a:rPr>
              <a:t> </a:t>
            </a:r>
            <a:r>
              <a:rPr lang="hi-IN" sz="2800" dirty="0">
                <a:latin typeface="Kruti Dev 010" pitchFamily="2" charset="0"/>
              </a:rPr>
              <a:t>औजार </a:t>
            </a:r>
            <a:r>
              <a:rPr lang="en-IN" sz="2800" dirty="0">
                <a:latin typeface="Kruti Dev 010" pitchFamily="2" charset="0"/>
              </a:rPr>
              <a:t> या उपकरण के लिए दिए गए विशिष्ट निर्देशों के अतिरिक्त हैं।</a:t>
            </a:r>
            <a:endParaRPr sz="2800" dirty="0">
              <a:latin typeface="Kruti Dev 010" pitchFamily="2" charset="0"/>
            </a:endParaRPr>
          </a:p>
        </p:txBody>
      </p:sp>
      <p:sp>
        <p:nvSpPr>
          <p:cNvPr id="1048714" name="Google Shape;271;p29"/>
          <p:cNvSpPr txBox="1"/>
          <p:nvPr/>
        </p:nvSpPr>
        <p:spPr>
          <a:xfrm>
            <a:off x="1783672" y="1672330"/>
            <a:ext cx="4022324" cy="1077178"/>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IN" sz="3200" b="1" dirty="0">
                <a:solidFill>
                  <a:srgbClr val="FF0000"/>
                </a:solidFill>
                <a:latin typeface="Kruti Dev 010" pitchFamily="2" charset="0"/>
                <a:sym typeface="Arial"/>
              </a:rPr>
              <a:t>उपयोग और रखरखाव के लिए सामान्य चरण</a:t>
            </a:r>
            <a:endParaRPr lang="en-US" sz="3200" b="1" dirty="0">
              <a:solidFill>
                <a:srgbClr val="FF0000"/>
              </a:solidFill>
              <a:latin typeface="Kruti Dev 010" pitchFamily="2" charset="0"/>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1048718" name="Google Shape;277;p30"/>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17</a:t>
            </a:fld>
            <a:endParaRPr lang="en-US"/>
          </a:p>
        </p:txBody>
      </p:sp>
      <p:sp>
        <p:nvSpPr>
          <p:cNvPr id="1048719" name="Google Shape;278;p30"/>
          <p:cNvSpPr txBox="1"/>
          <p:nvPr/>
        </p:nvSpPr>
        <p:spPr>
          <a:xfrm>
            <a:off x="5770485" y="1618571"/>
            <a:ext cx="6133730" cy="526293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800" dirty="0">
                <a:solidFill>
                  <a:schemeClr val="tx1"/>
                </a:solidFill>
                <a:latin typeface="Kruti Dev 010" pitchFamily="2" charset="0"/>
                <a:sym typeface="Arial"/>
              </a:rPr>
              <a:t> </a:t>
            </a:r>
            <a:r>
              <a:rPr lang="en-IN" sz="2800" b="1" dirty="0">
                <a:solidFill>
                  <a:schemeClr val="tx1"/>
                </a:solidFill>
                <a:latin typeface="Kruti Dev 010" pitchFamily="2" charset="0"/>
                <a:sym typeface="Arial"/>
              </a:rPr>
              <a:t>पहले</a:t>
            </a:r>
            <a:endParaRPr sz="2800" b="1" dirty="0">
              <a:solidFill>
                <a:schemeClr val="tx1"/>
              </a:solidFill>
              <a:latin typeface="Kruti Dev 010" pitchFamily="2" charset="0"/>
              <a:sym typeface="Arial"/>
            </a:endParaRPr>
          </a:p>
          <a:p>
            <a:pPr marL="457200" marR="0" lvl="0" indent="-457200" algn="just" rtl="0">
              <a:spcBef>
                <a:spcPts val="0"/>
              </a:spcBef>
              <a:spcAft>
                <a:spcPts val="0"/>
              </a:spcAft>
              <a:buClr>
                <a:schemeClr val="dk1"/>
              </a:buClr>
              <a:buSzPts val="3200"/>
              <a:buFont typeface="Noto Sans Symbols"/>
              <a:buChar char="▪"/>
            </a:pPr>
            <a:r>
              <a:rPr lang="en-US" sz="2800" dirty="0">
                <a:solidFill>
                  <a:schemeClr val="tx1"/>
                </a:solidFill>
                <a:latin typeface="Kruti Dev 010" pitchFamily="2" charset="0"/>
                <a:sym typeface="Arial"/>
              </a:rPr>
              <a:t>सभी आवश्यक पीपीई पहनें।</a:t>
            </a:r>
            <a:endParaRPr sz="2800" dirty="0">
              <a:solidFill>
                <a:schemeClr val="tx1"/>
              </a:solidFill>
              <a:latin typeface="Kruti Dev 010" pitchFamily="2" charset="0"/>
            </a:endParaRPr>
          </a:p>
          <a:p>
            <a:pPr marL="457200" marR="0" lvl="0" indent="-457200" algn="just" rtl="0">
              <a:spcBef>
                <a:spcPts val="0"/>
              </a:spcBef>
              <a:spcAft>
                <a:spcPts val="0"/>
              </a:spcAft>
              <a:buClr>
                <a:schemeClr val="dk1"/>
              </a:buClr>
              <a:buSzPts val="3200"/>
              <a:buFont typeface="Noto Sans Symbols"/>
              <a:buChar char="▪"/>
            </a:pPr>
            <a:r>
              <a:rPr lang="en-IN" sz="2800" dirty="0">
                <a:solidFill>
                  <a:schemeClr val="tx1"/>
                </a:solidFill>
                <a:latin typeface="Kruti Dev 010" pitchFamily="2" charset="0"/>
              </a:rPr>
              <a:t>ईंधन और बिजली स्रोतों की उपलब्धता की पुष्टि करें।</a:t>
            </a:r>
            <a:endParaRPr sz="2800" dirty="0">
              <a:solidFill>
                <a:schemeClr val="tx1"/>
              </a:solidFill>
              <a:latin typeface="Kruti Dev 010" pitchFamily="2" charset="0"/>
            </a:endParaRPr>
          </a:p>
          <a:p>
            <a:pPr marL="457200" marR="0" lvl="0" indent="-457200" algn="just" rtl="0">
              <a:spcBef>
                <a:spcPts val="0"/>
              </a:spcBef>
              <a:spcAft>
                <a:spcPts val="0"/>
              </a:spcAft>
              <a:buClr>
                <a:schemeClr val="dk1"/>
              </a:buClr>
              <a:buSzPts val="3200"/>
              <a:buFont typeface="Noto Sans Symbols"/>
              <a:buChar char="▪"/>
            </a:pPr>
            <a:r>
              <a:rPr lang="en-IN" sz="2800" dirty="0">
                <a:solidFill>
                  <a:schemeClr val="tx1"/>
                </a:solidFill>
                <a:latin typeface="Kruti Dev 010" pitchFamily="2" charset="0"/>
              </a:rPr>
              <a:t>उपकरण के उचित संचालन की पुष्टि करें।</a:t>
            </a:r>
            <a:endParaRPr sz="2800" dirty="0">
              <a:solidFill>
                <a:schemeClr val="tx1"/>
              </a:solidFill>
              <a:latin typeface="Kruti Dev 010" pitchFamily="2" charset="0"/>
            </a:endParaRPr>
          </a:p>
          <a:p>
            <a:pPr marL="457200" marR="0" lvl="0" indent="-457200" algn="just" rtl="0">
              <a:spcBef>
                <a:spcPts val="0"/>
              </a:spcBef>
              <a:spcAft>
                <a:spcPts val="0"/>
              </a:spcAft>
              <a:buClr>
                <a:schemeClr val="dk1"/>
              </a:buClr>
              <a:buSzPts val="3200"/>
              <a:buFont typeface="Noto Sans Symbols"/>
              <a:buChar char="▪"/>
            </a:pPr>
            <a:r>
              <a:rPr lang="en-IN" sz="2800" dirty="0" err="1">
                <a:solidFill>
                  <a:schemeClr val="tx1"/>
                </a:solidFill>
                <a:latin typeface="Kruti Dev 010" pitchFamily="2" charset="0"/>
              </a:rPr>
              <a:t>प्रत्येक</a:t>
            </a:r>
            <a:r>
              <a:rPr lang="en-IN" sz="2800" dirty="0">
                <a:solidFill>
                  <a:schemeClr val="tx1"/>
                </a:solidFill>
                <a:latin typeface="Kruti Dev 010" pitchFamily="2" charset="0"/>
              </a:rPr>
              <a:t> </a:t>
            </a:r>
            <a:r>
              <a:rPr lang="hi-IN" sz="2800" dirty="0">
                <a:solidFill>
                  <a:schemeClr val="tx1"/>
                </a:solidFill>
                <a:latin typeface="Kruti Dev 010" pitchFamily="2" charset="0"/>
              </a:rPr>
              <a:t>औजार </a:t>
            </a:r>
            <a:r>
              <a:rPr lang="en-IN" sz="2800" dirty="0">
                <a:solidFill>
                  <a:schemeClr val="tx1"/>
                </a:solidFill>
                <a:latin typeface="Kruti Dev 010" pitchFamily="2" charset="0"/>
              </a:rPr>
              <a:t> या उपकरण के लिए आवश्यक </a:t>
            </a:r>
            <a:r>
              <a:rPr lang="en-IN" sz="2800" dirty="0" err="1">
                <a:solidFill>
                  <a:schemeClr val="tx1"/>
                </a:solidFill>
                <a:latin typeface="Kruti Dev 010" pitchFamily="2" charset="0"/>
              </a:rPr>
              <a:t>सहायक</a:t>
            </a:r>
            <a:r>
              <a:rPr lang="en-IN" sz="2800" dirty="0">
                <a:solidFill>
                  <a:schemeClr val="tx1"/>
                </a:solidFill>
                <a:latin typeface="Kruti Dev 010" pitchFamily="2" charset="0"/>
              </a:rPr>
              <a:t> </a:t>
            </a:r>
            <a:r>
              <a:rPr lang="hi-IN" sz="2800" dirty="0">
                <a:solidFill>
                  <a:schemeClr val="tx1"/>
                </a:solidFill>
                <a:latin typeface="Kruti Dev 010" pitchFamily="2" charset="0"/>
              </a:rPr>
              <a:t>सामग्री </a:t>
            </a:r>
            <a:r>
              <a:rPr lang="en-IN" sz="2800" dirty="0">
                <a:solidFill>
                  <a:schemeClr val="tx1"/>
                </a:solidFill>
                <a:latin typeface="Kruti Dev 010" pitchFamily="2" charset="0"/>
              </a:rPr>
              <a:t> की जांच करें।</a:t>
            </a:r>
            <a:endParaRPr sz="2800" dirty="0">
              <a:solidFill>
                <a:schemeClr val="tx1"/>
              </a:solidFill>
              <a:latin typeface="Kruti Dev 010" pitchFamily="2" charset="0"/>
            </a:endParaRPr>
          </a:p>
          <a:p>
            <a:pPr marL="457200" marR="0" lvl="0" indent="-457200" algn="just" rtl="0">
              <a:spcBef>
                <a:spcPts val="0"/>
              </a:spcBef>
              <a:spcAft>
                <a:spcPts val="0"/>
              </a:spcAft>
              <a:buClr>
                <a:schemeClr val="dk1"/>
              </a:buClr>
              <a:buSzPts val="3200"/>
              <a:buFont typeface="Noto Sans Symbols"/>
              <a:buChar char="▪"/>
            </a:pPr>
            <a:r>
              <a:rPr lang="en-IN" sz="2800" dirty="0">
                <a:solidFill>
                  <a:schemeClr val="tx1"/>
                </a:solidFill>
                <a:latin typeface="Kruti Dev 010" pitchFamily="2" charset="0"/>
              </a:rPr>
              <a:t>सभी सुरक्षा नियमों का पालन </a:t>
            </a:r>
            <a:r>
              <a:rPr lang="en-IN" sz="2800" dirty="0" err="1">
                <a:solidFill>
                  <a:schemeClr val="tx1"/>
                </a:solidFill>
                <a:latin typeface="Kruti Dev 010" pitchFamily="2" charset="0"/>
              </a:rPr>
              <a:t>करें</a:t>
            </a:r>
            <a:r>
              <a:rPr lang="en-IN" sz="2800" dirty="0">
                <a:solidFill>
                  <a:schemeClr val="tx1"/>
                </a:solidFill>
                <a:latin typeface="Kruti Dev 010" pitchFamily="2" charset="0"/>
              </a:rPr>
              <a:t> </a:t>
            </a:r>
            <a:r>
              <a:rPr lang="hi-IN" sz="2800" dirty="0">
                <a:solidFill>
                  <a:schemeClr val="tx1"/>
                </a:solidFill>
                <a:latin typeface="Kruti Dev 010" pitchFamily="2" charset="0"/>
              </a:rPr>
              <a:t>(</a:t>
            </a:r>
            <a:r>
              <a:rPr lang="en-IN" sz="2800" dirty="0" err="1">
                <a:solidFill>
                  <a:schemeClr val="tx1"/>
                </a:solidFill>
                <a:latin typeface="Kruti Dev 010" pitchFamily="2" charset="0"/>
              </a:rPr>
              <a:t>पाठ्यक्रम</a:t>
            </a:r>
            <a:r>
              <a:rPr lang="en-IN" sz="2800" dirty="0">
                <a:solidFill>
                  <a:schemeClr val="tx1"/>
                </a:solidFill>
                <a:latin typeface="Kruti Dev 010" pitchFamily="2" charset="0"/>
              </a:rPr>
              <a:t> नियम और निर्माता </a:t>
            </a:r>
            <a:r>
              <a:rPr lang="en-IN" sz="2800" dirty="0" err="1">
                <a:solidFill>
                  <a:schemeClr val="tx1"/>
                </a:solidFill>
                <a:latin typeface="Kruti Dev 010" pitchFamily="2" charset="0"/>
              </a:rPr>
              <a:t>के</a:t>
            </a:r>
            <a:r>
              <a:rPr lang="en-IN" sz="2800" dirty="0">
                <a:solidFill>
                  <a:schemeClr val="tx1"/>
                </a:solidFill>
                <a:latin typeface="Kruti Dev 010" pitchFamily="2" charset="0"/>
              </a:rPr>
              <a:t> </a:t>
            </a:r>
            <a:r>
              <a:rPr lang="en-IN" sz="2800" dirty="0" err="1">
                <a:solidFill>
                  <a:schemeClr val="tx1"/>
                </a:solidFill>
                <a:latin typeface="Kruti Dev 010" pitchFamily="2" charset="0"/>
              </a:rPr>
              <a:t>नियम</a:t>
            </a:r>
            <a:r>
              <a:rPr lang="hi-IN" sz="2800" dirty="0">
                <a:solidFill>
                  <a:schemeClr val="tx1"/>
                </a:solidFill>
                <a:latin typeface="Kruti Dev 010" pitchFamily="2" charset="0"/>
              </a:rPr>
              <a:t>)</a:t>
            </a:r>
            <a:endParaRPr sz="2800" dirty="0">
              <a:solidFill>
                <a:schemeClr val="tx1"/>
              </a:solidFill>
              <a:latin typeface="Kruti Dev 010" pitchFamily="2" charset="0"/>
            </a:endParaRPr>
          </a:p>
        </p:txBody>
      </p:sp>
      <p:sp>
        <p:nvSpPr>
          <p:cNvPr id="1048720" name="Google Shape;279;p30"/>
          <p:cNvSpPr txBox="1"/>
          <p:nvPr/>
        </p:nvSpPr>
        <p:spPr>
          <a:xfrm>
            <a:off x="1224251" y="1674714"/>
            <a:ext cx="4120106" cy="1754286"/>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IN" sz="3600" b="1" dirty="0">
                <a:solidFill>
                  <a:srgbClr val="FF0000"/>
                </a:solidFill>
                <a:latin typeface="Kruti Dev 010" pitchFamily="2" charset="0"/>
                <a:sym typeface="Arial"/>
              </a:rPr>
              <a:t>उपयोग और रखरखाव के लिए सामान्य चरण</a:t>
            </a:r>
            <a:endParaRPr lang="en-US" sz="3600" b="1" dirty="0">
              <a:solidFill>
                <a:srgbClr val="FF0000"/>
              </a:solidFill>
              <a:latin typeface="Kruti Dev 010" pitchFamily="2" charset="0"/>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1048724" name="Google Shape;285;p31"/>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18</a:t>
            </a:fld>
            <a:endParaRPr lang="en-US"/>
          </a:p>
        </p:txBody>
      </p:sp>
      <p:sp>
        <p:nvSpPr>
          <p:cNvPr id="1048725" name="Google Shape;286;p31"/>
          <p:cNvSpPr txBox="1"/>
          <p:nvPr/>
        </p:nvSpPr>
        <p:spPr>
          <a:xfrm>
            <a:off x="6427432" y="1797923"/>
            <a:ext cx="5578684" cy="397027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800" dirty="0">
                <a:solidFill>
                  <a:schemeClr val="tx1"/>
                </a:solidFill>
                <a:latin typeface="Kruti Dev 010" pitchFamily="2" charset="0"/>
                <a:sym typeface="Arial"/>
              </a:rPr>
              <a:t> </a:t>
            </a:r>
            <a:r>
              <a:rPr lang="en-IN" sz="2800" b="1" dirty="0">
                <a:solidFill>
                  <a:schemeClr val="tx1"/>
                </a:solidFill>
                <a:latin typeface="Kruti Dev 010" pitchFamily="2" charset="0"/>
                <a:sym typeface="Arial"/>
              </a:rPr>
              <a:t>दौरान</a:t>
            </a:r>
            <a:endParaRPr sz="2800" b="1" dirty="0">
              <a:solidFill>
                <a:schemeClr val="tx1"/>
              </a:solidFill>
              <a:latin typeface="Kruti Dev 010" pitchFamily="2" charset="0"/>
            </a:endParaRPr>
          </a:p>
          <a:p>
            <a:pPr marL="457200" marR="0" lvl="0" indent="-457200" algn="just" rtl="0">
              <a:spcBef>
                <a:spcPts val="0"/>
              </a:spcBef>
              <a:spcAft>
                <a:spcPts val="0"/>
              </a:spcAft>
              <a:buClr>
                <a:schemeClr val="dk1"/>
              </a:buClr>
              <a:buSzPts val="3200"/>
              <a:buFont typeface="Noto Sans Symbols"/>
              <a:buChar char="▪"/>
            </a:pPr>
            <a:r>
              <a:rPr lang="en-US" sz="2800" dirty="0">
                <a:solidFill>
                  <a:schemeClr val="tx1"/>
                </a:solidFill>
                <a:latin typeface="Kruti Dev 010" pitchFamily="2" charset="0"/>
                <a:sym typeface="Arial"/>
              </a:rPr>
              <a:t>किसी उपकरण या साधन का उपयोग करते समय उचित तकनीक का प्रयोग करें।</a:t>
            </a:r>
            <a:endParaRPr sz="2800" dirty="0">
              <a:solidFill>
                <a:schemeClr val="tx1"/>
              </a:solidFill>
              <a:latin typeface="Kruti Dev 010" pitchFamily="2" charset="0"/>
            </a:endParaRPr>
          </a:p>
          <a:p>
            <a:pPr marL="0" marR="0" lvl="0" indent="0" algn="just" rtl="0">
              <a:spcBef>
                <a:spcPts val="0"/>
              </a:spcBef>
              <a:spcAft>
                <a:spcPts val="0"/>
              </a:spcAft>
              <a:buNone/>
            </a:pPr>
            <a:r>
              <a:rPr lang="en-IN" sz="2800" b="1" dirty="0">
                <a:solidFill>
                  <a:schemeClr val="tx1"/>
                </a:solidFill>
                <a:latin typeface="Kruti Dev 010" pitchFamily="2" charset="0"/>
                <a:sym typeface="Arial"/>
              </a:rPr>
              <a:t>बाद</a:t>
            </a:r>
            <a:endParaRPr sz="2800" b="1" dirty="0">
              <a:solidFill>
                <a:schemeClr val="tx1"/>
              </a:solidFill>
              <a:latin typeface="Kruti Dev 010" pitchFamily="2" charset="0"/>
              <a:sym typeface="Arial"/>
            </a:endParaRPr>
          </a:p>
          <a:p>
            <a:pPr marL="0" marR="0" lvl="0" indent="0" algn="just" rtl="0">
              <a:spcBef>
                <a:spcPts val="0"/>
              </a:spcBef>
              <a:spcAft>
                <a:spcPts val="0"/>
              </a:spcAft>
              <a:buNone/>
            </a:pPr>
            <a:r>
              <a:rPr lang="en-US" sz="2800" dirty="0">
                <a:solidFill>
                  <a:schemeClr val="tx1"/>
                </a:solidFill>
                <a:latin typeface="Kruti Dev 010" pitchFamily="2" charset="0"/>
                <a:sym typeface="Arial"/>
              </a:rPr>
              <a:t> </a:t>
            </a:r>
            <a:endParaRPr sz="2800" dirty="0">
              <a:solidFill>
                <a:schemeClr val="tx1"/>
              </a:solidFill>
              <a:latin typeface="Kruti Dev 010" pitchFamily="2" charset="0"/>
            </a:endParaRPr>
          </a:p>
          <a:p>
            <a:pPr marL="457200" marR="0" lvl="0" indent="-457200" algn="just" rtl="0">
              <a:spcBef>
                <a:spcPts val="0"/>
              </a:spcBef>
              <a:spcAft>
                <a:spcPts val="0"/>
              </a:spcAft>
              <a:buClr>
                <a:schemeClr val="dk1"/>
              </a:buClr>
              <a:buSzPts val="3200"/>
              <a:buFont typeface="Noto Sans Symbols"/>
              <a:buChar char="▪"/>
            </a:pPr>
            <a:r>
              <a:rPr lang="en-IN" sz="2800" dirty="0" err="1">
                <a:solidFill>
                  <a:schemeClr val="tx1"/>
                </a:solidFill>
                <a:latin typeface="Kruti Dev 010" pitchFamily="2" charset="0"/>
              </a:rPr>
              <a:t>प्रत्येक</a:t>
            </a:r>
            <a:r>
              <a:rPr lang="en-IN" sz="2800" dirty="0">
                <a:solidFill>
                  <a:schemeClr val="tx1"/>
                </a:solidFill>
                <a:latin typeface="Kruti Dev 010" pitchFamily="2" charset="0"/>
              </a:rPr>
              <a:t> </a:t>
            </a:r>
            <a:r>
              <a:rPr lang="hi-IN" sz="2800" dirty="0">
                <a:solidFill>
                  <a:schemeClr val="tx1"/>
                </a:solidFill>
                <a:latin typeface="Kruti Dev 010" pitchFamily="2" charset="0"/>
              </a:rPr>
              <a:t>औजार </a:t>
            </a:r>
            <a:r>
              <a:rPr lang="en-IN" sz="2800" dirty="0">
                <a:solidFill>
                  <a:schemeClr val="tx1"/>
                </a:solidFill>
                <a:latin typeface="Kruti Dev 010" pitchFamily="2" charset="0"/>
              </a:rPr>
              <a:t> या उपकरण के लिए उचित सफाई और रखरखाव प्रक्रियाओं का पालन करें।</a:t>
            </a:r>
            <a:endParaRPr sz="2800" dirty="0">
              <a:solidFill>
                <a:schemeClr val="tx1"/>
              </a:solidFill>
              <a:latin typeface="Kruti Dev 010" pitchFamily="2" charset="0"/>
            </a:endParaRPr>
          </a:p>
        </p:txBody>
      </p:sp>
      <p:sp>
        <p:nvSpPr>
          <p:cNvPr id="1048726" name="Google Shape;287;p31"/>
          <p:cNvSpPr txBox="1"/>
          <p:nvPr/>
        </p:nvSpPr>
        <p:spPr>
          <a:xfrm>
            <a:off x="1212206" y="1797923"/>
            <a:ext cx="4599710" cy="1200288"/>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IN" sz="3600" b="1" dirty="0">
                <a:solidFill>
                  <a:srgbClr val="FF0000"/>
                </a:solidFill>
                <a:latin typeface="Kruti Dev 010" pitchFamily="2" charset="0"/>
                <a:sym typeface="Arial"/>
              </a:rPr>
              <a:t>उपयोग और रखरखाव के लिए सामान्य चरण</a:t>
            </a:r>
            <a:endParaRPr lang="en-US" sz="3600" b="1" dirty="0">
              <a:solidFill>
                <a:srgbClr val="FF0000"/>
              </a:solidFill>
              <a:latin typeface="Kruti Dev 010" pitchFamily="2" charset="0"/>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1048730" name="Google Shape;293;p32"/>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19</a:t>
            </a:fld>
            <a:endParaRPr lang="en-US"/>
          </a:p>
        </p:txBody>
      </p:sp>
      <p:sp>
        <p:nvSpPr>
          <p:cNvPr id="1048731" name="Google Shape;294;p32"/>
          <p:cNvSpPr txBox="1"/>
          <p:nvPr/>
        </p:nvSpPr>
        <p:spPr>
          <a:xfrm>
            <a:off x="4270159" y="604861"/>
            <a:ext cx="6578354" cy="5909270"/>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IN" sz="2800" dirty="0">
                <a:latin typeface="Kruti Dev 010" pitchFamily="2" charset="0"/>
              </a:rPr>
              <a:t>विभिन्न उपकरणों का उपयोग करते समय इन महत्वपूर्ण दिशानिर्देशों का </a:t>
            </a:r>
            <a:r>
              <a:rPr lang="en-IN" sz="2800" dirty="0" err="1">
                <a:latin typeface="Kruti Dev 010" pitchFamily="2" charset="0"/>
              </a:rPr>
              <a:t>पालन</a:t>
            </a:r>
            <a:r>
              <a:rPr lang="en-IN" sz="2800" dirty="0">
                <a:latin typeface="Kruti Dev 010" pitchFamily="2" charset="0"/>
              </a:rPr>
              <a:t> </a:t>
            </a:r>
            <a:r>
              <a:rPr lang="en-IN" sz="2800" dirty="0" err="1">
                <a:latin typeface="Kruti Dev 010" pitchFamily="2" charset="0"/>
              </a:rPr>
              <a:t>करेंA</a:t>
            </a:r>
            <a:endParaRPr sz="2800" dirty="0">
              <a:latin typeface="Kruti Dev 010" pitchFamily="2" charset="0"/>
            </a:endParaRPr>
          </a:p>
          <a:p>
            <a:pPr marL="457200" marR="0" lvl="0" indent="-457200" algn="just" rtl="0">
              <a:lnSpc>
                <a:spcPct val="150000"/>
              </a:lnSpc>
              <a:spcBef>
                <a:spcPts val="0"/>
              </a:spcBef>
              <a:spcAft>
                <a:spcPts val="0"/>
              </a:spcAft>
              <a:buClr>
                <a:schemeClr val="dk1"/>
              </a:buClr>
              <a:buSzPts val="3200"/>
              <a:buFont typeface="Noto Sans Symbols"/>
              <a:buChar char="▪"/>
            </a:pPr>
            <a:r>
              <a:rPr lang="en-IN" sz="2800" dirty="0">
                <a:latin typeface="Kruti Dev 010" pitchFamily="2" charset="0"/>
              </a:rPr>
              <a:t>सामग्री को भेदने के लिए हमेशा उचित बिट या ब्लेड का उपयोग करें और संचालन से पहले यह सुनिश्चित कर लें कि वह उपकरण में मजबूती से स्थापित हो।</a:t>
            </a:r>
            <a:endParaRPr sz="2800" dirty="0">
              <a:latin typeface="Kruti Dev 010" pitchFamily="2" charset="0"/>
            </a:endParaRPr>
          </a:p>
          <a:p>
            <a:pPr marL="457200" marR="0" lvl="0" indent="-457200" algn="just" rtl="0">
              <a:lnSpc>
                <a:spcPct val="150000"/>
              </a:lnSpc>
              <a:spcBef>
                <a:spcPts val="0"/>
              </a:spcBef>
              <a:spcAft>
                <a:spcPts val="0"/>
              </a:spcAft>
              <a:buClr>
                <a:schemeClr val="dk1"/>
              </a:buClr>
              <a:buSzPts val="3200"/>
              <a:buFont typeface="Noto Sans Symbols"/>
              <a:buChar char="▪"/>
            </a:pPr>
            <a:r>
              <a:rPr lang="en-IN" sz="2800" dirty="0">
                <a:latin typeface="Kruti Dev 010" pitchFamily="2" charset="0"/>
              </a:rPr>
              <a:t>ड्रिल को तब तक न चलाएँ जब तक वह उस सामग्री के संपर्क में न आ जाए जिसमें प्रवेश करना है</a:t>
            </a:r>
            <a:endParaRPr sz="2800" dirty="0">
              <a:latin typeface="Kruti Dev 010" pitchFamily="2" charset="0"/>
            </a:endParaRPr>
          </a:p>
        </p:txBody>
      </p:sp>
      <p:sp>
        <p:nvSpPr>
          <p:cNvPr id="1048732" name="Google Shape;295;p32"/>
          <p:cNvSpPr txBox="1"/>
          <p:nvPr/>
        </p:nvSpPr>
        <p:spPr>
          <a:xfrm>
            <a:off x="838200" y="1825034"/>
            <a:ext cx="3569692" cy="1938952"/>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IN" sz="4000" b="1" dirty="0">
                <a:solidFill>
                  <a:srgbClr val="FF0000"/>
                </a:solidFill>
                <a:latin typeface="Kruti Dev 010" pitchFamily="2" charset="0"/>
                <a:sym typeface="Arial"/>
              </a:rPr>
              <a:t>उपकरण का उपयोग करने के लिए सुझाव</a:t>
            </a:r>
            <a:endParaRPr lang="en-US" sz="4000" b="1" dirty="0">
              <a:solidFill>
                <a:srgbClr val="FF0000"/>
              </a:solidFill>
              <a:latin typeface="Kruti Dev 010" pitchFamily="2" charset="0"/>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1048736" name="Google Shape;301;p33"/>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20</a:t>
            </a:fld>
            <a:endParaRPr lang="en-US"/>
          </a:p>
        </p:txBody>
      </p:sp>
      <p:sp>
        <p:nvSpPr>
          <p:cNvPr id="1048737" name="Google Shape;302;p33"/>
          <p:cNvSpPr txBox="1"/>
          <p:nvPr/>
        </p:nvSpPr>
        <p:spPr>
          <a:xfrm>
            <a:off x="4563123" y="1000456"/>
            <a:ext cx="6174932" cy="5078273"/>
          </a:xfrm>
          <a:prstGeom prst="rect">
            <a:avLst/>
          </a:prstGeom>
          <a:noFill/>
          <a:ln>
            <a:noFill/>
          </a:ln>
        </p:spPr>
        <p:txBody>
          <a:bodyPr spcFirstLastPara="1" wrap="square" lIns="91425" tIns="45700" rIns="91425" bIns="45700" anchor="t" anchorCtr="0">
            <a:spAutoFit/>
          </a:bodyPr>
          <a:lstStyle/>
          <a:p>
            <a:pPr marL="457200" marR="0" lvl="0" indent="-254000" algn="just" rtl="0">
              <a:lnSpc>
                <a:spcPct val="150000"/>
              </a:lnSpc>
              <a:spcBef>
                <a:spcPts val="0"/>
              </a:spcBef>
              <a:spcAft>
                <a:spcPts val="0"/>
              </a:spcAft>
              <a:buClr>
                <a:schemeClr val="dk1"/>
              </a:buClr>
              <a:buSzPts val="3200"/>
              <a:buFont typeface="Noto Sans Symbols"/>
              <a:buNone/>
            </a:pPr>
            <a:r>
              <a:rPr lang="en-IN" sz="2400" dirty="0">
                <a:solidFill>
                  <a:schemeClr val="dk1"/>
                </a:solidFill>
                <a:latin typeface="Kruti Dev 010" pitchFamily="2" charset="0"/>
                <a:sym typeface="Arial"/>
              </a:rPr>
              <a:t>  </a:t>
            </a:r>
            <a:r>
              <a:rPr lang="en-IN" sz="2400" dirty="0" err="1">
                <a:solidFill>
                  <a:schemeClr val="dk1"/>
                </a:solidFill>
                <a:latin typeface="Kruti Dev 010" pitchFamily="2" charset="0"/>
                <a:sym typeface="Arial"/>
              </a:rPr>
              <a:t>इसके</a:t>
            </a:r>
            <a:r>
              <a:rPr lang="en-IN" sz="2400" dirty="0">
                <a:solidFill>
                  <a:schemeClr val="dk1"/>
                </a:solidFill>
                <a:latin typeface="Kruti Dev 010" pitchFamily="2" charset="0"/>
                <a:sym typeface="Arial"/>
              </a:rPr>
              <a:t> </a:t>
            </a:r>
            <a:r>
              <a:rPr lang="en-IN" sz="2400" dirty="0" err="1">
                <a:solidFill>
                  <a:schemeClr val="dk1"/>
                </a:solidFill>
                <a:latin typeface="Kruti Dev 010" pitchFamily="2" charset="0"/>
                <a:sym typeface="Arial"/>
              </a:rPr>
              <a:t>विपरीत</a:t>
            </a:r>
            <a:r>
              <a:rPr lang="en-IN" sz="2400" dirty="0">
                <a:solidFill>
                  <a:schemeClr val="dk1"/>
                </a:solidFill>
                <a:latin typeface="Kruti Dev 010" pitchFamily="2" charset="0"/>
                <a:sym typeface="Arial"/>
              </a:rPr>
              <a:t>] जब </a:t>
            </a:r>
            <a:r>
              <a:rPr lang="en-IN" sz="2400" dirty="0" err="1">
                <a:solidFill>
                  <a:schemeClr val="dk1"/>
                </a:solidFill>
                <a:latin typeface="Kruti Dev 010" pitchFamily="2" charset="0"/>
                <a:sym typeface="Arial"/>
              </a:rPr>
              <a:t>रोटरी</a:t>
            </a:r>
            <a:r>
              <a:rPr lang="en-IN" sz="2400" dirty="0">
                <a:solidFill>
                  <a:schemeClr val="dk1"/>
                </a:solidFill>
                <a:latin typeface="Kruti Dev 010" pitchFamily="2" charset="0"/>
                <a:sym typeface="Arial"/>
              </a:rPr>
              <a:t> </a:t>
            </a:r>
            <a:r>
              <a:rPr lang="hi-IN" sz="2400" dirty="0" err="1">
                <a:solidFill>
                  <a:schemeClr val="dk1"/>
                </a:solidFill>
                <a:latin typeface="Kruti Dev 010" pitchFamily="2" charset="0"/>
                <a:sym typeface="Arial"/>
              </a:rPr>
              <a:t>सॉ</a:t>
            </a:r>
            <a:r>
              <a:rPr lang="hi-IN" sz="2400" dirty="0">
                <a:solidFill>
                  <a:schemeClr val="dk1"/>
                </a:solidFill>
                <a:latin typeface="Kruti Dev 010" pitchFamily="2" charset="0"/>
                <a:sym typeface="Arial"/>
              </a:rPr>
              <a:t> </a:t>
            </a:r>
            <a:r>
              <a:rPr lang="en-IN" sz="2400" dirty="0">
                <a:solidFill>
                  <a:schemeClr val="dk1"/>
                </a:solidFill>
                <a:latin typeface="Kruti Dev 010" pitchFamily="2" charset="0"/>
                <a:sym typeface="Arial"/>
              </a:rPr>
              <a:t> </a:t>
            </a:r>
            <a:r>
              <a:rPr lang="en-IN" sz="2400" dirty="0" err="1">
                <a:solidFill>
                  <a:schemeClr val="dk1"/>
                </a:solidFill>
                <a:latin typeface="Kruti Dev 010" pitchFamily="2" charset="0"/>
                <a:sym typeface="Arial"/>
              </a:rPr>
              <a:t>का</a:t>
            </a:r>
            <a:r>
              <a:rPr lang="en-IN" sz="2400" dirty="0">
                <a:solidFill>
                  <a:schemeClr val="dk1"/>
                </a:solidFill>
                <a:latin typeface="Kruti Dev 010" pitchFamily="2" charset="0"/>
                <a:sym typeface="Arial"/>
              </a:rPr>
              <a:t> </a:t>
            </a:r>
            <a:r>
              <a:rPr lang="en-IN" sz="2400" dirty="0" err="1">
                <a:solidFill>
                  <a:schemeClr val="dk1"/>
                </a:solidFill>
                <a:latin typeface="Kruti Dev 010" pitchFamily="2" charset="0"/>
                <a:sym typeface="Arial"/>
              </a:rPr>
              <a:t>उपयोग</a:t>
            </a:r>
            <a:r>
              <a:rPr lang="en-IN" sz="2400" dirty="0">
                <a:solidFill>
                  <a:schemeClr val="dk1"/>
                </a:solidFill>
                <a:latin typeface="Kruti Dev 010" pitchFamily="2" charset="0"/>
              </a:rPr>
              <a:t> </a:t>
            </a:r>
            <a:r>
              <a:rPr lang="en-IN" sz="2400" dirty="0" err="1">
                <a:solidFill>
                  <a:schemeClr val="dk1"/>
                </a:solidFill>
                <a:latin typeface="Kruti Dev 010" pitchFamily="2" charset="0"/>
                <a:sym typeface="Arial"/>
              </a:rPr>
              <a:t>करें</a:t>
            </a:r>
            <a:r>
              <a:rPr lang="en-IN" sz="2400" dirty="0">
                <a:solidFill>
                  <a:schemeClr val="dk1"/>
                </a:solidFill>
                <a:latin typeface="Kruti Dev 010" pitchFamily="2" charset="0"/>
                <a:sym typeface="Arial"/>
              </a:rPr>
              <a:t>] तो जिस सामग्री में </a:t>
            </a:r>
            <a:r>
              <a:rPr lang="en-IN" sz="2400" dirty="0" err="1">
                <a:solidFill>
                  <a:schemeClr val="dk1"/>
                </a:solidFill>
                <a:latin typeface="Kruti Dev 010" pitchFamily="2" charset="0"/>
                <a:sym typeface="Arial"/>
              </a:rPr>
              <a:t>छेद</a:t>
            </a:r>
            <a:r>
              <a:rPr lang="en-IN" sz="2400" dirty="0">
                <a:solidFill>
                  <a:schemeClr val="dk1"/>
                </a:solidFill>
                <a:latin typeface="Kruti Dev 010" pitchFamily="2" charset="0"/>
                <a:sym typeface="Arial"/>
              </a:rPr>
              <a:t> </a:t>
            </a:r>
            <a:r>
              <a:rPr lang="en-IN" sz="2400" dirty="0" err="1">
                <a:solidFill>
                  <a:schemeClr val="dk1"/>
                </a:solidFill>
                <a:latin typeface="Kruti Dev 010" pitchFamily="2" charset="0"/>
                <a:sym typeface="Arial"/>
              </a:rPr>
              <a:t>करना</a:t>
            </a:r>
            <a:r>
              <a:rPr lang="en-IN" sz="2400" dirty="0">
                <a:solidFill>
                  <a:schemeClr val="dk1"/>
                </a:solidFill>
                <a:latin typeface="Kruti Dev 010" pitchFamily="2" charset="0"/>
                <a:sym typeface="Arial"/>
              </a:rPr>
              <a:t> </a:t>
            </a:r>
            <a:r>
              <a:rPr lang="en-IN" sz="2400" dirty="0" err="1">
                <a:solidFill>
                  <a:schemeClr val="dk1"/>
                </a:solidFill>
                <a:latin typeface="Kruti Dev 010" pitchFamily="2" charset="0"/>
                <a:sym typeface="Arial"/>
              </a:rPr>
              <a:t>है</a:t>
            </a:r>
            <a:r>
              <a:rPr lang="en-IN" sz="2400" dirty="0">
                <a:solidFill>
                  <a:schemeClr val="dk1"/>
                </a:solidFill>
                <a:latin typeface="Kruti Dev 010" pitchFamily="2" charset="0"/>
                <a:sym typeface="Arial"/>
              </a:rPr>
              <a:t>] उसके संपर्क में आने से पहले उसे पूरी गति पर ले आएं।</a:t>
            </a:r>
            <a:endParaRPr sz="2400" dirty="0">
              <a:solidFill>
                <a:schemeClr val="dk1"/>
              </a:solidFill>
              <a:latin typeface="Kruti Dev 010" pitchFamily="2" charset="0"/>
              <a:sym typeface="Arial"/>
            </a:endParaRPr>
          </a:p>
          <a:p>
            <a:pPr marL="457200" lvl="0" indent="-457200" algn="just">
              <a:lnSpc>
                <a:spcPct val="150000"/>
              </a:lnSpc>
              <a:buClr>
                <a:schemeClr val="dk1"/>
              </a:buClr>
              <a:buSzPts val="3200"/>
              <a:buFont typeface="Noto Sans Symbols"/>
              <a:buChar char="▪"/>
            </a:pPr>
            <a:r>
              <a:rPr lang="en-US" sz="2400" dirty="0">
                <a:solidFill>
                  <a:schemeClr val="dk1"/>
                </a:solidFill>
                <a:latin typeface="Kruti Dev 010" pitchFamily="2" charset="0"/>
                <a:sym typeface="Arial"/>
              </a:rPr>
              <a:t> </a:t>
            </a:r>
            <a:r>
              <a:rPr lang="hi-IN" sz="2400" dirty="0"/>
              <a:t>ड्रिलिंग करते समय, जब तक </a:t>
            </a:r>
            <a:r>
              <a:rPr lang="hi-IN" sz="2400" dirty="0" err="1"/>
              <a:t>बिट</a:t>
            </a:r>
            <a:r>
              <a:rPr lang="hi-IN" sz="2400" dirty="0"/>
              <a:t> सामग्री के अंदर हो, ड्रिल को बंद न करें, क्योंकि ऐसा करने से </a:t>
            </a:r>
            <a:r>
              <a:rPr lang="hi-IN" sz="2400" dirty="0" err="1"/>
              <a:t>बिट</a:t>
            </a:r>
            <a:r>
              <a:rPr lang="hi-IN" sz="2400" dirty="0"/>
              <a:t> सामग्री में फँस सकता है। इसी प्रकार, सामग्री काटते समय रोटरी आरी के ब्लेड को रुकने न दें; पहले ब्लेड को पूरी तरह से सामग्री से हटा लें।</a:t>
            </a:r>
            <a:endParaRPr sz="2400" dirty="0">
              <a:latin typeface="Kruti Dev 010" pitchFamily="2" charset="0"/>
            </a:endParaRPr>
          </a:p>
        </p:txBody>
      </p:sp>
      <p:sp>
        <p:nvSpPr>
          <p:cNvPr id="1048738" name="Google Shape;303;p33"/>
          <p:cNvSpPr txBox="1"/>
          <p:nvPr/>
        </p:nvSpPr>
        <p:spPr>
          <a:xfrm>
            <a:off x="1369993" y="1604138"/>
            <a:ext cx="3300134" cy="1938952"/>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IN" sz="4000" b="1" dirty="0">
                <a:solidFill>
                  <a:srgbClr val="FF0000"/>
                </a:solidFill>
                <a:latin typeface="Kruti Dev 010" pitchFamily="2" charset="0"/>
                <a:sym typeface="Arial"/>
              </a:rPr>
              <a:t>उपकरण का उपयोग करने के लिए सुझाव</a:t>
            </a:r>
            <a:endParaRPr lang="en-US" sz="4000" b="1" dirty="0">
              <a:solidFill>
                <a:srgbClr val="FF0000"/>
              </a:solidFill>
              <a:latin typeface="Kruti Dev 010" pitchFamily="2" charset="0"/>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1048742" name="Google Shape;309;p34"/>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21</a:t>
            </a:fld>
            <a:endParaRPr lang="en-US"/>
          </a:p>
        </p:txBody>
      </p:sp>
      <p:sp>
        <p:nvSpPr>
          <p:cNvPr id="1048743" name="Google Shape;310;p34"/>
          <p:cNvSpPr txBox="1"/>
          <p:nvPr/>
        </p:nvSpPr>
        <p:spPr>
          <a:xfrm>
            <a:off x="5636494" y="1396664"/>
            <a:ext cx="5948211" cy="4616608"/>
          </a:xfrm>
          <a:prstGeom prst="rect">
            <a:avLst/>
          </a:prstGeom>
          <a:noFill/>
          <a:ln>
            <a:noFill/>
          </a:ln>
        </p:spPr>
        <p:txBody>
          <a:bodyPr spcFirstLastPara="1" wrap="square" lIns="91425" tIns="45700" rIns="91425" bIns="45700" anchor="t" anchorCtr="0">
            <a:spAutoFit/>
          </a:bodyPr>
          <a:lstStyle/>
          <a:p>
            <a:pPr marL="457200" lvl="0" indent="-457200" algn="just">
              <a:lnSpc>
                <a:spcPct val="150000"/>
              </a:lnSpc>
              <a:buClr>
                <a:schemeClr val="dk1"/>
              </a:buClr>
              <a:buSzPts val="3200"/>
              <a:buFont typeface="Noto Sans Symbols"/>
              <a:buChar char="▪"/>
            </a:pPr>
            <a:r>
              <a:rPr lang="hi-IN" sz="2800" dirty="0"/>
              <a:t>यदि ड्रिल </a:t>
            </a:r>
            <a:r>
              <a:rPr lang="hi-IN" sz="2800" dirty="0" err="1"/>
              <a:t>बिट</a:t>
            </a:r>
            <a:r>
              <a:rPr lang="hi-IN" sz="2800" dirty="0"/>
              <a:t> सामग्री में फँस जाए और सामान्य ड्रिल क्रिया से बाहर न निकले, तो पूरी ड्रिल को </a:t>
            </a:r>
            <a:r>
              <a:rPr lang="hi-IN" sz="2800" dirty="0" err="1"/>
              <a:t>बिट</a:t>
            </a:r>
            <a:r>
              <a:rPr lang="hi-IN" sz="2800" dirty="0"/>
              <a:t> पर लीवर की तरह प्रयोग न करें। इसके बजाय, ड्रिल को </a:t>
            </a:r>
            <a:r>
              <a:rPr lang="hi-IN" sz="2800" dirty="0" err="1"/>
              <a:t>बिट</a:t>
            </a:r>
            <a:r>
              <a:rPr lang="hi-IN" sz="2800" dirty="0"/>
              <a:t> से अलग करें और हाथ के औज़ारों की सहायता से </a:t>
            </a:r>
            <a:r>
              <a:rPr lang="hi-IN" sz="2800" dirty="0" err="1"/>
              <a:t>बिट</a:t>
            </a:r>
            <a:r>
              <a:rPr lang="hi-IN" sz="2800" dirty="0"/>
              <a:t> को ढीला करने का प्रयास करें |</a:t>
            </a:r>
            <a:endParaRPr sz="2800" dirty="0"/>
          </a:p>
        </p:txBody>
      </p:sp>
      <p:sp>
        <p:nvSpPr>
          <p:cNvPr id="1048744" name="Google Shape;311;p34"/>
          <p:cNvSpPr txBox="1"/>
          <p:nvPr/>
        </p:nvSpPr>
        <p:spPr>
          <a:xfrm>
            <a:off x="1634015" y="2000346"/>
            <a:ext cx="4127593" cy="1938952"/>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IN" sz="4000" b="1" dirty="0">
                <a:solidFill>
                  <a:srgbClr val="FF0000"/>
                </a:solidFill>
                <a:latin typeface="Kruti Dev 010" pitchFamily="2" charset="0"/>
                <a:sym typeface="Arial"/>
              </a:rPr>
              <a:t>उपकरण का उपयोग करने के लिए सुझाव</a:t>
            </a:r>
            <a:endParaRPr lang="en-US" sz="4000" b="1" dirty="0">
              <a:solidFill>
                <a:srgbClr val="FF0000"/>
              </a:solidFill>
              <a:latin typeface="Kruti Dev 010" pitchFamily="2" charset="0"/>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1048748" name="Google Shape;317;p35"/>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22</a:t>
            </a:fld>
            <a:endParaRPr lang="en-US"/>
          </a:p>
        </p:txBody>
      </p:sp>
      <p:sp>
        <p:nvSpPr>
          <p:cNvPr id="1048749" name="Google Shape;318;p35"/>
          <p:cNvSpPr txBox="1"/>
          <p:nvPr/>
        </p:nvSpPr>
        <p:spPr>
          <a:xfrm>
            <a:off x="5377532" y="1659762"/>
            <a:ext cx="6466135" cy="4524275"/>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50000"/>
              </a:lnSpc>
              <a:spcBef>
                <a:spcPts val="0"/>
              </a:spcBef>
              <a:spcAft>
                <a:spcPts val="0"/>
              </a:spcAft>
              <a:buClr>
                <a:schemeClr val="dk1"/>
              </a:buClr>
              <a:buSzPts val="3200"/>
              <a:buFont typeface="Noto Sans Symbols"/>
              <a:buChar char="▪"/>
            </a:pPr>
            <a:r>
              <a:rPr lang="en-IN" sz="2400" dirty="0">
                <a:latin typeface="Kruti Dev 010" pitchFamily="2" charset="0"/>
              </a:rPr>
              <a:t>अगले पृष्ठ पर दिया गया उपकरण निगरानी फ़ॉर्म किसी उपकरण की सभी गतिविधियों और उपयोग पर नज़र रखने के लिए एक नमूना है। रखरखाव लॉग और उपयोग लॉग के भागों को अलग-अलग पृष्ठों पर विभाजित किया जा </a:t>
            </a:r>
            <a:r>
              <a:rPr lang="en-IN" sz="2400" dirty="0" err="1">
                <a:latin typeface="Kruti Dev 010" pitchFamily="2" charset="0"/>
              </a:rPr>
              <a:t>सकता</a:t>
            </a:r>
            <a:r>
              <a:rPr lang="en-IN" sz="2400" dirty="0">
                <a:latin typeface="Kruti Dev 010" pitchFamily="2" charset="0"/>
              </a:rPr>
              <a:t> </a:t>
            </a:r>
            <a:r>
              <a:rPr lang="en-IN" sz="2400" dirty="0" err="1">
                <a:latin typeface="Kruti Dev 010" pitchFamily="2" charset="0"/>
              </a:rPr>
              <a:t>है</a:t>
            </a:r>
            <a:r>
              <a:rPr lang="en-IN" sz="2400" dirty="0">
                <a:latin typeface="Kruti Dev 010" pitchFamily="2" charset="0"/>
              </a:rPr>
              <a:t>] क्योंकि ये भाग लंबे हो सकते हैं। चूँकि यह फ़ॉर्म रखरखाव का रिकॉर्ड </a:t>
            </a:r>
            <a:r>
              <a:rPr lang="en-IN" sz="2400" dirty="0" err="1">
                <a:latin typeface="Kruti Dev 010" pitchFamily="2" charset="0"/>
              </a:rPr>
              <a:t>रखता</a:t>
            </a:r>
            <a:r>
              <a:rPr lang="en-IN" sz="2400" dirty="0">
                <a:latin typeface="Kruti Dev 010" pitchFamily="2" charset="0"/>
              </a:rPr>
              <a:t> </a:t>
            </a:r>
            <a:r>
              <a:rPr lang="en-IN" sz="2400" dirty="0" err="1">
                <a:latin typeface="Kruti Dev 010" pitchFamily="2" charset="0"/>
              </a:rPr>
              <a:t>है</a:t>
            </a:r>
            <a:r>
              <a:rPr lang="en-IN" sz="2400" dirty="0">
                <a:latin typeface="Kruti Dev 010" pitchFamily="2" charset="0"/>
              </a:rPr>
              <a:t>] इसलिए सुरक्षा की दृष्टि से यह आवश्यक है।</a:t>
            </a:r>
            <a:endParaRPr sz="2400" dirty="0">
              <a:latin typeface="Kruti Dev 010" pitchFamily="2" charset="0"/>
            </a:endParaRPr>
          </a:p>
        </p:txBody>
      </p:sp>
      <p:sp>
        <p:nvSpPr>
          <p:cNvPr id="1048750" name="Google Shape;319;p35"/>
          <p:cNvSpPr txBox="1"/>
          <p:nvPr/>
        </p:nvSpPr>
        <p:spPr>
          <a:xfrm>
            <a:off x="1216241" y="1779893"/>
            <a:ext cx="3524435" cy="132339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IN" sz="4000" b="1" dirty="0">
                <a:solidFill>
                  <a:srgbClr val="FF0000"/>
                </a:solidFill>
                <a:latin typeface="Kruti Dev 010" pitchFamily="2" charset="0"/>
                <a:sym typeface="Arial"/>
              </a:rPr>
              <a:t>उपकरण निगरानी प्रपत्र</a:t>
            </a:r>
            <a:endParaRPr lang="en-US" sz="4000" b="1" dirty="0">
              <a:solidFill>
                <a:srgbClr val="FF0000"/>
              </a:solidFill>
              <a:latin typeface="Kruti Dev 010" pitchFamily="2" charset="0"/>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1048754" name="Google Shape;325;p36"/>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23</a:t>
            </a:fld>
            <a:endParaRPr lang="en-US"/>
          </a:p>
        </p:txBody>
      </p:sp>
      <p:pic>
        <p:nvPicPr>
          <p:cNvPr id="2097180" name="Google Shape;326;p36"/>
          <p:cNvPicPr preferRelativeResize="0">
            <a:picLocks/>
          </p:cNvPicPr>
          <p:nvPr/>
        </p:nvPicPr>
        <p:blipFill rotWithShape="1">
          <a:blip r:embed="rId3">
            <a:alphaModFix/>
          </a:blip>
          <a:srcRect/>
          <a:stretch>
            <a:fillRect/>
          </a:stretch>
        </p:blipFill>
        <p:spPr>
          <a:xfrm>
            <a:off x="5689719" y="1290997"/>
            <a:ext cx="3297717" cy="5311106"/>
          </a:xfrm>
          <a:prstGeom prst="rect">
            <a:avLst/>
          </a:prstGeom>
          <a:noFill/>
          <a:ln>
            <a:noFill/>
          </a:ln>
        </p:spPr>
      </p:pic>
      <p:pic>
        <p:nvPicPr>
          <p:cNvPr id="2097181" name="Google Shape;327;p36"/>
          <p:cNvPicPr preferRelativeResize="0">
            <a:picLocks/>
          </p:cNvPicPr>
          <p:nvPr/>
        </p:nvPicPr>
        <p:blipFill rotWithShape="1">
          <a:blip r:embed="rId4">
            <a:alphaModFix/>
          </a:blip>
          <a:srcRect/>
          <a:stretch>
            <a:fillRect/>
          </a:stretch>
        </p:blipFill>
        <p:spPr>
          <a:xfrm>
            <a:off x="8610600" y="1171623"/>
            <a:ext cx="3581400" cy="5311107"/>
          </a:xfrm>
          <a:prstGeom prst="rect">
            <a:avLst/>
          </a:prstGeom>
          <a:noFill/>
          <a:ln>
            <a:noFill/>
          </a:ln>
        </p:spPr>
      </p:pic>
      <p:sp>
        <p:nvSpPr>
          <p:cNvPr id="1048755" name="TextBox 4"/>
          <p:cNvSpPr txBox="1"/>
          <p:nvPr/>
        </p:nvSpPr>
        <p:spPr>
          <a:xfrm>
            <a:off x="1384049" y="2201042"/>
            <a:ext cx="4305670" cy="1323439"/>
          </a:xfrm>
          <a:prstGeom prst="rect">
            <a:avLst/>
          </a:prstGeom>
          <a:noFill/>
        </p:spPr>
        <p:txBody>
          <a:bodyPr wrap="square" rtlCol="0">
            <a:spAutoFit/>
          </a:bodyPr>
          <a:lstStyle/>
          <a:p>
            <a:r>
              <a:rPr lang="en-IN" sz="4000" b="1" dirty="0">
                <a:solidFill>
                  <a:srgbClr val="FF0000"/>
                </a:solidFill>
                <a:latin typeface="Kruti Dev 010" pitchFamily="2" charset="0"/>
              </a:rPr>
              <a:t>उपकरण निगरानी प्रपत्र</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1048758" name="Google Shape;332;p37"/>
          <p:cNvSpPr txBox="1">
            <a:spLocks noGrp="1"/>
          </p:cNvSpPr>
          <p:nvPr>
            <p:ph type="title" idx="4294967295"/>
          </p:nvPr>
        </p:nvSpPr>
        <p:spPr>
          <a:xfrm>
            <a:off x="1660342" y="1262929"/>
            <a:ext cx="2079551" cy="864400"/>
          </a:xfrm>
          <a:prstGeom prst="rect">
            <a:avLst/>
          </a:prstGeom>
          <a:noFill/>
          <a:ln>
            <a:noFill/>
          </a:ln>
        </p:spPr>
        <p:txBody>
          <a:bodyPr spcFirstLastPara="1" wrap="square" lIns="91425" tIns="45700" rIns="91425" bIns="45700" anchor="ctr" anchorCtr="0">
            <a:normAutofit/>
          </a:bodyPr>
          <a:lstStyle/>
          <a:p>
            <a:pPr marL="0" lvl="0" indent="0" algn="just" rtl="0">
              <a:lnSpc>
                <a:spcPct val="90000"/>
              </a:lnSpc>
              <a:spcBef>
                <a:spcPts val="0"/>
              </a:spcBef>
              <a:spcAft>
                <a:spcPts val="0"/>
              </a:spcAft>
              <a:buClr>
                <a:srgbClr val="C00000"/>
              </a:buClr>
              <a:buSzPts val="4000"/>
              <a:buFont typeface="Arial"/>
              <a:buNone/>
            </a:pPr>
            <a:r>
              <a:rPr lang="en-US" dirty="0">
                <a:solidFill>
                  <a:srgbClr val="FF0000"/>
                </a:solidFill>
                <a:latin typeface="Kruti Dev 010" pitchFamily="2" charset="0"/>
              </a:rPr>
              <a:t> </a:t>
            </a:r>
            <a:r>
              <a:rPr lang="en-IN" dirty="0">
                <a:solidFill>
                  <a:srgbClr val="FF0000"/>
                </a:solidFill>
                <a:latin typeface="Kruti Dev 010" pitchFamily="2" charset="0"/>
              </a:rPr>
              <a:t>समीक्षा</a:t>
            </a:r>
            <a:endParaRPr lang="en-US" dirty="0">
              <a:solidFill>
                <a:srgbClr val="FF0000"/>
              </a:solidFill>
              <a:latin typeface="Kruti Dev 010" pitchFamily="2" charset="0"/>
            </a:endParaRPr>
          </a:p>
        </p:txBody>
      </p:sp>
      <p:sp>
        <p:nvSpPr>
          <p:cNvPr id="1048759" name="Google Shape;333;p37"/>
          <p:cNvSpPr txBox="1">
            <a:spLocks noGrp="1"/>
          </p:cNvSpPr>
          <p:nvPr>
            <p:ph type="body" idx="4294967295"/>
          </p:nvPr>
        </p:nvSpPr>
        <p:spPr>
          <a:xfrm>
            <a:off x="7022237" y="1795932"/>
            <a:ext cx="4940976" cy="4323047"/>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1000"/>
              </a:spcBef>
              <a:spcAft>
                <a:spcPts val="0"/>
              </a:spcAft>
              <a:buClr>
                <a:schemeClr val="dk1"/>
              </a:buClr>
              <a:buSzPts val="3200"/>
              <a:buNone/>
            </a:pPr>
            <a:r>
              <a:rPr lang="hi-IN" dirty="0">
                <a:latin typeface="Kruti Dev 010" pitchFamily="2" charset="0"/>
                <a:ea typeface="Arial"/>
                <a:cs typeface="Arial"/>
                <a:sym typeface="Arial"/>
              </a:rPr>
              <a:t>औजार</a:t>
            </a:r>
            <a:r>
              <a:rPr lang="en-IN" dirty="0">
                <a:latin typeface="Kruti Dev 010" pitchFamily="2" charset="0"/>
                <a:ea typeface="Arial"/>
                <a:cs typeface="Arial"/>
                <a:sym typeface="Arial"/>
              </a:rPr>
              <a:t>] </a:t>
            </a:r>
            <a:r>
              <a:rPr lang="hi-IN" dirty="0">
                <a:latin typeface="Kruti Dev 010" pitchFamily="2" charset="0"/>
                <a:ea typeface="Arial"/>
                <a:cs typeface="Arial"/>
                <a:sym typeface="Arial"/>
              </a:rPr>
              <a:t>उपकरण </a:t>
            </a:r>
            <a:r>
              <a:rPr lang="en-IN" dirty="0">
                <a:latin typeface="Kruti Dev 010" pitchFamily="2" charset="0"/>
                <a:ea typeface="Arial"/>
                <a:cs typeface="Arial"/>
                <a:sym typeface="Arial"/>
              </a:rPr>
              <a:t> और </a:t>
            </a:r>
            <a:r>
              <a:rPr lang="en-IN" dirty="0" err="1">
                <a:latin typeface="Kruti Dev 010" pitchFamily="2" charset="0"/>
                <a:ea typeface="Arial"/>
                <a:cs typeface="Arial"/>
                <a:sym typeface="Arial"/>
              </a:rPr>
              <a:t>सहायक</a:t>
            </a:r>
            <a:r>
              <a:rPr lang="en-IN" dirty="0">
                <a:latin typeface="Kruti Dev 010" pitchFamily="2" charset="0"/>
                <a:ea typeface="Arial"/>
                <a:cs typeface="Arial"/>
                <a:sym typeface="Arial"/>
              </a:rPr>
              <a:t> </a:t>
            </a:r>
            <a:r>
              <a:rPr lang="hi-IN" dirty="0">
                <a:latin typeface="Kruti Dev 010" pitchFamily="2" charset="0"/>
                <a:ea typeface="Arial"/>
                <a:cs typeface="Arial"/>
                <a:sym typeface="Arial"/>
              </a:rPr>
              <a:t>सामग्री </a:t>
            </a:r>
            <a:r>
              <a:rPr lang="en-IN" dirty="0">
                <a:latin typeface="Kruti Dev 010" pitchFamily="2" charset="0"/>
                <a:ea typeface="Arial"/>
                <a:cs typeface="Arial"/>
                <a:sym typeface="Arial"/>
              </a:rPr>
              <a:t> </a:t>
            </a:r>
            <a:r>
              <a:rPr lang="hi-IN" dirty="0">
                <a:latin typeface="Kruti Dev 010" pitchFamily="2" charset="0"/>
                <a:ea typeface="Arial"/>
                <a:cs typeface="Arial"/>
                <a:sym typeface="Arial"/>
              </a:rPr>
              <a:t>(</a:t>
            </a:r>
            <a:r>
              <a:rPr lang="en-IN" dirty="0" err="1">
                <a:latin typeface="Kruti Dev 010" pitchFamily="2" charset="0"/>
                <a:ea typeface="Arial"/>
                <a:cs typeface="Arial"/>
                <a:sym typeface="Arial"/>
              </a:rPr>
              <a:t>टीईए</a:t>
            </a:r>
            <a:r>
              <a:rPr lang="hi-IN" dirty="0">
                <a:latin typeface="Kruti Dev 010" pitchFamily="2" charset="0"/>
                <a:ea typeface="Arial"/>
                <a:cs typeface="Arial"/>
                <a:sym typeface="Arial"/>
              </a:rPr>
              <a:t>)</a:t>
            </a:r>
            <a:r>
              <a:rPr lang="en-IN" dirty="0">
                <a:latin typeface="Kruti Dev 010" pitchFamily="2" charset="0"/>
                <a:ea typeface="Arial"/>
                <a:cs typeface="Arial"/>
                <a:sym typeface="Arial"/>
              </a:rPr>
              <a:t> को परिभाषित </a:t>
            </a:r>
            <a:r>
              <a:rPr lang="en-IN" dirty="0" err="1">
                <a:latin typeface="Kruti Dev 010" pitchFamily="2" charset="0"/>
                <a:ea typeface="Arial"/>
                <a:cs typeface="Arial"/>
                <a:sym typeface="Arial"/>
              </a:rPr>
              <a:t>करें</a:t>
            </a:r>
            <a:r>
              <a:rPr lang="en-IN" dirty="0">
                <a:latin typeface="Kruti Dev 010" pitchFamily="2" charset="0"/>
                <a:ea typeface="Arial"/>
                <a:cs typeface="Arial"/>
                <a:sym typeface="Arial"/>
              </a:rPr>
              <a:t>।</a:t>
            </a:r>
          </a:p>
          <a:p>
            <a:pPr marL="0" lvl="0" indent="0" algn="just" rtl="0">
              <a:lnSpc>
                <a:spcPct val="90000"/>
              </a:lnSpc>
              <a:spcBef>
                <a:spcPts val="1000"/>
              </a:spcBef>
              <a:spcAft>
                <a:spcPts val="0"/>
              </a:spcAft>
              <a:buClr>
                <a:schemeClr val="dk1"/>
              </a:buClr>
              <a:buSzPts val="3200"/>
              <a:buNone/>
            </a:pPr>
            <a:r>
              <a:rPr lang="en-US" dirty="0" err="1">
                <a:latin typeface="Kruti Dev 010" pitchFamily="2" charset="0"/>
                <a:ea typeface="Arial"/>
                <a:cs typeface="Arial"/>
                <a:sym typeface="Arial"/>
              </a:rPr>
              <a:t>उपयोग</a:t>
            </a:r>
            <a:r>
              <a:rPr lang="en-US" dirty="0">
                <a:latin typeface="Kruti Dev 010" pitchFamily="2" charset="0"/>
                <a:ea typeface="Arial"/>
                <a:cs typeface="Arial"/>
                <a:sym typeface="Arial"/>
              </a:rPr>
              <a:t> के अनुसार टीईए की चार श्रेणियों की सूची </a:t>
            </a:r>
            <a:r>
              <a:rPr lang="en-US" dirty="0" err="1">
                <a:latin typeface="Kruti Dev 010" pitchFamily="2" charset="0"/>
                <a:ea typeface="Arial"/>
                <a:cs typeface="Arial"/>
                <a:sym typeface="Arial"/>
              </a:rPr>
              <a:t>बनाइए</a:t>
            </a:r>
            <a:r>
              <a:rPr lang="en-US" dirty="0">
                <a:latin typeface="Kruti Dev 010" pitchFamily="2" charset="0"/>
                <a:ea typeface="Arial"/>
                <a:cs typeface="Arial"/>
                <a:sym typeface="Arial"/>
              </a:rPr>
              <a:t>।</a:t>
            </a:r>
          </a:p>
          <a:p>
            <a:pPr marL="0" lvl="0" indent="0" algn="just" rtl="0">
              <a:lnSpc>
                <a:spcPct val="90000"/>
              </a:lnSpc>
              <a:spcBef>
                <a:spcPts val="1000"/>
              </a:spcBef>
              <a:spcAft>
                <a:spcPts val="0"/>
              </a:spcAft>
              <a:buClr>
                <a:schemeClr val="dk1"/>
              </a:buClr>
              <a:buSzPts val="3200"/>
              <a:buNone/>
            </a:pPr>
            <a:endParaRPr dirty="0">
              <a:latin typeface="Kruti Dev 010" pitchFamily="2" charset="0"/>
              <a:ea typeface="Arial"/>
              <a:cs typeface="Arial"/>
              <a:sym typeface="Arial"/>
            </a:endParaRPr>
          </a:p>
          <a:p>
            <a:pPr marL="0" lvl="0" indent="0" algn="just" rtl="0">
              <a:lnSpc>
                <a:spcPct val="90000"/>
              </a:lnSpc>
              <a:spcBef>
                <a:spcPts val="1000"/>
              </a:spcBef>
              <a:spcAft>
                <a:spcPts val="0"/>
              </a:spcAft>
              <a:buClr>
                <a:schemeClr val="dk1"/>
              </a:buClr>
              <a:buSzPts val="3200"/>
              <a:buNone/>
            </a:pPr>
            <a:r>
              <a:rPr lang="en-US" dirty="0">
                <a:latin typeface="Kruti Dev 010" pitchFamily="2" charset="0"/>
                <a:ea typeface="Arial"/>
                <a:cs typeface="Arial"/>
                <a:sym typeface="Arial"/>
              </a:rPr>
              <a:t> उपकरणों और औजारों के लिए पाँच ऊर्जा स्रोतों की सूची बनाइए।</a:t>
            </a:r>
            <a:endParaRPr dirty="0">
              <a:latin typeface="Kruti Dev 010" pitchFamily="2" charset="0"/>
            </a:endParaRPr>
          </a:p>
        </p:txBody>
      </p:sp>
      <p:sp>
        <p:nvSpPr>
          <p:cNvPr id="1048761" name="Google Shape;335;p37"/>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atin typeface="Kruti Dev 010" pitchFamily="2" charset="0"/>
              </a:rPr>
              <a:t>24</a:t>
            </a:fld>
            <a:endParaRPr lang="en-US">
              <a:latin typeface="Kruti Dev 010" pitchFamily="2" charset="0"/>
            </a:endParaRPr>
          </a:p>
        </p:txBody>
      </p:sp>
      <p:sp>
        <p:nvSpPr>
          <p:cNvPr id="1048762" name="Google Shape;336;p37"/>
          <p:cNvSpPr txBox="1"/>
          <p:nvPr/>
        </p:nvSpPr>
        <p:spPr>
          <a:xfrm>
            <a:off x="1529369" y="2127329"/>
            <a:ext cx="3522244" cy="83095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Clr>
                <a:schemeClr val="dk1"/>
              </a:buClr>
              <a:buSzPts val="3200"/>
              <a:buFont typeface="Arial"/>
              <a:buNone/>
            </a:pPr>
            <a:r>
              <a:rPr lang="en-IN" sz="2400" dirty="0">
                <a:latin typeface="Kruti Dev 010" pitchFamily="2" charset="0"/>
              </a:rPr>
              <a:t>इस पाठ को पूरा करने पर आप निम्न कार्य </a:t>
            </a:r>
            <a:r>
              <a:rPr lang="en-IN" sz="2400" dirty="0" err="1">
                <a:latin typeface="Kruti Dev 010" pitchFamily="2" charset="0"/>
              </a:rPr>
              <a:t>कर</a:t>
            </a:r>
            <a:r>
              <a:rPr lang="en-IN" sz="2400" dirty="0">
                <a:latin typeface="Kruti Dev 010" pitchFamily="2" charset="0"/>
              </a:rPr>
              <a:t> </a:t>
            </a:r>
            <a:r>
              <a:rPr lang="en-IN" sz="2400" dirty="0" err="1">
                <a:latin typeface="Kruti Dev 010" pitchFamily="2" charset="0"/>
              </a:rPr>
              <a:t>सकेंगेA</a:t>
            </a:r>
            <a:r>
              <a:rPr lang="en-IN" sz="2400" dirty="0">
                <a:latin typeface="Kruti Dev 010" pitchFamily="2" charset="0"/>
              </a:rPr>
              <a:t>-</a:t>
            </a:r>
            <a:endParaRPr sz="2400" dirty="0">
              <a:latin typeface="Kruti Dev 010" pitchFamily="2" charset="0"/>
            </a:endParaRPr>
          </a:p>
        </p:txBody>
      </p:sp>
      <p:sp>
        <p:nvSpPr>
          <p:cNvPr id="1048763" name="Google Shape;337;p37"/>
          <p:cNvSpPr/>
          <p:nvPr/>
        </p:nvSpPr>
        <p:spPr>
          <a:xfrm>
            <a:off x="6352922" y="1881551"/>
            <a:ext cx="690888" cy="620832"/>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Kruti Dev 010" pitchFamily="2" charset="0"/>
                <a:sym typeface="Arial"/>
              </a:rPr>
              <a:t>1</a:t>
            </a:r>
            <a:endParaRPr sz="4000" b="1" dirty="0">
              <a:solidFill>
                <a:srgbClr val="C00000"/>
              </a:solidFill>
              <a:latin typeface="Kruti Dev 010" pitchFamily="2" charset="0"/>
              <a:sym typeface="Arial"/>
            </a:endParaRPr>
          </a:p>
        </p:txBody>
      </p:sp>
      <p:sp>
        <p:nvSpPr>
          <p:cNvPr id="1048764" name="Google Shape;338;p37"/>
          <p:cNvSpPr/>
          <p:nvPr/>
        </p:nvSpPr>
        <p:spPr>
          <a:xfrm>
            <a:off x="6326025" y="3247248"/>
            <a:ext cx="70555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Kruti Dev 010" pitchFamily="2" charset="0"/>
                <a:sym typeface="Arial"/>
              </a:rPr>
              <a:t>2</a:t>
            </a:r>
            <a:endParaRPr sz="4000" b="1" dirty="0">
              <a:solidFill>
                <a:srgbClr val="C00000"/>
              </a:solidFill>
              <a:latin typeface="Kruti Dev 010" pitchFamily="2" charset="0"/>
              <a:sym typeface="Arial"/>
            </a:endParaRPr>
          </a:p>
        </p:txBody>
      </p:sp>
      <p:sp>
        <p:nvSpPr>
          <p:cNvPr id="1048765" name="Google Shape;339;p37"/>
          <p:cNvSpPr/>
          <p:nvPr/>
        </p:nvSpPr>
        <p:spPr>
          <a:xfrm>
            <a:off x="6333360" y="4687366"/>
            <a:ext cx="69088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Kruti Dev 010" pitchFamily="2" charset="0"/>
                <a:sym typeface="Arial"/>
              </a:rPr>
              <a:t>3</a:t>
            </a:r>
            <a:endParaRPr sz="4000" b="1" dirty="0">
              <a:solidFill>
                <a:srgbClr val="C00000"/>
              </a:solidFill>
              <a:latin typeface="Kruti Dev 010" pitchFamily="2" charset="0"/>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1048768" name="Google Shape;344;p38"/>
          <p:cNvSpPr txBox="1">
            <a:spLocks noGrp="1"/>
          </p:cNvSpPr>
          <p:nvPr>
            <p:ph type="body" idx="4294967295"/>
          </p:nvPr>
        </p:nvSpPr>
        <p:spPr>
          <a:xfrm>
            <a:off x="6679578" y="1198027"/>
            <a:ext cx="5314154" cy="602405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endParaRPr sz="2400" dirty="0">
              <a:latin typeface="Kruti Dev 010" pitchFamily="2" charset="0"/>
              <a:ea typeface="Arial"/>
              <a:cs typeface="Arial"/>
              <a:sym typeface="Arial"/>
            </a:endParaRPr>
          </a:p>
          <a:p>
            <a:pPr marL="0" lvl="0" indent="0" algn="just" rtl="0">
              <a:lnSpc>
                <a:spcPct val="150000"/>
              </a:lnSpc>
              <a:spcBef>
                <a:spcPts val="1000"/>
              </a:spcBef>
              <a:spcAft>
                <a:spcPts val="0"/>
              </a:spcAft>
              <a:buClr>
                <a:schemeClr val="dk1"/>
              </a:buClr>
              <a:buSzPts val="3200"/>
              <a:buNone/>
            </a:pPr>
            <a:r>
              <a:rPr lang="en-IN" dirty="0">
                <a:latin typeface="Kruti Dev 010" pitchFamily="2" charset="0"/>
              </a:rPr>
              <a:t>औजारों और उपकरणों के उपयोग और रखरखाव के लिए सामान्य चरणों की सूची बनाएं (उनके उपयोग </a:t>
            </a:r>
            <a:r>
              <a:rPr lang="en-IN" dirty="0" err="1">
                <a:latin typeface="Kruti Dev 010" pitchFamily="2" charset="0"/>
              </a:rPr>
              <a:t>से</a:t>
            </a:r>
            <a:r>
              <a:rPr lang="en-IN" dirty="0">
                <a:latin typeface="Kruti Dev 010" pitchFamily="2" charset="0"/>
              </a:rPr>
              <a:t> </a:t>
            </a:r>
            <a:r>
              <a:rPr lang="en-IN" dirty="0" err="1">
                <a:latin typeface="Kruti Dev 010" pitchFamily="2" charset="0"/>
              </a:rPr>
              <a:t>पहले</a:t>
            </a:r>
            <a:r>
              <a:rPr lang="en-IN" dirty="0">
                <a:latin typeface="Kruti Dev 010" pitchFamily="2" charset="0"/>
              </a:rPr>
              <a:t>] दौरान और </a:t>
            </a:r>
            <a:r>
              <a:rPr lang="en-IN" dirty="0" err="1">
                <a:latin typeface="Kruti Dev 010" pitchFamily="2" charset="0"/>
              </a:rPr>
              <a:t>बाद</a:t>
            </a:r>
            <a:r>
              <a:rPr lang="en-IN" dirty="0">
                <a:latin typeface="Kruti Dev 010" pitchFamily="2" charset="0"/>
              </a:rPr>
              <a:t> </a:t>
            </a:r>
            <a:r>
              <a:rPr lang="en-IN" dirty="0" err="1">
                <a:latin typeface="Kruti Dev 010" pitchFamily="2" charset="0"/>
              </a:rPr>
              <a:t>में</a:t>
            </a:r>
            <a:r>
              <a:rPr lang="en-IN" dirty="0">
                <a:latin typeface="Kruti Dev 010" pitchFamily="2" charset="0"/>
              </a:rPr>
              <a:t>।</a:t>
            </a:r>
            <a:endParaRPr dirty="0">
              <a:latin typeface="Kruti Dev 010" pitchFamily="2" charset="0"/>
            </a:endParaRPr>
          </a:p>
          <a:p>
            <a:pPr marL="0" lvl="0" indent="0" algn="just" rtl="0">
              <a:lnSpc>
                <a:spcPct val="150000"/>
              </a:lnSpc>
              <a:spcBef>
                <a:spcPts val="1000"/>
              </a:spcBef>
              <a:spcAft>
                <a:spcPts val="0"/>
              </a:spcAft>
              <a:buClr>
                <a:schemeClr val="dk1"/>
              </a:buClr>
              <a:buSzPts val="3200"/>
              <a:buNone/>
            </a:pPr>
            <a:endParaRPr dirty="0">
              <a:latin typeface="Kruti Dev 010" pitchFamily="2" charset="0"/>
              <a:ea typeface="Arial"/>
              <a:cs typeface="Arial"/>
              <a:sym typeface="Arial"/>
            </a:endParaRPr>
          </a:p>
          <a:p>
            <a:pPr marL="0" lvl="0" indent="0" algn="just" rtl="0">
              <a:lnSpc>
                <a:spcPct val="150000"/>
              </a:lnSpc>
              <a:spcBef>
                <a:spcPts val="1000"/>
              </a:spcBef>
              <a:spcAft>
                <a:spcPts val="0"/>
              </a:spcAft>
              <a:buClr>
                <a:schemeClr val="dk1"/>
              </a:buClr>
              <a:buSzPts val="3200"/>
              <a:buNone/>
            </a:pPr>
            <a:r>
              <a:rPr lang="en-US" dirty="0">
                <a:latin typeface="Kruti Dev 010" pitchFamily="2" charset="0"/>
                <a:ea typeface="Arial"/>
                <a:cs typeface="Arial"/>
                <a:sym typeface="Arial"/>
              </a:rPr>
              <a:t>चार व्यावहारिक अभ्यासों </a:t>
            </a:r>
            <a:r>
              <a:rPr lang="en-US" dirty="0" err="1">
                <a:latin typeface="Kruti Dev 010" pitchFamily="2" charset="0"/>
                <a:ea typeface="Arial"/>
                <a:cs typeface="Arial"/>
                <a:sym typeface="Arial"/>
              </a:rPr>
              <a:t>में</a:t>
            </a:r>
            <a:r>
              <a:rPr lang="en-US" dirty="0">
                <a:latin typeface="Kruti Dev 010" pitchFamily="2" charset="0"/>
                <a:ea typeface="Arial"/>
                <a:cs typeface="Arial"/>
                <a:sym typeface="Arial"/>
              </a:rPr>
              <a:t> </a:t>
            </a:r>
            <a:r>
              <a:rPr lang="en-US" dirty="0" err="1">
                <a:latin typeface="Kruti Dev 010" pitchFamily="2" charset="0"/>
                <a:ea typeface="Arial"/>
                <a:cs typeface="Arial"/>
                <a:sym typeface="Arial"/>
              </a:rPr>
              <a:t>टीईए</a:t>
            </a:r>
            <a:r>
              <a:rPr lang="en-US" dirty="0">
                <a:latin typeface="Kruti Dev 010" pitchFamily="2" charset="0"/>
                <a:ea typeface="Arial"/>
                <a:cs typeface="Arial"/>
                <a:sym typeface="Arial"/>
              </a:rPr>
              <a:t> के सही उपयोग का प्रदर्शन करें।</a:t>
            </a:r>
            <a:endParaRPr dirty="0">
              <a:latin typeface="Kruti Dev 010" pitchFamily="2" charset="0"/>
            </a:endParaRPr>
          </a:p>
        </p:txBody>
      </p:sp>
      <p:sp>
        <p:nvSpPr>
          <p:cNvPr id="1048770" name="Google Shape;346;p38"/>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atin typeface="Kruti Dev 010" pitchFamily="2" charset="0"/>
              </a:rPr>
              <a:t>25</a:t>
            </a:fld>
            <a:endParaRPr lang="en-US">
              <a:latin typeface="Kruti Dev 010" pitchFamily="2" charset="0"/>
            </a:endParaRPr>
          </a:p>
        </p:txBody>
      </p:sp>
      <p:sp>
        <p:nvSpPr>
          <p:cNvPr id="1048771" name="Google Shape;347;p38"/>
          <p:cNvSpPr/>
          <p:nvPr/>
        </p:nvSpPr>
        <p:spPr>
          <a:xfrm>
            <a:off x="6038162" y="1638217"/>
            <a:ext cx="641416"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Kruti Dev 010" pitchFamily="2" charset="0"/>
                <a:sym typeface="Arial"/>
              </a:rPr>
              <a:t>4</a:t>
            </a:r>
            <a:endParaRPr sz="4000" b="1" dirty="0">
              <a:solidFill>
                <a:srgbClr val="C00000"/>
              </a:solidFill>
              <a:latin typeface="Kruti Dev 010" pitchFamily="2" charset="0"/>
              <a:sym typeface="Arial"/>
            </a:endParaRPr>
          </a:p>
        </p:txBody>
      </p:sp>
      <p:sp>
        <p:nvSpPr>
          <p:cNvPr id="1048772" name="Google Shape;348;p38"/>
          <p:cNvSpPr/>
          <p:nvPr/>
        </p:nvSpPr>
        <p:spPr>
          <a:xfrm>
            <a:off x="5894818" y="5253592"/>
            <a:ext cx="69088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Kruti Dev 010" pitchFamily="2" charset="0"/>
                <a:sym typeface="Arial"/>
              </a:rPr>
              <a:t>5</a:t>
            </a:r>
            <a:endParaRPr sz="4000" b="1" dirty="0">
              <a:solidFill>
                <a:srgbClr val="C00000"/>
              </a:solidFill>
              <a:latin typeface="Kruti Dev 010" pitchFamily="2" charset="0"/>
              <a:sym typeface="Arial"/>
            </a:endParaRPr>
          </a:p>
        </p:txBody>
      </p:sp>
      <p:sp>
        <p:nvSpPr>
          <p:cNvPr id="1048773" name="Google Shape;332;p37"/>
          <p:cNvSpPr txBox="1">
            <a:spLocks noGrp="1"/>
          </p:cNvSpPr>
          <p:nvPr>
            <p:ph type="title" idx="4294967295"/>
          </p:nvPr>
        </p:nvSpPr>
        <p:spPr>
          <a:xfrm>
            <a:off x="1660342" y="1262929"/>
            <a:ext cx="2079551" cy="864400"/>
          </a:xfrm>
          <a:prstGeom prst="rect">
            <a:avLst/>
          </a:prstGeom>
          <a:noFill/>
          <a:ln>
            <a:noFill/>
          </a:ln>
        </p:spPr>
        <p:txBody>
          <a:bodyPr spcFirstLastPara="1" wrap="square" lIns="91425" tIns="45700" rIns="91425" bIns="45700" anchor="ctr" anchorCtr="0">
            <a:normAutofit/>
          </a:bodyPr>
          <a:lstStyle/>
          <a:p>
            <a:pPr marL="0" lvl="0" indent="0" algn="just" rtl="0">
              <a:lnSpc>
                <a:spcPct val="90000"/>
              </a:lnSpc>
              <a:spcBef>
                <a:spcPts val="0"/>
              </a:spcBef>
              <a:spcAft>
                <a:spcPts val="0"/>
              </a:spcAft>
              <a:buClr>
                <a:srgbClr val="C00000"/>
              </a:buClr>
              <a:buSzPts val="4000"/>
              <a:buFont typeface="Arial"/>
              <a:buNone/>
            </a:pPr>
            <a:r>
              <a:rPr lang="en-US" dirty="0">
                <a:solidFill>
                  <a:srgbClr val="FF0000"/>
                </a:solidFill>
                <a:latin typeface="Kruti Dev 010" pitchFamily="2" charset="0"/>
              </a:rPr>
              <a:t> </a:t>
            </a:r>
            <a:r>
              <a:rPr lang="en-IN" dirty="0">
                <a:solidFill>
                  <a:srgbClr val="FF0000"/>
                </a:solidFill>
                <a:latin typeface="Kruti Dev 010" pitchFamily="2" charset="0"/>
              </a:rPr>
              <a:t>समीक्षा</a:t>
            </a:r>
            <a:endParaRPr lang="en-US" dirty="0">
              <a:solidFill>
                <a:srgbClr val="FF0000"/>
              </a:solidFill>
              <a:latin typeface="Kruti Dev 010" pitchFamily="2" charset="0"/>
            </a:endParaRPr>
          </a:p>
        </p:txBody>
      </p:sp>
      <p:sp>
        <p:nvSpPr>
          <p:cNvPr id="1048774" name="Google Shape;336;p37"/>
          <p:cNvSpPr txBox="1"/>
          <p:nvPr/>
        </p:nvSpPr>
        <p:spPr>
          <a:xfrm>
            <a:off x="1608245" y="2040734"/>
            <a:ext cx="3522244" cy="1200288"/>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chemeClr val="dk1"/>
              </a:buClr>
              <a:buSzPts val="3200"/>
              <a:buFont typeface="Arial"/>
              <a:buNone/>
            </a:pPr>
            <a:r>
              <a:rPr lang="en-IN" sz="2400" dirty="0">
                <a:latin typeface="Kruti Dev 010" pitchFamily="2" charset="0"/>
              </a:rPr>
              <a:t>इस पाठ को पूरा करने पर आप निम्न कार्य </a:t>
            </a:r>
            <a:r>
              <a:rPr lang="en-IN" sz="2400" dirty="0" err="1">
                <a:latin typeface="Kruti Dev 010" pitchFamily="2" charset="0"/>
              </a:rPr>
              <a:t>कर</a:t>
            </a:r>
            <a:r>
              <a:rPr lang="en-IN" sz="2400" dirty="0">
                <a:latin typeface="Kruti Dev 010" pitchFamily="2" charset="0"/>
              </a:rPr>
              <a:t> </a:t>
            </a:r>
            <a:r>
              <a:rPr lang="en-IN" sz="2400" dirty="0" err="1">
                <a:latin typeface="Kruti Dev 010" pitchFamily="2" charset="0"/>
              </a:rPr>
              <a:t>सकेंगेA</a:t>
            </a:r>
            <a:r>
              <a:rPr lang="en-IN" sz="2400" dirty="0">
                <a:latin typeface="Kruti Dev 010" pitchFamily="2" charset="0"/>
              </a:rPr>
              <a:t>-</a:t>
            </a:r>
            <a:endParaRPr sz="2400" dirty="0">
              <a:latin typeface="Kruti Dev 010" pitchFamily="2"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7" name="Text Placeholder 2"/>
          <p:cNvSpPr>
            <a:spLocks noGrp="1"/>
          </p:cNvSpPr>
          <p:nvPr>
            <p:ph type="body" idx="4294967295"/>
          </p:nvPr>
        </p:nvSpPr>
        <p:spPr>
          <a:xfrm>
            <a:off x="838200" y="1825625"/>
            <a:ext cx="10515600" cy="4351338"/>
          </a:xfrm>
          <a:noFill/>
        </p:spPr>
        <p:txBody>
          <a:bodyPr>
            <a:normAutofit/>
          </a:bodyPr>
          <a:lstStyle/>
          <a:p>
            <a:pPr marL="114300" indent="0" algn="ctr">
              <a:buNone/>
            </a:pPr>
            <a:r>
              <a:rPr lang="en-US" sz="8000" dirty="0"/>
              <a:t> </a:t>
            </a:r>
            <a:r>
              <a:rPr lang="hi-IN" sz="8000" dirty="0">
                <a:solidFill>
                  <a:srgbClr val="FF0000"/>
                </a:solidFill>
              </a:rPr>
              <a:t>कोई प्रश्न ?</a:t>
            </a:r>
            <a:endParaRPr lang="en-IN" sz="4000" b="1" dirty="0">
              <a:solidFill>
                <a:srgbClr val="FF0000"/>
              </a:solidFill>
              <a:latin typeface="Open Sans"/>
            </a:endParaRPr>
          </a:p>
        </p:txBody>
      </p:sp>
      <p:sp>
        <p:nvSpPr>
          <p:cNvPr id="1048778" name="Slide Number Placeholder 3"/>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9" name="Rounded Rectangle"/>
          <p:cNvSpPr>
            <a:spLocks noChangeArrowheads="1"/>
          </p:cNvSpPr>
          <p:nvPr/>
        </p:nvSpPr>
        <p:spPr bwMode="auto">
          <a:xfrm>
            <a:off x="4645231" y="72969"/>
            <a:ext cx="7546769" cy="6785031"/>
          </a:xfrm>
          <a:prstGeom prst="roundRect">
            <a:avLst>
              <a:gd name="adj" fmla="val 1583"/>
            </a:avLst>
          </a:prstGeom>
          <a:solidFill>
            <a:srgbClr val="EAEAEA"/>
          </a:solidFill>
          <a:ln>
            <a:noFill/>
          </a:ln>
        </p:spPr>
        <p:txBody>
          <a:bodyPr lIns="39142" tIns="39142" rIns="39142" bIns="39142"/>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Open Sans"/>
            </a:endParaRPr>
          </a:p>
        </p:txBody>
      </p:sp>
      <p:sp>
        <p:nvSpPr>
          <p:cNvPr id="1048780" name="Duties of…"/>
          <p:cNvSpPr txBox="1">
            <a:spLocks noChangeArrowheads="1"/>
          </p:cNvSpPr>
          <p:nvPr/>
        </p:nvSpPr>
        <p:spPr bwMode="auto">
          <a:xfrm>
            <a:off x="339725" y="3230563"/>
            <a:ext cx="3724275" cy="693737"/>
          </a:xfrm>
          <a:prstGeom prst="rect">
            <a:avLst/>
          </a:prstGeom>
          <a:noFill/>
          <a:ln>
            <a:noFill/>
          </a:ln>
        </p:spPr>
        <p:txBody>
          <a:bodyPr lIns="39142" tIns="39142" rIns="39142" bIns="39142">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hi-IN" altLang="en-US" sz="4000" b="1" dirty="0">
                <a:solidFill>
                  <a:srgbClr val="FF0000"/>
                </a:solidFill>
                <a:latin typeface="Open Sans"/>
              </a:rPr>
              <a:t>धन्यवाद </a:t>
            </a:r>
            <a:endParaRPr lang="en-US" altLang="en-US" sz="4000" dirty="0">
              <a:solidFill>
                <a:srgbClr val="FF0000"/>
              </a:solidFill>
              <a:latin typeface="Open Sans"/>
            </a:endParaRPr>
          </a:p>
        </p:txBody>
      </p:sp>
      <p:sp>
        <p:nvSpPr>
          <p:cNvPr id="1048781" name="Ensure your safety and the safety of your crew, the patient, and bystanders…"/>
          <p:cNvSpPr txBox="1">
            <a:spLocks noChangeArrowheads="1"/>
          </p:cNvSpPr>
          <p:nvPr/>
        </p:nvSpPr>
        <p:spPr bwMode="auto">
          <a:xfrm>
            <a:off x="5005388" y="1311275"/>
            <a:ext cx="6781800" cy="449263"/>
          </a:xfrm>
          <a:prstGeom prst="rect">
            <a:avLst/>
          </a:prstGeom>
          <a:noFill/>
          <a:ln>
            <a:noFill/>
          </a:ln>
        </p:spPr>
        <p:txBody>
          <a:bodyPr lIns="39142" tIns="39142" rIns="39142" bIns="39142">
            <a:spAutoFit/>
          </a:bodyPr>
          <a:lstStyle>
            <a:lvl1pPr marL="457200" indent="-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Clr>
                <a:srgbClr val="000000"/>
              </a:buClr>
              <a:buSzPts val="3200"/>
              <a:buFont typeface="Noto Sans Symbols"/>
              <a:buChar char="▪"/>
            </a:pPr>
            <a:endParaRPr lang="en-US" altLang="en-US" sz="2400">
              <a:solidFill>
                <a:srgbClr val="000000"/>
              </a:solidFill>
              <a:latin typeface="Open Sans"/>
              <a:cs typeface="Times New Roman" panose="02020603050405020304" pitchFamily="18" charset="0"/>
            </a:endParaRPr>
          </a:p>
        </p:txBody>
      </p:sp>
      <p:pic>
        <p:nvPicPr>
          <p:cNvPr id="2097187" name="Picture 1"/>
          <p:cNvPicPr>
            <a:picLocks noChangeAspect="1"/>
          </p:cNvPicPr>
          <p:nvPr/>
        </p:nvPicPr>
        <p:blipFill>
          <a:blip r:embed="rId2"/>
          <a:srcRect/>
          <a:stretch>
            <a:fillRect/>
          </a:stretch>
        </p:blipFill>
        <p:spPr bwMode="auto">
          <a:xfrm>
            <a:off x="573088" y="6407150"/>
            <a:ext cx="641350" cy="276225"/>
          </a:xfrm>
          <a:prstGeom prst="rect">
            <a:avLst/>
          </a:prstGeom>
          <a:noFill/>
          <a:ln>
            <a:noFill/>
          </a:ln>
        </p:spPr>
      </p:pic>
      <p:pic>
        <p:nvPicPr>
          <p:cNvPr id="2097188" name="Picture 3"/>
          <p:cNvPicPr>
            <a:picLocks noChangeAspect="1"/>
          </p:cNvPicPr>
          <p:nvPr/>
        </p:nvPicPr>
        <p:blipFill>
          <a:blip r:embed="rId3"/>
          <a:srcRect/>
          <a:stretch>
            <a:fillRect/>
          </a:stretch>
        </p:blipFill>
        <p:spPr bwMode="auto">
          <a:xfrm>
            <a:off x="8815388" y="6378575"/>
            <a:ext cx="1749425" cy="347663"/>
          </a:xfrm>
          <a:prstGeom prst="rect">
            <a:avLst/>
          </a:prstGeom>
          <a:noFill/>
          <a:ln>
            <a:noFill/>
          </a:ln>
        </p:spPr>
      </p:pic>
      <p:sp>
        <p:nvSpPr>
          <p:cNvPr id="1048782" name="Rectangle 8"/>
          <p:cNvSpPr/>
          <p:nvPr/>
        </p:nvSpPr>
        <p:spPr>
          <a:xfrm>
            <a:off x="0" y="6207125"/>
            <a:ext cx="4548188" cy="650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IN"/>
          </a:p>
        </p:txBody>
      </p:sp>
      <p:sp>
        <p:nvSpPr>
          <p:cNvPr id="2" name="Slide Number Placeholder 1">
            <a:extLst>
              <a:ext uri="{FF2B5EF4-FFF2-40B4-BE49-F238E27FC236}">
                <a16:creationId xmlns:a16="http://schemas.microsoft.com/office/drawing/2014/main" id="{F353E3E9-9E2E-E4DC-38DB-6889212ECB01}"/>
              </a:ext>
            </a:extLst>
          </p:cNvPr>
          <p:cNvSpPr>
            <a:spLocks noGrp="1"/>
          </p:cNvSpPr>
          <p:nvPr>
            <p:ph type="sldNum" idx="12"/>
          </p:nvPr>
        </p:nvSpPr>
        <p:spPr>
          <a:xfrm>
            <a:off x="11384562" y="6406669"/>
            <a:ext cx="402626" cy="338635"/>
          </a:xfrm>
        </p:spPr>
        <p:txBody>
          <a:bodyPr/>
          <a:lstStyle/>
          <a:p>
            <a:pPr marL="0" lvl="0" indent="0" algn="ctr" rtl="0">
              <a:spcBef>
                <a:spcPts val="0"/>
              </a:spcBef>
              <a:spcAft>
                <a:spcPts val="0"/>
              </a:spcAft>
              <a:buNone/>
            </a:pPr>
            <a:fld id="{00000000-1234-1234-1234-123412341234}" type="slidenum">
              <a:rPr lang="en-US" smtClean="0"/>
              <a:t>27</a:t>
            </a:fld>
            <a:endParaRPr lang="en-US" i="0" u="none" strike="noStrike" cap="none" dirty="0"/>
          </a:p>
        </p:txBody>
      </p:sp>
      <p:pic>
        <p:nvPicPr>
          <p:cNvPr id="5" name="Picture 4">
            <a:extLst>
              <a:ext uri="{FF2B5EF4-FFF2-40B4-BE49-F238E27FC236}">
                <a16:creationId xmlns:a16="http://schemas.microsoft.com/office/drawing/2014/main" id="{AF0021D8-0C48-E33D-8920-5C4F54A7EB72}"/>
              </a:ext>
            </a:extLst>
          </p:cNvPr>
          <p:cNvPicPr>
            <a:picLocks noChangeAspect="1"/>
          </p:cNvPicPr>
          <p:nvPr/>
        </p:nvPicPr>
        <p:blipFill>
          <a:blip r:embed="rId4"/>
          <a:stretch>
            <a:fillRect/>
          </a:stretch>
        </p:blipFill>
        <p:spPr>
          <a:xfrm>
            <a:off x="4778477" y="648930"/>
            <a:ext cx="7291873" cy="5210046"/>
          </a:xfrm>
          <a:prstGeom prst="rect">
            <a:avLst/>
          </a:prstGeom>
        </p:spPr>
      </p:pic>
      <p:pic>
        <p:nvPicPr>
          <p:cNvPr id="7" name="Picture 6">
            <a:extLst>
              <a:ext uri="{FF2B5EF4-FFF2-40B4-BE49-F238E27FC236}">
                <a16:creationId xmlns:a16="http://schemas.microsoft.com/office/drawing/2014/main" id="{9F24DFB2-664A-C4D9-1349-31E3C985C9CB}"/>
              </a:ext>
            </a:extLst>
          </p:cNvPr>
          <p:cNvPicPr>
            <a:picLocks noChangeAspect="1"/>
          </p:cNvPicPr>
          <p:nvPr/>
        </p:nvPicPr>
        <p:blipFill>
          <a:blip r:embed="rId4"/>
          <a:stretch>
            <a:fillRect/>
          </a:stretch>
        </p:blipFill>
        <p:spPr>
          <a:xfrm>
            <a:off x="68826" y="47722"/>
            <a:ext cx="1553497" cy="1165123"/>
          </a:xfrm>
          <a:prstGeom prst="rect">
            <a:avLst/>
          </a:prstGeom>
        </p:spPr>
      </p:pic>
      <p:pic>
        <p:nvPicPr>
          <p:cNvPr id="9" name="Picture 8">
            <a:extLst>
              <a:ext uri="{FF2B5EF4-FFF2-40B4-BE49-F238E27FC236}">
                <a16:creationId xmlns:a16="http://schemas.microsoft.com/office/drawing/2014/main" id="{4ADDE4AE-1EEB-00A3-2C3E-F44A68E137BD}"/>
              </a:ext>
            </a:extLst>
          </p:cNvPr>
          <p:cNvPicPr>
            <a:picLocks noChangeAspect="1"/>
          </p:cNvPicPr>
          <p:nvPr/>
        </p:nvPicPr>
        <p:blipFill>
          <a:blip r:embed="rId5"/>
          <a:stretch>
            <a:fillRect/>
          </a:stretch>
        </p:blipFill>
        <p:spPr>
          <a:xfrm>
            <a:off x="10752741" y="-14288"/>
            <a:ext cx="1394604" cy="1227133"/>
          </a:xfrm>
          <a:prstGeom prst="rect">
            <a:avLst/>
          </a:prstGeom>
        </p:spPr>
      </p:pic>
    </p:spTree>
  </p:cSld>
  <p:clrMapOvr>
    <a:masterClrMapping/>
  </p:clrMapOvr>
  <p:transition spd="slow"/>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TotalTime>
  <Words>1280</Words>
  <Application>Microsoft Office PowerPoint</Application>
  <PresentationFormat>Widescreen</PresentationFormat>
  <Paragraphs>150</Paragraphs>
  <Slides>27</Slides>
  <Notes>24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Arial</vt:lpstr>
      <vt:lpstr>Arial Black</vt:lpstr>
      <vt:lpstr>Calibri</vt:lpstr>
      <vt:lpstr>Kristen ITC</vt:lpstr>
      <vt:lpstr>Kruti Dev 010</vt:lpstr>
      <vt:lpstr>Noto Sans Symbols</vt:lpstr>
      <vt:lpstr>Open Sans</vt:lpstr>
      <vt:lpstr>Open Sans SemiBold</vt:lpstr>
      <vt:lpstr>Office Theme</vt:lpstr>
      <vt:lpstr>PowerPoint Presentation</vt:lpstr>
      <vt:lpstr>उद्देश्य</vt:lpstr>
      <vt:lpstr>PowerPoint Presentation</vt:lpstr>
      <vt:lpstr>         औजार</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समीक्षा</vt:lpstr>
      <vt:lpstr> समीक्षा</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Chetanbahadur</dc:creator>
  <cp:lastModifiedBy>TRG BR 1</cp:lastModifiedBy>
  <cp:revision>11</cp:revision>
  <dcterms:created xsi:type="dcterms:W3CDTF">2025-10-22T04:56:18Z</dcterms:created>
  <dcterms:modified xsi:type="dcterms:W3CDTF">2025-12-19T11:39:45Z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ec1c15259bb143af9e897911deee8860</vt:lpwstr>
  </property>
</Properties>
</file>