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6" r:id="rId2"/>
    <p:sldId id="257" r:id="rId3"/>
    <p:sldId id="275" r:id="rId4"/>
    <p:sldId id="258" r:id="rId5"/>
    <p:sldId id="323" r:id="rId6"/>
    <p:sldId id="356" r:id="rId7"/>
    <p:sldId id="363" r:id="rId8"/>
    <p:sldId id="364" r:id="rId9"/>
    <p:sldId id="341" r:id="rId10"/>
    <p:sldId id="365" r:id="rId11"/>
    <p:sldId id="360" r:id="rId12"/>
    <p:sldId id="366" r:id="rId13"/>
    <p:sldId id="367" r:id="rId14"/>
    <p:sldId id="368" r:id="rId15"/>
    <p:sldId id="369" r:id="rId16"/>
    <p:sldId id="343" r:id="rId17"/>
    <p:sldId id="344" r:id="rId18"/>
    <p:sldId id="370" r:id="rId19"/>
    <p:sldId id="371" r:id="rId20"/>
    <p:sldId id="372" r:id="rId21"/>
    <p:sldId id="373" r:id="rId22"/>
    <p:sldId id="374" r:id="rId23"/>
    <p:sldId id="376" r:id="rId24"/>
    <p:sldId id="375" r:id="rId25"/>
    <p:sldId id="377" r:id="rId26"/>
    <p:sldId id="378" r:id="rId27"/>
    <p:sldId id="379" r:id="rId28"/>
    <p:sldId id="380" r:id="rId29"/>
    <p:sldId id="381" r:id="rId30"/>
    <p:sldId id="382" r:id="rId31"/>
    <p:sldId id="355" r:id="rId32"/>
    <p:sldId id="384" r:id="rId33"/>
    <p:sldId id="385" r:id="rId34"/>
    <p:sldId id="386" r:id="rId35"/>
    <p:sldId id="387" r:id="rId36"/>
    <p:sldId id="388" r:id="rId37"/>
    <p:sldId id="389" r:id="rId38"/>
    <p:sldId id="274" r:id="rId3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a:srgbClr val="F790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80CB4C-3915-4D08-887D-AD6C3E2C857D}" v="229" dt="2025-09-13T07:12:28.848"/>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5" autoAdjust="0"/>
    <p:restoredTop sz="94660"/>
  </p:normalViewPr>
  <p:slideViewPr>
    <p:cSldViewPr snapToGrid="0">
      <p:cViewPr varScale="1">
        <p:scale>
          <a:sx n="53" d="100"/>
          <a:sy n="53" d="100"/>
        </p:scale>
        <p:origin x="738" y="96"/>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AN SINGH" userId="cf93d647e8583ced" providerId="LiveId" clId="{0369EAA2-502D-4E43-A93D-DD36393BC89F}"/>
    <pc:docChg chg="undo custSel delSld modSld">
      <pc:chgData name="CHARAN SINGH" userId="cf93d647e8583ced" providerId="LiveId" clId="{0369EAA2-502D-4E43-A93D-DD36393BC89F}" dt="2025-09-13T07:12:28.848" v="1127"/>
      <pc:docMkLst>
        <pc:docMk/>
      </pc:docMkLst>
      <pc:sldChg chg="modSp mod">
        <pc:chgData name="CHARAN SINGH" userId="cf93d647e8583ced" providerId="LiveId" clId="{0369EAA2-502D-4E43-A93D-DD36393BC89F}" dt="2025-09-11T07:41:27.227" v="635" actId="1036"/>
        <pc:sldMkLst>
          <pc:docMk/>
          <pc:sldMk cId="0" sldId="256"/>
        </pc:sldMkLst>
        <pc:spChg chg="mod">
          <ac:chgData name="CHARAN SINGH" userId="cf93d647e8583ced" providerId="LiveId" clId="{0369EAA2-502D-4E43-A93D-DD36393BC89F}" dt="2025-09-11T04:24:29.183" v="103" actId="20577"/>
          <ac:spMkLst>
            <pc:docMk/>
            <pc:sldMk cId="0" sldId="256"/>
            <ac:spMk id="4" creationId="{2E9EC43E-C7B1-EF48-5F3B-E2AF3723BE8A}"/>
          </ac:spMkLst>
        </pc:spChg>
        <pc:spChg chg="mod">
          <ac:chgData name="CHARAN SINGH" userId="cf93d647e8583ced" providerId="LiveId" clId="{0369EAA2-502D-4E43-A93D-DD36393BC89F}" dt="2025-09-11T04:25:37.926" v="107" actId="20577"/>
          <ac:spMkLst>
            <pc:docMk/>
            <pc:sldMk cId="0" sldId="256"/>
            <ac:spMk id="84" creationId="{00000000-0000-0000-0000-000000000000}"/>
          </ac:spMkLst>
        </pc:spChg>
        <pc:picChg chg="mod">
          <ac:chgData name="CHARAN SINGH" userId="cf93d647e8583ced" providerId="LiveId" clId="{0369EAA2-502D-4E43-A93D-DD36393BC89F}" dt="2025-09-11T07:41:27.227" v="635" actId="1036"/>
          <ac:picMkLst>
            <pc:docMk/>
            <pc:sldMk cId="0" sldId="256"/>
            <ac:picMk id="10" creationId="{75D8E960-3AA9-22EC-7685-3C46A378FF6B}"/>
          </ac:picMkLst>
        </pc:picChg>
      </pc:sldChg>
      <pc:sldChg chg="modSp mod">
        <pc:chgData name="CHARAN SINGH" userId="cf93d647e8583ced" providerId="LiveId" clId="{0369EAA2-502D-4E43-A93D-DD36393BC89F}" dt="2025-09-13T05:47:27.387" v="959"/>
        <pc:sldMkLst>
          <pc:docMk/>
          <pc:sldMk cId="0" sldId="257"/>
        </pc:sldMkLst>
        <pc:spChg chg="mod">
          <ac:chgData name="CHARAN SINGH" userId="cf93d647e8583ced" providerId="LiveId" clId="{0369EAA2-502D-4E43-A93D-DD36393BC89F}" dt="2025-09-13T05:47:27.387" v="959"/>
          <ac:spMkLst>
            <pc:docMk/>
            <pc:sldMk cId="0" sldId="257"/>
            <ac:spMk id="2" creationId="{EBC88503-D9C9-8469-8868-CB6A6E8838C2}"/>
          </ac:spMkLst>
        </pc:spChg>
        <pc:spChg chg="mod">
          <ac:chgData name="CHARAN SINGH" userId="cf93d647e8583ced" providerId="LiveId" clId="{0369EAA2-502D-4E43-A93D-DD36393BC89F}" dt="2025-09-11T04:28:37.420" v="117" actId="1076"/>
          <ac:spMkLst>
            <pc:docMk/>
            <pc:sldMk cId="0" sldId="257"/>
            <ac:spMk id="4" creationId="{C77F0D2F-63C2-DC7A-327A-7363CBB73A8D}"/>
          </ac:spMkLst>
        </pc:spChg>
        <pc:spChg chg="mod">
          <ac:chgData name="CHARAN SINGH" userId="cf93d647e8583ced" providerId="LiveId" clId="{0369EAA2-502D-4E43-A93D-DD36393BC89F}" dt="2025-09-11T04:26:37.999" v="112" actId="14100"/>
          <ac:spMkLst>
            <pc:docMk/>
            <pc:sldMk cId="0" sldId="257"/>
            <ac:spMk id="6" creationId="{D3DB3725-B6EF-8DE8-0BDC-B71D6415B706}"/>
          </ac:spMkLst>
        </pc:spChg>
        <pc:grpChg chg="mod">
          <ac:chgData name="CHARAN SINGH" userId="cf93d647e8583ced" providerId="LiveId" clId="{0369EAA2-502D-4E43-A93D-DD36393BC89F}" dt="2025-09-11T04:27:44.537" v="114" actId="1076"/>
          <ac:grpSpMkLst>
            <pc:docMk/>
            <pc:sldMk cId="0" sldId="257"/>
            <ac:grpSpMk id="3" creationId="{8B29F151-C2FD-2760-8D02-12B45828F2B8}"/>
          </ac:grpSpMkLst>
        </pc:grpChg>
      </pc:sldChg>
      <pc:sldChg chg="modSp mod modAnim">
        <pc:chgData name="CHARAN SINGH" userId="cf93d647e8583ced" providerId="LiveId" clId="{0369EAA2-502D-4E43-A93D-DD36393BC89F}" dt="2025-09-13T05:56:48.289" v="984" actId="20577"/>
        <pc:sldMkLst>
          <pc:docMk/>
          <pc:sldMk cId="0" sldId="258"/>
        </pc:sldMkLst>
        <pc:spChg chg="mod">
          <ac:chgData name="CHARAN SINGH" userId="cf93d647e8583ced" providerId="LiveId" clId="{0369EAA2-502D-4E43-A93D-DD36393BC89F}" dt="2025-09-11T04:38:47.158" v="149" actId="1076"/>
          <ac:spMkLst>
            <pc:docMk/>
            <pc:sldMk cId="0" sldId="258"/>
            <ac:spMk id="7" creationId="{6B94FF5D-C055-CC88-7F74-42077F0A2C2F}"/>
          </ac:spMkLst>
        </pc:spChg>
        <pc:spChg chg="mod">
          <ac:chgData name="CHARAN SINGH" userId="cf93d647e8583ced" providerId="LiveId" clId="{0369EAA2-502D-4E43-A93D-DD36393BC89F}" dt="2025-09-11T07:45:53.783" v="651" actId="1076"/>
          <ac:spMkLst>
            <pc:docMk/>
            <pc:sldMk cId="0" sldId="258"/>
            <ac:spMk id="9" creationId="{FCB9E74C-D255-2DB2-82AD-DD44C6B084D8}"/>
          </ac:spMkLst>
        </pc:spChg>
        <pc:spChg chg="mod">
          <ac:chgData name="CHARAN SINGH" userId="cf93d647e8583ced" providerId="LiveId" clId="{0369EAA2-502D-4E43-A93D-DD36393BC89F}" dt="2025-09-13T05:56:48.289" v="984" actId="20577"/>
          <ac:spMkLst>
            <pc:docMk/>
            <pc:sldMk cId="0" sldId="258"/>
            <ac:spMk id="10" creationId="{C53A0304-A326-4547-452C-71E9F43559D7}"/>
          </ac:spMkLst>
        </pc:spChg>
      </pc:sldChg>
      <pc:sldChg chg="modSp mod modAnim">
        <pc:chgData name="CHARAN SINGH" userId="cf93d647e8583ced" providerId="LiveId" clId="{0369EAA2-502D-4E43-A93D-DD36393BC89F}" dt="2025-09-11T10:43:33.051" v="688"/>
        <pc:sldMkLst>
          <pc:docMk/>
          <pc:sldMk cId="0" sldId="274"/>
        </pc:sldMkLst>
        <pc:spChg chg="mod">
          <ac:chgData name="CHARAN SINGH" userId="cf93d647e8583ced" providerId="LiveId" clId="{0369EAA2-502D-4E43-A93D-DD36393BC89F}" dt="2025-09-11T07:40:11.388" v="624" actId="255"/>
          <ac:spMkLst>
            <pc:docMk/>
            <pc:sldMk cId="0" sldId="274"/>
            <ac:spMk id="2" creationId="{E9A6B61E-3BFB-8B6A-B54D-9BFC4C887C61}"/>
          </ac:spMkLst>
        </pc:spChg>
      </pc:sldChg>
      <pc:sldChg chg="modSp mod">
        <pc:chgData name="CHARAN SINGH" userId="cf93d647e8583ced" providerId="LiveId" clId="{0369EAA2-502D-4E43-A93D-DD36393BC89F}" dt="2025-09-13T05:54:43.021" v="981" actId="113"/>
        <pc:sldMkLst>
          <pc:docMk/>
          <pc:sldMk cId="3173233629" sldId="275"/>
        </pc:sldMkLst>
        <pc:spChg chg="mod">
          <ac:chgData name="CHARAN SINGH" userId="cf93d647e8583ced" providerId="LiveId" clId="{0369EAA2-502D-4E43-A93D-DD36393BC89F}" dt="2025-09-11T04:31:46.351" v="133"/>
          <ac:spMkLst>
            <pc:docMk/>
            <pc:sldMk cId="3173233629" sldId="275"/>
            <ac:spMk id="4" creationId="{F5718F69-9DD9-9433-D379-32CAAFCAE4EB}"/>
          </ac:spMkLst>
        </pc:spChg>
        <pc:spChg chg="mod">
          <ac:chgData name="CHARAN SINGH" userId="cf93d647e8583ced" providerId="LiveId" clId="{0369EAA2-502D-4E43-A93D-DD36393BC89F}" dt="2025-09-11T04:31:14.940" v="132"/>
          <ac:spMkLst>
            <pc:docMk/>
            <pc:sldMk cId="3173233629" sldId="275"/>
            <ac:spMk id="6" creationId="{800CDD3E-D678-F499-FEBF-63CF25662869}"/>
          </ac:spMkLst>
        </pc:spChg>
        <pc:spChg chg="mod">
          <ac:chgData name="CHARAN SINGH" userId="cf93d647e8583ced" providerId="LiveId" clId="{0369EAA2-502D-4E43-A93D-DD36393BC89F}" dt="2025-09-13T05:54:43.021" v="981" actId="113"/>
          <ac:spMkLst>
            <pc:docMk/>
            <pc:sldMk cId="3173233629" sldId="275"/>
            <ac:spMk id="11" creationId="{BEF55332-CC02-5DD3-398F-EB9D59495A1F}"/>
          </ac:spMkLst>
        </pc:spChg>
      </pc:sldChg>
      <pc:sldChg chg="modSp mod">
        <pc:chgData name="CHARAN SINGH" userId="cf93d647e8583ced" providerId="LiveId" clId="{0369EAA2-502D-4E43-A93D-DD36393BC89F}" dt="2025-09-11T04:43:50.956" v="156" actId="20577"/>
        <pc:sldMkLst>
          <pc:docMk/>
          <pc:sldMk cId="1553596727" sldId="323"/>
        </pc:sldMkLst>
        <pc:spChg chg="mod">
          <ac:chgData name="CHARAN SINGH" userId="cf93d647e8583ced" providerId="LiveId" clId="{0369EAA2-502D-4E43-A93D-DD36393BC89F}" dt="2025-09-11T04:43:50.956" v="156" actId="20577"/>
          <ac:spMkLst>
            <pc:docMk/>
            <pc:sldMk cId="1553596727" sldId="323"/>
            <ac:spMk id="17" creationId="{394206A9-DF43-ADF9-D42C-8660A8D80417}"/>
          </ac:spMkLst>
        </pc:spChg>
      </pc:sldChg>
      <pc:sldChg chg="modSp mod">
        <pc:chgData name="CHARAN SINGH" userId="cf93d647e8583ced" providerId="LiveId" clId="{0369EAA2-502D-4E43-A93D-DD36393BC89F}" dt="2025-09-13T05:59:44.836" v="996" actId="20577"/>
        <pc:sldMkLst>
          <pc:docMk/>
          <pc:sldMk cId="32396817" sldId="341"/>
        </pc:sldMkLst>
        <pc:spChg chg="mod">
          <ac:chgData name="CHARAN SINGH" userId="cf93d647e8583ced" providerId="LiveId" clId="{0369EAA2-502D-4E43-A93D-DD36393BC89F}" dt="2025-09-11T04:56:17.645" v="190"/>
          <ac:spMkLst>
            <pc:docMk/>
            <pc:sldMk cId="32396817" sldId="341"/>
            <ac:spMk id="9" creationId="{1E4D76A5-08FF-56FB-BA54-24B7C10BD057}"/>
          </ac:spMkLst>
        </pc:spChg>
        <pc:spChg chg="mod">
          <ac:chgData name="CHARAN SINGH" userId="cf93d647e8583ced" providerId="LiveId" clId="{0369EAA2-502D-4E43-A93D-DD36393BC89F}" dt="2025-09-11T04:56:17.645" v="190"/>
          <ac:spMkLst>
            <pc:docMk/>
            <pc:sldMk cId="32396817" sldId="341"/>
            <ac:spMk id="10" creationId="{DF2FABF3-B646-8D41-3A7E-B37061F8D1D7}"/>
          </ac:spMkLst>
        </pc:spChg>
        <pc:spChg chg="mod">
          <ac:chgData name="CHARAN SINGH" userId="cf93d647e8583ced" providerId="LiveId" clId="{0369EAA2-502D-4E43-A93D-DD36393BC89F}" dt="2025-09-11T04:53:04.153" v="182" actId="20577"/>
          <ac:spMkLst>
            <pc:docMk/>
            <pc:sldMk cId="32396817" sldId="341"/>
            <ac:spMk id="13" creationId="{6BCA831A-43CA-9D5B-E02A-BB313C0F2A0F}"/>
          </ac:spMkLst>
        </pc:spChg>
        <pc:spChg chg="mod">
          <ac:chgData name="CHARAN SINGH" userId="cf93d647e8583ced" providerId="LiveId" clId="{0369EAA2-502D-4E43-A93D-DD36393BC89F}" dt="2025-09-11T04:52:33.956" v="178"/>
          <ac:spMkLst>
            <pc:docMk/>
            <pc:sldMk cId="32396817" sldId="341"/>
            <ac:spMk id="17" creationId="{27C1F92F-A8EA-93D7-2981-66D88082D69F}"/>
          </ac:spMkLst>
        </pc:spChg>
        <pc:spChg chg="mod">
          <ac:chgData name="CHARAN SINGH" userId="cf93d647e8583ced" providerId="LiveId" clId="{0369EAA2-502D-4E43-A93D-DD36393BC89F}" dt="2025-09-11T04:56:17.645" v="190"/>
          <ac:spMkLst>
            <pc:docMk/>
            <pc:sldMk cId="32396817" sldId="341"/>
            <ac:spMk id="23" creationId="{3E7F003B-24AB-B451-243E-E061C0A50EAA}"/>
          </ac:spMkLst>
        </pc:spChg>
        <pc:spChg chg="mod">
          <ac:chgData name="CHARAN SINGH" userId="cf93d647e8583ced" providerId="LiveId" clId="{0369EAA2-502D-4E43-A93D-DD36393BC89F}" dt="2025-09-11T04:56:23.329" v="191" actId="20577"/>
          <ac:spMkLst>
            <pc:docMk/>
            <pc:sldMk cId="32396817" sldId="341"/>
            <ac:spMk id="26" creationId="{33F107C2-2777-9126-DFCE-2D95E648CA5C}"/>
          </ac:spMkLst>
        </pc:spChg>
        <pc:spChg chg="mod">
          <ac:chgData name="CHARAN SINGH" userId="cf93d647e8583ced" providerId="LiveId" clId="{0369EAA2-502D-4E43-A93D-DD36393BC89F}" dt="2025-09-11T04:56:17.645" v="190"/>
          <ac:spMkLst>
            <pc:docMk/>
            <pc:sldMk cId="32396817" sldId="341"/>
            <ac:spMk id="27" creationId="{1314A11C-68E9-8373-473F-573C192A43EF}"/>
          </ac:spMkLst>
        </pc:spChg>
        <pc:spChg chg="mod">
          <ac:chgData name="CHARAN SINGH" userId="cf93d647e8583ced" providerId="LiveId" clId="{0369EAA2-502D-4E43-A93D-DD36393BC89F}" dt="2025-09-11T04:56:17.645" v="190"/>
          <ac:spMkLst>
            <pc:docMk/>
            <pc:sldMk cId="32396817" sldId="341"/>
            <ac:spMk id="28" creationId="{2B582E83-1C59-81E5-A96C-781207C8F05C}"/>
          </ac:spMkLst>
        </pc:spChg>
        <pc:spChg chg="mod">
          <ac:chgData name="CHARAN SINGH" userId="cf93d647e8583ced" providerId="LiveId" clId="{0369EAA2-502D-4E43-A93D-DD36393BC89F}" dt="2025-09-11T04:56:17.645" v="190"/>
          <ac:spMkLst>
            <pc:docMk/>
            <pc:sldMk cId="32396817" sldId="341"/>
            <ac:spMk id="30" creationId="{65425C48-B31D-9344-E845-8DD03483A24A}"/>
          </ac:spMkLst>
        </pc:spChg>
        <pc:spChg chg="mod">
          <ac:chgData name="CHARAN SINGH" userId="cf93d647e8583ced" providerId="LiveId" clId="{0369EAA2-502D-4E43-A93D-DD36393BC89F}" dt="2025-09-11T04:55:41.582" v="189" actId="20577"/>
          <ac:spMkLst>
            <pc:docMk/>
            <pc:sldMk cId="32396817" sldId="341"/>
            <ac:spMk id="31" creationId="{0230A01F-EF45-D246-170B-D09D71D686DF}"/>
          </ac:spMkLst>
        </pc:spChg>
        <pc:spChg chg="mod">
          <ac:chgData name="CHARAN SINGH" userId="cf93d647e8583ced" providerId="LiveId" clId="{0369EAA2-502D-4E43-A93D-DD36393BC89F}" dt="2025-09-11T04:56:17.645" v="190"/>
          <ac:spMkLst>
            <pc:docMk/>
            <pc:sldMk cId="32396817" sldId="341"/>
            <ac:spMk id="35" creationId="{F6D0277F-93F3-783C-D1BE-E5DE7D70DB1E}"/>
          </ac:spMkLst>
        </pc:spChg>
        <pc:spChg chg="mod">
          <ac:chgData name="CHARAN SINGH" userId="cf93d647e8583ced" providerId="LiveId" clId="{0369EAA2-502D-4E43-A93D-DD36393BC89F}" dt="2025-09-11T04:54:32.216" v="187" actId="20577"/>
          <ac:spMkLst>
            <pc:docMk/>
            <pc:sldMk cId="32396817" sldId="341"/>
            <ac:spMk id="37" creationId="{93D71317-E4FA-3BF9-BD40-0DECE91BC1CA}"/>
          </ac:spMkLst>
        </pc:spChg>
        <pc:spChg chg="mod">
          <ac:chgData name="CHARAN SINGH" userId="cf93d647e8583ced" providerId="LiveId" clId="{0369EAA2-502D-4E43-A93D-DD36393BC89F}" dt="2025-09-11T04:56:17.645" v="190"/>
          <ac:spMkLst>
            <pc:docMk/>
            <pc:sldMk cId="32396817" sldId="341"/>
            <ac:spMk id="40" creationId="{427BF242-BE50-72B9-2860-5CA60E540260}"/>
          </ac:spMkLst>
        </pc:spChg>
        <pc:spChg chg="mod">
          <ac:chgData name="CHARAN SINGH" userId="cf93d647e8583ced" providerId="LiveId" clId="{0369EAA2-502D-4E43-A93D-DD36393BC89F}" dt="2025-09-11T04:56:17.645" v="190"/>
          <ac:spMkLst>
            <pc:docMk/>
            <pc:sldMk cId="32396817" sldId="341"/>
            <ac:spMk id="42" creationId="{8337CA48-10E1-ACA8-3DBE-4A0DC3A03F28}"/>
          </ac:spMkLst>
        </pc:spChg>
        <pc:spChg chg="mod">
          <ac:chgData name="CHARAN SINGH" userId="cf93d647e8583ced" providerId="LiveId" clId="{0369EAA2-502D-4E43-A93D-DD36393BC89F}" dt="2025-09-13T05:59:44.836" v="996" actId="20577"/>
          <ac:spMkLst>
            <pc:docMk/>
            <pc:sldMk cId="32396817" sldId="341"/>
            <ac:spMk id="43" creationId="{75114F07-76B7-B805-FF27-E538BEAB66E5}"/>
          </ac:spMkLst>
        </pc:spChg>
      </pc:sldChg>
      <pc:sldChg chg="addSp delSp modSp mod delAnim">
        <pc:chgData name="CHARAN SINGH" userId="cf93d647e8583ced" providerId="LiveId" clId="{0369EAA2-502D-4E43-A93D-DD36393BC89F}" dt="2025-09-11T10:44:11.313" v="690" actId="1036"/>
        <pc:sldMkLst>
          <pc:docMk/>
          <pc:sldMk cId="3744843833" sldId="343"/>
        </pc:sldMkLst>
        <pc:spChg chg="add mod ord">
          <ac:chgData name="CHARAN SINGH" userId="cf93d647e8583ced" providerId="LiveId" clId="{0369EAA2-502D-4E43-A93D-DD36393BC89F}" dt="2025-09-11T06:59:12.282" v="384" actId="171"/>
          <ac:spMkLst>
            <pc:docMk/>
            <pc:sldMk cId="3744843833" sldId="343"/>
            <ac:spMk id="5" creationId="{947A977D-42D1-5C99-471D-6E3BB7715CD1}"/>
          </ac:spMkLst>
        </pc:spChg>
        <pc:spChg chg="mod">
          <ac:chgData name="CHARAN SINGH" userId="cf93d647e8583ced" providerId="LiveId" clId="{0369EAA2-502D-4E43-A93D-DD36393BC89F}" dt="2025-09-11T06:15:41.349" v="367"/>
          <ac:spMkLst>
            <pc:docMk/>
            <pc:sldMk cId="3744843833" sldId="343"/>
            <ac:spMk id="17" creationId="{956A72FF-01C8-A341-67E7-FDBB4538B3C2}"/>
          </ac:spMkLst>
        </pc:spChg>
        <pc:picChg chg="add mod">
          <ac:chgData name="CHARAN SINGH" userId="cf93d647e8583ced" providerId="LiveId" clId="{0369EAA2-502D-4E43-A93D-DD36393BC89F}" dt="2025-09-11T10:44:11.313" v="690" actId="1036"/>
          <ac:picMkLst>
            <pc:docMk/>
            <pc:sldMk cId="3744843833" sldId="343"/>
            <ac:picMk id="8" creationId="{54EBEC39-F699-1FCB-525C-BB95BC86440D}"/>
          </ac:picMkLst>
        </pc:picChg>
      </pc:sldChg>
      <pc:sldChg chg="modSp mod">
        <pc:chgData name="CHARAN SINGH" userId="cf93d647e8583ced" providerId="LiveId" clId="{0369EAA2-502D-4E43-A93D-DD36393BC89F}" dt="2025-09-11T10:45:32.699" v="696" actId="20577"/>
        <pc:sldMkLst>
          <pc:docMk/>
          <pc:sldMk cId="3716807385" sldId="344"/>
        </pc:sldMkLst>
        <pc:spChg chg="mod">
          <ac:chgData name="CHARAN SINGH" userId="cf93d647e8583ced" providerId="LiveId" clId="{0369EAA2-502D-4E43-A93D-DD36393BC89F}" dt="2025-09-11T07:01:54.534" v="403"/>
          <ac:spMkLst>
            <pc:docMk/>
            <pc:sldMk cId="3716807385" sldId="344"/>
            <ac:spMk id="9" creationId="{05592366-F320-F265-6A39-839FCE4A4298}"/>
          </ac:spMkLst>
        </pc:spChg>
        <pc:spChg chg="mod">
          <ac:chgData name="CHARAN SINGH" userId="cf93d647e8583ced" providerId="LiveId" clId="{0369EAA2-502D-4E43-A93D-DD36393BC89F}" dt="2025-09-11T10:45:32.699" v="696" actId="20577"/>
          <ac:spMkLst>
            <pc:docMk/>
            <pc:sldMk cId="3716807385" sldId="344"/>
            <ac:spMk id="10" creationId="{63F39155-6613-C401-A7BC-DEBEFDD2A36D}"/>
          </ac:spMkLst>
        </pc:spChg>
      </pc:sldChg>
      <pc:sldChg chg="modSp mod">
        <pc:chgData name="CHARAN SINGH" userId="cf93d647e8583ced" providerId="LiveId" clId="{0369EAA2-502D-4E43-A93D-DD36393BC89F}" dt="2025-09-11T11:11:01.495" v="781" actId="255"/>
        <pc:sldMkLst>
          <pc:docMk/>
          <pc:sldMk cId="671882255" sldId="355"/>
        </pc:sldMkLst>
        <pc:spChg chg="mod">
          <ac:chgData name="CHARAN SINGH" userId="cf93d647e8583ced" providerId="LiveId" clId="{0369EAA2-502D-4E43-A93D-DD36393BC89F}" dt="2025-09-11T07:30:15.415" v="580" actId="20577"/>
          <ac:spMkLst>
            <pc:docMk/>
            <pc:sldMk cId="671882255" sldId="355"/>
            <ac:spMk id="2" creationId="{0EC2158A-74DA-73F3-2B80-CED85C28329A}"/>
          </ac:spMkLst>
        </pc:spChg>
        <pc:spChg chg="mod">
          <ac:chgData name="CHARAN SINGH" userId="cf93d647e8583ced" providerId="LiveId" clId="{0369EAA2-502D-4E43-A93D-DD36393BC89F}" dt="2025-09-11T11:11:01.495" v="781" actId="255"/>
          <ac:spMkLst>
            <pc:docMk/>
            <pc:sldMk cId="671882255" sldId="355"/>
            <ac:spMk id="6" creationId="{504BA9BD-4C9E-F000-E15B-0E9DA61513BE}"/>
          </ac:spMkLst>
        </pc:spChg>
      </pc:sldChg>
      <pc:sldChg chg="modSp">
        <pc:chgData name="CHARAN SINGH" userId="cf93d647e8583ced" providerId="LiveId" clId="{0369EAA2-502D-4E43-A93D-DD36393BC89F}" dt="2025-09-11T04:44:45.509" v="157"/>
        <pc:sldMkLst>
          <pc:docMk/>
          <pc:sldMk cId="2556593775" sldId="356"/>
        </pc:sldMkLst>
        <pc:spChg chg="mod">
          <ac:chgData name="CHARAN SINGH" userId="cf93d647e8583ced" providerId="LiveId" clId="{0369EAA2-502D-4E43-A93D-DD36393BC89F}" dt="2025-09-11T04:44:45.509" v="157"/>
          <ac:spMkLst>
            <pc:docMk/>
            <pc:sldMk cId="2556593775" sldId="356"/>
            <ac:spMk id="17" creationId="{F751367A-A8B6-C5D5-1949-76D86C9A77FE}"/>
          </ac:spMkLst>
        </pc:spChg>
      </pc:sldChg>
      <pc:sldChg chg="addSp delSp modSp mod">
        <pc:chgData name="CHARAN SINGH" userId="cf93d647e8583ced" providerId="LiveId" clId="{0369EAA2-502D-4E43-A93D-DD36393BC89F}" dt="2025-09-13T06:05:34.356" v="1001" actId="1076"/>
        <pc:sldMkLst>
          <pc:docMk/>
          <pc:sldMk cId="2545386861" sldId="360"/>
        </pc:sldMkLst>
        <pc:spChg chg="add mod ord">
          <ac:chgData name="CHARAN SINGH" userId="cf93d647e8583ced" providerId="LiveId" clId="{0369EAA2-502D-4E43-A93D-DD36393BC89F}" dt="2025-09-11T05:54:13.740" v="248" actId="207"/>
          <ac:spMkLst>
            <pc:docMk/>
            <pc:sldMk cId="2545386861" sldId="360"/>
            <ac:spMk id="11" creationId="{B48655B4-F2A9-9A7E-E760-CED52669C573}"/>
          </ac:spMkLst>
        </pc:spChg>
        <pc:spChg chg="mod">
          <ac:chgData name="CHARAN SINGH" userId="cf93d647e8583ced" providerId="LiveId" clId="{0369EAA2-502D-4E43-A93D-DD36393BC89F}" dt="2025-09-11T05:00:12.779" v="222"/>
          <ac:spMkLst>
            <pc:docMk/>
            <pc:sldMk cId="2545386861" sldId="360"/>
            <ac:spMk id="22" creationId="{79FC2E2B-C084-2FEF-A412-2EDD5D70620C}"/>
          </ac:spMkLst>
        </pc:spChg>
        <pc:picChg chg="add mod">
          <ac:chgData name="CHARAN SINGH" userId="cf93d647e8583ced" providerId="LiveId" clId="{0369EAA2-502D-4E43-A93D-DD36393BC89F}" dt="2025-09-13T06:05:34.356" v="1001" actId="1076"/>
          <ac:picMkLst>
            <pc:docMk/>
            <pc:sldMk cId="2545386861" sldId="360"/>
            <ac:picMk id="10" creationId="{F4F84564-1BF6-3A2F-698E-2E07AA5AB94E}"/>
          </ac:picMkLst>
        </pc:picChg>
      </pc:sldChg>
      <pc:sldChg chg="modSp mod">
        <pc:chgData name="CHARAN SINGH" userId="cf93d647e8583ced" providerId="LiveId" clId="{0369EAA2-502D-4E43-A93D-DD36393BC89F}" dt="2025-09-13T05:58:44.597" v="992" actId="20577"/>
        <pc:sldMkLst>
          <pc:docMk/>
          <pc:sldMk cId="2684896336" sldId="363"/>
        </pc:sldMkLst>
        <pc:spChg chg="mod">
          <ac:chgData name="CHARAN SINGH" userId="cf93d647e8583ced" providerId="LiveId" clId="{0369EAA2-502D-4E43-A93D-DD36393BC89F}" dt="2025-09-13T05:57:53.581" v="989" actId="20577"/>
          <ac:spMkLst>
            <pc:docMk/>
            <pc:sldMk cId="2684896336" sldId="363"/>
            <ac:spMk id="9" creationId="{07145676-481D-4308-F2A9-A615F41DF4D2}"/>
          </ac:spMkLst>
        </pc:spChg>
        <pc:spChg chg="mod">
          <ac:chgData name="CHARAN SINGH" userId="cf93d647e8583ced" providerId="LiveId" clId="{0369EAA2-502D-4E43-A93D-DD36393BC89F}" dt="2025-09-13T05:58:44.597" v="992" actId="20577"/>
          <ac:spMkLst>
            <pc:docMk/>
            <pc:sldMk cId="2684896336" sldId="363"/>
            <ac:spMk id="10" creationId="{D32FD00E-C9C9-65F7-7B49-81A86A5E511B}"/>
          </ac:spMkLst>
        </pc:spChg>
      </pc:sldChg>
      <pc:sldChg chg="modSp mod">
        <pc:chgData name="CHARAN SINGH" userId="cf93d647e8583ced" providerId="LiveId" clId="{0369EAA2-502D-4E43-A93D-DD36393BC89F}" dt="2025-09-11T07:53:14.221" v="671" actId="255"/>
        <pc:sldMkLst>
          <pc:docMk/>
          <pc:sldMk cId="152920716" sldId="364"/>
        </pc:sldMkLst>
        <pc:spChg chg="mod">
          <ac:chgData name="CHARAN SINGH" userId="cf93d647e8583ced" providerId="LiveId" clId="{0369EAA2-502D-4E43-A93D-DD36393BC89F}" dt="2025-09-11T07:51:45.254" v="658" actId="20577"/>
          <ac:spMkLst>
            <pc:docMk/>
            <pc:sldMk cId="152920716" sldId="364"/>
            <ac:spMk id="9" creationId="{A1BE2A6A-14EF-1653-720A-71A8FD809ED0}"/>
          </ac:spMkLst>
        </pc:spChg>
        <pc:spChg chg="mod">
          <ac:chgData name="CHARAN SINGH" userId="cf93d647e8583ced" providerId="LiveId" clId="{0369EAA2-502D-4E43-A93D-DD36393BC89F}" dt="2025-09-11T07:53:14.221" v="671" actId="255"/>
          <ac:spMkLst>
            <pc:docMk/>
            <pc:sldMk cId="152920716" sldId="364"/>
            <ac:spMk id="10" creationId="{418F8AE3-9B1E-FD94-35F5-041F2848E55C}"/>
          </ac:spMkLst>
        </pc:spChg>
      </pc:sldChg>
      <pc:sldChg chg="modSp mod">
        <pc:chgData name="CHARAN SINGH" userId="cf93d647e8583ced" providerId="LiveId" clId="{0369EAA2-502D-4E43-A93D-DD36393BC89F}" dt="2025-09-13T06:04:27.767" v="1000" actId="255"/>
        <pc:sldMkLst>
          <pc:docMk/>
          <pc:sldMk cId="3657517899" sldId="365"/>
        </pc:sldMkLst>
        <pc:spChg chg="mod">
          <ac:chgData name="CHARAN SINGH" userId="cf93d647e8583ced" providerId="LiveId" clId="{0369EAA2-502D-4E43-A93D-DD36393BC89F}" dt="2025-09-11T04:58:57.253" v="218" actId="1076"/>
          <ac:spMkLst>
            <pc:docMk/>
            <pc:sldMk cId="3657517899" sldId="365"/>
            <ac:spMk id="7" creationId="{41897122-3C69-C107-B429-F560AA1DC1ED}"/>
          </ac:spMkLst>
        </pc:spChg>
        <pc:spChg chg="mod">
          <ac:chgData name="CHARAN SINGH" userId="cf93d647e8583ced" providerId="LiveId" clId="{0369EAA2-502D-4E43-A93D-DD36393BC89F}" dt="2025-09-11T04:59:36.094" v="219"/>
          <ac:spMkLst>
            <pc:docMk/>
            <pc:sldMk cId="3657517899" sldId="365"/>
            <ac:spMk id="9" creationId="{1D559340-990E-4DF1-4637-35C64157C60B}"/>
          </ac:spMkLst>
        </pc:spChg>
        <pc:spChg chg="mod">
          <ac:chgData name="CHARAN SINGH" userId="cf93d647e8583ced" providerId="LiveId" clId="{0369EAA2-502D-4E43-A93D-DD36393BC89F}" dt="2025-09-13T06:04:27.767" v="1000" actId="255"/>
          <ac:spMkLst>
            <pc:docMk/>
            <pc:sldMk cId="3657517899" sldId="365"/>
            <ac:spMk id="10" creationId="{1890FEDB-3FF9-99B6-564E-F3E49F78C3C0}"/>
          </ac:spMkLst>
        </pc:spChg>
      </pc:sldChg>
      <pc:sldChg chg="modSp mod">
        <pc:chgData name="CHARAN SINGH" userId="cf93d647e8583ced" providerId="LiveId" clId="{0369EAA2-502D-4E43-A93D-DD36393BC89F}" dt="2025-09-11T06:03:51.216" v="323" actId="255"/>
        <pc:sldMkLst>
          <pc:docMk/>
          <pc:sldMk cId="2001295331" sldId="366"/>
        </pc:sldMkLst>
        <pc:spChg chg="mod">
          <ac:chgData name="CHARAN SINGH" userId="cf93d647e8583ced" providerId="LiveId" clId="{0369EAA2-502D-4E43-A93D-DD36393BC89F}" dt="2025-09-11T05:57:26.066" v="256" actId="207"/>
          <ac:spMkLst>
            <pc:docMk/>
            <pc:sldMk cId="2001295331" sldId="366"/>
            <ac:spMk id="3" creationId="{3C442FB4-6044-8063-8C59-084A9F1F10C0}"/>
          </ac:spMkLst>
        </pc:spChg>
        <pc:spChg chg="mod">
          <ac:chgData name="CHARAN SINGH" userId="cf93d647e8583ced" providerId="LiveId" clId="{0369EAA2-502D-4E43-A93D-DD36393BC89F}" dt="2025-09-11T05:58:20.861" v="258" actId="207"/>
          <ac:spMkLst>
            <pc:docMk/>
            <pc:sldMk cId="2001295331" sldId="366"/>
            <ac:spMk id="8" creationId="{4BC24983-7B5A-C186-193A-0D19B609EB53}"/>
          </ac:spMkLst>
        </pc:spChg>
        <pc:spChg chg="mod">
          <ac:chgData name="CHARAN SINGH" userId="cf93d647e8583ced" providerId="LiveId" clId="{0369EAA2-502D-4E43-A93D-DD36393BC89F}" dt="2025-09-11T06:03:51.216" v="323" actId="255"/>
          <ac:spMkLst>
            <pc:docMk/>
            <pc:sldMk cId="2001295331" sldId="366"/>
            <ac:spMk id="9" creationId="{7143C057-FC58-C1BA-0F2A-5E5FACFDF3A2}"/>
          </ac:spMkLst>
        </pc:spChg>
        <pc:spChg chg="mod">
          <ac:chgData name="CHARAN SINGH" userId="cf93d647e8583ced" providerId="LiveId" clId="{0369EAA2-502D-4E43-A93D-DD36393BC89F}" dt="2025-09-11T05:56:41.575" v="250"/>
          <ac:spMkLst>
            <pc:docMk/>
            <pc:sldMk cId="2001295331" sldId="366"/>
            <ac:spMk id="22" creationId="{072DA37D-1121-1E4E-09E1-DB58556D8AC6}"/>
          </ac:spMkLst>
        </pc:spChg>
        <pc:cxnChg chg="mod">
          <ac:chgData name="CHARAN SINGH" userId="cf93d647e8583ced" providerId="LiveId" clId="{0369EAA2-502D-4E43-A93D-DD36393BC89F}" dt="2025-09-11T05:57:16.753" v="253" actId="1076"/>
          <ac:cxnSpMkLst>
            <pc:docMk/>
            <pc:sldMk cId="2001295331" sldId="366"/>
            <ac:cxnSpMk id="5" creationId="{657AAE97-FA77-4C2D-D913-8CF1BA14EF56}"/>
          </ac:cxnSpMkLst>
        </pc:cxnChg>
      </pc:sldChg>
      <pc:sldChg chg="modSp mod">
        <pc:chgData name="CHARAN SINGH" userId="cf93d647e8583ced" providerId="LiveId" clId="{0369EAA2-502D-4E43-A93D-DD36393BC89F}" dt="2025-09-11T06:13:34.776" v="363" actId="255"/>
        <pc:sldMkLst>
          <pc:docMk/>
          <pc:sldMk cId="668109408" sldId="367"/>
        </pc:sldMkLst>
        <pc:spChg chg="mod">
          <ac:chgData name="CHARAN SINGH" userId="cf93d647e8583ced" providerId="LiveId" clId="{0369EAA2-502D-4E43-A93D-DD36393BC89F}" dt="2025-09-11T06:04:45.680" v="324"/>
          <ac:spMkLst>
            <pc:docMk/>
            <pc:sldMk cId="668109408" sldId="367"/>
            <ac:spMk id="22" creationId="{899E544A-8F1C-9A13-F6C5-1ED42BD5BABE}"/>
          </ac:spMkLst>
        </pc:spChg>
        <pc:spChg chg="mod">
          <ac:chgData name="CHARAN SINGH" userId="cf93d647e8583ced" providerId="LiveId" clId="{0369EAA2-502D-4E43-A93D-DD36393BC89F}" dt="2025-09-11T06:13:34.776" v="363" actId="255"/>
          <ac:spMkLst>
            <pc:docMk/>
            <pc:sldMk cId="668109408" sldId="367"/>
            <ac:spMk id="26" creationId="{13355C5C-8781-CB54-B498-ECC1F690AE49}"/>
          </ac:spMkLst>
        </pc:spChg>
      </pc:sldChg>
      <pc:sldChg chg="modSp mod">
        <pc:chgData name="CHARAN SINGH" userId="cf93d647e8583ced" providerId="LiveId" clId="{0369EAA2-502D-4E43-A93D-DD36393BC89F}" dt="2025-09-11T06:09:08.125" v="331" actId="207"/>
        <pc:sldMkLst>
          <pc:docMk/>
          <pc:sldMk cId="479924082" sldId="368"/>
        </pc:sldMkLst>
        <pc:spChg chg="mod">
          <ac:chgData name="CHARAN SINGH" userId="cf93d647e8583ced" providerId="LiveId" clId="{0369EAA2-502D-4E43-A93D-DD36393BC89F}" dt="2025-09-11T06:09:08.125" v="331" actId="207"/>
          <ac:spMkLst>
            <pc:docMk/>
            <pc:sldMk cId="479924082" sldId="368"/>
            <ac:spMk id="2" creationId="{60A36AF4-DB04-73EB-EE87-F05470F11DE3}"/>
          </ac:spMkLst>
        </pc:spChg>
        <pc:spChg chg="mod">
          <ac:chgData name="CHARAN SINGH" userId="cf93d647e8583ced" providerId="LiveId" clId="{0369EAA2-502D-4E43-A93D-DD36393BC89F}" dt="2025-09-11T06:07:24.850" v="326"/>
          <ac:spMkLst>
            <pc:docMk/>
            <pc:sldMk cId="479924082" sldId="368"/>
            <ac:spMk id="22" creationId="{6CF9FAE4-2DAB-3240-E60C-FB40050DE3BE}"/>
          </ac:spMkLst>
        </pc:spChg>
      </pc:sldChg>
      <pc:sldChg chg="modSp mod">
        <pc:chgData name="CHARAN SINGH" userId="cf93d647e8583ced" providerId="LiveId" clId="{0369EAA2-502D-4E43-A93D-DD36393BC89F}" dt="2025-09-11T06:15:03.536" v="366" actId="207"/>
        <pc:sldMkLst>
          <pc:docMk/>
          <pc:sldMk cId="4055188188" sldId="369"/>
        </pc:sldMkLst>
        <pc:spChg chg="mod">
          <ac:chgData name="CHARAN SINGH" userId="cf93d647e8583ced" providerId="LiveId" clId="{0369EAA2-502D-4E43-A93D-DD36393BC89F}" dt="2025-09-11T06:15:03.536" v="366" actId="207"/>
          <ac:spMkLst>
            <pc:docMk/>
            <pc:sldMk cId="4055188188" sldId="369"/>
            <ac:spMk id="2" creationId="{1B7FC65E-0E47-5512-23F0-03C9390DA8BC}"/>
          </ac:spMkLst>
        </pc:spChg>
        <pc:spChg chg="mod">
          <ac:chgData name="CHARAN SINGH" userId="cf93d647e8583ced" providerId="LiveId" clId="{0369EAA2-502D-4E43-A93D-DD36393BC89F}" dt="2025-09-11T06:14:14.907" v="364"/>
          <ac:spMkLst>
            <pc:docMk/>
            <pc:sldMk cId="4055188188" sldId="369"/>
            <ac:spMk id="22" creationId="{2FFD3D1E-EE8C-CD38-BAB2-0C27BC559FC6}"/>
          </ac:spMkLst>
        </pc:spChg>
      </pc:sldChg>
      <pc:sldChg chg="modSp mod">
        <pc:chgData name="CHARAN SINGH" userId="cf93d647e8583ced" providerId="LiveId" clId="{0369EAA2-502D-4E43-A93D-DD36393BC89F}" dt="2025-09-11T07:03:48.439" v="409" actId="1076"/>
        <pc:sldMkLst>
          <pc:docMk/>
          <pc:sldMk cId="2097730678" sldId="370"/>
        </pc:sldMkLst>
        <pc:picChg chg="mod">
          <ac:chgData name="CHARAN SINGH" userId="cf93d647e8583ced" providerId="LiveId" clId="{0369EAA2-502D-4E43-A93D-DD36393BC89F}" dt="2025-09-11T07:03:48.439" v="409" actId="1076"/>
          <ac:picMkLst>
            <pc:docMk/>
            <pc:sldMk cId="2097730678" sldId="370"/>
            <ac:picMk id="2" creationId="{19393225-A41A-31EC-78B5-CD12F471A414}"/>
          </ac:picMkLst>
        </pc:picChg>
      </pc:sldChg>
      <pc:sldChg chg="addSp delSp modSp mod">
        <pc:chgData name="CHARAN SINGH" userId="cf93d647e8583ced" providerId="LiveId" clId="{0369EAA2-502D-4E43-A93D-DD36393BC89F}" dt="2025-09-13T07:12:28.848" v="1127"/>
        <pc:sldMkLst>
          <pc:docMk/>
          <pc:sldMk cId="1646769281" sldId="371"/>
        </pc:sldMkLst>
        <pc:spChg chg="add del mod">
          <ac:chgData name="CHARAN SINGH" userId="cf93d647e8583ced" providerId="LiveId" clId="{0369EAA2-502D-4E43-A93D-DD36393BC89F}" dt="2025-09-13T06:08:35.931" v="1007" actId="20577"/>
          <ac:spMkLst>
            <pc:docMk/>
            <pc:sldMk cId="1646769281" sldId="371"/>
            <ac:spMk id="2" creationId="{52C686DA-D2CE-A373-4FFF-A2B8EC3ABEE0}"/>
          </ac:spMkLst>
        </pc:spChg>
        <pc:spChg chg="mod">
          <ac:chgData name="CHARAN SINGH" userId="cf93d647e8583ced" providerId="LiveId" clId="{0369EAA2-502D-4E43-A93D-DD36393BC89F}" dt="2025-09-11T07:04:00.035" v="410"/>
          <ac:spMkLst>
            <pc:docMk/>
            <pc:sldMk cId="1646769281" sldId="371"/>
            <ac:spMk id="9" creationId="{C57D53D2-5E54-9A65-26AC-B364B293E739}"/>
          </ac:spMkLst>
        </pc:spChg>
        <pc:spChg chg="mod">
          <ac:chgData name="CHARAN SINGH" userId="cf93d647e8583ced" providerId="LiveId" clId="{0369EAA2-502D-4E43-A93D-DD36393BC89F}" dt="2025-09-13T07:12:28.848" v="1127"/>
          <ac:spMkLst>
            <pc:docMk/>
            <pc:sldMk cId="1646769281" sldId="371"/>
            <ac:spMk id="10" creationId="{82A36DF1-BD7D-07F5-F110-519A648551BA}"/>
          </ac:spMkLst>
        </pc:spChg>
      </pc:sldChg>
      <pc:sldChg chg="modSp mod">
        <pc:chgData name="CHARAN SINGH" userId="cf93d647e8583ced" providerId="LiveId" clId="{0369EAA2-502D-4E43-A93D-DD36393BC89F}" dt="2025-09-11T07:09:34.793" v="467" actId="207"/>
        <pc:sldMkLst>
          <pc:docMk/>
          <pc:sldMk cId="2732732693" sldId="372"/>
        </pc:sldMkLst>
        <pc:spChg chg="mod">
          <ac:chgData name="CHARAN SINGH" userId="cf93d647e8583ced" providerId="LiveId" clId="{0369EAA2-502D-4E43-A93D-DD36393BC89F}" dt="2025-09-11T07:07:21.292" v="436" actId="1076"/>
          <ac:spMkLst>
            <pc:docMk/>
            <pc:sldMk cId="2732732693" sldId="372"/>
            <ac:spMk id="7" creationId="{A50FC9B2-118F-84AE-0CA9-14E6223ED6DC}"/>
          </ac:spMkLst>
        </pc:spChg>
        <pc:spChg chg="mod">
          <ac:chgData name="CHARAN SINGH" userId="cf93d647e8583ced" providerId="LiveId" clId="{0369EAA2-502D-4E43-A93D-DD36393BC89F}" dt="2025-09-11T07:06:36.376" v="427"/>
          <ac:spMkLst>
            <pc:docMk/>
            <pc:sldMk cId="2732732693" sldId="372"/>
            <ac:spMk id="9" creationId="{763A8455-8A2D-8A96-CF34-56FBC45C9646}"/>
          </ac:spMkLst>
        </pc:spChg>
        <pc:spChg chg="mod">
          <ac:chgData name="CHARAN SINGH" userId="cf93d647e8583ced" providerId="LiveId" clId="{0369EAA2-502D-4E43-A93D-DD36393BC89F}" dt="2025-09-11T07:09:34.793" v="467" actId="207"/>
          <ac:spMkLst>
            <pc:docMk/>
            <pc:sldMk cId="2732732693" sldId="372"/>
            <ac:spMk id="10" creationId="{73BAF9B4-B5F0-B38F-D5C4-CAF7B281ADD3}"/>
          </ac:spMkLst>
        </pc:spChg>
      </pc:sldChg>
      <pc:sldChg chg="modSp mod">
        <pc:chgData name="CHARAN SINGH" userId="cf93d647e8583ced" providerId="LiveId" clId="{0369EAA2-502D-4E43-A93D-DD36393BC89F}" dt="2025-09-11T10:52:10.267" v="710" actId="20577"/>
        <pc:sldMkLst>
          <pc:docMk/>
          <pc:sldMk cId="2033799586" sldId="373"/>
        </pc:sldMkLst>
        <pc:spChg chg="mod">
          <ac:chgData name="CHARAN SINGH" userId="cf93d647e8583ced" providerId="LiveId" clId="{0369EAA2-502D-4E43-A93D-DD36393BC89F}" dt="2025-09-11T07:10:16.854" v="468"/>
          <ac:spMkLst>
            <pc:docMk/>
            <pc:sldMk cId="2033799586" sldId="373"/>
            <ac:spMk id="9" creationId="{06049CCA-7BB7-BFC4-6365-0ECC5BA07D83}"/>
          </ac:spMkLst>
        </pc:spChg>
        <pc:spChg chg="mod">
          <ac:chgData name="CHARAN SINGH" userId="cf93d647e8583ced" providerId="LiveId" clId="{0369EAA2-502D-4E43-A93D-DD36393BC89F}" dt="2025-09-11T10:52:10.267" v="710" actId="20577"/>
          <ac:spMkLst>
            <pc:docMk/>
            <pc:sldMk cId="2033799586" sldId="373"/>
            <ac:spMk id="10" creationId="{66093F68-7328-BFC4-4CEB-6521ECA46C77}"/>
          </ac:spMkLst>
        </pc:spChg>
      </pc:sldChg>
      <pc:sldChg chg="modSp mod">
        <pc:chgData name="CHARAN SINGH" userId="cf93d647e8583ced" providerId="LiveId" clId="{0369EAA2-502D-4E43-A93D-DD36393BC89F}" dt="2025-09-11T07:13:25.489" v="480"/>
        <pc:sldMkLst>
          <pc:docMk/>
          <pc:sldMk cId="1163577832" sldId="374"/>
        </pc:sldMkLst>
        <pc:spChg chg="mod">
          <ac:chgData name="CHARAN SINGH" userId="cf93d647e8583ced" providerId="LiveId" clId="{0369EAA2-502D-4E43-A93D-DD36393BC89F}" dt="2025-09-11T07:13:25.489" v="480"/>
          <ac:spMkLst>
            <pc:docMk/>
            <pc:sldMk cId="1163577832" sldId="374"/>
            <ac:spMk id="17" creationId="{F8FA0F6E-75E3-7C33-84E8-13FAE1B805F6}"/>
          </ac:spMkLst>
        </pc:spChg>
        <pc:spChg chg="mod">
          <ac:chgData name="CHARAN SINGH" userId="cf93d647e8583ced" providerId="LiveId" clId="{0369EAA2-502D-4E43-A93D-DD36393BC89F}" dt="2025-09-11T07:13:02.766" v="478" actId="20577"/>
          <ac:spMkLst>
            <pc:docMk/>
            <pc:sldMk cId="1163577832" sldId="374"/>
            <ac:spMk id="69" creationId="{CB5F88B1-039C-4D06-B110-FD7E5EAC4B88}"/>
          </ac:spMkLst>
        </pc:spChg>
      </pc:sldChg>
      <pc:sldChg chg="modSp mod">
        <pc:chgData name="CHARAN SINGH" userId="cf93d647e8583ced" providerId="LiveId" clId="{0369EAA2-502D-4E43-A93D-DD36393BC89F}" dt="2025-09-11T07:19:04.644" v="539" actId="1076"/>
        <pc:sldMkLst>
          <pc:docMk/>
          <pc:sldMk cId="2664649426" sldId="375"/>
        </pc:sldMkLst>
        <pc:spChg chg="mod">
          <ac:chgData name="CHARAN SINGH" userId="cf93d647e8583ced" providerId="LiveId" clId="{0369EAA2-502D-4E43-A93D-DD36393BC89F}" dt="2025-09-11T07:18:48.659" v="538"/>
          <ac:spMkLst>
            <pc:docMk/>
            <pc:sldMk cId="2664649426" sldId="375"/>
            <ac:spMk id="17" creationId="{A58FA36E-DD73-7351-AFA1-85FD1D18CB1C}"/>
          </ac:spMkLst>
        </pc:spChg>
        <pc:picChg chg="mod">
          <ac:chgData name="CHARAN SINGH" userId="cf93d647e8583ced" providerId="LiveId" clId="{0369EAA2-502D-4E43-A93D-DD36393BC89F}" dt="2025-09-11T07:19:04.644" v="539" actId="1076"/>
          <ac:picMkLst>
            <pc:docMk/>
            <pc:sldMk cId="2664649426" sldId="375"/>
            <ac:picMk id="2" creationId="{19EF8011-D0E5-7C72-6CCE-B09A708FB0ED}"/>
          </ac:picMkLst>
        </pc:picChg>
      </pc:sldChg>
      <pc:sldChg chg="modSp mod">
        <pc:chgData name="CHARAN SINGH" userId="cf93d647e8583ced" providerId="LiveId" clId="{0369EAA2-502D-4E43-A93D-DD36393BC89F}" dt="2025-09-11T07:17:15.634" v="537" actId="20577"/>
        <pc:sldMkLst>
          <pc:docMk/>
          <pc:sldMk cId="2581765637" sldId="376"/>
        </pc:sldMkLst>
        <pc:spChg chg="mod">
          <ac:chgData name="CHARAN SINGH" userId="cf93d647e8583ced" providerId="LiveId" clId="{0369EAA2-502D-4E43-A93D-DD36393BC89F}" dt="2025-09-11T07:13:48.522" v="481"/>
          <ac:spMkLst>
            <pc:docMk/>
            <pc:sldMk cId="2581765637" sldId="376"/>
            <ac:spMk id="9" creationId="{7BF2EC7C-0813-C132-27C6-13094D64EA83}"/>
          </ac:spMkLst>
        </pc:spChg>
        <pc:spChg chg="mod">
          <ac:chgData name="CHARAN SINGH" userId="cf93d647e8583ced" providerId="LiveId" clId="{0369EAA2-502D-4E43-A93D-DD36393BC89F}" dt="2025-09-11T07:17:15.634" v="537" actId="20577"/>
          <ac:spMkLst>
            <pc:docMk/>
            <pc:sldMk cId="2581765637" sldId="376"/>
            <ac:spMk id="10" creationId="{BCB171A8-B485-E022-5B93-8F9345E7FA50}"/>
          </ac:spMkLst>
        </pc:spChg>
      </pc:sldChg>
      <pc:sldChg chg="modSp">
        <pc:chgData name="CHARAN SINGH" userId="cf93d647e8583ced" providerId="LiveId" clId="{0369EAA2-502D-4E43-A93D-DD36393BC89F}" dt="2025-09-11T07:19:30.282" v="540"/>
        <pc:sldMkLst>
          <pc:docMk/>
          <pc:sldMk cId="3950646008" sldId="377"/>
        </pc:sldMkLst>
        <pc:spChg chg="mod">
          <ac:chgData name="CHARAN SINGH" userId="cf93d647e8583ced" providerId="LiveId" clId="{0369EAA2-502D-4E43-A93D-DD36393BC89F}" dt="2025-09-11T07:19:30.282" v="540"/>
          <ac:spMkLst>
            <pc:docMk/>
            <pc:sldMk cId="3950646008" sldId="377"/>
            <ac:spMk id="9" creationId="{8348DDFA-3A71-0515-5844-534785247F86}"/>
          </ac:spMkLst>
        </pc:spChg>
      </pc:sldChg>
      <pc:sldChg chg="modSp mod">
        <pc:chgData name="CHARAN SINGH" userId="cf93d647e8583ced" providerId="LiveId" clId="{0369EAA2-502D-4E43-A93D-DD36393BC89F}" dt="2025-09-11T07:21:02.777" v="543"/>
        <pc:sldMkLst>
          <pc:docMk/>
          <pc:sldMk cId="3053298093" sldId="378"/>
        </pc:sldMkLst>
        <pc:spChg chg="mod">
          <ac:chgData name="CHARAN SINGH" userId="cf93d647e8583ced" providerId="LiveId" clId="{0369EAA2-502D-4E43-A93D-DD36393BC89F}" dt="2025-09-11T07:20:12.586" v="542"/>
          <ac:spMkLst>
            <pc:docMk/>
            <pc:sldMk cId="3053298093" sldId="378"/>
            <ac:spMk id="9" creationId="{E39EEA49-F251-636F-0B9F-595691825617}"/>
          </ac:spMkLst>
        </pc:spChg>
        <pc:spChg chg="mod">
          <ac:chgData name="CHARAN SINGH" userId="cf93d647e8583ced" providerId="LiveId" clId="{0369EAA2-502D-4E43-A93D-DD36393BC89F}" dt="2025-09-11T07:21:02.777" v="543"/>
          <ac:spMkLst>
            <pc:docMk/>
            <pc:sldMk cId="3053298093" sldId="378"/>
            <ac:spMk id="10" creationId="{8D2D2DBD-DA08-0803-4C50-7AE699D2438B}"/>
          </ac:spMkLst>
        </pc:spChg>
      </pc:sldChg>
      <pc:sldChg chg="modSp mod">
        <pc:chgData name="CHARAN SINGH" userId="cf93d647e8583ced" providerId="LiveId" clId="{0369EAA2-502D-4E43-A93D-DD36393BC89F}" dt="2025-09-11T10:57:33.204" v="722"/>
        <pc:sldMkLst>
          <pc:docMk/>
          <pc:sldMk cId="214213342" sldId="379"/>
        </pc:sldMkLst>
        <pc:spChg chg="mod">
          <ac:chgData name="CHARAN SINGH" userId="cf93d647e8583ced" providerId="LiveId" clId="{0369EAA2-502D-4E43-A93D-DD36393BC89F}" dt="2025-09-11T07:21:18.156" v="544"/>
          <ac:spMkLst>
            <pc:docMk/>
            <pc:sldMk cId="214213342" sldId="379"/>
            <ac:spMk id="9" creationId="{6962D11A-2A27-09FA-DA4A-D565AE411244}"/>
          </ac:spMkLst>
        </pc:spChg>
        <pc:spChg chg="mod">
          <ac:chgData name="CHARAN SINGH" userId="cf93d647e8583ced" providerId="LiveId" clId="{0369EAA2-502D-4E43-A93D-DD36393BC89F}" dt="2025-09-11T10:57:33.204" v="722"/>
          <ac:spMkLst>
            <pc:docMk/>
            <pc:sldMk cId="214213342" sldId="379"/>
            <ac:spMk id="10" creationId="{A37DF378-D440-7E59-1D32-8A780C51C8C3}"/>
          </ac:spMkLst>
        </pc:spChg>
      </pc:sldChg>
      <pc:sldChg chg="addSp delSp modSp mod">
        <pc:chgData name="CHARAN SINGH" userId="cf93d647e8583ced" providerId="LiveId" clId="{0369EAA2-502D-4E43-A93D-DD36393BC89F}" dt="2025-09-11T11:04:11.465" v="768" actId="255"/>
        <pc:sldMkLst>
          <pc:docMk/>
          <pc:sldMk cId="292720617" sldId="380"/>
        </pc:sldMkLst>
        <pc:spChg chg="add del">
          <ac:chgData name="CHARAN SINGH" userId="cf93d647e8583ced" providerId="LiveId" clId="{0369EAA2-502D-4E43-A93D-DD36393BC89F}" dt="2025-09-11T07:23:31.203" v="558" actId="21"/>
          <ac:spMkLst>
            <pc:docMk/>
            <pc:sldMk cId="292720617" sldId="380"/>
            <ac:spMk id="7" creationId="{D7EB0F83-8CE2-3D66-A2C1-728827430981}"/>
          </ac:spMkLst>
        </pc:spChg>
        <pc:spChg chg="mod">
          <ac:chgData name="CHARAN SINGH" userId="cf93d647e8583ced" providerId="LiveId" clId="{0369EAA2-502D-4E43-A93D-DD36393BC89F}" dt="2025-09-11T07:22:07.673" v="550"/>
          <ac:spMkLst>
            <pc:docMk/>
            <pc:sldMk cId="292720617" sldId="380"/>
            <ac:spMk id="9" creationId="{A6624AD3-1685-CDFD-E73F-9436B8473D06}"/>
          </ac:spMkLst>
        </pc:spChg>
        <pc:spChg chg="mod">
          <ac:chgData name="CHARAN SINGH" userId="cf93d647e8583ced" providerId="LiveId" clId="{0369EAA2-502D-4E43-A93D-DD36393BC89F}" dt="2025-09-11T11:04:11.465" v="768" actId="255"/>
          <ac:spMkLst>
            <pc:docMk/>
            <pc:sldMk cId="292720617" sldId="380"/>
            <ac:spMk id="10" creationId="{9944ACC8-3B82-FB74-BC46-64EAA25B9D62}"/>
          </ac:spMkLst>
        </pc:spChg>
      </pc:sldChg>
      <pc:sldChg chg="modSp mod">
        <pc:chgData name="CHARAN SINGH" userId="cf93d647e8583ced" providerId="LiveId" clId="{0369EAA2-502D-4E43-A93D-DD36393BC89F}" dt="2025-09-11T07:25:44.316" v="565"/>
        <pc:sldMkLst>
          <pc:docMk/>
          <pc:sldMk cId="2091596240" sldId="381"/>
        </pc:sldMkLst>
        <pc:spChg chg="mod">
          <ac:chgData name="CHARAN SINGH" userId="cf93d647e8583ced" providerId="LiveId" clId="{0369EAA2-502D-4E43-A93D-DD36393BC89F}" dt="2025-09-11T07:24:30.428" v="560"/>
          <ac:spMkLst>
            <pc:docMk/>
            <pc:sldMk cId="2091596240" sldId="381"/>
            <ac:spMk id="9" creationId="{DE0AFCF7-DA2A-71A1-50A6-C9E9CD0646C5}"/>
          </ac:spMkLst>
        </pc:spChg>
        <pc:spChg chg="mod">
          <ac:chgData name="CHARAN SINGH" userId="cf93d647e8583ced" providerId="LiveId" clId="{0369EAA2-502D-4E43-A93D-DD36393BC89F}" dt="2025-09-11T07:25:44.316" v="565"/>
          <ac:spMkLst>
            <pc:docMk/>
            <pc:sldMk cId="2091596240" sldId="381"/>
            <ac:spMk id="10" creationId="{E0854AA7-11F0-A00B-6BB1-6961A2ACB47A}"/>
          </ac:spMkLst>
        </pc:spChg>
      </pc:sldChg>
      <pc:sldChg chg="modSp mod">
        <pc:chgData name="CHARAN SINGH" userId="cf93d647e8583ced" providerId="LiveId" clId="{0369EAA2-502D-4E43-A93D-DD36393BC89F}" dt="2025-09-11T11:06:55.228" v="771"/>
        <pc:sldMkLst>
          <pc:docMk/>
          <pc:sldMk cId="3880262216" sldId="382"/>
        </pc:sldMkLst>
        <pc:spChg chg="mod">
          <ac:chgData name="CHARAN SINGH" userId="cf93d647e8583ced" providerId="LiveId" clId="{0369EAA2-502D-4E43-A93D-DD36393BC89F}" dt="2025-09-11T07:26:31.117" v="569" actId="1076"/>
          <ac:spMkLst>
            <pc:docMk/>
            <pc:sldMk cId="3880262216" sldId="382"/>
            <ac:spMk id="7" creationId="{80D52142-2288-2BAF-185A-A9647919DEAD}"/>
          </ac:spMkLst>
        </pc:spChg>
        <pc:spChg chg="mod">
          <ac:chgData name="CHARAN SINGH" userId="cf93d647e8583ced" providerId="LiveId" clId="{0369EAA2-502D-4E43-A93D-DD36393BC89F}" dt="2025-09-11T07:26:22.151" v="568" actId="20577"/>
          <ac:spMkLst>
            <pc:docMk/>
            <pc:sldMk cId="3880262216" sldId="382"/>
            <ac:spMk id="9" creationId="{3900E500-05B3-4724-1C13-0C8DE243A8D8}"/>
          </ac:spMkLst>
        </pc:spChg>
        <pc:spChg chg="mod">
          <ac:chgData name="CHARAN SINGH" userId="cf93d647e8583ced" providerId="LiveId" clId="{0369EAA2-502D-4E43-A93D-DD36393BC89F}" dt="2025-09-11T11:06:55.228" v="771"/>
          <ac:spMkLst>
            <pc:docMk/>
            <pc:sldMk cId="3880262216" sldId="382"/>
            <ac:spMk id="10" creationId="{23FF9B93-A4BB-2401-241F-C16F320CE81D}"/>
          </ac:spMkLst>
        </pc:spChg>
      </pc:sldChg>
      <pc:sldChg chg="modSp del mod">
        <pc:chgData name="CHARAN SINGH" userId="cf93d647e8583ced" providerId="LiveId" clId="{0369EAA2-502D-4E43-A93D-DD36393BC89F}" dt="2025-09-11T11:08:32.805" v="772" actId="2696"/>
        <pc:sldMkLst>
          <pc:docMk/>
          <pc:sldMk cId="3302678713" sldId="383"/>
        </pc:sldMkLst>
      </pc:sldChg>
      <pc:sldChg chg="modSp mod">
        <pc:chgData name="CHARAN SINGH" userId="cf93d647e8583ced" providerId="LiveId" clId="{0369EAA2-502D-4E43-A93D-DD36393BC89F}" dt="2025-09-13T06:24:04.199" v="1060" actId="20577"/>
        <pc:sldMkLst>
          <pc:docMk/>
          <pc:sldMk cId="3783435409" sldId="384"/>
        </pc:sldMkLst>
        <pc:spChg chg="mod">
          <ac:chgData name="CHARAN SINGH" userId="cf93d647e8583ced" providerId="LiveId" clId="{0369EAA2-502D-4E43-A93D-DD36393BC89F}" dt="2025-09-11T07:31:55.546" v="584" actId="20577"/>
          <ac:spMkLst>
            <pc:docMk/>
            <pc:sldMk cId="3783435409" sldId="384"/>
            <ac:spMk id="2" creationId="{96D6C07A-341C-64BE-FB3B-5CBEB05531EA}"/>
          </ac:spMkLst>
        </pc:spChg>
        <pc:spChg chg="mod">
          <ac:chgData name="CHARAN SINGH" userId="cf93d647e8583ced" providerId="LiveId" clId="{0369EAA2-502D-4E43-A93D-DD36393BC89F}" dt="2025-09-13T06:24:04.199" v="1060" actId="20577"/>
          <ac:spMkLst>
            <pc:docMk/>
            <pc:sldMk cId="3783435409" sldId="384"/>
            <ac:spMk id="6" creationId="{FE07797C-B77D-64BE-402E-DBA87469F1A7}"/>
          </ac:spMkLst>
        </pc:spChg>
      </pc:sldChg>
      <pc:sldChg chg="modSp mod">
        <pc:chgData name="CHARAN SINGH" userId="cf93d647e8583ced" providerId="LiveId" clId="{0369EAA2-502D-4E43-A93D-DD36393BC89F}" dt="2025-09-13T06:25:43.604" v="1092" actId="20577"/>
        <pc:sldMkLst>
          <pc:docMk/>
          <pc:sldMk cId="499035733" sldId="385"/>
        </pc:sldMkLst>
        <pc:spChg chg="mod">
          <ac:chgData name="CHARAN SINGH" userId="cf93d647e8583ced" providerId="LiveId" clId="{0369EAA2-502D-4E43-A93D-DD36393BC89F}" dt="2025-09-11T07:35:01.145" v="602" actId="20577"/>
          <ac:spMkLst>
            <pc:docMk/>
            <pc:sldMk cId="499035733" sldId="385"/>
            <ac:spMk id="2" creationId="{055A0330-5073-35CE-98BB-7A23380F27DD}"/>
          </ac:spMkLst>
        </pc:spChg>
        <pc:spChg chg="mod">
          <ac:chgData name="CHARAN SINGH" userId="cf93d647e8583ced" providerId="LiveId" clId="{0369EAA2-502D-4E43-A93D-DD36393BC89F}" dt="2025-09-13T06:25:43.604" v="1092" actId="20577"/>
          <ac:spMkLst>
            <pc:docMk/>
            <pc:sldMk cId="499035733" sldId="385"/>
            <ac:spMk id="6" creationId="{ED0B52B6-F318-BBF5-42F1-7B0D2DCA50D3}"/>
          </ac:spMkLst>
        </pc:spChg>
      </pc:sldChg>
      <pc:sldChg chg="modSp mod">
        <pc:chgData name="CHARAN SINGH" userId="cf93d647e8583ced" providerId="LiveId" clId="{0369EAA2-502D-4E43-A93D-DD36393BC89F}" dt="2025-09-11T11:20:39.994" v="808"/>
        <pc:sldMkLst>
          <pc:docMk/>
          <pc:sldMk cId="2216460570" sldId="386"/>
        </pc:sldMkLst>
        <pc:spChg chg="mod">
          <ac:chgData name="CHARAN SINGH" userId="cf93d647e8583ced" providerId="LiveId" clId="{0369EAA2-502D-4E43-A93D-DD36393BC89F}" dt="2025-09-11T10:41:28.088" v="679"/>
          <ac:spMkLst>
            <pc:docMk/>
            <pc:sldMk cId="2216460570" sldId="386"/>
            <ac:spMk id="2" creationId="{2AB2C0AC-F30F-4877-85C6-340A71A37181}"/>
          </ac:spMkLst>
        </pc:spChg>
        <pc:spChg chg="mod">
          <ac:chgData name="CHARAN SINGH" userId="cf93d647e8583ced" providerId="LiveId" clId="{0369EAA2-502D-4E43-A93D-DD36393BC89F}" dt="2025-09-11T11:20:39.994" v="808"/>
          <ac:spMkLst>
            <pc:docMk/>
            <pc:sldMk cId="2216460570" sldId="386"/>
            <ac:spMk id="6" creationId="{F6C915AC-0231-2B0C-3986-06C528B056BC}"/>
          </ac:spMkLst>
        </pc:spChg>
      </pc:sldChg>
      <pc:sldChg chg="modSp mod">
        <pc:chgData name="CHARAN SINGH" userId="cf93d647e8583ced" providerId="LiveId" clId="{0369EAA2-502D-4E43-A93D-DD36393BC89F}" dt="2025-09-11T10:43:13.054" v="687" actId="255"/>
        <pc:sldMkLst>
          <pc:docMk/>
          <pc:sldMk cId="4246514502" sldId="387"/>
        </pc:sldMkLst>
        <pc:spChg chg="mod">
          <ac:chgData name="CHARAN SINGH" userId="cf93d647e8583ced" providerId="LiveId" clId="{0369EAA2-502D-4E43-A93D-DD36393BC89F}" dt="2025-09-11T10:42:40.883" v="684"/>
          <ac:spMkLst>
            <pc:docMk/>
            <pc:sldMk cId="4246514502" sldId="387"/>
            <ac:spMk id="2" creationId="{95C20CA4-5D92-194A-4E55-A44E93C729F3}"/>
          </ac:spMkLst>
        </pc:spChg>
        <pc:spChg chg="mod">
          <ac:chgData name="CHARAN SINGH" userId="cf93d647e8583ced" providerId="LiveId" clId="{0369EAA2-502D-4E43-A93D-DD36393BC89F}" dt="2025-09-11T10:43:13.054" v="687" actId="255"/>
          <ac:spMkLst>
            <pc:docMk/>
            <pc:sldMk cId="4246514502" sldId="387"/>
            <ac:spMk id="6" creationId="{A48BE444-8279-6C1B-B3B3-DEBCF01997CB}"/>
          </ac:spMkLst>
        </pc:spChg>
      </pc:sldChg>
      <pc:sldChg chg="modSp mod">
        <pc:chgData name="CHARAN SINGH" userId="cf93d647e8583ced" providerId="LiveId" clId="{0369EAA2-502D-4E43-A93D-DD36393BC89F}" dt="2025-09-11T11:40:39.146" v="939" actId="20577"/>
        <pc:sldMkLst>
          <pc:docMk/>
          <pc:sldMk cId="451907727" sldId="388"/>
        </pc:sldMkLst>
        <pc:spChg chg="mod">
          <ac:chgData name="CHARAN SINGH" userId="cf93d647e8583ced" providerId="LiveId" clId="{0369EAA2-502D-4E43-A93D-DD36393BC89F}" dt="2025-09-11T07:37:07.483" v="607"/>
          <ac:spMkLst>
            <pc:docMk/>
            <pc:sldMk cId="451907727" sldId="388"/>
            <ac:spMk id="2" creationId="{7CD3BC54-AB08-E62C-A29D-5FB3A5E930D6}"/>
          </ac:spMkLst>
        </pc:spChg>
        <pc:spChg chg="mod">
          <ac:chgData name="CHARAN SINGH" userId="cf93d647e8583ced" providerId="LiveId" clId="{0369EAA2-502D-4E43-A93D-DD36393BC89F}" dt="2025-09-11T11:40:39.146" v="939" actId="20577"/>
          <ac:spMkLst>
            <pc:docMk/>
            <pc:sldMk cId="451907727" sldId="388"/>
            <ac:spMk id="17" creationId="{A817DA54-8365-2CE9-D065-400FF4E8F722}"/>
          </ac:spMkLst>
        </pc:spChg>
        <pc:spChg chg="mod">
          <ac:chgData name="CHARAN SINGH" userId="cf93d647e8583ced" providerId="LiveId" clId="{0369EAA2-502D-4E43-A93D-DD36393BC89F}" dt="2025-09-11T11:27:02.545" v="821" actId="20577"/>
          <ac:spMkLst>
            <pc:docMk/>
            <pc:sldMk cId="451907727" sldId="388"/>
            <ac:spMk id="21" creationId="{27359D02-0646-2DEF-511E-94149904FD31}"/>
          </ac:spMkLst>
        </pc:spChg>
        <pc:spChg chg="mod">
          <ac:chgData name="CHARAN SINGH" userId="cf93d647e8583ced" providerId="LiveId" clId="{0369EAA2-502D-4E43-A93D-DD36393BC89F}" dt="2025-09-11T11:23:53.546" v="811" actId="20577"/>
          <ac:spMkLst>
            <pc:docMk/>
            <pc:sldMk cId="451907727" sldId="388"/>
            <ac:spMk id="25" creationId="{8CF1D4DD-84E1-3670-3318-DA72B8DE9274}"/>
          </ac:spMkLst>
        </pc:spChg>
      </pc:sldChg>
      <pc:sldChg chg="modSp mod">
        <pc:chgData name="CHARAN SINGH" userId="cf93d647e8583ced" providerId="LiveId" clId="{0369EAA2-502D-4E43-A93D-DD36393BC89F}" dt="2025-09-13T06:28:29.608" v="1099" actId="20577"/>
        <pc:sldMkLst>
          <pc:docMk/>
          <pc:sldMk cId="3931969656" sldId="389"/>
        </pc:sldMkLst>
        <pc:spChg chg="mod">
          <ac:chgData name="CHARAN SINGH" userId="cf93d647e8583ced" providerId="LiveId" clId="{0369EAA2-502D-4E43-A93D-DD36393BC89F}" dt="2025-09-11T07:39:23.128" v="620" actId="1076"/>
          <ac:spMkLst>
            <pc:docMk/>
            <pc:sldMk cId="3931969656" sldId="389"/>
            <ac:spMk id="7" creationId="{DE74F23F-0F91-5225-3357-C09A646E7526}"/>
          </ac:spMkLst>
        </pc:spChg>
        <pc:spChg chg="mod">
          <ac:chgData name="CHARAN SINGH" userId="cf93d647e8583ced" providerId="LiveId" clId="{0369EAA2-502D-4E43-A93D-DD36393BC89F}" dt="2025-09-11T11:42:45.953" v="943" actId="20577"/>
          <ac:spMkLst>
            <pc:docMk/>
            <pc:sldMk cId="3931969656" sldId="389"/>
            <ac:spMk id="9" creationId="{18F56131-1AD8-8E86-4483-06F7F88FEA60}"/>
          </ac:spMkLst>
        </pc:spChg>
        <pc:spChg chg="mod">
          <ac:chgData name="CHARAN SINGH" userId="cf93d647e8583ced" providerId="LiveId" clId="{0369EAA2-502D-4E43-A93D-DD36393BC89F}" dt="2025-09-13T06:28:29.608" v="1099" actId="20577"/>
          <ac:spMkLst>
            <pc:docMk/>
            <pc:sldMk cId="3931969656" sldId="389"/>
            <ac:spMk id="10" creationId="{8195F1E3-443E-D880-F24D-A50ECE81453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3">
    <p:bg>
      <p:bgPr>
        <a:solidFill>
          <a:schemeClr val="bg1"/>
        </a:solidFill>
        <a:effectLst/>
      </p:bgPr>
    </p:bg>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24F2B74D-F11E-A5DB-5043-8BE355B57385}"/>
              </a:ext>
            </a:extLst>
          </p:cNvPr>
          <p:cNvSpPr txBox="1">
            <a:spLocks/>
          </p:cNvSpPr>
          <p:nvPr userDrawn="1"/>
        </p:nvSpPr>
        <p:spPr>
          <a:xfrm>
            <a:off x="22812204" y="12813339"/>
            <a:ext cx="905046" cy="50261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solidFill>
                  <a:srgbClr val="E46C0A"/>
                </a:solidFill>
              </a:rPr>
              <a:pPr/>
              <a:t>‹#›</a:t>
            </a:fld>
            <a:endParaRPr lang="en-IN" dirty="0">
              <a:solidFill>
                <a:srgbClr val="E46C0A"/>
              </a:solidFill>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solidFill>
                  <a:srgbClr val="E46C0A"/>
                </a:solidFill>
              </a:rPr>
              <a:pPr/>
              <a:t>‹#›</a:t>
            </a:fld>
            <a:endParaRPr lang="en-IN">
              <a:solidFill>
                <a:srgbClr val="E46C0A"/>
              </a:solidFill>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A9E7F-ED96-1630-5F44-F7F1631848A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5626698-A73A-12E1-1740-8A5598514734}"/>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rgbClr val="E46C0A"/>
                </a:solidFill>
              </a:rPr>
              <a:t>NDRF | DMO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F7903B"/>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9.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36.png"/><Relationship Id="rId13" Type="http://schemas.microsoft.com/office/2007/relationships/hdphoto" Target="../media/hdphoto6.wdp"/><Relationship Id="rId3" Type="http://schemas.microsoft.com/office/2007/relationships/hdphoto" Target="../media/hdphoto1.wdp"/><Relationship Id="rId7" Type="http://schemas.microsoft.com/office/2007/relationships/hdphoto" Target="../media/hdphoto3.wdp"/><Relationship Id="rId12"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5.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37.png"/><Relationship Id="rId4" Type="http://schemas.openxmlformats.org/officeDocument/2006/relationships/image" Target="../media/image34.png"/><Relationship Id="rId9" Type="http://schemas.microsoft.com/office/2007/relationships/hdphoto" Target="../media/hdphoto4.wdp"/><Relationship Id="rId1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1.xml"/><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37FC53-ECDA-951A-DADC-B448EAB3AF74}"/>
              </a:ext>
            </a:extLst>
          </p:cNvPr>
          <p:cNvPicPr>
            <a:picLocks noChangeAspect="1"/>
          </p:cNvPicPr>
          <p:nvPr/>
        </p:nvPicPr>
        <p:blipFill>
          <a:blip r:embed="rId2">
            <a:extLst>
              <a:ext uri="{28A0092B-C50C-407E-A947-70E740481C1C}">
                <a14:useLocalDpi xmlns:a14="http://schemas.microsoft.com/office/drawing/2010/main" val="0"/>
              </a:ext>
            </a:extLst>
          </a:blip>
          <a:srcRect t="678" b="678"/>
          <a:stretch/>
        </p:blipFill>
        <p:spPr>
          <a:xfrm>
            <a:off x="25400" y="0"/>
            <a:ext cx="24333201" cy="13716000"/>
          </a:xfrm>
          <a:prstGeom prst="rect">
            <a:avLst/>
          </a:prstGeom>
        </p:spPr>
      </p:pic>
      <p:sp>
        <p:nvSpPr>
          <p:cNvPr id="9" name="Rectangle">
            <a:extLst>
              <a:ext uri="{FF2B5EF4-FFF2-40B4-BE49-F238E27FC236}">
                <a16:creationId xmlns:a16="http://schemas.microsoft.com/office/drawing/2014/main" id="{72473347-6BEE-3525-8885-93B0C9BDE2E2}"/>
              </a:ext>
            </a:extLst>
          </p:cNvPr>
          <p:cNvSpPr/>
          <p:nvPr/>
        </p:nvSpPr>
        <p:spPr>
          <a:xfrm>
            <a:off x="0" y="-46404"/>
            <a:ext cx="24434800" cy="13766800"/>
          </a:xfrm>
          <a:prstGeom prst="rect">
            <a:avLst/>
          </a:prstGeom>
          <a:solidFill>
            <a:srgbClr val="535353">
              <a:alpha val="70000"/>
            </a:srgbClr>
          </a:solidFill>
          <a:ln w="12700">
            <a:miter lim="400000"/>
          </a:ln>
        </p:spPr>
        <p:txBody>
          <a:bodyPr lIns="78283" tIns="78283" rIns="78283" bIns="78283"/>
          <a:lstStyle/>
          <a:p>
            <a:endParaRPr/>
          </a:p>
        </p:txBody>
      </p:sp>
      <p:sp>
        <p:nvSpPr>
          <p:cNvPr id="78" name="Rectangle"/>
          <p:cNvSpPr/>
          <p:nvPr/>
        </p:nvSpPr>
        <p:spPr>
          <a:xfrm>
            <a:off x="1012733" y="13538588"/>
            <a:ext cx="3815338" cy="203200"/>
          </a:xfrm>
          <a:prstGeom prst="rect">
            <a:avLst/>
          </a:prstGeom>
          <a:solidFill>
            <a:srgbClr val="F7903B"/>
          </a:solidFill>
          <a:ln w="12700">
            <a:miter lim="400000"/>
          </a:ln>
        </p:spPr>
        <p:txBody>
          <a:bodyPr lIns="78283" tIns="78283" rIns="78283" bIns="78283"/>
          <a:lstStyle/>
          <a:p>
            <a:endParaRPr/>
          </a:p>
        </p:txBody>
      </p:sp>
      <p:sp>
        <p:nvSpPr>
          <p:cNvPr id="83" name="Shape"/>
          <p:cNvSpPr/>
          <p:nvPr/>
        </p:nvSpPr>
        <p:spPr>
          <a:xfrm>
            <a:off x="-103356" y="3880188"/>
            <a:ext cx="13772463" cy="4928531"/>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78283" tIns="78283" rIns="78283" bIns="78283"/>
          <a:lstStyle/>
          <a:p>
            <a:endParaRPr/>
          </a:p>
        </p:txBody>
      </p:sp>
      <p:sp>
        <p:nvSpPr>
          <p:cNvPr id="84" name="LESSON 2…"/>
          <p:cNvSpPr txBox="1"/>
          <p:nvPr/>
        </p:nvSpPr>
        <p:spPr>
          <a:xfrm>
            <a:off x="1016000" y="4706678"/>
            <a:ext cx="10382141" cy="31127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p>
            <a:pPr defTabSz="2438400">
              <a:defRPr sz="6400" b="1">
                <a:solidFill>
                  <a:srgbClr val="FFFFFF"/>
                </a:solidFill>
                <a:latin typeface="Open Sans"/>
                <a:ea typeface="Open Sans"/>
                <a:cs typeface="Open Sans"/>
                <a:sym typeface="Open Sans"/>
              </a:defRPr>
            </a:pPr>
            <a:r>
              <a:rPr lang="hi-IN" sz="6400" b="1" dirty="0">
                <a:sym typeface="Open Sans"/>
              </a:rPr>
              <a:t>पाठ 01</a:t>
            </a:r>
            <a:r>
              <a:rPr lang="en-IN" sz="6400" b="1" dirty="0">
                <a:sym typeface="Open Sans"/>
              </a:rPr>
              <a:t> </a:t>
            </a:r>
          </a:p>
          <a:p>
            <a:pPr defTabSz="2438400">
              <a:defRPr sz="6400" b="1">
                <a:solidFill>
                  <a:srgbClr val="FFFFFF"/>
                </a:solidFill>
                <a:latin typeface="Open Sans"/>
                <a:ea typeface="Open Sans"/>
                <a:cs typeface="Open Sans"/>
                <a:sym typeface="Open Sans"/>
              </a:defRPr>
            </a:pPr>
            <a:r>
              <a:rPr lang="hi-IN" sz="6400" b="1" dirty="0">
                <a:sym typeface="Open Sans"/>
              </a:rPr>
              <a:t>डीएम अधिनियम, नीति और योजना का संक्षेप</a:t>
            </a:r>
            <a:endParaRPr lang="en-IN" sz="6600" dirty="0"/>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endParaRPr/>
          </a:p>
        </p:txBody>
      </p:sp>
      <p:grpSp>
        <p:nvGrpSpPr>
          <p:cNvPr id="93" name="Group"/>
          <p:cNvGrpSpPr/>
          <p:nvPr/>
        </p:nvGrpSpPr>
        <p:grpSpPr>
          <a:xfrm>
            <a:off x="21491667" y="12800826"/>
            <a:ext cx="1879600" cy="902664"/>
            <a:chOff x="0" y="0"/>
            <a:chExt cx="1879600" cy="902662"/>
          </a:xfrm>
        </p:grpSpPr>
        <p:sp>
          <p:nvSpPr>
            <p:cNvPr id="91" name="PPT 2 - 1"/>
            <p:cNvSpPr txBox="1"/>
            <p:nvPr/>
          </p:nvSpPr>
          <p:spPr>
            <a:xfrm>
              <a:off x="76885" y="0"/>
              <a:ext cx="1725832" cy="6197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numCol="1" anchor="t">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chemeClr val="accent6">
                      <a:lumMod val="40000"/>
                      <a:lumOff val="60000"/>
                    </a:schemeClr>
                  </a:solidFill>
                </a:rPr>
                <a:t>PPT</a:t>
              </a:r>
              <a:r>
                <a:rPr lang="en-US" b="1" dirty="0">
                  <a:solidFill>
                    <a:schemeClr val="accent6">
                      <a:lumMod val="40000"/>
                      <a:lumOff val="60000"/>
                    </a:schemeClr>
                  </a:solidFill>
                </a:rPr>
                <a:t> 1 - 1</a:t>
              </a:r>
              <a:endParaRPr b="1" dirty="0">
                <a:solidFill>
                  <a:schemeClr val="accent6">
                    <a:lumMod val="40000"/>
                    <a:lumOff val="60000"/>
                  </a:schemeClr>
                </a:solidFill>
              </a:endParaRPr>
            </a:p>
          </p:txBody>
        </p:sp>
        <p:sp>
          <p:nvSpPr>
            <p:cNvPr id="92" name="Rectangle"/>
            <p:cNvSpPr/>
            <p:nvPr/>
          </p:nvSpPr>
          <p:spPr>
            <a:xfrm>
              <a:off x="0" y="699461"/>
              <a:ext cx="1879600" cy="203201"/>
            </a:xfrm>
            <a:prstGeom prst="rect">
              <a:avLst/>
            </a:prstGeom>
            <a:solidFill>
              <a:srgbClr val="F7903B"/>
            </a:solidFill>
            <a:ln w="12700" cap="flat">
              <a:noFill/>
              <a:miter lim="400000"/>
            </a:ln>
            <a:effectLst/>
          </p:spPr>
          <p:txBody>
            <a:bodyPr wrap="square" lIns="78283" tIns="78283" rIns="78283" bIns="78283" numCol="1" anchor="t">
              <a:noAutofit/>
            </a:bodyPr>
            <a:lstStyle/>
            <a:p>
              <a:endParaRPr/>
            </a:p>
          </p:txBody>
        </p:sp>
      </p:grpSp>
      <p:pic>
        <p:nvPicPr>
          <p:cNvPr id="3" name="Picture 2" descr="A logo with text on it&#10;&#10;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4941"/>
            <a:ext cx="3258094" cy="2219517"/>
          </a:xfrm>
          <a:prstGeom prst="rect">
            <a:avLst/>
          </a:prstGeom>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28071" y="475681"/>
            <a:ext cx="16234425" cy="787847"/>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algn="ctr"/>
            <a:r>
              <a:rPr lang="hi-IN" b="1" dirty="0"/>
              <a:t>आपदा प्रबंधन उन्मुखीकरण</a:t>
            </a:r>
            <a:r>
              <a:rPr lang="en-IN" b="1" dirty="0"/>
              <a:t> </a:t>
            </a:r>
            <a:r>
              <a:rPr lang="en-IN" sz="3200" dirty="0"/>
              <a:t>(</a:t>
            </a:r>
            <a:r>
              <a:rPr lang="en-IN" sz="3200" b="1" dirty="0"/>
              <a:t> ORIENTATION )</a:t>
            </a:r>
            <a:endParaRPr kumimoji="0" lang="en-IN" sz="4800" b="0" i="0" u="none" strike="noStrike" cap="none" spc="0" normalizeH="0" baseline="0" dirty="0">
              <a:ln>
                <a:noFill/>
              </a:ln>
              <a:solidFill>
                <a:srgbClr val="C00000"/>
              </a:solidFill>
              <a:effectLst/>
              <a:uFillTx/>
              <a:latin typeface="Arial Black" panose="020B0A04020102020204" pitchFamily="34" charset="0"/>
              <a:sym typeface="Arial"/>
            </a:endParaRPr>
          </a:p>
        </p:txBody>
      </p:sp>
      <p:sp>
        <p:nvSpPr>
          <p:cNvPr id="5" name="PEER | CSSR | INDIA">
            <a:extLst>
              <a:ext uri="{FF2B5EF4-FFF2-40B4-BE49-F238E27FC236}">
                <a16:creationId xmlns:a16="http://schemas.microsoft.com/office/drawing/2014/main" id="{3EC7D4A0-11F1-2F27-2523-56E1BA3CB2CB}"/>
              </a:ext>
            </a:extLst>
          </p:cNvPr>
          <p:cNvSpPr txBox="1"/>
          <p:nvPr/>
        </p:nvSpPr>
        <p:spPr>
          <a:xfrm>
            <a:off x="602390" y="12960656"/>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chemeClr val="accent6">
                    <a:lumMod val="40000"/>
                    <a:lumOff val="60000"/>
                  </a:schemeClr>
                </a:solidFill>
              </a:rPr>
              <a:t>NDRF</a:t>
            </a:r>
            <a:r>
              <a:rPr dirty="0">
                <a:solidFill>
                  <a:schemeClr val="accent6">
                    <a:lumMod val="40000"/>
                    <a:lumOff val="60000"/>
                  </a:schemeClr>
                </a:solidFill>
              </a:rPr>
              <a:t> | </a:t>
            </a:r>
            <a:r>
              <a:rPr lang="en-US" dirty="0">
                <a:solidFill>
                  <a:schemeClr val="accent6">
                    <a:lumMod val="40000"/>
                    <a:lumOff val="60000"/>
                  </a:schemeClr>
                </a:solidFill>
              </a:rPr>
              <a:t>DMO</a:t>
            </a:r>
            <a:r>
              <a:rPr dirty="0">
                <a:solidFill>
                  <a:schemeClr val="accent6">
                    <a:lumMod val="40000"/>
                    <a:lumOff val="60000"/>
                  </a:schemeClr>
                </a:solidFill>
              </a:rPr>
              <a:t> | INDIA</a:t>
            </a:r>
          </a:p>
        </p:txBody>
      </p:sp>
      <p:sp>
        <p:nvSpPr>
          <p:cNvPr id="7" name="AutoShape 2" descr="32.4 The Disaster Management Cycle - Population Health for Nurses | OpenStax">
            <a:extLst>
              <a:ext uri="{FF2B5EF4-FFF2-40B4-BE49-F238E27FC236}">
                <a16:creationId xmlns:a16="http://schemas.microsoft.com/office/drawing/2014/main" id="{4D1BA03F-4B3F-23DC-01F7-7A1F6312F2C4}"/>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 name="Picture 9" descr="A circular diagram of a process&#10;&#10;AI-generated content may be incorrect.">
            <a:extLst>
              <a:ext uri="{FF2B5EF4-FFF2-40B4-BE49-F238E27FC236}">
                <a16:creationId xmlns:a16="http://schemas.microsoft.com/office/drawing/2014/main" id="{75D8E960-3AA9-22EC-7685-3C46A378FF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30579" y="7051325"/>
            <a:ext cx="5215346" cy="5219977"/>
          </a:xfrm>
          <a:prstGeom prst="rect">
            <a:avLst/>
          </a:prstGeom>
        </p:spPr>
      </p:pic>
      <p:pic>
        <p:nvPicPr>
          <p:cNvPr id="8" name="Picture 7">
            <a:extLst>
              <a:ext uri="{FF2B5EF4-FFF2-40B4-BE49-F238E27FC236}">
                <a16:creationId xmlns:a16="http://schemas.microsoft.com/office/drawing/2014/main" id="{FB2A9AEF-AB38-7144-38E6-1F20536B3EA5}"/>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22276115" y="-113183"/>
            <a:ext cx="2160000" cy="2376000"/>
          </a:xfrm>
          <a:prstGeom prst="rect">
            <a:avLst/>
          </a:prstGeom>
        </p:spPr>
      </p:pic>
      <p:sp>
        <p:nvSpPr>
          <p:cNvPr id="2" name="TextBox 1">
            <a:extLst>
              <a:ext uri="{FF2B5EF4-FFF2-40B4-BE49-F238E27FC236}">
                <a16:creationId xmlns:a16="http://schemas.microsoft.com/office/drawing/2014/main" id="{AC5EC712-4450-43FC-B492-DEDE81C3F3DA}"/>
              </a:ext>
            </a:extLst>
          </p:cNvPr>
          <p:cNvSpPr txBox="1"/>
          <p:nvPr/>
        </p:nvSpPr>
        <p:spPr>
          <a:xfrm>
            <a:off x="2236324" y="9531262"/>
            <a:ext cx="8463064" cy="12660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78283" tIns="78283" rIns="78283" bIns="78283"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marL="0" marR="0" indent="0" algn="l" defTabSz="1662545"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bg1"/>
                </a:solidFill>
                <a:effectLst/>
                <a:uFillTx/>
                <a:latin typeface="Arial"/>
                <a:ea typeface="Arial"/>
                <a:cs typeface="Arial"/>
                <a:sym typeface="Arial"/>
              </a:rPr>
              <a:t>Vetted by –</a:t>
            </a:r>
            <a:r>
              <a:rPr kumimoji="0" lang="en-US" sz="3600" b="1" i="0" u="none" strike="noStrike" cap="none" spc="0" normalizeH="0" baseline="0" dirty="0" err="1">
                <a:ln>
                  <a:noFill/>
                </a:ln>
                <a:solidFill>
                  <a:schemeClr val="bg1"/>
                </a:solidFill>
                <a:effectLst/>
                <a:uFillTx/>
                <a:latin typeface="Arial"/>
                <a:ea typeface="Arial"/>
                <a:cs typeface="Arial"/>
                <a:sym typeface="Arial"/>
              </a:rPr>
              <a:t>Sh</a:t>
            </a:r>
            <a:r>
              <a:rPr lang="en-US" b="1" dirty="0" err="1">
                <a:solidFill>
                  <a:schemeClr val="bg1"/>
                </a:solidFill>
              </a:rPr>
              <a:t>.</a:t>
            </a:r>
            <a:r>
              <a:rPr kumimoji="0" lang="en-US" sz="3600" b="1" i="0" u="none" strike="noStrike" cap="none" spc="0" normalizeH="0" baseline="0" dirty="0" err="1">
                <a:ln>
                  <a:noFill/>
                </a:ln>
                <a:solidFill>
                  <a:schemeClr val="bg1"/>
                </a:solidFill>
                <a:effectLst/>
                <a:uFillTx/>
                <a:latin typeface="Arial"/>
                <a:ea typeface="Arial"/>
                <a:cs typeface="Arial"/>
                <a:sym typeface="Arial"/>
              </a:rPr>
              <a:t>Pushpendra</a:t>
            </a:r>
            <a:r>
              <a:rPr kumimoji="0" lang="en-US" sz="3600" b="1" i="0" u="none" strike="noStrike" cap="none" spc="0" normalizeH="0" baseline="0" dirty="0">
                <a:ln>
                  <a:noFill/>
                </a:ln>
                <a:solidFill>
                  <a:schemeClr val="bg1"/>
                </a:solidFill>
                <a:effectLst/>
                <a:uFillTx/>
                <a:latin typeface="Arial"/>
                <a:ea typeface="Arial"/>
                <a:cs typeface="Arial"/>
                <a:sym typeface="Arial"/>
              </a:rPr>
              <a:t> Kumar, DC  </a:t>
            </a:r>
          </a:p>
          <a:p>
            <a:pPr marL="0" marR="0" indent="0" algn="l" defTabSz="1662545" rtl="0" fontAlgn="auto" latinLnBrk="0" hangingPunct="0">
              <a:lnSpc>
                <a:spcPct val="100000"/>
              </a:lnSpc>
              <a:spcBef>
                <a:spcPts val="0"/>
              </a:spcBef>
              <a:spcAft>
                <a:spcPts val="0"/>
              </a:spcAft>
              <a:buClrTx/>
              <a:buSzTx/>
              <a:buFontTx/>
              <a:buNone/>
              <a:tabLst/>
            </a:pPr>
            <a:r>
              <a:rPr lang="en-US" b="1" dirty="0">
                <a:solidFill>
                  <a:schemeClr val="bg1"/>
                </a:solidFill>
              </a:rPr>
              <a:t>                    2 BN NDRF </a:t>
            </a:r>
            <a:endParaRPr kumimoji="0" lang="en-US" sz="3600" b="1" i="0" u="none" strike="noStrike" cap="none" spc="0" normalizeH="0" baseline="0" dirty="0">
              <a:ln>
                <a:noFill/>
              </a:ln>
              <a:solidFill>
                <a:schemeClr val="bg1"/>
              </a:solidFill>
              <a:effectLst/>
              <a:uFillTx/>
              <a:latin typeface="Arial"/>
              <a:ea typeface="Arial"/>
              <a:cs typeface="Arial"/>
              <a:sym typeface="Aria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259750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b="1" dirty="0"/>
              <a:t>इस पाठ को पूरा करने पर, आप सक्षम होंगे:</a:t>
            </a:r>
            <a:r>
              <a:rPr lang="en-US" sz="4800" dirty="0"/>
              <a:t>:</a:t>
            </a:r>
          </a:p>
        </p:txBody>
      </p:sp>
      <p:sp>
        <p:nvSpPr>
          <p:cNvPr id="6" name="OBJECTIVES">
            <a:extLst>
              <a:ext uri="{FF2B5EF4-FFF2-40B4-BE49-F238E27FC236}">
                <a16:creationId xmlns:a16="http://schemas.microsoft.com/office/drawing/2014/main" id="{D3DB3725-B6EF-8DE8-0BDC-B71D6415B706}"/>
              </a:ext>
            </a:extLst>
          </p:cNvPr>
          <p:cNvSpPr txBox="1"/>
          <p:nvPr/>
        </p:nvSpPr>
        <p:spPr>
          <a:xfrm>
            <a:off x="9844663" y="702829"/>
            <a:ext cx="5125978"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a:p>
        </p:txBody>
      </p:sp>
      <p:sp>
        <p:nvSpPr>
          <p:cNvPr id="2" name="List two steps to treat a closed wound.…">
            <a:extLst>
              <a:ext uri="{FF2B5EF4-FFF2-40B4-BE49-F238E27FC236}">
                <a16:creationId xmlns:a16="http://schemas.microsoft.com/office/drawing/2014/main" id="{EBC88503-D9C9-8469-8868-CB6A6E8838C2}"/>
              </a:ext>
            </a:extLst>
          </p:cNvPr>
          <p:cNvSpPr txBox="1"/>
          <p:nvPr/>
        </p:nvSpPr>
        <p:spPr>
          <a:xfrm>
            <a:off x="11451002" y="4793811"/>
            <a:ext cx="11469939" cy="74472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sz="4800" dirty="0">
                <a:sym typeface="Open Sans"/>
              </a:rPr>
              <a:t>आपदा प्रबंधन अधिनियम की प्रमुख विशेषताओं से परिचित </a:t>
            </a:r>
            <a:r>
              <a:rPr lang="hi-IN" sz="4800" dirty="0">
                <a:solidFill>
                  <a:srgbClr val="FF0000"/>
                </a:solidFill>
              </a:rPr>
              <a:t>होना</a:t>
            </a:r>
            <a:r>
              <a:rPr lang="hi-IN" sz="4800" b="1" dirty="0"/>
              <a:t> </a:t>
            </a:r>
            <a:r>
              <a:rPr lang="hi-IN" sz="4800" dirty="0">
                <a:sym typeface="Open Sans"/>
              </a:rPr>
              <a:t>।</a:t>
            </a:r>
            <a:endParaRPr lang="en-IN" sz="4800" dirty="0">
              <a:sym typeface="Open Sans"/>
            </a:endParaRP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en-IN" sz="4800" dirty="0">
              <a:sym typeface="Open Sans"/>
            </a:endParaRP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sz="4800" dirty="0">
                <a:sym typeface="Open Sans"/>
              </a:rPr>
              <a:t>स्थानीय, जिला, राज्य और केंद्रीय स्तर पर प्रतिक्रिया नीति को </a:t>
            </a:r>
            <a:r>
              <a:rPr lang="hi-IN" sz="4800" dirty="0">
                <a:solidFill>
                  <a:srgbClr val="FF0000"/>
                </a:solidFill>
                <a:sym typeface="Open Sans"/>
              </a:rPr>
              <a:t>समझना</a:t>
            </a:r>
            <a:r>
              <a:rPr lang="hi-IN" sz="4800" dirty="0">
                <a:sym typeface="Open Sans"/>
              </a:rPr>
              <a:t>।</a:t>
            </a:r>
            <a:endParaRPr lang="en-IN" sz="4800" dirty="0">
              <a:sym typeface="Open Sans"/>
            </a:endParaRP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en-IN" sz="4800" dirty="0">
              <a:sym typeface="Open Sans"/>
            </a:endParaRP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en-IN" sz="4800" dirty="0">
              <a:sym typeface="Open Sans"/>
            </a:endParaRP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sz="4800" dirty="0">
                <a:sym typeface="Open Sans"/>
              </a:rPr>
              <a:t>आपदा प्रबंधन अधिनियम - 20</a:t>
            </a:r>
            <a:r>
              <a:rPr lang="en-IN" sz="4800" dirty="0">
                <a:sym typeface="Open Sans"/>
              </a:rPr>
              <a:t>0</a:t>
            </a:r>
            <a:r>
              <a:rPr lang="hi-IN" sz="4800" dirty="0">
                <a:sym typeface="Open Sans"/>
              </a:rPr>
              <a:t>5 की महत्वपूर्ण विशेषताओं को </a:t>
            </a:r>
            <a:r>
              <a:rPr lang="hi-IN" sz="4800" dirty="0">
                <a:solidFill>
                  <a:srgbClr val="FF0000"/>
                </a:solidFill>
                <a:sym typeface="Open Sans"/>
              </a:rPr>
              <a:t>समझना</a:t>
            </a:r>
            <a:r>
              <a:rPr lang="hi-IN" sz="4800" dirty="0">
                <a:sym typeface="Open Sans"/>
              </a:rPr>
              <a:t> ।</a:t>
            </a:r>
            <a:endParaRPr dirty="0"/>
          </a:p>
        </p:txBody>
      </p:sp>
      <p:grpSp>
        <p:nvGrpSpPr>
          <p:cNvPr id="3" name="Group">
            <a:extLst>
              <a:ext uri="{FF2B5EF4-FFF2-40B4-BE49-F238E27FC236}">
                <a16:creationId xmlns:a16="http://schemas.microsoft.com/office/drawing/2014/main" id="{8B29F151-C2FD-2760-8D02-12B45828F2B8}"/>
              </a:ext>
            </a:extLst>
          </p:cNvPr>
          <p:cNvGrpSpPr/>
          <p:nvPr/>
        </p:nvGrpSpPr>
        <p:grpSpPr>
          <a:xfrm>
            <a:off x="9844663" y="4793811"/>
            <a:ext cx="1219201" cy="1681958"/>
            <a:chOff x="0" y="115975"/>
            <a:chExt cx="1219200" cy="1681957"/>
          </a:xfrm>
        </p:grpSpPr>
        <p:sp>
          <p:nvSpPr>
            <p:cNvPr id="5" name="Circle">
              <a:extLst>
                <a:ext uri="{FF2B5EF4-FFF2-40B4-BE49-F238E27FC236}">
                  <a16:creationId xmlns:a16="http://schemas.microsoft.com/office/drawing/2014/main" id="{A2CF8A5D-63AF-0550-745A-87A9FACA797A}"/>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1">
              <a:extLst>
                <a:ext uri="{FF2B5EF4-FFF2-40B4-BE49-F238E27FC236}">
                  <a16:creationId xmlns:a16="http://schemas.microsoft.com/office/drawing/2014/main" id="{C9CBD52F-5810-657C-5DB9-93367EE39DA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1</a:t>
              </a:r>
            </a:p>
          </p:txBody>
        </p:sp>
      </p:grpSp>
      <p:grpSp>
        <p:nvGrpSpPr>
          <p:cNvPr id="16" name="Group">
            <a:extLst>
              <a:ext uri="{FF2B5EF4-FFF2-40B4-BE49-F238E27FC236}">
                <a16:creationId xmlns:a16="http://schemas.microsoft.com/office/drawing/2014/main" id="{08DADF9C-5398-2401-4FC4-D7AE40380090}"/>
              </a:ext>
            </a:extLst>
          </p:cNvPr>
          <p:cNvGrpSpPr/>
          <p:nvPr/>
        </p:nvGrpSpPr>
        <p:grpSpPr>
          <a:xfrm>
            <a:off x="9874399" y="7190767"/>
            <a:ext cx="1219201" cy="1681958"/>
            <a:chOff x="0" y="115975"/>
            <a:chExt cx="1219200" cy="1681957"/>
          </a:xfrm>
        </p:grpSpPr>
        <p:sp>
          <p:nvSpPr>
            <p:cNvPr id="17" name="Circle">
              <a:extLst>
                <a:ext uri="{FF2B5EF4-FFF2-40B4-BE49-F238E27FC236}">
                  <a16:creationId xmlns:a16="http://schemas.microsoft.com/office/drawing/2014/main" id="{8FBE3C0A-15F5-0E5E-B830-BF6C48A0D87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2">
              <a:extLst>
                <a:ext uri="{FF2B5EF4-FFF2-40B4-BE49-F238E27FC236}">
                  <a16:creationId xmlns:a16="http://schemas.microsoft.com/office/drawing/2014/main" id="{35D8AC1A-4264-2AA1-BAA4-1BDF77B0C62F}"/>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2</a:t>
              </a:r>
            </a:p>
          </p:txBody>
        </p:sp>
      </p:grpSp>
      <p:grpSp>
        <p:nvGrpSpPr>
          <p:cNvPr id="19" name="Group">
            <a:extLst>
              <a:ext uri="{FF2B5EF4-FFF2-40B4-BE49-F238E27FC236}">
                <a16:creationId xmlns:a16="http://schemas.microsoft.com/office/drawing/2014/main" id="{0D759317-3EBB-A115-0ADE-46E1553D198C}"/>
              </a:ext>
            </a:extLst>
          </p:cNvPr>
          <p:cNvGrpSpPr/>
          <p:nvPr/>
        </p:nvGrpSpPr>
        <p:grpSpPr>
          <a:xfrm>
            <a:off x="9844663" y="9736993"/>
            <a:ext cx="1219201" cy="1681958"/>
            <a:chOff x="0" y="141375"/>
            <a:chExt cx="1219200" cy="1681957"/>
          </a:xfrm>
        </p:grpSpPr>
        <p:sp>
          <p:nvSpPr>
            <p:cNvPr id="20" name="Circle">
              <a:extLst>
                <a:ext uri="{FF2B5EF4-FFF2-40B4-BE49-F238E27FC236}">
                  <a16:creationId xmlns:a16="http://schemas.microsoft.com/office/drawing/2014/main" id="{F9DC0021-9CFD-8817-3C96-3E2D63C5312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1" name="3">
              <a:extLst>
                <a:ext uri="{FF2B5EF4-FFF2-40B4-BE49-F238E27FC236}">
                  <a16:creationId xmlns:a16="http://schemas.microsoft.com/office/drawing/2014/main" id="{6EBD057F-C604-9D19-CD55-A353B8988AE9}"/>
                </a:ext>
              </a:extLst>
            </p:cNvPr>
            <p:cNvSpPr txBox="1"/>
            <p:nvPr/>
          </p:nvSpPr>
          <p:spPr>
            <a:xfrm>
              <a:off x="287204" y="1413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3</a:t>
              </a:r>
            </a:p>
          </p:txBody>
        </p:sp>
      </p:grpSp>
      <p:sp>
        <p:nvSpPr>
          <p:cNvPr id="7" name="Rectangle 1">
            <a:extLst>
              <a:ext uri="{FF2B5EF4-FFF2-40B4-BE49-F238E27FC236}">
                <a16:creationId xmlns:a16="http://schemas.microsoft.com/office/drawing/2014/main" id="{887CCC02-C074-AA72-66E5-F701628BD092}"/>
              </a:ext>
            </a:extLst>
          </p:cNvPr>
          <p:cNvSpPr>
            <a:spLocks noChangeArrowheads="1"/>
          </p:cNvSpPr>
          <p:nvPr/>
        </p:nvSpPr>
        <p:spPr bwMode="auto">
          <a:xfrm>
            <a:off x="0" y="0"/>
            <a:ext cx="24384000"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25392" rIns="0" bIns="-2539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hi-IN" altLang="en-US" sz="2100" b="0" i="0" u="none" strike="noStrike" cap="none" normalizeH="0" baseline="0">
                <a:ln>
                  <a:noFill/>
                </a:ln>
                <a:solidFill>
                  <a:srgbClr val="1F1F1F"/>
                </a:solidFill>
                <a:effectLst/>
                <a:latin typeface="inherit"/>
                <a:cs typeface="Mangal" panose="02040503050203030202" pitchFamily="18" charset="0"/>
              </a:rPr>
              <a:t>ना</a:t>
            </a:r>
            <a:r>
              <a:rPr kumimoji="0" lang="hi-IN" altLang="en-US" sz="1600" b="0" i="0" u="none" strike="noStrike" cap="none" normalizeH="0" baseline="0">
                <a:ln>
                  <a:noFill/>
                </a:ln>
                <a:solidFill>
                  <a:schemeClr val="tx1"/>
                </a:solidFill>
                <a:effectLst/>
                <a:cs typeface="Mangal" panose="02040503050203030202"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8" name="Picture 7">
            <a:extLst>
              <a:ext uri="{FF2B5EF4-FFF2-40B4-BE49-F238E27FC236}">
                <a16:creationId xmlns:a16="http://schemas.microsoft.com/office/drawing/2014/main" id="{AA5808D9-7CD7-80FB-E45D-D037651CAB6B}"/>
              </a:ext>
            </a:extLst>
          </p:cNvPr>
          <p:cNvPicPr>
            <a:picLocks/>
          </p:cNvPicPr>
          <p:nvPr/>
        </p:nvPicPr>
        <p:blipFill>
          <a:blip r:embed="rId2" cstate="print">
            <a:extLst>
              <a:ext uri="{28A0092B-C50C-407E-A947-70E740481C1C}">
                <a14:useLocalDpi xmlns:a14="http://schemas.microsoft.com/office/drawing/2010/main" val="0"/>
              </a:ext>
            </a:extLst>
          </a:blip>
          <a:srcRect/>
          <a:stretch/>
        </p:blipFill>
        <p:spPr>
          <a:xfrm>
            <a:off x="22034313" y="0"/>
            <a:ext cx="2160000" cy="2376000"/>
          </a:xfrm>
          <a:prstGeom prst="rect">
            <a:avLst/>
          </a:prstGeom>
        </p:spPr>
      </p:pic>
      <p:pic>
        <p:nvPicPr>
          <p:cNvPr id="9" name="Picture 8">
            <a:extLst>
              <a:ext uri="{FF2B5EF4-FFF2-40B4-BE49-F238E27FC236}">
                <a16:creationId xmlns:a16="http://schemas.microsoft.com/office/drawing/2014/main" id="{F62BCF83-2616-5AF6-8143-428AB1A9D23B}"/>
              </a:ext>
            </a:extLst>
          </p:cNvPr>
          <p:cNvPicPr>
            <a:picLocks noChangeAspect="1"/>
          </p:cNvPicPr>
          <p:nvPr/>
        </p:nvPicPr>
        <p:blipFill>
          <a:blip r:embed="rId3"/>
          <a:stretch>
            <a:fillRect/>
          </a:stretch>
        </p:blipFill>
        <p:spPr>
          <a:xfrm>
            <a:off x="22034313" y="199426"/>
            <a:ext cx="1996496" cy="2176574"/>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b="1" dirty="0"/>
              <a:t>इस पाठ को पूरा करने पर, आप सक्षम होंगे:</a:t>
            </a:r>
            <a:endParaRPr lang="en-US" sz="4800" dirty="0"/>
          </a:p>
        </p:txBody>
      </p:sp>
      <p:sp>
        <p:nvSpPr>
          <p:cNvPr id="6" name="OBJECTIVES">
            <a:extLst>
              <a:ext uri="{FF2B5EF4-FFF2-40B4-BE49-F238E27FC236}">
                <a16:creationId xmlns:a16="http://schemas.microsoft.com/office/drawing/2014/main" id="{800CDD3E-D678-F499-FEBF-63CF25662869}"/>
              </a:ext>
            </a:extLst>
          </p:cNvPr>
          <p:cNvSpPr txBox="1"/>
          <p:nvPr/>
        </p:nvSpPr>
        <p:spPr>
          <a:xfrm>
            <a:off x="8661373" y="787889"/>
            <a:ext cx="2806256"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a:p>
        </p:txBody>
      </p:sp>
      <p:sp>
        <p:nvSpPr>
          <p:cNvPr id="11" name="List the steps for pre-hospital treatment of abdominal and genital injuries.…">
            <a:extLst>
              <a:ext uri="{FF2B5EF4-FFF2-40B4-BE49-F238E27FC236}">
                <a16:creationId xmlns:a16="http://schemas.microsoft.com/office/drawing/2014/main" id="{BEF55332-CC02-5DD3-398F-EB9D59495A1F}"/>
              </a:ext>
            </a:extLst>
          </p:cNvPr>
          <p:cNvSpPr txBox="1"/>
          <p:nvPr/>
        </p:nvSpPr>
        <p:spPr>
          <a:xfrm>
            <a:off x="11656862" y="5612025"/>
            <a:ext cx="11672690" cy="48465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sz="4800" b="1" dirty="0">
                <a:sym typeface="Open Sans"/>
              </a:rPr>
              <a:t>आपदा प्रबंधन प्राधिकरणों की विभिन्न स्तरों पर संरचनात्मक स्तर और कार्य के साथ परिचित होना</a:t>
            </a:r>
            <a:r>
              <a:rPr lang="en-IN" sz="4800" b="1" dirty="0">
                <a:sym typeface="Open Sans"/>
              </a:rPr>
              <a:t>।</a:t>
            </a: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sz="4800" b="1" dirty="0">
                <a:sym typeface="Open Sans"/>
              </a:rPr>
              <a:t>पहला उत्तरदाता के लिए अधिनियम की विशेष धाराओं के बारे में जानना।</a:t>
            </a:r>
            <a:endParaRPr dirty="0"/>
          </a:p>
        </p:txBody>
      </p:sp>
      <p:grpSp>
        <p:nvGrpSpPr>
          <p:cNvPr id="12" name="Group">
            <a:extLst>
              <a:ext uri="{FF2B5EF4-FFF2-40B4-BE49-F238E27FC236}">
                <a16:creationId xmlns:a16="http://schemas.microsoft.com/office/drawing/2014/main" id="{9E26B23D-EC0D-D259-AA03-DBA601374870}"/>
              </a:ext>
            </a:extLst>
          </p:cNvPr>
          <p:cNvGrpSpPr/>
          <p:nvPr/>
        </p:nvGrpSpPr>
        <p:grpSpPr>
          <a:xfrm>
            <a:off x="9844663" y="8104157"/>
            <a:ext cx="1219201" cy="1681958"/>
            <a:chOff x="0" y="128675"/>
            <a:chExt cx="1219200" cy="1681957"/>
          </a:xfrm>
        </p:grpSpPr>
        <p:sp>
          <p:nvSpPr>
            <p:cNvPr id="13" name="Circle">
              <a:extLst>
                <a:ext uri="{FF2B5EF4-FFF2-40B4-BE49-F238E27FC236}">
                  <a16:creationId xmlns:a16="http://schemas.microsoft.com/office/drawing/2014/main" id="{086D5DC9-3E03-A6E4-D284-B105E33ADEBD}"/>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5">
              <a:extLst>
                <a:ext uri="{FF2B5EF4-FFF2-40B4-BE49-F238E27FC236}">
                  <a16:creationId xmlns:a16="http://schemas.microsoft.com/office/drawing/2014/main" id="{4A2604BD-E1FB-C4CE-2AE1-B6BB6C11DCCA}"/>
                </a:ext>
              </a:extLst>
            </p:cNvPr>
            <p:cNvSpPr txBox="1"/>
            <p:nvPr/>
          </p:nvSpPr>
          <p:spPr>
            <a:xfrm>
              <a:off x="261804" y="1286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5</a:t>
              </a:r>
            </a:p>
          </p:txBody>
        </p:sp>
      </p:grpSp>
      <p:grpSp>
        <p:nvGrpSpPr>
          <p:cNvPr id="16" name="Group">
            <a:extLst>
              <a:ext uri="{FF2B5EF4-FFF2-40B4-BE49-F238E27FC236}">
                <a16:creationId xmlns:a16="http://schemas.microsoft.com/office/drawing/2014/main" id="{50C4015E-D5DA-D2A7-2FE8-CA0535FA3608}"/>
              </a:ext>
            </a:extLst>
          </p:cNvPr>
          <p:cNvGrpSpPr/>
          <p:nvPr/>
        </p:nvGrpSpPr>
        <p:grpSpPr>
          <a:xfrm>
            <a:off x="9844663" y="5649505"/>
            <a:ext cx="1219201" cy="1681958"/>
            <a:chOff x="0" y="115975"/>
            <a:chExt cx="1219200" cy="1681957"/>
          </a:xfrm>
        </p:grpSpPr>
        <p:sp>
          <p:nvSpPr>
            <p:cNvPr id="17" name="Circle">
              <a:extLst>
                <a:ext uri="{FF2B5EF4-FFF2-40B4-BE49-F238E27FC236}">
                  <a16:creationId xmlns:a16="http://schemas.microsoft.com/office/drawing/2014/main" id="{BF50029C-F771-45F8-94B5-4E7555B5F7F2}"/>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4">
              <a:extLst>
                <a:ext uri="{FF2B5EF4-FFF2-40B4-BE49-F238E27FC236}">
                  <a16:creationId xmlns:a16="http://schemas.microsoft.com/office/drawing/2014/main" id="{F8220238-A431-8733-1830-5F2927E9F2D4}"/>
                </a:ext>
              </a:extLst>
            </p:cNvPr>
            <p:cNvSpPr txBox="1"/>
            <p:nvPr/>
          </p:nvSpPr>
          <p:spPr>
            <a:xfrm>
              <a:off x="2491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4</a:t>
              </a:r>
            </a:p>
          </p:txBody>
        </p:sp>
      </p:grpSp>
      <p:pic>
        <p:nvPicPr>
          <p:cNvPr id="3" name="Picture 2">
            <a:extLst>
              <a:ext uri="{FF2B5EF4-FFF2-40B4-BE49-F238E27FC236}">
                <a16:creationId xmlns:a16="http://schemas.microsoft.com/office/drawing/2014/main" id="{8C3F2F99-8148-3631-68F2-4D92CDD5D020}"/>
              </a:ext>
            </a:extLst>
          </p:cNvPr>
          <p:cNvPicPr>
            <a:picLocks noChangeAspect="1"/>
          </p:cNvPicPr>
          <p:nvPr/>
        </p:nvPicPr>
        <p:blipFill>
          <a:blip r:embed="rId2"/>
          <a:stretch>
            <a:fillRect/>
          </a:stretch>
        </p:blipFill>
        <p:spPr>
          <a:xfrm>
            <a:off x="21943290" y="144289"/>
            <a:ext cx="2342045" cy="2553290"/>
          </a:xfrm>
          <a:prstGeom prst="rect">
            <a:avLst/>
          </a:prstGeom>
        </p:spPr>
      </p:pic>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6B94FF5D-C055-CC88-7F74-42077F0A2C2F}"/>
              </a:ext>
            </a:extLst>
          </p:cNvPr>
          <p:cNvSpPr/>
          <p:nvPr/>
        </p:nvSpPr>
        <p:spPr>
          <a:xfrm>
            <a:off x="8419887"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53A0304-A326-4547-452C-71E9F43559D7}"/>
              </a:ext>
            </a:extLst>
          </p:cNvPr>
          <p:cNvSpPr txBox="1"/>
          <p:nvPr/>
        </p:nvSpPr>
        <p:spPr>
          <a:xfrm>
            <a:off x="8564880" y="3888736"/>
            <a:ext cx="15076257" cy="57509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400" b="1" dirty="0">
                <a:solidFill>
                  <a:schemeClr val="tx1"/>
                </a:solidFill>
              </a:rPr>
              <a:t>प्राकृतिक आपदा न्यूनीकरण के लिए अंतर्राष्ट्रीय दशक (</a:t>
            </a:r>
            <a:r>
              <a:rPr lang="en-IN" sz="6400" b="1" dirty="0">
                <a:solidFill>
                  <a:schemeClr val="tx1"/>
                </a:solidFill>
              </a:rPr>
              <a:t>IDNDRR) - 1990 </a:t>
            </a:r>
          </a:p>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400" b="1" dirty="0">
                <a:solidFill>
                  <a:schemeClr val="tx1"/>
                </a:solidFill>
              </a:rPr>
              <a:t> योकोहामा स्ट्रेटेजी कार्रवाई योजना एक सुरक्षित दुनिया के लिए 1994, </a:t>
            </a:r>
            <a:endParaRPr lang="en-IN" sz="6400" b="1" dirty="0">
              <a:solidFill>
                <a:schemeClr val="tx1"/>
              </a:solidFill>
            </a:endParaRPr>
          </a:p>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400" b="1" dirty="0">
                <a:solidFill>
                  <a:schemeClr val="tx1"/>
                </a:solidFill>
              </a:rPr>
              <a:t>ह्योगो कार्रवाई ढांचा 2005-2015</a:t>
            </a:r>
            <a:endParaRPr lang="en-US" dirty="0">
              <a:solidFill>
                <a:schemeClr val="tx1"/>
              </a:solidFill>
            </a:endParaRPr>
          </a:p>
        </p:txBody>
      </p:sp>
      <p:sp>
        <p:nvSpPr>
          <p:cNvPr id="114" name="PPT 2 -"/>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4</a:t>
            </a:fld>
            <a:endParaRPr dirty="0"/>
          </a:p>
        </p:txBody>
      </p:sp>
      <p:pic>
        <p:nvPicPr>
          <p:cNvPr id="5" name="Picture 4">
            <a:extLst>
              <a:ext uri="{FF2B5EF4-FFF2-40B4-BE49-F238E27FC236}">
                <a16:creationId xmlns:a16="http://schemas.microsoft.com/office/drawing/2014/main" id="{E833C8EB-7C1D-DAD0-AD17-99A8DAFBDB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F5C739D0-AF86-1D13-BC6B-9D81D33BEC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CB9E74C-D255-2DB2-82AD-DD44C6B084D8}"/>
              </a:ext>
            </a:extLst>
          </p:cNvPr>
          <p:cNvSpPr txBox="1"/>
          <p:nvPr/>
        </p:nvSpPr>
        <p:spPr>
          <a:xfrm>
            <a:off x="742863" y="2812493"/>
            <a:ext cx="7113118" cy="10994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उत्पत्ति</a:t>
            </a:r>
            <a:endParaRPr lang="en-IN" dirty="0"/>
          </a:p>
        </p:txBody>
      </p:sp>
      <p:pic>
        <p:nvPicPr>
          <p:cNvPr id="2" name="Picture 1">
            <a:extLst>
              <a:ext uri="{FF2B5EF4-FFF2-40B4-BE49-F238E27FC236}">
                <a16:creationId xmlns:a16="http://schemas.microsoft.com/office/drawing/2014/main" id="{34CB76C6-E524-9509-8F35-1924FF2008C9}"/>
              </a:ext>
            </a:extLst>
          </p:cNvPr>
          <p:cNvPicPr>
            <a:picLocks noChangeAspect="1"/>
          </p:cNvPicPr>
          <p:nvPr/>
        </p:nvPicPr>
        <p:blipFill>
          <a:blip r:embed="rId4"/>
          <a:stretch>
            <a:fillRect/>
          </a:stretch>
        </p:blipFill>
        <p:spPr>
          <a:xfrm>
            <a:off x="21833868" y="274144"/>
            <a:ext cx="1996496" cy="2176574"/>
          </a:xfrm>
          <a:prstGeom prst="rect">
            <a:avLst/>
          </a:prstGeom>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394206A9-DF43-ADF9-D42C-8660A8D80417}"/>
              </a:ext>
            </a:extLst>
          </p:cNvPr>
          <p:cNvSpPr txBox="1"/>
          <p:nvPr/>
        </p:nvSpPr>
        <p:spPr>
          <a:xfrm>
            <a:off x="1138382" y="2482640"/>
            <a:ext cx="8889537" cy="31769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भुज</a:t>
            </a:r>
            <a:endParaRPr lang="en-IN" dirty="0"/>
          </a:p>
          <a:p>
            <a:endParaRPr lang="en-IN" dirty="0"/>
          </a:p>
          <a:p>
            <a:r>
              <a:rPr lang="hi-IN" dirty="0"/>
              <a:t>भूकंप</a:t>
            </a:r>
            <a:r>
              <a:rPr lang="en-IN" dirty="0"/>
              <a:t> </a:t>
            </a:r>
            <a:r>
              <a:rPr lang="hi-IN" dirty="0"/>
              <a:t>2001</a:t>
            </a:r>
            <a:endParaRPr lang="en-US" dirty="0"/>
          </a:p>
        </p:txBody>
      </p:sp>
      <p:pic>
        <p:nvPicPr>
          <p:cNvPr id="2" name="Picture 5" descr="C:\Users\Admin\Downloads\index4.jpg">
            <a:extLst>
              <a:ext uri="{FF2B5EF4-FFF2-40B4-BE49-F238E27FC236}">
                <a16:creationId xmlns:a16="http://schemas.microsoft.com/office/drawing/2014/main" id="{CC0E14CE-B3CC-EF83-2EDF-6D2AE1DBA243}"/>
              </a:ext>
            </a:extLst>
          </p:cNvPr>
          <p:cNvPicPr>
            <a:picLocks noChangeAspect="1" noChangeArrowheads="1"/>
          </p:cNvPicPr>
          <p:nvPr/>
        </p:nvPicPr>
        <p:blipFill>
          <a:blip r:embed="rId2" cstate="print"/>
          <a:srcRect/>
          <a:stretch>
            <a:fillRect/>
          </a:stretch>
        </p:blipFill>
        <p:spPr bwMode="auto">
          <a:xfrm>
            <a:off x="16280938" y="2482641"/>
            <a:ext cx="6964680" cy="5106880"/>
          </a:xfrm>
          <a:prstGeom prst="rect">
            <a:avLst/>
          </a:prstGeom>
          <a:noFill/>
        </p:spPr>
      </p:pic>
      <p:pic>
        <p:nvPicPr>
          <p:cNvPr id="3" name="Picture 2" descr="C:\Users\Admin\Downloads\index5.jpg">
            <a:extLst>
              <a:ext uri="{FF2B5EF4-FFF2-40B4-BE49-F238E27FC236}">
                <a16:creationId xmlns:a16="http://schemas.microsoft.com/office/drawing/2014/main" id="{C7658296-F6E5-6B03-6B40-EEF0E14BE909}"/>
              </a:ext>
            </a:extLst>
          </p:cNvPr>
          <p:cNvPicPr>
            <a:picLocks noChangeAspect="1" noChangeArrowheads="1"/>
          </p:cNvPicPr>
          <p:nvPr/>
        </p:nvPicPr>
        <p:blipFill>
          <a:blip r:embed="rId3" cstate="print"/>
          <a:srcRect/>
          <a:stretch>
            <a:fillRect/>
          </a:stretch>
        </p:blipFill>
        <p:spPr bwMode="auto">
          <a:xfrm>
            <a:off x="8103063" y="2496986"/>
            <a:ext cx="7501273" cy="5092535"/>
          </a:xfrm>
          <a:prstGeom prst="rect">
            <a:avLst/>
          </a:prstGeom>
          <a:noFill/>
        </p:spPr>
      </p:pic>
      <p:pic>
        <p:nvPicPr>
          <p:cNvPr id="4" name="Picture 3" descr="C:\Users\Admin\Downloads\images.jpg">
            <a:extLst>
              <a:ext uri="{FF2B5EF4-FFF2-40B4-BE49-F238E27FC236}">
                <a16:creationId xmlns:a16="http://schemas.microsoft.com/office/drawing/2014/main" id="{7F18428C-BFCB-A93A-0EAE-E1B8E2EC0F41}"/>
              </a:ext>
            </a:extLst>
          </p:cNvPr>
          <p:cNvPicPr>
            <a:picLocks noChangeAspect="1" noChangeArrowheads="1"/>
          </p:cNvPicPr>
          <p:nvPr/>
        </p:nvPicPr>
        <p:blipFill>
          <a:blip r:embed="rId4" cstate="print"/>
          <a:srcRect/>
          <a:stretch>
            <a:fillRect/>
          </a:stretch>
        </p:blipFill>
        <p:spPr bwMode="auto">
          <a:xfrm>
            <a:off x="8103062" y="8101626"/>
            <a:ext cx="7501273" cy="4595769"/>
          </a:xfrm>
          <a:prstGeom prst="rect">
            <a:avLst/>
          </a:prstGeom>
          <a:noFill/>
        </p:spPr>
      </p:pic>
      <p:pic>
        <p:nvPicPr>
          <p:cNvPr id="5" name="Picture 4" descr="C:\Users\Admin\Downloads\images1.jpg">
            <a:extLst>
              <a:ext uri="{FF2B5EF4-FFF2-40B4-BE49-F238E27FC236}">
                <a16:creationId xmlns:a16="http://schemas.microsoft.com/office/drawing/2014/main" id="{F6C006DA-2096-2812-AB36-3BCD67683F92}"/>
              </a:ext>
            </a:extLst>
          </p:cNvPr>
          <p:cNvPicPr>
            <a:picLocks noChangeAspect="1" noChangeArrowheads="1"/>
          </p:cNvPicPr>
          <p:nvPr/>
        </p:nvPicPr>
        <p:blipFill>
          <a:blip r:embed="rId5" cstate="print"/>
          <a:srcRect b="6634"/>
          <a:stretch>
            <a:fillRect/>
          </a:stretch>
        </p:blipFill>
        <p:spPr bwMode="auto">
          <a:xfrm>
            <a:off x="16280938" y="8209215"/>
            <a:ext cx="6964680" cy="4488180"/>
          </a:xfrm>
          <a:prstGeom prst="rect">
            <a:avLst/>
          </a:prstGeom>
          <a:noFill/>
        </p:spPr>
      </p:pic>
      <p:pic>
        <p:nvPicPr>
          <p:cNvPr id="6" name="Picture 5">
            <a:extLst>
              <a:ext uri="{FF2B5EF4-FFF2-40B4-BE49-F238E27FC236}">
                <a16:creationId xmlns:a16="http://schemas.microsoft.com/office/drawing/2014/main" id="{FB5750EF-0E82-B018-F5FA-FF34B4027D1A}"/>
              </a:ext>
            </a:extLst>
          </p:cNvPr>
          <p:cNvPicPr>
            <a:picLocks noChangeAspect="1"/>
          </p:cNvPicPr>
          <p:nvPr/>
        </p:nvPicPr>
        <p:blipFill>
          <a:blip r:embed="rId6"/>
          <a:stretch>
            <a:fillRect/>
          </a:stretch>
        </p:blipFill>
        <p:spPr>
          <a:xfrm>
            <a:off x="21998541" y="136018"/>
            <a:ext cx="1996496" cy="2176574"/>
          </a:xfrm>
          <a:prstGeom prst="rect">
            <a:avLst/>
          </a:prstGeom>
        </p:spPr>
      </p:pic>
    </p:spTree>
    <p:extLst>
      <p:ext uri="{BB962C8B-B14F-4D97-AF65-F5344CB8AC3E}">
        <p14:creationId xmlns:p14="http://schemas.microsoft.com/office/powerpoint/2010/main" val="155359672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488E2-9F8D-B374-2FA3-78A0A1143BE2}"/>
            </a:ext>
          </a:extLst>
        </p:cNvPr>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F751367A-A8B6-C5D5-1949-76D86C9A77FE}"/>
              </a:ext>
            </a:extLst>
          </p:cNvPr>
          <p:cNvSpPr txBox="1"/>
          <p:nvPr/>
        </p:nvSpPr>
        <p:spPr>
          <a:xfrm>
            <a:off x="1138383" y="2482640"/>
            <a:ext cx="6542578"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सुनामी 2004</a:t>
            </a:r>
            <a:endParaRPr lang="en-US" dirty="0"/>
          </a:p>
        </p:txBody>
      </p:sp>
      <p:pic>
        <p:nvPicPr>
          <p:cNvPr id="2" name="Picture 5">
            <a:extLst>
              <a:ext uri="{FF2B5EF4-FFF2-40B4-BE49-F238E27FC236}">
                <a16:creationId xmlns:a16="http://schemas.microsoft.com/office/drawing/2014/main" id="{3892F7A2-E389-CD8A-E06C-E94A4F5A93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16280938" y="3085447"/>
            <a:ext cx="7200000" cy="4500000"/>
          </a:xfrm>
          <a:prstGeom prst="rect">
            <a:avLst/>
          </a:prstGeom>
          <a:noFill/>
        </p:spPr>
      </p:pic>
      <p:pic>
        <p:nvPicPr>
          <p:cNvPr id="3" name="Picture 2">
            <a:extLst>
              <a:ext uri="{FF2B5EF4-FFF2-40B4-BE49-F238E27FC236}">
                <a16:creationId xmlns:a16="http://schemas.microsoft.com/office/drawing/2014/main" id="{33580CCD-CFFD-DC95-2A79-DE2CB9A4BE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8103061" y="3131113"/>
            <a:ext cx="7501273" cy="4454334"/>
          </a:xfrm>
          <a:prstGeom prst="rect">
            <a:avLst/>
          </a:prstGeom>
          <a:noFill/>
        </p:spPr>
      </p:pic>
      <p:pic>
        <p:nvPicPr>
          <p:cNvPr id="4" name="Picture 3">
            <a:extLst>
              <a:ext uri="{FF2B5EF4-FFF2-40B4-BE49-F238E27FC236}">
                <a16:creationId xmlns:a16="http://schemas.microsoft.com/office/drawing/2014/main" id="{7C23FE7B-2F88-73F6-DF6C-60C58262F0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8103061" y="8209215"/>
            <a:ext cx="7501273" cy="4639824"/>
          </a:xfrm>
          <a:prstGeom prst="rect">
            <a:avLst/>
          </a:prstGeom>
          <a:noFill/>
        </p:spPr>
      </p:pic>
      <p:pic>
        <p:nvPicPr>
          <p:cNvPr id="5" name="Picture 4">
            <a:extLst>
              <a:ext uri="{FF2B5EF4-FFF2-40B4-BE49-F238E27FC236}">
                <a16:creationId xmlns:a16="http://schemas.microsoft.com/office/drawing/2014/main" id="{47DE9D86-A9A5-3218-CEE7-B494F503E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1061" r="11061"/>
          <a:stretch/>
        </p:blipFill>
        <p:spPr bwMode="auto">
          <a:xfrm>
            <a:off x="16280938" y="8209215"/>
            <a:ext cx="7200000" cy="4639825"/>
          </a:xfrm>
          <a:prstGeom prst="rect">
            <a:avLst/>
          </a:prstGeom>
          <a:noFill/>
        </p:spPr>
      </p:pic>
      <p:pic>
        <p:nvPicPr>
          <p:cNvPr id="6" name="Picture 5">
            <a:extLst>
              <a:ext uri="{FF2B5EF4-FFF2-40B4-BE49-F238E27FC236}">
                <a16:creationId xmlns:a16="http://schemas.microsoft.com/office/drawing/2014/main" id="{98DA4F8A-A0DF-CE12-664F-1EC91EED18F8}"/>
              </a:ext>
            </a:extLst>
          </p:cNvPr>
          <p:cNvPicPr>
            <a:picLocks noChangeAspect="1"/>
          </p:cNvPicPr>
          <p:nvPr/>
        </p:nvPicPr>
        <p:blipFill>
          <a:blip r:embed="rId6"/>
          <a:stretch>
            <a:fillRect/>
          </a:stretch>
        </p:blipFill>
        <p:spPr>
          <a:xfrm>
            <a:off x="22037040" y="8002"/>
            <a:ext cx="2268893" cy="2473540"/>
          </a:xfrm>
          <a:prstGeom prst="rect">
            <a:avLst/>
          </a:prstGeom>
        </p:spPr>
      </p:pic>
    </p:spTree>
    <p:extLst>
      <p:ext uri="{BB962C8B-B14F-4D97-AF65-F5344CB8AC3E}">
        <p14:creationId xmlns:p14="http://schemas.microsoft.com/office/powerpoint/2010/main" val="255659377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C7AC0-008C-0A77-CEF0-F42241E5B20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E0FD6D3-F5D0-1F56-BE2D-F0D38247F732}"/>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32FD00E-C9C9-65F7-7B49-81A86A5E511B}"/>
              </a:ext>
            </a:extLst>
          </p:cNvPr>
          <p:cNvSpPr txBox="1"/>
          <p:nvPr/>
        </p:nvSpPr>
        <p:spPr>
          <a:xfrm>
            <a:off x="8564880" y="3888736"/>
            <a:ext cx="15076257" cy="86228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400" dirty="0">
                <a:solidFill>
                  <a:schemeClr val="tx1"/>
                </a:solidFill>
              </a:rPr>
              <a:t>श्री जे.सी. पंत, पूर्व केंद्रीय कृषि सचिव द्वारा अध्यक्षता वाली समिति।</a:t>
            </a:r>
            <a:endParaRPr lang="en-IN" sz="6400" dirty="0">
              <a:solidFill>
                <a:schemeClr val="tx1"/>
              </a:solidFill>
            </a:endParaRPr>
          </a:p>
          <a:p>
            <a:pPr marL="857250" indent="-85725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400" dirty="0">
                <a:solidFill>
                  <a:schemeClr val="tx1"/>
                </a:solidFill>
              </a:rPr>
              <a:t>क्षमता निर्माण और सामुदायिक भागीदारी पर विचार।</a:t>
            </a:r>
            <a:endParaRPr lang="en-IN" sz="6400" dirty="0">
              <a:solidFill>
                <a:schemeClr val="tx1"/>
              </a:solidFill>
            </a:endParaRPr>
          </a:p>
          <a:p>
            <a:pPr marL="857250" indent="-85725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400" dirty="0">
                <a:solidFill>
                  <a:schemeClr val="tx1"/>
                </a:solidFill>
              </a:rPr>
              <a:t>"तैयारी की संस्कृति" पर जोर दिया।</a:t>
            </a:r>
            <a:r>
              <a:rPr lang="en-IN" sz="6400" dirty="0">
                <a:solidFill>
                  <a:schemeClr val="tx1"/>
                </a:solidFill>
              </a:rPr>
              <a:t> </a:t>
            </a:r>
          </a:p>
          <a:p>
            <a:pPr marL="857250" indent="-85725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400" dirty="0">
                <a:solidFill>
                  <a:schemeClr val="tx1"/>
                </a:solidFill>
              </a:rPr>
              <a:t>तत्काल प्रतिक्रिया की प्रणाली।</a:t>
            </a:r>
            <a:endParaRPr lang="en-IN" sz="6400" dirty="0">
              <a:solidFill>
                <a:schemeClr val="tx1"/>
              </a:solidFill>
            </a:endParaRPr>
          </a:p>
          <a:p>
            <a:pPr marL="857250" indent="-85725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400" dirty="0">
                <a:solidFill>
                  <a:schemeClr val="tx1"/>
                </a:solidFill>
              </a:rPr>
              <a:t>ज्ञान और जागरूकता उत्पन्न करने के प्रयास।</a:t>
            </a:r>
            <a:endParaRPr lang="en-IN" sz="6400" dirty="0">
              <a:solidFill>
                <a:schemeClr val="tx1"/>
              </a:solidFill>
            </a:endParaRPr>
          </a:p>
          <a:p>
            <a:pPr marL="857250" indent="-85725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400" dirty="0">
                <a:solidFill>
                  <a:schemeClr val="tx1"/>
                </a:solidFill>
              </a:rPr>
              <a:t>संस्थानों का नेटवर्किंग।</a:t>
            </a:r>
            <a:endParaRPr lang="en-US" sz="5400" dirty="0">
              <a:solidFill>
                <a:schemeClr val="tx1"/>
              </a:solidFill>
            </a:endParaRPr>
          </a:p>
        </p:txBody>
      </p:sp>
      <p:sp>
        <p:nvSpPr>
          <p:cNvPr id="114" name="PPT 2 -">
            <a:extLst>
              <a:ext uri="{FF2B5EF4-FFF2-40B4-BE49-F238E27FC236}">
                <a16:creationId xmlns:a16="http://schemas.microsoft.com/office/drawing/2014/main" id="{C37BC1C5-F68B-BB80-0984-C7CA565A1225}"/>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0D4AAE33-1A5C-C374-49F1-78D82F3C0BC2}"/>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B8B7077F-0F44-3CB6-AF77-271E3029C7E0}"/>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7</a:t>
            </a:fld>
            <a:endParaRPr dirty="0"/>
          </a:p>
        </p:txBody>
      </p:sp>
      <p:pic>
        <p:nvPicPr>
          <p:cNvPr id="5" name="Picture 4">
            <a:extLst>
              <a:ext uri="{FF2B5EF4-FFF2-40B4-BE49-F238E27FC236}">
                <a16:creationId xmlns:a16="http://schemas.microsoft.com/office/drawing/2014/main" id="{F2663848-AFE7-6FD2-93B3-91843E5613B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EA7CAC8B-078C-F55A-CDD5-77899122E3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07145676-481D-4308-F2A9-A615F41DF4D2}"/>
              </a:ext>
            </a:extLst>
          </p:cNvPr>
          <p:cNvSpPr txBox="1"/>
          <p:nvPr/>
        </p:nvSpPr>
        <p:spPr>
          <a:xfrm>
            <a:off x="742863" y="2812493"/>
            <a:ext cx="7113118" cy="37204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आपदा प्रबंधन पर उच्च स्तरीय समिति (</a:t>
            </a:r>
            <a:r>
              <a:rPr lang="en-IN" dirty="0"/>
              <a:t>HPC</a:t>
            </a:r>
            <a:r>
              <a:rPr lang="hi-IN" dirty="0"/>
              <a:t>) - 1999</a:t>
            </a:r>
            <a:endParaRPr lang="en-IN" sz="6600" dirty="0"/>
          </a:p>
        </p:txBody>
      </p:sp>
      <p:pic>
        <p:nvPicPr>
          <p:cNvPr id="2" name="Picture 1">
            <a:extLst>
              <a:ext uri="{FF2B5EF4-FFF2-40B4-BE49-F238E27FC236}">
                <a16:creationId xmlns:a16="http://schemas.microsoft.com/office/drawing/2014/main" id="{DB8FCC00-DD6A-643D-F1E0-F69D172100BD}"/>
              </a:ext>
            </a:extLst>
          </p:cNvPr>
          <p:cNvPicPr>
            <a:picLocks noChangeAspect="1"/>
          </p:cNvPicPr>
          <p:nvPr/>
        </p:nvPicPr>
        <p:blipFill>
          <a:blip r:embed="rId4"/>
          <a:stretch>
            <a:fillRect/>
          </a:stretch>
        </p:blipFill>
        <p:spPr>
          <a:xfrm>
            <a:off x="21833868" y="351405"/>
            <a:ext cx="1996496" cy="2176574"/>
          </a:xfrm>
          <a:prstGeom prst="rect">
            <a:avLst/>
          </a:prstGeom>
        </p:spPr>
      </p:pic>
    </p:spTree>
    <p:extLst>
      <p:ext uri="{BB962C8B-B14F-4D97-AF65-F5344CB8AC3E}">
        <p14:creationId xmlns:p14="http://schemas.microsoft.com/office/powerpoint/2010/main" val="268489633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60BC1-E16A-1F1D-68B7-ADF1A83A48EB}"/>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8851CCD-47B3-BB49-4E06-94E13EF40560}"/>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18F8AE3-9B1E-FD94-35F5-041F2848E55C}"/>
              </a:ext>
            </a:extLst>
          </p:cNvPr>
          <p:cNvSpPr txBox="1"/>
          <p:nvPr/>
        </p:nvSpPr>
        <p:spPr>
          <a:xfrm>
            <a:off x="8564880" y="3888736"/>
            <a:ext cx="15076257" cy="86126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400" dirty="0">
                <a:solidFill>
                  <a:schemeClr val="tx1"/>
                </a:solidFill>
              </a:rPr>
              <a:t>आपदा का प्रभावी प्रबंधन। </a:t>
            </a:r>
            <a:endParaRPr lang="en-IN" sz="6400" dirty="0">
              <a:solidFill>
                <a:schemeClr val="tx1"/>
              </a:solidFill>
            </a:endParaRPr>
          </a:p>
          <a:p>
            <a:pPr marL="857250" indent="-85725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400" dirty="0">
                <a:solidFill>
                  <a:schemeClr val="tx1"/>
                </a:solidFill>
              </a:rPr>
              <a:t>आपदा प्रबंधन के कार्यान्वयन की योजना बनाने और निगरानी के लिए संस्थागत तंत्र।</a:t>
            </a:r>
            <a:endParaRPr lang="en-IN" sz="6400" dirty="0">
              <a:solidFill>
                <a:schemeClr val="tx1"/>
              </a:solidFill>
            </a:endParaRPr>
          </a:p>
          <a:p>
            <a:pPr marL="857250" indent="-85725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400" dirty="0">
                <a:solidFill>
                  <a:schemeClr val="tx1"/>
                </a:solidFill>
              </a:rPr>
              <a:t> आपदा की रोकथाम और निवारण और त्वरित प्रतिक्रिया के लिए विभिन्न सरकारी विभागों द्वारा उपाय। </a:t>
            </a:r>
            <a:endParaRPr lang="en-IN" sz="6400" dirty="0">
              <a:solidFill>
                <a:schemeClr val="tx1"/>
              </a:solidFill>
            </a:endParaRPr>
          </a:p>
          <a:p>
            <a:pPr marL="857250" indent="-85725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400" dirty="0">
                <a:solidFill>
                  <a:schemeClr val="tx1"/>
                </a:solidFill>
              </a:rPr>
              <a:t>'विशेषज्ञ बल' जो आपदाओं का उत्तर देने के लिए</a:t>
            </a:r>
            <a:r>
              <a:rPr lang="en-IN" sz="6400" dirty="0">
                <a:solidFill>
                  <a:schemeClr val="tx1"/>
                </a:solidFill>
              </a:rPr>
              <a:t> </a:t>
            </a:r>
            <a:r>
              <a:rPr lang="en-IN" sz="8000" dirty="0" err="1">
                <a:solidFill>
                  <a:schemeClr val="tx1"/>
                </a:solidFill>
                <a:latin typeface="Kruti Dev 011" panose="00000700000000000000" pitchFamily="2" charset="0"/>
              </a:rPr>
              <a:t>gks</a:t>
            </a:r>
            <a:r>
              <a:rPr lang="hi-IN" sz="6400" dirty="0">
                <a:solidFill>
                  <a:schemeClr val="tx1"/>
                </a:solidFill>
              </a:rPr>
              <a:t>।</a:t>
            </a:r>
            <a:endParaRPr lang="en-US" sz="5400" dirty="0">
              <a:solidFill>
                <a:schemeClr val="tx1"/>
              </a:solidFill>
            </a:endParaRPr>
          </a:p>
        </p:txBody>
      </p:sp>
      <p:sp>
        <p:nvSpPr>
          <p:cNvPr id="114" name="PPT 2 -">
            <a:extLst>
              <a:ext uri="{FF2B5EF4-FFF2-40B4-BE49-F238E27FC236}">
                <a16:creationId xmlns:a16="http://schemas.microsoft.com/office/drawing/2014/main" id="{BEC7D8F3-C391-A56B-8467-B3CC47172FB9}"/>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0EC90B27-A4FC-CB4C-7063-BDD819ABF329}"/>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1B2D489B-3559-E679-5EE5-E464BC93893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8</a:t>
            </a:fld>
            <a:endParaRPr dirty="0"/>
          </a:p>
        </p:txBody>
      </p:sp>
      <p:pic>
        <p:nvPicPr>
          <p:cNvPr id="6" name="Picture 5" descr="A logo with text on it&#10;&#10;AI-generated content may be incorrect.">
            <a:extLst>
              <a:ext uri="{FF2B5EF4-FFF2-40B4-BE49-F238E27FC236}">
                <a16:creationId xmlns:a16="http://schemas.microsoft.com/office/drawing/2014/main" id="{40BBB3CC-1170-AEE4-A752-C4033754B5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A1BE2A6A-14EF-1653-720A-71A8FD809ED0}"/>
              </a:ext>
            </a:extLst>
          </p:cNvPr>
          <p:cNvSpPr txBox="1"/>
          <p:nvPr/>
        </p:nvSpPr>
        <p:spPr>
          <a:xfrm>
            <a:off x="742863" y="2812493"/>
            <a:ext cx="7113118" cy="1985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आपदा प्रबंधन</a:t>
            </a:r>
            <a:endParaRPr lang="en-IN" dirty="0"/>
          </a:p>
          <a:p>
            <a:r>
              <a:rPr lang="hi-IN" dirty="0"/>
              <a:t>अधिनियम-2005</a:t>
            </a:r>
            <a:endParaRPr lang="en-IN" dirty="0"/>
          </a:p>
        </p:txBody>
      </p:sp>
      <p:pic>
        <p:nvPicPr>
          <p:cNvPr id="2" name="Picture 1">
            <a:extLst>
              <a:ext uri="{FF2B5EF4-FFF2-40B4-BE49-F238E27FC236}">
                <a16:creationId xmlns:a16="http://schemas.microsoft.com/office/drawing/2014/main" id="{31A30706-87D9-255A-DFEF-8A68224FE554}"/>
              </a:ext>
            </a:extLst>
          </p:cNvPr>
          <p:cNvPicPr>
            <a:picLocks noChangeAspect="1"/>
          </p:cNvPicPr>
          <p:nvPr/>
        </p:nvPicPr>
        <p:blipFill>
          <a:blip r:embed="rId3"/>
          <a:stretch>
            <a:fillRect/>
          </a:stretch>
        </p:blipFill>
        <p:spPr>
          <a:xfrm>
            <a:off x="22309437" y="8002"/>
            <a:ext cx="1996496" cy="2176574"/>
          </a:xfrm>
          <a:prstGeom prst="rect">
            <a:avLst/>
          </a:prstGeom>
        </p:spPr>
      </p:pic>
    </p:spTree>
    <p:extLst>
      <p:ext uri="{BB962C8B-B14F-4D97-AF65-F5344CB8AC3E}">
        <p14:creationId xmlns:p14="http://schemas.microsoft.com/office/powerpoint/2010/main" val="15292071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7D970-3A41-CC95-D196-837F4B713781}"/>
            </a:ext>
          </a:extLst>
        </p:cNvPr>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27C1F92F-A8EA-93D7-2981-66D88082D69F}"/>
              </a:ext>
            </a:extLst>
          </p:cNvPr>
          <p:cNvSpPr txBox="1"/>
          <p:nvPr/>
        </p:nvSpPr>
        <p:spPr>
          <a:xfrm>
            <a:off x="1138383" y="2482640"/>
            <a:ext cx="7274098" cy="31496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डीएम अधिनियम 2005 की प्रमुख विशेषताएँ</a:t>
            </a:r>
            <a:endParaRPr lang="en-US" dirty="0">
              <a:latin typeface="Arial"/>
              <a:cs typeface="Arial"/>
            </a:endParaRPr>
          </a:p>
        </p:txBody>
      </p:sp>
      <p:grpSp>
        <p:nvGrpSpPr>
          <p:cNvPr id="2" name="Group 1">
            <a:extLst>
              <a:ext uri="{FF2B5EF4-FFF2-40B4-BE49-F238E27FC236}">
                <a16:creationId xmlns:a16="http://schemas.microsoft.com/office/drawing/2014/main" id="{78969FDC-ECF0-C51F-EBD3-B5EC83474F7E}"/>
              </a:ext>
            </a:extLst>
          </p:cNvPr>
          <p:cNvGrpSpPr/>
          <p:nvPr/>
        </p:nvGrpSpPr>
        <p:grpSpPr>
          <a:xfrm>
            <a:off x="7082611" y="3158320"/>
            <a:ext cx="17031681" cy="9305341"/>
            <a:chOff x="775645" y="571500"/>
            <a:chExt cx="8094464" cy="4146914"/>
          </a:xfrm>
        </p:grpSpPr>
        <p:grpSp>
          <p:nvGrpSpPr>
            <p:cNvPr id="3" name="Group 2">
              <a:extLst>
                <a:ext uri="{FF2B5EF4-FFF2-40B4-BE49-F238E27FC236}">
                  <a16:creationId xmlns:a16="http://schemas.microsoft.com/office/drawing/2014/main" id="{CDCA0783-D3E8-FF7E-0041-5EE8B23BA314}"/>
                </a:ext>
              </a:extLst>
            </p:cNvPr>
            <p:cNvGrpSpPr/>
            <p:nvPr/>
          </p:nvGrpSpPr>
          <p:grpSpPr>
            <a:xfrm>
              <a:off x="4353021" y="571500"/>
              <a:ext cx="4517088" cy="2150936"/>
              <a:chOff x="5804027" y="762000"/>
              <a:chExt cx="6022786" cy="2867914"/>
            </a:xfrm>
          </p:grpSpPr>
          <p:pic>
            <p:nvPicPr>
              <p:cNvPr id="38" name="Image">
                <a:extLst>
                  <a:ext uri="{FF2B5EF4-FFF2-40B4-BE49-F238E27FC236}">
                    <a16:creationId xmlns:a16="http://schemas.microsoft.com/office/drawing/2014/main" id="{D4C8F98C-83D5-CE77-2AB4-DFC5DC8265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04027" y="1333881"/>
                <a:ext cx="2463038" cy="2296033"/>
              </a:xfrm>
              <a:prstGeom prst="rect">
                <a:avLst/>
              </a:prstGeom>
            </p:spPr>
          </p:pic>
          <p:sp>
            <p:nvSpPr>
              <p:cNvPr id="39" name="text 1">
                <a:extLst>
                  <a:ext uri="{FF2B5EF4-FFF2-40B4-BE49-F238E27FC236}">
                    <a16:creationId xmlns:a16="http://schemas.microsoft.com/office/drawing/2014/main" id="{25B87753-D3CD-7B67-E97A-04C3D6BFAC9C}"/>
                  </a:ext>
                </a:extLst>
              </p:cNvPr>
              <p:cNvSpPr txBox="1"/>
              <p:nvPr/>
            </p:nvSpPr>
            <p:spPr>
              <a:xfrm>
                <a:off x="6809867" y="2274618"/>
                <a:ext cx="380607" cy="365761"/>
              </a:xfrm>
              <a:prstGeom prst="rect">
                <a:avLst/>
              </a:prstGeom>
            </p:spPr>
            <p:txBody>
              <a:bodyPr vert="horz" wrap="none" lIns="0" tIns="0" rIns="0" bIns="0" rtlCol="0">
                <a:spAutoFit/>
              </a:bodyPr>
              <a:lstStyle/>
              <a:p>
                <a:r>
                  <a:rPr sz="4000" spc="8" dirty="0">
                    <a:solidFill>
                      <a:srgbClr val="FFFFFF"/>
                    </a:solidFill>
                    <a:latin typeface="Arial"/>
                    <a:cs typeface="Arial"/>
                  </a:rPr>
                  <a:t>01</a:t>
                </a:r>
                <a:endParaRPr sz="4000" dirty="0">
                  <a:latin typeface="Arial"/>
                  <a:cs typeface="Arial"/>
                </a:endParaRPr>
              </a:p>
            </p:txBody>
          </p:sp>
          <p:sp>
            <p:nvSpPr>
              <p:cNvPr id="40" name="object 656">
                <a:extLst>
                  <a:ext uri="{FF2B5EF4-FFF2-40B4-BE49-F238E27FC236}">
                    <a16:creationId xmlns:a16="http://schemas.microsoft.com/office/drawing/2014/main" id="{427BF242-BE50-72B9-2860-5CA60E540260}"/>
                  </a:ext>
                </a:extLst>
              </p:cNvPr>
              <p:cNvSpPr/>
              <p:nvPr/>
            </p:nvSpPr>
            <p:spPr>
              <a:xfrm>
                <a:off x="7335012" y="1220724"/>
                <a:ext cx="693547" cy="6095"/>
              </a:xfrm>
              <a:custGeom>
                <a:avLst/>
                <a:gdLst/>
                <a:ahLst/>
                <a:cxnLst/>
                <a:rect l="l" t="t" r="r" b="b"/>
                <a:pathLst>
                  <a:path w="693547" h="6095">
                    <a:moveTo>
                      <a:pt x="3048" y="3048"/>
                    </a:moveTo>
                    <a:lnTo>
                      <a:pt x="690499" y="3048"/>
                    </a:lnTo>
                  </a:path>
                </a:pathLst>
              </a:custGeom>
              <a:ln w="6096">
                <a:solidFill>
                  <a:srgbClr val="7E7E7E"/>
                </a:solidFill>
              </a:ln>
            </p:spPr>
            <p:txBody>
              <a:bodyPr wrap="square" lIns="0" tIns="0" rIns="0" bIns="0" rtlCol="0">
                <a:noAutofit/>
              </a:bodyPr>
              <a:lstStyle/>
              <a:p>
                <a:endParaRPr/>
              </a:p>
            </p:txBody>
          </p:sp>
          <p:pic>
            <p:nvPicPr>
              <p:cNvPr id="41" name="Image">
                <a:extLst>
                  <a:ext uri="{FF2B5EF4-FFF2-40B4-BE49-F238E27FC236}">
                    <a16:creationId xmlns:a16="http://schemas.microsoft.com/office/drawing/2014/main" id="{58870098-1E69-2892-3A17-8E20B4896C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4531" y="1188720"/>
                <a:ext cx="76200" cy="406781"/>
              </a:xfrm>
              <a:prstGeom prst="rect">
                <a:avLst/>
              </a:prstGeom>
            </p:spPr>
          </p:pic>
          <p:sp>
            <p:nvSpPr>
              <p:cNvPr id="42" name="object 657">
                <a:extLst>
                  <a:ext uri="{FF2B5EF4-FFF2-40B4-BE49-F238E27FC236}">
                    <a16:creationId xmlns:a16="http://schemas.microsoft.com/office/drawing/2014/main" id="{8337CA48-10E1-ACA8-3DBE-4A0DC3A03F28}"/>
                  </a:ext>
                </a:extLst>
              </p:cNvPr>
              <p:cNvSpPr/>
              <p:nvPr/>
            </p:nvSpPr>
            <p:spPr>
              <a:xfrm>
                <a:off x="7946136" y="1136904"/>
                <a:ext cx="169164" cy="170688"/>
              </a:xfrm>
              <a:custGeom>
                <a:avLst/>
                <a:gdLst/>
                <a:ahLst/>
                <a:cxnLst/>
                <a:rect l="l" t="t" r="r" b="b"/>
                <a:pathLst>
                  <a:path w="169164" h="170688">
                    <a:moveTo>
                      <a:pt x="0" y="85344"/>
                    </a:moveTo>
                    <a:cubicBezTo>
                      <a:pt x="0" y="132461"/>
                      <a:pt x="37845" y="170688"/>
                      <a:pt x="84582" y="170688"/>
                    </a:cubicBezTo>
                    <a:cubicBezTo>
                      <a:pt x="131318" y="170688"/>
                      <a:pt x="169164" y="132461"/>
                      <a:pt x="169164" y="85344"/>
                    </a:cubicBezTo>
                    <a:cubicBezTo>
                      <a:pt x="169164" y="38227"/>
                      <a:pt x="131318" y="0"/>
                      <a:pt x="84582" y="0"/>
                    </a:cubicBezTo>
                    <a:cubicBezTo>
                      <a:pt x="37845" y="0"/>
                      <a:pt x="0" y="38227"/>
                      <a:pt x="0" y="85344"/>
                    </a:cubicBezTo>
                    <a:close/>
                  </a:path>
                </a:pathLst>
              </a:custGeom>
              <a:solidFill>
                <a:srgbClr val="395B65"/>
              </a:solidFill>
            </p:spPr>
            <p:txBody>
              <a:bodyPr wrap="square" lIns="0" tIns="0" rIns="0" bIns="0" rtlCol="0">
                <a:noAutofit/>
              </a:bodyPr>
              <a:lstStyle/>
              <a:p>
                <a:endParaRPr/>
              </a:p>
            </p:txBody>
          </p:sp>
          <p:sp>
            <p:nvSpPr>
              <p:cNvPr id="43" name="text 1">
                <a:extLst>
                  <a:ext uri="{FF2B5EF4-FFF2-40B4-BE49-F238E27FC236}">
                    <a16:creationId xmlns:a16="http://schemas.microsoft.com/office/drawing/2014/main" id="{75114F07-76B7-B805-FF27-E538BEAB66E5}"/>
                  </a:ext>
                </a:extLst>
              </p:cNvPr>
              <p:cNvSpPr txBox="1"/>
              <p:nvPr/>
            </p:nvSpPr>
            <p:spPr>
              <a:xfrm>
                <a:off x="7999318" y="762000"/>
                <a:ext cx="3827495" cy="987553"/>
              </a:xfrm>
              <a:prstGeom prst="rect">
                <a:avLst/>
              </a:prstGeom>
            </p:spPr>
            <p:txBody>
              <a:bodyPr vert="horz" wrap="none" lIns="0" tIns="0" rIns="0" bIns="0" rtlCol="0">
                <a:spAutoFit/>
              </a:bodyPr>
              <a:lstStyle/>
              <a:p>
                <a:pPr algn="ctr"/>
                <a:r>
                  <a:rPr lang="hi-IN" b="1" dirty="0"/>
                  <a:t>राज्य सभा में 28 नवंबर को </a:t>
                </a:r>
                <a:endParaRPr lang="en-IN" b="1" dirty="0"/>
              </a:p>
              <a:p>
                <a:pPr algn="ctr"/>
                <a:r>
                  <a:rPr lang="hi-IN" b="1" dirty="0"/>
                  <a:t>पास किया गया और</a:t>
                </a:r>
                <a:endParaRPr lang="en-IN" b="1" dirty="0"/>
              </a:p>
              <a:p>
                <a:pPr algn="ctr"/>
                <a:r>
                  <a:rPr lang="hi-IN" b="1" dirty="0"/>
                  <a:t> लोकसभा में 12 दिसंबर</a:t>
                </a:r>
                <a:r>
                  <a:rPr lang="en-IN" b="1" dirty="0"/>
                  <a:t>2005</a:t>
                </a:r>
                <a:r>
                  <a:rPr lang="hi-IN" b="1" dirty="0"/>
                  <a:t> को।</a:t>
                </a:r>
                <a:endParaRPr sz="32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 name="Group 3">
              <a:extLst>
                <a:ext uri="{FF2B5EF4-FFF2-40B4-BE49-F238E27FC236}">
                  <a16:creationId xmlns:a16="http://schemas.microsoft.com/office/drawing/2014/main" id="{A9CF58F7-4FE7-953D-5FC3-BD858F78A288}"/>
                </a:ext>
              </a:extLst>
            </p:cNvPr>
            <p:cNvGrpSpPr/>
            <p:nvPr/>
          </p:nvGrpSpPr>
          <p:grpSpPr>
            <a:xfrm>
              <a:off x="4937379" y="2245138"/>
              <a:ext cx="3817159" cy="1913192"/>
              <a:chOff x="6583172" y="2993517"/>
              <a:chExt cx="5089546" cy="2550922"/>
            </a:xfrm>
          </p:grpSpPr>
          <p:pic>
            <p:nvPicPr>
              <p:cNvPr id="32" name="Image">
                <a:extLst>
                  <a:ext uri="{FF2B5EF4-FFF2-40B4-BE49-F238E27FC236}">
                    <a16:creationId xmlns:a16="http://schemas.microsoft.com/office/drawing/2014/main" id="{2CC44899-5C55-FCCF-EFC3-E375806F9A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3172" y="2993517"/>
                <a:ext cx="2066036" cy="2550922"/>
              </a:xfrm>
              <a:prstGeom prst="rect">
                <a:avLst/>
              </a:prstGeom>
            </p:spPr>
          </p:pic>
          <p:sp>
            <p:nvSpPr>
              <p:cNvPr id="33" name="text 1">
                <a:extLst>
                  <a:ext uri="{FF2B5EF4-FFF2-40B4-BE49-F238E27FC236}">
                    <a16:creationId xmlns:a16="http://schemas.microsoft.com/office/drawing/2014/main" id="{03788B7A-F219-A6AE-FB52-7395376D3F1F}"/>
                  </a:ext>
                </a:extLst>
              </p:cNvPr>
              <p:cNvSpPr txBox="1"/>
              <p:nvPr/>
            </p:nvSpPr>
            <p:spPr>
              <a:xfrm>
                <a:off x="7390511" y="4062015"/>
                <a:ext cx="380608" cy="365761"/>
              </a:xfrm>
              <a:prstGeom prst="rect">
                <a:avLst/>
              </a:prstGeom>
            </p:spPr>
            <p:txBody>
              <a:bodyPr vert="horz" wrap="none" lIns="0" tIns="0" rIns="0" bIns="0" rtlCol="0">
                <a:spAutoFit/>
              </a:bodyPr>
              <a:lstStyle/>
              <a:p>
                <a:r>
                  <a:rPr sz="4000" spc="8" dirty="0">
                    <a:solidFill>
                      <a:srgbClr val="FFFFFF"/>
                    </a:solidFill>
                    <a:latin typeface="Arial"/>
                    <a:cs typeface="Arial"/>
                  </a:rPr>
                  <a:t>02</a:t>
                </a:r>
                <a:endParaRPr sz="4000" dirty="0">
                  <a:latin typeface="Arial"/>
                  <a:cs typeface="Arial"/>
                </a:endParaRPr>
              </a:p>
            </p:txBody>
          </p:sp>
          <p:pic>
            <p:nvPicPr>
              <p:cNvPr id="34" name="Image">
                <a:extLst>
                  <a:ext uri="{FF2B5EF4-FFF2-40B4-BE49-F238E27FC236}">
                    <a16:creationId xmlns:a16="http://schemas.microsoft.com/office/drawing/2014/main" id="{145D98D6-70EC-C7CE-D625-D520A2F24E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49512" y="3396996"/>
                <a:ext cx="6096" cy="693547"/>
              </a:xfrm>
              <a:prstGeom prst="rect">
                <a:avLst/>
              </a:prstGeom>
            </p:spPr>
          </p:pic>
          <p:sp>
            <p:nvSpPr>
              <p:cNvPr id="35" name="object 655">
                <a:extLst>
                  <a:ext uri="{FF2B5EF4-FFF2-40B4-BE49-F238E27FC236}">
                    <a16:creationId xmlns:a16="http://schemas.microsoft.com/office/drawing/2014/main" id="{F6D0277F-93F3-783C-D1BE-E5DE7D70DB1E}"/>
                  </a:ext>
                </a:extLst>
              </p:cNvPr>
              <p:cNvSpPr/>
              <p:nvPr/>
            </p:nvSpPr>
            <p:spPr>
              <a:xfrm>
                <a:off x="8371331" y="3366515"/>
                <a:ext cx="719074" cy="76200"/>
              </a:xfrm>
              <a:custGeom>
                <a:avLst/>
                <a:gdLst/>
                <a:ahLst/>
                <a:cxnLst/>
                <a:rect l="l" t="t" r="r" b="b"/>
                <a:pathLst>
                  <a:path w="719074" h="76200">
                    <a:moveTo>
                      <a:pt x="680975" y="31750"/>
                    </a:moveTo>
                    <a:lnTo>
                      <a:pt x="38101" y="31750"/>
                    </a:lnTo>
                    <a:lnTo>
                      <a:pt x="38101" y="44450"/>
                    </a:lnTo>
                    <a:lnTo>
                      <a:pt x="680975" y="44450"/>
                    </a:lnTo>
                    <a:close/>
                    <a:moveTo>
                      <a:pt x="680975" y="76200"/>
                    </a:moveTo>
                    <a:lnTo>
                      <a:pt x="719075" y="38100"/>
                    </a:lnTo>
                    <a:lnTo>
                      <a:pt x="680975" y="0"/>
                    </a:lnTo>
                    <a:lnTo>
                      <a:pt x="642875" y="38100"/>
                    </a:lnTo>
                    <a:close/>
                    <a:moveTo>
                      <a:pt x="38101" y="0"/>
                    </a:moveTo>
                    <a:lnTo>
                      <a:pt x="0" y="38100"/>
                    </a:lnTo>
                    <a:lnTo>
                      <a:pt x="38101" y="76200"/>
                    </a:lnTo>
                    <a:lnTo>
                      <a:pt x="76201" y="38100"/>
                    </a:lnTo>
                    <a:close/>
                  </a:path>
                </a:pathLst>
              </a:custGeom>
              <a:solidFill>
                <a:srgbClr val="7E7E7E"/>
              </a:solidFill>
            </p:spPr>
            <p:txBody>
              <a:bodyPr wrap="square" lIns="0" tIns="0" rIns="0" bIns="0" rtlCol="0">
                <a:noAutofit/>
              </a:bodyPr>
              <a:lstStyle/>
              <a:p>
                <a:endParaRPr/>
              </a:p>
            </p:txBody>
          </p:sp>
          <p:pic>
            <p:nvPicPr>
              <p:cNvPr id="36" name="Image">
                <a:extLst>
                  <a:ext uri="{FF2B5EF4-FFF2-40B4-BE49-F238E27FC236}">
                    <a16:creationId xmlns:a16="http://schemas.microsoft.com/office/drawing/2014/main" id="{80040C2B-4815-6BCD-0C4A-CBE8162D187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68740" y="4008120"/>
                <a:ext cx="169164" cy="169164"/>
              </a:xfrm>
              <a:prstGeom prst="rect">
                <a:avLst/>
              </a:prstGeom>
            </p:spPr>
          </p:pic>
          <p:sp>
            <p:nvSpPr>
              <p:cNvPr id="37" name="text 1">
                <a:extLst>
                  <a:ext uri="{FF2B5EF4-FFF2-40B4-BE49-F238E27FC236}">
                    <a16:creationId xmlns:a16="http://schemas.microsoft.com/office/drawing/2014/main" id="{93D71317-E4FA-3BF9-BD40-0DECE91BC1CA}"/>
                  </a:ext>
                </a:extLst>
              </p:cNvPr>
              <p:cNvSpPr txBox="1"/>
              <p:nvPr/>
            </p:nvSpPr>
            <p:spPr>
              <a:xfrm>
                <a:off x="9147466" y="3657599"/>
                <a:ext cx="2525252" cy="658369"/>
              </a:xfrm>
              <a:prstGeom prst="rect">
                <a:avLst/>
              </a:prstGeom>
            </p:spPr>
            <p:txBody>
              <a:bodyPr vert="horz" wrap="none" lIns="0" tIns="0" rIns="0" bIns="0" rtlCol="0">
                <a:spAutoFit/>
              </a:bodyPr>
              <a:lstStyle/>
              <a:p>
                <a:pPr algn="ctr"/>
                <a:r>
                  <a:rPr lang="hi-IN" b="1" dirty="0"/>
                  <a:t>यह अधिनियम पूरे</a:t>
                </a:r>
                <a:endParaRPr lang="en-IN" b="1" dirty="0"/>
              </a:p>
              <a:p>
                <a:pPr algn="ctr"/>
                <a:r>
                  <a:rPr lang="hi-IN" b="1" dirty="0"/>
                  <a:t> भारत में लागू होता है।</a:t>
                </a:r>
                <a:endParaRPr sz="32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5" name="Group 4">
              <a:extLst>
                <a:ext uri="{FF2B5EF4-FFF2-40B4-BE49-F238E27FC236}">
                  <a16:creationId xmlns:a16="http://schemas.microsoft.com/office/drawing/2014/main" id="{E25D92E8-88BE-E096-193C-0FB8EE838958}"/>
                </a:ext>
              </a:extLst>
            </p:cNvPr>
            <p:cNvGrpSpPr/>
            <p:nvPr/>
          </p:nvGrpSpPr>
          <p:grpSpPr>
            <a:xfrm>
              <a:off x="3675888" y="3417571"/>
              <a:ext cx="4636085" cy="1300843"/>
              <a:chOff x="4901184" y="4556760"/>
              <a:chExt cx="6181446" cy="1734457"/>
            </a:xfrm>
          </p:grpSpPr>
          <p:sp>
            <p:nvSpPr>
              <p:cNvPr id="27" name="object 650">
                <a:extLst>
                  <a:ext uri="{FF2B5EF4-FFF2-40B4-BE49-F238E27FC236}">
                    <a16:creationId xmlns:a16="http://schemas.microsoft.com/office/drawing/2014/main" id="{1314A11C-68E9-8373-473F-573C192A43EF}"/>
                  </a:ext>
                </a:extLst>
              </p:cNvPr>
              <p:cNvSpPr/>
              <p:nvPr/>
            </p:nvSpPr>
            <p:spPr>
              <a:xfrm>
                <a:off x="4901184" y="4556760"/>
                <a:ext cx="2389632" cy="1633728"/>
              </a:xfrm>
              <a:custGeom>
                <a:avLst/>
                <a:gdLst/>
                <a:ahLst/>
                <a:cxnLst/>
                <a:rect l="l" t="t" r="r" b="b"/>
                <a:pathLst>
                  <a:path w="2389632" h="1633728">
                    <a:moveTo>
                      <a:pt x="0" y="816864"/>
                    </a:moveTo>
                    <a:cubicBezTo>
                      <a:pt x="0" y="365760"/>
                      <a:pt x="365760" y="0"/>
                      <a:pt x="816864" y="0"/>
                    </a:cubicBezTo>
                    <a:lnTo>
                      <a:pt x="1572768" y="0"/>
                    </a:lnTo>
                    <a:cubicBezTo>
                      <a:pt x="2023872" y="0"/>
                      <a:pt x="2389632" y="365760"/>
                      <a:pt x="2389632" y="816864"/>
                    </a:cubicBezTo>
                    <a:lnTo>
                      <a:pt x="2389632" y="816864"/>
                    </a:lnTo>
                    <a:cubicBezTo>
                      <a:pt x="2389632" y="1268006"/>
                      <a:pt x="2023872" y="1633728"/>
                      <a:pt x="1572768" y="1633728"/>
                    </a:cubicBezTo>
                    <a:lnTo>
                      <a:pt x="816864" y="1633728"/>
                    </a:lnTo>
                    <a:cubicBezTo>
                      <a:pt x="365760" y="1633728"/>
                      <a:pt x="0" y="1268006"/>
                      <a:pt x="0" y="816864"/>
                    </a:cubicBezTo>
                    <a:close/>
                  </a:path>
                </a:pathLst>
              </a:custGeom>
              <a:solidFill>
                <a:srgbClr val="395B65">
                  <a:alpha val="74902"/>
                </a:srgbClr>
              </a:solidFill>
            </p:spPr>
            <p:txBody>
              <a:bodyPr wrap="square" lIns="0" tIns="0" rIns="0" bIns="0" rtlCol="0">
                <a:noAutofit/>
              </a:bodyPr>
              <a:lstStyle/>
              <a:p>
                <a:endParaRPr/>
              </a:p>
            </p:txBody>
          </p:sp>
          <p:sp>
            <p:nvSpPr>
              <p:cNvPr id="28" name="text 1">
                <a:extLst>
                  <a:ext uri="{FF2B5EF4-FFF2-40B4-BE49-F238E27FC236}">
                    <a16:creationId xmlns:a16="http://schemas.microsoft.com/office/drawing/2014/main" id="{2B582E83-1C59-81E5-A96C-781207C8F05C}"/>
                  </a:ext>
                </a:extLst>
              </p:cNvPr>
              <p:cNvSpPr txBox="1"/>
              <p:nvPr/>
            </p:nvSpPr>
            <p:spPr>
              <a:xfrm>
                <a:off x="5870195" y="5166663"/>
                <a:ext cx="380607" cy="365761"/>
              </a:xfrm>
              <a:prstGeom prst="rect">
                <a:avLst/>
              </a:prstGeom>
            </p:spPr>
            <p:txBody>
              <a:bodyPr vert="horz" wrap="none" lIns="0" tIns="0" rIns="0" bIns="0" rtlCol="0">
                <a:spAutoFit/>
              </a:bodyPr>
              <a:lstStyle/>
              <a:p>
                <a:r>
                  <a:rPr sz="4000" spc="8" dirty="0">
                    <a:solidFill>
                      <a:srgbClr val="FFFFFF"/>
                    </a:solidFill>
                    <a:latin typeface="Arial"/>
                    <a:cs typeface="Arial"/>
                  </a:rPr>
                  <a:t>03</a:t>
                </a:r>
                <a:endParaRPr sz="4000" dirty="0">
                  <a:latin typeface="Arial"/>
                  <a:cs typeface="Arial"/>
                </a:endParaRPr>
              </a:p>
            </p:txBody>
          </p:sp>
          <p:sp>
            <p:nvSpPr>
              <p:cNvPr id="29" name="object 658">
                <a:extLst>
                  <a:ext uri="{FF2B5EF4-FFF2-40B4-BE49-F238E27FC236}">
                    <a16:creationId xmlns:a16="http://schemas.microsoft.com/office/drawing/2014/main" id="{2220F23D-9095-01A5-274D-0469A857B6F2}"/>
                  </a:ext>
                </a:extLst>
              </p:cNvPr>
              <p:cNvSpPr/>
              <p:nvPr/>
            </p:nvSpPr>
            <p:spPr>
              <a:xfrm>
                <a:off x="6996684" y="5992368"/>
                <a:ext cx="693546" cy="6096"/>
              </a:xfrm>
              <a:custGeom>
                <a:avLst/>
                <a:gdLst/>
                <a:ahLst/>
                <a:cxnLst/>
                <a:rect l="l" t="t" r="r" b="b"/>
                <a:pathLst>
                  <a:path w="693546" h="6096">
                    <a:moveTo>
                      <a:pt x="3047" y="3048"/>
                    </a:moveTo>
                    <a:lnTo>
                      <a:pt x="690498" y="3048"/>
                    </a:lnTo>
                  </a:path>
                </a:pathLst>
              </a:custGeom>
              <a:ln w="6096">
                <a:solidFill>
                  <a:srgbClr val="7E7E7E"/>
                </a:solidFill>
              </a:ln>
            </p:spPr>
            <p:txBody>
              <a:bodyPr wrap="square" lIns="0" tIns="0" rIns="0" bIns="0" rtlCol="0">
                <a:noAutofit/>
              </a:bodyPr>
              <a:lstStyle/>
              <a:p>
                <a:endParaRPr/>
              </a:p>
            </p:txBody>
          </p:sp>
          <p:sp>
            <p:nvSpPr>
              <p:cNvPr id="30" name="object 659">
                <a:extLst>
                  <a:ext uri="{FF2B5EF4-FFF2-40B4-BE49-F238E27FC236}">
                    <a16:creationId xmlns:a16="http://schemas.microsoft.com/office/drawing/2014/main" id="{65425C48-B31D-9344-E845-8DD03483A24A}"/>
                  </a:ext>
                </a:extLst>
              </p:cNvPr>
              <p:cNvSpPr/>
              <p:nvPr/>
            </p:nvSpPr>
            <p:spPr>
              <a:xfrm>
                <a:off x="7607807" y="5911596"/>
                <a:ext cx="170688" cy="169164"/>
              </a:xfrm>
              <a:custGeom>
                <a:avLst/>
                <a:gdLst/>
                <a:ahLst/>
                <a:cxnLst/>
                <a:rect l="l" t="t" r="r" b="b"/>
                <a:pathLst>
                  <a:path w="170688" h="169164">
                    <a:moveTo>
                      <a:pt x="0" y="84582"/>
                    </a:moveTo>
                    <a:cubicBezTo>
                      <a:pt x="0" y="37871"/>
                      <a:pt x="38228" y="0"/>
                      <a:pt x="85345" y="0"/>
                    </a:cubicBezTo>
                    <a:cubicBezTo>
                      <a:pt x="132461" y="0"/>
                      <a:pt x="170689" y="37871"/>
                      <a:pt x="170689" y="84582"/>
                    </a:cubicBezTo>
                    <a:cubicBezTo>
                      <a:pt x="170689" y="131292"/>
                      <a:pt x="132461" y="169164"/>
                      <a:pt x="85345" y="169164"/>
                    </a:cubicBezTo>
                    <a:cubicBezTo>
                      <a:pt x="38228" y="169164"/>
                      <a:pt x="0" y="131292"/>
                      <a:pt x="0" y="84582"/>
                    </a:cubicBezTo>
                    <a:close/>
                  </a:path>
                </a:pathLst>
              </a:custGeom>
              <a:solidFill>
                <a:srgbClr val="395B65"/>
              </a:solidFill>
            </p:spPr>
            <p:txBody>
              <a:bodyPr wrap="square" lIns="0" tIns="0" rIns="0" bIns="0" rtlCol="0">
                <a:noAutofit/>
              </a:bodyPr>
              <a:lstStyle/>
              <a:p>
                <a:endParaRPr/>
              </a:p>
            </p:txBody>
          </p:sp>
          <p:sp>
            <p:nvSpPr>
              <p:cNvPr id="31" name="text 1">
                <a:extLst>
                  <a:ext uri="{FF2B5EF4-FFF2-40B4-BE49-F238E27FC236}">
                    <a16:creationId xmlns:a16="http://schemas.microsoft.com/office/drawing/2014/main" id="{0230A01F-EF45-D246-170B-D09D71D686DF}"/>
                  </a:ext>
                </a:extLst>
              </p:cNvPr>
              <p:cNvSpPr txBox="1"/>
              <p:nvPr/>
            </p:nvSpPr>
            <p:spPr>
              <a:xfrm>
                <a:off x="8349142" y="5632847"/>
                <a:ext cx="2733488" cy="658370"/>
              </a:xfrm>
              <a:prstGeom prst="rect">
                <a:avLst/>
              </a:prstGeom>
            </p:spPr>
            <p:txBody>
              <a:bodyPr vert="horz" wrap="none" lIns="0" tIns="0" rIns="0" bIns="0" rtlCol="0">
                <a:spAutoFit/>
              </a:bodyPr>
              <a:lstStyle/>
              <a:p>
                <a:pPr algn="ctr"/>
                <a:r>
                  <a:rPr lang="hi-IN" b="1" dirty="0"/>
                  <a:t>कुल 11 अध्याय </a:t>
                </a:r>
                <a:endParaRPr lang="en-IN" b="1" dirty="0"/>
              </a:p>
              <a:p>
                <a:pPr algn="ctr"/>
                <a:r>
                  <a:rPr lang="hi-IN" b="1" dirty="0"/>
                  <a:t>और 79 धाराएँ शामिल हैं</a:t>
                </a:r>
                <a:endParaRPr sz="32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6" name="Group 5">
              <a:extLst>
                <a:ext uri="{FF2B5EF4-FFF2-40B4-BE49-F238E27FC236}">
                  <a16:creationId xmlns:a16="http://schemas.microsoft.com/office/drawing/2014/main" id="{46B0D2CF-1C33-83A8-6455-42CA60DB6A15}"/>
                </a:ext>
              </a:extLst>
            </p:cNvPr>
            <p:cNvGrpSpPr/>
            <p:nvPr/>
          </p:nvGrpSpPr>
          <p:grpSpPr>
            <a:xfrm>
              <a:off x="1206304" y="2228849"/>
              <a:ext cx="3121932" cy="2322576"/>
              <a:chOff x="1446254" y="2993517"/>
              <a:chExt cx="4162574" cy="3096769"/>
            </a:xfrm>
          </p:grpSpPr>
          <p:pic>
            <p:nvPicPr>
              <p:cNvPr id="21" name="Image">
                <a:extLst>
                  <a:ext uri="{FF2B5EF4-FFF2-40B4-BE49-F238E27FC236}">
                    <a16:creationId xmlns:a16="http://schemas.microsoft.com/office/drawing/2014/main" id="{C6F2DFC0-877A-2369-BFE9-962CCC87CD2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42792" y="2993517"/>
                <a:ext cx="2066036" cy="2550922"/>
              </a:xfrm>
              <a:prstGeom prst="rect">
                <a:avLst/>
              </a:prstGeom>
            </p:spPr>
          </p:pic>
          <p:sp>
            <p:nvSpPr>
              <p:cNvPr id="22" name="text 1">
                <a:extLst>
                  <a:ext uri="{FF2B5EF4-FFF2-40B4-BE49-F238E27FC236}">
                    <a16:creationId xmlns:a16="http://schemas.microsoft.com/office/drawing/2014/main" id="{34861730-F90F-67FE-2D8A-35FC9A6F53CC}"/>
                  </a:ext>
                </a:extLst>
              </p:cNvPr>
              <p:cNvSpPr txBox="1"/>
              <p:nvPr/>
            </p:nvSpPr>
            <p:spPr>
              <a:xfrm>
                <a:off x="4349750" y="4062016"/>
                <a:ext cx="380607" cy="365761"/>
              </a:xfrm>
              <a:prstGeom prst="rect">
                <a:avLst/>
              </a:prstGeom>
            </p:spPr>
            <p:txBody>
              <a:bodyPr vert="horz" wrap="none" lIns="0" tIns="0" rIns="0" bIns="0" rtlCol="0">
                <a:spAutoFit/>
              </a:bodyPr>
              <a:lstStyle/>
              <a:p>
                <a:r>
                  <a:rPr sz="4000" spc="8" dirty="0">
                    <a:solidFill>
                      <a:srgbClr val="FFFFFF"/>
                    </a:solidFill>
                    <a:latin typeface="Arial"/>
                    <a:cs typeface="Arial"/>
                  </a:rPr>
                  <a:t>04</a:t>
                </a:r>
                <a:endParaRPr sz="4000" dirty="0">
                  <a:latin typeface="Arial"/>
                  <a:cs typeface="Arial"/>
                </a:endParaRPr>
              </a:p>
            </p:txBody>
          </p:sp>
          <p:sp>
            <p:nvSpPr>
              <p:cNvPr id="23" name="object 653">
                <a:extLst>
                  <a:ext uri="{FF2B5EF4-FFF2-40B4-BE49-F238E27FC236}">
                    <a16:creationId xmlns:a16="http://schemas.microsoft.com/office/drawing/2014/main" id="{3E7F003B-24AB-B451-243E-E061C0A50EAA}"/>
                  </a:ext>
                </a:extLst>
              </p:cNvPr>
              <p:cNvSpPr/>
              <p:nvPr/>
            </p:nvSpPr>
            <p:spPr>
              <a:xfrm>
                <a:off x="3643884" y="5774436"/>
                <a:ext cx="693546" cy="6096"/>
              </a:xfrm>
              <a:custGeom>
                <a:avLst/>
                <a:gdLst/>
                <a:ahLst/>
                <a:cxnLst/>
                <a:rect l="l" t="t" r="r" b="b"/>
                <a:pathLst>
                  <a:path w="693546" h="6096">
                    <a:moveTo>
                      <a:pt x="690499" y="3048"/>
                    </a:moveTo>
                    <a:lnTo>
                      <a:pt x="3048" y="3048"/>
                    </a:lnTo>
                  </a:path>
                </a:pathLst>
              </a:custGeom>
              <a:ln w="6096">
                <a:solidFill>
                  <a:srgbClr val="7E7E7E"/>
                </a:solidFill>
              </a:ln>
            </p:spPr>
            <p:txBody>
              <a:bodyPr wrap="square" lIns="0" tIns="0" rIns="0" bIns="0" rtlCol="0">
                <a:noAutofit/>
              </a:bodyPr>
              <a:lstStyle/>
              <a:p>
                <a:endParaRPr/>
              </a:p>
            </p:txBody>
          </p:sp>
          <p:pic>
            <p:nvPicPr>
              <p:cNvPr id="24" name="Image">
                <a:extLst>
                  <a:ext uri="{FF2B5EF4-FFF2-40B4-BE49-F238E27FC236}">
                    <a16:creationId xmlns:a16="http://schemas.microsoft.com/office/drawing/2014/main" id="{A32B01B6-502B-2983-5DCD-7F323645ED1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91584" y="5405628"/>
                <a:ext cx="76200" cy="406781"/>
              </a:xfrm>
              <a:prstGeom prst="rect">
                <a:avLst/>
              </a:prstGeom>
            </p:spPr>
          </p:pic>
          <p:sp>
            <p:nvSpPr>
              <p:cNvPr id="25" name="object 654">
                <a:extLst>
                  <a:ext uri="{FF2B5EF4-FFF2-40B4-BE49-F238E27FC236}">
                    <a16:creationId xmlns:a16="http://schemas.microsoft.com/office/drawing/2014/main" id="{70BCA5EB-A29C-0D3A-F980-6EB8F5A8C137}"/>
                  </a:ext>
                </a:extLst>
              </p:cNvPr>
              <p:cNvSpPr/>
              <p:nvPr/>
            </p:nvSpPr>
            <p:spPr>
              <a:xfrm>
                <a:off x="3555492" y="5693664"/>
                <a:ext cx="170688" cy="169164"/>
              </a:xfrm>
              <a:custGeom>
                <a:avLst/>
                <a:gdLst/>
                <a:ahLst/>
                <a:cxnLst/>
                <a:rect l="l" t="t" r="r" b="b"/>
                <a:pathLst>
                  <a:path w="170688" h="169164">
                    <a:moveTo>
                      <a:pt x="170688" y="84582"/>
                    </a:moveTo>
                    <a:cubicBezTo>
                      <a:pt x="170688" y="37871"/>
                      <a:pt x="132461" y="0"/>
                      <a:pt x="85344" y="0"/>
                    </a:cubicBezTo>
                    <a:cubicBezTo>
                      <a:pt x="38227" y="0"/>
                      <a:pt x="0" y="37871"/>
                      <a:pt x="0" y="84582"/>
                    </a:cubicBezTo>
                    <a:cubicBezTo>
                      <a:pt x="0" y="131292"/>
                      <a:pt x="38227" y="169164"/>
                      <a:pt x="85344" y="169164"/>
                    </a:cubicBezTo>
                    <a:cubicBezTo>
                      <a:pt x="132461" y="169164"/>
                      <a:pt x="170688" y="131292"/>
                      <a:pt x="170688" y="84582"/>
                    </a:cubicBezTo>
                    <a:close/>
                  </a:path>
                </a:pathLst>
              </a:custGeom>
              <a:solidFill>
                <a:srgbClr val="395B65"/>
              </a:solidFill>
            </p:spPr>
            <p:txBody>
              <a:bodyPr wrap="square" lIns="0" tIns="0" rIns="0" bIns="0" rtlCol="0">
                <a:noAutofit/>
              </a:bodyPr>
              <a:lstStyle/>
              <a:p>
                <a:endParaRPr/>
              </a:p>
            </p:txBody>
          </p:sp>
          <p:sp>
            <p:nvSpPr>
              <p:cNvPr id="26" name="text 1">
                <a:extLst>
                  <a:ext uri="{FF2B5EF4-FFF2-40B4-BE49-F238E27FC236}">
                    <a16:creationId xmlns:a16="http://schemas.microsoft.com/office/drawing/2014/main" id="{33F107C2-2777-9126-DFCE-2D95E648CA5C}"/>
                  </a:ext>
                </a:extLst>
              </p:cNvPr>
              <p:cNvSpPr txBox="1"/>
              <p:nvPr/>
            </p:nvSpPr>
            <p:spPr>
              <a:xfrm>
                <a:off x="1446254" y="5431917"/>
                <a:ext cx="1476957" cy="658369"/>
              </a:xfrm>
              <a:prstGeom prst="rect">
                <a:avLst/>
              </a:prstGeom>
            </p:spPr>
            <p:txBody>
              <a:bodyPr vert="horz" wrap="none" lIns="0" tIns="0" rIns="0" bIns="0" rtlCol="0">
                <a:spAutoFit/>
              </a:bodyPr>
              <a:lstStyle/>
              <a:p>
                <a:pPr algn="ctr"/>
                <a:r>
                  <a:rPr lang="en-IN" b="1" dirty="0"/>
                  <a:t>MHA </a:t>
                </a:r>
                <a:r>
                  <a:rPr lang="hi-IN" b="1" dirty="0"/>
                  <a:t>नोडल </a:t>
                </a:r>
                <a:endParaRPr lang="en-IN" b="1" dirty="0"/>
              </a:p>
              <a:p>
                <a:pPr algn="ctr"/>
                <a:r>
                  <a:rPr lang="hi-IN" b="1" dirty="0"/>
                  <a:t>एजेंसी होगी</a:t>
                </a:r>
                <a:endParaRPr sz="32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7" name="Group 6">
              <a:extLst>
                <a:ext uri="{FF2B5EF4-FFF2-40B4-BE49-F238E27FC236}">
                  <a16:creationId xmlns:a16="http://schemas.microsoft.com/office/drawing/2014/main" id="{C86B4863-C518-8728-5110-C64332AD94A3}"/>
                </a:ext>
              </a:extLst>
            </p:cNvPr>
            <p:cNvGrpSpPr/>
            <p:nvPr/>
          </p:nvGrpSpPr>
          <p:grpSpPr>
            <a:xfrm>
              <a:off x="775645" y="628650"/>
              <a:ext cx="4015335" cy="2093786"/>
              <a:chOff x="1034192" y="838200"/>
              <a:chExt cx="5353780" cy="2791714"/>
            </a:xfrm>
          </p:grpSpPr>
          <p:pic>
            <p:nvPicPr>
              <p:cNvPr id="8" name="Image">
                <a:extLst>
                  <a:ext uri="{FF2B5EF4-FFF2-40B4-BE49-F238E27FC236}">
                    <a16:creationId xmlns:a16="http://schemas.microsoft.com/office/drawing/2014/main" id="{D3B1132E-D390-D7E6-1984-8CE84888C46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24934" y="1333881"/>
                <a:ext cx="2463038" cy="2296033"/>
              </a:xfrm>
              <a:prstGeom prst="rect">
                <a:avLst/>
              </a:prstGeom>
            </p:spPr>
          </p:pic>
          <p:sp>
            <p:nvSpPr>
              <p:cNvPr id="9" name="text 1">
                <a:extLst>
                  <a:ext uri="{FF2B5EF4-FFF2-40B4-BE49-F238E27FC236}">
                    <a16:creationId xmlns:a16="http://schemas.microsoft.com/office/drawing/2014/main" id="{1E4D76A5-08FF-56FB-BA54-24B7C10BD057}"/>
                  </a:ext>
                </a:extLst>
              </p:cNvPr>
              <p:cNvSpPr txBox="1"/>
              <p:nvPr/>
            </p:nvSpPr>
            <p:spPr>
              <a:xfrm>
                <a:off x="4930393" y="2274618"/>
                <a:ext cx="380608" cy="365761"/>
              </a:xfrm>
              <a:prstGeom prst="rect">
                <a:avLst/>
              </a:prstGeom>
            </p:spPr>
            <p:txBody>
              <a:bodyPr vert="horz" wrap="none" lIns="0" tIns="0" rIns="0" bIns="0" rtlCol="0">
                <a:spAutoFit/>
              </a:bodyPr>
              <a:lstStyle/>
              <a:p>
                <a:r>
                  <a:rPr sz="4000" spc="8" dirty="0">
                    <a:solidFill>
                      <a:srgbClr val="FFFFFF"/>
                    </a:solidFill>
                    <a:latin typeface="Arial"/>
                    <a:cs typeface="Arial"/>
                  </a:rPr>
                  <a:t>05</a:t>
                </a:r>
                <a:endParaRPr sz="4000" dirty="0">
                  <a:latin typeface="Arial"/>
                  <a:cs typeface="Arial"/>
                </a:endParaRPr>
              </a:p>
            </p:txBody>
          </p:sp>
          <p:sp>
            <p:nvSpPr>
              <p:cNvPr id="10" name="object 651">
                <a:extLst>
                  <a:ext uri="{FF2B5EF4-FFF2-40B4-BE49-F238E27FC236}">
                    <a16:creationId xmlns:a16="http://schemas.microsoft.com/office/drawing/2014/main" id="{DF2FABF3-B646-8D41-3A7E-B37061F8D1D7}"/>
                  </a:ext>
                </a:extLst>
              </p:cNvPr>
              <p:cNvSpPr/>
              <p:nvPr/>
            </p:nvSpPr>
            <p:spPr>
              <a:xfrm>
                <a:off x="4062984" y="1301496"/>
                <a:ext cx="693546" cy="6096"/>
              </a:xfrm>
              <a:custGeom>
                <a:avLst/>
                <a:gdLst/>
                <a:ahLst/>
                <a:cxnLst/>
                <a:rect l="l" t="t" r="r" b="b"/>
                <a:pathLst>
                  <a:path w="693546" h="6096">
                    <a:moveTo>
                      <a:pt x="690499" y="3048"/>
                    </a:moveTo>
                    <a:lnTo>
                      <a:pt x="3048" y="3048"/>
                    </a:lnTo>
                  </a:path>
                </a:pathLst>
              </a:custGeom>
              <a:ln w="6096">
                <a:solidFill>
                  <a:srgbClr val="7E7E7E"/>
                </a:solidFill>
              </a:ln>
            </p:spPr>
            <p:txBody>
              <a:bodyPr wrap="square" lIns="0" tIns="0" rIns="0" bIns="0" rtlCol="0">
                <a:noAutofit/>
              </a:bodyPr>
              <a:lstStyle/>
              <a:p>
                <a:endParaRPr/>
              </a:p>
            </p:txBody>
          </p:sp>
          <p:pic>
            <p:nvPicPr>
              <p:cNvPr id="11" name="Image">
                <a:extLst>
                  <a:ext uri="{FF2B5EF4-FFF2-40B4-BE49-F238E27FC236}">
                    <a16:creationId xmlns:a16="http://schemas.microsoft.com/office/drawing/2014/main" id="{C9CC2944-B1A8-B164-9456-F1744201E36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10684" y="1269492"/>
                <a:ext cx="76200" cy="406781"/>
              </a:xfrm>
              <a:prstGeom prst="rect">
                <a:avLst/>
              </a:prstGeom>
            </p:spPr>
          </p:pic>
          <p:sp>
            <p:nvSpPr>
              <p:cNvPr id="12" name="object 652">
                <a:extLst>
                  <a:ext uri="{FF2B5EF4-FFF2-40B4-BE49-F238E27FC236}">
                    <a16:creationId xmlns:a16="http://schemas.microsoft.com/office/drawing/2014/main" id="{47528DC2-960D-E5C0-C26E-3517E63DBBCE}"/>
                  </a:ext>
                </a:extLst>
              </p:cNvPr>
              <p:cNvSpPr/>
              <p:nvPr/>
            </p:nvSpPr>
            <p:spPr>
              <a:xfrm>
                <a:off x="3974592" y="1217676"/>
                <a:ext cx="169164" cy="169164"/>
              </a:xfrm>
              <a:custGeom>
                <a:avLst/>
                <a:gdLst/>
                <a:ahLst/>
                <a:cxnLst/>
                <a:rect l="l" t="t" r="r" b="b"/>
                <a:pathLst>
                  <a:path w="169164" h="169164">
                    <a:moveTo>
                      <a:pt x="169164" y="84582"/>
                    </a:moveTo>
                    <a:cubicBezTo>
                      <a:pt x="169164" y="131318"/>
                      <a:pt x="131317" y="169164"/>
                      <a:pt x="84582" y="169164"/>
                    </a:cubicBezTo>
                    <a:cubicBezTo>
                      <a:pt x="37846" y="169164"/>
                      <a:pt x="0" y="131318"/>
                      <a:pt x="0" y="84582"/>
                    </a:cubicBezTo>
                    <a:cubicBezTo>
                      <a:pt x="0" y="37846"/>
                      <a:pt x="37846" y="0"/>
                      <a:pt x="84582" y="0"/>
                    </a:cubicBezTo>
                    <a:cubicBezTo>
                      <a:pt x="131317" y="0"/>
                      <a:pt x="169164" y="37846"/>
                      <a:pt x="169164" y="84582"/>
                    </a:cubicBezTo>
                    <a:close/>
                  </a:path>
                </a:pathLst>
              </a:custGeom>
              <a:solidFill>
                <a:srgbClr val="395B65"/>
              </a:solidFill>
            </p:spPr>
            <p:txBody>
              <a:bodyPr wrap="square" lIns="0" tIns="0" rIns="0" bIns="0" rtlCol="0">
                <a:noAutofit/>
              </a:bodyPr>
              <a:lstStyle/>
              <a:p>
                <a:endParaRPr/>
              </a:p>
            </p:txBody>
          </p:sp>
          <p:sp>
            <p:nvSpPr>
              <p:cNvPr id="13" name="text 1">
                <a:extLst>
                  <a:ext uri="{FF2B5EF4-FFF2-40B4-BE49-F238E27FC236}">
                    <a16:creationId xmlns:a16="http://schemas.microsoft.com/office/drawing/2014/main" id="{6BCA831A-43CA-9D5B-E02A-BB313C0F2A0F}"/>
                  </a:ext>
                </a:extLst>
              </p:cNvPr>
              <p:cNvSpPr txBox="1"/>
              <p:nvPr/>
            </p:nvSpPr>
            <p:spPr>
              <a:xfrm>
                <a:off x="1034192" y="838200"/>
                <a:ext cx="2906173" cy="658369"/>
              </a:xfrm>
              <a:prstGeom prst="rect">
                <a:avLst/>
              </a:prstGeom>
            </p:spPr>
            <p:txBody>
              <a:bodyPr vert="horz" wrap="none" lIns="0" tIns="0" rIns="0" bIns="0" rtlCol="0">
                <a:spAutoFit/>
              </a:bodyPr>
              <a:lstStyle/>
              <a:p>
                <a:pPr algn="ctr"/>
                <a:r>
                  <a:rPr lang="hi-IN" b="1" dirty="0"/>
                  <a:t>आपदा प्रबंधक प्राधिकरण </a:t>
                </a:r>
                <a:endParaRPr lang="en-IN" b="1" dirty="0"/>
              </a:p>
              <a:p>
                <a:pPr algn="ctr"/>
                <a:r>
                  <a:rPr lang="hi-IN" b="1" dirty="0"/>
                  <a:t>सभी तीन स्तरों पर</a:t>
                </a:r>
                <a:endParaRPr sz="3200" dirty="0">
                  <a:latin typeface="Open Sans" panose="020B0606030504020204" pitchFamily="34" charset="0"/>
                  <a:ea typeface="Open Sans" panose="020B0606030504020204" pitchFamily="34" charset="0"/>
                  <a:cs typeface="Open Sans" panose="020B0606030504020204" pitchFamily="34" charset="0"/>
                </a:endParaRPr>
              </a:p>
            </p:txBody>
          </p:sp>
        </p:grpSp>
      </p:grpSp>
      <p:pic>
        <p:nvPicPr>
          <p:cNvPr id="14" name="Picture 13">
            <a:extLst>
              <a:ext uri="{FF2B5EF4-FFF2-40B4-BE49-F238E27FC236}">
                <a16:creationId xmlns:a16="http://schemas.microsoft.com/office/drawing/2014/main" id="{AFC3DD03-242B-3B1A-FE54-DEAF0FA363C3}"/>
              </a:ext>
            </a:extLst>
          </p:cNvPr>
          <p:cNvPicPr>
            <a:picLocks noChangeAspect="1"/>
          </p:cNvPicPr>
          <p:nvPr/>
        </p:nvPicPr>
        <p:blipFill>
          <a:blip r:embed="rId11"/>
          <a:stretch>
            <a:fillRect/>
          </a:stretch>
        </p:blipFill>
        <p:spPr>
          <a:xfrm>
            <a:off x="21941662" y="164052"/>
            <a:ext cx="1996496" cy="2176574"/>
          </a:xfrm>
          <a:prstGeom prst="rect">
            <a:avLst/>
          </a:prstGeom>
        </p:spPr>
      </p:pic>
    </p:spTree>
    <p:extLst>
      <p:ext uri="{BB962C8B-B14F-4D97-AF65-F5344CB8AC3E}">
        <p14:creationId xmlns:p14="http://schemas.microsoft.com/office/powerpoint/2010/main" val="32396817"/>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AF908-1357-6F61-88FF-60292F5843B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1897122-3C69-C107-B429-F560AA1DC1ED}"/>
              </a:ext>
            </a:extLst>
          </p:cNvPr>
          <p:cNvSpPr/>
          <p:nvPr/>
        </p:nvSpPr>
        <p:spPr>
          <a:xfrm>
            <a:off x="8167732" y="-1"/>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890FEDB-3FF9-99B6-564E-F3E49F78C3C0}"/>
              </a:ext>
            </a:extLst>
          </p:cNvPr>
          <p:cNvSpPr txBox="1"/>
          <p:nvPr/>
        </p:nvSpPr>
        <p:spPr>
          <a:xfrm>
            <a:off x="8564880" y="3888736"/>
            <a:ext cx="14571567" cy="8581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nSpc>
                <a:spcPct val="15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3200" b="1" dirty="0">
                <a:solidFill>
                  <a:schemeClr val="tx1"/>
                </a:solidFill>
              </a:rPr>
              <a:t>राष्ट्रीय आपदा प्रबंधन प्राधिकरण। </a:t>
            </a:r>
            <a:endParaRPr lang="en-IN" sz="3200" b="1" dirty="0">
              <a:solidFill>
                <a:schemeClr val="tx1"/>
              </a:solidFill>
            </a:endParaRPr>
          </a:p>
          <a:p>
            <a:pPr marL="857250" indent="-857250">
              <a:lnSpc>
                <a:spcPct val="15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3200" b="1" dirty="0">
                <a:solidFill>
                  <a:schemeClr val="tx1"/>
                </a:solidFill>
              </a:rPr>
              <a:t>राज्य आपदा प्रबंधन प्राधिकरण।</a:t>
            </a:r>
            <a:endParaRPr lang="en-IN" sz="3200" b="1" dirty="0">
              <a:solidFill>
                <a:schemeClr val="tx1"/>
              </a:solidFill>
            </a:endParaRPr>
          </a:p>
          <a:p>
            <a:pPr marL="857250" indent="-857250">
              <a:lnSpc>
                <a:spcPct val="15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3200" b="1" dirty="0">
                <a:solidFill>
                  <a:schemeClr val="tx1"/>
                </a:solidFill>
              </a:rPr>
              <a:t> जिला आपदा प्रबंधन प्राधिकरण।</a:t>
            </a:r>
            <a:endParaRPr lang="en-IN" sz="3200" b="1" dirty="0">
              <a:solidFill>
                <a:schemeClr val="tx1"/>
              </a:solidFill>
            </a:endParaRPr>
          </a:p>
          <a:p>
            <a:pPr marL="857250" indent="-857250">
              <a:lnSpc>
                <a:spcPct val="15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3200" b="1" dirty="0">
                <a:solidFill>
                  <a:schemeClr val="tx1"/>
                </a:solidFill>
              </a:rPr>
              <a:t> जिम्मेदारियां और उपाय (केंद्र और राज्य)।</a:t>
            </a:r>
            <a:endParaRPr lang="en-IN" sz="3200" b="1" dirty="0">
              <a:solidFill>
                <a:schemeClr val="tx1"/>
              </a:solidFill>
            </a:endParaRPr>
          </a:p>
          <a:p>
            <a:pPr marL="857250" indent="-857250">
              <a:lnSpc>
                <a:spcPct val="15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3200" b="1" dirty="0">
                <a:solidFill>
                  <a:schemeClr val="tx1"/>
                </a:solidFill>
              </a:rPr>
              <a:t> स्थानीय प्राधिकरण के कार्य। </a:t>
            </a:r>
            <a:endParaRPr lang="en-IN" sz="3200" b="1" dirty="0">
              <a:solidFill>
                <a:schemeClr val="tx1"/>
              </a:solidFill>
            </a:endParaRPr>
          </a:p>
          <a:p>
            <a:pPr marL="857250" indent="-857250">
              <a:lnSpc>
                <a:spcPct val="15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3200" b="1" dirty="0">
                <a:solidFill>
                  <a:schemeClr val="tx1"/>
                </a:solidFill>
              </a:rPr>
              <a:t>राष्ट्रीय आपदा प्रबंधन संस्थान।</a:t>
            </a:r>
            <a:endParaRPr lang="en-IN" sz="3200" b="1" dirty="0">
              <a:solidFill>
                <a:schemeClr val="tx1"/>
              </a:solidFill>
            </a:endParaRPr>
          </a:p>
          <a:p>
            <a:pPr marL="857250" indent="-857250">
              <a:lnSpc>
                <a:spcPct val="15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3200" b="1" dirty="0">
                <a:solidFill>
                  <a:schemeClr val="tx1"/>
                </a:solidFill>
              </a:rPr>
              <a:t> राष्ट्रीय आपदा प्रतिक्रिया बल।</a:t>
            </a:r>
            <a:endParaRPr lang="en-IN" sz="3200" b="1" dirty="0">
              <a:solidFill>
                <a:schemeClr val="tx1"/>
              </a:solidFill>
            </a:endParaRPr>
          </a:p>
          <a:p>
            <a:pPr marL="857250" indent="-857250">
              <a:lnSpc>
                <a:spcPct val="15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3200" b="1" dirty="0">
                <a:solidFill>
                  <a:schemeClr val="tx1"/>
                </a:solidFill>
              </a:rPr>
              <a:t> वित्त, लेखा और ऑडिट।</a:t>
            </a:r>
            <a:endParaRPr lang="en-IN" sz="3200" b="1" dirty="0">
              <a:solidFill>
                <a:schemeClr val="tx1"/>
              </a:solidFill>
            </a:endParaRPr>
          </a:p>
          <a:p>
            <a:pPr marL="857250" indent="-857250">
              <a:lnSpc>
                <a:spcPct val="15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3200" b="1" dirty="0">
                <a:solidFill>
                  <a:schemeClr val="tx1"/>
                </a:solidFill>
              </a:rPr>
              <a:t> अपराध और दंड।</a:t>
            </a:r>
            <a:endParaRPr lang="en-IN" sz="3200" b="1" dirty="0">
              <a:solidFill>
                <a:schemeClr val="tx1"/>
              </a:solidFill>
            </a:endParaRPr>
          </a:p>
          <a:p>
            <a:pPr marL="857250" indent="-857250">
              <a:lnSpc>
                <a:spcPct val="15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3200" b="1" dirty="0">
                <a:solidFill>
                  <a:schemeClr val="tx1"/>
                </a:solidFill>
              </a:rPr>
              <a:t> </a:t>
            </a:r>
            <a:r>
              <a:rPr lang="hi-IN" sz="3200" dirty="0">
                <a:solidFill>
                  <a:schemeClr val="tx1"/>
                </a:solidFill>
              </a:rPr>
              <a:t>विविध पहलू</a:t>
            </a:r>
            <a:r>
              <a:rPr lang="hi-IN" sz="3200" b="1" dirty="0">
                <a:solidFill>
                  <a:schemeClr val="tx1"/>
                </a:solidFill>
              </a:rPr>
              <a:t>।</a:t>
            </a:r>
            <a:endParaRPr lang="en-US" sz="3200" b="1" dirty="0">
              <a:solidFill>
                <a:schemeClr val="tx1"/>
              </a:solidFill>
            </a:endParaRPr>
          </a:p>
        </p:txBody>
      </p:sp>
      <p:sp>
        <p:nvSpPr>
          <p:cNvPr id="114" name="PPT 2 -">
            <a:extLst>
              <a:ext uri="{FF2B5EF4-FFF2-40B4-BE49-F238E27FC236}">
                <a16:creationId xmlns:a16="http://schemas.microsoft.com/office/drawing/2014/main" id="{32167114-BA38-051C-C9BD-E54B8BE081BA}"/>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5F1F8BAA-ACA7-CFF2-9B72-E1E41D33D1D0}"/>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C7E6A744-6471-46D1-D621-821F008EC54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10</a:t>
            </a:fld>
            <a:endParaRPr dirty="0"/>
          </a:p>
        </p:txBody>
      </p:sp>
      <p:pic>
        <p:nvPicPr>
          <p:cNvPr id="5" name="Picture 4">
            <a:extLst>
              <a:ext uri="{FF2B5EF4-FFF2-40B4-BE49-F238E27FC236}">
                <a16:creationId xmlns:a16="http://schemas.microsoft.com/office/drawing/2014/main" id="{3AE8BD20-BA7E-4EE4-E073-162AB0821C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F33F7E7E-D5E2-8BAD-BCE2-A111BC5904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1D559340-990E-4DF1-4637-35C64157C60B}"/>
              </a:ext>
            </a:extLst>
          </p:cNvPr>
          <p:cNvSpPr txBox="1"/>
          <p:nvPr/>
        </p:nvSpPr>
        <p:spPr>
          <a:xfrm>
            <a:off x="742863" y="2812493"/>
            <a:ext cx="7113118" cy="1985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आपदा प्रबंधन अधिनियम-2005</a:t>
            </a:r>
            <a:endParaRPr lang="en-IN" dirty="0"/>
          </a:p>
        </p:txBody>
      </p:sp>
      <p:pic>
        <p:nvPicPr>
          <p:cNvPr id="2" name="Picture 1">
            <a:extLst>
              <a:ext uri="{FF2B5EF4-FFF2-40B4-BE49-F238E27FC236}">
                <a16:creationId xmlns:a16="http://schemas.microsoft.com/office/drawing/2014/main" id="{5098C8F8-5374-4431-6464-50CF68CB30AF}"/>
              </a:ext>
            </a:extLst>
          </p:cNvPr>
          <p:cNvPicPr>
            <a:picLocks noChangeAspect="1"/>
          </p:cNvPicPr>
          <p:nvPr/>
        </p:nvPicPr>
        <p:blipFill>
          <a:blip r:embed="rId4"/>
          <a:stretch>
            <a:fillRect/>
          </a:stretch>
        </p:blipFill>
        <p:spPr>
          <a:xfrm>
            <a:off x="21833868" y="300580"/>
            <a:ext cx="1996496" cy="2176574"/>
          </a:xfrm>
          <a:prstGeom prst="rect">
            <a:avLst/>
          </a:prstGeom>
        </p:spPr>
      </p:pic>
    </p:spTree>
    <p:extLst>
      <p:ext uri="{BB962C8B-B14F-4D97-AF65-F5344CB8AC3E}">
        <p14:creationId xmlns:p14="http://schemas.microsoft.com/office/powerpoint/2010/main" val="365751789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92074-DBDA-DE97-04A6-49D3C2F80622}"/>
            </a:ext>
          </a:extLst>
        </p:cNvPr>
        <p:cNvGrpSpPr/>
        <p:nvPr/>
      </p:nvGrpSpPr>
      <p:grpSpPr>
        <a:xfrm>
          <a:off x="0" y="0"/>
          <a:ext cx="0" cy="0"/>
          <a:chOff x="0" y="0"/>
          <a:chExt cx="0" cy="0"/>
        </a:xfrm>
      </p:grpSpPr>
      <p:sp>
        <p:nvSpPr>
          <p:cNvPr id="22" name="Immediate Sources of Information">
            <a:extLst>
              <a:ext uri="{FF2B5EF4-FFF2-40B4-BE49-F238E27FC236}">
                <a16:creationId xmlns:a16="http://schemas.microsoft.com/office/drawing/2014/main" id="{79FC2E2B-C084-2FEF-A412-2EDD5D70620C}"/>
              </a:ext>
            </a:extLst>
          </p:cNvPr>
          <p:cNvSpPr txBox="1"/>
          <p:nvPr/>
        </p:nvSpPr>
        <p:spPr>
          <a:xfrm>
            <a:off x="1138383" y="2482640"/>
            <a:ext cx="7548418" cy="2179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आपदा प्रबंधन अधिनियम-2005</a:t>
            </a:r>
            <a:endParaRPr lang="en-IN" dirty="0"/>
          </a:p>
        </p:txBody>
      </p:sp>
      <p:sp>
        <p:nvSpPr>
          <p:cNvPr id="11" name="Rectangle 10">
            <a:extLst>
              <a:ext uri="{FF2B5EF4-FFF2-40B4-BE49-F238E27FC236}">
                <a16:creationId xmlns:a16="http://schemas.microsoft.com/office/drawing/2014/main" id="{B48655B4-F2A9-9A7E-E760-CED52669C573}"/>
              </a:ext>
            </a:extLst>
          </p:cNvPr>
          <p:cNvSpPr/>
          <p:nvPr/>
        </p:nvSpPr>
        <p:spPr>
          <a:xfrm>
            <a:off x="9037674" y="2977116"/>
            <a:ext cx="14481545" cy="9292856"/>
          </a:xfrm>
          <a:prstGeom prst="rect">
            <a:avLst/>
          </a:prstGeom>
          <a:solidFill>
            <a:schemeClr val="accent6"/>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IN" sz="3600" b="0" i="0" u="none" strike="noStrike" cap="none" spc="0" normalizeH="0" baseline="0">
              <a:ln>
                <a:noFill/>
              </a:ln>
              <a:solidFill>
                <a:srgbClr val="000000"/>
              </a:solidFill>
              <a:effectLst/>
              <a:uFillTx/>
              <a:latin typeface="Arial"/>
              <a:ea typeface="Arial"/>
              <a:cs typeface="Arial"/>
              <a:sym typeface="Arial"/>
            </a:endParaRPr>
          </a:p>
        </p:txBody>
      </p:sp>
      <p:pic>
        <p:nvPicPr>
          <p:cNvPr id="10" name="Picture 9">
            <a:extLst>
              <a:ext uri="{FF2B5EF4-FFF2-40B4-BE49-F238E27FC236}">
                <a16:creationId xmlns:a16="http://schemas.microsoft.com/office/drawing/2014/main" id="{F4F84564-1BF6-3A2F-698E-2E07AA5AB9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7674" y="3297131"/>
            <a:ext cx="14039067" cy="8729754"/>
          </a:xfrm>
          <a:prstGeom prst="rect">
            <a:avLst/>
          </a:prstGeom>
        </p:spPr>
      </p:pic>
      <p:pic>
        <p:nvPicPr>
          <p:cNvPr id="2" name="Picture 1">
            <a:extLst>
              <a:ext uri="{FF2B5EF4-FFF2-40B4-BE49-F238E27FC236}">
                <a16:creationId xmlns:a16="http://schemas.microsoft.com/office/drawing/2014/main" id="{910313C1-E250-FA81-5B96-F76A1462AE37}"/>
              </a:ext>
            </a:extLst>
          </p:cNvPr>
          <p:cNvPicPr>
            <a:picLocks noChangeAspect="1"/>
          </p:cNvPicPr>
          <p:nvPr/>
        </p:nvPicPr>
        <p:blipFill>
          <a:blip r:embed="rId3"/>
          <a:stretch>
            <a:fillRect/>
          </a:stretch>
        </p:blipFill>
        <p:spPr>
          <a:xfrm>
            <a:off x="21888812" y="197614"/>
            <a:ext cx="2141619" cy="2176574"/>
          </a:xfrm>
          <a:prstGeom prst="rect">
            <a:avLst/>
          </a:prstGeom>
        </p:spPr>
      </p:pic>
    </p:spTree>
    <p:extLst>
      <p:ext uri="{BB962C8B-B14F-4D97-AF65-F5344CB8AC3E}">
        <p14:creationId xmlns:p14="http://schemas.microsoft.com/office/powerpoint/2010/main" val="2545386861"/>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19BA5-C9F9-7915-5F3C-04387D69ADA0}"/>
            </a:ext>
          </a:extLst>
        </p:cNvPr>
        <p:cNvGrpSpPr/>
        <p:nvPr/>
      </p:nvGrpSpPr>
      <p:grpSpPr>
        <a:xfrm>
          <a:off x="0" y="0"/>
          <a:ext cx="0" cy="0"/>
          <a:chOff x="0" y="0"/>
          <a:chExt cx="0" cy="0"/>
        </a:xfrm>
      </p:grpSpPr>
      <p:sp>
        <p:nvSpPr>
          <p:cNvPr id="22" name="Immediate Sources of Information">
            <a:extLst>
              <a:ext uri="{FF2B5EF4-FFF2-40B4-BE49-F238E27FC236}">
                <a16:creationId xmlns:a16="http://schemas.microsoft.com/office/drawing/2014/main" id="{072DA37D-1121-1E4E-09E1-DB58556D8AC6}"/>
              </a:ext>
            </a:extLst>
          </p:cNvPr>
          <p:cNvSpPr txBox="1"/>
          <p:nvPr/>
        </p:nvSpPr>
        <p:spPr>
          <a:xfrm>
            <a:off x="1138383" y="2482640"/>
            <a:ext cx="7548418" cy="2179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आपदा प्रबंधन संरचना</a:t>
            </a:r>
            <a:endParaRPr lang="en-IN" dirty="0"/>
          </a:p>
        </p:txBody>
      </p:sp>
      <p:grpSp>
        <p:nvGrpSpPr>
          <p:cNvPr id="2" name="Group 1">
            <a:extLst>
              <a:ext uri="{FF2B5EF4-FFF2-40B4-BE49-F238E27FC236}">
                <a16:creationId xmlns:a16="http://schemas.microsoft.com/office/drawing/2014/main" id="{B4772542-5A87-4825-B72D-D7925CB6226A}"/>
              </a:ext>
            </a:extLst>
          </p:cNvPr>
          <p:cNvGrpSpPr/>
          <p:nvPr/>
        </p:nvGrpSpPr>
        <p:grpSpPr>
          <a:xfrm>
            <a:off x="8239759" y="3238875"/>
            <a:ext cx="15005857" cy="8959161"/>
            <a:chOff x="406400" y="1862337"/>
            <a:chExt cx="11684000" cy="4569296"/>
          </a:xfrm>
        </p:grpSpPr>
        <p:sp>
          <p:nvSpPr>
            <p:cNvPr id="3" name="Rounded Rectangle 12">
              <a:extLst>
                <a:ext uri="{FF2B5EF4-FFF2-40B4-BE49-F238E27FC236}">
                  <a16:creationId xmlns:a16="http://schemas.microsoft.com/office/drawing/2014/main" id="{3C442FB4-6044-8063-8C59-084A9F1F10C0}"/>
                </a:ext>
              </a:extLst>
            </p:cNvPr>
            <p:cNvSpPr/>
            <p:nvPr/>
          </p:nvSpPr>
          <p:spPr>
            <a:xfrm>
              <a:off x="490612" y="1862337"/>
              <a:ext cx="3657599" cy="618233"/>
            </a:xfrm>
            <a:prstGeom prst="roundRect">
              <a:avLst/>
            </a:prstGeom>
            <a:solidFill>
              <a:schemeClr val="accent2">
                <a:lumMod val="5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algn="ctr" defTabSz="914400" hangingPunct="1">
                <a:defRPr/>
              </a:pPr>
              <a:r>
                <a:rPr lang="hi-IN" b="1" dirty="0">
                  <a:solidFill>
                    <a:schemeClr val="bg1"/>
                  </a:solidFill>
                </a:rPr>
                <a:t>राष्ट्रीय स्तर</a:t>
              </a:r>
              <a:endParaRPr kumimoji="0" lang="en-IN" sz="4000" b="1" i="0" u="none" strike="noStrike" kern="1200" cap="none" spc="0" normalizeH="0" baseline="0" noProof="0" dirty="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 name="Text Box 7">
              <a:extLst>
                <a:ext uri="{FF2B5EF4-FFF2-40B4-BE49-F238E27FC236}">
                  <a16:creationId xmlns:a16="http://schemas.microsoft.com/office/drawing/2014/main" id="{3C974D9B-1552-3B4B-EF8A-8B46C110CB75}"/>
                </a:ext>
              </a:extLst>
            </p:cNvPr>
            <p:cNvSpPr txBox="1">
              <a:spLocks noChangeArrowheads="1"/>
            </p:cNvSpPr>
            <p:nvPr/>
          </p:nvSpPr>
          <p:spPr bwMode="auto">
            <a:xfrm>
              <a:off x="406400" y="3022600"/>
              <a:ext cx="3657601" cy="361032"/>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NCMC</a:t>
              </a:r>
            </a:p>
          </p:txBody>
        </p:sp>
        <p:cxnSp>
          <p:nvCxnSpPr>
            <p:cNvPr id="5" name="Straight Arrow Connector 4">
              <a:extLst>
                <a:ext uri="{FF2B5EF4-FFF2-40B4-BE49-F238E27FC236}">
                  <a16:creationId xmlns:a16="http://schemas.microsoft.com/office/drawing/2014/main" id="{657AAE97-FA77-4C2D-D913-8CF1BA14EF56}"/>
                </a:ext>
              </a:extLst>
            </p:cNvPr>
            <p:cNvCxnSpPr>
              <a:stCxn id="3" idx="2"/>
            </p:cNvCxnSpPr>
            <p:nvPr/>
          </p:nvCxnSpPr>
          <p:spPr>
            <a:xfrm flipH="1">
              <a:off x="2319411" y="2480569"/>
              <a:ext cx="1" cy="5080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 name="Straight Arrow Connector 5">
              <a:extLst>
                <a:ext uri="{FF2B5EF4-FFF2-40B4-BE49-F238E27FC236}">
                  <a16:creationId xmlns:a16="http://schemas.microsoft.com/office/drawing/2014/main" id="{DE1F8DD8-1035-B581-6BC7-DA3916C1D666}"/>
                </a:ext>
              </a:extLst>
            </p:cNvPr>
            <p:cNvCxnSpPr/>
            <p:nvPr/>
          </p:nvCxnSpPr>
          <p:spPr>
            <a:xfrm>
              <a:off x="6248400" y="2514600"/>
              <a:ext cx="0" cy="47396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 name="Straight Arrow Connector 6">
              <a:extLst>
                <a:ext uri="{FF2B5EF4-FFF2-40B4-BE49-F238E27FC236}">
                  <a16:creationId xmlns:a16="http://schemas.microsoft.com/office/drawing/2014/main" id="{45CE3227-D252-B53F-5E2D-52FA661E7024}"/>
                </a:ext>
              </a:extLst>
            </p:cNvPr>
            <p:cNvCxnSpPr/>
            <p:nvPr/>
          </p:nvCxnSpPr>
          <p:spPr>
            <a:xfrm>
              <a:off x="10177389" y="2514600"/>
              <a:ext cx="0" cy="47396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8" name="Rounded Rectangle 42">
              <a:extLst>
                <a:ext uri="{FF2B5EF4-FFF2-40B4-BE49-F238E27FC236}">
                  <a16:creationId xmlns:a16="http://schemas.microsoft.com/office/drawing/2014/main" id="{4BC24983-7B5A-C186-193A-0D19B609EB53}"/>
                </a:ext>
              </a:extLst>
            </p:cNvPr>
            <p:cNvSpPr/>
            <p:nvPr/>
          </p:nvSpPr>
          <p:spPr>
            <a:xfrm>
              <a:off x="4470400" y="1896368"/>
              <a:ext cx="3657600" cy="618233"/>
            </a:xfrm>
            <a:prstGeom prst="roundRect">
              <a:avLst/>
            </a:prstGeom>
            <a:solidFill>
              <a:schemeClr val="accent6">
                <a:lumMod val="5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algn="ctr" defTabSz="914400" hangingPunct="1">
                <a:defRPr/>
              </a:pPr>
              <a:r>
                <a:rPr lang="hi-IN" b="1" dirty="0">
                  <a:solidFill>
                    <a:schemeClr val="bg1"/>
                  </a:solidFill>
                </a:rPr>
                <a:t>राज्य स्तर</a:t>
              </a:r>
              <a:endParaRPr kumimoji="0" lang="en-IN" sz="4000" b="1" i="0" u="none" strike="noStrike" kern="1200" cap="none" spc="0" normalizeH="0" baseline="0" noProof="0" dirty="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 name="Rounded Rectangle 44">
              <a:extLst>
                <a:ext uri="{FF2B5EF4-FFF2-40B4-BE49-F238E27FC236}">
                  <a16:creationId xmlns:a16="http://schemas.microsoft.com/office/drawing/2014/main" id="{7143C057-FC58-C1BA-0F2A-5E5FACFDF3A2}"/>
                </a:ext>
              </a:extLst>
            </p:cNvPr>
            <p:cNvSpPr/>
            <p:nvPr/>
          </p:nvSpPr>
          <p:spPr>
            <a:xfrm>
              <a:off x="8534400" y="1905001"/>
              <a:ext cx="3556000" cy="618233"/>
            </a:xfrm>
            <a:prstGeom prst="roundRect">
              <a:avLst/>
            </a:prstGeom>
            <a:solidFill>
              <a:schemeClr val="accent5">
                <a:lumMod val="5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lvl="0" algn="ctr" defTabSz="914400" hangingPunct="1">
                <a:defRPr/>
              </a:pPr>
              <a:r>
                <a:rPr lang="en-IN" sz="4400" b="1" dirty="0" err="1">
                  <a:solidFill>
                    <a:schemeClr val="bg1"/>
                  </a:solidFill>
                  <a:latin typeface="Kruti Dev 011" panose="00000700000000000000" pitchFamily="2" charset="0"/>
                </a:rPr>
                <a:t>ftyk</a:t>
              </a:r>
              <a:r>
                <a:rPr lang="en-IN" b="1" dirty="0">
                  <a:solidFill>
                    <a:schemeClr val="bg1"/>
                  </a:solidFill>
                  <a:latin typeface="Kruti Dev 011" panose="00000700000000000000" pitchFamily="2" charset="0"/>
                </a:rPr>
                <a:t> </a:t>
              </a:r>
              <a:r>
                <a:rPr lang="hi-IN" b="1" dirty="0">
                  <a:solidFill>
                    <a:schemeClr val="bg1"/>
                  </a:solidFill>
                </a:rPr>
                <a:t>स्तर</a:t>
              </a:r>
              <a:endParaRPr kumimoji="0" lang="en-IN" sz="4000" b="1" i="0" u="none" strike="noStrike" kern="1200" cap="none" spc="0" normalizeH="0" baseline="0" noProof="0" dirty="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 name="Text Box 7">
              <a:extLst>
                <a:ext uri="{FF2B5EF4-FFF2-40B4-BE49-F238E27FC236}">
                  <a16:creationId xmlns:a16="http://schemas.microsoft.com/office/drawing/2014/main" id="{76DB6D9E-FAE6-9CA0-4A9D-B371F871B04B}"/>
                </a:ext>
              </a:extLst>
            </p:cNvPr>
            <p:cNvSpPr txBox="1">
              <a:spLocks noChangeArrowheads="1"/>
            </p:cNvSpPr>
            <p:nvPr/>
          </p:nvSpPr>
          <p:spPr bwMode="auto">
            <a:xfrm>
              <a:off x="406401" y="3632201"/>
              <a:ext cx="3657601" cy="361032"/>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NEC</a:t>
              </a:r>
            </a:p>
          </p:txBody>
        </p:sp>
        <p:sp>
          <p:nvSpPr>
            <p:cNvPr id="11" name="Text Box 7">
              <a:extLst>
                <a:ext uri="{FF2B5EF4-FFF2-40B4-BE49-F238E27FC236}">
                  <a16:creationId xmlns:a16="http://schemas.microsoft.com/office/drawing/2014/main" id="{1D6FB9AB-0DA0-31E2-150F-D97B5B56B714}"/>
                </a:ext>
              </a:extLst>
            </p:cNvPr>
            <p:cNvSpPr txBox="1">
              <a:spLocks noChangeArrowheads="1"/>
            </p:cNvSpPr>
            <p:nvPr/>
          </p:nvSpPr>
          <p:spPr bwMode="auto">
            <a:xfrm>
              <a:off x="406401" y="4241800"/>
              <a:ext cx="3657601" cy="361032"/>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NDMA</a:t>
              </a:r>
            </a:p>
          </p:txBody>
        </p:sp>
        <p:sp>
          <p:nvSpPr>
            <p:cNvPr id="12" name="Text Box 7">
              <a:extLst>
                <a:ext uri="{FF2B5EF4-FFF2-40B4-BE49-F238E27FC236}">
                  <a16:creationId xmlns:a16="http://schemas.microsoft.com/office/drawing/2014/main" id="{3DEC4DD3-8F85-F595-7AEE-39CF04C5FD69}"/>
                </a:ext>
              </a:extLst>
            </p:cNvPr>
            <p:cNvSpPr txBox="1">
              <a:spLocks noChangeArrowheads="1"/>
            </p:cNvSpPr>
            <p:nvPr/>
          </p:nvSpPr>
          <p:spPr bwMode="auto">
            <a:xfrm>
              <a:off x="406401" y="4851400"/>
              <a:ext cx="3657601" cy="361032"/>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NIDM</a:t>
              </a:r>
            </a:p>
          </p:txBody>
        </p:sp>
        <p:sp>
          <p:nvSpPr>
            <p:cNvPr id="13" name="Text Box 7">
              <a:extLst>
                <a:ext uri="{FF2B5EF4-FFF2-40B4-BE49-F238E27FC236}">
                  <a16:creationId xmlns:a16="http://schemas.microsoft.com/office/drawing/2014/main" id="{7F5C4758-DED2-6F70-C46A-B752E22D4C9F}"/>
                </a:ext>
              </a:extLst>
            </p:cNvPr>
            <p:cNvSpPr txBox="1">
              <a:spLocks noChangeArrowheads="1"/>
            </p:cNvSpPr>
            <p:nvPr/>
          </p:nvSpPr>
          <p:spPr bwMode="auto">
            <a:xfrm>
              <a:off x="406401" y="5461001"/>
              <a:ext cx="3657601" cy="361032"/>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NDRF</a:t>
              </a:r>
            </a:p>
          </p:txBody>
        </p:sp>
        <p:sp>
          <p:nvSpPr>
            <p:cNvPr id="14" name="Text Box 7">
              <a:extLst>
                <a:ext uri="{FF2B5EF4-FFF2-40B4-BE49-F238E27FC236}">
                  <a16:creationId xmlns:a16="http://schemas.microsoft.com/office/drawing/2014/main" id="{4F765E1D-2144-CA99-8208-93128F33A445}"/>
                </a:ext>
              </a:extLst>
            </p:cNvPr>
            <p:cNvSpPr txBox="1">
              <a:spLocks noChangeArrowheads="1"/>
            </p:cNvSpPr>
            <p:nvPr/>
          </p:nvSpPr>
          <p:spPr bwMode="auto">
            <a:xfrm>
              <a:off x="406401" y="6070601"/>
              <a:ext cx="3657601" cy="361032"/>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Armed Forces</a:t>
              </a:r>
            </a:p>
          </p:txBody>
        </p:sp>
        <p:sp>
          <p:nvSpPr>
            <p:cNvPr id="15" name="Text Box 7">
              <a:extLst>
                <a:ext uri="{FF2B5EF4-FFF2-40B4-BE49-F238E27FC236}">
                  <a16:creationId xmlns:a16="http://schemas.microsoft.com/office/drawing/2014/main" id="{03AE74FE-9EB2-AB5F-6BE6-2F6D11665F2D}"/>
                </a:ext>
              </a:extLst>
            </p:cNvPr>
            <p:cNvSpPr txBox="1">
              <a:spLocks noChangeArrowheads="1"/>
            </p:cNvSpPr>
            <p:nvPr/>
          </p:nvSpPr>
          <p:spPr bwMode="auto">
            <a:xfrm>
              <a:off x="4470401" y="3022601"/>
              <a:ext cx="3657601" cy="361032"/>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SEC</a:t>
              </a:r>
            </a:p>
          </p:txBody>
        </p:sp>
        <p:sp>
          <p:nvSpPr>
            <p:cNvPr id="16" name="Text Box 7">
              <a:extLst>
                <a:ext uri="{FF2B5EF4-FFF2-40B4-BE49-F238E27FC236}">
                  <a16:creationId xmlns:a16="http://schemas.microsoft.com/office/drawing/2014/main" id="{B7C21D18-F684-918A-4B15-B1961ECAFC38}"/>
                </a:ext>
              </a:extLst>
            </p:cNvPr>
            <p:cNvSpPr txBox="1">
              <a:spLocks noChangeArrowheads="1"/>
            </p:cNvSpPr>
            <p:nvPr/>
          </p:nvSpPr>
          <p:spPr bwMode="auto">
            <a:xfrm>
              <a:off x="4470401" y="3632201"/>
              <a:ext cx="3657601" cy="361032"/>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SDMA</a:t>
              </a:r>
            </a:p>
          </p:txBody>
        </p:sp>
        <p:sp>
          <p:nvSpPr>
            <p:cNvPr id="17" name="Text Box 7">
              <a:extLst>
                <a:ext uri="{FF2B5EF4-FFF2-40B4-BE49-F238E27FC236}">
                  <a16:creationId xmlns:a16="http://schemas.microsoft.com/office/drawing/2014/main" id="{78E697B0-CF1C-0B5E-B511-80BF81E4B628}"/>
                </a:ext>
              </a:extLst>
            </p:cNvPr>
            <p:cNvSpPr txBox="1">
              <a:spLocks noChangeArrowheads="1"/>
            </p:cNvSpPr>
            <p:nvPr/>
          </p:nvSpPr>
          <p:spPr bwMode="auto">
            <a:xfrm>
              <a:off x="4470401" y="4241801"/>
              <a:ext cx="3657601" cy="361032"/>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SDRF</a:t>
              </a:r>
            </a:p>
          </p:txBody>
        </p:sp>
        <p:sp>
          <p:nvSpPr>
            <p:cNvPr id="18" name="Text Box 7">
              <a:extLst>
                <a:ext uri="{FF2B5EF4-FFF2-40B4-BE49-F238E27FC236}">
                  <a16:creationId xmlns:a16="http://schemas.microsoft.com/office/drawing/2014/main" id="{D6378A32-96A6-3FCD-436E-C204D4BEE2FA}"/>
                </a:ext>
              </a:extLst>
            </p:cNvPr>
            <p:cNvSpPr txBox="1">
              <a:spLocks noChangeArrowheads="1"/>
            </p:cNvSpPr>
            <p:nvPr/>
          </p:nvSpPr>
          <p:spPr bwMode="auto">
            <a:xfrm>
              <a:off x="4470401" y="4851401"/>
              <a:ext cx="3657601" cy="361032"/>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POLICE</a:t>
              </a:r>
            </a:p>
          </p:txBody>
        </p:sp>
        <p:sp>
          <p:nvSpPr>
            <p:cNvPr id="19" name="Text Box 7">
              <a:extLst>
                <a:ext uri="{FF2B5EF4-FFF2-40B4-BE49-F238E27FC236}">
                  <a16:creationId xmlns:a16="http://schemas.microsoft.com/office/drawing/2014/main" id="{472FA34E-F7D4-75EB-60B3-D7E3F6C5468D}"/>
                </a:ext>
              </a:extLst>
            </p:cNvPr>
            <p:cNvSpPr txBox="1">
              <a:spLocks noChangeArrowheads="1"/>
            </p:cNvSpPr>
            <p:nvPr/>
          </p:nvSpPr>
          <p:spPr bwMode="auto">
            <a:xfrm>
              <a:off x="4470401" y="5461001"/>
              <a:ext cx="3657601" cy="361032"/>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FIRE SERVICE</a:t>
              </a:r>
            </a:p>
          </p:txBody>
        </p:sp>
        <p:sp>
          <p:nvSpPr>
            <p:cNvPr id="20" name="Text Box 7">
              <a:extLst>
                <a:ext uri="{FF2B5EF4-FFF2-40B4-BE49-F238E27FC236}">
                  <a16:creationId xmlns:a16="http://schemas.microsoft.com/office/drawing/2014/main" id="{2F89323F-58F2-0952-93A5-D43F9E23DEEF}"/>
                </a:ext>
              </a:extLst>
            </p:cNvPr>
            <p:cNvSpPr txBox="1">
              <a:spLocks noChangeArrowheads="1"/>
            </p:cNvSpPr>
            <p:nvPr/>
          </p:nvSpPr>
          <p:spPr bwMode="auto">
            <a:xfrm>
              <a:off x="8432801" y="3022601"/>
              <a:ext cx="3556001" cy="361032"/>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DDMA</a:t>
              </a:r>
            </a:p>
          </p:txBody>
        </p:sp>
        <p:sp>
          <p:nvSpPr>
            <p:cNvPr id="21" name="Text Box 7">
              <a:extLst>
                <a:ext uri="{FF2B5EF4-FFF2-40B4-BE49-F238E27FC236}">
                  <a16:creationId xmlns:a16="http://schemas.microsoft.com/office/drawing/2014/main" id="{A15B0178-1FC8-F0AF-07EE-DBE45B2277CE}"/>
                </a:ext>
              </a:extLst>
            </p:cNvPr>
            <p:cNvSpPr txBox="1">
              <a:spLocks noChangeArrowheads="1"/>
            </p:cNvSpPr>
            <p:nvPr/>
          </p:nvSpPr>
          <p:spPr bwMode="auto">
            <a:xfrm>
              <a:off x="8432801" y="3632201"/>
              <a:ext cx="3556001" cy="361032"/>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POLICE</a:t>
              </a:r>
            </a:p>
          </p:txBody>
        </p:sp>
        <p:sp>
          <p:nvSpPr>
            <p:cNvPr id="23" name="Text Box 7">
              <a:extLst>
                <a:ext uri="{FF2B5EF4-FFF2-40B4-BE49-F238E27FC236}">
                  <a16:creationId xmlns:a16="http://schemas.microsoft.com/office/drawing/2014/main" id="{91B14215-8935-F6F9-BF90-1902B26EE6AA}"/>
                </a:ext>
              </a:extLst>
            </p:cNvPr>
            <p:cNvSpPr txBox="1">
              <a:spLocks noChangeArrowheads="1"/>
            </p:cNvSpPr>
            <p:nvPr/>
          </p:nvSpPr>
          <p:spPr bwMode="auto">
            <a:xfrm>
              <a:off x="8432801" y="4241801"/>
              <a:ext cx="3556001" cy="361032"/>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FIRE SERVICE</a:t>
              </a:r>
            </a:p>
          </p:txBody>
        </p:sp>
        <p:sp>
          <p:nvSpPr>
            <p:cNvPr id="24" name="Text Box 7">
              <a:extLst>
                <a:ext uri="{FF2B5EF4-FFF2-40B4-BE49-F238E27FC236}">
                  <a16:creationId xmlns:a16="http://schemas.microsoft.com/office/drawing/2014/main" id="{A9AA199D-AF73-1DC7-E8C1-0E902ACF17AC}"/>
                </a:ext>
              </a:extLst>
            </p:cNvPr>
            <p:cNvSpPr txBox="1">
              <a:spLocks noChangeArrowheads="1"/>
            </p:cNvSpPr>
            <p:nvPr/>
          </p:nvSpPr>
          <p:spPr bwMode="auto">
            <a:xfrm>
              <a:off x="8432801" y="4851401"/>
              <a:ext cx="3556001" cy="674972"/>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CD &amp; VOLUNTEERS</a:t>
              </a:r>
            </a:p>
          </p:txBody>
        </p:sp>
      </p:grpSp>
      <p:pic>
        <p:nvPicPr>
          <p:cNvPr id="25" name="Picture 24">
            <a:extLst>
              <a:ext uri="{FF2B5EF4-FFF2-40B4-BE49-F238E27FC236}">
                <a16:creationId xmlns:a16="http://schemas.microsoft.com/office/drawing/2014/main" id="{FC3A8FBC-640B-2686-ADCC-079F0AB67467}"/>
              </a:ext>
            </a:extLst>
          </p:cNvPr>
          <p:cNvPicPr>
            <a:picLocks noChangeAspect="1"/>
          </p:cNvPicPr>
          <p:nvPr/>
        </p:nvPicPr>
        <p:blipFill>
          <a:blip r:embed="rId2"/>
          <a:stretch>
            <a:fillRect/>
          </a:stretch>
        </p:blipFill>
        <p:spPr>
          <a:xfrm>
            <a:off x="21961964" y="166830"/>
            <a:ext cx="2123331" cy="2176574"/>
          </a:xfrm>
          <a:prstGeom prst="rect">
            <a:avLst/>
          </a:prstGeom>
        </p:spPr>
      </p:pic>
    </p:spTree>
    <p:extLst>
      <p:ext uri="{BB962C8B-B14F-4D97-AF65-F5344CB8AC3E}">
        <p14:creationId xmlns:p14="http://schemas.microsoft.com/office/powerpoint/2010/main" val="200129533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3583D-FD7D-D17D-0024-24A734A07DB1}"/>
            </a:ext>
          </a:extLst>
        </p:cNvPr>
        <p:cNvGrpSpPr/>
        <p:nvPr/>
      </p:nvGrpSpPr>
      <p:grpSpPr>
        <a:xfrm>
          <a:off x="0" y="0"/>
          <a:ext cx="0" cy="0"/>
          <a:chOff x="0" y="0"/>
          <a:chExt cx="0" cy="0"/>
        </a:xfrm>
      </p:grpSpPr>
      <p:sp>
        <p:nvSpPr>
          <p:cNvPr id="22" name="Immediate Sources of Information">
            <a:extLst>
              <a:ext uri="{FF2B5EF4-FFF2-40B4-BE49-F238E27FC236}">
                <a16:creationId xmlns:a16="http://schemas.microsoft.com/office/drawing/2014/main" id="{899E544A-8F1C-9A13-F6C5-1ED42BD5BABE}"/>
              </a:ext>
            </a:extLst>
          </p:cNvPr>
          <p:cNvSpPr txBox="1"/>
          <p:nvPr/>
        </p:nvSpPr>
        <p:spPr>
          <a:xfrm>
            <a:off x="1138383" y="2482640"/>
            <a:ext cx="7548418"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संस्थागत ढांचा</a:t>
            </a:r>
            <a:endParaRPr lang="en-IN" dirty="0"/>
          </a:p>
        </p:txBody>
      </p:sp>
      <p:pic>
        <p:nvPicPr>
          <p:cNvPr id="25" name="Picture 2">
            <a:extLst>
              <a:ext uri="{FF2B5EF4-FFF2-40B4-BE49-F238E27FC236}">
                <a16:creationId xmlns:a16="http://schemas.microsoft.com/office/drawing/2014/main" id="{F6937B34-4D8A-7081-DF03-9D3CA0888B50}"/>
              </a:ext>
            </a:extLst>
          </p:cNvPr>
          <p:cNvPicPr>
            <a:picLocks noChangeAspect="1" noChangeArrowheads="1"/>
          </p:cNvPicPr>
          <p:nvPr/>
        </p:nvPicPr>
        <p:blipFill>
          <a:blip r:embed="rId2" cstate="print"/>
          <a:srcRect/>
          <a:stretch>
            <a:fillRect/>
          </a:stretch>
        </p:blipFill>
        <p:spPr bwMode="auto">
          <a:xfrm>
            <a:off x="8686801" y="2482640"/>
            <a:ext cx="14558816" cy="10227520"/>
          </a:xfrm>
          <a:prstGeom prst="rect">
            <a:avLst/>
          </a:prstGeom>
          <a:ln>
            <a:noFill/>
          </a:ln>
          <a:effectLst>
            <a:outerShdw blurRad="190500" algn="tl" rotWithShape="0">
              <a:srgbClr val="000000">
                <a:alpha val="70000"/>
              </a:srgbClr>
            </a:outerShdw>
          </a:effectLst>
        </p:spPr>
      </p:pic>
      <p:sp>
        <p:nvSpPr>
          <p:cNvPr id="26" name="Gunshot wounds">
            <a:extLst>
              <a:ext uri="{FF2B5EF4-FFF2-40B4-BE49-F238E27FC236}">
                <a16:creationId xmlns:a16="http://schemas.microsoft.com/office/drawing/2014/main" id="{13355C5C-8781-CB54-B498-ECC1F690AE49}"/>
              </a:ext>
            </a:extLst>
          </p:cNvPr>
          <p:cNvSpPr txBox="1"/>
          <p:nvPr/>
        </p:nvSpPr>
        <p:spPr>
          <a:xfrm>
            <a:off x="1138383" y="5184301"/>
            <a:ext cx="3189777" cy="6771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IN" sz="4400" b="1" dirty="0">
                <a:solidFill>
                  <a:srgbClr val="FF0000"/>
                </a:solidFill>
                <a:latin typeface="Kruti Dev 011" panose="00000700000000000000" pitchFamily="2" charset="0"/>
              </a:rPr>
              <a:t>‘</a:t>
            </a:r>
            <a:r>
              <a:rPr lang="en-IN" sz="4400" b="1" dirty="0" err="1">
                <a:solidFill>
                  <a:srgbClr val="FF0000"/>
                </a:solidFill>
                <a:latin typeface="Kruti Dev 011" panose="00000700000000000000" pitchFamily="2" charset="0"/>
              </a:rPr>
              <a:t>kh”kZ</a:t>
            </a:r>
            <a:r>
              <a:rPr lang="en-IN" sz="4400" b="1" dirty="0">
                <a:solidFill>
                  <a:srgbClr val="FF0000"/>
                </a:solidFill>
                <a:latin typeface="Kruti Dev 011" panose="00000700000000000000" pitchFamily="2" charset="0"/>
              </a:rPr>
              <a:t> </a:t>
            </a:r>
            <a:r>
              <a:rPr lang="en-IN" sz="4400" b="1" dirty="0" err="1">
                <a:solidFill>
                  <a:srgbClr val="FF0000"/>
                </a:solidFill>
                <a:latin typeface="Kruti Dev 011" panose="00000700000000000000" pitchFamily="2" charset="0"/>
              </a:rPr>
              <a:t>Lrj</a:t>
            </a:r>
            <a:endParaRPr sz="4400" b="1" dirty="0">
              <a:solidFill>
                <a:srgbClr val="FF0000"/>
              </a:solidFill>
              <a:latin typeface="Kruti Dev 011" panose="00000700000000000000" pitchFamily="2" charset="0"/>
            </a:endParaRPr>
          </a:p>
        </p:txBody>
      </p:sp>
      <p:pic>
        <p:nvPicPr>
          <p:cNvPr id="2" name="Picture 1">
            <a:extLst>
              <a:ext uri="{FF2B5EF4-FFF2-40B4-BE49-F238E27FC236}">
                <a16:creationId xmlns:a16="http://schemas.microsoft.com/office/drawing/2014/main" id="{DD1897C0-9E6F-488C-857F-568F669AA7B7}"/>
              </a:ext>
            </a:extLst>
          </p:cNvPr>
          <p:cNvPicPr>
            <a:picLocks noChangeAspect="1"/>
          </p:cNvPicPr>
          <p:nvPr/>
        </p:nvPicPr>
        <p:blipFill>
          <a:blip r:embed="rId3"/>
          <a:stretch>
            <a:fillRect/>
          </a:stretch>
        </p:blipFill>
        <p:spPr>
          <a:xfrm>
            <a:off x="21998541" y="36576"/>
            <a:ext cx="1996496" cy="2267712"/>
          </a:xfrm>
          <a:prstGeom prst="rect">
            <a:avLst/>
          </a:prstGeom>
        </p:spPr>
      </p:pic>
    </p:spTree>
    <p:extLst>
      <p:ext uri="{BB962C8B-B14F-4D97-AF65-F5344CB8AC3E}">
        <p14:creationId xmlns:p14="http://schemas.microsoft.com/office/powerpoint/2010/main" val="668109408"/>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C2DCD-F025-02B7-10FD-9B81180D55C9}"/>
            </a:ext>
          </a:extLst>
        </p:cNvPr>
        <p:cNvGrpSpPr/>
        <p:nvPr/>
      </p:nvGrpSpPr>
      <p:grpSpPr>
        <a:xfrm>
          <a:off x="0" y="0"/>
          <a:ext cx="0" cy="0"/>
          <a:chOff x="0" y="0"/>
          <a:chExt cx="0" cy="0"/>
        </a:xfrm>
      </p:grpSpPr>
      <p:sp>
        <p:nvSpPr>
          <p:cNvPr id="22" name="Immediate Sources of Information">
            <a:extLst>
              <a:ext uri="{FF2B5EF4-FFF2-40B4-BE49-F238E27FC236}">
                <a16:creationId xmlns:a16="http://schemas.microsoft.com/office/drawing/2014/main" id="{6CF9FAE4-2DAB-3240-E60C-FB40050DE3BE}"/>
              </a:ext>
            </a:extLst>
          </p:cNvPr>
          <p:cNvSpPr txBox="1"/>
          <p:nvPr/>
        </p:nvSpPr>
        <p:spPr>
          <a:xfrm>
            <a:off x="1138383" y="2482640"/>
            <a:ext cx="7548418" cy="11825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संस्थानिक ढांचा</a:t>
            </a:r>
            <a:endParaRPr lang="en-IN" dirty="0"/>
          </a:p>
        </p:txBody>
      </p:sp>
      <p:pic>
        <p:nvPicPr>
          <p:cNvPr id="25" name="Picture 2">
            <a:extLst>
              <a:ext uri="{FF2B5EF4-FFF2-40B4-BE49-F238E27FC236}">
                <a16:creationId xmlns:a16="http://schemas.microsoft.com/office/drawing/2014/main" id="{7EFE32E6-A7ED-27ED-0D2B-6A75477136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8412480" y="2482640"/>
            <a:ext cx="15514320" cy="10227520"/>
          </a:xfrm>
          <a:prstGeom prst="rect">
            <a:avLst/>
          </a:prstGeom>
          <a:noFill/>
          <a:ln>
            <a:noFill/>
          </a:ln>
          <a:effectLst>
            <a:outerShdw blurRad="190500" algn="tl" rotWithShape="0">
              <a:srgbClr val="000000">
                <a:alpha val="70000"/>
              </a:srgbClr>
            </a:outerShdw>
          </a:effectLst>
        </p:spPr>
      </p:pic>
      <p:sp>
        <p:nvSpPr>
          <p:cNvPr id="2" name="Gunshot wounds">
            <a:extLst>
              <a:ext uri="{FF2B5EF4-FFF2-40B4-BE49-F238E27FC236}">
                <a16:creationId xmlns:a16="http://schemas.microsoft.com/office/drawing/2014/main" id="{60A36AF4-DB04-73EB-EE87-F05470F11DE3}"/>
              </a:ext>
            </a:extLst>
          </p:cNvPr>
          <p:cNvSpPr txBox="1"/>
          <p:nvPr/>
        </p:nvSpPr>
        <p:spPr>
          <a:xfrm>
            <a:off x="1138383" y="5184301"/>
            <a:ext cx="3189777" cy="615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000" b="1" dirty="0">
                <a:solidFill>
                  <a:srgbClr val="FF0000"/>
                </a:solidFill>
              </a:rPr>
              <a:t>केंद्र स्तर</a:t>
            </a:r>
            <a:endParaRPr sz="4000" dirty="0">
              <a:solidFill>
                <a:srgbClr val="FF0000"/>
              </a:solidFill>
            </a:endParaRPr>
          </a:p>
        </p:txBody>
      </p:sp>
      <p:pic>
        <p:nvPicPr>
          <p:cNvPr id="3" name="Picture 2">
            <a:extLst>
              <a:ext uri="{FF2B5EF4-FFF2-40B4-BE49-F238E27FC236}">
                <a16:creationId xmlns:a16="http://schemas.microsoft.com/office/drawing/2014/main" id="{1F7A399F-9A2A-F58A-6DF0-F3245A2961B5}"/>
              </a:ext>
            </a:extLst>
          </p:cNvPr>
          <p:cNvPicPr>
            <a:picLocks noChangeAspect="1"/>
          </p:cNvPicPr>
          <p:nvPr/>
        </p:nvPicPr>
        <p:blipFill>
          <a:blip r:embed="rId3"/>
          <a:stretch>
            <a:fillRect/>
          </a:stretch>
        </p:blipFill>
        <p:spPr>
          <a:xfrm>
            <a:off x="22110192" y="8002"/>
            <a:ext cx="2195741" cy="2393790"/>
          </a:xfrm>
          <a:prstGeom prst="rect">
            <a:avLst/>
          </a:prstGeom>
        </p:spPr>
      </p:pic>
    </p:spTree>
    <p:extLst>
      <p:ext uri="{BB962C8B-B14F-4D97-AF65-F5344CB8AC3E}">
        <p14:creationId xmlns:p14="http://schemas.microsoft.com/office/powerpoint/2010/main" val="47992408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DD7B4-165D-076B-26EE-3BCC5E818430}"/>
            </a:ext>
          </a:extLst>
        </p:cNvPr>
        <p:cNvGrpSpPr/>
        <p:nvPr/>
      </p:nvGrpSpPr>
      <p:grpSpPr>
        <a:xfrm>
          <a:off x="0" y="0"/>
          <a:ext cx="0" cy="0"/>
          <a:chOff x="0" y="0"/>
          <a:chExt cx="0" cy="0"/>
        </a:xfrm>
      </p:grpSpPr>
      <p:sp>
        <p:nvSpPr>
          <p:cNvPr id="22" name="Immediate Sources of Information">
            <a:extLst>
              <a:ext uri="{FF2B5EF4-FFF2-40B4-BE49-F238E27FC236}">
                <a16:creationId xmlns:a16="http://schemas.microsoft.com/office/drawing/2014/main" id="{2FFD3D1E-EE8C-CD38-BAB2-0C27BC559FC6}"/>
              </a:ext>
            </a:extLst>
          </p:cNvPr>
          <p:cNvSpPr txBox="1"/>
          <p:nvPr/>
        </p:nvSpPr>
        <p:spPr>
          <a:xfrm>
            <a:off x="1138383" y="2482640"/>
            <a:ext cx="7548418"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संस्थागत ढांचा</a:t>
            </a:r>
            <a:endParaRPr lang="en-IN" dirty="0"/>
          </a:p>
        </p:txBody>
      </p:sp>
      <p:pic>
        <p:nvPicPr>
          <p:cNvPr id="25" name="Picture 2">
            <a:extLst>
              <a:ext uri="{FF2B5EF4-FFF2-40B4-BE49-F238E27FC236}">
                <a16:creationId xmlns:a16="http://schemas.microsoft.com/office/drawing/2014/main" id="{80CA86C0-C763-2F58-1D08-6973457CBA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020" r="3883"/>
          <a:stretch>
            <a:fillRect/>
          </a:stretch>
        </p:blipFill>
        <p:spPr bwMode="auto">
          <a:xfrm>
            <a:off x="8412480" y="2482640"/>
            <a:ext cx="15453360" cy="10227520"/>
          </a:xfrm>
          <a:prstGeom prst="rect">
            <a:avLst/>
          </a:prstGeom>
          <a:noFill/>
          <a:ln>
            <a:noFill/>
          </a:ln>
          <a:effectLst>
            <a:outerShdw blurRad="190500" algn="tl" rotWithShape="0">
              <a:srgbClr val="000000">
                <a:alpha val="70000"/>
              </a:srgbClr>
            </a:outerShdw>
          </a:effectLst>
        </p:spPr>
      </p:pic>
      <p:sp>
        <p:nvSpPr>
          <p:cNvPr id="2" name="Gunshot wounds">
            <a:extLst>
              <a:ext uri="{FF2B5EF4-FFF2-40B4-BE49-F238E27FC236}">
                <a16:creationId xmlns:a16="http://schemas.microsoft.com/office/drawing/2014/main" id="{1B7FC65E-0E47-5512-23F0-03C9390DA8BC}"/>
              </a:ext>
            </a:extLst>
          </p:cNvPr>
          <p:cNvSpPr txBox="1"/>
          <p:nvPr/>
        </p:nvSpPr>
        <p:spPr>
          <a:xfrm>
            <a:off x="1138383" y="5184301"/>
            <a:ext cx="3189777" cy="830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b="1" dirty="0">
                <a:solidFill>
                  <a:srgbClr val="FF0000"/>
                </a:solidFill>
              </a:rPr>
              <a:t>राज्य स्तर</a:t>
            </a:r>
            <a:endParaRPr sz="3200" dirty="0">
              <a:solidFill>
                <a:srgbClr val="FF0000"/>
              </a:solidFill>
            </a:endParaRPr>
          </a:p>
        </p:txBody>
      </p:sp>
      <p:pic>
        <p:nvPicPr>
          <p:cNvPr id="3" name="Picture 2">
            <a:extLst>
              <a:ext uri="{FF2B5EF4-FFF2-40B4-BE49-F238E27FC236}">
                <a16:creationId xmlns:a16="http://schemas.microsoft.com/office/drawing/2014/main" id="{4F688F8B-C232-DB85-B51C-264F0F4DEEAF}"/>
              </a:ext>
            </a:extLst>
          </p:cNvPr>
          <p:cNvPicPr>
            <a:picLocks noChangeAspect="1"/>
          </p:cNvPicPr>
          <p:nvPr/>
        </p:nvPicPr>
        <p:blipFill>
          <a:blip r:embed="rId3"/>
          <a:stretch>
            <a:fillRect/>
          </a:stretch>
        </p:blipFill>
        <p:spPr>
          <a:xfrm>
            <a:off x="22018752" y="0"/>
            <a:ext cx="2122589" cy="2482640"/>
          </a:xfrm>
          <a:prstGeom prst="rect">
            <a:avLst/>
          </a:prstGeom>
        </p:spPr>
      </p:pic>
    </p:spTree>
    <p:extLst>
      <p:ext uri="{BB962C8B-B14F-4D97-AF65-F5344CB8AC3E}">
        <p14:creationId xmlns:p14="http://schemas.microsoft.com/office/powerpoint/2010/main" val="405518818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58E82-74AD-F251-9138-96D299E923A1}"/>
            </a:ext>
          </a:extLst>
        </p:cNvPr>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956A72FF-01C8-A341-67E7-FDBB4538B3C2}"/>
              </a:ext>
            </a:extLst>
          </p:cNvPr>
          <p:cNvSpPr txBox="1"/>
          <p:nvPr/>
        </p:nvSpPr>
        <p:spPr>
          <a:xfrm>
            <a:off x="1138383" y="2482640"/>
            <a:ext cx="6969298" cy="31769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विभिन्न आपदाओं के प्रबंधन के लिए नोडल मंत्रालय</a:t>
            </a:r>
            <a:endParaRPr lang="en-IN" dirty="0"/>
          </a:p>
        </p:txBody>
      </p:sp>
      <p:sp>
        <p:nvSpPr>
          <p:cNvPr id="5" name="Rectangle 4">
            <a:extLst>
              <a:ext uri="{FF2B5EF4-FFF2-40B4-BE49-F238E27FC236}">
                <a16:creationId xmlns:a16="http://schemas.microsoft.com/office/drawing/2014/main" id="{947A977D-42D1-5C99-471D-6E3BB7715CD1}"/>
              </a:ext>
            </a:extLst>
          </p:cNvPr>
          <p:cNvSpPr/>
          <p:nvPr/>
        </p:nvSpPr>
        <p:spPr>
          <a:xfrm>
            <a:off x="7976312" y="2482640"/>
            <a:ext cx="15577509" cy="9768469"/>
          </a:xfrm>
          <a:prstGeom prst="rect">
            <a:avLst/>
          </a:prstGeom>
          <a:solidFill>
            <a:schemeClr val="accent6"/>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IN" sz="3600" b="0" i="0" u="none" strike="noStrike" cap="none" spc="0" normalizeH="0" baseline="0">
              <a:ln>
                <a:noFill/>
              </a:ln>
              <a:solidFill>
                <a:srgbClr val="000000"/>
              </a:solidFill>
              <a:effectLst/>
              <a:uFillTx/>
              <a:latin typeface="Arial"/>
              <a:ea typeface="Arial"/>
              <a:cs typeface="Arial"/>
              <a:sym typeface="Arial"/>
            </a:endParaRPr>
          </a:p>
        </p:txBody>
      </p:sp>
      <p:pic>
        <p:nvPicPr>
          <p:cNvPr id="8" name="Picture 7">
            <a:extLst>
              <a:ext uri="{FF2B5EF4-FFF2-40B4-BE49-F238E27FC236}">
                <a16:creationId xmlns:a16="http://schemas.microsoft.com/office/drawing/2014/main" id="{54EBEC39-F699-1FCB-525C-BB95BC8644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35926" y="2775285"/>
            <a:ext cx="14909691" cy="9332776"/>
          </a:xfrm>
          <a:prstGeom prst="rect">
            <a:avLst/>
          </a:prstGeom>
        </p:spPr>
      </p:pic>
      <p:pic>
        <p:nvPicPr>
          <p:cNvPr id="2" name="Picture 1">
            <a:extLst>
              <a:ext uri="{FF2B5EF4-FFF2-40B4-BE49-F238E27FC236}">
                <a16:creationId xmlns:a16="http://schemas.microsoft.com/office/drawing/2014/main" id="{9C8CEC60-AEDE-2753-EE76-FE2737A4B207}"/>
              </a:ext>
            </a:extLst>
          </p:cNvPr>
          <p:cNvPicPr>
            <a:picLocks noChangeAspect="1"/>
          </p:cNvPicPr>
          <p:nvPr/>
        </p:nvPicPr>
        <p:blipFill>
          <a:blip r:embed="rId3"/>
          <a:stretch>
            <a:fillRect/>
          </a:stretch>
        </p:blipFill>
        <p:spPr>
          <a:xfrm>
            <a:off x="22073615" y="159744"/>
            <a:ext cx="1994573" cy="2176574"/>
          </a:xfrm>
          <a:prstGeom prst="rect">
            <a:avLst/>
          </a:prstGeom>
        </p:spPr>
      </p:pic>
    </p:spTree>
    <p:extLst>
      <p:ext uri="{BB962C8B-B14F-4D97-AF65-F5344CB8AC3E}">
        <p14:creationId xmlns:p14="http://schemas.microsoft.com/office/powerpoint/2010/main" val="374484383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361DE-C5C0-E009-51C6-058846ECC2E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6EE7AEA-AE3A-1FB3-792E-005EB93BABD4}"/>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3F39155-6613-C401-A7BC-DEBEFDD2A36D}"/>
              </a:ext>
            </a:extLst>
          </p:cNvPr>
          <p:cNvSpPr txBox="1"/>
          <p:nvPr/>
        </p:nvSpPr>
        <p:spPr>
          <a:xfrm>
            <a:off x="8564880" y="4669452"/>
            <a:ext cx="15076257" cy="76507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85800" indent="-68580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5400" dirty="0">
                <a:solidFill>
                  <a:schemeClr val="tx1"/>
                </a:solidFill>
              </a:rPr>
              <a:t>मई 2005 में कार्यकारी आदेश द्वारा स्थापित लेकिन 27 सितंबर 2006 को डीएम अधिनियम 2005 की धारा - 3 (1) के तहत गठित किया गया।
आपदा प्रबंधन के लिए नीतियों, योजनाओं और दिशानिर्देशों को निर्धारित करने के लिए</a:t>
            </a:r>
            <a:r>
              <a:rPr lang="en-IN" sz="5400" dirty="0">
                <a:solidFill>
                  <a:schemeClr val="tx1"/>
                </a:solidFill>
              </a:rPr>
              <a:t> </a:t>
            </a:r>
            <a:r>
              <a:rPr lang="hi-IN" sz="5400" dirty="0">
                <a:solidFill>
                  <a:schemeClr val="tx1"/>
                </a:solidFill>
              </a:rPr>
              <a:t>प्रधानमंत्री के नेतृत्व में नौ सदस्यों और एक उपाध्यक्ष के साथ ।
नीति, योजना और दिशानिर्देशों की सिफारिश करने के लिए।</a:t>
            </a:r>
            <a:endParaRPr lang="en-US" sz="5400" dirty="0">
              <a:solidFill>
                <a:schemeClr val="tx1"/>
              </a:solidFill>
            </a:endParaRPr>
          </a:p>
        </p:txBody>
      </p:sp>
      <p:sp>
        <p:nvSpPr>
          <p:cNvPr id="114" name="PPT 2 -">
            <a:extLst>
              <a:ext uri="{FF2B5EF4-FFF2-40B4-BE49-F238E27FC236}">
                <a16:creationId xmlns:a16="http://schemas.microsoft.com/office/drawing/2014/main" id="{87FD496D-C456-1F91-94C0-825D2EC7850E}"/>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E7A9D2F0-61C4-7EDF-8FA2-77FC473FDF8B}"/>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651053D6-B201-F451-66CE-0D0A9C7E1A6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17</a:t>
            </a:fld>
            <a:endParaRPr dirty="0"/>
          </a:p>
        </p:txBody>
      </p:sp>
      <p:pic>
        <p:nvPicPr>
          <p:cNvPr id="6" name="Picture 5" descr="A logo with text on it&#10;&#10;AI-generated content may be incorrect.">
            <a:extLst>
              <a:ext uri="{FF2B5EF4-FFF2-40B4-BE49-F238E27FC236}">
                <a16:creationId xmlns:a16="http://schemas.microsoft.com/office/drawing/2014/main" id="{90B72C4D-A07D-C094-0EAA-CEBA02B505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05592366-F320-F265-6A39-839FCE4A4298}"/>
              </a:ext>
            </a:extLst>
          </p:cNvPr>
          <p:cNvSpPr txBox="1"/>
          <p:nvPr/>
        </p:nvSpPr>
        <p:spPr>
          <a:xfrm>
            <a:off x="742863" y="2812493"/>
            <a:ext cx="7113118" cy="46068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राष्ट्रीय आपदा प्रबंधन प्राधिकरण (एनडीएमए)</a:t>
            </a:r>
            <a:br>
              <a:rPr lang="hi-IN" dirty="0"/>
            </a:br>
            <a:r>
              <a:rPr lang="hi-IN" dirty="0"/>
              <a:t>अध्याय </a:t>
            </a:r>
            <a:r>
              <a:rPr lang="en-IN" dirty="0"/>
              <a:t>II (</a:t>
            </a:r>
            <a:r>
              <a:rPr lang="hi-IN" dirty="0"/>
              <a:t>धारा 03-13)</a:t>
            </a:r>
            <a:endParaRPr lang="en-IN" b="0" dirty="0"/>
          </a:p>
        </p:txBody>
      </p:sp>
      <p:pic>
        <p:nvPicPr>
          <p:cNvPr id="2" name="Picture 1">
            <a:extLst>
              <a:ext uri="{FF2B5EF4-FFF2-40B4-BE49-F238E27FC236}">
                <a16:creationId xmlns:a16="http://schemas.microsoft.com/office/drawing/2014/main" id="{079FEEB9-8CE0-57A2-C144-3D7ECF24BD21}"/>
              </a:ext>
            </a:extLst>
          </p:cNvPr>
          <p:cNvPicPr>
            <a:picLocks noChangeAspect="1"/>
          </p:cNvPicPr>
          <p:nvPr/>
        </p:nvPicPr>
        <p:blipFill>
          <a:blip r:embed="rId3"/>
          <a:stretch>
            <a:fillRect/>
          </a:stretch>
        </p:blipFill>
        <p:spPr>
          <a:xfrm>
            <a:off x="22309437" y="8002"/>
            <a:ext cx="1996496" cy="2176574"/>
          </a:xfrm>
          <a:prstGeom prst="rect">
            <a:avLst/>
          </a:prstGeom>
        </p:spPr>
      </p:pic>
    </p:spTree>
    <p:extLst>
      <p:ext uri="{BB962C8B-B14F-4D97-AF65-F5344CB8AC3E}">
        <p14:creationId xmlns:p14="http://schemas.microsoft.com/office/powerpoint/2010/main" val="371680738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NDMA ORGANISATIONAL STRUCTURE">
            <a:extLst>
              <a:ext uri="{FF2B5EF4-FFF2-40B4-BE49-F238E27FC236}">
                <a16:creationId xmlns:a16="http://schemas.microsoft.com/office/drawing/2014/main" id="{19393225-A41A-31EC-78B5-CD12F471A414}"/>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57560" y="0"/>
            <a:ext cx="24384000" cy="13716000"/>
          </a:xfrm>
          <a:prstGeom prst="rect">
            <a:avLst/>
          </a:prstGeom>
          <a:noFill/>
        </p:spPr>
      </p:pic>
      <p:pic>
        <p:nvPicPr>
          <p:cNvPr id="3" name="Picture 2">
            <a:extLst>
              <a:ext uri="{FF2B5EF4-FFF2-40B4-BE49-F238E27FC236}">
                <a16:creationId xmlns:a16="http://schemas.microsoft.com/office/drawing/2014/main" id="{14F0F5F8-6AC3-4165-4888-81DAAAA2D232}"/>
              </a:ext>
            </a:extLst>
          </p:cNvPr>
          <p:cNvPicPr>
            <a:picLocks noChangeAspect="1"/>
          </p:cNvPicPr>
          <p:nvPr/>
        </p:nvPicPr>
        <p:blipFill>
          <a:blip r:embed="rId3"/>
          <a:stretch>
            <a:fillRect/>
          </a:stretch>
        </p:blipFill>
        <p:spPr>
          <a:xfrm>
            <a:off x="22053405" y="209170"/>
            <a:ext cx="1996496" cy="2176574"/>
          </a:xfrm>
          <a:prstGeom prst="rect">
            <a:avLst/>
          </a:prstGeom>
        </p:spPr>
      </p:pic>
    </p:spTree>
    <p:extLst>
      <p:ext uri="{BB962C8B-B14F-4D97-AF65-F5344CB8AC3E}">
        <p14:creationId xmlns:p14="http://schemas.microsoft.com/office/powerpoint/2010/main" val="209773067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3CE53-33AB-5B43-521D-0FBBEE5969E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EDE20AB-E1ED-8C16-029A-9CC242F3FE7D}"/>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2A36DF1-BD7D-07F5-F110-519A648551BA}"/>
              </a:ext>
            </a:extLst>
          </p:cNvPr>
          <p:cNvSpPr txBox="1"/>
          <p:nvPr/>
        </p:nvSpPr>
        <p:spPr>
          <a:xfrm>
            <a:off x="8564880" y="4669453"/>
            <a:ext cx="14356061" cy="81748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85800" indent="-68580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4400" dirty="0">
                <a:solidFill>
                  <a:schemeClr val="tx1"/>
                </a:solidFill>
              </a:rPr>
              <a:t>आपदा के लिए समय पर और प्रभावी प्रतिक्रिया सुनिश्चित करने के लिए आपदा प्रबंधन के लिए नीतियों, योजनाओं और दिशानिर्देशों को निर्धारित करने की जिम्मेदारी
राष्ट्रीय योजना को मंजूरी देना 
मंत्रालयों या विभागों द्वारा तैयार की गई योजनाओं को मंजूरी देना 
राज्य के अधिकारियों द्वारा पालन किए जाने वाले दिशा-निर्देश निर्धारित करना 
नीति के प्रवर्तन और कार्यान्वयन का समन्वय करना 
धन के प्रावधान की सिफारिश करना </a:t>
            </a:r>
            <a:endParaRPr lang="en-US" sz="4400" dirty="0">
              <a:solidFill>
                <a:schemeClr val="tx1"/>
              </a:solidFill>
            </a:endParaRPr>
          </a:p>
        </p:txBody>
      </p:sp>
      <p:sp>
        <p:nvSpPr>
          <p:cNvPr id="114" name="PPT 2 -">
            <a:extLst>
              <a:ext uri="{FF2B5EF4-FFF2-40B4-BE49-F238E27FC236}">
                <a16:creationId xmlns:a16="http://schemas.microsoft.com/office/drawing/2014/main" id="{8AAF496C-C58E-49A8-E634-7B8550674250}"/>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EEE54AC3-4E56-07AD-0CB4-587925F0940B}"/>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8B9EB38C-416B-58F0-2BEC-1A024C1A906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19</a:t>
            </a:fld>
            <a:endParaRPr dirty="0"/>
          </a:p>
        </p:txBody>
      </p:sp>
      <p:pic>
        <p:nvPicPr>
          <p:cNvPr id="5" name="Picture 4">
            <a:extLst>
              <a:ext uri="{FF2B5EF4-FFF2-40B4-BE49-F238E27FC236}">
                <a16:creationId xmlns:a16="http://schemas.microsoft.com/office/drawing/2014/main" id="{0F125E6C-30DA-1F8A-1483-4113D3A235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C342C1A2-22B2-687E-FA03-5EA4E2751E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C57D53D2-5E54-9A65-26AC-B364B293E739}"/>
              </a:ext>
            </a:extLst>
          </p:cNvPr>
          <p:cNvSpPr txBox="1"/>
          <p:nvPr/>
        </p:nvSpPr>
        <p:spPr>
          <a:xfrm>
            <a:off x="742863" y="2812493"/>
            <a:ext cx="7113118" cy="28722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राष्ट्रीय प्राधिकरण की शक्तियां और कार्य</a:t>
            </a:r>
            <a:endParaRPr lang="en-IN" b="0" dirty="0"/>
          </a:p>
        </p:txBody>
      </p:sp>
      <p:sp>
        <p:nvSpPr>
          <p:cNvPr id="2" name="Gunshot wounds">
            <a:extLst>
              <a:ext uri="{FF2B5EF4-FFF2-40B4-BE49-F238E27FC236}">
                <a16:creationId xmlns:a16="http://schemas.microsoft.com/office/drawing/2014/main" id="{52C686DA-D2CE-A373-4FFF-A2B8EC3ABEE0}"/>
              </a:ext>
            </a:extLst>
          </p:cNvPr>
          <p:cNvSpPr txBox="1"/>
          <p:nvPr/>
        </p:nvSpPr>
        <p:spPr>
          <a:xfrm>
            <a:off x="999566" y="6581001"/>
            <a:ext cx="3189777" cy="830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dirty="0"/>
              <a:t>धारा</a:t>
            </a:r>
            <a:r>
              <a:rPr lang="en-IN" dirty="0"/>
              <a:t>- </a:t>
            </a:r>
            <a:r>
              <a:rPr lang="en-US" sz="3600" dirty="0">
                <a:solidFill>
                  <a:srgbClr val="FF0000"/>
                </a:solidFill>
              </a:rPr>
              <a:t> 6</a:t>
            </a:r>
            <a:endParaRPr sz="3600" dirty="0">
              <a:solidFill>
                <a:srgbClr val="FF0000"/>
              </a:solidFill>
            </a:endParaRPr>
          </a:p>
        </p:txBody>
      </p:sp>
      <p:pic>
        <p:nvPicPr>
          <p:cNvPr id="3" name="Picture 2">
            <a:extLst>
              <a:ext uri="{FF2B5EF4-FFF2-40B4-BE49-F238E27FC236}">
                <a16:creationId xmlns:a16="http://schemas.microsoft.com/office/drawing/2014/main" id="{8C375365-F285-6571-FE0A-09B98CEF5E3E}"/>
              </a:ext>
            </a:extLst>
          </p:cNvPr>
          <p:cNvPicPr>
            <a:picLocks noChangeAspect="1"/>
          </p:cNvPicPr>
          <p:nvPr/>
        </p:nvPicPr>
        <p:blipFill>
          <a:blip r:embed="rId4"/>
          <a:stretch>
            <a:fillRect/>
          </a:stretch>
        </p:blipFill>
        <p:spPr>
          <a:xfrm>
            <a:off x="21834966" y="351405"/>
            <a:ext cx="1996496" cy="2176574"/>
          </a:xfrm>
          <a:prstGeom prst="rect">
            <a:avLst/>
          </a:prstGeom>
        </p:spPr>
      </p:pic>
    </p:spTree>
    <p:extLst>
      <p:ext uri="{BB962C8B-B14F-4D97-AF65-F5344CB8AC3E}">
        <p14:creationId xmlns:p14="http://schemas.microsoft.com/office/powerpoint/2010/main" val="1646769281"/>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5B827-1F02-210E-4D3B-73BD8EBCFD6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50FC9B2-118F-84AE-0CA9-14E6223ED6DC}"/>
              </a:ext>
            </a:extLst>
          </p:cNvPr>
          <p:cNvSpPr/>
          <p:nvPr/>
        </p:nvSpPr>
        <p:spPr>
          <a:xfrm>
            <a:off x="8306710" y="-1"/>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3BAF9B4-B5F0-B38F-D5C4-CAF7B281ADD3}"/>
              </a:ext>
            </a:extLst>
          </p:cNvPr>
          <p:cNvSpPr txBox="1"/>
          <p:nvPr/>
        </p:nvSpPr>
        <p:spPr>
          <a:xfrm>
            <a:off x="8564880" y="4669452"/>
            <a:ext cx="15076257" cy="85240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r>
              <a:rPr lang="hi-IN" sz="5400" b="1" dirty="0">
                <a:solidFill>
                  <a:srgbClr val="FF0000"/>
                </a:solidFill>
              </a:rPr>
              <a:t>22 अक्टूबर 2009 को केंद्रीय मंत्रिमंडल द्वारा अनुमोदित</a:t>
            </a:r>
            <a:r>
              <a:rPr lang="hi-IN" b="1" dirty="0">
                <a:solidFill>
                  <a:schemeClr val="tx1"/>
                </a:solidFill>
              </a:rPr>
              <a:t>
</a:t>
            </a:r>
            <a:r>
              <a:rPr lang="en-IN" b="1" dirty="0">
                <a:solidFill>
                  <a:schemeClr val="tx1"/>
                </a:solidFill>
              </a:rPr>
              <a:t>1. </a:t>
            </a:r>
            <a:r>
              <a:rPr lang="hi-IN" b="1" dirty="0">
                <a:solidFill>
                  <a:schemeClr val="tx1"/>
                </a:solidFill>
              </a:rPr>
              <a:t>आपदा और आपदा प्रबंधन को परिभाषित करना।
</a:t>
            </a:r>
            <a:r>
              <a:rPr lang="en-IN" b="1" dirty="0">
                <a:solidFill>
                  <a:schemeClr val="tx1"/>
                </a:solidFill>
              </a:rPr>
              <a:t>2. </a:t>
            </a:r>
            <a:r>
              <a:rPr lang="hi-IN" b="1" dirty="0">
                <a:solidFill>
                  <a:schemeClr val="tx1"/>
                </a:solidFill>
              </a:rPr>
              <a:t>आपदा प्रबंधन चक्र तैयार करना।
</a:t>
            </a:r>
            <a:r>
              <a:rPr lang="en-IN" b="1" dirty="0">
                <a:solidFill>
                  <a:schemeClr val="tx1"/>
                </a:solidFill>
              </a:rPr>
              <a:t>3. </a:t>
            </a:r>
            <a:r>
              <a:rPr lang="hi-IN" b="1" dirty="0">
                <a:solidFill>
                  <a:schemeClr val="tx1"/>
                </a:solidFill>
              </a:rPr>
              <a:t>कानूनी व्यवस्था।
</a:t>
            </a:r>
            <a:r>
              <a:rPr lang="en-IN" b="1" dirty="0">
                <a:solidFill>
                  <a:schemeClr val="tx1"/>
                </a:solidFill>
              </a:rPr>
              <a:t>4. </a:t>
            </a:r>
            <a:r>
              <a:rPr lang="hi-IN" b="1" dirty="0">
                <a:solidFill>
                  <a:schemeClr val="tx1"/>
                </a:solidFill>
              </a:rPr>
              <a:t>संस्थागत व्यवस्था।
</a:t>
            </a:r>
            <a:r>
              <a:rPr lang="en-IN" b="1" dirty="0">
                <a:solidFill>
                  <a:schemeClr val="tx1"/>
                </a:solidFill>
              </a:rPr>
              <a:t>5. </a:t>
            </a:r>
            <a:r>
              <a:rPr lang="hi-IN" b="1" dirty="0">
                <a:solidFill>
                  <a:schemeClr val="tx1"/>
                </a:solidFill>
              </a:rPr>
              <a:t>वित्तीय व्यवस्था।
</a:t>
            </a:r>
            <a:r>
              <a:rPr lang="en-IN" b="1" dirty="0">
                <a:solidFill>
                  <a:schemeClr val="tx1"/>
                </a:solidFill>
              </a:rPr>
              <a:t>6. </a:t>
            </a:r>
            <a:r>
              <a:rPr lang="hi-IN" b="1" dirty="0">
                <a:solidFill>
                  <a:schemeClr val="tx1"/>
                </a:solidFill>
              </a:rPr>
              <a:t>आपदा रोकथाम, शमन और तैयारी।
</a:t>
            </a:r>
            <a:r>
              <a:rPr lang="en-IN" b="1" dirty="0">
                <a:solidFill>
                  <a:schemeClr val="tx1"/>
                </a:solidFill>
              </a:rPr>
              <a:t>7. </a:t>
            </a:r>
            <a:r>
              <a:rPr lang="hi-IN" b="1" dirty="0">
                <a:solidFill>
                  <a:schemeClr val="tx1"/>
                </a:solidFill>
              </a:rPr>
              <a:t>प्रतिक्रिया, राहत, पुनर्वास, पुनर्निर्माण और वसूली।
</a:t>
            </a:r>
            <a:r>
              <a:rPr lang="en-IN" b="1" dirty="0">
                <a:solidFill>
                  <a:schemeClr val="tx1"/>
                </a:solidFill>
              </a:rPr>
              <a:t>8. </a:t>
            </a:r>
            <a:r>
              <a:rPr lang="hi-IN" b="1" dirty="0">
                <a:solidFill>
                  <a:schemeClr val="tx1"/>
                </a:solidFill>
              </a:rPr>
              <a:t>ज्ञान प्रबंधन और अनुसंधान एवं विकास।</a:t>
            </a:r>
            <a:endParaRPr lang="en-IN" dirty="0"/>
          </a:p>
        </p:txBody>
      </p:sp>
      <p:sp>
        <p:nvSpPr>
          <p:cNvPr id="114" name="PPT 2 -">
            <a:extLst>
              <a:ext uri="{FF2B5EF4-FFF2-40B4-BE49-F238E27FC236}">
                <a16:creationId xmlns:a16="http://schemas.microsoft.com/office/drawing/2014/main" id="{E8F40305-4289-C429-CF49-3266D00051DD}"/>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22959D59-C6A3-38A4-307B-2D65B450F2DD}"/>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98BCC808-EAD0-0DB4-170C-10B49FF4E6E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20</a:t>
            </a:fld>
            <a:endParaRPr dirty="0"/>
          </a:p>
        </p:txBody>
      </p:sp>
      <p:pic>
        <p:nvPicPr>
          <p:cNvPr id="6" name="Picture 5" descr="A logo with text on it&#10;&#10;AI-generated content may be incorrect.">
            <a:extLst>
              <a:ext uri="{FF2B5EF4-FFF2-40B4-BE49-F238E27FC236}">
                <a16:creationId xmlns:a16="http://schemas.microsoft.com/office/drawing/2014/main" id="{71E1D8F0-4DB4-FF68-BEEA-BC1CA5F6B4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63A8455-8A2D-8A96-CF34-56FBC45C9646}"/>
              </a:ext>
            </a:extLst>
          </p:cNvPr>
          <p:cNvSpPr txBox="1"/>
          <p:nvPr/>
        </p:nvSpPr>
        <p:spPr>
          <a:xfrm>
            <a:off x="856040" y="2809212"/>
            <a:ext cx="7113118" cy="1985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राष्ट्रीय नीति</a:t>
            </a:r>
            <a:br>
              <a:rPr lang="hi-IN" dirty="0"/>
            </a:br>
            <a:r>
              <a:rPr lang="hi-IN" dirty="0"/>
              <a:t>आपदा प्रबंधन</a:t>
            </a:r>
            <a:endParaRPr lang="en-IN" b="0" dirty="0"/>
          </a:p>
        </p:txBody>
      </p:sp>
      <p:pic>
        <p:nvPicPr>
          <p:cNvPr id="2" name="Picture 1">
            <a:extLst>
              <a:ext uri="{FF2B5EF4-FFF2-40B4-BE49-F238E27FC236}">
                <a16:creationId xmlns:a16="http://schemas.microsoft.com/office/drawing/2014/main" id="{001BE607-D87F-F42B-78CF-8351E7E00913}"/>
              </a:ext>
            </a:extLst>
          </p:cNvPr>
          <p:cNvPicPr>
            <a:picLocks noChangeAspect="1"/>
          </p:cNvPicPr>
          <p:nvPr/>
        </p:nvPicPr>
        <p:blipFill>
          <a:blip r:embed="rId3"/>
          <a:stretch>
            <a:fillRect/>
          </a:stretch>
        </p:blipFill>
        <p:spPr>
          <a:xfrm>
            <a:off x="22387504" y="50560"/>
            <a:ext cx="1996496" cy="2176574"/>
          </a:xfrm>
          <a:prstGeom prst="rect">
            <a:avLst/>
          </a:prstGeom>
        </p:spPr>
      </p:pic>
    </p:spTree>
    <p:extLst>
      <p:ext uri="{BB962C8B-B14F-4D97-AF65-F5344CB8AC3E}">
        <p14:creationId xmlns:p14="http://schemas.microsoft.com/office/powerpoint/2010/main" val="2732732693"/>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AE0C9-5DE7-D11E-7EBA-F3BFEAE23BDA}"/>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5949906-22FD-AB7D-ABB8-EF21BF22AF70}"/>
              </a:ext>
            </a:extLst>
          </p:cNvPr>
          <p:cNvSpPr/>
          <p:nvPr/>
        </p:nvSpPr>
        <p:spPr>
          <a:xfrm>
            <a:off x="8167732" y="-203201"/>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6093F68-7328-BFC4-4CEB-6521ECA46C77}"/>
              </a:ext>
            </a:extLst>
          </p:cNvPr>
          <p:cNvSpPr txBox="1"/>
          <p:nvPr/>
        </p:nvSpPr>
        <p:spPr>
          <a:xfrm>
            <a:off x="8564880" y="4669452"/>
            <a:ext cx="15382807" cy="6027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85800" indent="-685800">
              <a:buFont typeface="Arial" panose="020B0604020202020204" pitchFamily="34" charset="0"/>
              <a:buChar char="•"/>
            </a:pPr>
            <a:r>
              <a:rPr lang="hi-IN" b="1" dirty="0">
                <a:solidFill>
                  <a:schemeClr val="tx1"/>
                </a:solidFill>
              </a:rPr>
              <a:t>राष्ट्रीय आपदा प्रबंधन योजना (एनडीएमपी) 2016, जिसे 2019 और 2024 में संशोधित किया गया था।
आपदा को लागू करने के लिए एक व्यापक ढांचे और रणनीतिक उपकरण के रूप में कार्य करता है। प्रबंधन अधिनियम, 2005 और राष्ट्रीय आपदा प्रबंधन नीति, 2009।
इसमें संपूर्ण आपदा प्रबंधन चक्र सहित रोकथाम, शमन, तैयारी प्रतिक्रिया, राहत, पुनर्वास और वसूली शामिल है। </a:t>
            </a:r>
            <a:endParaRPr lang="en-US" b="1" dirty="0">
              <a:solidFill>
                <a:schemeClr val="tx1"/>
              </a:solidFill>
            </a:endParaRPr>
          </a:p>
        </p:txBody>
      </p:sp>
      <p:sp>
        <p:nvSpPr>
          <p:cNvPr id="114" name="PPT 2 -">
            <a:extLst>
              <a:ext uri="{FF2B5EF4-FFF2-40B4-BE49-F238E27FC236}">
                <a16:creationId xmlns:a16="http://schemas.microsoft.com/office/drawing/2014/main" id="{F1ACBE15-9795-8AD1-87FC-D187C2E4AB44}"/>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4CA6BF95-FFDE-C9B8-8024-03CF862A0D81}"/>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E98E2AAF-6258-466F-07D5-0F50C40EC00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21</a:t>
            </a:fld>
            <a:endParaRPr dirty="0"/>
          </a:p>
        </p:txBody>
      </p:sp>
      <p:pic>
        <p:nvPicPr>
          <p:cNvPr id="6" name="Picture 5" descr="A logo with text on it&#10;&#10;AI-generated content may be incorrect.">
            <a:extLst>
              <a:ext uri="{FF2B5EF4-FFF2-40B4-BE49-F238E27FC236}">
                <a16:creationId xmlns:a16="http://schemas.microsoft.com/office/drawing/2014/main" id="{99E522F1-4C37-6E35-906D-7540C8F321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06049CCA-7BB7-BFC4-6365-0ECC5BA07D83}"/>
              </a:ext>
            </a:extLst>
          </p:cNvPr>
          <p:cNvSpPr txBox="1"/>
          <p:nvPr/>
        </p:nvSpPr>
        <p:spPr>
          <a:xfrm>
            <a:off x="742863" y="2812493"/>
            <a:ext cx="7113118" cy="1985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राष्ट्रीय आपदा प्रबंधन योजना</a:t>
            </a:r>
            <a:endParaRPr lang="en-IN" b="0" dirty="0"/>
          </a:p>
        </p:txBody>
      </p:sp>
      <p:pic>
        <p:nvPicPr>
          <p:cNvPr id="2" name="Picture 1">
            <a:extLst>
              <a:ext uri="{FF2B5EF4-FFF2-40B4-BE49-F238E27FC236}">
                <a16:creationId xmlns:a16="http://schemas.microsoft.com/office/drawing/2014/main" id="{AAAC21C6-1AD4-2476-AFAA-6D1E7A12471A}"/>
              </a:ext>
            </a:extLst>
          </p:cNvPr>
          <p:cNvPicPr>
            <a:picLocks noChangeAspect="1"/>
          </p:cNvPicPr>
          <p:nvPr/>
        </p:nvPicPr>
        <p:blipFill>
          <a:blip r:embed="rId3"/>
          <a:stretch>
            <a:fillRect/>
          </a:stretch>
        </p:blipFill>
        <p:spPr>
          <a:xfrm>
            <a:off x="22309437" y="8002"/>
            <a:ext cx="1996496" cy="2176574"/>
          </a:xfrm>
          <a:prstGeom prst="rect">
            <a:avLst/>
          </a:prstGeom>
        </p:spPr>
      </p:pic>
    </p:spTree>
    <p:extLst>
      <p:ext uri="{BB962C8B-B14F-4D97-AF65-F5344CB8AC3E}">
        <p14:creationId xmlns:p14="http://schemas.microsoft.com/office/powerpoint/2010/main" val="203379958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1BD6F-9C39-BB16-8333-15C16FA85216}"/>
            </a:ext>
          </a:extLst>
        </p:cNvPr>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F8FA0F6E-75E3-7C33-84E8-13FAE1B805F6}"/>
              </a:ext>
            </a:extLst>
          </p:cNvPr>
          <p:cNvSpPr txBox="1"/>
          <p:nvPr/>
        </p:nvSpPr>
        <p:spPr>
          <a:xfrm>
            <a:off x="1195309" y="2282854"/>
            <a:ext cx="6969298" cy="10971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sz="6600" dirty="0"/>
              <a:t>आपदा का वर्गीकरण</a:t>
            </a:r>
            <a:endParaRPr lang="en-IN" dirty="0"/>
          </a:p>
        </p:txBody>
      </p:sp>
      <p:sp>
        <p:nvSpPr>
          <p:cNvPr id="92" name="Oval 91">
            <a:extLst>
              <a:ext uri="{FF2B5EF4-FFF2-40B4-BE49-F238E27FC236}">
                <a16:creationId xmlns:a16="http://schemas.microsoft.com/office/drawing/2014/main" id="{98BB2CF8-CA73-44EC-90CB-0B9F1A6CF47D}"/>
              </a:ext>
            </a:extLst>
          </p:cNvPr>
          <p:cNvSpPr/>
          <p:nvPr/>
        </p:nvSpPr>
        <p:spPr>
          <a:xfrm rot="2708964">
            <a:off x="10635052" y="7040700"/>
            <a:ext cx="3110204" cy="310683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defRPr/>
            </a:pPr>
            <a:endParaRPr lang="en-US" sz="2700" kern="1200">
              <a:solidFill>
                <a:prstClr val="white"/>
              </a:solidFill>
              <a:latin typeface="Calibri"/>
            </a:endParaRPr>
          </a:p>
        </p:txBody>
      </p:sp>
      <p:sp>
        <p:nvSpPr>
          <p:cNvPr id="32" name="TextBox 31"/>
          <p:cNvSpPr txBox="1"/>
          <p:nvPr/>
        </p:nvSpPr>
        <p:spPr>
          <a:xfrm>
            <a:off x="10564121" y="8060900"/>
            <a:ext cx="3185570" cy="830997"/>
          </a:xfrm>
          <a:prstGeom prst="rect">
            <a:avLst/>
          </a:prstGeom>
          <a:noFill/>
        </p:spPr>
        <p:txBody>
          <a:bodyPr wrap="square" rtlCol="0">
            <a:spAutoFit/>
          </a:bodyPr>
          <a:lstStyle/>
          <a:p>
            <a:pPr algn="ctr" defTabSz="1828800" hangingPunct="1">
              <a:defRPr/>
            </a:pPr>
            <a:r>
              <a:rPr lang="en-US" sz="4800" b="1" kern="1200" dirty="0">
                <a:solidFill>
                  <a:srgbClr val="262626"/>
                </a:solidFill>
                <a:latin typeface="Century Gothic" panose="020B0502020202020204" pitchFamily="34" charset="0"/>
                <a:ea typeface="+mn-ea"/>
                <a:cs typeface="+mn-cs"/>
              </a:rPr>
              <a:t>DISASTER</a:t>
            </a:r>
          </a:p>
        </p:txBody>
      </p:sp>
      <p:sp>
        <p:nvSpPr>
          <p:cNvPr id="69" name="TextBox 68">
            <a:extLst>
              <a:ext uri="{FF2B5EF4-FFF2-40B4-BE49-F238E27FC236}">
                <a16:creationId xmlns:a16="http://schemas.microsoft.com/office/drawing/2014/main" id="{CB5F88B1-039C-4D06-B110-FD7E5EAC4B88}"/>
              </a:ext>
            </a:extLst>
          </p:cNvPr>
          <p:cNvSpPr txBox="1"/>
          <p:nvPr/>
        </p:nvSpPr>
        <p:spPr>
          <a:xfrm>
            <a:off x="490853" y="6918472"/>
            <a:ext cx="6733866" cy="2554545"/>
          </a:xfrm>
          <a:prstGeom prst="rect">
            <a:avLst/>
          </a:prstGeom>
          <a:noFill/>
        </p:spPr>
        <p:txBody>
          <a:bodyPr wrap="square" lIns="0" rIns="0" rtlCol="0" anchor="b">
            <a:spAutoFit/>
          </a:bodyPr>
          <a:lstStyle/>
          <a:p>
            <a:pPr algn="r" defTabSz="1828800" hangingPunct="1">
              <a:defRPr/>
            </a:pPr>
            <a:r>
              <a:rPr lang="hi-IN" sz="8000" kern="1200" dirty="0">
                <a:solidFill>
                  <a:srgbClr val="7BCF27">
                    <a:lumMod val="50000"/>
                  </a:srgbClr>
                </a:solidFill>
                <a:latin typeface="Open Sans" panose="020B0606030504020204" pitchFamily="34" charset="0"/>
                <a:ea typeface="Open Sans" panose="020B0606030504020204" pitchFamily="34" charset="0"/>
                <a:cs typeface="Open Sans" panose="020B0606030504020204" pitchFamily="34" charset="0"/>
              </a:rPr>
              <a:t>प्राकृतिक</a:t>
            </a:r>
            <a:endParaRPr lang="en-IN" sz="8000" kern="1200" dirty="0">
              <a:solidFill>
                <a:srgbClr val="7BCF27">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algn="r" defTabSz="1828800" hangingPunct="1">
              <a:defRPr/>
            </a:pPr>
            <a:r>
              <a:rPr lang="hi-IN" sz="8000" kern="1200" dirty="0">
                <a:solidFill>
                  <a:srgbClr val="7BCF27">
                    <a:lumMod val="50000"/>
                  </a:srgbClr>
                </a:solidFill>
                <a:latin typeface="Open Sans" panose="020B0606030504020204" pitchFamily="34" charset="0"/>
                <a:ea typeface="Open Sans" panose="020B0606030504020204" pitchFamily="34" charset="0"/>
                <a:cs typeface="Open Sans" panose="020B0606030504020204" pitchFamily="34" charset="0"/>
              </a:rPr>
              <a:t> आपदा</a:t>
            </a:r>
            <a:endParaRPr lang="en-US" sz="8000" kern="1200" dirty="0">
              <a:solidFill>
                <a:srgbClr val="7BCF27">
                  <a:lumMod val="50000"/>
                </a:srgb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5" name="TextBox 104">
            <a:extLst>
              <a:ext uri="{FF2B5EF4-FFF2-40B4-BE49-F238E27FC236}">
                <a16:creationId xmlns:a16="http://schemas.microsoft.com/office/drawing/2014/main" id="{CB5F88B1-039C-4D06-B110-FD7E5EAC4B88}"/>
              </a:ext>
            </a:extLst>
          </p:cNvPr>
          <p:cNvSpPr txBox="1"/>
          <p:nvPr/>
        </p:nvSpPr>
        <p:spPr>
          <a:xfrm>
            <a:off x="17517059" y="6806720"/>
            <a:ext cx="6675276" cy="2554545"/>
          </a:xfrm>
          <a:prstGeom prst="rect">
            <a:avLst/>
          </a:prstGeom>
          <a:noFill/>
        </p:spPr>
        <p:txBody>
          <a:bodyPr wrap="square" lIns="0" rIns="0" rtlCol="0" anchor="b">
            <a:spAutoFit/>
          </a:bodyPr>
          <a:lstStyle/>
          <a:p>
            <a:pPr defTabSz="1828800" hangingPunct="1">
              <a:defRPr/>
            </a:pPr>
            <a:r>
              <a:rPr lang="hi-IN" sz="8000" kern="1200" dirty="0">
                <a:solidFill>
                  <a:srgbClr val="800000"/>
                </a:solidFill>
                <a:latin typeface="Open Sans" panose="020B0606030504020204" pitchFamily="34" charset="0"/>
                <a:ea typeface="Open Sans" panose="020B0606030504020204" pitchFamily="34" charset="0"/>
                <a:cs typeface="Open Sans" panose="020B0606030504020204" pitchFamily="34" charset="0"/>
              </a:rPr>
              <a:t>मानव निर्मित आपदा</a:t>
            </a:r>
            <a:endParaRPr lang="en-US" sz="8000" kern="1200" dirty="0">
              <a:solidFill>
                <a:srgbClr val="800000"/>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33" name="Group 32"/>
          <p:cNvGrpSpPr/>
          <p:nvPr/>
        </p:nvGrpSpPr>
        <p:grpSpPr>
          <a:xfrm>
            <a:off x="8639755" y="3340013"/>
            <a:ext cx="5436806" cy="6992586"/>
            <a:chOff x="4319878" y="1226244"/>
            <a:chExt cx="2718402" cy="3496293"/>
          </a:xfrm>
        </p:grpSpPr>
        <p:sp>
          <p:nvSpPr>
            <p:cNvPr id="90" name="Freeform: Shape 89">
              <a:extLst>
                <a:ext uri="{FF2B5EF4-FFF2-40B4-BE49-F238E27FC236}">
                  <a16:creationId xmlns:a16="http://schemas.microsoft.com/office/drawing/2014/main" id="{0615B7CA-8843-41B6-B7EE-48ADD676D585}"/>
                </a:ext>
              </a:extLst>
            </p:cNvPr>
            <p:cNvSpPr>
              <a:spLocks noChangeAspect="1"/>
            </p:cNvSpPr>
            <p:nvPr/>
          </p:nvSpPr>
          <p:spPr>
            <a:xfrm rot="2708964">
              <a:off x="4558083" y="1996698"/>
              <a:ext cx="3078480" cy="1537571"/>
            </a:xfrm>
            <a:custGeom>
              <a:avLst/>
              <a:gdLst>
                <a:gd name="connsiteX0" fmla="*/ 1276934 w 2553867"/>
                <a:gd name="connsiteY0" fmla="*/ 0 h 1276933"/>
                <a:gd name="connsiteX1" fmla="*/ 2553867 w 2553867"/>
                <a:gd name="connsiteY1" fmla="*/ 1276933 h 1276933"/>
                <a:gd name="connsiteX2" fmla="*/ 2553866 w 2553867"/>
                <a:gd name="connsiteY2" fmla="*/ 1276933 h 1276933"/>
                <a:gd name="connsiteX3" fmla="*/ 2272373 w 2553867"/>
                <a:gd name="connsiteY3" fmla="*/ 747507 h 1276933"/>
                <a:gd name="connsiteX4" fmla="*/ 2233307 w 2553867"/>
                <a:gd name="connsiteY4" fmla="*/ 726303 h 1276933"/>
                <a:gd name="connsiteX5" fmla="*/ 2234634 w 2553867"/>
                <a:gd name="connsiteY5" fmla="*/ 724004 h 1276933"/>
                <a:gd name="connsiteX6" fmla="*/ 2169837 w 2553867"/>
                <a:gd name="connsiteY6" fmla="*/ 691853 h 1276933"/>
                <a:gd name="connsiteX7" fmla="*/ 2163920 w 2553867"/>
                <a:gd name="connsiteY7" fmla="*/ 688641 h 1276933"/>
                <a:gd name="connsiteX8" fmla="*/ 2162436 w 2553867"/>
                <a:gd name="connsiteY8" fmla="*/ 688180 h 1276933"/>
                <a:gd name="connsiteX9" fmla="*/ 2088659 w 2553867"/>
                <a:gd name="connsiteY9" fmla="*/ 651571 h 1276933"/>
                <a:gd name="connsiteX10" fmla="*/ 1630457 w 2553867"/>
                <a:gd name="connsiteY10" fmla="*/ 553144 h 1276933"/>
                <a:gd name="connsiteX11" fmla="*/ 490310 w 2553867"/>
                <a:gd name="connsiteY11" fmla="*/ 1191395 h 1276933"/>
                <a:gd name="connsiteX12" fmla="*/ 446521 w 2553867"/>
                <a:gd name="connsiteY12" fmla="*/ 1276933 h 1276933"/>
                <a:gd name="connsiteX13" fmla="*/ 0 w 2553867"/>
                <a:gd name="connsiteY13" fmla="*/ 1276933 h 1276933"/>
                <a:gd name="connsiteX14" fmla="*/ 1276934 w 2553867"/>
                <a:gd name="connsiteY14" fmla="*/ 0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53867" h="1276933">
                  <a:moveTo>
                    <a:pt x="1276934" y="0"/>
                  </a:moveTo>
                  <a:cubicBezTo>
                    <a:pt x="1982164" y="0"/>
                    <a:pt x="2553867" y="571703"/>
                    <a:pt x="2553867" y="1276933"/>
                  </a:cubicBezTo>
                  <a:lnTo>
                    <a:pt x="2553866" y="1276933"/>
                  </a:lnTo>
                  <a:cubicBezTo>
                    <a:pt x="2553866" y="1056549"/>
                    <a:pt x="2442206" y="862244"/>
                    <a:pt x="2272373" y="747507"/>
                  </a:cubicBezTo>
                  <a:lnTo>
                    <a:pt x="2233307" y="726303"/>
                  </a:lnTo>
                  <a:lnTo>
                    <a:pt x="2234634" y="724004"/>
                  </a:lnTo>
                  <a:lnTo>
                    <a:pt x="2169837" y="691853"/>
                  </a:lnTo>
                  <a:lnTo>
                    <a:pt x="2163920" y="688641"/>
                  </a:lnTo>
                  <a:lnTo>
                    <a:pt x="2162436" y="688180"/>
                  </a:lnTo>
                  <a:lnTo>
                    <a:pt x="2088659" y="651571"/>
                  </a:lnTo>
                  <a:cubicBezTo>
                    <a:pt x="1940138" y="589274"/>
                    <a:pt x="1784835" y="557154"/>
                    <a:pt x="1630457" y="553144"/>
                  </a:cubicBezTo>
                  <a:cubicBezTo>
                    <a:pt x="1177617" y="541383"/>
                    <a:pt x="732734" y="771505"/>
                    <a:pt x="490310" y="1191395"/>
                  </a:cubicBezTo>
                  <a:lnTo>
                    <a:pt x="446521" y="1276933"/>
                  </a:lnTo>
                  <a:lnTo>
                    <a:pt x="0" y="1276933"/>
                  </a:lnTo>
                  <a:cubicBezTo>
                    <a:pt x="0" y="571703"/>
                    <a:pt x="571703" y="0"/>
                    <a:pt x="1276934" y="0"/>
                  </a:cubicBezTo>
                  <a:close/>
                </a:path>
              </a:pathLst>
            </a:custGeom>
            <a:solidFill>
              <a:srgbClr val="DE005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828800" hangingPunct="1">
                <a:defRPr/>
              </a:pPr>
              <a:endParaRPr lang="en-US" sz="2700" kern="1200">
                <a:solidFill>
                  <a:prstClr val="white"/>
                </a:solidFill>
                <a:latin typeface="Calibri"/>
              </a:endParaRPr>
            </a:p>
          </p:txBody>
        </p:sp>
        <p:sp>
          <p:nvSpPr>
            <p:cNvPr id="93" name="Rectangle 92">
              <a:extLst>
                <a:ext uri="{FF2B5EF4-FFF2-40B4-BE49-F238E27FC236}">
                  <a16:creationId xmlns:a16="http://schemas.microsoft.com/office/drawing/2014/main" id="{7CEEF020-5769-43DE-9884-75B334EE1396}"/>
                </a:ext>
              </a:extLst>
            </p:cNvPr>
            <p:cNvSpPr/>
            <p:nvPr/>
          </p:nvSpPr>
          <p:spPr>
            <a:xfrm rot="531413">
              <a:off x="4319878" y="2148347"/>
              <a:ext cx="2526494" cy="2574190"/>
            </a:xfrm>
            <a:prstGeom prst="rect">
              <a:avLst/>
            </a:prstGeom>
            <a:noFill/>
          </p:spPr>
          <p:txBody>
            <a:bodyPr spcFirstLastPara="1" wrap="none" lIns="137160" tIns="68580" rIns="137160" bIns="68580" numCol="1">
              <a:prstTxWarp prst="textArchUp">
                <a:avLst/>
              </a:prstTxWarp>
              <a:spAutoFit/>
            </a:bodyPr>
            <a:lstStyle/>
            <a:p>
              <a:pPr algn="ctr" defTabSz="1828800" hangingPunct="1">
                <a:defRPr/>
              </a:pPr>
              <a:r>
                <a:rPr lang="hi-IN" sz="4800" b="1" kern="1200" dirty="0">
                  <a:ln w="0"/>
                  <a:solidFill>
                    <a:prstClr val="white"/>
                  </a:solidFill>
                  <a:latin typeface="Calibri"/>
                  <a:ea typeface="+mn-ea"/>
                  <a:cs typeface="+mn-cs"/>
                </a:rPr>
                <a:t>मौसम-संबंधी</a:t>
              </a:r>
              <a:endParaRPr lang="en-US" sz="4800" b="1" kern="1200" dirty="0">
                <a:ln w="0"/>
                <a:solidFill>
                  <a:prstClr val="white"/>
                </a:solidFill>
                <a:latin typeface="Calibri"/>
                <a:ea typeface="+mn-ea"/>
                <a:cs typeface="+mn-cs"/>
              </a:endParaRPr>
            </a:p>
          </p:txBody>
        </p:sp>
        <p:pic>
          <p:nvPicPr>
            <p:cNvPr id="34" name="Picture 3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21462" b="75077" l="10000" r="90000">
                          <a14:foregroundMark x1="34231" y1="39308" x2="34231" y2="39308"/>
                          <a14:foregroundMark x1="29923" y1="33538" x2="29923" y2="33538"/>
                          <a14:foregroundMark x1="23538" y1="38154" x2="23538" y2="38154"/>
                          <a14:foregroundMark x1="20692" y1="43077" x2="20692" y2="43077"/>
                          <a14:foregroundMark x1="18692" y1="50308" x2="18692" y2="50308"/>
                          <a14:foregroundMark x1="21231" y1="56077" x2="21231" y2="56077"/>
                          <a14:foregroundMark x1="25846" y1="60692" x2="25846" y2="60692"/>
                          <a14:foregroundMark x1="29923" y1="65846" x2="29923" y2="65846"/>
                          <a14:foregroundMark x1="35692" y1="66462" x2="35692" y2="66462"/>
                          <a14:foregroundMark x1="42923" y1="66769" x2="42923" y2="66769"/>
                          <a14:foregroundMark x1="51000" y1="43923" x2="51000" y2="43923"/>
                          <a14:foregroundMark x1="49538" y1="36462" x2="49538" y2="36462"/>
                          <a14:foregroundMark x1="42923" y1="33538" x2="42923" y2="33538"/>
                          <a14:foregroundMark x1="36231" y1="33308" x2="36231" y2="33308"/>
                          <a14:foregroundMark x1="50385" y1="49692" x2="50385" y2="49692"/>
                        </a14:backgroundRemoval>
                      </a14:imgEffect>
                    </a14:imgLayer>
                  </a14:imgProps>
                </a:ext>
                <a:ext uri="{28A0092B-C50C-407E-A947-70E740481C1C}">
                  <a14:useLocalDpi xmlns:a14="http://schemas.microsoft.com/office/drawing/2010/main" val="0"/>
                </a:ext>
              </a:extLst>
            </a:blip>
            <a:srcRect l="11539" t="23845" r="11539" b="26924"/>
            <a:stretch/>
          </p:blipFill>
          <p:spPr>
            <a:xfrm rot="3061687">
              <a:off x="6481312" y="2742244"/>
              <a:ext cx="679230" cy="434707"/>
            </a:xfrm>
            <a:prstGeom prst="rect">
              <a:avLst/>
            </a:prstGeom>
          </p:spPr>
        </p:pic>
      </p:grpSp>
      <p:grpSp>
        <p:nvGrpSpPr>
          <p:cNvPr id="35" name="Group 11"/>
          <p:cNvGrpSpPr/>
          <p:nvPr/>
        </p:nvGrpSpPr>
        <p:grpSpPr>
          <a:xfrm>
            <a:off x="7233112" y="5961130"/>
            <a:ext cx="6150288" cy="5045296"/>
            <a:chOff x="3616556" y="2536803"/>
            <a:chExt cx="3075144" cy="2522648"/>
          </a:xfrm>
        </p:grpSpPr>
        <p:sp>
          <p:nvSpPr>
            <p:cNvPr id="89" name="Freeform: Shape 88">
              <a:extLst>
                <a:ext uri="{FF2B5EF4-FFF2-40B4-BE49-F238E27FC236}">
                  <a16:creationId xmlns:a16="http://schemas.microsoft.com/office/drawing/2014/main" id="{DCDB0C6E-277F-4E91-81E6-BDFD6F468627}"/>
                </a:ext>
              </a:extLst>
            </p:cNvPr>
            <p:cNvSpPr>
              <a:spLocks noChangeAspect="1"/>
            </p:cNvSpPr>
            <p:nvPr/>
          </p:nvSpPr>
          <p:spPr>
            <a:xfrm rot="20708964">
              <a:off x="3616556" y="2536803"/>
              <a:ext cx="3075144" cy="1539240"/>
            </a:xfrm>
            <a:custGeom>
              <a:avLst/>
              <a:gdLst>
                <a:gd name="connsiteX0" fmla="*/ 2080623 w 2553868"/>
                <a:gd name="connsiteY0" fmla="*/ 660218 h 1276933"/>
                <a:gd name="connsiteX1" fmla="*/ 1972040 w 2553868"/>
                <a:gd name="connsiteY1" fmla="*/ 641998 h 1276933"/>
                <a:gd name="connsiteX2" fmla="*/ 1990413 w 2553868"/>
                <a:gd name="connsiteY2" fmla="*/ 642850 h 1276933"/>
                <a:gd name="connsiteX3" fmla="*/ 2210189 w 2553868"/>
                <a:gd name="connsiteY3" fmla="*/ 712132 h 1276933"/>
                <a:gd name="connsiteX4" fmla="*/ 2203856 w 2553868"/>
                <a:gd name="connsiteY4" fmla="*/ 708249 h 1276933"/>
                <a:gd name="connsiteX5" fmla="*/ 2203856 w 2553868"/>
                <a:gd name="connsiteY5" fmla="*/ 708250 h 1276933"/>
                <a:gd name="connsiteX6" fmla="*/ 2549313 w 2553868"/>
                <a:gd name="connsiteY6" fmla="*/ 1204735 h 1276933"/>
                <a:gd name="connsiteX7" fmla="*/ 2553868 w 2553868"/>
                <a:gd name="connsiteY7" fmla="*/ 1276933 h 1276933"/>
                <a:gd name="connsiteX8" fmla="*/ 2551214 w 2553868"/>
                <a:gd name="connsiteY8" fmla="*/ 1276933 h 1276933"/>
                <a:gd name="connsiteX9" fmla="*/ 2548794 w 2553868"/>
                <a:gd name="connsiteY9" fmla="*/ 1196498 h 1276933"/>
                <a:gd name="connsiteX10" fmla="*/ 2549137 w 2553868"/>
                <a:gd name="connsiteY10" fmla="*/ 1198012 h 1276933"/>
                <a:gd name="connsiteX11" fmla="*/ 2549313 w 2553868"/>
                <a:gd name="connsiteY11" fmla="*/ 1204735 h 1276933"/>
                <a:gd name="connsiteX12" fmla="*/ 2399749 w 2553868"/>
                <a:gd name="connsiteY12" fmla="*/ 668271 h 1276933"/>
                <a:gd name="connsiteX13" fmla="*/ 2543609 w 2553868"/>
                <a:gd name="connsiteY13" fmla="*/ 1114299 h 1276933"/>
                <a:gd name="connsiteX14" fmla="*/ 2548794 w 2553868"/>
                <a:gd name="connsiteY14" fmla="*/ 1196498 h 1276933"/>
                <a:gd name="connsiteX15" fmla="*/ 2521432 w 2553868"/>
                <a:gd name="connsiteY15" fmla="*/ 1075620 h 1276933"/>
                <a:gd name="connsiteX16" fmla="*/ 2468328 w 2553868"/>
                <a:gd name="connsiteY16" fmla="*/ 957700 h 1276933"/>
                <a:gd name="connsiteX17" fmla="*/ 2300616 w 2553868"/>
                <a:gd name="connsiteY17" fmla="*/ 767562 h 1276933"/>
                <a:gd name="connsiteX18" fmla="*/ 2233308 w 2553868"/>
                <a:gd name="connsiteY18" fmla="*/ 726303 h 1276933"/>
                <a:gd name="connsiteX19" fmla="*/ 2234634 w 2553868"/>
                <a:gd name="connsiteY19" fmla="*/ 724005 h 1276933"/>
                <a:gd name="connsiteX20" fmla="*/ 2203856 w 2553868"/>
                <a:gd name="connsiteY20" fmla="*/ 708250 h 1276933"/>
                <a:gd name="connsiteX21" fmla="*/ 2203855 w 2553868"/>
                <a:gd name="connsiteY21" fmla="*/ 708249 h 1276933"/>
                <a:gd name="connsiteX22" fmla="*/ 2203856 w 2553868"/>
                <a:gd name="connsiteY22" fmla="*/ 708249 h 1276933"/>
                <a:gd name="connsiteX23" fmla="*/ 2195411 w 2553868"/>
                <a:gd name="connsiteY23" fmla="*/ 703073 h 1276933"/>
                <a:gd name="connsiteX24" fmla="*/ 2183409 w 2553868"/>
                <a:gd name="connsiteY24" fmla="*/ 698592 h 1276933"/>
                <a:gd name="connsiteX25" fmla="*/ 2189252 w 2553868"/>
                <a:gd name="connsiteY25" fmla="*/ 700773 h 1276933"/>
                <a:gd name="connsiteX26" fmla="*/ 2118271 w 2553868"/>
                <a:gd name="connsiteY26" fmla="*/ 664436 h 1276933"/>
                <a:gd name="connsiteX27" fmla="*/ 490309 w 2553868"/>
                <a:gd name="connsiteY27" fmla="*/ 1191397 h 1276933"/>
                <a:gd name="connsiteX28" fmla="*/ 446522 w 2553868"/>
                <a:gd name="connsiteY28" fmla="*/ 1276933 h 1276933"/>
                <a:gd name="connsiteX29" fmla="*/ 0 w 2553868"/>
                <a:gd name="connsiteY29" fmla="*/ 1276933 h 1276933"/>
                <a:gd name="connsiteX30" fmla="*/ 1276934 w 2553868"/>
                <a:gd name="connsiteY30" fmla="*/ 0 h 1276933"/>
                <a:gd name="connsiteX31" fmla="*/ 2399749 w 2553868"/>
                <a:gd name="connsiteY31" fmla="*/ 668271 h 1276933"/>
                <a:gd name="connsiteX0" fmla="*/ 2080623 w 2553868"/>
                <a:gd name="connsiteY0" fmla="*/ 660218 h 1276933"/>
                <a:gd name="connsiteX1" fmla="*/ 1990413 w 2553868"/>
                <a:gd name="connsiteY1" fmla="*/ 642850 h 1276933"/>
                <a:gd name="connsiteX2" fmla="*/ 2080623 w 2553868"/>
                <a:gd name="connsiteY2" fmla="*/ 660218 h 1276933"/>
                <a:gd name="connsiteX3" fmla="*/ 2210189 w 2553868"/>
                <a:gd name="connsiteY3" fmla="*/ 712132 h 1276933"/>
                <a:gd name="connsiteX4" fmla="*/ 2203856 w 2553868"/>
                <a:gd name="connsiteY4" fmla="*/ 708249 h 1276933"/>
                <a:gd name="connsiteX5" fmla="*/ 2203856 w 2553868"/>
                <a:gd name="connsiteY5" fmla="*/ 708250 h 1276933"/>
                <a:gd name="connsiteX6" fmla="*/ 2210189 w 2553868"/>
                <a:gd name="connsiteY6" fmla="*/ 712132 h 1276933"/>
                <a:gd name="connsiteX7" fmla="*/ 2549313 w 2553868"/>
                <a:gd name="connsiteY7" fmla="*/ 1204735 h 1276933"/>
                <a:gd name="connsiteX8" fmla="*/ 2553868 w 2553868"/>
                <a:gd name="connsiteY8" fmla="*/ 1276933 h 1276933"/>
                <a:gd name="connsiteX9" fmla="*/ 2551214 w 2553868"/>
                <a:gd name="connsiteY9" fmla="*/ 1276933 h 1276933"/>
                <a:gd name="connsiteX10" fmla="*/ 2549313 w 2553868"/>
                <a:gd name="connsiteY10" fmla="*/ 1204735 h 1276933"/>
                <a:gd name="connsiteX11" fmla="*/ 2548794 w 2553868"/>
                <a:gd name="connsiteY11" fmla="*/ 1196498 h 1276933"/>
                <a:gd name="connsiteX12" fmla="*/ 2549137 w 2553868"/>
                <a:gd name="connsiteY12" fmla="*/ 1198012 h 1276933"/>
                <a:gd name="connsiteX13" fmla="*/ 2549313 w 2553868"/>
                <a:gd name="connsiteY13" fmla="*/ 1204735 h 1276933"/>
                <a:gd name="connsiteX14" fmla="*/ 2548794 w 2553868"/>
                <a:gd name="connsiteY14" fmla="*/ 1196498 h 1276933"/>
                <a:gd name="connsiteX15" fmla="*/ 2399749 w 2553868"/>
                <a:gd name="connsiteY15" fmla="*/ 668271 h 1276933"/>
                <a:gd name="connsiteX16" fmla="*/ 2543609 w 2553868"/>
                <a:gd name="connsiteY16" fmla="*/ 1114299 h 1276933"/>
                <a:gd name="connsiteX17" fmla="*/ 2548794 w 2553868"/>
                <a:gd name="connsiteY17" fmla="*/ 1196498 h 1276933"/>
                <a:gd name="connsiteX18" fmla="*/ 2521432 w 2553868"/>
                <a:gd name="connsiteY18" fmla="*/ 1075620 h 1276933"/>
                <a:gd name="connsiteX19" fmla="*/ 2468328 w 2553868"/>
                <a:gd name="connsiteY19" fmla="*/ 957700 h 1276933"/>
                <a:gd name="connsiteX20" fmla="*/ 2300616 w 2553868"/>
                <a:gd name="connsiteY20" fmla="*/ 767562 h 1276933"/>
                <a:gd name="connsiteX21" fmla="*/ 2233308 w 2553868"/>
                <a:gd name="connsiteY21" fmla="*/ 726303 h 1276933"/>
                <a:gd name="connsiteX22" fmla="*/ 2234634 w 2553868"/>
                <a:gd name="connsiteY22" fmla="*/ 724005 h 1276933"/>
                <a:gd name="connsiteX23" fmla="*/ 2203856 w 2553868"/>
                <a:gd name="connsiteY23" fmla="*/ 708250 h 1276933"/>
                <a:gd name="connsiteX24" fmla="*/ 2203855 w 2553868"/>
                <a:gd name="connsiteY24" fmla="*/ 708249 h 1276933"/>
                <a:gd name="connsiteX25" fmla="*/ 2203856 w 2553868"/>
                <a:gd name="connsiteY25" fmla="*/ 708249 h 1276933"/>
                <a:gd name="connsiteX26" fmla="*/ 2195411 w 2553868"/>
                <a:gd name="connsiteY26" fmla="*/ 703073 h 1276933"/>
                <a:gd name="connsiteX27" fmla="*/ 2183409 w 2553868"/>
                <a:gd name="connsiteY27" fmla="*/ 698592 h 1276933"/>
                <a:gd name="connsiteX28" fmla="*/ 2189252 w 2553868"/>
                <a:gd name="connsiteY28" fmla="*/ 700773 h 1276933"/>
                <a:gd name="connsiteX29" fmla="*/ 2118271 w 2553868"/>
                <a:gd name="connsiteY29" fmla="*/ 664436 h 1276933"/>
                <a:gd name="connsiteX30" fmla="*/ 490309 w 2553868"/>
                <a:gd name="connsiteY30" fmla="*/ 1191397 h 1276933"/>
                <a:gd name="connsiteX31" fmla="*/ 446522 w 2553868"/>
                <a:gd name="connsiteY31" fmla="*/ 1276933 h 1276933"/>
                <a:gd name="connsiteX32" fmla="*/ 0 w 2553868"/>
                <a:gd name="connsiteY32" fmla="*/ 1276933 h 1276933"/>
                <a:gd name="connsiteX33" fmla="*/ 1276934 w 2553868"/>
                <a:gd name="connsiteY33" fmla="*/ 0 h 1276933"/>
                <a:gd name="connsiteX34" fmla="*/ 2399749 w 2553868"/>
                <a:gd name="connsiteY34" fmla="*/ 668271 h 1276933"/>
                <a:gd name="connsiteX0" fmla="*/ 2210189 w 2553868"/>
                <a:gd name="connsiteY0" fmla="*/ 712132 h 1276933"/>
                <a:gd name="connsiteX1" fmla="*/ 2203856 w 2553868"/>
                <a:gd name="connsiteY1" fmla="*/ 708249 h 1276933"/>
                <a:gd name="connsiteX2" fmla="*/ 2203856 w 2553868"/>
                <a:gd name="connsiteY2" fmla="*/ 708250 h 1276933"/>
                <a:gd name="connsiteX3" fmla="*/ 2210189 w 2553868"/>
                <a:gd name="connsiteY3" fmla="*/ 712132 h 1276933"/>
                <a:gd name="connsiteX4" fmla="*/ 2549313 w 2553868"/>
                <a:gd name="connsiteY4" fmla="*/ 1204735 h 1276933"/>
                <a:gd name="connsiteX5" fmla="*/ 2553868 w 2553868"/>
                <a:gd name="connsiteY5" fmla="*/ 1276933 h 1276933"/>
                <a:gd name="connsiteX6" fmla="*/ 2551214 w 2553868"/>
                <a:gd name="connsiteY6" fmla="*/ 1276933 h 1276933"/>
                <a:gd name="connsiteX7" fmla="*/ 2549313 w 2553868"/>
                <a:gd name="connsiteY7" fmla="*/ 1204735 h 1276933"/>
                <a:gd name="connsiteX8" fmla="*/ 2548794 w 2553868"/>
                <a:gd name="connsiteY8" fmla="*/ 1196498 h 1276933"/>
                <a:gd name="connsiteX9" fmla="*/ 2549137 w 2553868"/>
                <a:gd name="connsiteY9" fmla="*/ 1198012 h 1276933"/>
                <a:gd name="connsiteX10" fmla="*/ 2549313 w 2553868"/>
                <a:gd name="connsiteY10" fmla="*/ 1204735 h 1276933"/>
                <a:gd name="connsiteX11" fmla="*/ 2548794 w 2553868"/>
                <a:gd name="connsiteY11" fmla="*/ 1196498 h 1276933"/>
                <a:gd name="connsiteX12" fmla="*/ 2399749 w 2553868"/>
                <a:gd name="connsiteY12" fmla="*/ 668271 h 1276933"/>
                <a:gd name="connsiteX13" fmla="*/ 2543609 w 2553868"/>
                <a:gd name="connsiteY13" fmla="*/ 1114299 h 1276933"/>
                <a:gd name="connsiteX14" fmla="*/ 2548794 w 2553868"/>
                <a:gd name="connsiteY14" fmla="*/ 1196498 h 1276933"/>
                <a:gd name="connsiteX15" fmla="*/ 2521432 w 2553868"/>
                <a:gd name="connsiteY15" fmla="*/ 1075620 h 1276933"/>
                <a:gd name="connsiteX16" fmla="*/ 2468328 w 2553868"/>
                <a:gd name="connsiteY16" fmla="*/ 957700 h 1276933"/>
                <a:gd name="connsiteX17" fmla="*/ 2300616 w 2553868"/>
                <a:gd name="connsiteY17" fmla="*/ 767562 h 1276933"/>
                <a:gd name="connsiteX18" fmla="*/ 2233308 w 2553868"/>
                <a:gd name="connsiteY18" fmla="*/ 726303 h 1276933"/>
                <a:gd name="connsiteX19" fmla="*/ 2234634 w 2553868"/>
                <a:gd name="connsiteY19" fmla="*/ 724005 h 1276933"/>
                <a:gd name="connsiteX20" fmla="*/ 2203856 w 2553868"/>
                <a:gd name="connsiteY20" fmla="*/ 708250 h 1276933"/>
                <a:gd name="connsiteX21" fmla="*/ 2203855 w 2553868"/>
                <a:gd name="connsiteY21" fmla="*/ 708249 h 1276933"/>
                <a:gd name="connsiteX22" fmla="*/ 2203856 w 2553868"/>
                <a:gd name="connsiteY22" fmla="*/ 708249 h 1276933"/>
                <a:gd name="connsiteX23" fmla="*/ 2195411 w 2553868"/>
                <a:gd name="connsiteY23" fmla="*/ 703073 h 1276933"/>
                <a:gd name="connsiteX24" fmla="*/ 2183409 w 2553868"/>
                <a:gd name="connsiteY24" fmla="*/ 698592 h 1276933"/>
                <a:gd name="connsiteX25" fmla="*/ 2189252 w 2553868"/>
                <a:gd name="connsiteY25" fmla="*/ 700773 h 1276933"/>
                <a:gd name="connsiteX26" fmla="*/ 2118271 w 2553868"/>
                <a:gd name="connsiteY26" fmla="*/ 664436 h 1276933"/>
                <a:gd name="connsiteX27" fmla="*/ 490309 w 2553868"/>
                <a:gd name="connsiteY27" fmla="*/ 1191397 h 1276933"/>
                <a:gd name="connsiteX28" fmla="*/ 446522 w 2553868"/>
                <a:gd name="connsiteY28" fmla="*/ 1276933 h 1276933"/>
                <a:gd name="connsiteX29" fmla="*/ 0 w 2553868"/>
                <a:gd name="connsiteY29" fmla="*/ 1276933 h 1276933"/>
                <a:gd name="connsiteX30" fmla="*/ 1276934 w 2553868"/>
                <a:gd name="connsiteY30" fmla="*/ 0 h 1276933"/>
                <a:gd name="connsiteX31" fmla="*/ 2399749 w 2553868"/>
                <a:gd name="connsiteY31" fmla="*/ 668271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53868" h="1276933">
                  <a:moveTo>
                    <a:pt x="2210189" y="712132"/>
                  </a:moveTo>
                  <a:lnTo>
                    <a:pt x="2203856" y="708249"/>
                  </a:lnTo>
                  <a:lnTo>
                    <a:pt x="2203856" y="708250"/>
                  </a:lnTo>
                  <a:lnTo>
                    <a:pt x="2210189" y="712132"/>
                  </a:lnTo>
                  <a:close/>
                  <a:moveTo>
                    <a:pt x="2549313" y="1204735"/>
                  </a:moveTo>
                  <a:lnTo>
                    <a:pt x="2553868" y="1276933"/>
                  </a:lnTo>
                  <a:lnTo>
                    <a:pt x="2551214" y="1276933"/>
                  </a:lnTo>
                  <a:cubicBezTo>
                    <a:pt x="2550580" y="1252867"/>
                    <a:pt x="2549947" y="1228801"/>
                    <a:pt x="2549313" y="1204735"/>
                  </a:cubicBezTo>
                  <a:close/>
                  <a:moveTo>
                    <a:pt x="2548794" y="1196498"/>
                  </a:moveTo>
                  <a:cubicBezTo>
                    <a:pt x="2548908" y="1197003"/>
                    <a:pt x="2549023" y="1197507"/>
                    <a:pt x="2549137" y="1198012"/>
                  </a:cubicBezTo>
                  <a:cubicBezTo>
                    <a:pt x="2549196" y="1200253"/>
                    <a:pt x="2549254" y="1202494"/>
                    <a:pt x="2549313" y="1204735"/>
                  </a:cubicBezTo>
                  <a:lnTo>
                    <a:pt x="2548794" y="1196498"/>
                  </a:lnTo>
                  <a:close/>
                  <a:moveTo>
                    <a:pt x="2399749" y="668271"/>
                  </a:moveTo>
                  <a:cubicBezTo>
                    <a:pt x="2473466" y="803971"/>
                    <a:pt x="2523299" y="954527"/>
                    <a:pt x="2543609" y="1114299"/>
                  </a:cubicBezTo>
                  <a:lnTo>
                    <a:pt x="2548794" y="1196498"/>
                  </a:lnTo>
                  <a:lnTo>
                    <a:pt x="2521432" y="1075620"/>
                  </a:lnTo>
                  <a:cubicBezTo>
                    <a:pt x="2508016" y="1035372"/>
                    <a:pt x="2490367" y="995871"/>
                    <a:pt x="2468328" y="957700"/>
                  </a:cubicBezTo>
                  <a:cubicBezTo>
                    <a:pt x="2424251" y="881356"/>
                    <a:pt x="2366788" y="817560"/>
                    <a:pt x="2300616" y="767562"/>
                  </a:cubicBezTo>
                  <a:lnTo>
                    <a:pt x="2233308" y="726303"/>
                  </a:lnTo>
                  <a:lnTo>
                    <a:pt x="2234634" y="724005"/>
                  </a:lnTo>
                  <a:lnTo>
                    <a:pt x="2203856" y="708250"/>
                  </a:lnTo>
                  <a:lnTo>
                    <a:pt x="2203855" y="708249"/>
                  </a:lnTo>
                  <a:lnTo>
                    <a:pt x="2203856" y="708249"/>
                  </a:lnTo>
                  <a:lnTo>
                    <a:pt x="2195411" y="703073"/>
                  </a:lnTo>
                  <a:lnTo>
                    <a:pt x="2183409" y="698592"/>
                  </a:lnTo>
                  <a:lnTo>
                    <a:pt x="2189252" y="700773"/>
                  </a:lnTo>
                  <a:lnTo>
                    <a:pt x="2118271" y="664436"/>
                  </a:lnTo>
                  <a:cubicBezTo>
                    <a:pt x="1527940" y="399116"/>
                    <a:pt x="820887" y="618820"/>
                    <a:pt x="490309" y="1191397"/>
                  </a:cubicBezTo>
                  <a:lnTo>
                    <a:pt x="446522" y="1276933"/>
                  </a:lnTo>
                  <a:lnTo>
                    <a:pt x="0" y="1276933"/>
                  </a:lnTo>
                  <a:cubicBezTo>
                    <a:pt x="0" y="571703"/>
                    <a:pt x="571703" y="0"/>
                    <a:pt x="1276934" y="0"/>
                  </a:cubicBezTo>
                  <a:cubicBezTo>
                    <a:pt x="1761781" y="0"/>
                    <a:pt x="2183514" y="270219"/>
                    <a:pt x="2399749" y="668271"/>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828800" hangingPunct="1">
                <a:defRPr/>
              </a:pPr>
              <a:endParaRPr lang="en-US" sz="2700" kern="1200" dirty="0">
                <a:solidFill>
                  <a:prstClr val="white"/>
                </a:solidFill>
                <a:latin typeface="Calibri"/>
              </a:endParaRPr>
            </a:p>
          </p:txBody>
        </p:sp>
        <p:sp>
          <p:nvSpPr>
            <p:cNvPr id="98" name="Rectangle 97">
              <a:extLst>
                <a:ext uri="{FF2B5EF4-FFF2-40B4-BE49-F238E27FC236}">
                  <a16:creationId xmlns:a16="http://schemas.microsoft.com/office/drawing/2014/main" id="{0B299E89-16EF-4591-A2C9-2F4F3D9FDBD5}"/>
                </a:ext>
              </a:extLst>
            </p:cNvPr>
            <p:cNvSpPr/>
            <p:nvPr/>
          </p:nvSpPr>
          <p:spPr>
            <a:xfrm rot="18423515">
              <a:off x="4174075" y="2865203"/>
              <a:ext cx="2193058" cy="2195438"/>
            </a:xfrm>
            <a:prstGeom prst="rect">
              <a:avLst/>
            </a:prstGeom>
            <a:noFill/>
          </p:spPr>
          <p:txBody>
            <a:bodyPr spcFirstLastPara="1" wrap="none" lIns="137160" tIns="68580" rIns="137160" bIns="68580" numCol="1" anchor="ctr">
              <a:prstTxWarp prst="textArchUp">
                <a:avLst/>
              </a:prstTxWarp>
              <a:spAutoFit/>
            </a:bodyPr>
            <a:lstStyle/>
            <a:p>
              <a:pPr algn="ctr" defTabSz="1828800" hangingPunct="1">
                <a:defRPr/>
              </a:pPr>
              <a:r>
                <a:rPr lang="hi-IN" sz="4800" b="1" kern="1200" dirty="0">
                  <a:ln w="0"/>
                  <a:solidFill>
                    <a:prstClr val="white"/>
                  </a:solidFill>
                  <a:latin typeface="Calibri"/>
                  <a:ea typeface="+mn-ea"/>
                  <a:cs typeface="+mn-cs"/>
                </a:rPr>
                <a:t>स्थलाकृतिक</a:t>
              </a:r>
              <a:endParaRPr lang="en-US" sz="4800" b="1" kern="1200" dirty="0">
                <a:ln w="0"/>
                <a:solidFill>
                  <a:prstClr val="white"/>
                </a:solidFill>
                <a:latin typeface="Calibri"/>
                <a:ea typeface="+mn-ea"/>
                <a:cs typeface="+mn-cs"/>
              </a:endParaRPr>
            </a:p>
          </p:txBody>
        </p:sp>
        <p:pic>
          <p:nvPicPr>
            <p:cNvPr id="36" name="Picture 35"/>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4376" b="89731" l="0" r="89905"/>
                      </a14:imgEffect>
                    </a14:imgLayer>
                  </a14:imgProps>
                </a:ext>
                <a:ext uri="{28A0092B-C50C-407E-A947-70E740481C1C}">
                  <a14:useLocalDpi xmlns:a14="http://schemas.microsoft.com/office/drawing/2010/main" val="0"/>
                </a:ext>
              </a:extLst>
            </a:blip>
            <a:srcRect t="11347" r="11940" b="12556"/>
            <a:stretch/>
          </p:blipFill>
          <p:spPr>
            <a:xfrm>
              <a:off x="5318281" y="2553050"/>
              <a:ext cx="702625" cy="523992"/>
            </a:xfrm>
            <a:prstGeom prst="rect">
              <a:avLst/>
            </a:prstGeom>
          </p:spPr>
        </p:pic>
      </p:grpSp>
      <p:grpSp>
        <p:nvGrpSpPr>
          <p:cNvPr id="37" name="Group 12"/>
          <p:cNvGrpSpPr/>
          <p:nvPr/>
        </p:nvGrpSpPr>
        <p:grpSpPr>
          <a:xfrm>
            <a:off x="8764531" y="6600856"/>
            <a:ext cx="4966566" cy="6150288"/>
            <a:chOff x="4382263" y="2856666"/>
            <a:chExt cx="2483283" cy="3075144"/>
          </a:xfrm>
        </p:grpSpPr>
        <p:sp>
          <p:nvSpPr>
            <p:cNvPr id="57" name="Freeform: Shape 56">
              <a:extLst>
                <a:ext uri="{FF2B5EF4-FFF2-40B4-BE49-F238E27FC236}">
                  <a16:creationId xmlns:a16="http://schemas.microsoft.com/office/drawing/2014/main" id="{7F03A85F-ADC7-42AC-9CED-04F2DFF036D1}"/>
                </a:ext>
              </a:extLst>
            </p:cNvPr>
            <p:cNvSpPr>
              <a:spLocks noChangeAspect="1"/>
            </p:cNvSpPr>
            <p:nvPr/>
          </p:nvSpPr>
          <p:spPr>
            <a:xfrm rot="17108964">
              <a:off x="3614311" y="3624618"/>
              <a:ext cx="3075144" cy="1539240"/>
            </a:xfrm>
            <a:custGeom>
              <a:avLst/>
              <a:gdLst>
                <a:gd name="connsiteX0" fmla="*/ 2551297 w 2553868"/>
                <a:gd name="connsiteY0" fmla="*/ 1226015 h 1276933"/>
                <a:gd name="connsiteX1" fmla="*/ 2532113 w 2553868"/>
                <a:gd name="connsiteY1" fmla="*/ 1111685 h 1276933"/>
                <a:gd name="connsiteX2" fmla="*/ 2339583 w 2553868"/>
                <a:gd name="connsiteY2" fmla="*/ 799574 h 1276933"/>
                <a:gd name="connsiteX3" fmla="*/ 2234634 w 2553868"/>
                <a:gd name="connsiteY3" fmla="*/ 724004 h 1276933"/>
                <a:gd name="connsiteX4" fmla="*/ 2234634 w 2553868"/>
                <a:gd name="connsiteY4" fmla="*/ 724004 h 1276933"/>
                <a:gd name="connsiteX5" fmla="*/ 2118271 w 2553868"/>
                <a:gd name="connsiteY5" fmla="*/ 664434 h 1276933"/>
                <a:gd name="connsiteX6" fmla="*/ 490311 w 2553868"/>
                <a:gd name="connsiteY6" fmla="*/ 1191394 h 1276933"/>
                <a:gd name="connsiteX7" fmla="*/ 446522 w 2553868"/>
                <a:gd name="connsiteY7" fmla="*/ 1276933 h 1276933"/>
                <a:gd name="connsiteX8" fmla="*/ 0 w 2553868"/>
                <a:gd name="connsiteY8" fmla="*/ 1276933 h 1276933"/>
                <a:gd name="connsiteX9" fmla="*/ 1276934 w 2553868"/>
                <a:gd name="connsiteY9" fmla="*/ 0 h 1276933"/>
                <a:gd name="connsiteX10" fmla="*/ 2547275 w 2553868"/>
                <a:gd name="connsiteY10" fmla="*/ 1146374 h 1276933"/>
                <a:gd name="connsiteX11" fmla="*/ 2553868 w 2553868"/>
                <a:gd name="connsiteY11" fmla="*/ 1276933 h 1276933"/>
                <a:gd name="connsiteX12" fmla="*/ 2551215 w 2553868"/>
                <a:gd name="connsiteY12" fmla="*/ 1276933 h 1276933"/>
                <a:gd name="connsiteX13" fmla="*/ 2552124 w 2553868"/>
                <a:gd name="connsiteY13" fmla="*/ 1242398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53868" h="1276933">
                  <a:moveTo>
                    <a:pt x="2551297" y="1226015"/>
                  </a:moveTo>
                  <a:lnTo>
                    <a:pt x="2532113" y="1111685"/>
                  </a:lnTo>
                  <a:cubicBezTo>
                    <a:pt x="2500395" y="993312"/>
                    <a:pt x="2434809" y="884014"/>
                    <a:pt x="2339583" y="799574"/>
                  </a:cubicBezTo>
                  <a:lnTo>
                    <a:pt x="2234634" y="724004"/>
                  </a:lnTo>
                  <a:lnTo>
                    <a:pt x="2234634" y="724004"/>
                  </a:lnTo>
                  <a:lnTo>
                    <a:pt x="2118271" y="664434"/>
                  </a:lnTo>
                  <a:cubicBezTo>
                    <a:pt x="1527940" y="399114"/>
                    <a:pt x="820888" y="618818"/>
                    <a:pt x="490311" y="1191394"/>
                  </a:cubicBezTo>
                  <a:lnTo>
                    <a:pt x="446522" y="1276933"/>
                  </a:lnTo>
                  <a:lnTo>
                    <a:pt x="0" y="1276933"/>
                  </a:lnTo>
                  <a:cubicBezTo>
                    <a:pt x="0" y="571703"/>
                    <a:pt x="571703" y="0"/>
                    <a:pt x="1276934" y="0"/>
                  </a:cubicBezTo>
                  <a:cubicBezTo>
                    <a:pt x="1938088" y="0"/>
                    <a:pt x="2481883" y="502474"/>
                    <a:pt x="2547275" y="1146374"/>
                  </a:cubicBezTo>
                  <a:close/>
                  <a:moveTo>
                    <a:pt x="2553868" y="1276933"/>
                  </a:moveTo>
                  <a:lnTo>
                    <a:pt x="2551215" y="1276933"/>
                  </a:lnTo>
                  <a:lnTo>
                    <a:pt x="2552124" y="1242398"/>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828800" hangingPunct="1">
                <a:defRPr/>
              </a:pPr>
              <a:endParaRPr lang="en-US" sz="2700" kern="1200">
                <a:solidFill>
                  <a:prstClr val="white"/>
                </a:solidFill>
                <a:latin typeface="Calibri"/>
              </a:endParaRPr>
            </a:p>
          </p:txBody>
        </p:sp>
        <p:sp>
          <p:nvSpPr>
            <p:cNvPr id="96" name="Rectangle 95">
              <a:extLst>
                <a:ext uri="{FF2B5EF4-FFF2-40B4-BE49-F238E27FC236}">
                  <a16:creationId xmlns:a16="http://schemas.microsoft.com/office/drawing/2014/main" id="{88A0745C-C7C6-4886-B481-6BDB03095CBD}"/>
                </a:ext>
              </a:extLst>
            </p:cNvPr>
            <p:cNvSpPr/>
            <p:nvPr/>
          </p:nvSpPr>
          <p:spPr>
            <a:xfrm rot="14617914">
              <a:off x="4671298" y="3525750"/>
              <a:ext cx="2195438" cy="2193058"/>
            </a:xfrm>
            <a:prstGeom prst="rect">
              <a:avLst/>
            </a:prstGeom>
            <a:noFill/>
          </p:spPr>
          <p:txBody>
            <a:bodyPr spcFirstLastPara="1" wrap="none" lIns="137160" tIns="68580" rIns="137160" bIns="68580" numCol="1">
              <a:prstTxWarp prst="textArchUp">
                <a:avLst/>
              </a:prstTxWarp>
              <a:spAutoFit/>
            </a:bodyPr>
            <a:lstStyle/>
            <a:p>
              <a:pPr algn="ctr" defTabSz="1828800" hangingPunct="1">
                <a:defRPr/>
              </a:pPr>
              <a:r>
                <a:rPr lang="hi-IN" sz="4800" b="1" kern="1200" dirty="0">
                  <a:ln w="0"/>
                  <a:solidFill>
                    <a:srgbClr val="262626"/>
                  </a:solidFill>
                  <a:latin typeface="Calibri"/>
                  <a:ea typeface="+mn-ea"/>
                  <a:cs typeface="+mn-cs"/>
                </a:rPr>
                <a:t>पर्यावरणीय</a:t>
              </a:r>
              <a:endParaRPr lang="en-US" sz="4800" b="1" kern="1200" dirty="0">
                <a:ln w="0"/>
                <a:solidFill>
                  <a:srgbClr val="262626"/>
                </a:solidFill>
                <a:latin typeface="Calibri"/>
                <a:ea typeface="+mn-ea"/>
                <a:cs typeface="+mn-cs"/>
              </a:endParaRPr>
            </a:p>
          </p:txBody>
        </p:sp>
        <p:pic>
          <p:nvPicPr>
            <p:cNvPr id="38" name="Picture 37"/>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10000" b="90000" l="10000" r="90000">
                          <a14:foregroundMark x1="41188" y1="38314" x2="41188" y2="38314"/>
                          <a14:foregroundMark x1="40875" y1="32888" x2="40875" y2="32888"/>
                          <a14:foregroundMark x1="40875" y1="29967" x2="40875" y2="29967"/>
                          <a14:foregroundMark x1="44125" y1="26461" x2="44125" y2="26461"/>
                          <a14:foregroundMark x1="48938" y1="22955" x2="48938" y2="22955"/>
                          <a14:foregroundMark x1="48813" y1="27462" x2="48813" y2="27462"/>
                          <a14:foregroundMark x1="45188" y1="28715" x2="45188" y2="28715"/>
                          <a14:foregroundMark x1="48188" y1="32053" x2="48188" y2="32053"/>
                          <a14:foregroundMark x1="44125" y1="35643" x2="44125" y2="35643"/>
                          <a14:foregroundMark x1="46438" y1="40818" x2="46438" y2="40818"/>
                          <a14:foregroundMark x1="43938" y1="43740" x2="43938" y2="43740"/>
                          <a14:foregroundMark x1="47375" y1="37896" x2="47375" y2="37896"/>
                          <a14:foregroundMark x1="50500" y1="33556" x2="50500" y2="33556"/>
                          <a14:foregroundMark x1="51313" y1="30801" x2="51313" y2="30801"/>
                          <a14:foregroundMark x1="52875" y1="25793" x2="52875" y2="25793"/>
                          <a14:foregroundMark x1="55813" y1="28965" x2="55813" y2="28965"/>
                          <a14:foregroundMark x1="58938" y1="32304" x2="58938" y2="32304"/>
                          <a14:foregroundMark x1="54438" y1="34140" x2="54438" y2="34140"/>
                          <a14:foregroundMark x1="51938" y1="37479" x2="51938" y2="37479"/>
                          <a14:foregroundMark x1="53625" y1="39566" x2="53625" y2="39566"/>
                          <a14:foregroundMark x1="55813" y1="37479" x2="55813" y2="37479"/>
                          <a14:foregroundMark x1="58813" y1="38564" x2="58813" y2="38564"/>
                          <a14:foregroundMark x1="56437" y1="43573" x2="56437" y2="43573"/>
                        </a14:backgroundRemoval>
                      </a14:imgEffect>
                    </a14:imgLayer>
                  </a14:imgProps>
                </a:ext>
                <a:ext uri="{28A0092B-C50C-407E-A947-70E740481C1C}">
                  <a14:useLocalDpi xmlns:a14="http://schemas.microsoft.com/office/drawing/2010/main" val="0"/>
                </a:ext>
              </a:extLst>
            </a:blip>
            <a:srcRect l="32529" t="18888" r="32529" b="24445"/>
            <a:stretch/>
          </p:blipFill>
          <p:spPr>
            <a:xfrm rot="17372543">
              <a:off x="4676761" y="3632097"/>
              <a:ext cx="418753" cy="508486"/>
            </a:xfrm>
            <a:prstGeom prst="rect">
              <a:avLst/>
            </a:prstGeom>
          </p:spPr>
        </p:pic>
      </p:grpSp>
      <p:grpSp>
        <p:nvGrpSpPr>
          <p:cNvPr id="39" name="Group 13"/>
          <p:cNvGrpSpPr/>
          <p:nvPr/>
        </p:nvGrpSpPr>
        <p:grpSpPr>
          <a:xfrm>
            <a:off x="10650899" y="7698063"/>
            <a:ext cx="4786578" cy="6149014"/>
            <a:chOff x="5325446" y="3405268"/>
            <a:chExt cx="2393289" cy="3074507"/>
          </a:xfrm>
        </p:grpSpPr>
        <p:sp>
          <p:nvSpPr>
            <p:cNvPr id="58" name="Freeform: Shape 57">
              <a:extLst>
                <a:ext uri="{FF2B5EF4-FFF2-40B4-BE49-F238E27FC236}">
                  <a16:creationId xmlns:a16="http://schemas.microsoft.com/office/drawing/2014/main" id="{AD837B3E-3F04-40BC-B262-492F9F390620}"/>
                </a:ext>
              </a:extLst>
            </p:cNvPr>
            <p:cNvSpPr>
              <a:spLocks noChangeAspect="1"/>
            </p:cNvSpPr>
            <p:nvPr/>
          </p:nvSpPr>
          <p:spPr>
            <a:xfrm rot="13508964">
              <a:off x="4556978" y="4173736"/>
              <a:ext cx="3074507" cy="1537571"/>
            </a:xfrm>
            <a:custGeom>
              <a:avLst/>
              <a:gdLst>
                <a:gd name="connsiteX0" fmla="*/ 2044074 w 2550571"/>
                <a:gd name="connsiteY0" fmla="*/ 651438 h 1276933"/>
                <a:gd name="connsiteX1" fmla="*/ 1927946 w 2550571"/>
                <a:gd name="connsiteY1" fmla="*/ 639731 h 1276933"/>
                <a:gd name="connsiteX2" fmla="*/ 1927946 w 2550571"/>
                <a:gd name="connsiteY2" fmla="*/ 639731 h 1276933"/>
                <a:gd name="connsiteX3" fmla="*/ 446520 w 2550571"/>
                <a:gd name="connsiteY3" fmla="*/ 1276933 h 1276933"/>
                <a:gd name="connsiteX4" fmla="*/ 0 w 2550571"/>
                <a:gd name="connsiteY4" fmla="*/ 1276933 h 1276933"/>
                <a:gd name="connsiteX5" fmla="*/ 1276934 w 2550571"/>
                <a:gd name="connsiteY5" fmla="*/ 0 h 1276933"/>
                <a:gd name="connsiteX6" fmla="*/ 2547274 w 2550571"/>
                <a:gd name="connsiteY6" fmla="*/ 1146375 h 1276933"/>
                <a:gd name="connsiteX7" fmla="*/ 2550571 w 2550571"/>
                <a:gd name="connsiteY7" fmla="*/ 1211653 h 1276933"/>
                <a:gd name="connsiteX8" fmla="*/ 2540896 w 2550571"/>
                <a:gd name="connsiteY8" fmla="*/ 1148260 h 1276933"/>
                <a:gd name="connsiteX9" fmla="*/ 2272374 w 2550571"/>
                <a:gd name="connsiteY9" fmla="*/ 747507 h 1276933"/>
                <a:gd name="connsiteX10" fmla="*/ 2233307 w 2550571"/>
                <a:gd name="connsiteY10" fmla="*/ 726303 h 1276933"/>
                <a:gd name="connsiteX11" fmla="*/ 2234634 w 2550571"/>
                <a:gd name="connsiteY11" fmla="*/ 724005 h 1276933"/>
                <a:gd name="connsiteX12" fmla="*/ 490310 w 2550571"/>
                <a:gd name="connsiteY12" fmla="*/ 1191395 h 1276933"/>
                <a:gd name="connsiteX0" fmla="*/ 2044074 w 2550571"/>
                <a:gd name="connsiteY0" fmla="*/ 651438 h 1276933"/>
                <a:gd name="connsiteX1" fmla="*/ 1927946 w 2550571"/>
                <a:gd name="connsiteY1" fmla="*/ 639731 h 1276933"/>
                <a:gd name="connsiteX2" fmla="*/ 2044074 w 2550571"/>
                <a:gd name="connsiteY2" fmla="*/ 651438 h 1276933"/>
                <a:gd name="connsiteX3" fmla="*/ 446520 w 2550571"/>
                <a:gd name="connsiteY3" fmla="*/ 1276933 h 1276933"/>
                <a:gd name="connsiteX4" fmla="*/ 0 w 2550571"/>
                <a:gd name="connsiteY4" fmla="*/ 1276933 h 1276933"/>
                <a:gd name="connsiteX5" fmla="*/ 1276934 w 2550571"/>
                <a:gd name="connsiteY5" fmla="*/ 0 h 1276933"/>
                <a:gd name="connsiteX6" fmla="*/ 2547274 w 2550571"/>
                <a:gd name="connsiteY6" fmla="*/ 1146375 h 1276933"/>
                <a:gd name="connsiteX7" fmla="*/ 2550571 w 2550571"/>
                <a:gd name="connsiteY7" fmla="*/ 1211653 h 1276933"/>
                <a:gd name="connsiteX8" fmla="*/ 2540896 w 2550571"/>
                <a:gd name="connsiteY8" fmla="*/ 1148260 h 1276933"/>
                <a:gd name="connsiteX9" fmla="*/ 2272374 w 2550571"/>
                <a:gd name="connsiteY9" fmla="*/ 747507 h 1276933"/>
                <a:gd name="connsiteX10" fmla="*/ 2233307 w 2550571"/>
                <a:gd name="connsiteY10" fmla="*/ 726303 h 1276933"/>
                <a:gd name="connsiteX11" fmla="*/ 2234634 w 2550571"/>
                <a:gd name="connsiteY11" fmla="*/ 724005 h 1276933"/>
                <a:gd name="connsiteX12" fmla="*/ 490310 w 2550571"/>
                <a:gd name="connsiteY12" fmla="*/ 1191395 h 1276933"/>
                <a:gd name="connsiteX13" fmla="*/ 446520 w 2550571"/>
                <a:gd name="connsiteY13" fmla="*/ 1276933 h 1276933"/>
                <a:gd name="connsiteX0" fmla="*/ 446520 w 2550571"/>
                <a:gd name="connsiteY0" fmla="*/ 1276933 h 1276933"/>
                <a:gd name="connsiteX1" fmla="*/ 0 w 2550571"/>
                <a:gd name="connsiteY1" fmla="*/ 1276933 h 1276933"/>
                <a:gd name="connsiteX2" fmla="*/ 1276934 w 2550571"/>
                <a:gd name="connsiteY2" fmla="*/ 0 h 1276933"/>
                <a:gd name="connsiteX3" fmla="*/ 2547274 w 2550571"/>
                <a:gd name="connsiteY3" fmla="*/ 1146375 h 1276933"/>
                <a:gd name="connsiteX4" fmla="*/ 2550571 w 2550571"/>
                <a:gd name="connsiteY4" fmla="*/ 1211653 h 1276933"/>
                <a:gd name="connsiteX5" fmla="*/ 2540896 w 2550571"/>
                <a:gd name="connsiteY5" fmla="*/ 1148260 h 1276933"/>
                <a:gd name="connsiteX6" fmla="*/ 2272374 w 2550571"/>
                <a:gd name="connsiteY6" fmla="*/ 747507 h 1276933"/>
                <a:gd name="connsiteX7" fmla="*/ 2233307 w 2550571"/>
                <a:gd name="connsiteY7" fmla="*/ 726303 h 1276933"/>
                <a:gd name="connsiteX8" fmla="*/ 2234634 w 2550571"/>
                <a:gd name="connsiteY8" fmla="*/ 724005 h 1276933"/>
                <a:gd name="connsiteX9" fmla="*/ 490310 w 2550571"/>
                <a:gd name="connsiteY9" fmla="*/ 1191395 h 1276933"/>
                <a:gd name="connsiteX10" fmla="*/ 446520 w 2550571"/>
                <a:gd name="connsiteY10" fmla="*/ 1276933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50571" h="1276933">
                  <a:moveTo>
                    <a:pt x="446520" y="1276933"/>
                  </a:moveTo>
                  <a:lnTo>
                    <a:pt x="0" y="1276933"/>
                  </a:lnTo>
                  <a:cubicBezTo>
                    <a:pt x="0" y="571703"/>
                    <a:pt x="571703" y="0"/>
                    <a:pt x="1276934" y="0"/>
                  </a:cubicBezTo>
                  <a:cubicBezTo>
                    <a:pt x="1938088" y="0"/>
                    <a:pt x="2481883" y="502474"/>
                    <a:pt x="2547274" y="1146375"/>
                  </a:cubicBezTo>
                  <a:lnTo>
                    <a:pt x="2550571" y="1211653"/>
                  </a:lnTo>
                  <a:lnTo>
                    <a:pt x="2540896" y="1148260"/>
                  </a:lnTo>
                  <a:cubicBezTo>
                    <a:pt x="2506876" y="982010"/>
                    <a:pt x="2408240" y="839296"/>
                    <a:pt x="2272374" y="747507"/>
                  </a:cubicBezTo>
                  <a:lnTo>
                    <a:pt x="2233307" y="726303"/>
                  </a:lnTo>
                  <a:lnTo>
                    <a:pt x="2234634" y="724005"/>
                  </a:lnTo>
                  <a:cubicBezTo>
                    <a:pt x="1623887" y="371390"/>
                    <a:pt x="842926" y="580648"/>
                    <a:pt x="490310" y="1191395"/>
                  </a:cubicBezTo>
                  <a:lnTo>
                    <a:pt x="446520" y="1276933"/>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828800" hangingPunct="1">
                <a:defRPr/>
              </a:pPr>
              <a:endParaRPr lang="en-US" sz="2700" kern="1200">
                <a:solidFill>
                  <a:prstClr val="white"/>
                </a:solidFill>
                <a:latin typeface="Calibri"/>
              </a:endParaRPr>
            </a:p>
          </p:txBody>
        </p:sp>
        <p:sp>
          <p:nvSpPr>
            <p:cNvPr id="97" name="Rectangle 96">
              <a:extLst>
                <a:ext uri="{FF2B5EF4-FFF2-40B4-BE49-F238E27FC236}">
                  <a16:creationId xmlns:a16="http://schemas.microsoft.com/office/drawing/2014/main" id="{6344F059-C276-4A04-B15D-88E5C3259B12}"/>
                </a:ext>
              </a:extLst>
            </p:cNvPr>
            <p:cNvSpPr/>
            <p:nvPr/>
          </p:nvSpPr>
          <p:spPr>
            <a:xfrm rot="8964">
              <a:off x="5523297" y="3507033"/>
              <a:ext cx="2195438" cy="2193058"/>
            </a:xfrm>
            <a:prstGeom prst="rect">
              <a:avLst/>
            </a:prstGeom>
            <a:noFill/>
          </p:spPr>
          <p:txBody>
            <a:bodyPr spcFirstLastPara="1" wrap="none" lIns="137160" tIns="68580" rIns="137160" bIns="68580" numCol="1">
              <a:prstTxWarp prst="textArchDown">
                <a:avLst/>
              </a:prstTxWarp>
              <a:spAutoFit/>
            </a:bodyPr>
            <a:lstStyle/>
            <a:p>
              <a:pPr algn="ctr" defTabSz="1828800" hangingPunct="1">
                <a:defRPr/>
              </a:pPr>
              <a:r>
                <a:rPr lang="hi-IN" sz="4800" b="1" kern="1200" dirty="0">
                  <a:ln w="0"/>
                  <a:solidFill>
                    <a:srgbClr val="262626"/>
                  </a:solidFill>
                  <a:latin typeface="Calibri"/>
                  <a:ea typeface="+mn-ea"/>
                  <a:cs typeface="+mn-cs"/>
                </a:rPr>
                <a:t>युद्ध</a:t>
              </a:r>
              <a:endParaRPr lang="en-US" sz="4800" b="1" kern="1200" dirty="0">
                <a:ln w="0"/>
                <a:solidFill>
                  <a:srgbClr val="262626"/>
                </a:solidFill>
                <a:latin typeface="Calibri"/>
                <a:ea typeface="+mn-ea"/>
                <a:cs typeface="+mn-cs"/>
              </a:endParaRPr>
            </a:p>
          </p:txBody>
        </p:sp>
        <p:pic>
          <p:nvPicPr>
            <p:cNvPr id="40" name="Picture 39"/>
            <p:cNvPicPr>
              <a:picLocks noChangeAspect="1"/>
            </p:cNvPicPr>
            <p:nvPr/>
          </p:nvPicPr>
          <p:blipFill rotWithShape="1">
            <a:blip r:embed="rId8" cstate="print">
              <a:extLst>
                <a:ext uri="{BEBA8EAE-BF5A-486C-A8C5-ECC9F3942E4B}">
                  <a14:imgProps xmlns:a14="http://schemas.microsoft.com/office/drawing/2010/main">
                    <a14:imgLayer r:embed="rId9">
                      <a14:imgEffect>
                        <a14:backgroundRemoval t="9896" b="89931" l="2814" r="94184">
                          <a14:foregroundMark x1="14447" y1="68229" x2="14447" y2="68229"/>
                          <a14:foregroundMark x1="27392" y1="73264" x2="27392" y2="73264"/>
                          <a14:foregroundMark x1="24015" y1="73785" x2="24015" y2="73785"/>
                          <a14:foregroundMark x1="36585" y1="72743" x2="36585" y2="72743"/>
                          <a14:foregroundMark x1="34897" y1="70139" x2="34897" y2="70139"/>
                          <a14:foregroundMark x1="30957" y1="73264" x2="30957" y2="73264"/>
                          <a14:foregroundMark x1="33021" y1="74306" x2="33021" y2="74306"/>
                          <a14:foregroundMark x1="36961" y1="77083" x2="36961" y2="77083"/>
                          <a14:foregroundMark x1="22326" y1="69792" x2="22326" y2="69792"/>
                          <a14:foregroundMark x1="21388" y1="71701" x2="21388" y2="71701"/>
                          <a14:foregroundMark x1="44465" y1="71354" x2="44465" y2="71354"/>
                          <a14:foregroundMark x1="45403" y1="74479" x2="45403" y2="74479"/>
                          <a14:foregroundMark x1="48780" y1="74306" x2="48780" y2="74306"/>
                          <a14:foregroundMark x1="49906" y1="72222" x2="49906" y2="72222"/>
                          <a14:foregroundMark x1="58537" y1="72743" x2="58537" y2="72743"/>
                          <a14:foregroundMark x1="59099" y1="73264" x2="59099" y2="73264"/>
                          <a14:foregroundMark x1="59662" y1="74306" x2="59662" y2="74306"/>
                          <a14:foregroundMark x1="61726" y1="74306" x2="62477" y2="74306"/>
                          <a14:foregroundMark x1="65291" y1="72396" x2="65291" y2="72396"/>
                          <a14:foregroundMark x1="70732" y1="71875" x2="70732" y2="71875"/>
                          <a14:foregroundMark x1="72608" y1="77083" x2="72608" y2="77083"/>
                          <a14:foregroundMark x1="75235" y1="76910" x2="76360" y2="74479"/>
                          <a14:foregroundMark x1="76923" y1="72396" x2="76923" y2="72396"/>
                          <a14:foregroundMark x1="84803" y1="69271" x2="84803" y2="69271"/>
                          <a14:foregroundMark x1="87054" y1="67708" x2="87054" y2="67708"/>
                          <a14:foregroundMark x1="88743" y1="71701" x2="88743" y2="71701"/>
                          <a14:foregroundMark x1="41651" y1="37500" x2="41651" y2="37500"/>
                        </a14:backgroundRemoval>
                      </a14:imgEffect>
                    </a14:imgLayer>
                  </a14:imgProps>
                </a:ext>
                <a:ext uri="{28A0092B-C50C-407E-A947-70E740481C1C}">
                  <a14:useLocalDpi xmlns:a14="http://schemas.microsoft.com/office/drawing/2010/main" val="0"/>
                </a:ext>
              </a:extLst>
            </a:blip>
            <a:srcRect t="8333" b="18056"/>
            <a:stretch/>
          </p:blipFill>
          <p:spPr>
            <a:xfrm>
              <a:off x="5471645" y="4929363"/>
              <a:ext cx="602775" cy="479506"/>
            </a:xfrm>
            <a:prstGeom prst="rect">
              <a:avLst/>
            </a:prstGeom>
          </p:spPr>
        </p:pic>
      </p:grpSp>
      <p:grpSp>
        <p:nvGrpSpPr>
          <p:cNvPr id="41" name="Group 14"/>
          <p:cNvGrpSpPr/>
          <p:nvPr/>
        </p:nvGrpSpPr>
        <p:grpSpPr>
          <a:xfrm>
            <a:off x="10996917" y="5943098"/>
            <a:ext cx="6150286" cy="5284012"/>
            <a:chOff x="5498455" y="2527787"/>
            <a:chExt cx="3075143" cy="2642006"/>
          </a:xfrm>
        </p:grpSpPr>
        <p:sp>
          <p:nvSpPr>
            <p:cNvPr id="59" name="Freeform: Shape 58">
              <a:extLst>
                <a:ext uri="{FF2B5EF4-FFF2-40B4-BE49-F238E27FC236}">
                  <a16:creationId xmlns:a16="http://schemas.microsoft.com/office/drawing/2014/main" id="{494063E1-55D0-4C19-A5C9-D9C1812FC826}"/>
                </a:ext>
              </a:extLst>
            </p:cNvPr>
            <p:cNvSpPr>
              <a:spLocks noChangeAspect="1"/>
            </p:cNvSpPr>
            <p:nvPr/>
          </p:nvSpPr>
          <p:spPr>
            <a:xfrm rot="9908964">
              <a:off x="5498455" y="3630553"/>
              <a:ext cx="3075143" cy="1539240"/>
            </a:xfrm>
            <a:custGeom>
              <a:avLst/>
              <a:gdLst>
                <a:gd name="connsiteX0" fmla="*/ 2205014 w 2553867"/>
                <a:gd name="connsiteY0" fmla="*/ 708960 h 1276933"/>
                <a:gd name="connsiteX1" fmla="*/ 2233307 w 2553867"/>
                <a:gd name="connsiteY1" fmla="*/ 726303 h 1276933"/>
                <a:gd name="connsiteX2" fmla="*/ 2233307 w 2553867"/>
                <a:gd name="connsiteY2" fmla="*/ 726303 h 1276933"/>
                <a:gd name="connsiteX3" fmla="*/ 1972040 w 2553867"/>
                <a:gd name="connsiteY3" fmla="*/ 641999 h 1276933"/>
                <a:gd name="connsiteX4" fmla="*/ 1990413 w 2553867"/>
                <a:gd name="connsiteY4" fmla="*/ 642851 h 1276933"/>
                <a:gd name="connsiteX5" fmla="*/ 2080632 w 2553867"/>
                <a:gd name="connsiteY5" fmla="*/ 660219 h 1276933"/>
                <a:gd name="connsiteX6" fmla="*/ 0 w 2553867"/>
                <a:gd name="connsiteY6" fmla="*/ 1276933 h 1276933"/>
                <a:gd name="connsiteX7" fmla="*/ 1276934 w 2553867"/>
                <a:gd name="connsiteY7" fmla="*/ 0 h 1276933"/>
                <a:gd name="connsiteX8" fmla="*/ 2553867 w 2553867"/>
                <a:gd name="connsiteY8" fmla="*/ 1276933 h 1276933"/>
                <a:gd name="connsiteX9" fmla="*/ 2551214 w 2553867"/>
                <a:gd name="connsiteY9" fmla="*/ 1276933 h 1276933"/>
                <a:gd name="connsiteX10" fmla="*/ 2549137 w 2553867"/>
                <a:gd name="connsiteY10" fmla="*/ 1198012 h 1276933"/>
                <a:gd name="connsiteX11" fmla="*/ 2468329 w 2553867"/>
                <a:gd name="connsiteY11" fmla="*/ 957701 h 1276933"/>
                <a:gd name="connsiteX12" fmla="*/ 2300617 w 2553867"/>
                <a:gd name="connsiteY12" fmla="*/ 767563 h 1276933"/>
                <a:gd name="connsiteX13" fmla="*/ 2233307 w 2553867"/>
                <a:gd name="connsiteY13" fmla="*/ 726303 h 1276933"/>
                <a:gd name="connsiteX14" fmla="*/ 2234634 w 2553867"/>
                <a:gd name="connsiteY14" fmla="*/ 724005 h 1276933"/>
                <a:gd name="connsiteX15" fmla="*/ 2203844 w 2553867"/>
                <a:gd name="connsiteY15" fmla="*/ 708243 h 1276933"/>
                <a:gd name="connsiteX16" fmla="*/ 2195411 w 2553867"/>
                <a:gd name="connsiteY16" fmla="*/ 703073 h 1276933"/>
                <a:gd name="connsiteX17" fmla="*/ 2189257 w 2553867"/>
                <a:gd name="connsiteY17" fmla="*/ 700775 h 1276933"/>
                <a:gd name="connsiteX18" fmla="*/ 2118270 w 2553867"/>
                <a:gd name="connsiteY18" fmla="*/ 664435 h 1276933"/>
                <a:gd name="connsiteX19" fmla="*/ 490310 w 2553867"/>
                <a:gd name="connsiteY19" fmla="*/ 1191395 h 1276933"/>
                <a:gd name="connsiteX20" fmla="*/ 448532 w 2553867"/>
                <a:gd name="connsiteY20" fmla="*/ 1276933 h 1276933"/>
                <a:gd name="connsiteX0" fmla="*/ 2205014 w 2553867"/>
                <a:gd name="connsiteY0" fmla="*/ 708960 h 1276933"/>
                <a:gd name="connsiteX1" fmla="*/ 2233307 w 2553867"/>
                <a:gd name="connsiteY1" fmla="*/ 726303 h 1276933"/>
                <a:gd name="connsiteX2" fmla="*/ 2233307 w 2553867"/>
                <a:gd name="connsiteY2" fmla="*/ 726303 h 1276933"/>
                <a:gd name="connsiteX3" fmla="*/ 2205014 w 2553867"/>
                <a:gd name="connsiteY3" fmla="*/ 708960 h 1276933"/>
                <a:gd name="connsiteX4" fmla="*/ 2080632 w 2553867"/>
                <a:gd name="connsiteY4" fmla="*/ 660219 h 1276933"/>
                <a:gd name="connsiteX5" fmla="*/ 1990413 w 2553867"/>
                <a:gd name="connsiteY5" fmla="*/ 642851 h 1276933"/>
                <a:gd name="connsiteX6" fmla="*/ 2080632 w 2553867"/>
                <a:gd name="connsiteY6" fmla="*/ 660219 h 1276933"/>
                <a:gd name="connsiteX7" fmla="*/ 0 w 2553867"/>
                <a:gd name="connsiteY7" fmla="*/ 1276933 h 1276933"/>
                <a:gd name="connsiteX8" fmla="*/ 1276934 w 2553867"/>
                <a:gd name="connsiteY8" fmla="*/ 0 h 1276933"/>
                <a:gd name="connsiteX9" fmla="*/ 2553867 w 2553867"/>
                <a:gd name="connsiteY9" fmla="*/ 1276933 h 1276933"/>
                <a:gd name="connsiteX10" fmla="*/ 2551214 w 2553867"/>
                <a:gd name="connsiteY10" fmla="*/ 1276933 h 1276933"/>
                <a:gd name="connsiteX11" fmla="*/ 2549137 w 2553867"/>
                <a:gd name="connsiteY11" fmla="*/ 1198012 h 1276933"/>
                <a:gd name="connsiteX12" fmla="*/ 2468329 w 2553867"/>
                <a:gd name="connsiteY12" fmla="*/ 957701 h 1276933"/>
                <a:gd name="connsiteX13" fmla="*/ 2300617 w 2553867"/>
                <a:gd name="connsiteY13" fmla="*/ 767563 h 1276933"/>
                <a:gd name="connsiteX14" fmla="*/ 2233307 w 2553867"/>
                <a:gd name="connsiteY14" fmla="*/ 726303 h 1276933"/>
                <a:gd name="connsiteX15" fmla="*/ 2234634 w 2553867"/>
                <a:gd name="connsiteY15" fmla="*/ 724005 h 1276933"/>
                <a:gd name="connsiteX16" fmla="*/ 2203844 w 2553867"/>
                <a:gd name="connsiteY16" fmla="*/ 708243 h 1276933"/>
                <a:gd name="connsiteX17" fmla="*/ 2195411 w 2553867"/>
                <a:gd name="connsiteY17" fmla="*/ 703073 h 1276933"/>
                <a:gd name="connsiteX18" fmla="*/ 2189257 w 2553867"/>
                <a:gd name="connsiteY18" fmla="*/ 700775 h 1276933"/>
                <a:gd name="connsiteX19" fmla="*/ 2118270 w 2553867"/>
                <a:gd name="connsiteY19" fmla="*/ 664435 h 1276933"/>
                <a:gd name="connsiteX20" fmla="*/ 490310 w 2553867"/>
                <a:gd name="connsiteY20" fmla="*/ 1191395 h 1276933"/>
                <a:gd name="connsiteX21" fmla="*/ 448532 w 2553867"/>
                <a:gd name="connsiteY21" fmla="*/ 1276933 h 1276933"/>
                <a:gd name="connsiteX22" fmla="*/ 0 w 2553867"/>
                <a:gd name="connsiteY22" fmla="*/ 1276933 h 1276933"/>
                <a:gd name="connsiteX0" fmla="*/ 2205014 w 2553867"/>
                <a:gd name="connsiteY0" fmla="*/ 708960 h 1276933"/>
                <a:gd name="connsiteX1" fmla="*/ 2233307 w 2553867"/>
                <a:gd name="connsiteY1" fmla="*/ 726303 h 1276933"/>
                <a:gd name="connsiteX2" fmla="*/ 2233307 w 2553867"/>
                <a:gd name="connsiteY2" fmla="*/ 726303 h 1276933"/>
                <a:gd name="connsiteX3" fmla="*/ 2205014 w 2553867"/>
                <a:gd name="connsiteY3" fmla="*/ 708960 h 1276933"/>
                <a:gd name="connsiteX4" fmla="*/ 0 w 2553867"/>
                <a:gd name="connsiteY4" fmla="*/ 1276933 h 1276933"/>
                <a:gd name="connsiteX5" fmla="*/ 1276934 w 2553867"/>
                <a:gd name="connsiteY5" fmla="*/ 0 h 1276933"/>
                <a:gd name="connsiteX6" fmla="*/ 2553867 w 2553867"/>
                <a:gd name="connsiteY6" fmla="*/ 1276933 h 1276933"/>
                <a:gd name="connsiteX7" fmla="*/ 2551214 w 2553867"/>
                <a:gd name="connsiteY7" fmla="*/ 1276933 h 1276933"/>
                <a:gd name="connsiteX8" fmla="*/ 2549137 w 2553867"/>
                <a:gd name="connsiteY8" fmla="*/ 1198012 h 1276933"/>
                <a:gd name="connsiteX9" fmla="*/ 2468329 w 2553867"/>
                <a:gd name="connsiteY9" fmla="*/ 957701 h 1276933"/>
                <a:gd name="connsiteX10" fmla="*/ 2300617 w 2553867"/>
                <a:gd name="connsiteY10" fmla="*/ 767563 h 1276933"/>
                <a:gd name="connsiteX11" fmla="*/ 2233307 w 2553867"/>
                <a:gd name="connsiteY11" fmla="*/ 726303 h 1276933"/>
                <a:gd name="connsiteX12" fmla="*/ 2234634 w 2553867"/>
                <a:gd name="connsiteY12" fmla="*/ 724005 h 1276933"/>
                <a:gd name="connsiteX13" fmla="*/ 2203844 w 2553867"/>
                <a:gd name="connsiteY13" fmla="*/ 708243 h 1276933"/>
                <a:gd name="connsiteX14" fmla="*/ 2195411 w 2553867"/>
                <a:gd name="connsiteY14" fmla="*/ 703073 h 1276933"/>
                <a:gd name="connsiteX15" fmla="*/ 2189257 w 2553867"/>
                <a:gd name="connsiteY15" fmla="*/ 700775 h 1276933"/>
                <a:gd name="connsiteX16" fmla="*/ 2118270 w 2553867"/>
                <a:gd name="connsiteY16" fmla="*/ 664435 h 1276933"/>
                <a:gd name="connsiteX17" fmla="*/ 490310 w 2553867"/>
                <a:gd name="connsiteY17" fmla="*/ 1191395 h 1276933"/>
                <a:gd name="connsiteX18" fmla="*/ 448532 w 2553867"/>
                <a:gd name="connsiteY18" fmla="*/ 1276933 h 1276933"/>
                <a:gd name="connsiteX19" fmla="*/ 0 w 2553867"/>
                <a:gd name="connsiteY19" fmla="*/ 1276933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53867" h="1276933">
                  <a:moveTo>
                    <a:pt x="2205014" y="708960"/>
                  </a:moveTo>
                  <a:lnTo>
                    <a:pt x="2233307" y="726303"/>
                  </a:lnTo>
                  <a:lnTo>
                    <a:pt x="2233307" y="726303"/>
                  </a:lnTo>
                  <a:lnTo>
                    <a:pt x="2205014" y="708960"/>
                  </a:lnTo>
                  <a:close/>
                  <a:moveTo>
                    <a:pt x="0" y="1276933"/>
                  </a:moveTo>
                  <a:cubicBezTo>
                    <a:pt x="0" y="571703"/>
                    <a:pt x="571703" y="0"/>
                    <a:pt x="1276934" y="0"/>
                  </a:cubicBezTo>
                  <a:cubicBezTo>
                    <a:pt x="1982164" y="0"/>
                    <a:pt x="2553867" y="571703"/>
                    <a:pt x="2553867" y="1276933"/>
                  </a:cubicBezTo>
                  <a:lnTo>
                    <a:pt x="2551214" y="1276933"/>
                  </a:lnTo>
                  <a:cubicBezTo>
                    <a:pt x="2550522" y="1250626"/>
                    <a:pt x="2549829" y="1224319"/>
                    <a:pt x="2549137" y="1198012"/>
                  </a:cubicBezTo>
                  <a:cubicBezTo>
                    <a:pt x="2538924" y="1115706"/>
                    <a:pt x="2512406" y="1034043"/>
                    <a:pt x="2468329" y="957701"/>
                  </a:cubicBezTo>
                  <a:cubicBezTo>
                    <a:pt x="2424252" y="881357"/>
                    <a:pt x="2366789" y="817560"/>
                    <a:pt x="2300617" y="767563"/>
                  </a:cubicBezTo>
                  <a:lnTo>
                    <a:pt x="2233307" y="726303"/>
                  </a:lnTo>
                  <a:lnTo>
                    <a:pt x="2234634" y="724005"/>
                  </a:lnTo>
                  <a:lnTo>
                    <a:pt x="2203844" y="708243"/>
                  </a:lnTo>
                  <a:lnTo>
                    <a:pt x="2195411" y="703073"/>
                  </a:lnTo>
                  <a:lnTo>
                    <a:pt x="2189257" y="700775"/>
                  </a:lnTo>
                  <a:lnTo>
                    <a:pt x="2118270" y="664435"/>
                  </a:lnTo>
                  <a:cubicBezTo>
                    <a:pt x="1527939" y="399116"/>
                    <a:pt x="820887" y="618819"/>
                    <a:pt x="490310" y="1191395"/>
                  </a:cubicBezTo>
                  <a:lnTo>
                    <a:pt x="448532" y="1276933"/>
                  </a:lnTo>
                  <a:lnTo>
                    <a:pt x="0" y="1276933"/>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828800" hangingPunct="1">
                <a:defRPr/>
              </a:pPr>
              <a:endParaRPr lang="en-US" sz="2700" kern="1200">
                <a:solidFill>
                  <a:prstClr val="white"/>
                </a:solidFill>
                <a:latin typeface="Calibri"/>
              </a:endParaRPr>
            </a:p>
          </p:txBody>
        </p:sp>
        <p:sp>
          <p:nvSpPr>
            <p:cNvPr id="95" name="Rectangle 94">
              <a:extLst>
                <a:ext uri="{FF2B5EF4-FFF2-40B4-BE49-F238E27FC236}">
                  <a16:creationId xmlns:a16="http://schemas.microsoft.com/office/drawing/2014/main" id="{8BAB0A00-D8CA-4591-963F-EB240CED8CDA}"/>
                </a:ext>
              </a:extLst>
            </p:cNvPr>
            <p:cNvSpPr/>
            <p:nvPr/>
          </p:nvSpPr>
          <p:spPr>
            <a:xfrm rot="18365974">
              <a:off x="5828080" y="2526597"/>
              <a:ext cx="2193058" cy="2195438"/>
            </a:xfrm>
            <a:prstGeom prst="rect">
              <a:avLst/>
            </a:prstGeom>
            <a:noFill/>
          </p:spPr>
          <p:txBody>
            <a:bodyPr spcFirstLastPara="1" wrap="none" lIns="137160" tIns="68580" rIns="137160" bIns="68580" numCol="1">
              <a:prstTxWarp prst="textArchDown">
                <a:avLst/>
              </a:prstTxWarp>
              <a:spAutoFit/>
            </a:bodyPr>
            <a:lstStyle/>
            <a:p>
              <a:pPr algn="ctr" defTabSz="1828800" hangingPunct="1">
                <a:defRPr/>
              </a:pPr>
              <a:r>
                <a:rPr lang="hi-IN" sz="4800" b="1" kern="1200" dirty="0">
                  <a:ln w="0"/>
                  <a:solidFill>
                    <a:prstClr val="white"/>
                  </a:solidFill>
                  <a:latin typeface="Calibri"/>
                  <a:ea typeface="+mn-ea"/>
                  <a:cs typeface="+mn-cs"/>
                </a:rPr>
                <a:t>उद्योग-प्रधान</a:t>
              </a:r>
              <a:endParaRPr lang="en-US" sz="4800" b="1" kern="1200" dirty="0">
                <a:ln w="0"/>
                <a:solidFill>
                  <a:prstClr val="white"/>
                </a:solidFill>
                <a:latin typeface="Calibri"/>
                <a:ea typeface="+mn-ea"/>
                <a:cs typeface="+mn-cs"/>
              </a:endParaRPr>
            </a:p>
          </p:txBody>
        </p:sp>
        <p:pic>
          <p:nvPicPr>
            <p:cNvPr id="42" name="Picture 41"/>
            <p:cNvPicPr>
              <a:picLocks noChangeAspect="1"/>
            </p:cNvPicPr>
            <p:nvPr/>
          </p:nvPicPr>
          <p:blipFill rotWithShape="1">
            <a:blip r:embed="rId10" cstate="print">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rcRect l="12834" t="22222" r="10437" b="30000"/>
            <a:stretch/>
          </p:blipFill>
          <p:spPr>
            <a:xfrm>
              <a:off x="6542291" y="4624680"/>
              <a:ext cx="752308" cy="505457"/>
            </a:xfrm>
            <a:prstGeom prst="rect">
              <a:avLst/>
            </a:prstGeom>
          </p:spPr>
        </p:pic>
      </p:grpSp>
      <p:grpSp>
        <p:nvGrpSpPr>
          <p:cNvPr id="43" name="Group 10"/>
          <p:cNvGrpSpPr/>
          <p:nvPr/>
        </p:nvGrpSpPr>
        <p:grpSpPr>
          <a:xfrm>
            <a:off x="10765195" y="4437098"/>
            <a:ext cx="4850598" cy="6150288"/>
            <a:chOff x="5382595" y="1774787"/>
            <a:chExt cx="2425299" cy="3075144"/>
          </a:xfrm>
        </p:grpSpPr>
        <p:sp>
          <p:nvSpPr>
            <p:cNvPr id="91" name="Freeform: Shape 90">
              <a:extLst>
                <a:ext uri="{FF2B5EF4-FFF2-40B4-BE49-F238E27FC236}">
                  <a16:creationId xmlns:a16="http://schemas.microsoft.com/office/drawing/2014/main" id="{1D98B1A2-FE47-4F67-B7A9-768F66D039D9}"/>
                </a:ext>
              </a:extLst>
            </p:cNvPr>
            <p:cNvSpPr>
              <a:spLocks noChangeAspect="1"/>
            </p:cNvSpPr>
            <p:nvPr/>
          </p:nvSpPr>
          <p:spPr>
            <a:xfrm rot="6308964">
              <a:off x="5500702" y="2542739"/>
              <a:ext cx="3075144" cy="1539240"/>
            </a:xfrm>
            <a:custGeom>
              <a:avLst/>
              <a:gdLst>
                <a:gd name="connsiteX0" fmla="*/ 2552124 w 2553868"/>
                <a:gd name="connsiteY0" fmla="*/ 1242388 h 1276933"/>
                <a:gd name="connsiteX1" fmla="*/ 2553868 w 2553868"/>
                <a:gd name="connsiteY1" fmla="*/ 1276933 h 1276933"/>
                <a:gd name="connsiteX2" fmla="*/ 2551215 w 2553868"/>
                <a:gd name="connsiteY2" fmla="*/ 1276933 h 1276933"/>
                <a:gd name="connsiteX3" fmla="*/ 2129055 w 2553868"/>
                <a:gd name="connsiteY3" fmla="*/ 676459 h 1276933"/>
                <a:gd name="connsiteX4" fmla="*/ 2161647 w 2553868"/>
                <a:gd name="connsiteY4" fmla="*/ 687789 h 1276933"/>
                <a:gd name="connsiteX5" fmla="*/ 2234634 w 2553868"/>
                <a:gd name="connsiteY5" fmla="*/ 724005 h 1276933"/>
                <a:gd name="connsiteX6" fmla="*/ 1999796 w 2553868"/>
                <a:gd name="connsiteY6" fmla="*/ 644437 h 1276933"/>
                <a:gd name="connsiteX7" fmla="*/ 2009746 w 2553868"/>
                <a:gd name="connsiteY7" fmla="*/ 645303 h 1276933"/>
                <a:gd name="connsiteX8" fmla="*/ 2086399 w 2553868"/>
                <a:gd name="connsiteY8" fmla="*/ 661632 h 1276933"/>
                <a:gd name="connsiteX9" fmla="*/ 2106260 w 2553868"/>
                <a:gd name="connsiteY9" fmla="*/ 668536 h 1276933"/>
                <a:gd name="connsiteX10" fmla="*/ 1883174 w 2553868"/>
                <a:gd name="connsiteY10" fmla="*/ 640272 h 1276933"/>
                <a:gd name="connsiteX11" fmla="*/ 1932547 w 2553868"/>
                <a:gd name="connsiteY11" fmla="*/ 638575 h 1276933"/>
                <a:gd name="connsiteX12" fmla="*/ 1981796 w 2553868"/>
                <a:gd name="connsiteY12" fmla="*/ 642867 h 1276933"/>
                <a:gd name="connsiteX13" fmla="*/ 1845787 w 2553868"/>
                <a:gd name="connsiteY13" fmla="*/ 642753 h 1276933"/>
                <a:gd name="connsiteX14" fmla="*/ 1855654 w 2553868"/>
                <a:gd name="connsiteY14" fmla="*/ 641218 h 1276933"/>
                <a:gd name="connsiteX15" fmla="*/ 1865414 w 2553868"/>
                <a:gd name="connsiteY15" fmla="*/ 640882 h 1276933"/>
                <a:gd name="connsiteX16" fmla="*/ 1853116 w 2553868"/>
                <a:gd name="connsiteY16" fmla="*/ 642946 h 1276933"/>
                <a:gd name="connsiteX17" fmla="*/ 154119 w 2553868"/>
                <a:gd name="connsiteY17" fmla="*/ 668271 h 1276933"/>
                <a:gd name="connsiteX18" fmla="*/ 1276934 w 2553868"/>
                <a:gd name="connsiteY18" fmla="*/ 0 h 1276933"/>
                <a:gd name="connsiteX19" fmla="*/ 2547275 w 2553868"/>
                <a:gd name="connsiteY19" fmla="*/ 1146374 h 1276933"/>
                <a:gd name="connsiteX20" fmla="*/ 2551297 w 2553868"/>
                <a:gd name="connsiteY20" fmla="*/ 1226023 h 1276933"/>
                <a:gd name="connsiteX21" fmla="*/ 2532112 w 2553868"/>
                <a:gd name="connsiteY21" fmla="*/ 1111686 h 1276933"/>
                <a:gd name="connsiteX22" fmla="*/ 2339583 w 2553868"/>
                <a:gd name="connsiteY22" fmla="*/ 799576 h 1276933"/>
                <a:gd name="connsiteX23" fmla="*/ 2234634 w 2553868"/>
                <a:gd name="connsiteY23" fmla="*/ 724005 h 1276933"/>
                <a:gd name="connsiteX24" fmla="*/ 2234634 w 2553868"/>
                <a:gd name="connsiteY24" fmla="*/ 724005 h 1276933"/>
                <a:gd name="connsiteX25" fmla="*/ 490311 w 2553868"/>
                <a:gd name="connsiteY25" fmla="*/ 1191395 h 1276933"/>
                <a:gd name="connsiteX26" fmla="*/ 446522 w 2553868"/>
                <a:gd name="connsiteY26" fmla="*/ 1276933 h 1276933"/>
                <a:gd name="connsiteX27" fmla="*/ 0 w 2553868"/>
                <a:gd name="connsiteY27" fmla="*/ 1276933 h 1276933"/>
                <a:gd name="connsiteX28" fmla="*/ 154119 w 2553868"/>
                <a:gd name="connsiteY28"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999796 w 2553868"/>
                <a:gd name="connsiteY8" fmla="*/ 644437 h 1276933"/>
                <a:gd name="connsiteX9" fmla="*/ 2009746 w 2553868"/>
                <a:gd name="connsiteY9" fmla="*/ 645303 h 1276933"/>
                <a:gd name="connsiteX10" fmla="*/ 2086399 w 2553868"/>
                <a:gd name="connsiteY10" fmla="*/ 661632 h 1276933"/>
                <a:gd name="connsiteX11" fmla="*/ 1999796 w 2553868"/>
                <a:gd name="connsiteY11" fmla="*/ 644437 h 1276933"/>
                <a:gd name="connsiteX12" fmla="*/ 1883174 w 2553868"/>
                <a:gd name="connsiteY12" fmla="*/ 640272 h 1276933"/>
                <a:gd name="connsiteX13" fmla="*/ 1932547 w 2553868"/>
                <a:gd name="connsiteY13" fmla="*/ 638575 h 1276933"/>
                <a:gd name="connsiteX14" fmla="*/ 1981796 w 2553868"/>
                <a:gd name="connsiteY14" fmla="*/ 642867 h 1276933"/>
                <a:gd name="connsiteX15" fmla="*/ 1883174 w 2553868"/>
                <a:gd name="connsiteY15" fmla="*/ 640272 h 1276933"/>
                <a:gd name="connsiteX16" fmla="*/ 1845787 w 2553868"/>
                <a:gd name="connsiteY16" fmla="*/ 642753 h 1276933"/>
                <a:gd name="connsiteX17" fmla="*/ 1855654 w 2553868"/>
                <a:gd name="connsiteY17" fmla="*/ 641218 h 1276933"/>
                <a:gd name="connsiteX18" fmla="*/ 1865414 w 2553868"/>
                <a:gd name="connsiteY18" fmla="*/ 640882 h 1276933"/>
                <a:gd name="connsiteX19" fmla="*/ 1853116 w 2553868"/>
                <a:gd name="connsiteY19" fmla="*/ 642946 h 1276933"/>
                <a:gd name="connsiteX20" fmla="*/ 1845787 w 2553868"/>
                <a:gd name="connsiteY20" fmla="*/ 642753 h 1276933"/>
                <a:gd name="connsiteX21" fmla="*/ 154119 w 2553868"/>
                <a:gd name="connsiteY21" fmla="*/ 668271 h 1276933"/>
                <a:gd name="connsiteX22" fmla="*/ 1276934 w 2553868"/>
                <a:gd name="connsiteY22" fmla="*/ 0 h 1276933"/>
                <a:gd name="connsiteX23" fmla="*/ 2547275 w 2553868"/>
                <a:gd name="connsiteY23" fmla="*/ 1146374 h 1276933"/>
                <a:gd name="connsiteX24" fmla="*/ 2551297 w 2553868"/>
                <a:gd name="connsiteY24" fmla="*/ 1226023 h 1276933"/>
                <a:gd name="connsiteX25" fmla="*/ 2532112 w 2553868"/>
                <a:gd name="connsiteY25" fmla="*/ 1111686 h 1276933"/>
                <a:gd name="connsiteX26" fmla="*/ 2339583 w 2553868"/>
                <a:gd name="connsiteY26" fmla="*/ 799576 h 1276933"/>
                <a:gd name="connsiteX27" fmla="*/ 2234634 w 2553868"/>
                <a:gd name="connsiteY27" fmla="*/ 724005 h 1276933"/>
                <a:gd name="connsiteX28" fmla="*/ 2234634 w 2553868"/>
                <a:gd name="connsiteY28" fmla="*/ 724005 h 1276933"/>
                <a:gd name="connsiteX29" fmla="*/ 490311 w 2553868"/>
                <a:gd name="connsiteY29" fmla="*/ 1191395 h 1276933"/>
                <a:gd name="connsiteX30" fmla="*/ 446522 w 2553868"/>
                <a:gd name="connsiteY30" fmla="*/ 1276933 h 1276933"/>
                <a:gd name="connsiteX31" fmla="*/ 0 w 2553868"/>
                <a:gd name="connsiteY31" fmla="*/ 1276933 h 1276933"/>
                <a:gd name="connsiteX32" fmla="*/ 154119 w 2553868"/>
                <a:gd name="connsiteY32"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2086399 w 2553868"/>
                <a:gd name="connsiteY8" fmla="*/ 661632 h 1276933"/>
                <a:gd name="connsiteX9" fmla="*/ 2009746 w 2553868"/>
                <a:gd name="connsiteY9" fmla="*/ 645303 h 1276933"/>
                <a:gd name="connsiteX10" fmla="*/ 2086399 w 2553868"/>
                <a:gd name="connsiteY10" fmla="*/ 661632 h 1276933"/>
                <a:gd name="connsiteX11" fmla="*/ 1883174 w 2553868"/>
                <a:gd name="connsiteY11" fmla="*/ 640272 h 1276933"/>
                <a:gd name="connsiteX12" fmla="*/ 1932547 w 2553868"/>
                <a:gd name="connsiteY12" fmla="*/ 638575 h 1276933"/>
                <a:gd name="connsiteX13" fmla="*/ 1981796 w 2553868"/>
                <a:gd name="connsiteY13" fmla="*/ 642867 h 1276933"/>
                <a:gd name="connsiteX14" fmla="*/ 1883174 w 2553868"/>
                <a:gd name="connsiteY14" fmla="*/ 640272 h 1276933"/>
                <a:gd name="connsiteX15" fmla="*/ 1845787 w 2553868"/>
                <a:gd name="connsiteY15" fmla="*/ 642753 h 1276933"/>
                <a:gd name="connsiteX16" fmla="*/ 1855654 w 2553868"/>
                <a:gd name="connsiteY16" fmla="*/ 641218 h 1276933"/>
                <a:gd name="connsiteX17" fmla="*/ 1865414 w 2553868"/>
                <a:gd name="connsiteY17" fmla="*/ 640882 h 1276933"/>
                <a:gd name="connsiteX18" fmla="*/ 1853116 w 2553868"/>
                <a:gd name="connsiteY18" fmla="*/ 642946 h 1276933"/>
                <a:gd name="connsiteX19" fmla="*/ 1845787 w 2553868"/>
                <a:gd name="connsiteY19" fmla="*/ 642753 h 1276933"/>
                <a:gd name="connsiteX20" fmla="*/ 154119 w 2553868"/>
                <a:gd name="connsiteY20" fmla="*/ 668271 h 1276933"/>
                <a:gd name="connsiteX21" fmla="*/ 1276934 w 2553868"/>
                <a:gd name="connsiteY21" fmla="*/ 0 h 1276933"/>
                <a:gd name="connsiteX22" fmla="*/ 2547275 w 2553868"/>
                <a:gd name="connsiteY22" fmla="*/ 1146374 h 1276933"/>
                <a:gd name="connsiteX23" fmla="*/ 2551297 w 2553868"/>
                <a:gd name="connsiteY23" fmla="*/ 1226023 h 1276933"/>
                <a:gd name="connsiteX24" fmla="*/ 2532112 w 2553868"/>
                <a:gd name="connsiteY24" fmla="*/ 1111686 h 1276933"/>
                <a:gd name="connsiteX25" fmla="*/ 2339583 w 2553868"/>
                <a:gd name="connsiteY25" fmla="*/ 799576 h 1276933"/>
                <a:gd name="connsiteX26" fmla="*/ 2234634 w 2553868"/>
                <a:gd name="connsiteY26" fmla="*/ 724005 h 1276933"/>
                <a:gd name="connsiteX27" fmla="*/ 2234634 w 2553868"/>
                <a:gd name="connsiteY27" fmla="*/ 724005 h 1276933"/>
                <a:gd name="connsiteX28" fmla="*/ 490311 w 2553868"/>
                <a:gd name="connsiteY28" fmla="*/ 1191395 h 1276933"/>
                <a:gd name="connsiteX29" fmla="*/ 446522 w 2553868"/>
                <a:gd name="connsiteY29" fmla="*/ 1276933 h 1276933"/>
                <a:gd name="connsiteX30" fmla="*/ 0 w 2553868"/>
                <a:gd name="connsiteY30" fmla="*/ 1276933 h 1276933"/>
                <a:gd name="connsiteX31" fmla="*/ 154119 w 2553868"/>
                <a:gd name="connsiteY31"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83174 w 2553868"/>
                <a:gd name="connsiteY8" fmla="*/ 640272 h 1276933"/>
                <a:gd name="connsiteX9" fmla="*/ 1932547 w 2553868"/>
                <a:gd name="connsiteY9" fmla="*/ 638575 h 1276933"/>
                <a:gd name="connsiteX10" fmla="*/ 1981796 w 2553868"/>
                <a:gd name="connsiteY10" fmla="*/ 642867 h 1276933"/>
                <a:gd name="connsiteX11" fmla="*/ 1883174 w 2553868"/>
                <a:gd name="connsiteY11" fmla="*/ 640272 h 1276933"/>
                <a:gd name="connsiteX12" fmla="*/ 1845787 w 2553868"/>
                <a:gd name="connsiteY12" fmla="*/ 642753 h 1276933"/>
                <a:gd name="connsiteX13" fmla="*/ 1855654 w 2553868"/>
                <a:gd name="connsiteY13" fmla="*/ 641218 h 1276933"/>
                <a:gd name="connsiteX14" fmla="*/ 1865414 w 2553868"/>
                <a:gd name="connsiteY14" fmla="*/ 640882 h 1276933"/>
                <a:gd name="connsiteX15" fmla="*/ 1853116 w 2553868"/>
                <a:gd name="connsiteY15" fmla="*/ 642946 h 1276933"/>
                <a:gd name="connsiteX16" fmla="*/ 1845787 w 2553868"/>
                <a:gd name="connsiteY16" fmla="*/ 642753 h 1276933"/>
                <a:gd name="connsiteX17" fmla="*/ 154119 w 2553868"/>
                <a:gd name="connsiteY17" fmla="*/ 668271 h 1276933"/>
                <a:gd name="connsiteX18" fmla="*/ 1276934 w 2553868"/>
                <a:gd name="connsiteY18" fmla="*/ 0 h 1276933"/>
                <a:gd name="connsiteX19" fmla="*/ 2547275 w 2553868"/>
                <a:gd name="connsiteY19" fmla="*/ 1146374 h 1276933"/>
                <a:gd name="connsiteX20" fmla="*/ 2551297 w 2553868"/>
                <a:gd name="connsiteY20" fmla="*/ 1226023 h 1276933"/>
                <a:gd name="connsiteX21" fmla="*/ 2532112 w 2553868"/>
                <a:gd name="connsiteY21" fmla="*/ 1111686 h 1276933"/>
                <a:gd name="connsiteX22" fmla="*/ 2339583 w 2553868"/>
                <a:gd name="connsiteY22" fmla="*/ 799576 h 1276933"/>
                <a:gd name="connsiteX23" fmla="*/ 2234634 w 2553868"/>
                <a:gd name="connsiteY23" fmla="*/ 724005 h 1276933"/>
                <a:gd name="connsiteX24" fmla="*/ 2234634 w 2553868"/>
                <a:gd name="connsiteY24" fmla="*/ 724005 h 1276933"/>
                <a:gd name="connsiteX25" fmla="*/ 490311 w 2553868"/>
                <a:gd name="connsiteY25" fmla="*/ 1191395 h 1276933"/>
                <a:gd name="connsiteX26" fmla="*/ 446522 w 2553868"/>
                <a:gd name="connsiteY26" fmla="*/ 1276933 h 1276933"/>
                <a:gd name="connsiteX27" fmla="*/ 0 w 2553868"/>
                <a:gd name="connsiteY27" fmla="*/ 1276933 h 1276933"/>
                <a:gd name="connsiteX28" fmla="*/ 154119 w 2553868"/>
                <a:gd name="connsiteY28"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83174 w 2553868"/>
                <a:gd name="connsiteY8" fmla="*/ 640272 h 1276933"/>
                <a:gd name="connsiteX9" fmla="*/ 1932547 w 2553868"/>
                <a:gd name="connsiteY9" fmla="*/ 638575 h 1276933"/>
                <a:gd name="connsiteX10" fmla="*/ 1883174 w 2553868"/>
                <a:gd name="connsiteY10" fmla="*/ 640272 h 1276933"/>
                <a:gd name="connsiteX11" fmla="*/ 1845787 w 2553868"/>
                <a:gd name="connsiteY11" fmla="*/ 642753 h 1276933"/>
                <a:gd name="connsiteX12" fmla="*/ 1855654 w 2553868"/>
                <a:gd name="connsiteY12" fmla="*/ 641218 h 1276933"/>
                <a:gd name="connsiteX13" fmla="*/ 1865414 w 2553868"/>
                <a:gd name="connsiteY13" fmla="*/ 640882 h 1276933"/>
                <a:gd name="connsiteX14" fmla="*/ 1853116 w 2553868"/>
                <a:gd name="connsiteY14" fmla="*/ 642946 h 1276933"/>
                <a:gd name="connsiteX15" fmla="*/ 1845787 w 2553868"/>
                <a:gd name="connsiteY15" fmla="*/ 642753 h 1276933"/>
                <a:gd name="connsiteX16" fmla="*/ 154119 w 2553868"/>
                <a:gd name="connsiteY16" fmla="*/ 668271 h 1276933"/>
                <a:gd name="connsiteX17" fmla="*/ 1276934 w 2553868"/>
                <a:gd name="connsiteY17" fmla="*/ 0 h 1276933"/>
                <a:gd name="connsiteX18" fmla="*/ 2547275 w 2553868"/>
                <a:gd name="connsiteY18" fmla="*/ 1146374 h 1276933"/>
                <a:gd name="connsiteX19" fmla="*/ 2551297 w 2553868"/>
                <a:gd name="connsiteY19" fmla="*/ 1226023 h 1276933"/>
                <a:gd name="connsiteX20" fmla="*/ 2532112 w 2553868"/>
                <a:gd name="connsiteY20" fmla="*/ 1111686 h 1276933"/>
                <a:gd name="connsiteX21" fmla="*/ 2339583 w 2553868"/>
                <a:gd name="connsiteY21" fmla="*/ 799576 h 1276933"/>
                <a:gd name="connsiteX22" fmla="*/ 2234634 w 2553868"/>
                <a:gd name="connsiteY22" fmla="*/ 724005 h 1276933"/>
                <a:gd name="connsiteX23" fmla="*/ 2234634 w 2553868"/>
                <a:gd name="connsiteY23" fmla="*/ 724005 h 1276933"/>
                <a:gd name="connsiteX24" fmla="*/ 490311 w 2553868"/>
                <a:gd name="connsiteY24" fmla="*/ 1191395 h 1276933"/>
                <a:gd name="connsiteX25" fmla="*/ 446522 w 2553868"/>
                <a:gd name="connsiteY25" fmla="*/ 1276933 h 1276933"/>
                <a:gd name="connsiteX26" fmla="*/ 0 w 2553868"/>
                <a:gd name="connsiteY26" fmla="*/ 1276933 h 1276933"/>
                <a:gd name="connsiteX27" fmla="*/ 154119 w 2553868"/>
                <a:gd name="connsiteY27"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45787 w 2553868"/>
                <a:gd name="connsiteY8" fmla="*/ 642753 h 1276933"/>
                <a:gd name="connsiteX9" fmla="*/ 1855654 w 2553868"/>
                <a:gd name="connsiteY9" fmla="*/ 641218 h 1276933"/>
                <a:gd name="connsiteX10" fmla="*/ 1865414 w 2553868"/>
                <a:gd name="connsiteY10" fmla="*/ 640882 h 1276933"/>
                <a:gd name="connsiteX11" fmla="*/ 1853116 w 2553868"/>
                <a:gd name="connsiteY11" fmla="*/ 642946 h 1276933"/>
                <a:gd name="connsiteX12" fmla="*/ 1845787 w 2553868"/>
                <a:gd name="connsiteY12" fmla="*/ 642753 h 1276933"/>
                <a:gd name="connsiteX13" fmla="*/ 154119 w 2553868"/>
                <a:gd name="connsiteY13" fmla="*/ 668271 h 1276933"/>
                <a:gd name="connsiteX14" fmla="*/ 1276934 w 2553868"/>
                <a:gd name="connsiteY14" fmla="*/ 0 h 1276933"/>
                <a:gd name="connsiteX15" fmla="*/ 2547275 w 2553868"/>
                <a:gd name="connsiteY15" fmla="*/ 1146374 h 1276933"/>
                <a:gd name="connsiteX16" fmla="*/ 2551297 w 2553868"/>
                <a:gd name="connsiteY16" fmla="*/ 1226023 h 1276933"/>
                <a:gd name="connsiteX17" fmla="*/ 2532112 w 2553868"/>
                <a:gd name="connsiteY17" fmla="*/ 1111686 h 1276933"/>
                <a:gd name="connsiteX18" fmla="*/ 2339583 w 2553868"/>
                <a:gd name="connsiteY18" fmla="*/ 799576 h 1276933"/>
                <a:gd name="connsiteX19" fmla="*/ 2234634 w 2553868"/>
                <a:gd name="connsiteY19" fmla="*/ 724005 h 1276933"/>
                <a:gd name="connsiteX20" fmla="*/ 2234634 w 2553868"/>
                <a:gd name="connsiteY20" fmla="*/ 724005 h 1276933"/>
                <a:gd name="connsiteX21" fmla="*/ 490311 w 2553868"/>
                <a:gd name="connsiteY21" fmla="*/ 1191395 h 1276933"/>
                <a:gd name="connsiteX22" fmla="*/ 446522 w 2553868"/>
                <a:gd name="connsiteY22" fmla="*/ 1276933 h 1276933"/>
                <a:gd name="connsiteX23" fmla="*/ 0 w 2553868"/>
                <a:gd name="connsiteY23" fmla="*/ 1276933 h 1276933"/>
                <a:gd name="connsiteX24" fmla="*/ 154119 w 2553868"/>
                <a:gd name="connsiteY24"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45787 w 2553868"/>
                <a:gd name="connsiteY8" fmla="*/ 642753 h 1276933"/>
                <a:gd name="connsiteX9" fmla="*/ 1855654 w 2553868"/>
                <a:gd name="connsiteY9" fmla="*/ 641218 h 1276933"/>
                <a:gd name="connsiteX10" fmla="*/ 1865414 w 2553868"/>
                <a:gd name="connsiteY10" fmla="*/ 640882 h 1276933"/>
                <a:gd name="connsiteX11" fmla="*/ 1845787 w 2553868"/>
                <a:gd name="connsiteY11" fmla="*/ 642753 h 1276933"/>
                <a:gd name="connsiteX12" fmla="*/ 154119 w 2553868"/>
                <a:gd name="connsiteY12" fmla="*/ 668271 h 1276933"/>
                <a:gd name="connsiteX13" fmla="*/ 1276934 w 2553868"/>
                <a:gd name="connsiteY13" fmla="*/ 0 h 1276933"/>
                <a:gd name="connsiteX14" fmla="*/ 2547275 w 2553868"/>
                <a:gd name="connsiteY14" fmla="*/ 1146374 h 1276933"/>
                <a:gd name="connsiteX15" fmla="*/ 2551297 w 2553868"/>
                <a:gd name="connsiteY15" fmla="*/ 1226023 h 1276933"/>
                <a:gd name="connsiteX16" fmla="*/ 2532112 w 2553868"/>
                <a:gd name="connsiteY16" fmla="*/ 1111686 h 1276933"/>
                <a:gd name="connsiteX17" fmla="*/ 2339583 w 2553868"/>
                <a:gd name="connsiteY17" fmla="*/ 799576 h 1276933"/>
                <a:gd name="connsiteX18" fmla="*/ 2234634 w 2553868"/>
                <a:gd name="connsiteY18" fmla="*/ 724005 h 1276933"/>
                <a:gd name="connsiteX19" fmla="*/ 2234634 w 2553868"/>
                <a:gd name="connsiteY19" fmla="*/ 724005 h 1276933"/>
                <a:gd name="connsiteX20" fmla="*/ 490311 w 2553868"/>
                <a:gd name="connsiteY20" fmla="*/ 1191395 h 1276933"/>
                <a:gd name="connsiteX21" fmla="*/ 446522 w 2553868"/>
                <a:gd name="connsiteY21" fmla="*/ 1276933 h 1276933"/>
                <a:gd name="connsiteX22" fmla="*/ 0 w 2553868"/>
                <a:gd name="connsiteY22" fmla="*/ 1276933 h 1276933"/>
                <a:gd name="connsiteX23" fmla="*/ 154119 w 2553868"/>
                <a:gd name="connsiteY23"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45787 w 2553868"/>
                <a:gd name="connsiteY8" fmla="*/ 642753 h 1276933"/>
                <a:gd name="connsiteX9" fmla="*/ 1855654 w 2553868"/>
                <a:gd name="connsiteY9" fmla="*/ 641218 h 1276933"/>
                <a:gd name="connsiteX10" fmla="*/ 1845787 w 2553868"/>
                <a:gd name="connsiteY10" fmla="*/ 642753 h 1276933"/>
                <a:gd name="connsiteX11" fmla="*/ 154119 w 2553868"/>
                <a:gd name="connsiteY11" fmla="*/ 668271 h 1276933"/>
                <a:gd name="connsiteX12" fmla="*/ 1276934 w 2553868"/>
                <a:gd name="connsiteY12" fmla="*/ 0 h 1276933"/>
                <a:gd name="connsiteX13" fmla="*/ 2547275 w 2553868"/>
                <a:gd name="connsiteY13" fmla="*/ 1146374 h 1276933"/>
                <a:gd name="connsiteX14" fmla="*/ 2551297 w 2553868"/>
                <a:gd name="connsiteY14" fmla="*/ 1226023 h 1276933"/>
                <a:gd name="connsiteX15" fmla="*/ 2532112 w 2553868"/>
                <a:gd name="connsiteY15" fmla="*/ 1111686 h 1276933"/>
                <a:gd name="connsiteX16" fmla="*/ 2339583 w 2553868"/>
                <a:gd name="connsiteY16" fmla="*/ 799576 h 1276933"/>
                <a:gd name="connsiteX17" fmla="*/ 2234634 w 2553868"/>
                <a:gd name="connsiteY17" fmla="*/ 724005 h 1276933"/>
                <a:gd name="connsiteX18" fmla="*/ 2234634 w 2553868"/>
                <a:gd name="connsiteY18" fmla="*/ 724005 h 1276933"/>
                <a:gd name="connsiteX19" fmla="*/ 490311 w 2553868"/>
                <a:gd name="connsiteY19" fmla="*/ 1191395 h 1276933"/>
                <a:gd name="connsiteX20" fmla="*/ 446522 w 2553868"/>
                <a:gd name="connsiteY20" fmla="*/ 1276933 h 1276933"/>
                <a:gd name="connsiteX21" fmla="*/ 0 w 2553868"/>
                <a:gd name="connsiteY21" fmla="*/ 1276933 h 1276933"/>
                <a:gd name="connsiteX22" fmla="*/ 154119 w 2553868"/>
                <a:gd name="connsiteY22"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54119 w 2553868"/>
                <a:gd name="connsiteY8" fmla="*/ 668271 h 1276933"/>
                <a:gd name="connsiteX9" fmla="*/ 1276934 w 2553868"/>
                <a:gd name="connsiteY9" fmla="*/ 0 h 1276933"/>
                <a:gd name="connsiteX10" fmla="*/ 2547275 w 2553868"/>
                <a:gd name="connsiteY10" fmla="*/ 1146374 h 1276933"/>
                <a:gd name="connsiteX11" fmla="*/ 2551297 w 2553868"/>
                <a:gd name="connsiteY11" fmla="*/ 1226023 h 1276933"/>
                <a:gd name="connsiteX12" fmla="*/ 2532112 w 2553868"/>
                <a:gd name="connsiteY12" fmla="*/ 1111686 h 1276933"/>
                <a:gd name="connsiteX13" fmla="*/ 2339583 w 2553868"/>
                <a:gd name="connsiteY13" fmla="*/ 799576 h 1276933"/>
                <a:gd name="connsiteX14" fmla="*/ 2234634 w 2553868"/>
                <a:gd name="connsiteY14" fmla="*/ 724005 h 1276933"/>
                <a:gd name="connsiteX15" fmla="*/ 2234634 w 2553868"/>
                <a:gd name="connsiteY15" fmla="*/ 724005 h 1276933"/>
                <a:gd name="connsiteX16" fmla="*/ 490311 w 2553868"/>
                <a:gd name="connsiteY16" fmla="*/ 1191395 h 1276933"/>
                <a:gd name="connsiteX17" fmla="*/ 446522 w 2553868"/>
                <a:gd name="connsiteY17" fmla="*/ 1276933 h 1276933"/>
                <a:gd name="connsiteX18" fmla="*/ 0 w 2553868"/>
                <a:gd name="connsiteY18" fmla="*/ 1276933 h 1276933"/>
                <a:gd name="connsiteX19" fmla="*/ 154119 w 2553868"/>
                <a:gd name="connsiteY19"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234634 w 2553868"/>
                <a:gd name="connsiteY4" fmla="*/ 724005 h 1276933"/>
                <a:gd name="connsiteX5" fmla="*/ 2161647 w 2553868"/>
                <a:gd name="connsiteY5" fmla="*/ 687789 h 1276933"/>
                <a:gd name="connsiteX6" fmla="*/ 2234634 w 2553868"/>
                <a:gd name="connsiteY6" fmla="*/ 724005 h 1276933"/>
                <a:gd name="connsiteX7" fmla="*/ 154119 w 2553868"/>
                <a:gd name="connsiteY7" fmla="*/ 668271 h 1276933"/>
                <a:gd name="connsiteX8" fmla="*/ 1276934 w 2553868"/>
                <a:gd name="connsiteY8" fmla="*/ 0 h 1276933"/>
                <a:gd name="connsiteX9" fmla="*/ 2547275 w 2553868"/>
                <a:gd name="connsiteY9" fmla="*/ 1146374 h 1276933"/>
                <a:gd name="connsiteX10" fmla="*/ 2551297 w 2553868"/>
                <a:gd name="connsiteY10" fmla="*/ 1226023 h 1276933"/>
                <a:gd name="connsiteX11" fmla="*/ 2532112 w 2553868"/>
                <a:gd name="connsiteY11" fmla="*/ 1111686 h 1276933"/>
                <a:gd name="connsiteX12" fmla="*/ 2339583 w 2553868"/>
                <a:gd name="connsiteY12" fmla="*/ 799576 h 1276933"/>
                <a:gd name="connsiteX13" fmla="*/ 2234634 w 2553868"/>
                <a:gd name="connsiteY13" fmla="*/ 724005 h 1276933"/>
                <a:gd name="connsiteX14" fmla="*/ 2234634 w 2553868"/>
                <a:gd name="connsiteY14" fmla="*/ 724005 h 1276933"/>
                <a:gd name="connsiteX15" fmla="*/ 490311 w 2553868"/>
                <a:gd name="connsiteY15" fmla="*/ 1191395 h 1276933"/>
                <a:gd name="connsiteX16" fmla="*/ 446522 w 2553868"/>
                <a:gd name="connsiteY16" fmla="*/ 1276933 h 1276933"/>
                <a:gd name="connsiteX17" fmla="*/ 0 w 2553868"/>
                <a:gd name="connsiteY17" fmla="*/ 1276933 h 1276933"/>
                <a:gd name="connsiteX18" fmla="*/ 154119 w 2553868"/>
                <a:gd name="connsiteY18" fmla="*/ 668271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53868" h="1276933">
                  <a:moveTo>
                    <a:pt x="2552124" y="1242388"/>
                  </a:moveTo>
                  <a:lnTo>
                    <a:pt x="2553868" y="1276933"/>
                  </a:lnTo>
                  <a:lnTo>
                    <a:pt x="2551215" y="1276933"/>
                  </a:lnTo>
                  <a:lnTo>
                    <a:pt x="2552124" y="1242388"/>
                  </a:lnTo>
                  <a:close/>
                  <a:moveTo>
                    <a:pt x="2234634" y="724005"/>
                  </a:moveTo>
                  <a:lnTo>
                    <a:pt x="2161647" y="687789"/>
                  </a:lnTo>
                  <a:lnTo>
                    <a:pt x="2234634" y="724005"/>
                  </a:lnTo>
                  <a:close/>
                  <a:moveTo>
                    <a:pt x="154119" y="668271"/>
                  </a:moveTo>
                  <a:cubicBezTo>
                    <a:pt x="370354" y="270219"/>
                    <a:pt x="792087" y="0"/>
                    <a:pt x="1276934" y="0"/>
                  </a:cubicBezTo>
                  <a:cubicBezTo>
                    <a:pt x="1938088" y="0"/>
                    <a:pt x="2481883" y="502474"/>
                    <a:pt x="2547275" y="1146374"/>
                  </a:cubicBezTo>
                  <a:lnTo>
                    <a:pt x="2551297" y="1226023"/>
                  </a:lnTo>
                  <a:lnTo>
                    <a:pt x="2532112" y="1111686"/>
                  </a:lnTo>
                  <a:cubicBezTo>
                    <a:pt x="2500394" y="993314"/>
                    <a:pt x="2434808" y="884016"/>
                    <a:pt x="2339583" y="799576"/>
                  </a:cubicBezTo>
                  <a:lnTo>
                    <a:pt x="2234634" y="724005"/>
                  </a:lnTo>
                  <a:lnTo>
                    <a:pt x="2234634" y="724005"/>
                  </a:lnTo>
                  <a:cubicBezTo>
                    <a:pt x="1623887" y="371390"/>
                    <a:pt x="842926" y="580648"/>
                    <a:pt x="490311" y="1191395"/>
                  </a:cubicBezTo>
                  <a:lnTo>
                    <a:pt x="446522" y="1276933"/>
                  </a:lnTo>
                  <a:lnTo>
                    <a:pt x="0" y="1276933"/>
                  </a:lnTo>
                  <a:cubicBezTo>
                    <a:pt x="0" y="1056549"/>
                    <a:pt x="55830" y="849204"/>
                    <a:pt x="154119" y="668271"/>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828800" hangingPunct="1">
                <a:defRPr/>
              </a:pPr>
              <a:endParaRPr lang="en-US" sz="2700" kern="1200">
                <a:solidFill>
                  <a:prstClr val="white"/>
                </a:solidFill>
                <a:latin typeface="Calibri"/>
              </a:endParaRPr>
            </a:p>
          </p:txBody>
        </p:sp>
        <p:sp>
          <p:nvSpPr>
            <p:cNvPr id="94" name="Rectangle 93">
              <a:extLst>
                <a:ext uri="{FF2B5EF4-FFF2-40B4-BE49-F238E27FC236}">
                  <a16:creationId xmlns:a16="http://schemas.microsoft.com/office/drawing/2014/main" id="{B67DB09B-039E-4D7F-AFCA-79E045370A98}"/>
                </a:ext>
              </a:extLst>
            </p:cNvPr>
            <p:cNvSpPr/>
            <p:nvPr/>
          </p:nvSpPr>
          <p:spPr>
            <a:xfrm rot="4508964">
              <a:off x="5381405" y="1936133"/>
              <a:ext cx="2195438" cy="2193058"/>
            </a:xfrm>
            <a:prstGeom prst="rect">
              <a:avLst/>
            </a:prstGeom>
            <a:noFill/>
          </p:spPr>
          <p:txBody>
            <a:bodyPr spcFirstLastPara="1" wrap="none" lIns="137160" tIns="68580" rIns="137160" bIns="68580" numCol="1">
              <a:prstTxWarp prst="textArchUp">
                <a:avLst/>
              </a:prstTxWarp>
              <a:spAutoFit/>
            </a:bodyPr>
            <a:lstStyle/>
            <a:p>
              <a:pPr algn="ctr" defTabSz="1828800" hangingPunct="1">
                <a:defRPr/>
              </a:pPr>
              <a:r>
                <a:rPr lang="hi-IN" sz="4800" b="1" kern="1200" dirty="0">
                  <a:ln w="0"/>
                  <a:solidFill>
                    <a:prstClr val="white"/>
                  </a:solidFill>
                  <a:latin typeface="Calibri"/>
                  <a:ea typeface="+mn-ea"/>
                  <a:cs typeface="+mn-cs"/>
                </a:rPr>
                <a:t>तकनीकी</a:t>
              </a:r>
              <a:endParaRPr lang="en-US" sz="4800" b="1" kern="1200" dirty="0">
                <a:ln w="0"/>
                <a:solidFill>
                  <a:prstClr val="white"/>
                </a:solidFill>
                <a:latin typeface="Calibri"/>
                <a:ea typeface="+mn-ea"/>
                <a:cs typeface="+mn-cs"/>
              </a:endParaRPr>
            </a:p>
          </p:txBody>
        </p:sp>
        <p:pic>
          <p:nvPicPr>
            <p:cNvPr id="44" name="Picture 43"/>
            <p:cNvPicPr>
              <a:picLocks noChangeAspect="1"/>
            </p:cNvPicPr>
            <p:nvPr/>
          </p:nvPicPr>
          <p:blipFill rotWithShape="1">
            <a:blip r:embed="rId12" cstate="print">
              <a:extLst>
                <a:ext uri="{BEBA8EAE-BF5A-486C-A8C5-ECC9F3942E4B}">
                  <a14:imgProps xmlns:a14="http://schemas.microsoft.com/office/drawing/2010/main">
                    <a14:imgLayer r:embed="rId13">
                      <a14:imgEffect>
                        <a14:backgroundRemoval t="10000" b="90000" l="10000" r="90000">
                          <a14:foregroundMark x1="58385" y1="31105" x2="58385" y2="31105"/>
                        </a14:backgroundRemoval>
                      </a14:imgEffect>
                    </a14:imgLayer>
                  </a14:imgProps>
                </a:ext>
                <a:ext uri="{28A0092B-C50C-407E-A947-70E740481C1C}">
                  <a14:useLocalDpi xmlns:a14="http://schemas.microsoft.com/office/drawing/2010/main" val="0"/>
                </a:ext>
              </a:extLst>
            </a:blip>
            <a:srcRect l="17307" t="11441" r="13462" b="26435"/>
            <a:stretch/>
          </p:blipFill>
          <p:spPr>
            <a:xfrm>
              <a:off x="6945345" y="3607803"/>
              <a:ext cx="641093" cy="516436"/>
            </a:xfrm>
            <a:prstGeom prst="rect">
              <a:avLst/>
            </a:prstGeom>
          </p:spPr>
        </p:pic>
      </p:grpSp>
      <p:pic>
        <p:nvPicPr>
          <p:cNvPr id="2" name="Picture 1">
            <a:extLst>
              <a:ext uri="{FF2B5EF4-FFF2-40B4-BE49-F238E27FC236}">
                <a16:creationId xmlns:a16="http://schemas.microsoft.com/office/drawing/2014/main" id="{E32C52F4-AECD-E947-446D-58ECEDA07044}"/>
              </a:ext>
            </a:extLst>
          </p:cNvPr>
          <p:cNvPicPr>
            <a:picLocks noChangeAspect="1"/>
          </p:cNvPicPr>
          <p:nvPr/>
        </p:nvPicPr>
        <p:blipFill>
          <a:blip r:embed="rId14"/>
          <a:stretch>
            <a:fillRect/>
          </a:stretch>
        </p:blipFill>
        <p:spPr>
          <a:xfrm>
            <a:off x="22035117" y="106280"/>
            <a:ext cx="1996496" cy="2176574"/>
          </a:xfrm>
          <a:prstGeom prst="rect">
            <a:avLst/>
          </a:prstGeom>
        </p:spPr>
      </p:pic>
    </p:spTree>
    <p:extLst>
      <p:ext uri="{BB962C8B-B14F-4D97-AF65-F5344CB8AC3E}">
        <p14:creationId xmlns:p14="http://schemas.microsoft.com/office/powerpoint/2010/main" val="116357783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fade">
                                      <p:cBhvr>
                                        <p:cTn id="10" dur="500"/>
                                        <p:tgtEl>
                                          <p:spTgt spid="9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fade">
                                      <p:cBhvr>
                                        <p:cTn id="13" dur="500"/>
                                        <p:tgtEl>
                                          <p:spTgt spid="69"/>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05"/>
                                        </p:tgtEl>
                                        <p:attrNameLst>
                                          <p:attrName>style.visibility</p:attrName>
                                        </p:attrNameLst>
                                      </p:cBhvr>
                                      <p:to>
                                        <p:strVal val="visible"/>
                                      </p:to>
                                    </p:set>
                                    <p:animEffect transition="in" filter="fade">
                                      <p:cBhvr>
                                        <p:cTn id="29" dur="500"/>
                                        <p:tgtEl>
                                          <p:spTgt spid="105"/>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32" grpId="0"/>
      <p:bldP spid="69" grpId="0"/>
      <p:bldP spid="10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21B5C-7732-B67C-0FA2-2156BF4058A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992F1F2-5BAB-B138-E0E0-72EAEBB85C74}"/>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CB171A8-B485-E022-5B93-8F9345E7FA50}"/>
              </a:ext>
            </a:extLst>
          </p:cNvPr>
          <p:cNvSpPr txBox="1"/>
          <p:nvPr/>
        </p:nvSpPr>
        <p:spPr>
          <a:xfrm>
            <a:off x="8564880" y="4669452"/>
            <a:ext cx="15382807" cy="84312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r>
              <a:rPr lang="hi-IN" sz="4400" b="1" dirty="0">
                <a:solidFill>
                  <a:schemeClr val="tx1"/>
                </a:solidFill>
              </a:rPr>
              <a:t>उपायों की योजना, आयोजन, समन्वय और कार्यान्वयन की एक सतत और एकीकृत प्रक्रिया जो इसके लिए आवश्यक या समीचीन है- 
</a:t>
            </a:r>
            <a:r>
              <a:rPr lang="en-IN" sz="4400" b="1" dirty="0">
                <a:solidFill>
                  <a:schemeClr val="tx1"/>
                </a:solidFill>
              </a:rPr>
              <a:t>1. </a:t>
            </a:r>
            <a:r>
              <a:rPr lang="hi-IN" sz="4400" b="1" dirty="0">
                <a:solidFill>
                  <a:schemeClr val="tx1"/>
                </a:solidFill>
              </a:rPr>
              <a:t>रोकथाम और शमन |
</a:t>
            </a:r>
            <a:r>
              <a:rPr lang="en-IN" sz="4400" b="1" dirty="0">
                <a:solidFill>
                  <a:schemeClr val="tx1"/>
                </a:solidFill>
              </a:rPr>
              <a:t>2. </a:t>
            </a:r>
            <a:r>
              <a:rPr lang="hi-IN" sz="4400" b="1" dirty="0">
                <a:solidFill>
                  <a:schemeClr val="tx1"/>
                </a:solidFill>
              </a:rPr>
              <a:t>तैयारी।
</a:t>
            </a:r>
            <a:r>
              <a:rPr lang="en-IN" sz="4400" b="1" dirty="0">
                <a:solidFill>
                  <a:schemeClr val="tx1"/>
                </a:solidFill>
              </a:rPr>
              <a:t>3. </a:t>
            </a:r>
            <a:r>
              <a:rPr lang="hi-IN" sz="4400" b="1" dirty="0">
                <a:solidFill>
                  <a:schemeClr val="tx1"/>
                </a:solidFill>
              </a:rPr>
              <a:t>किसी भी आपदा के प्रभावों की गंभीरता या परिमाण का आकलन </a:t>
            </a:r>
            <a:r>
              <a:rPr lang="en-IN" sz="4400" b="1" dirty="0">
                <a:solidFill>
                  <a:schemeClr val="tx1"/>
                </a:solidFill>
              </a:rPr>
              <a:t>                            </a:t>
            </a:r>
            <a:r>
              <a:rPr lang="hi-IN" sz="4400" b="1" dirty="0">
                <a:solidFill>
                  <a:schemeClr val="tx1"/>
                </a:solidFill>
              </a:rPr>
              <a:t>करना।
</a:t>
            </a:r>
            <a:r>
              <a:rPr lang="en-IN" sz="4400" b="1" dirty="0">
                <a:solidFill>
                  <a:schemeClr val="tx1"/>
                </a:solidFill>
              </a:rPr>
              <a:t>4. </a:t>
            </a:r>
            <a:r>
              <a:rPr lang="hi-IN" sz="4400" b="1" dirty="0">
                <a:solidFill>
                  <a:schemeClr val="tx1"/>
                </a:solidFill>
              </a:rPr>
              <a:t>त्वरित प्रतिक्रिया ।
</a:t>
            </a:r>
            <a:r>
              <a:rPr lang="en-IN" sz="4400" b="1" dirty="0">
                <a:solidFill>
                  <a:schemeClr val="tx1"/>
                </a:solidFill>
              </a:rPr>
              <a:t>5. </a:t>
            </a:r>
            <a:r>
              <a:rPr lang="hi-IN" sz="4400" b="1" dirty="0">
                <a:solidFill>
                  <a:schemeClr val="tx1"/>
                </a:solidFill>
              </a:rPr>
              <a:t>निकासी, बचाव और राहत।
</a:t>
            </a:r>
            <a:r>
              <a:rPr lang="en-IN" sz="4400" b="1" dirty="0">
                <a:solidFill>
                  <a:schemeClr val="tx1"/>
                </a:solidFill>
              </a:rPr>
              <a:t>6.</a:t>
            </a:r>
            <a:r>
              <a:rPr lang="hi-IN" sz="4400" b="1" dirty="0">
                <a:solidFill>
                  <a:schemeClr val="tx1"/>
                </a:solidFill>
              </a:rPr>
              <a:t>पुनर्वास और पुनर्निर्माण।
</a:t>
            </a:r>
            <a:r>
              <a:rPr lang="en-IN" sz="4400" b="1" dirty="0">
                <a:solidFill>
                  <a:schemeClr val="tx1"/>
                </a:solidFill>
              </a:rPr>
              <a:t>7.</a:t>
            </a:r>
            <a:r>
              <a:rPr lang="hi-IN" sz="4400" b="1" dirty="0">
                <a:solidFill>
                  <a:schemeClr val="tx1"/>
                </a:solidFill>
              </a:rPr>
              <a:t>क्षमता निर्माण।</a:t>
            </a:r>
            <a:endParaRPr lang="en-US" sz="4400" b="1" dirty="0">
              <a:solidFill>
                <a:schemeClr val="tx1"/>
              </a:solidFill>
            </a:endParaRPr>
          </a:p>
        </p:txBody>
      </p:sp>
      <p:sp>
        <p:nvSpPr>
          <p:cNvPr id="114" name="PPT 2 -">
            <a:extLst>
              <a:ext uri="{FF2B5EF4-FFF2-40B4-BE49-F238E27FC236}">
                <a16:creationId xmlns:a16="http://schemas.microsoft.com/office/drawing/2014/main" id="{4EDE3184-319C-B9A8-ABEF-CE3CE873C579}"/>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8C62F292-7412-B111-1687-8434917B2927}"/>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E932DC55-AFCD-E005-7D07-A18494059661}"/>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23</a:t>
            </a:fld>
            <a:endParaRPr dirty="0"/>
          </a:p>
        </p:txBody>
      </p:sp>
      <p:pic>
        <p:nvPicPr>
          <p:cNvPr id="6" name="Picture 5" descr="A logo with text on it&#10;&#10;AI-generated content may be incorrect.">
            <a:extLst>
              <a:ext uri="{FF2B5EF4-FFF2-40B4-BE49-F238E27FC236}">
                <a16:creationId xmlns:a16="http://schemas.microsoft.com/office/drawing/2014/main" id="{1F08D77E-9BC0-99A1-7069-E09B934237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BF2EC7C-0813-C132-27C6-13094D64EA83}"/>
              </a:ext>
            </a:extLst>
          </p:cNvPr>
          <p:cNvSpPr txBox="1"/>
          <p:nvPr/>
        </p:nvSpPr>
        <p:spPr>
          <a:xfrm>
            <a:off x="742863" y="2812493"/>
            <a:ext cx="7113118" cy="10994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आपदा प्रबंधन</a:t>
            </a:r>
            <a:endParaRPr lang="en-US" dirty="0"/>
          </a:p>
        </p:txBody>
      </p:sp>
      <p:pic>
        <p:nvPicPr>
          <p:cNvPr id="2" name="Picture 1">
            <a:extLst>
              <a:ext uri="{FF2B5EF4-FFF2-40B4-BE49-F238E27FC236}">
                <a16:creationId xmlns:a16="http://schemas.microsoft.com/office/drawing/2014/main" id="{E0278301-F6B2-88A7-8186-6BEED272DBFE}"/>
              </a:ext>
            </a:extLst>
          </p:cNvPr>
          <p:cNvPicPr>
            <a:picLocks noChangeAspect="1"/>
          </p:cNvPicPr>
          <p:nvPr/>
        </p:nvPicPr>
        <p:blipFill>
          <a:blip r:embed="rId3"/>
          <a:stretch>
            <a:fillRect/>
          </a:stretch>
        </p:blipFill>
        <p:spPr>
          <a:xfrm>
            <a:off x="22309437" y="8002"/>
            <a:ext cx="1996496" cy="2176574"/>
          </a:xfrm>
          <a:prstGeom prst="rect">
            <a:avLst/>
          </a:prstGeom>
        </p:spPr>
      </p:pic>
    </p:spTree>
    <p:extLst>
      <p:ext uri="{BB962C8B-B14F-4D97-AF65-F5344CB8AC3E}">
        <p14:creationId xmlns:p14="http://schemas.microsoft.com/office/powerpoint/2010/main" val="2581765637"/>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EB374-85F4-4FEE-4B19-9E6EC4A2697A}"/>
            </a:ext>
          </a:extLst>
        </p:cNvPr>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A58FA36E-DD73-7351-AFA1-85FD1D18CB1C}"/>
              </a:ext>
            </a:extLst>
          </p:cNvPr>
          <p:cNvSpPr txBox="1"/>
          <p:nvPr/>
        </p:nvSpPr>
        <p:spPr>
          <a:xfrm>
            <a:off x="1138383" y="2482640"/>
            <a:ext cx="6969298" cy="10971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sz="6600" dirty="0"/>
              <a:t>आपदा प्रबंधन चक्र</a:t>
            </a:r>
            <a:endParaRPr lang="en-IN" dirty="0"/>
          </a:p>
        </p:txBody>
      </p:sp>
      <p:pic>
        <p:nvPicPr>
          <p:cNvPr id="2" name="Picture 1">
            <a:extLst>
              <a:ext uri="{FF2B5EF4-FFF2-40B4-BE49-F238E27FC236}">
                <a16:creationId xmlns:a16="http://schemas.microsoft.com/office/drawing/2014/main" id="{19EF8011-D0E5-7C72-6CCE-B09A708FB0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6658" y="0"/>
            <a:ext cx="14538959" cy="13716000"/>
          </a:xfrm>
          <a:prstGeom prst="ellipse">
            <a:avLst/>
          </a:prstGeom>
          <a:ln>
            <a:noFill/>
          </a:ln>
          <a:effectLst>
            <a:softEdge rad="112500"/>
          </a:effectLst>
        </p:spPr>
      </p:pic>
      <p:pic>
        <p:nvPicPr>
          <p:cNvPr id="3" name="Picture 2">
            <a:extLst>
              <a:ext uri="{FF2B5EF4-FFF2-40B4-BE49-F238E27FC236}">
                <a16:creationId xmlns:a16="http://schemas.microsoft.com/office/drawing/2014/main" id="{9439282B-BD51-E286-2F69-30ECB5932C7C}"/>
              </a:ext>
            </a:extLst>
          </p:cNvPr>
          <p:cNvPicPr>
            <a:picLocks noChangeAspect="1"/>
          </p:cNvPicPr>
          <p:nvPr/>
        </p:nvPicPr>
        <p:blipFill>
          <a:blip r:embed="rId3"/>
          <a:stretch>
            <a:fillRect/>
          </a:stretch>
        </p:blipFill>
        <p:spPr>
          <a:xfrm>
            <a:off x="22037040" y="8002"/>
            <a:ext cx="2268893" cy="2473540"/>
          </a:xfrm>
          <a:prstGeom prst="rect">
            <a:avLst/>
          </a:prstGeom>
        </p:spPr>
      </p:pic>
    </p:spTree>
    <p:extLst>
      <p:ext uri="{BB962C8B-B14F-4D97-AF65-F5344CB8AC3E}">
        <p14:creationId xmlns:p14="http://schemas.microsoft.com/office/powerpoint/2010/main" val="2664649426"/>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0C08E-6F91-5393-7E6D-F5068F6B74B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B7F2323-230E-C16C-FB1F-4048FBC2477A}"/>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E41F9CC-159A-E627-AAF9-5A1B31AC14AC}"/>
              </a:ext>
            </a:extLst>
          </p:cNvPr>
          <p:cNvSpPr txBox="1"/>
          <p:nvPr/>
        </p:nvSpPr>
        <p:spPr>
          <a:xfrm>
            <a:off x="8564880" y="4669452"/>
            <a:ext cx="15076257" cy="47515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85800" indent="-68580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5400" dirty="0">
                <a:solidFill>
                  <a:schemeClr val="tx1"/>
                </a:solidFill>
              </a:rPr>
              <a:t>राज्य आपदा प्रबंधन प्राधिकरण (एसडीएमए) की अध्यक्षता मुख्यमंत्री करते हैं।
आठ सदस्यों में से एक को मुख्यमंत्री द्वारा राज्य प्राधिकरण के उपाध्यक्ष के रूप में नामित किया जा सकता है।</a:t>
            </a:r>
            <a:endParaRPr lang="en-US" sz="5400" dirty="0">
              <a:solidFill>
                <a:schemeClr val="tx1"/>
              </a:solidFill>
            </a:endParaRPr>
          </a:p>
        </p:txBody>
      </p:sp>
      <p:sp>
        <p:nvSpPr>
          <p:cNvPr id="114" name="PPT 2 -">
            <a:extLst>
              <a:ext uri="{FF2B5EF4-FFF2-40B4-BE49-F238E27FC236}">
                <a16:creationId xmlns:a16="http://schemas.microsoft.com/office/drawing/2014/main" id="{8C297E59-B95F-9DCE-AF76-52F0D6990676}"/>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B8A3BE79-6B3A-A46F-C8C3-04ACB9BCDEBC}"/>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BB2CA224-123D-B8DA-B6BC-BA6BEBC86E9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25</a:t>
            </a:fld>
            <a:endParaRPr dirty="0"/>
          </a:p>
        </p:txBody>
      </p:sp>
      <p:pic>
        <p:nvPicPr>
          <p:cNvPr id="6" name="Picture 5" descr="A logo with text on it&#10;&#10;AI-generated content may be incorrect.">
            <a:extLst>
              <a:ext uri="{FF2B5EF4-FFF2-40B4-BE49-F238E27FC236}">
                <a16:creationId xmlns:a16="http://schemas.microsoft.com/office/drawing/2014/main" id="{85127096-49A4-382F-20D9-BB476FC225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8348DDFA-3A71-0515-5844-534785247F86}"/>
              </a:ext>
            </a:extLst>
          </p:cNvPr>
          <p:cNvSpPr txBox="1"/>
          <p:nvPr/>
        </p:nvSpPr>
        <p:spPr>
          <a:xfrm>
            <a:off x="742863" y="2812493"/>
            <a:ext cx="7113118" cy="28722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राज्य आपदा प्रबंधन प्राधिकरण (एसडीएमए)</a:t>
            </a:r>
            <a:endParaRPr lang="en-IN" b="0" dirty="0"/>
          </a:p>
        </p:txBody>
      </p:sp>
      <p:sp>
        <p:nvSpPr>
          <p:cNvPr id="2" name="Gunshot wounds">
            <a:extLst>
              <a:ext uri="{FF2B5EF4-FFF2-40B4-BE49-F238E27FC236}">
                <a16:creationId xmlns:a16="http://schemas.microsoft.com/office/drawing/2014/main" id="{67A92BAA-25E7-EEE9-FD42-EF51270FB57B}"/>
              </a:ext>
            </a:extLst>
          </p:cNvPr>
          <p:cNvSpPr txBox="1"/>
          <p:nvPr/>
        </p:nvSpPr>
        <p:spPr>
          <a:xfrm>
            <a:off x="1028608" y="7489679"/>
            <a:ext cx="3189777" cy="11079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3600" b="1" dirty="0">
                <a:solidFill>
                  <a:srgbClr val="FF0000"/>
                </a:solidFill>
              </a:rPr>
              <a:t>CHAPTER III</a:t>
            </a:r>
            <a:r>
              <a:rPr lang="en-US" sz="3600" dirty="0">
                <a:solidFill>
                  <a:srgbClr val="FF0000"/>
                </a:solidFill>
              </a:rPr>
              <a:t>  </a:t>
            </a:r>
            <a:r>
              <a:rPr lang="en-US" sz="3600" b="1" dirty="0">
                <a:solidFill>
                  <a:srgbClr val="FF0000"/>
                </a:solidFill>
              </a:rPr>
              <a:t>(SEC  14-24)</a:t>
            </a:r>
            <a:endParaRPr sz="3600" dirty="0">
              <a:solidFill>
                <a:srgbClr val="FF0000"/>
              </a:solidFill>
            </a:endParaRPr>
          </a:p>
        </p:txBody>
      </p:sp>
      <p:pic>
        <p:nvPicPr>
          <p:cNvPr id="3" name="Picture 2">
            <a:extLst>
              <a:ext uri="{FF2B5EF4-FFF2-40B4-BE49-F238E27FC236}">
                <a16:creationId xmlns:a16="http://schemas.microsoft.com/office/drawing/2014/main" id="{C0DB1410-37A3-01E2-CEEC-2DADC6E55A05}"/>
              </a:ext>
            </a:extLst>
          </p:cNvPr>
          <p:cNvPicPr>
            <a:picLocks noChangeAspect="1"/>
          </p:cNvPicPr>
          <p:nvPr/>
        </p:nvPicPr>
        <p:blipFill>
          <a:blip r:embed="rId3"/>
          <a:stretch>
            <a:fillRect/>
          </a:stretch>
        </p:blipFill>
        <p:spPr>
          <a:xfrm>
            <a:off x="22309437" y="8002"/>
            <a:ext cx="1996496" cy="2176574"/>
          </a:xfrm>
          <a:prstGeom prst="rect">
            <a:avLst/>
          </a:prstGeom>
        </p:spPr>
      </p:pic>
    </p:spTree>
    <p:extLst>
      <p:ext uri="{BB962C8B-B14F-4D97-AF65-F5344CB8AC3E}">
        <p14:creationId xmlns:p14="http://schemas.microsoft.com/office/powerpoint/2010/main" val="3950646008"/>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CB92D-8464-DCE9-DB24-856C7794E44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AB4A493-8117-3197-6D3C-B41FADDFF8CA}"/>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D2D2DBD-DA08-0803-4C50-7AE699D2438B}"/>
              </a:ext>
            </a:extLst>
          </p:cNvPr>
          <p:cNvSpPr txBox="1"/>
          <p:nvPr/>
        </p:nvSpPr>
        <p:spPr>
          <a:xfrm>
            <a:off x="8564880" y="4669452"/>
            <a:ext cx="15076257" cy="68337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85800" indent="-68580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4700" dirty="0">
                <a:solidFill>
                  <a:schemeClr val="tx1"/>
                </a:solidFill>
              </a:rPr>
              <a:t>राज्य प्राधिकरण विशेषज्ञों की एक सलाहकार समिति का गठन कर सकता है।
राज्य प्राधिकरण राज्य में आपदा प्रबंधन के लिए नीतियों और योजनाओं को निर्धारित करने के लिए जिम्मेदार होगा।
राज्य प्राधिकरण राहत के न्यूनतम मानक प्रदान करने के लिए दिशा-निर्देशों की सिफारिश करेगा।
राज्य प्राधिकरण को राज्य कार्यकारी समिति द्वारा सहायता प्रदान की जाएगी।</a:t>
            </a:r>
            <a:endParaRPr lang="en-US" sz="4700" dirty="0">
              <a:solidFill>
                <a:schemeClr val="tx1"/>
              </a:solidFill>
            </a:endParaRPr>
          </a:p>
        </p:txBody>
      </p:sp>
      <p:sp>
        <p:nvSpPr>
          <p:cNvPr id="114" name="PPT 2 -">
            <a:extLst>
              <a:ext uri="{FF2B5EF4-FFF2-40B4-BE49-F238E27FC236}">
                <a16:creationId xmlns:a16="http://schemas.microsoft.com/office/drawing/2014/main" id="{1C6A72BC-1480-B6B8-965C-101025945232}"/>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F8B9FA39-4BC6-0F61-378B-D54B9680F8E1}"/>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0722F790-559E-FCF8-75E7-85292E57C90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26</a:t>
            </a:fld>
            <a:endParaRPr dirty="0"/>
          </a:p>
        </p:txBody>
      </p:sp>
      <p:pic>
        <p:nvPicPr>
          <p:cNvPr id="6" name="Picture 5" descr="A logo with text on it&#10;&#10;AI-generated content may be incorrect.">
            <a:extLst>
              <a:ext uri="{FF2B5EF4-FFF2-40B4-BE49-F238E27FC236}">
                <a16:creationId xmlns:a16="http://schemas.microsoft.com/office/drawing/2014/main" id="{CAF67C58-1010-A22C-BE71-67C9D52A57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E39EEA49-F251-636F-0B9F-595691825617}"/>
              </a:ext>
            </a:extLst>
          </p:cNvPr>
          <p:cNvSpPr txBox="1"/>
          <p:nvPr/>
        </p:nvSpPr>
        <p:spPr>
          <a:xfrm>
            <a:off x="1106101" y="2519212"/>
            <a:ext cx="7113118" cy="28722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राज्य आपदा प्रबंधन प्राधिकरण (एसडीएमए)</a:t>
            </a:r>
            <a:endParaRPr lang="en-IN" b="0" dirty="0"/>
          </a:p>
        </p:txBody>
      </p:sp>
      <p:sp>
        <p:nvSpPr>
          <p:cNvPr id="2" name="Gunshot wounds">
            <a:extLst>
              <a:ext uri="{FF2B5EF4-FFF2-40B4-BE49-F238E27FC236}">
                <a16:creationId xmlns:a16="http://schemas.microsoft.com/office/drawing/2014/main" id="{8845E32A-0A9E-0002-70A5-D4CCE69C7B0B}"/>
              </a:ext>
            </a:extLst>
          </p:cNvPr>
          <p:cNvSpPr txBox="1"/>
          <p:nvPr/>
        </p:nvSpPr>
        <p:spPr>
          <a:xfrm>
            <a:off x="1028608" y="7489679"/>
            <a:ext cx="3189777" cy="11079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3600" b="1" dirty="0">
                <a:solidFill>
                  <a:srgbClr val="FF0000"/>
                </a:solidFill>
              </a:rPr>
              <a:t>CHAPTER III</a:t>
            </a:r>
            <a:r>
              <a:rPr lang="en-US" sz="3600" dirty="0">
                <a:solidFill>
                  <a:srgbClr val="FF0000"/>
                </a:solidFill>
              </a:rPr>
              <a:t>  </a:t>
            </a:r>
            <a:r>
              <a:rPr lang="en-US" sz="3600" b="1" dirty="0">
                <a:solidFill>
                  <a:srgbClr val="FF0000"/>
                </a:solidFill>
              </a:rPr>
              <a:t>(SEC  14-24)</a:t>
            </a:r>
            <a:endParaRPr sz="3600" dirty="0">
              <a:solidFill>
                <a:srgbClr val="FF0000"/>
              </a:solidFill>
            </a:endParaRPr>
          </a:p>
        </p:txBody>
      </p:sp>
      <p:pic>
        <p:nvPicPr>
          <p:cNvPr id="3" name="Picture 2">
            <a:extLst>
              <a:ext uri="{FF2B5EF4-FFF2-40B4-BE49-F238E27FC236}">
                <a16:creationId xmlns:a16="http://schemas.microsoft.com/office/drawing/2014/main" id="{D807E832-D510-4055-B066-479986492204}"/>
              </a:ext>
            </a:extLst>
          </p:cNvPr>
          <p:cNvPicPr>
            <a:picLocks noChangeAspect="1"/>
          </p:cNvPicPr>
          <p:nvPr/>
        </p:nvPicPr>
        <p:blipFill>
          <a:blip r:embed="rId3"/>
          <a:stretch>
            <a:fillRect/>
          </a:stretch>
        </p:blipFill>
        <p:spPr>
          <a:xfrm>
            <a:off x="22309437" y="8002"/>
            <a:ext cx="1996496" cy="2176574"/>
          </a:xfrm>
          <a:prstGeom prst="rect">
            <a:avLst/>
          </a:prstGeom>
        </p:spPr>
      </p:pic>
    </p:spTree>
    <p:extLst>
      <p:ext uri="{BB962C8B-B14F-4D97-AF65-F5344CB8AC3E}">
        <p14:creationId xmlns:p14="http://schemas.microsoft.com/office/powerpoint/2010/main" val="3053298093"/>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63F5C-0753-67E0-1C38-ED05304F62EE}"/>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8E84F99-37FD-5759-2E66-9639CCC5F2A1}"/>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37DF378-D440-7E59-1D32-8A780C51C8C3}"/>
              </a:ext>
            </a:extLst>
          </p:cNvPr>
          <p:cNvSpPr txBox="1"/>
          <p:nvPr/>
        </p:nvSpPr>
        <p:spPr>
          <a:xfrm>
            <a:off x="8564880" y="4669452"/>
            <a:ext cx="15076257" cy="60381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85800" indent="-68580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4700" dirty="0">
                <a:solidFill>
                  <a:schemeClr val="tx1"/>
                </a:solidFill>
              </a:rPr>
              <a:t>कमजोर या प्रभावित क्षेत्र से या भीतर वाहनों के यातायात को नियंत्रित और प्रतिबंधित करें।
मलबा हटाना, खोज करना और बचाव अभियान चलाना।
आश्रय, भोजन, पेयजल, आवश्यक प्रावधान, स्वास्थ्य देखभाल और सेवाएं प्रदान करना।
राज्य सरकार के संबंधित विभाग, किसी जिला प्राधिकरण या अन्य प्राधिकरण को निदेश देना।</a:t>
            </a:r>
            <a:endParaRPr lang="en-US" sz="4700" dirty="0">
              <a:solidFill>
                <a:schemeClr val="tx1"/>
              </a:solidFill>
            </a:endParaRPr>
          </a:p>
        </p:txBody>
      </p:sp>
      <p:sp>
        <p:nvSpPr>
          <p:cNvPr id="114" name="PPT 2 -">
            <a:extLst>
              <a:ext uri="{FF2B5EF4-FFF2-40B4-BE49-F238E27FC236}">
                <a16:creationId xmlns:a16="http://schemas.microsoft.com/office/drawing/2014/main" id="{550D8E56-6F0F-E71E-0256-7E6DCB854168}"/>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A82A8DC5-4691-EEB2-0AEB-AC45B961B68F}"/>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4A76EF6B-FC69-0313-B1DE-09A220F64714}"/>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27</a:t>
            </a:fld>
            <a:endParaRPr dirty="0"/>
          </a:p>
        </p:txBody>
      </p:sp>
      <p:pic>
        <p:nvPicPr>
          <p:cNvPr id="6" name="Picture 5" descr="A logo with text on it&#10;&#10;AI-generated content may be incorrect.">
            <a:extLst>
              <a:ext uri="{FF2B5EF4-FFF2-40B4-BE49-F238E27FC236}">
                <a16:creationId xmlns:a16="http://schemas.microsoft.com/office/drawing/2014/main" id="{5368E568-2410-2AAE-0C7E-F80B77DD50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6962D11A-2A27-09FA-DA4A-D565AE411244}"/>
              </a:ext>
            </a:extLst>
          </p:cNvPr>
          <p:cNvSpPr txBox="1"/>
          <p:nvPr/>
        </p:nvSpPr>
        <p:spPr>
          <a:xfrm>
            <a:off x="742863" y="2812493"/>
            <a:ext cx="7113118" cy="28722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राज्य कार्यकारी समिति की शक्तियां और कार्य</a:t>
            </a:r>
            <a:endParaRPr lang="en-IN" b="0" dirty="0"/>
          </a:p>
        </p:txBody>
      </p:sp>
      <p:sp>
        <p:nvSpPr>
          <p:cNvPr id="2" name="Gunshot wounds">
            <a:extLst>
              <a:ext uri="{FF2B5EF4-FFF2-40B4-BE49-F238E27FC236}">
                <a16:creationId xmlns:a16="http://schemas.microsoft.com/office/drawing/2014/main" id="{2D295984-E6CB-5D7A-C09A-6A08A5387278}"/>
              </a:ext>
            </a:extLst>
          </p:cNvPr>
          <p:cNvSpPr txBox="1"/>
          <p:nvPr/>
        </p:nvSpPr>
        <p:spPr>
          <a:xfrm>
            <a:off x="1028608" y="7489679"/>
            <a:ext cx="3189777" cy="553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3600" b="1" dirty="0">
                <a:solidFill>
                  <a:srgbClr val="FF0000"/>
                </a:solidFill>
              </a:rPr>
              <a:t>SEC 24</a:t>
            </a:r>
            <a:endParaRPr sz="3600" dirty="0">
              <a:solidFill>
                <a:srgbClr val="FF0000"/>
              </a:solidFill>
            </a:endParaRPr>
          </a:p>
        </p:txBody>
      </p:sp>
      <p:pic>
        <p:nvPicPr>
          <p:cNvPr id="3" name="Picture 2">
            <a:extLst>
              <a:ext uri="{FF2B5EF4-FFF2-40B4-BE49-F238E27FC236}">
                <a16:creationId xmlns:a16="http://schemas.microsoft.com/office/drawing/2014/main" id="{3DB18F38-FCCC-6C80-DB27-A93D4BF3CF4B}"/>
              </a:ext>
            </a:extLst>
          </p:cNvPr>
          <p:cNvPicPr>
            <a:picLocks noChangeAspect="1"/>
          </p:cNvPicPr>
          <p:nvPr/>
        </p:nvPicPr>
        <p:blipFill>
          <a:blip r:embed="rId3"/>
          <a:stretch>
            <a:fillRect/>
          </a:stretch>
        </p:blipFill>
        <p:spPr>
          <a:xfrm>
            <a:off x="22371594" y="41940"/>
            <a:ext cx="1996496" cy="2176574"/>
          </a:xfrm>
          <a:prstGeom prst="rect">
            <a:avLst/>
          </a:prstGeom>
        </p:spPr>
      </p:pic>
    </p:spTree>
    <p:extLst>
      <p:ext uri="{BB962C8B-B14F-4D97-AF65-F5344CB8AC3E}">
        <p14:creationId xmlns:p14="http://schemas.microsoft.com/office/powerpoint/2010/main" val="214213342"/>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91E6D-59AB-C56F-520A-39B4E4FF87B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7EB0F83-8CE2-3D66-A2C1-728827430981}"/>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944ACC8-3B82-FB74-BC46-64EAA25B9D62}"/>
              </a:ext>
            </a:extLst>
          </p:cNvPr>
          <p:cNvSpPr txBox="1"/>
          <p:nvPr/>
        </p:nvSpPr>
        <p:spPr>
          <a:xfrm>
            <a:off x="8564880" y="4669452"/>
            <a:ext cx="15076257" cy="72498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85800" indent="-68580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4700" dirty="0">
                <a:solidFill>
                  <a:schemeClr val="tx1"/>
                </a:solidFill>
              </a:rPr>
              <a:t>सलाह और सहायता प्रदान करने के लिए आपदाओं के क्षेत्र में विशेषज्ञ और सलाहकार प्रदान करना।
किसी भी प्राधिकरण या व्यक्ति से सुविधाओं का अनन्य या अधिमान्य उपयोग प्राप्त करना।
अस्थायी पुलों या अन्य आवश्यक संरचनाओं का निर्माण करना और असुरक्षित संरचनाओं को ध्वस्त करना।
गैर-सरकारी संगठनों </a:t>
            </a:r>
            <a:r>
              <a:rPr lang="hi-IN" sz="4400" dirty="0">
                <a:solidFill>
                  <a:schemeClr val="tx1"/>
                </a:solidFill>
              </a:rPr>
              <a:t>की</a:t>
            </a:r>
            <a:r>
              <a:rPr lang="en-IN" dirty="0">
                <a:solidFill>
                  <a:schemeClr val="tx1"/>
                </a:solidFill>
              </a:rPr>
              <a:t> </a:t>
            </a:r>
            <a:r>
              <a:rPr lang="en-IN" sz="5400" dirty="0" err="1">
                <a:solidFill>
                  <a:schemeClr val="tx1"/>
                </a:solidFill>
                <a:latin typeface="Kruti Dev 011" panose="00000700000000000000" pitchFamily="2" charset="0"/>
              </a:rPr>
              <a:t>rSukrh</a:t>
            </a:r>
            <a:r>
              <a:rPr lang="hi-IN" dirty="0">
                <a:solidFill>
                  <a:schemeClr val="tx1"/>
                </a:solidFill>
              </a:rPr>
              <a:t> </a:t>
            </a:r>
            <a:r>
              <a:rPr lang="hi-IN" sz="4700" dirty="0">
                <a:solidFill>
                  <a:schemeClr val="tx1"/>
                </a:solidFill>
              </a:rPr>
              <a:t>करना ।
जनता को जानकारी प्रसारित करना।</a:t>
            </a:r>
            <a:endParaRPr lang="en-US" sz="4700" dirty="0">
              <a:solidFill>
                <a:schemeClr val="tx1"/>
              </a:solidFill>
            </a:endParaRPr>
          </a:p>
        </p:txBody>
      </p:sp>
      <p:sp>
        <p:nvSpPr>
          <p:cNvPr id="114" name="PPT 2 -">
            <a:extLst>
              <a:ext uri="{FF2B5EF4-FFF2-40B4-BE49-F238E27FC236}">
                <a16:creationId xmlns:a16="http://schemas.microsoft.com/office/drawing/2014/main" id="{14481CF7-2AF2-A084-1662-76B5B96D5052}"/>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0310B744-7AEF-12F3-1DD8-FA3FC7A63285}"/>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84D83574-1EB4-B1C1-00BF-D8912BEFCAB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28</a:t>
            </a:fld>
            <a:endParaRPr dirty="0"/>
          </a:p>
        </p:txBody>
      </p:sp>
      <p:pic>
        <p:nvPicPr>
          <p:cNvPr id="6" name="Picture 5" descr="A logo with text on it&#10;&#10;AI-generated content may be incorrect.">
            <a:extLst>
              <a:ext uri="{FF2B5EF4-FFF2-40B4-BE49-F238E27FC236}">
                <a16:creationId xmlns:a16="http://schemas.microsoft.com/office/drawing/2014/main" id="{D12629F6-3BE5-CA62-3352-C186F8E344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A6624AD3-1685-CDFD-E73F-9436B8473D06}"/>
              </a:ext>
            </a:extLst>
          </p:cNvPr>
          <p:cNvSpPr txBox="1"/>
          <p:nvPr/>
        </p:nvSpPr>
        <p:spPr>
          <a:xfrm>
            <a:off x="742863" y="2812493"/>
            <a:ext cx="7113118" cy="28722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राज्य कार्यकारी समिति की शक्तियां और कार्य</a:t>
            </a:r>
            <a:endParaRPr lang="en-IN" b="0" dirty="0"/>
          </a:p>
        </p:txBody>
      </p:sp>
      <p:sp>
        <p:nvSpPr>
          <p:cNvPr id="2" name="Gunshot wounds">
            <a:extLst>
              <a:ext uri="{FF2B5EF4-FFF2-40B4-BE49-F238E27FC236}">
                <a16:creationId xmlns:a16="http://schemas.microsoft.com/office/drawing/2014/main" id="{844FCCC2-F468-F39D-A07E-4411EB4698C1}"/>
              </a:ext>
            </a:extLst>
          </p:cNvPr>
          <p:cNvSpPr txBox="1"/>
          <p:nvPr/>
        </p:nvSpPr>
        <p:spPr>
          <a:xfrm>
            <a:off x="1028608" y="7489679"/>
            <a:ext cx="3189777"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3600" b="1" dirty="0">
                <a:solidFill>
                  <a:srgbClr val="FF0000"/>
                </a:solidFill>
              </a:rPr>
              <a:t>SEC 24</a:t>
            </a:r>
            <a:endParaRPr sz="3600" dirty="0">
              <a:solidFill>
                <a:srgbClr val="FF0000"/>
              </a:solidFill>
            </a:endParaRPr>
          </a:p>
        </p:txBody>
      </p:sp>
      <p:pic>
        <p:nvPicPr>
          <p:cNvPr id="3" name="Picture 2">
            <a:extLst>
              <a:ext uri="{FF2B5EF4-FFF2-40B4-BE49-F238E27FC236}">
                <a16:creationId xmlns:a16="http://schemas.microsoft.com/office/drawing/2014/main" id="{9EE31F81-C0F5-241E-F56D-02DD56DBB07B}"/>
              </a:ext>
            </a:extLst>
          </p:cNvPr>
          <p:cNvPicPr>
            <a:picLocks noChangeAspect="1"/>
          </p:cNvPicPr>
          <p:nvPr/>
        </p:nvPicPr>
        <p:blipFill>
          <a:blip r:embed="rId3"/>
          <a:stretch>
            <a:fillRect/>
          </a:stretch>
        </p:blipFill>
        <p:spPr>
          <a:xfrm>
            <a:off x="22309437" y="8002"/>
            <a:ext cx="1996496" cy="2176574"/>
          </a:xfrm>
          <a:prstGeom prst="rect">
            <a:avLst/>
          </a:prstGeom>
        </p:spPr>
      </p:pic>
    </p:spTree>
    <p:extLst>
      <p:ext uri="{BB962C8B-B14F-4D97-AF65-F5344CB8AC3E}">
        <p14:creationId xmlns:p14="http://schemas.microsoft.com/office/powerpoint/2010/main" val="292720617"/>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6E1DD-A204-2841-7155-46CE4369534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27CC095-36F4-0FB3-F889-82A31BCFB1EE}"/>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E0854AA7-11F0-A00B-6BB1-6961A2ACB47A}"/>
              </a:ext>
            </a:extLst>
          </p:cNvPr>
          <p:cNvSpPr txBox="1"/>
          <p:nvPr/>
        </p:nvSpPr>
        <p:spPr>
          <a:xfrm>
            <a:off x="8564880" y="4669452"/>
            <a:ext cx="15076257" cy="68337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85800" indent="-68580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4700" dirty="0">
                <a:solidFill>
                  <a:schemeClr val="tx1"/>
                </a:solidFill>
              </a:rPr>
              <a:t>राज्य सरकार प्रत्येक जिले में एक जिला आपदा प्रबंधन प्राधिकरण (डीडीएमए) की स्थापना करती है।
जिला आपदा प्रबंधन प्राधिकरण (डीडीएमए) का अध्यक्ष जिले का कलेक्टर या जिला मजिस्ट्रेट या उपायुक्त होगा।
क्षेत्र का निर्वाचित प्रतिनिधि सह-अध्यक्ष के रूप में डीडीएमए का सदस्य है।
आपदा प्रबंधन के लिए जिला योजना, समन्वय और कार्यान्वयन निकाय के रूप में कार्य करेगा।</a:t>
            </a:r>
            <a:endParaRPr lang="en-US" sz="4700" dirty="0">
              <a:solidFill>
                <a:schemeClr val="tx1"/>
              </a:solidFill>
            </a:endParaRPr>
          </a:p>
        </p:txBody>
      </p:sp>
      <p:sp>
        <p:nvSpPr>
          <p:cNvPr id="114" name="PPT 2 -">
            <a:extLst>
              <a:ext uri="{FF2B5EF4-FFF2-40B4-BE49-F238E27FC236}">
                <a16:creationId xmlns:a16="http://schemas.microsoft.com/office/drawing/2014/main" id="{CEE6E595-2947-7911-9BE1-331C2105670A}"/>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F73B3361-650F-5E60-5F2E-1135E4007FB2}"/>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56B6574A-329C-1416-D10E-4553518EC3F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29</a:t>
            </a:fld>
            <a:endParaRPr dirty="0"/>
          </a:p>
        </p:txBody>
      </p:sp>
      <p:pic>
        <p:nvPicPr>
          <p:cNvPr id="6" name="Picture 5" descr="A logo with text on it&#10;&#10;AI-generated content may be incorrect.">
            <a:extLst>
              <a:ext uri="{FF2B5EF4-FFF2-40B4-BE49-F238E27FC236}">
                <a16:creationId xmlns:a16="http://schemas.microsoft.com/office/drawing/2014/main" id="{9967C1BF-3E9E-2E27-EC04-E3A2E7F62B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DE0AFCF7-DA2A-71A1-50A6-C9E9CD0646C5}"/>
              </a:ext>
            </a:extLst>
          </p:cNvPr>
          <p:cNvSpPr txBox="1"/>
          <p:nvPr/>
        </p:nvSpPr>
        <p:spPr>
          <a:xfrm>
            <a:off x="742863" y="2812493"/>
            <a:ext cx="7113118" cy="37586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जिला 
आपदा प्रबंधन प्राधिकरण (डीडीएमए)</a:t>
            </a:r>
            <a:endParaRPr lang="en-IN" b="0" dirty="0"/>
          </a:p>
        </p:txBody>
      </p:sp>
      <p:sp>
        <p:nvSpPr>
          <p:cNvPr id="2" name="Gunshot wounds">
            <a:extLst>
              <a:ext uri="{FF2B5EF4-FFF2-40B4-BE49-F238E27FC236}">
                <a16:creationId xmlns:a16="http://schemas.microsoft.com/office/drawing/2014/main" id="{9E123373-B843-39E7-5FF9-688FCAC125A2}"/>
              </a:ext>
            </a:extLst>
          </p:cNvPr>
          <p:cNvSpPr txBox="1"/>
          <p:nvPr/>
        </p:nvSpPr>
        <p:spPr>
          <a:xfrm>
            <a:off x="1028608" y="7489679"/>
            <a:ext cx="3189777" cy="11079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3600" b="1" dirty="0">
                <a:solidFill>
                  <a:srgbClr val="FF0000"/>
                </a:solidFill>
              </a:rPr>
              <a:t>CHAPTER IV</a:t>
            </a:r>
            <a:r>
              <a:rPr lang="en-US" sz="3600" dirty="0">
                <a:solidFill>
                  <a:srgbClr val="FF0000"/>
                </a:solidFill>
              </a:rPr>
              <a:t> </a:t>
            </a:r>
            <a:r>
              <a:rPr lang="en-US" sz="3600" b="1" dirty="0">
                <a:solidFill>
                  <a:srgbClr val="FF0000"/>
                </a:solidFill>
              </a:rPr>
              <a:t>(Sec  25-34)</a:t>
            </a:r>
            <a:endParaRPr sz="3600" dirty="0">
              <a:solidFill>
                <a:srgbClr val="FF0000"/>
              </a:solidFill>
            </a:endParaRPr>
          </a:p>
        </p:txBody>
      </p:sp>
      <p:pic>
        <p:nvPicPr>
          <p:cNvPr id="3" name="Picture 2">
            <a:extLst>
              <a:ext uri="{FF2B5EF4-FFF2-40B4-BE49-F238E27FC236}">
                <a16:creationId xmlns:a16="http://schemas.microsoft.com/office/drawing/2014/main" id="{B21DB2ED-0A8C-0BD1-D0E1-2A9752A04FC5}"/>
              </a:ext>
            </a:extLst>
          </p:cNvPr>
          <p:cNvPicPr>
            <a:picLocks noChangeAspect="1"/>
          </p:cNvPicPr>
          <p:nvPr/>
        </p:nvPicPr>
        <p:blipFill>
          <a:blip r:embed="rId3"/>
          <a:stretch>
            <a:fillRect/>
          </a:stretch>
        </p:blipFill>
        <p:spPr>
          <a:xfrm>
            <a:off x="22309437" y="8002"/>
            <a:ext cx="1996496" cy="2176574"/>
          </a:xfrm>
          <a:prstGeom prst="rect">
            <a:avLst/>
          </a:prstGeom>
        </p:spPr>
      </p:pic>
    </p:spTree>
    <p:extLst>
      <p:ext uri="{BB962C8B-B14F-4D97-AF65-F5344CB8AC3E}">
        <p14:creationId xmlns:p14="http://schemas.microsoft.com/office/powerpoint/2010/main" val="2091596240"/>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70FB4-2262-6D0F-50C3-7849C15E0A8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0D52142-2288-2BAF-185A-A9647919DEAD}"/>
              </a:ext>
            </a:extLst>
          </p:cNvPr>
          <p:cNvSpPr/>
          <p:nvPr/>
        </p:nvSpPr>
        <p:spPr>
          <a:xfrm>
            <a:off x="8306710" y="-169747"/>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3FF9B93-A4BB-2401-241F-C16F320CE81D}"/>
              </a:ext>
            </a:extLst>
          </p:cNvPr>
          <p:cNvSpPr txBox="1"/>
          <p:nvPr/>
        </p:nvSpPr>
        <p:spPr>
          <a:xfrm>
            <a:off x="8564880" y="4669452"/>
            <a:ext cx="15076257" cy="59099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85800" indent="-68580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4700" dirty="0">
                <a:solidFill>
                  <a:schemeClr val="tx1"/>
                </a:solidFill>
              </a:rPr>
              <a:t>अपने अधिकारियों और कर्मचारियों</a:t>
            </a:r>
            <a:r>
              <a:rPr lang="en-IN" sz="4700" dirty="0">
                <a:solidFill>
                  <a:schemeClr val="tx1"/>
                </a:solidFill>
              </a:rPr>
              <a:t> </a:t>
            </a:r>
            <a:r>
              <a:rPr lang="hi-IN" sz="4700" dirty="0">
                <a:solidFill>
                  <a:schemeClr val="tx1"/>
                </a:solidFill>
              </a:rPr>
              <a:t>जो आपदा की स्थिति में उपयोग के लिए आसानी से उपलब्ध है</a:t>
            </a:r>
            <a:r>
              <a:rPr lang="en-US" sz="4700" dirty="0">
                <a:solidFill>
                  <a:schemeClr val="tx1"/>
                </a:solidFill>
              </a:rPr>
              <a:t>,</a:t>
            </a:r>
            <a:r>
              <a:rPr lang="hi-IN" sz="4700" dirty="0">
                <a:solidFill>
                  <a:schemeClr val="tx1"/>
                </a:solidFill>
              </a:rPr>
              <a:t> के प्रशिक्षण और संसाधनों के रखरखाव के लिए जिम्मेदार है 
सुनिश्चित करें कि इसके तहत सभी निर्माण परियोजनाएं निर्धारित मानकों और </a:t>
            </a:r>
            <a:r>
              <a:rPr lang="hi-IN" sz="4700" dirty="0">
                <a:solidFill>
                  <a:srgbClr val="FF0000"/>
                </a:solidFill>
              </a:rPr>
              <a:t>विशेष विवरण </a:t>
            </a:r>
            <a:r>
              <a:rPr lang="hi-IN" sz="4700" dirty="0">
                <a:solidFill>
                  <a:schemeClr val="tx1"/>
                </a:solidFill>
              </a:rPr>
              <a:t>के अनुरूप हैं।
अपने अधिकार क्षेत्र के भीतर प्रभावित क्षेत्र में राहत, पुनर्वास और पुनर्निर्माण गतिविधियों को अंजाम देना।</a:t>
            </a:r>
            <a:endParaRPr lang="en-US" sz="4700" dirty="0">
              <a:solidFill>
                <a:schemeClr val="tx1"/>
              </a:solidFill>
            </a:endParaRPr>
          </a:p>
        </p:txBody>
      </p:sp>
      <p:sp>
        <p:nvSpPr>
          <p:cNvPr id="114" name="PPT 2 -">
            <a:extLst>
              <a:ext uri="{FF2B5EF4-FFF2-40B4-BE49-F238E27FC236}">
                <a16:creationId xmlns:a16="http://schemas.microsoft.com/office/drawing/2014/main" id="{850A85E6-DA01-073B-CD1C-7CB037C233A9}"/>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7C1EB4B0-4CAC-F22E-DC3C-ED88CC771963}"/>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B06CC781-9FA3-CD9D-C7EB-D444D449DF9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30</a:t>
            </a:fld>
            <a:endParaRPr dirty="0"/>
          </a:p>
        </p:txBody>
      </p:sp>
      <p:pic>
        <p:nvPicPr>
          <p:cNvPr id="6" name="Picture 5" descr="A logo with text on it&#10;&#10;AI-generated content may be incorrect.">
            <a:extLst>
              <a:ext uri="{FF2B5EF4-FFF2-40B4-BE49-F238E27FC236}">
                <a16:creationId xmlns:a16="http://schemas.microsoft.com/office/drawing/2014/main" id="{55EAF3B0-1639-FF81-2C9E-7B078A37F8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3900E500-05B3-4724-1C13-0C8DE243A8D8}"/>
              </a:ext>
            </a:extLst>
          </p:cNvPr>
          <p:cNvSpPr txBox="1"/>
          <p:nvPr/>
        </p:nvSpPr>
        <p:spPr>
          <a:xfrm>
            <a:off x="856040" y="2882802"/>
            <a:ext cx="7113118" cy="1985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स्थानीय </a:t>
            </a:r>
            <a:endParaRPr lang="en-IN" dirty="0"/>
          </a:p>
          <a:p>
            <a:r>
              <a:rPr lang="hi-IN" dirty="0"/>
              <a:t>प्राधिकरण</a:t>
            </a:r>
            <a:endParaRPr lang="en-IN" b="0" dirty="0"/>
          </a:p>
        </p:txBody>
      </p:sp>
      <p:sp>
        <p:nvSpPr>
          <p:cNvPr id="2" name="Gunshot wounds">
            <a:extLst>
              <a:ext uri="{FF2B5EF4-FFF2-40B4-BE49-F238E27FC236}">
                <a16:creationId xmlns:a16="http://schemas.microsoft.com/office/drawing/2014/main" id="{8D0A5A3E-B560-053F-1C9B-BDD3E0576BB3}"/>
              </a:ext>
            </a:extLst>
          </p:cNvPr>
          <p:cNvSpPr txBox="1"/>
          <p:nvPr/>
        </p:nvSpPr>
        <p:spPr>
          <a:xfrm>
            <a:off x="742863" y="4830489"/>
            <a:ext cx="3189777" cy="11079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3600" b="1" dirty="0">
                <a:solidFill>
                  <a:srgbClr val="FF0000"/>
                </a:solidFill>
              </a:rPr>
              <a:t>CHAPTER VI (Sec 41)</a:t>
            </a:r>
            <a:endParaRPr sz="3600" dirty="0">
              <a:solidFill>
                <a:srgbClr val="FF0000"/>
              </a:solidFill>
            </a:endParaRPr>
          </a:p>
        </p:txBody>
      </p:sp>
      <p:pic>
        <p:nvPicPr>
          <p:cNvPr id="3" name="Picture 2">
            <a:extLst>
              <a:ext uri="{FF2B5EF4-FFF2-40B4-BE49-F238E27FC236}">
                <a16:creationId xmlns:a16="http://schemas.microsoft.com/office/drawing/2014/main" id="{602B0B00-1B07-C967-2DFD-D230E9C76FB3}"/>
              </a:ext>
            </a:extLst>
          </p:cNvPr>
          <p:cNvPicPr>
            <a:picLocks noChangeAspect="1"/>
          </p:cNvPicPr>
          <p:nvPr/>
        </p:nvPicPr>
        <p:blipFill>
          <a:blip r:embed="rId3"/>
          <a:stretch>
            <a:fillRect/>
          </a:stretch>
        </p:blipFill>
        <p:spPr>
          <a:xfrm>
            <a:off x="22309437" y="8002"/>
            <a:ext cx="1996496" cy="2176574"/>
          </a:xfrm>
          <a:prstGeom prst="rect">
            <a:avLst/>
          </a:prstGeom>
        </p:spPr>
      </p:pic>
    </p:spTree>
    <p:extLst>
      <p:ext uri="{BB962C8B-B14F-4D97-AF65-F5344CB8AC3E}">
        <p14:creationId xmlns:p14="http://schemas.microsoft.com/office/powerpoint/2010/main" val="3880262216"/>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dominal Injury">
            <a:extLst>
              <a:ext uri="{FF2B5EF4-FFF2-40B4-BE49-F238E27FC236}">
                <a16:creationId xmlns:a16="http://schemas.microsoft.com/office/drawing/2014/main" id="{0EC2158A-74DA-73F3-2B80-CED85C28329A}"/>
              </a:ext>
            </a:extLst>
          </p:cNvPr>
          <p:cNvSpPr txBox="1"/>
          <p:nvPr/>
        </p:nvSpPr>
        <p:spPr>
          <a:xfrm>
            <a:off x="1077422" y="2177840"/>
            <a:ext cx="8312799" cy="2179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दंडात्मक</a:t>
            </a:r>
            <a:endParaRPr lang="en-IN" dirty="0"/>
          </a:p>
          <a:p>
            <a:r>
              <a:rPr lang="hi-IN" dirty="0"/>
              <a:t> प्रावधान</a:t>
            </a:r>
            <a:endParaRPr dirty="0"/>
          </a:p>
        </p:txBody>
      </p:sp>
      <p:sp>
        <p:nvSpPr>
          <p:cNvPr id="4" name="Line">
            <a:extLst>
              <a:ext uri="{FF2B5EF4-FFF2-40B4-BE49-F238E27FC236}">
                <a16:creationId xmlns:a16="http://schemas.microsoft.com/office/drawing/2014/main" id="{99A81E05-2FAA-A6B9-BDCC-D799B3FF801C}"/>
              </a:ext>
            </a:extLst>
          </p:cNvPr>
          <p:cNvSpPr/>
          <p:nvPr/>
        </p:nvSpPr>
        <p:spPr>
          <a:xfrm>
            <a:off x="7559040" y="4927848"/>
            <a:ext cx="15645252" cy="228698"/>
          </a:xfrm>
          <a:prstGeom prst="line">
            <a:avLst/>
          </a:prstGeom>
          <a:ln w="25400">
            <a:solidFill>
              <a:srgbClr val="881920"/>
            </a:solidFill>
          </a:ln>
        </p:spPr>
        <p:txBody>
          <a:bodyPr lIns="78283" tIns="78283" rIns="78283" bIns="78283"/>
          <a:lstStyle/>
          <a:p>
            <a:endParaRPr/>
          </a:p>
        </p:txBody>
      </p:sp>
      <p:sp>
        <p:nvSpPr>
          <p:cNvPr id="6" name="Signs and Symptoms">
            <a:extLst>
              <a:ext uri="{FF2B5EF4-FFF2-40B4-BE49-F238E27FC236}">
                <a16:creationId xmlns:a16="http://schemas.microsoft.com/office/drawing/2014/main" id="{504BA9BD-4C9E-F000-E15B-0E9DA61513BE}"/>
              </a:ext>
            </a:extLst>
          </p:cNvPr>
          <p:cNvSpPr txBox="1"/>
          <p:nvPr/>
        </p:nvSpPr>
        <p:spPr>
          <a:xfrm>
            <a:off x="7559040" y="5138298"/>
            <a:ext cx="15645252" cy="78157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lstStyle>
            <a:lvl1pPr defTabSz="1896340">
              <a:tabLst>
                <a:tab pos="2286000" algn="l"/>
                <a:tab pos="3644900" algn="l"/>
                <a:tab pos="5029200" algn="l"/>
                <a:tab pos="6388100" algn="l"/>
              </a:tabLst>
              <a:defRPr sz="6000">
                <a:latin typeface="Open Sans Semibold"/>
                <a:ea typeface="Open Sans Semibold"/>
                <a:cs typeface="Open Sans Semibold"/>
                <a:sym typeface="Open Sans Semibold"/>
              </a:defRPr>
            </a:lvl1pPr>
          </a:lstStyle>
          <a:p>
            <a:pPr marL="914400" indent="-914400">
              <a:buFont typeface="+mj-lt"/>
              <a:buAutoNum type="arabicParenR"/>
            </a:pPr>
            <a:r>
              <a:rPr lang="hi-IN" sz="4800" dirty="0"/>
              <a:t>धारा 51: केंद्र/राज्य सरकार, एनईसी, एसईसी, डीडीएमए द्वारा दिए गए निर्देशों में बाधा डालने और/या गैर-अनुपालन के लिए सजा।
एक साल तक की कैद या जुर्माना या दोनों। यदि इस तरह की बाधा के परिणामस्वरूप जीवन की हानि या आसन्न खतरा होता है</a:t>
            </a:r>
            <a:r>
              <a:rPr lang="en-IN" sz="4800" dirty="0"/>
              <a:t> </a:t>
            </a:r>
            <a:r>
              <a:rPr lang="en-IN" sz="5400" b="1" dirty="0" err="1">
                <a:latin typeface="Kruti Dev 010" pitchFamily="2" charset="0"/>
              </a:rPr>
              <a:t>rks</a:t>
            </a:r>
            <a:r>
              <a:rPr lang="en-IN" sz="5400" b="1" dirty="0">
                <a:latin typeface="Kruti Dev 010" pitchFamily="2" charset="0"/>
              </a:rPr>
              <a:t> </a:t>
            </a:r>
            <a:r>
              <a:rPr lang="hi-IN" sz="4800" dirty="0"/>
              <a:t>कारावास दो साल तक बढ़ाया जा सकता है।
धारा 52: राहत, सहायता आदि प्राप्त करने के लिए झूठे दावे के लिए दंड। जुर्माने के साथ दो साल की कैद।</a:t>
            </a:r>
            <a:endParaRPr sz="4800" dirty="0"/>
          </a:p>
        </p:txBody>
      </p:sp>
      <p:sp>
        <p:nvSpPr>
          <p:cNvPr id="7" name="Cont.">
            <a:extLst>
              <a:ext uri="{FF2B5EF4-FFF2-40B4-BE49-F238E27FC236}">
                <a16:creationId xmlns:a16="http://schemas.microsoft.com/office/drawing/2014/main" id="{2402B776-719E-F604-8570-D6B308A300CE}"/>
              </a:ext>
            </a:extLst>
          </p:cNvPr>
          <p:cNvSpPr txBox="1"/>
          <p:nvPr/>
        </p:nvSpPr>
        <p:spPr>
          <a:xfrm>
            <a:off x="1109843" y="4271154"/>
            <a:ext cx="4650936" cy="6566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r" defTabSz="1896340">
              <a:lnSpc>
                <a:spcPct val="90000"/>
              </a:lnSpc>
              <a:defRPr cap="all">
                <a:solidFill>
                  <a:srgbClr val="C00000"/>
                </a:solidFill>
                <a:latin typeface="Open Sans Light"/>
                <a:ea typeface="Open Sans Light"/>
                <a:cs typeface="Open Sans Light"/>
                <a:sym typeface="Open Sans Light"/>
              </a:defRPr>
            </a:lvl1pPr>
          </a:lstStyle>
          <a:p>
            <a:pPr algn="l"/>
            <a:r>
              <a:rPr lang="en-IN" dirty="0"/>
              <a:t>(SEC 51-60)</a:t>
            </a:r>
            <a:endParaRPr dirty="0"/>
          </a:p>
        </p:txBody>
      </p:sp>
      <p:pic>
        <p:nvPicPr>
          <p:cNvPr id="3" name="Picture 2">
            <a:extLst>
              <a:ext uri="{FF2B5EF4-FFF2-40B4-BE49-F238E27FC236}">
                <a16:creationId xmlns:a16="http://schemas.microsoft.com/office/drawing/2014/main" id="{78BF469D-E94E-3269-9877-E20906AE2BE0}"/>
              </a:ext>
            </a:extLst>
          </p:cNvPr>
          <p:cNvPicPr>
            <a:picLocks noChangeAspect="1"/>
          </p:cNvPicPr>
          <p:nvPr/>
        </p:nvPicPr>
        <p:blipFill>
          <a:blip r:embed="rId2"/>
          <a:stretch>
            <a:fillRect/>
          </a:stretch>
        </p:blipFill>
        <p:spPr>
          <a:xfrm>
            <a:off x="21927312" y="8002"/>
            <a:ext cx="2378621" cy="2593166"/>
          </a:xfrm>
          <a:prstGeom prst="rect">
            <a:avLst/>
          </a:prstGeom>
        </p:spPr>
      </p:pic>
    </p:spTree>
    <p:extLst>
      <p:ext uri="{BB962C8B-B14F-4D97-AF65-F5344CB8AC3E}">
        <p14:creationId xmlns:p14="http://schemas.microsoft.com/office/powerpoint/2010/main" val="671882255"/>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E7F9D-764B-7C02-E33D-7815498F3A32}"/>
            </a:ext>
          </a:extLst>
        </p:cNvPr>
        <p:cNvGrpSpPr/>
        <p:nvPr/>
      </p:nvGrpSpPr>
      <p:grpSpPr>
        <a:xfrm>
          <a:off x="0" y="0"/>
          <a:ext cx="0" cy="0"/>
          <a:chOff x="0" y="0"/>
          <a:chExt cx="0" cy="0"/>
        </a:xfrm>
      </p:grpSpPr>
      <p:sp>
        <p:nvSpPr>
          <p:cNvPr id="2" name="Abdominal Injury">
            <a:extLst>
              <a:ext uri="{FF2B5EF4-FFF2-40B4-BE49-F238E27FC236}">
                <a16:creationId xmlns:a16="http://schemas.microsoft.com/office/drawing/2014/main" id="{96D6C07A-341C-64BE-FB3B-5CBEB05531EA}"/>
              </a:ext>
            </a:extLst>
          </p:cNvPr>
          <p:cNvSpPr txBox="1"/>
          <p:nvPr/>
        </p:nvSpPr>
        <p:spPr>
          <a:xfrm>
            <a:off x="1077422" y="2177840"/>
            <a:ext cx="8312799" cy="2179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दंडात्मक </a:t>
            </a:r>
            <a:endParaRPr lang="en-IN" dirty="0"/>
          </a:p>
          <a:p>
            <a:r>
              <a:rPr lang="hi-IN" dirty="0"/>
              <a:t>प्रावधान</a:t>
            </a:r>
            <a:endParaRPr dirty="0"/>
          </a:p>
        </p:txBody>
      </p:sp>
      <p:sp>
        <p:nvSpPr>
          <p:cNvPr id="4" name="Line">
            <a:extLst>
              <a:ext uri="{FF2B5EF4-FFF2-40B4-BE49-F238E27FC236}">
                <a16:creationId xmlns:a16="http://schemas.microsoft.com/office/drawing/2014/main" id="{9D983557-C187-254D-B374-C9E0EE9C951A}"/>
              </a:ext>
            </a:extLst>
          </p:cNvPr>
          <p:cNvSpPr/>
          <p:nvPr/>
        </p:nvSpPr>
        <p:spPr>
          <a:xfrm>
            <a:off x="7559040" y="4927848"/>
            <a:ext cx="15645252" cy="228698"/>
          </a:xfrm>
          <a:prstGeom prst="line">
            <a:avLst/>
          </a:prstGeom>
          <a:ln w="25400">
            <a:solidFill>
              <a:srgbClr val="881920"/>
            </a:solidFill>
          </a:ln>
        </p:spPr>
        <p:txBody>
          <a:bodyPr lIns="78283" tIns="78283" rIns="78283" bIns="78283"/>
          <a:lstStyle/>
          <a:p>
            <a:endParaRPr/>
          </a:p>
        </p:txBody>
      </p:sp>
      <p:sp>
        <p:nvSpPr>
          <p:cNvPr id="6" name="Signs and Symptoms">
            <a:extLst>
              <a:ext uri="{FF2B5EF4-FFF2-40B4-BE49-F238E27FC236}">
                <a16:creationId xmlns:a16="http://schemas.microsoft.com/office/drawing/2014/main" id="{FE07797C-B77D-64BE-402E-DBA87469F1A7}"/>
              </a:ext>
            </a:extLst>
          </p:cNvPr>
          <p:cNvSpPr txBox="1"/>
          <p:nvPr/>
        </p:nvSpPr>
        <p:spPr>
          <a:xfrm>
            <a:off x="7559040" y="5138298"/>
            <a:ext cx="15645252" cy="78157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lstStyle>
            <a:lvl1pPr defTabSz="1896340">
              <a:tabLst>
                <a:tab pos="2286000" algn="l"/>
                <a:tab pos="3644900" algn="l"/>
                <a:tab pos="5029200" algn="l"/>
                <a:tab pos="6388100" algn="l"/>
              </a:tabLst>
              <a:defRPr sz="6000">
                <a:latin typeface="Open Sans Semibold"/>
                <a:ea typeface="Open Sans Semibold"/>
                <a:cs typeface="Open Sans Semibold"/>
                <a:sym typeface="Open Sans Semibold"/>
              </a:defRPr>
            </a:lvl1pPr>
          </a:lstStyle>
          <a:p>
            <a:pPr marL="914400" indent="-914400">
              <a:buFont typeface="+mj-lt"/>
              <a:buAutoNum type="arabicParenR" startAt="4"/>
            </a:pPr>
            <a:r>
              <a:rPr lang="hi-IN" sz="4800" b="1" u="sng" dirty="0"/>
              <a:t>धारा 53 : धन या सामग्री के दुरुपयोग के लिए</a:t>
            </a:r>
            <a:br>
              <a:rPr lang="hi-IN" sz="4800" b="1" u="sng" dirty="0"/>
            </a:br>
            <a:r>
              <a:rPr lang="hi-IN" sz="4800" b="1" u="sng" dirty="0"/>
              <a:t> सजा :</a:t>
            </a:r>
            <a:r>
              <a:rPr lang="hi-IN" sz="4800" u="sng" dirty="0"/>
              <a:t> </a:t>
            </a:r>
            <a:r>
              <a:rPr lang="hi-IN" sz="4800" dirty="0"/>
              <a:t>दो साल की कैद और जुर्माना।</a:t>
            </a:r>
            <a:r>
              <a:rPr lang="hi-IN" sz="4800" u="sng" dirty="0"/>
              <a:t>
</a:t>
            </a:r>
            <a:r>
              <a:rPr lang="hi-IN" sz="4800" b="1" u="sng" dirty="0"/>
              <a:t> धारा 54:</a:t>
            </a:r>
            <a:r>
              <a:rPr lang="hi-IN" sz="4800" u="sng" dirty="0"/>
              <a:t> </a:t>
            </a:r>
            <a:r>
              <a:rPr lang="hi-IN" sz="4800" b="1" u="sng" dirty="0"/>
              <a:t>झूठी चेतावनी के लिए</a:t>
            </a:r>
            <a:br>
              <a:rPr lang="hi-IN" sz="4800" b="1" u="sng" dirty="0"/>
            </a:br>
            <a:r>
              <a:rPr lang="hi-IN" sz="4800" b="1" u="sng" dirty="0"/>
              <a:t>सजा :</a:t>
            </a:r>
            <a:r>
              <a:rPr lang="hi-IN" sz="4800" u="sng" dirty="0"/>
              <a:t> </a:t>
            </a:r>
            <a:r>
              <a:rPr lang="hi-IN" sz="4800" dirty="0"/>
              <a:t>एक वर्ष की कैद या जुर्माना</a:t>
            </a:r>
            <a:r>
              <a:rPr lang="hi-IN" sz="4800" u="sng" dirty="0"/>
              <a:t>
</a:t>
            </a:r>
            <a:r>
              <a:rPr lang="hi-IN" sz="4800" b="1" u="sng" dirty="0"/>
              <a:t> धारा 55:</a:t>
            </a:r>
            <a:r>
              <a:rPr lang="hi-IN" sz="4800" u="sng" dirty="0"/>
              <a:t> </a:t>
            </a:r>
            <a:r>
              <a:rPr lang="hi-IN" sz="4800" b="1" u="sng" dirty="0"/>
              <a:t>सरकार के विभागों द्वारा अपराध</a:t>
            </a:r>
            <a:br>
              <a:rPr lang="hi-IN" sz="4800" b="1" u="sng" dirty="0"/>
            </a:br>
            <a:r>
              <a:rPr lang="hi-IN" sz="4800" u="sng" dirty="0"/>
              <a:t> </a:t>
            </a:r>
            <a:r>
              <a:rPr lang="hi-IN" sz="4800" dirty="0"/>
              <a:t>सरकारी विभाग द्वारा किसी अपराध के मामले में, विभाग के प्रमुख को तब तक दोषी ठहराया जाएगा जब तक कि वह अन्यथा साबित न हो जाए</a:t>
            </a:r>
            <a:endParaRPr lang="en-US" sz="48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ont.">
            <a:extLst>
              <a:ext uri="{FF2B5EF4-FFF2-40B4-BE49-F238E27FC236}">
                <a16:creationId xmlns:a16="http://schemas.microsoft.com/office/drawing/2014/main" id="{CADB8565-CC35-405A-9E48-C3B801043555}"/>
              </a:ext>
            </a:extLst>
          </p:cNvPr>
          <p:cNvSpPr txBox="1"/>
          <p:nvPr/>
        </p:nvSpPr>
        <p:spPr>
          <a:xfrm>
            <a:off x="1109843" y="4271154"/>
            <a:ext cx="4650936" cy="6566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r" defTabSz="1896340">
              <a:lnSpc>
                <a:spcPct val="90000"/>
              </a:lnSpc>
              <a:defRPr cap="all">
                <a:solidFill>
                  <a:srgbClr val="C00000"/>
                </a:solidFill>
                <a:latin typeface="Open Sans Light"/>
                <a:ea typeface="Open Sans Light"/>
                <a:cs typeface="Open Sans Light"/>
                <a:sym typeface="Open Sans Light"/>
              </a:defRPr>
            </a:lvl1pPr>
          </a:lstStyle>
          <a:p>
            <a:pPr algn="l"/>
            <a:r>
              <a:rPr lang="en-IN" dirty="0"/>
              <a:t>(SEC 51-60)</a:t>
            </a:r>
            <a:endParaRPr dirty="0"/>
          </a:p>
        </p:txBody>
      </p:sp>
      <p:sp>
        <p:nvSpPr>
          <p:cNvPr id="3" name="Cont.">
            <a:extLst>
              <a:ext uri="{FF2B5EF4-FFF2-40B4-BE49-F238E27FC236}">
                <a16:creationId xmlns:a16="http://schemas.microsoft.com/office/drawing/2014/main" id="{93A92627-F7A9-DD13-AF22-E0D425D82ED7}"/>
              </a:ext>
            </a:extLst>
          </p:cNvPr>
          <p:cNvSpPr txBox="1"/>
          <p:nvPr/>
        </p:nvSpPr>
        <p:spPr>
          <a:xfrm>
            <a:off x="7541064" y="4381625"/>
            <a:ext cx="4650936" cy="6012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r" defTabSz="1896340">
              <a:lnSpc>
                <a:spcPct val="90000"/>
              </a:lnSpc>
              <a:defRPr cap="all">
                <a:solidFill>
                  <a:srgbClr val="C00000"/>
                </a:solidFill>
                <a:latin typeface="Open Sans Light"/>
                <a:ea typeface="Open Sans Light"/>
                <a:cs typeface="Open Sans Light"/>
                <a:sym typeface="Open Sans Light"/>
              </a:defRPr>
            </a:lvl1pPr>
          </a:lstStyle>
          <a:p>
            <a:pPr algn="l"/>
            <a:r>
              <a:rPr lang="en-IN" sz="3200" dirty="0"/>
              <a:t>Cont.</a:t>
            </a:r>
            <a:endParaRPr sz="3200" dirty="0"/>
          </a:p>
        </p:txBody>
      </p:sp>
      <p:pic>
        <p:nvPicPr>
          <p:cNvPr id="5" name="Picture 4">
            <a:extLst>
              <a:ext uri="{FF2B5EF4-FFF2-40B4-BE49-F238E27FC236}">
                <a16:creationId xmlns:a16="http://schemas.microsoft.com/office/drawing/2014/main" id="{C8E01553-6B69-DC87-B6A2-32E902B53798}"/>
              </a:ext>
            </a:extLst>
          </p:cNvPr>
          <p:cNvPicPr>
            <a:picLocks noChangeAspect="1"/>
          </p:cNvPicPr>
          <p:nvPr/>
        </p:nvPicPr>
        <p:blipFill>
          <a:blip r:embed="rId2"/>
          <a:stretch>
            <a:fillRect/>
          </a:stretch>
        </p:blipFill>
        <p:spPr>
          <a:xfrm>
            <a:off x="21982176" y="8001"/>
            <a:ext cx="2323757" cy="2533353"/>
          </a:xfrm>
          <a:prstGeom prst="rect">
            <a:avLst/>
          </a:prstGeom>
        </p:spPr>
      </p:pic>
    </p:spTree>
    <p:extLst>
      <p:ext uri="{BB962C8B-B14F-4D97-AF65-F5344CB8AC3E}">
        <p14:creationId xmlns:p14="http://schemas.microsoft.com/office/powerpoint/2010/main" val="3783435409"/>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99C21-B2CB-B9F4-2867-5EC822C0218D}"/>
            </a:ext>
          </a:extLst>
        </p:cNvPr>
        <p:cNvGrpSpPr/>
        <p:nvPr/>
      </p:nvGrpSpPr>
      <p:grpSpPr>
        <a:xfrm>
          <a:off x="0" y="0"/>
          <a:ext cx="0" cy="0"/>
          <a:chOff x="0" y="0"/>
          <a:chExt cx="0" cy="0"/>
        </a:xfrm>
      </p:grpSpPr>
      <p:sp>
        <p:nvSpPr>
          <p:cNvPr id="2" name="Abdominal Injury">
            <a:extLst>
              <a:ext uri="{FF2B5EF4-FFF2-40B4-BE49-F238E27FC236}">
                <a16:creationId xmlns:a16="http://schemas.microsoft.com/office/drawing/2014/main" id="{055A0330-5073-35CE-98BB-7A23380F27DD}"/>
              </a:ext>
            </a:extLst>
          </p:cNvPr>
          <p:cNvSpPr txBox="1"/>
          <p:nvPr/>
        </p:nvSpPr>
        <p:spPr>
          <a:xfrm>
            <a:off x="1077422" y="2177840"/>
            <a:ext cx="8312799"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दंडात्मक प्रावधान</a:t>
            </a:r>
            <a:endParaRPr dirty="0"/>
          </a:p>
        </p:txBody>
      </p:sp>
      <p:sp>
        <p:nvSpPr>
          <p:cNvPr id="4" name="Line">
            <a:extLst>
              <a:ext uri="{FF2B5EF4-FFF2-40B4-BE49-F238E27FC236}">
                <a16:creationId xmlns:a16="http://schemas.microsoft.com/office/drawing/2014/main" id="{0AC8DFBF-B9DB-753F-B747-09408B58E13F}"/>
              </a:ext>
            </a:extLst>
          </p:cNvPr>
          <p:cNvSpPr/>
          <p:nvPr/>
        </p:nvSpPr>
        <p:spPr>
          <a:xfrm>
            <a:off x="7559040" y="4927848"/>
            <a:ext cx="15645252" cy="228698"/>
          </a:xfrm>
          <a:prstGeom prst="line">
            <a:avLst/>
          </a:prstGeom>
          <a:ln w="25400">
            <a:solidFill>
              <a:srgbClr val="881920"/>
            </a:solidFill>
          </a:ln>
        </p:spPr>
        <p:txBody>
          <a:bodyPr lIns="78283" tIns="78283" rIns="78283" bIns="78283"/>
          <a:lstStyle/>
          <a:p>
            <a:endParaRPr/>
          </a:p>
        </p:txBody>
      </p:sp>
      <p:sp>
        <p:nvSpPr>
          <p:cNvPr id="6" name="Signs and Symptoms">
            <a:extLst>
              <a:ext uri="{FF2B5EF4-FFF2-40B4-BE49-F238E27FC236}">
                <a16:creationId xmlns:a16="http://schemas.microsoft.com/office/drawing/2014/main" id="{ED0B52B6-F318-BBF5-42F1-7B0D2DCA50D3}"/>
              </a:ext>
            </a:extLst>
          </p:cNvPr>
          <p:cNvSpPr txBox="1"/>
          <p:nvPr/>
        </p:nvSpPr>
        <p:spPr>
          <a:xfrm>
            <a:off x="7559040" y="5138298"/>
            <a:ext cx="15645252" cy="78157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lstStyle>
            <a:lvl1pPr defTabSz="1896340">
              <a:tabLst>
                <a:tab pos="2286000" algn="l"/>
                <a:tab pos="3644900" algn="l"/>
                <a:tab pos="5029200" algn="l"/>
                <a:tab pos="6388100" algn="l"/>
              </a:tabLst>
              <a:defRPr sz="6000">
                <a:latin typeface="Open Sans Semibold"/>
                <a:ea typeface="Open Sans Semibold"/>
                <a:cs typeface="Open Sans Semibold"/>
                <a:sym typeface="Open Sans Semibold"/>
              </a:defRPr>
            </a:lvl1pPr>
          </a:lstStyle>
          <a:p>
            <a:pPr marL="914400" indent="-914400">
              <a:buFont typeface="+mj-lt"/>
              <a:buAutoNum type="arabicParenR" startAt="7"/>
            </a:pPr>
            <a:r>
              <a:rPr lang="hi-IN" sz="4800" b="1" dirty="0"/>
              <a:t>धारा 56:</a:t>
            </a:r>
            <a:r>
              <a:rPr lang="en-IN" sz="4800" b="1" dirty="0"/>
              <a:t> </a:t>
            </a:r>
            <a:r>
              <a:rPr lang="hi-IN" sz="4800" b="1" dirty="0"/>
              <a:t>किसी भी सरकारी अधिकारी द्वारा किसी भी कर्तव्य का पालन करने से इनकार करना</a:t>
            </a:r>
            <a:br>
              <a:rPr lang="hi-IN" sz="4800" b="1" dirty="0"/>
            </a:br>
            <a:r>
              <a:rPr lang="hi-IN" sz="4800" dirty="0"/>
              <a:t>सजा </a:t>
            </a:r>
            <a:r>
              <a:rPr lang="hi-IN" sz="4800" b="1" dirty="0"/>
              <a:t>:</a:t>
            </a:r>
            <a:r>
              <a:rPr lang="en-IN" sz="4800" b="1" dirty="0"/>
              <a:t>  </a:t>
            </a:r>
            <a:r>
              <a:rPr lang="hi-IN" sz="4800" dirty="0">
                <a:latin typeface="Open Sans" panose="020B0606030504020204" pitchFamily="34" charset="0"/>
                <a:ea typeface="Open Sans" panose="020B0606030504020204" pitchFamily="34" charset="0"/>
                <a:cs typeface="Open Sans" panose="020B0606030504020204" pitchFamily="34" charset="0"/>
              </a:rPr>
              <a:t>एक साल की कैद या जुर्माना।</a:t>
            </a:r>
            <a:endParaRPr lang="en-IN" sz="4800" dirty="0">
              <a:latin typeface="Open Sans" panose="020B0606030504020204" pitchFamily="34" charset="0"/>
              <a:ea typeface="Open Sans" panose="020B0606030504020204" pitchFamily="34" charset="0"/>
              <a:cs typeface="Open Sans" panose="020B0606030504020204" pitchFamily="34" charset="0"/>
            </a:endParaRPr>
          </a:p>
          <a:p>
            <a:pPr marL="914400" indent="-914400">
              <a:buFont typeface="+mj-lt"/>
              <a:buAutoNum type="arabicParenR" startAt="7"/>
            </a:pPr>
            <a:endParaRPr lang="en-US" sz="4800" b="1" u="sng" dirty="0">
              <a:latin typeface="Open Sans" panose="020B0606030504020204" pitchFamily="34" charset="0"/>
              <a:ea typeface="Open Sans" panose="020B0606030504020204" pitchFamily="34" charset="0"/>
              <a:cs typeface="Open Sans" panose="020B0606030504020204" pitchFamily="34" charset="0"/>
            </a:endParaRPr>
          </a:p>
          <a:p>
            <a:pPr marL="914400" indent="-914400">
              <a:buFont typeface="+mj-lt"/>
              <a:buAutoNum type="arabicParenR" startAt="7"/>
            </a:pPr>
            <a:r>
              <a:rPr lang="hi-IN" sz="4800" b="1" u="sng" dirty="0"/>
              <a:t>धारा 57</a:t>
            </a:r>
            <a:r>
              <a:rPr lang="hi-IN" sz="4800" b="1" dirty="0"/>
              <a:t>:</a:t>
            </a:r>
            <a:r>
              <a:rPr lang="en-US" sz="4800" b="1" dirty="0"/>
              <a:t> </a:t>
            </a:r>
            <a:r>
              <a:rPr lang="hi-IN" sz="4800" b="1" u="sng" dirty="0"/>
              <a:t>मांग के किसी भी आदेश के उल्लंघन के लिए जुर्माना</a:t>
            </a:r>
            <a:r>
              <a:rPr lang="en-US" sz="4800" b="1" dirty="0"/>
              <a:t> </a:t>
            </a:r>
          </a:p>
          <a:p>
            <a:r>
              <a:rPr lang="en-US" sz="4800" b="1" dirty="0"/>
              <a:t>      </a:t>
            </a:r>
            <a:r>
              <a:rPr lang="hi-IN" sz="4800" dirty="0"/>
              <a:t>सजा</a:t>
            </a:r>
            <a:r>
              <a:rPr lang="en-US" sz="4800" b="1" u="sng" dirty="0"/>
              <a:t> </a:t>
            </a:r>
            <a:r>
              <a:rPr lang="hi-IN" sz="4800" b="1" dirty="0"/>
              <a:t>:</a:t>
            </a:r>
            <a:r>
              <a:rPr lang="en-US" sz="4800" b="1" dirty="0"/>
              <a:t>  </a:t>
            </a:r>
            <a:r>
              <a:rPr lang="hi-IN" sz="480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एक साल की कैद या जुर्माना या दोनों</a:t>
            </a:r>
            <a:endParaRPr lang="en-US" sz="48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Cont.">
            <a:extLst>
              <a:ext uri="{FF2B5EF4-FFF2-40B4-BE49-F238E27FC236}">
                <a16:creationId xmlns:a16="http://schemas.microsoft.com/office/drawing/2014/main" id="{BBFA0F46-1F34-0F46-56DC-47AB25CDC168}"/>
              </a:ext>
            </a:extLst>
          </p:cNvPr>
          <p:cNvSpPr txBox="1"/>
          <p:nvPr/>
        </p:nvSpPr>
        <p:spPr>
          <a:xfrm>
            <a:off x="1109843" y="4271154"/>
            <a:ext cx="4650936" cy="6566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r" defTabSz="1896340">
              <a:lnSpc>
                <a:spcPct val="90000"/>
              </a:lnSpc>
              <a:defRPr cap="all">
                <a:solidFill>
                  <a:srgbClr val="C00000"/>
                </a:solidFill>
                <a:latin typeface="Open Sans Light"/>
                <a:ea typeface="Open Sans Light"/>
                <a:cs typeface="Open Sans Light"/>
                <a:sym typeface="Open Sans Light"/>
              </a:defRPr>
            </a:lvl1pPr>
          </a:lstStyle>
          <a:p>
            <a:pPr algn="l"/>
            <a:r>
              <a:rPr lang="en-IN" dirty="0"/>
              <a:t>(SEC 51-60)</a:t>
            </a:r>
            <a:endParaRPr dirty="0"/>
          </a:p>
        </p:txBody>
      </p:sp>
      <p:sp>
        <p:nvSpPr>
          <p:cNvPr id="3" name="Cont.">
            <a:extLst>
              <a:ext uri="{FF2B5EF4-FFF2-40B4-BE49-F238E27FC236}">
                <a16:creationId xmlns:a16="http://schemas.microsoft.com/office/drawing/2014/main" id="{A1C5840D-4330-8F07-BF54-7D2944CA9539}"/>
              </a:ext>
            </a:extLst>
          </p:cNvPr>
          <p:cNvSpPr txBox="1"/>
          <p:nvPr/>
        </p:nvSpPr>
        <p:spPr>
          <a:xfrm>
            <a:off x="7541064" y="4381625"/>
            <a:ext cx="4650936" cy="6012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r" defTabSz="1896340">
              <a:lnSpc>
                <a:spcPct val="90000"/>
              </a:lnSpc>
              <a:defRPr cap="all">
                <a:solidFill>
                  <a:srgbClr val="C00000"/>
                </a:solidFill>
                <a:latin typeface="Open Sans Light"/>
                <a:ea typeface="Open Sans Light"/>
                <a:cs typeface="Open Sans Light"/>
                <a:sym typeface="Open Sans Light"/>
              </a:defRPr>
            </a:lvl1pPr>
          </a:lstStyle>
          <a:p>
            <a:pPr algn="l"/>
            <a:r>
              <a:rPr lang="en-IN" sz="3200" dirty="0"/>
              <a:t>Cont.</a:t>
            </a:r>
            <a:endParaRPr sz="3200" dirty="0"/>
          </a:p>
        </p:txBody>
      </p:sp>
      <p:pic>
        <p:nvPicPr>
          <p:cNvPr id="5" name="Picture 4">
            <a:extLst>
              <a:ext uri="{FF2B5EF4-FFF2-40B4-BE49-F238E27FC236}">
                <a16:creationId xmlns:a16="http://schemas.microsoft.com/office/drawing/2014/main" id="{1F7FCFE1-4EF9-2464-7295-C74932D5F985}"/>
              </a:ext>
            </a:extLst>
          </p:cNvPr>
          <p:cNvPicPr>
            <a:picLocks noChangeAspect="1"/>
          </p:cNvPicPr>
          <p:nvPr/>
        </p:nvPicPr>
        <p:blipFill>
          <a:blip r:embed="rId2"/>
          <a:stretch>
            <a:fillRect/>
          </a:stretch>
        </p:blipFill>
        <p:spPr>
          <a:xfrm>
            <a:off x="21872448" y="8002"/>
            <a:ext cx="2433485" cy="2652978"/>
          </a:xfrm>
          <a:prstGeom prst="rect">
            <a:avLst/>
          </a:prstGeom>
        </p:spPr>
      </p:pic>
    </p:spTree>
    <p:extLst>
      <p:ext uri="{BB962C8B-B14F-4D97-AF65-F5344CB8AC3E}">
        <p14:creationId xmlns:p14="http://schemas.microsoft.com/office/powerpoint/2010/main" val="499035733"/>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8385D-1271-4415-1D3C-F3B1263B623D}"/>
            </a:ext>
          </a:extLst>
        </p:cNvPr>
        <p:cNvGrpSpPr/>
        <p:nvPr/>
      </p:nvGrpSpPr>
      <p:grpSpPr>
        <a:xfrm>
          <a:off x="0" y="0"/>
          <a:ext cx="0" cy="0"/>
          <a:chOff x="0" y="0"/>
          <a:chExt cx="0" cy="0"/>
        </a:xfrm>
      </p:grpSpPr>
      <p:sp>
        <p:nvSpPr>
          <p:cNvPr id="2" name="Abdominal Injury">
            <a:extLst>
              <a:ext uri="{FF2B5EF4-FFF2-40B4-BE49-F238E27FC236}">
                <a16:creationId xmlns:a16="http://schemas.microsoft.com/office/drawing/2014/main" id="{2AB2C0AC-F30F-4877-85C6-340A71A37181}"/>
              </a:ext>
            </a:extLst>
          </p:cNvPr>
          <p:cNvSpPr txBox="1"/>
          <p:nvPr/>
        </p:nvSpPr>
        <p:spPr>
          <a:xfrm>
            <a:off x="1077422" y="2177840"/>
            <a:ext cx="8312799" cy="31496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सद्भावना में की गई कार्रवाई
</a:t>
            </a:r>
            <a:endParaRPr dirty="0"/>
          </a:p>
        </p:txBody>
      </p:sp>
      <p:sp>
        <p:nvSpPr>
          <p:cNvPr id="6" name="Signs and Symptoms">
            <a:extLst>
              <a:ext uri="{FF2B5EF4-FFF2-40B4-BE49-F238E27FC236}">
                <a16:creationId xmlns:a16="http://schemas.microsoft.com/office/drawing/2014/main" id="{F6C915AC-0231-2B0C-3986-06C528B056BC}"/>
              </a:ext>
            </a:extLst>
          </p:cNvPr>
          <p:cNvSpPr txBox="1"/>
          <p:nvPr/>
        </p:nvSpPr>
        <p:spPr>
          <a:xfrm>
            <a:off x="7628905" y="4168014"/>
            <a:ext cx="15645252" cy="89383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lstStyle>
            <a:lvl1pPr defTabSz="1896340">
              <a:tabLst>
                <a:tab pos="2286000" algn="l"/>
                <a:tab pos="3644900" algn="l"/>
                <a:tab pos="5029200" algn="l"/>
                <a:tab pos="6388100" algn="l"/>
              </a:tabLst>
              <a:defRPr sz="6000">
                <a:latin typeface="Open Sans Semibold"/>
                <a:ea typeface="Open Sans Semibold"/>
                <a:cs typeface="Open Sans Semibold"/>
                <a:sym typeface="Open Sans Semibold"/>
              </a:defRPr>
            </a:lvl1pPr>
          </a:lstStyle>
          <a:p>
            <a:pPr algn="just"/>
            <a:r>
              <a:rPr lang="hi-IN" sz="4800" dirty="0">
                <a:latin typeface="Open Sans" panose="020B0606030504020204" pitchFamily="34" charset="0"/>
                <a:ea typeface="Open Sans" panose="020B0606030504020204" pitchFamily="34" charset="0"/>
                <a:cs typeface="Open Sans" panose="020B0606030504020204" pitchFamily="34" charset="0"/>
              </a:rPr>
              <a:t>केन्द्र सरकार या राष्ट्रीय प्राधिकरण या राज्य सरकार या राज्य प्राधिकरण या जिला प्राधिकरण या स्थानीय प्राधिकारी या केन्द्र सरकार या राष्ट्रीय प्राधिकरण या राज्य सरकार या राज्य प्राधिकरण या जिला प्राधिकरण या ऐसी सरकार या प्राधिकरण की ओर से काम करने वाले किसी व्यक्ति के किसी अधिकारी या कर्मचारी के विरुद्ध किसी न्यायालय में कोई वाद या अभियोजन या अन्य इस अधिनियम या उसके अधीन बनाए गए नियमों या विनियमों के उपबंधों के अधीन ऐसे प्राधिकारी या सरकार या ऐसे अधिकारी या कर्मचारी या ऐसे व्यक्ति द्वारा सद्भावना से किए गए या किए जाने का इरादा रखने वाले किसी कार्य के संबंध में कार्यवाही नहीं होगी ।</a:t>
            </a:r>
            <a:endParaRPr lang="en-US" sz="48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ont.">
            <a:extLst>
              <a:ext uri="{FF2B5EF4-FFF2-40B4-BE49-F238E27FC236}">
                <a16:creationId xmlns:a16="http://schemas.microsoft.com/office/drawing/2014/main" id="{2C7BE8DA-8385-83B3-702D-1DA89AACF048}"/>
              </a:ext>
            </a:extLst>
          </p:cNvPr>
          <p:cNvSpPr txBox="1"/>
          <p:nvPr/>
        </p:nvSpPr>
        <p:spPr>
          <a:xfrm>
            <a:off x="1109843" y="4271154"/>
            <a:ext cx="4650936" cy="6566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r" defTabSz="1896340">
              <a:lnSpc>
                <a:spcPct val="90000"/>
              </a:lnSpc>
              <a:defRPr cap="all">
                <a:solidFill>
                  <a:srgbClr val="C00000"/>
                </a:solidFill>
                <a:latin typeface="Open Sans Light"/>
                <a:ea typeface="Open Sans Light"/>
                <a:cs typeface="Open Sans Light"/>
                <a:sym typeface="Open Sans Light"/>
              </a:defRPr>
            </a:lvl1pPr>
          </a:lstStyle>
          <a:p>
            <a:pPr algn="l"/>
            <a:r>
              <a:rPr lang="en-IN" dirty="0"/>
              <a:t>(SEC 73)</a:t>
            </a:r>
            <a:endParaRPr dirty="0"/>
          </a:p>
        </p:txBody>
      </p:sp>
      <p:pic>
        <p:nvPicPr>
          <p:cNvPr id="3" name="Picture 2">
            <a:extLst>
              <a:ext uri="{FF2B5EF4-FFF2-40B4-BE49-F238E27FC236}">
                <a16:creationId xmlns:a16="http://schemas.microsoft.com/office/drawing/2014/main" id="{8831407E-84A7-A193-69F7-1990440C2A33}"/>
              </a:ext>
            </a:extLst>
          </p:cNvPr>
          <p:cNvPicPr>
            <a:picLocks noChangeAspect="1"/>
          </p:cNvPicPr>
          <p:nvPr/>
        </p:nvPicPr>
        <p:blipFill>
          <a:blip r:embed="rId2"/>
          <a:stretch>
            <a:fillRect/>
          </a:stretch>
        </p:blipFill>
        <p:spPr>
          <a:xfrm>
            <a:off x="22040001" y="1379"/>
            <a:ext cx="1993565" cy="2339485"/>
          </a:xfrm>
          <a:prstGeom prst="rect">
            <a:avLst/>
          </a:prstGeom>
        </p:spPr>
      </p:pic>
    </p:spTree>
    <p:extLst>
      <p:ext uri="{BB962C8B-B14F-4D97-AF65-F5344CB8AC3E}">
        <p14:creationId xmlns:p14="http://schemas.microsoft.com/office/powerpoint/2010/main" val="2216460570"/>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90E80-03A4-CD20-6806-6257794CE81A}"/>
            </a:ext>
          </a:extLst>
        </p:cNvPr>
        <p:cNvGrpSpPr/>
        <p:nvPr/>
      </p:nvGrpSpPr>
      <p:grpSpPr>
        <a:xfrm>
          <a:off x="0" y="0"/>
          <a:ext cx="0" cy="0"/>
          <a:chOff x="0" y="0"/>
          <a:chExt cx="0" cy="0"/>
        </a:xfrm>
      </p:grpSpPr>
      <p:sp>
        <p:nvSpPr>
          <p:cNvPr id="2" name="Abdominal Injury">
            <a:extLst>
              <a:ext uri="{FF2B5EF4-FFF2-40B4-BE49-F238E27FC236}">
                <a16:creationId xmlns:a16="http://schemas.microsoft.com/office/drawing/2014/main" id="{95C20CA4-5D92-194A-4E55-A44E93C729F3}"/>
              </a:ext>
            </a:extLst>
          </p:cNvPr>
          <p:cNvSpPr txBox="1"/>
          <p:nvPr/>
        </p:nvSpPr>
        <p:spPr>
          <a:xfrm>
            <a:off x="1077422" y="2177840"/>
            <a:ext cx="8312799" cy="2179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कानूनी प्रक्रिया से प्रतिरक्षा</a:t>
            </a:r>
            <a:endParaRPr dirty="0"/>
          </a:p>
        </p:txBody>
      </p:sp>
      <p:sp>
        <p:nvSpPr>
          <p:cNvPr id="6" name="Signs and Symptoms">
            <a:extLst>
              <a:ext uri="{FF2B5EF4-FFF2-40B4-BE49-F238E27FC236}">
                <a16:creationId xmlns:a16="http://schemas.microsoft.com/office/drawing/2014/main" id="{A48BE444-8279-6C1B-B3B3-DEBCF01997CB}"/>
              </a:ext>
            </a:extLst>
          </p:cNvPr>
          <p:cNvSpPr txBox="1"/>
          <p:nvPr/>
        </p:nvSpPr>
        <p:spPr>
          <a:xfrm>
            <a:off x="7689865" y="4927847"/>
            <a:ext cx="15645252" cy="75218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lstStyle>
            <a:lvl1pPr defTabSz="1896340">
              <a:tabLst>
                <a:tab pos="2286000" algn="l"/>
                <a:tab pos="3644900" algn="l"/>
                <a:tab pos="5029200" algn="l"/>
                <a:tab pos="6388100" algn="l"/>
              </a:tabLst>
              <a:defRPr sz="6000">
                <a:latin typeface="Open Sans Semibold"/>
                <a:ea typeface="Open Sans Semibold"/>
                <a:cs typeface="Open Sans Semibold"/>
                <a:sym typeface="Open Sans Semibold"/>
              </a:defRPr>
            </a:lvl1pPr>
          </a:lstStyle>
          <a:p>
            <a:pPr algn="just"/>
            <a:r>
              <a:rPr lang="hi-IN" sz="5400" dirty="0">
                <a:latin typeface="Open Sans" panose="020B0606030504020204" pitchFamily="34" charset="0"/>
                <a:ea typeface="Open Sans" panose="020B0606030504020204" pitchFamily="34" charset="0"/>
                <a:cs typeface="Open Sans" panose="020B0606030504020204" pitchFamily="34" charset="0"/>
              </a:rPr>
              <a:t>केंद्र सरकार, राष्ट्रीय प्राधिकरण, राष्ट्रीय कार्यकारी समिति, राज्य सरकार, राज्य प्राधिकरण, राज्य कार्यकारी समिति या जिला प्राधिकरण के अधिकारी और कर्मचारी अपनी आधिकारिक क्षमता में उनके द्वारा संप्रेषित या प्रसारित की गई किसी भी आसन्न आपदा के संबंध में किसी भी चेतावनी या इस तरह के संचार या प्रसार के अनुसरण में उनके द्वारा जारी किए गए किसी भी कार्रवाई या निर्देश के संबंध में कानूनी प्रक्रिया से प्रतिरक्षा करेंगे।</a:t>
            </a:r>
            <a:endParaRPr lang="en-US" sz="54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ont.">
            <a:extLst>
              <a:ext uri="{FF2B5EF4-FFF2-40B4-BE49-F238E27FC236}">
                <a16:creationId xmlns:a16="http://schemas.microsoft.com/office/drawing/2014/main" id="{0BFDBEF7-4FBE-9A3D-03CC-C4F9D6CD2DDE}"/>
              </a:ext>
            </a:extLst>
          </p:cNvPr>
          <p:cNvSpPr txBox="1"/>
          <p:nvPr/>
        </p:nvSpPr>
        <p:spPr>
          <a:xfrm>
            <a:off x="1109843" y="4271154"/>
            <a:ext cx="4650936" cy="6566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r" defTabSz="1896340">
              <a:lnSpc>
                <a:spcPct val="90000"/>
              </a:lnSpc>
              <a:defRPr cap="all">
                <a:solidFill>
                  <a:srgbClr val="C00000"/>
                </a:solidFill>
                <a:latin typeface="Open Sans Light"/>
                <a:ea typeface="Open Sans Light"/>
                <a:cs typeface="Open Sans Light"/>
                <a:sym typeface="Open Sans Light"/>
              </a:defRPr>
            </a:lvl1pPr>
          </a:lstStyle>
          <a:p>
            <a:pPr algn="l"/>
            <a:r>
              <a:rPr lang="en-IN" dirty="0"/>
              <a:t>(SEC 74)</a:t>
            </a:r>
            <a:endParaRPr dirty="0"/>
          </a:p>
        </p:txBody>
      </p:sp>
      <p:pic>
        <p:nvPicPr>
          <p:cNvPr id="3" name="Picture 2">
            <a:extLst>
              <a:ext uri="{FF2B5EF4-FFF2-40B4-BE49-F238E27FC236}">
                <a16:creationId xmlns:a16="http://schemas.microsoft.com/office/drawing/2014/main" id="{EB6D2A88-7B9C-B20F-123C-C905868088B3}"/>
              </a:ext>
            </a:extLst>
          </p:cNvPr>
          <p:cNvPicPr>
            <a:picLocks noChangeAspect="1"/>
          </p:cNvPicPr>
          <p:nvPr/>
        </p:nvPicPr>
        <p:blipFill>
          <a:blip r:embed="rId2"/>
          <a:stretch>
            <a:fillRect/>
          </a:stretch>
        </p:blipFill>
        <p:spPr>
          <a:xfrm>
            <a:off x="22037040" y="1266"/>
            <a:ext cx="2122589" cy="2376174"/>
          </a:xfrm>
          <a:prstGeom prst="rect">
            <a:avLst/>
          </a:prstGeom>
        </p:spPr>
      </p:pic>
    </p:spTree>
    <p:extLst>
      <p:ext uri="{BB962C8B-B14F-4D97-AF65-F5344CB8AC3E}">
        <p14:creationId xmlns:p14="http://schemas.microsoft.com/office/powerpoint/2010/main" val="4246514502"/>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81CE0-C698-A38D-F0D5-90D88B6F772E}"/>
            </a:ext>
          </a:extLst>
        </p:cNvPr>
        <p:cNvGrpSpPr/>
        <p:nvPr/>
      </p:nvGrpSpPr>
      <p:grpSpPr>
        <a:xfrm>
          <a:off x="0" y="0"/>
          <a:ext cx="0" cy="0"/>
          <a:chOff x="0" y="0"/>
          <a:chExt cx="0" cy="0"/>
        </a:xfrm>
      </p:grpSpPr>
      <p:sp>
        <p:nvSpPr>
          <p:cNvPr id="2" name="Abdominal Injury">
            <a:extLst>
              <a:ext uri="{FF2B5EF4-FFF2-40B4-BE49-F238E27FC236}">
                <a16:creationId xmlns:a16="http://schemas.microsoft.com/office/drawing/2014/main" id="{7CD3BC54-AB08-E62C-A29D-5FB3A5E930D6}"/>
              </a:ext>
            </a:extLst>
          </p:cNvPr>
          <p:cNvSpPr txBox="1"/>
          <p:nvPr/>
        </p:nvSpPr>
        <p:spPr>
          <a:xfrm>
            <a:off x="1016462" y="2506186"/>
            <a:ext cx="8312799" cy="2179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आपदा
स्तर</a:t>
            </a:r>
            <a:endParaRPr lang="en-US" dirty="0"/>
          </a:p>
        </p:txBody>
      </p:sp>
      <p:grpSp>
        <p:nvGrpSpPr>
          <p:cNvPr id="14" name="Group 19">
            <a:extLst>
              <a:ext uri="{FF2B5EF4-FFF2-40B4-BE49-F238E27FC236}">
                <a16:creationId xmlns:a16="http://schemas.microsoft.com/office/drawing/2014/main" id="{7BF2751D-3ED8-8602-BFE4-F022A55C8EEE}"/>
              </a:ext>
            </a:extLst>
          </p:cNvPr>
          <p:cNvGrpSpPr/>
          <p:nvPr/>
        </p:nvGrpSpPr>
        <p:grpSpPr>
          <a:xfrm>
            <a:off x="3611881" y="3880104"/>
            <a:ext cx="5955793" cy="5955791"/>
            <a:chOff x="1211580" y="2061972"/>
            <a:chExt cx="2977896" cy="2977896"/>
          </a:xfrm>
        </p:grpSpPr>
        <p:sp>
          <p:nvSpPr>
            <p:cNvPr id="15" name="object 119">
              <a:extLst>
                <a:ext uri="{FF2B5EF4-FFF2-40B4-BE49-F238E27FC236}">
                  <a16:creationId xmlns:a16="http://schemas.microsoft.com/office/drawing/2014/main" id="{F5DA9565-4396-1D60-B716-487EEE955BD1}"/>
                </a:ext>
              </a:extLst>
            </p:cNvPr>
            <p:cNvSpPr/>
            <p:nvPr/>
          </p:nvSpPr>
          <p:spPr>
            <a:xfrm>
              <a:off x="1211580" y="2061972"/>
              <a:ext cx="2977896" cy="2977896"/>
            </a:xfrm>
            <a:custGeom>
              <a:avLst/>
              <a:gdLst/>
              <a:ahLst/>
              <a:cxnLst/>
              <a:rect l="l" t="t" r="r" b="b"/>
              <a:pathLst>
                <a:path w="2977896" h="2977896">
                  <a:moveTo>
                    <a:pt x="0" y="1488948"/>
                  </a:moveTo>
                  <a:lnTo>
                    <a:pt x="1488948" y="0"/>
                  </a:lnTo>
                  <a:lnTo>
                    <a:pt x="2977896" y="1488948"/>
                  </a:lnTo>
                  <a:lnTo>
                    <a:pt x="1488948" y="2977896"/>
                  </a:lnTo>
                  <a:close/>
                </a:path>
              </a:pathLst>
            </a:custGeom>
            <a:solidFill>
              <a:srgbClr val="395B65"/>
            </a:solidFill>
          </p:spPr>
          <p:txBody>
            <a:bodyPr wrap="square" lIns="0" tIns="0" rIns="0" bIns="0" rtlCol="0">
              <a:noAutofit/>
            </a:bodyPr>
            <a:lstStyle/>
            <a:p>
              <a:endParaRPr sz="9600"/>
            </a:p>
          </p:txBody>
        </p:sp>
        <p:sp>
          <p:nvSpPr>
            <p:cNvPr id="16" name="text 1">
              <a:extLst>
                <a:ext uri="{FF2B5EF4-FFF2-40B4-BE49-F238E27FC236}">
                  <a16:creationId xmlns:a16="http://schemas.microsoft.com/office/drawing/2014/main" id="{537D0E46-F8DC-F41F-326B-9BD3EAE345C9}"/>
                </a:ext>
              </a:extLst>
            </p:cNvPr>
            <p:cNvSpPr txBox="1"/>
            <p:nvPr/>
          </p:nvSpPr>
          <p:spPr>
            <a:xfrm>
              <a:off x="2153412" y="2957956"/>
              <a:ext cx="1109598" cy="1107996"/>
            </a:xfrm>
            <a:prstGeom prst="rect">
              <a:avLst/>
            </a:prstGeom>
          </p:spPr>
          <p:txBody>
            <a:bodyPr vert="horz" wrap="none" lIns="0" tIns="0" rIns="0" bIns="0" rtlCol="0">
              <a:spAutoFit/>
            </a:bodyPr>
            <a:lstStyle/>
            <a:p>
              <a:pPr marL="585730"/>
              <a:r>
                <a:rPr lang="hi-IN" sz="7200" spc="21" dirty="0">
                  <a:solidFill>
                    <a:srgbClr val="FFFFFF"/>
                  </a:solidFill>
                </a:rPr>
                <a:t>01
स्तर</a:t>
              </a:r>
              <a:endParaRPr sz="7200" dirty="0"/>
            </a:p>
          </p:txBody>
        </p:sp>
      </p:grpSp>
      <p:sp>
        <p:nvSpPr>
          <p:cNvPr id="17" name="text 1">
            <a:extLst>
              <a:ext uri="{FF2B5EF4-FFF2-40B4-BE49-F238E27FC236}">
                <a16:creationId xmlns:a16="http://schemas.microsoft.com/office/drawing/2014/main" id="{A817DA54-8365-2CE9-D065-400FF4E8F722}"/>
              </a:ext>
            </a:extLst>
          </p:cNvPr>
          <p:cNvSpPr txBox="1"/>
          <p:nvPr/>
        </p:nvSpPr>
        <p:spPr>
          <a:xfrm>
            <a:off x="2655290" y="10271911"/>
            <a:ext cx="6841104" cy="1969770"/>
          </a:xfrm>
          <a:prstGeom prst="rect">
            <a:avLst/>
          </a:prstGeom>
        </p:spPr>
        <p:txBody>
          <a:bodyPr vert="horz" wrap="none" lIns="0" tIns="0" rIns="0" bIns="0" rtlCol="0">
            <a:spAutoFit/>
          </a:bodyPr>
          <a:lstStyle/>
          <a:p>
            <a:pPr algn="ctr"/>
            <a:r>
              <a:rPr lang="hi-IN" sz="3200" i="1" spc="21" dirty="0">
                <a:solidFill>
                  <a:srgbClr val="282828"/>
                </a:solidFill>
              </a:rPr>
              <a:t>संगठन, संस्था या समुदाय </a:t>
            </a:r>
            <a:endParaRPr lang="en-IN" sz="3200" i="1" spc="21" dirty="0">
              <a:solidFill>
                <a:srgbClr val="282828"/>
              </a:solidFill>
            </a:endParaRPr>
          </a:p>
          <a:p>
            <a:pPr algn="ctr"/>
            <a:r>
              <a:rPr lang="hi-IN" sz="3200" i="1" spc="21" dirty="0">
                <a:solidFill>
                  <a:srgbClr val="282828"/>
                </a:solidFill>
              </a:rPr>
              <a:t>अपने संसाधनों का उपयोग करके घटना को </a:t>
            </a:r>
            <a:endParaRPr lang="en-IN" sz="3200" i="1" spc="21" dirty="0">
              <a:solidFill>
                <a:srgbClr val="282828"/>
              </a:solidFill>
            </a:endParaRPr>
          </a:p>
          <a:p>
            <a:pPr algn="ctr"/>
            <a:r>
              <a:rPr lang="hi-IN" sz="3200" i="1" spc="21" dirty="0">
                <a:solidFill>
                  <a:srgbClr val="282828"/>
                </a:solidFill>
              </a:rPr>
              <a:t>नियंत्रित करने में सक्षम है और</a:t>
            </a:r>
            <a:endParaRPr lang="en-IN" sz="3200" i="1" spc="21" dirty="0">
              <a:solidFill>
                <a:srgbClr val="282828"/>
              </a:solidFill>
            </a:endParaRPr>
          </a:p>
          <a:p>
            <a:pPr algn="ctr"/>
            <a:r>
              <a:rPr lang="hi-IN" sz="3200" i="1" spc="21" dirty="0">
                <a:solidFill>
                  <a:srgbClr val="282828"/>
                </a:solidFill>
              </a:rPr>
              <a:t> प्रभावी ढंग से प्रतिक्रिया दे सकता है।</a:t>
            </a:r>
            <a:endParaRPr sz="3200" dirty="0"/>
          </a:p>
        </p:txBody>
      </p:sp>
      <p:grpSp>
        <p:nvGrpSpPr>
          <p:cNvPr id="18" name="Group 18">
            <a:extLst>
              <a:ext uri="{FF2B5EF4-FFF2-40B4-BE49-F238E27FC236}">
                <a16:creationId xmlns:a16="http://schemas.microsoft.com/office/drawing/2014/main" id="{908DD90E-D87A-73A6-93F9-6310510D79E3}"/>
              </a:ext>
            </a:extLst>
          </p:cNvPr>
          <p:cNvGrpSpPr/>
          <p:nvPr/>
        </p:nvGrpSpPr>
        <p:grpSpPr>
          <a:xfrm>
            <a:off x="9921240" y="3880104"/>
            <a:ext cx="5958840" cy="5955791"/>
            <a:chOff x="4366260" y="2061972"/>
            <a:chExt cx="2979420" cy="2977896"/>
          </a:xfrm>
        </p:grpSpPr>
        <p:sp>
          <p:nvSpPr>
            <p:cNvPr id="19" name="object 120">
              <a:extLst>
                <a:ext uri="{FF2B5EF4-FFF2-40B4-BE49-F238E27FC236}">
                  <a16:creationId xmlns:a16="http://schemas.microsoft.com/office/drawing/2014/main" id="{CC6FE4EC-7763-A282-709B-7201527E38C4}"/>
                </a:ext>
              </a:extLst>
            </p:cNvPr>
            <p:cNvSpPr/>
            <p:nvPr/>
          </p:nvSpPr>
          <p:spPr>
            <a:xfrm>
              <a:off x="4366260" y="2061972"/>
              <a:ext cx="2979420" cy="2977896"/>
            </a:xfrm>
            <a:custGeom>
              <a:avLst/>
              <a:gdLst/>
              <a:ahLst/>
              <a:cxnLst/>
              <a:rect l="l" t="t" r="r" b="b"/>
              <a:pathLst>
                <a:path w="2979420" h="2977896">
                  <a:moveTo>
                    <a:pt x="0" y="1488948"/>
                  </a:moveTo>
                  <a:lnTo>
                    <a:pt x="1489710" y="0"/>
                  </a:lnTo>
                  <a:lnTo>
                    <a:pt x="2979420" y="1488948"/>
                  </a:lnTo>
                  <a:lnTo>
                    <a:pt x="1489710" y="2977896"/>
                  </a:lnTo>
                  <a:close/>
                </a:path>
              </a:pathLst>
            </a:custGeom>
            <a:solidFill>
              <a:srgbClr val="35E0C3"/>
            </a:solidFill>
          </p:spPr>
          <p:txBody>
            <a:bodyPr wrap="square" lIns="0" tIns="0" rIns="0" bIns="0" rtlCol="0">
              <a:noAutofit/>
            </a:bodyPr>
            <a:lstStyle/>
            <a:p>
              <a:endParaRPr sz="9600"/>
            </a:p>
          </p:txBody>
        </p:sp>
        <p:sp>
          <p:nvSpPr>
            <p:cNvPr id="20" name="text 1">
              <a:extLst>
                <a:ext uri="{FF2B5EF4-FFF2-40B4-BE49-F238E27FC236}">
                  <a16:creationId xmlns:a16="http://schemas.microsoft.com/office/drawing/2014/main" id="{E0C9F17C-9E14-1005-1AD1-70E7938165D9}"/>
                </a:ext>
              </a:extLst>
            </p:cNvPr>
            <p:cNvSpPr txBox="1"/>
            <p:nvPr/>
          </p:nvSpPr>
          <p:spPr>
            <a:xfrm>
              <a:off x="5309363" y="2957956"/>
              <a:ext cx="1109599" cy="1107996"/>
            </a:xfrm>
            <a:prstGeom prst="rect">
              <a:avLst/>
            </a:prstGeom>
          </p:spPr>
          <p:txBody>
            <a:bodyPr vert="horz" wrap="none" lIns="0" tIns="0" rIns="0" bIns="0" rtlCol="0">
              <a:spAutoFit/>
            </a:bodyPr>
            <a:lstStyle/>
            <a:p>
              <a:pPr marL="585223"/>
              <a:r>
                <a:rPr lang="hi-IN" sz="7200" spc="21" dirty="0">
                  <a:solidFill>
                    <a:srgbClr val="282828"/>
                  </a:solidFill>
                </a:rPr>
                <a:t>02
स्तर</a:t>
              </a:r>
              <a:endParaRPr sz="7200" dirty="0"/>
            </a:p>
          </p:txBody>
        </p:sp>
      </p:grpSp>
      <p:sp>
        <p:nvSpPr>
          <p:cNvPr id="21" name="text 1">
            <a:extLst>
              <a:ext uri="{FF2B5EF4-FFF2-40B4-BE49-F238E27FC236}">
                <a16:creationId xmlns:a16="http://schemas.microsoft.com/office/drawing/2014/main" id="{27359D02-0646-2DEF-511E-94149904FD31}"/>
              </a:ext>
            </a:extLst>
          </p:cNvPr>
          <p:cNvSpPr txBox="1"/>
          <p:nvPr/>
        </p:nvSpPr>
        <p:spPr>
          <a:xfrm>
            <a:off x="10017179" y="10243214"/>
            <a:ext cx="5980740" cy="2954655"/>
          </a:xfrm>
          <a:prstGeom prst="rect">
            <a:avLst/>
          </a:prstGeom>
        </p:spPr>
        <p:txBody>
          <a:bodyPr vert="horz" wrap="none" lIns="0" tIns="0" rIns="0" bIns="0" rtlCol="0">
            <a:spAutoFit/>
          </a:bodyPr>
          <a:lstStyle/>
          <a:p>
            <a:pPr algn="ctr"/>
            <a:r>
              <a:rPr lang="hi-IN" sz="3200" i="1" spc="21" dirty="0">
                <a:solidFill>
                  <a:srgbClr val="282828"/>
                </a:solidFill>
              </a:rPr>
              <a:t>बाहरी संसाधनों द्वारा,</a:t>
            </a:r>
            <a:endParaRPr lang="en-IN" sz="3200" i="1" spc="21" dirty="0">
              <a:solidFill>
                <a:srgbClr val="282828"/>
              </a:solidFill>
            </a:endParaRPr>
          </a:p>
          <a:p>
            <a:pPr algn="ctr"/>
            <a:r>
              <a:rPr lang="hi-IN" sz="3200" i="1" spc="21" dirty="0">
                <a:solidFill>
                  <a:srgbClr val="282828"/>
                </a:solidFill>
              </a:rPr>
              <a:t> सहायता की आवश्यकता हो सकती है 
हालाँकि, इसे आस-पास या उच्च </a:t>
            </a:r>
            <a:endParaRPr lang="en-IN" sz="3200" i="1" spc="21" dirty="0">
              <a:solidFill>
                <a:srgbClr val="282828"/>
              </a:solidFill>
            </a:endParaRPr>
          </a:p>
          <a:p>
            <a:pPr algn="ctr"/>
            <a:r>
              <a:rPr lang="hi-IN" sz="3200" i="1" spc="21" dirty="0">
                <a:solidFill>
                  <a:srgbClr val="282828"/>
                </a:solidFill>
              </a:rPr>
              <a:t>अधिकारियों से</a:t>
            </a:r>
            <a:endParaRPr lang="en-IN" sz="3200" i="1" spc="21" dirty="0">
              <a:solidFill>
                <a:srgbClr val="282828"/>
              </a:solidFill>
            </a:endParaRPr>
          </a:p>
          <a:p>
            <a:pPr algn="ctr"/>
            <a:r>
              <a:rPr lang="hi-IN" sz="3200" i="1" spc="21" dirty="0">
                <a:solidFill>
                  <a:srgbClr val="282828"/>
                </a:solidFill>
              </a:rPr>
              <a:t> प्राप्त किया जा सकता है
।</a:t>
            </a:r>
            <a:endParaRPr sz="3200" dirty="0"/>
          </a:p>
        </p:txBody>
      </p:sp>
      <p:grpSp>
        <p:nvGrpSpPr>
          <p:cNvPr id="22" name="Group 17">
            <a:extLst>
              <a:ext uri="{FF2B5EF4-FFF2-40B4-BE49-F238E27FC236}">
                <a16:creationId xmlns:a16="http://schemas.microsoft.com/office/drawing/2014/main" id="{CF7C2625-C18B-76AD-8F5C-117D53AD1118}"/>
              </a:ext>
            </a:extLst>
          </p:cNvPr>
          <p:cNvGrpSpPr/>
          <p:nvPr/>
        </p:nvGrpSpPr>
        <p:grpSpPr>
          <a:xfrm>
            <a:off x="16233649" y="3880104"/>
            <a:ext cx="5955792" cy="5955791"/>
            <a:chOff x="7522464" y="2061972"/>
            <a:chExt cx="2977896" cy="2977896"/>
          </a:xfrm>
        </p:grpSpPr>
        <p:sp>
          <p:nvSpPr>
            <p:cNvPr id="23" name="object 121">
              <a:extLst>
                <a:ext uri="{FF2B5EF4-FFF2-40B4-BE49-F238E27FC236}">
                  <a16:creationId xmlns:a16="http://schemas.microsoft.com/office/drawing/2014/main" id="{5C6E70FA-90FA-135B-9F4B-35535D0BC187}"/>
                </a:ext>
              </a:extLst>
            </p:cNvPr>
            <p:cNvSpPr/>
            <p:nvPr/>
          </p:nvSpPr>
          <p:spPr>
            <a:xfrm>
              <a:off x="7522464" y="2061972"/>
              <a:ext cx="2977896" cy="2977896"/>
            </a:xfrm>
            <a:custGeom>
              <a:avLst/>
              <a:gdLst/>
              <a:ahLst/>
              <a:cxnLst/>
              <a:rect l="l" t="t" r="r" b="b"/>
              <a:pathLst>
                <a:path w="2977896" h="2977896">
                  <a:moveTo>
                    <a:pt x="0" y="1488948"/>
                  </a:moveTo>
                  <a:lnTo>
                    <a:pt x="1488948" y="0"/>
                  </a:lnTo>
                  <a:lnTo>
                    <a:pt x="2977896" y="1488948"/>
                  </a:lnTo>
                  <a:lnTo>
                    <a:pt x="1488948" y="2977896"/>
                  </a:lnTo>
                  <a:close/>
                </a:path>
              </a:pathLst>
            </a:custGeom>
            <a:solidFill>
              <a:srgbClr val="395B65"/>
            </a:solidFill>
          </p:spPr>
          <p:txBody>
            <a:bodyPr wrap="square" lIns="0" tIns="0" rIns="0" bIns="0" rtlCol="0">
              <a:noAutofit/>
            </a:bodyPr>
            <a:lstStyle/>
            <a:p>
              <a:endParaRPr sz="9600"/>
            </a:p>
          </p:txBody>
        </p:sp>
        <p:sp>
          <p:nvSpPr>
            <p:cNvPr id="24" name="text 1">
              <a:extLst>
                <a:ext uri="{FF2B5EF4-FFF2-40B4-BE49-F238E27FC236}">
                  <a16:creationId xmlns:a16="http://schemas.microsoft.com/office/drawing/2014/main" id="{6D6D9E1B-F582-4CBC-7929-07F3917C0C3F}"/>
                </a:ext>
              </a:extLst>
            </p:cNvPr>
            <p:cNvSpPr txBox="1"/>
            <p:nvPr/>
          </p:nvSpPr>
          <p:spPr>
            <a:xfrm>
              <a:off x="8464931" y="2957956"/>
              <a:ext cx="1109599" cy="1107996"/>
            </a:xfrm>
            <a:prstGeom prst="rect">
              <a:avLst/>
            </a:prstGeom>
          </p:spPr>
          <p:txBody>
            <a:bodyPr vert="horz" wrap="none" lIns="0" tIns="0" rIns="0" bIns="0" rtlCol="0">
              <a:spAutoFit/>
            </a:bodyPr>
            <a:lstStyle/>
            <a:p>
              <a:pPr marL="585730"/>
              <a:r>
                <a:rPr lang="hi-IN" sz="7200" spc="21" dirty="0">
                  <a:solidFill>
                    <a:srgbClr val="FFFFFF"/>
                  </a:solidFill>
                </a:rPr>
                <a:t>03
स्तर</a:t>
              </a:r>
              <a:endParaRPr sz="7200" dirty="0"/>
            </a:p>
          </p:txBody>
        </p:sp>
      </p:grpSp>
      <p:sp>
        <p:nvSpPr>
          <p:cNvPr id="25" name="text 1">
            <a:extLst>
              <a:ext uri="{FF2B5EF4-FFF2-40B4-BE49-F238E27FC236}">
                <a16:creationId xmlns:a16="http://schemas.microsoft.com/office/drawing/2014/main" id="{8CF1D4DD-84E1-3670-3318-DA72B8DE9274}"/>
              </a:ext>
            </a:extLst>
          </p:cNvPr>
          <p:cNvSpPr txBox="1"/>
          <p:nvPr/>
        </p:nvSpPr>
        <p:spPr>
          <a:xfrm>
            <a:off x="16439131" y="10243214"/>
            <a:ext cx="6695189" cy="1969770"/>
          </a:xfrm>
          <a:prstGeom prst="rect">
            <a:avLst/>
          </a:prstGeom>
        </p:spPr>
        <p:txBody>
          <a:bodyPr vert="horz" wrap="square" lIns="0" tIns="0" rIns="0" bIns="0" rtlCol="0">
            <a:spAutoFit/>
          </a:bodyPr>
          <a:lstStyle/>
          <a:p>
            <a:pPr algn="ctr"/>
            <a:r>
              <a:rPr lang="hi-IN" sz="3200" i="1" spc="21" dirty="0">
                <a:solidFill>
                  <a:srgbClr val="282828"/>
                </a:solidFill>
              </a:rPr>
              <a:t>आपदा की भयावहता
स्थानीय, राज्य या क्षेत्र की क्षमता से अधिक है और
राष्ट्रीय स्तर पर समर्थन की जरूरत है।</a:t>
            </a:r>
            <a:endParaRPr sz="3200" dirty="0"/>
          </a:p>
        </p:txBody>
      </p:sp>
      <p:pic>
        <p:nvPicPr>
          <p:cNvPr id="3" name="Picture 2">
            <a:extLst>
              <a:ext uri="{FF2B5EF4-FFF2-40B4-BE49-F238E27FC236}">
                <a16:creationId xmlns:a16="http://schemas.microsoft.com/office/drawing/2014/main" id="{E901B9B6-6536-CBD8-7BBB-EE8A3C514EFB}"/>
              </a:ext>
            </a:extLst>
          </p:cNvPr>
          <p:cNvPicPr>
            <a:picLocks noChangeAspect="1"/>
          </p:cNvPicPr>
          <p:nvPr/>
        </p:nvPicPr>
        <p:blipFill>
          <a:blip r:embed="rId2"/>
          <a:stretch>
            <a:fillRect/>
          </a:stretch>
        </p:blipFill>
        <p:spPr>
          <a:xfrm>
            <a:off x="21982177" y="137065"/>
            <a:ext cx="2148926" cy="2176461"/>
          </a:xfrm>
          <a:prstGeom prst="rect">
            <a:avLst/>
          </a:prstGeom>
        </p:spPr>
      </p:pic>
    </p:spTree>
    <p:extLst>
      <p:ext uri="{BB962C8B-B14F-4D97-AF65-F5344CB8AC3E}">
        <p14:creationId xmlns:p14="http://schemas.microsoft.com/office/powerpoint/2010/main" val="451907727"/>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02280-2A1C-3C86-91B6-B3D91548FE8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E74F23F-0F91-5225-3357-C09A646E7526}"/>
              </a:ext>
            </a:extLst>
          </p:cNvPr>
          <p:cNvSpPr/>
          <p:nvPr/>
        </p:nvSpPr>
        <p:spPr>
          <a:xfrm>
            <a:off x="8167732" y="-203201"/>
            <a:ext cx="16216268" cy="13716001"/>
          </a:xfrm>
          <a:prstGeom prst="rect">
            <a:avLst/>
          </a:prstGeom>
          <a:solidFill>
            <a:schemeClr val="accent6">
              <a:lumMod val="20000"/>
              <a:lumOff val="80000"/>
            </a:schemeClr>
          </a:solidFill>
          <a:ln w="12700">
            <a:miter lim="400000"/>
          </a:ln>
        </p:spPr>
        <p:txBody>
          <a:bodyPr lIns="78283" tIns="78283" rIns="78283" bIns="78283"/>
          <a:lstStyle/>
          <a:p>
            <a:r>
              <a:rPr lang="en-IN" dirty="0"/>
              <a:t>.</a:t>
            </a:r>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195F1E3-443E-D880-F24D-A50ECE814536}"/>
              </a:ext>
            </a:extLst>
          </p:cNvPr>
          <p:cNvSpPr txBox="1"/>
          <p:nvPr/>
        </p:nvSpPr>
        <p:spPr>
          <a:xfrm>
            <a:off x="8564880" y="4669452"/>
            <a:ext cx="15076257" cy="54990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buFont typeface="+mj-lt"/>
              <a:buAutoNum type="arabicParenR"/>
              <a:defRPr sz="6400">
                <a:solidFill>
                  <a:srgbClr val="FFFFFF"/>
                </a:solidFill>
                <a:latin typeface="Open Sans Semibold"/>
                <a:ea typeface="Open Sans Semibold"/>
                <a:cs typeface="Open Sans Semibold"/>
                <a:sym typeface="Open Sans Semibold"/>
              </a:defRPr>
            </a:pPr>
            <a:r>
              <a:rPr lang="hi-IN" sz="4700" dirty="0">
                <a:solidFill>
                  <a:schemeClr val="tx1"/>
                </a:solidFill>
              </a:rPr>
              <a:t>शहरी आपदा प्रबंधन प्राधिकरण (यूडीएमए</a:t>
            </a:r>
            <a:r>
              <a:rPr lang="en-IN" sz="4700">
                <a:solidFill>
                  <a:schemeClr val="tx1"/>
                </a:solidFill>
              </a:rPr>
              <a:t>-UDMA</a:t>
            </a:r>
            <a:r>
              <a:rPr lang="hi-IN" sz="4700" dirty="0">
                <a:solidFill>
                  <a:schemeClr val="tx1"/>
                </a:solidFill>
              </a:rPr>
              <a:t>)।
राष्ट्रीय और राज्य आपदा डेटाबेस।
प्रमुख निकायों के लिए वैधानिक मान्यता।
योजना प्राधिकरण में स्थानांतरण: एनईसी को एनडीएमए में।
आपदा जोखिम न्यूनीकरण (डीआरआर)।
आधुनिकीकरण और विकेंद्रीकरण।</a:t>
            </a:r>
            <a:endParaRPr lang="en-US" sz="4700" dirty="0">
              <a:solidFill>
                <a:schemeClr val="tx1"/>
              </a:solidFill>
            </a:endParaRPr>
          </a:p>
        </p:txBody>
      </p:sp>
      <p:sp>
        <p:nvSpPr>
          <p:cNvPr id="114" name="PPT 2 -">
            <a:extLst>
              <a:ext uri="{FF2B5EF4-FFF2-40B4-BE49-F238E27FC236}">
                <a16:creationId xmlns:a16="http://schemas.microsoft.com/office/drawing/2014/main" id="{8F307D8C-FD25-2C05-818C-FEE99B311898}"/>
              </a:ext>
            </a:extLst>
          </p:cNvPr>
          <p:cNvSpPr txBox="1"/>
          <p:nvPr/>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115" name="Rectangle">
            <a:extLst>
              <a:ext uri="{FF2B5EF4-FFF2-40B4-BE49-F238E27FC236}">
                <a16:creationId xmlns:a16="http://schemas.microsoft.com/office/drawing/2014/main" id="{5D71E2A8-0967-9F83-2494-9207BB980182}"/>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C8B48B45-6CFC-5D37-AC2D-B4FE44A4569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37</a:t>
            </a:fld>
            <a:endParaRPr dirty="0"/>
          </a:p>
        </p:txBody>
      </p:sp>
      <p:pic>
        <p:nvPicPr>
          <p:cNvPr id="6" name="Picture 5" descr="A logo with text on it&#10;&#10;AI-generated content may be incorrect.">
            <a:extLst>
              <a:ext uri="{FF2B5EF4-FFF2-40B4-BE49-F238E27FC236}">
                <a16:creationId xmlns:a16="http://schemas.microsoft.com/office/drawing/2014/main" id="{4BB284EF-3744-A8E6-2D5E-5C06B43F7D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18F56131-1AD8-8E86-4483-06F7F88FEA60}"/>
              </a:ext>
            </a:extLst>
          </p:cNvPr>
          <p:cNvSpPr txBox="1"/>
          <p:nvPr/>
        </p:nvSpPr>
        <p:spPr>
          <a:xfrm>
            <a:off x="742863" y="2812493"/>
            <a:ext cx="7113118" cy="28722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आपदा प्रबंधन (संशोधन) अधिनियम, 20</a:t>
            </a:r>
            <a:r>
              <a:rPr lang="en-IN"/>
              <a:t>2</a:t>
            </a:r>
            <a:r>
              <a:rPr lang="hi-IN"/>
              <a:t>5</a:t>
            </a:r>
            <a:endParaRPr lang="en-IN" b="0" dirty="0"/>
          </a:p>
        </p:txBody>
      </p:sp>
      <p:pic>
        <p:nvPicPr>
          <p:cNvPr id="2" name="Picture 1">
            <a:extLst>
              <a:ext uri="{FF2B5EF4-FFF2-40B4-BE49-F238E27FC236}">
                <a16:creationId xmlns:a16="http://schemas.microsoft.com/office/drawing/2014/main" id="{03F9A4DF-C9A9-F867-79B6-0C515E1594CE}"/>
              </a:ext>
            </a:extLst>
          </p:cNvPr>
          <p:cNvPicPr>
            <a:picLocks noChangeAspect="1"/>
          </p:cNvPicPr>
          <p:nvPr/>
        </p:nvPicPr>
        <p:blipFill>
          <a:blip r:embed="rId3"/>
          <a:stretch>
            <a:fillRect/>
          </a:stretch>
        </p:blipFill>
        <p:spPr>
          <a:xfrm>
            <a:off x="22384339" y="-135571"/>
            <a:ext cx="1993565" cy="2176461"/>
          </a:xfrm>
          <a:prstGeom prst="rect">
            <a:avLst/>
          </a:prstGeom>
        </p:spPr>
      </p:pic>
    </p:spTree>
    <p:extLst>
      <p:ext uri="{BB962C8B-B14F-4D97-AF65-F5344CB8AC3E}">
        <p14:creationId xmlns:p14="http://schemas.microsoft.com/office/powerpoint/2010/main" val="3931969656"/>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endParaRPr/>
          </a:p>
        </p:txBody>
      </p:sp>
      <p:pic>
        <p:nvPicPr>
          <p:cNvPr id="122" name="IMG-3642.JPG"/>
          <p:cNvPicPr>
            <a:picLocks noChangeAspect="1"/>
          </p:cNvPicPr>
          <p:nvPr/>
        </p:nvPicPr>
        <p:blipFill>
          <a:blip r:embed="rId2">
            <a:extLst>
              <a:ext uri="{28A0092B-C50C-407E-A947-70E740481C1C}">
                <a14:useLocalDpi xmlns:a14="http://schemas.microsoft.com/office/drawing/2010/main" val="0"/>
              </a:ext>
            </a:extLst>
          </a:blip>
          <a:srcRect l="6292" r="6292"/>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27" name="Slide Number"/>
          <p:cNvSpPr txBox="1">
            <a:spLocks noGrp="1"/>
          </p:cNvSpPr>
          <p:nvPr>
            <p:ph type="sldNum" sz="quarter" idx="2"/>
          </p:nvPr>
        </p:nvSpPr>
        <p:spPr>
          <a:xfrm>
            <a:off x="22920940" y="12813338"/>
            <a:ext cx="860669"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38</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3030200" y="1915775"/>
            <a:ext cx="8686799" cy="156966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i-IN" sz="9600" b="1" dirty="0">
                <a:ln/>
                <a:solidFill>
                  <a:schemeClr val="accent6">
                    <a:lumMod val="75000"/>
                  </a:schemeClr>
                </a:solidFill>
              </a:rPr>
              <a:t>धन्यवाद</a:t>
            </a:r>
            <a:endParaRPr lang="en-US" sz="9600" b="1" cap="none" spc="0" dirty="0">
              <a:ln/>
              <a:solidFill>
                <a:schemeClr val="accent6">
                  <a:lumMod val="75000"/>
                </a:schemeClr>
              </a:solidFill>
              <a:effectLst/>
            </a:endParaRPr>
          </a:p>
        </p:txBody>
      </p:sp>
      <p:pic>
        <p:nvPicPr>
          <p:cNvPr id="3" name="Picture 2">
            <a:extLst>
              <a:ext uri="{FF2B5EF4-FFF2-40B4-BE49-F238E27FC236}">
                <a16:creationId xmlns:a16="http://schemas.microsoft.com/office/drawing/2014/main" id="{5E650F79-7DDC-3572-24A0-923746DF3718}"/>
              </a:ext>
            </a:extLst>
          </p:cNvPr>
          <p:cNvPicPr>
            <a:picLocks noChangeAspect="1" noChangeArrowheads="1"/>
          </p:cNvPicPr>
          <p:nvPr/>
        </p:nvPicPr>
        <p:blipFill>
          <a:blip r:embed="rId3" cstate="print"/>
          <a:srcRect/>
          <a:stretch>
            <a:fillRect/>
          </a:stretch>
        </p:blipFill>
        <p:spPr bwMode="auto">
          <a:xfrm>
            <a:off x="11727110" y="3617460"/>
            <a:ext cx="11691690" cy="8274205"/>
          </a:xfrm>
          <a:prstGeom prst="rect">
            <a:avLst/>
          </a:prstGeom>
          <a:noFill/>
          <a:ln w="9525">
            <a:noFill/>
            <a:miter lim="800000"/>
            <a:headEnd/>
            <a:tailEnd/>
          </a:ln>
        </p:spPr>
      </p:pic>
      <p:pic>
        <p:nvPicPr>
          <p:cNvPr id="4" name="Picture 3">
            <a:extLst>
              <a:ext uri="{FF2B5EF4-FFF2-40B4-BE49-F238E27FC236}">
                <a16:creationId xmlns:a16="http://schemas.microsoft.com/office/drawing/2014/main" id="{8CBDB066-459A-CBC6-394B-27EBB1F1D574}"/>
              </a:ext>
            </a:extLst>
          </p:cNvPr>
          <p:cNvPicPr>
            <a:picLocks noChangeAspect="1"/>
          </p:cNvPicPr>
          <p:nvPr/>
        </p:nvPicPr>
        <p:blipFill>
          <a:blip r:embed="rId4"/>
          <a:stretch>
            <a:fillRect/>
          </a:stretch>
        </p:blipFill>
        <p:spPr>
          <a:xfrm>
            <a:off x="22090300" y="203200"/>
            <a:ext cx="1993565" cy="2176461"/>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837</TotalTime>
  <Words>1959</Words>
  <Application>Microsoft Office PowerPoint</Application>
  <PresentationFormat>Custom</PresentationFormat>
  <Paragraphs>218</Paragraphs>
  <Slides>38</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38</vt:i4>
      </vt:variant>
    </vt:vector>
  </HeadingPairs>
  <TitlesOfParts>
    <vt:vector size="51" baseType="lpstr">
      <vt:lpstr>Arial</vt:lpstr>
      <vt:lpstr>Arial Black</vt:lpstr>
      <vt:lpstr>Calibri</vt:lpstr>
      <vt:lpstr>Century Gothic</vt:lpstr>
      <vt:lpstr>inherit</vt:lpstr>
      <vt:lpstr>Kruti Dev 010</vt:lpstr>
      <vt:lpstr>Kruti Dev 011</vt:lpstr>
      <vt:lpstr>Mangal</vt:lpstr>
      <vt:lpstr>Open Sans</vt:lpstr>
      <vt:lpstr>Open Sans Semibold</vt:lpstr>
      <vt:lpstr>Verdana</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HP</cp:lastModifiedBy>
  <cp:revision>64</cp:revision>
  <dcterms:modified xsi:type="dcterms:W3CDTF">2025-12-20T12:43:00Z</dcterms:modified>
</cp:coreProperties>
</file>