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55" r:id="rId2"/>
  </p:sldMasterIdLst>
  <p:notesMasterIdLst>
    <p:notesMasterId r:id="rId31"/>
  </p:notesMasterIdLst>
  <p:sldIdLst>
    <p:sldId id="256" r:id="rId3"/>
    <p:sldId id="257" r:id="rId4"/>
    <p:sldId id="275" r:id="rId5"/>
    <p:sldId id="6195" r:id="rId6"/>
    <p:sldId id="6187" r:id="rId7"/>
    <p:sldId id="6277" r:id="rId8"/>
    <p:sldId id="6278" r:id="rId9"/>
    <p:sldId id="6183" r:id="rId10"/>
    <p:sldId id="6279" r:id="rId11"/>
    <p:sldId id="6280" r:id="rId12"/>
    <p:sldId id="6281" r:id="rId13"/>
    <p:sldId id="6283" r:id="rId14"/>
    <p:sldId id="6282" r:id="rId15"/>
    <p:sldId id="6284" r:id="rId16"/>
    <p:sldId id="6285" r:id="rId17"/>
    <p:sldId id="6286" r:id="rId18"/>
    <p:sldId id="6287" r:id="rId19"/>
    <p:sldId id="6288" r:id="rId20"/>
    <p:sldId id="6289" r:id="rId21"/>
    <p:sldId id="6290" r:id="rId22"/>
    <p:sldId id="6291" r:id="rId23"/>
    <p:sldId id="6292" r:id="rId24"/>
    <p:sldId id="6226" r:id="rId25"/>
    <p:sldId id="6293" r:id="rId26"/>
    <p:sldId id="6245" r:id="rId27"/>
    <p:sldId id="6249" r:id="rId28"/>
    <p:sldId id="6246" r:id="rId29"/>
    <p:sldId id="274" r:id="rId30"/>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1pPr>
    <a:lvl2pPr marL="0" marR="0" indent="4572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2pPr>
    <a:lvl3pPr marL="0" marR="0" indent="9144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3pPr>
    <a:lvl4pPr marL="0" marR="0" indent="13716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4pPr>
    <a:lvl5pPr marL="0" marR="0" indent="18288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5pPr>
    <a:lvl6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6pPr>
    <a:lvl7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7pPr>
    <a:lvl8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8pPr>
    <a:lvl9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9pPr>
  </p:defaultTextStyle>
  <p:extLst>
    <p:ext uri="{EFAFB233-063F-42B5-8137-9DF3F51BA10A}">
      <p15:sldGuideLst xmlns:p15="http://schemas.microsoft.com/office/powerpoint/2012/main">
        <p15:guide id="1" orient="horz" pos="4320">
          <p15:clr>
            <a:srgbClr val="A4A3A4"/>
          </p15:clr>
        </p15:guide>
        <p15:guide id="2" pos="76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E46C0A"/>
    <a:srgbClr val="F7903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
          <a:latin typeface="Arial"/>
          <a:ea typeface="Arial"/>
          <a:cs typeface="Arial"/>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E7F3F4"/>
          </a:solidFill>
        </a:fill>
      </a:tcStyle>
    </a:wholeTbl>
    <a:band2H>
      <a:tcTxStyle/>
      <a:tcStyle>
        <a:tcBdr/>
        <a:fill>
          <a:solidFill>
            <a:srgbClr val="F3F9FA"/>
          </a:solidFill>
        </a:fill>
      </a:tcStyle>
    </a:band2H>
    <a:firstCol>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508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508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
          <a:latin typeface="Arial"/>
          <a:ea typeface="Arial"/>
          <a:cs typeface="Arial"/>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EE7D0"/>
          </a:solidFill>
        </a:fill>
      </a:tcStyle>
    </a:wholeTbl>
    <a:band2H>
      <a:tcTxStyle/>
      <a:tcStyle>
        <a:tcBdr/>
        <a:fill>
          <a:solidFill>
            <a:srgbClr val="EFF3E9"/>
          </a:solidFill>
        </a:fill>
      </a:tcStyle>
    </a:band2H>
    <a:firstCol>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508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508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
          <a:latin typeface="Arial"/>
          <a:ea typeface="Arial"/>
          <a:cs typeface="Arial"/>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CDCCE"/>
          </a:solidFill>
        </a:fill>
      </a:tcStyle>
    </a:wholeTbl>
    <a:band2H>
      <a:tcTxStyle/>
      <a:tcStyle>
        <a:tcBdr/>
        <a:fill>
          <a:solidFill>
            <a:srgbClr val="FDEEE8"/>
          </a:solidFill>
        </a:fill>
      </a:tcStyle>
    </a:band2H>
    <a:firstCol>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508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508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
          <a:latin typeface="Arial"/>
          <a:ea typeface="Arial"/>
          <a:cs typeface="Arial"/>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rgbClr val="FFFFFF"/>
          </a:solidFill>
        </a:fill>
      </a:tcStyle>
    </a:band2H>
    <a:firstCol>
      <a:tcTxStyle b="on" i="off">
        <a:font>
          <a:latin typeface="Arial"/>
          <a:ea typeface="Arial"/>
          <a:cs typeface="Arial"/>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
          <a:latin typeface="Arial"/>
          <a:ea typeface="Arial"/>
          <a:cs typeface="Arial"/>
        </a:font>
        <a:srgbClr val="000000"/>
      </a:tcTxStyle>
      <a:tcStyle>
        <a:tcBdr>
          <a:left>
            <a:ln w="12700" cap="flat">
              <a:noFill/>
              <a:miter lim="400000"/>
            </a:ln>
          </a:left>
          <a:right>
            <a:ln w="12700" cap="flat">
              <a:noFill/>
              <a:miter lim="400000"/>
            </a:ln>
          </a:right>
          <a:top>
            <a:ln w="635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
          <a:latin typeface="Arial"/>
          <a:ea typeface="Arial"/>
          <a:cs typeface="Arial"/>
        </a:font>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
          <a:latin typeface="Arial"/>
          <a:ea typeface="Arial"/>
          <a:cs typeface="Arial"/>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a:tcStyle>
        <a:tcBdr/>
        <a:fill>
          <a:solidFill>
            <a:srgbClr val="E6E6E6"/>
          </a:solidFill>
        </a:fill>
      </a:tcStyle>
    </a:band2H>
    <a:firstCol>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508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508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
          <a:latin typeface="Arial"/>
          <a:ea typeface="Arial"/>
          <a:cs typeface="Arial"/>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a:tcStyle>
        <a:tcBdr/>
        <a:fill>
          <a:solidFill>
            <a:srgbClr val="FFFFFF"/>
          </a:solidFill>
        </a:fill>
      </a:tcStyle>
    </a:band2H>
    <a:firstCol>
      <a:tcTxStyle b="on" i="off">
        <a:font>
          <a:latin typeface="Arial"/>
          <a:ea typeface="Arial"/>
          <a:cs typeface="Arial"/>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
          <a:latin typeface="Arial"/>
          <a:ea typeface="Arial"/>
          <a:cs typeface="Arial"/>
        </a:font>
        <a:srgbClr val="000000"/>
      </a:tcTxStyle>
      <a:tcStyle>
        <a:tcBdr>
          <a:left>
            <a:ln w="12700" cap="flat">
              <a:solidFill>
                <a:srgbClr val="000000"/>
              </a:solidFill>
              <a:prstDash val="solid"/>
              <a:round/>
            </a:ln>
          </a:left>
          <a:right>
            <a:ln w="12700" cap="flat">
              <a:solidFill>
                <a:srgbClr val="000000"/>
              </a:solidFill>
              <a:prstDash val="solid"/>
              <a:round/>
            </a:ln>
          </a:right>
          <a:top>
            <a:ln w="635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
          <a:latin typeface="Arial"/>
          <a:ea typeface="Arial"/>
          <a:cs typeface="Arial"/>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625" autoAdjust="0"/>
    <p:restoredTop sz="87805" autoAdjust="0"/>
  </p:normalViewPr>
  <p:slideViewPr>
    <p:cSldViewPr snapToGrid="0">
      <p:cViewPr varScale="1">
        <p:scale>
          <a:sx n="49" d="100"/>
          <a:sy n="49" d="100"/>
        </p:scale>
        <p:origin x="978" y="78"/>
      </p:cViewPr>
      <p:guideLst>
        <p:guide orient="horz" pos="4320"/>
        <p:guide pos="76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tableStyles" Target="tableStyles.xml"/><Relationship Id="rId8" Type="http://schemas.openxmlformats.org/officeDocument/2006/relationships/slide" Target="slides/slide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3" name="Shape 73"/>
          <p:cNvSpPr>
            <a:spLocks noGrp="1" noRot="1" noChangeAspect="1"/>
          </p:cNvSpPr>
          <p:nvPr>
            <p:ph type="sldImg"/>
          </p:nvPr>
        </p:nvSpPr>
        <p:spPr>
          <a:xfrm>
            <a:off x="1143000" y="685800"/>
            <a:ext cx="4572000" cy="3429000"/>
          </a:xfrm>
          <a:prstGeom prst="rect">
            <a:avLst/>
          </a:prstGeom>
        </p:spPr>
        <p:txBody>
          <a:bodyPr/>
          <a:lstStyle/>
          <a:p>
            <a:endParaRPr/>
          </a:p>
        </p:txBody>
      </p:sp>
      <p:sp>
        <p:nvSpPr>
          <p:cNvPr id="74" name="Shape 74"/>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defTabSz="1662545" latinLnBrk="0">
      <a:spcBef>
        <a:spcPts val="700"/>
      </a:spcBef>
      <a:defRPr>
        <a:latin typeface="+mn-lt"/>
        <a:ea typeface="+mn-ea"/>
        <a:cs typeface="+mn-cs"/>
        <a:sym typeface="Calibri"/>
      </a:defRPr>
    </a:lvl1pPr>
    <a:lvl2pPr indent="228600" defTabSz="1662545" latinLnBrk="0">
      <a:spcBef>
        <a:spcPts val="700"/>
      </a:spcBef>
      <a:defRPr>
        <a:latin typeface="+mn-lt"/>
        <a:ea typeface="+mn-ea"/>
        <a:cs typeface="+mn-cs"/>
        <a:sym typeface="Calibri"/>
      </a:defRPr>
    </a:lvl2pPr>
    <a:lvl3pPr indent="457200" defTabSz="1662545" latinLnBrk="0">
      <a:spcBef>
        <a:spcPts val="700"/>
      </a:spcBef>
      <a:defRPr>
        <a:latin typeface="+mn-lt"/>
        <a:ea typeface="+mn-ea"/>
        <a:cs typeface="+mn-cs"/>
        <a:sym typeface="Calibri"/>
      </a:defRPr>
    </a:lvl3pPr>
    <a:lvl4pPr indent="685800" defTabSz="1662545" latinLnBrk="0">
      <a:spcBef>
        <a:spcPts val="700"/>
      </a:spcBef>
      <a:defRPr>
        <a:latin typeface="+mn-lt"/>
        <a:ea typeface="+mn-ea"/>
        <a:cs typeface="+mn-cs"/>
        <a:sym typeface="Calibri"/>
      </a:defRPr>
    </a:lvl4pPr>
    <a:lvl5pPr indent="914400" defTabSz="1662545" latinLnBrk="0">
      <a:spcBef>
        <a:spcPts val="700"/>
      </a:spcBef>
      <a:defRPr>
        <a:latin typeface="+mn-lt"/>
        <a:ea typeface="+mn-ea"/>
        <a:cs typeface="+mn-cs"/>
        <a:sym typeface="Calibri"/>
      </a:defRPr>
    </a:lvl5pPr>
    <a:lvl6pPr indent="1143000" defTabSz="1662545" latinLnBrk="0">
      <a:spcBef>
        <a:spcPts val="700"/>
      </a:spcBef>
      <a:defRPr>
        <a:latin typeface="+mn-lt"/>
        <a:ea typeface="+mn-ea"/>
        <a:cs typeface="+mn-cs"/>
        <a:sym typeface="Calibri"/>
      </a:defRPr>
    </a:lvl6pPr>
    <a:lvl7pPr indent="1371600" defTabSz="1662545" latinLnBrk="0">
      <a:spcBef>
        <a:spcPts val="700"/>
      </a:spcBef>
      <a:defRPr>
        <a:latin typeface="+mn-lt"/>
        <a:ea typeface="+mn-ea"/>
        <a:cs typeface="+mn-cs"/>
        <a:sym typeface="Calibri"/>
      </a:defRPr>
    </a:lvl7pPr>
    <a:lvl8pPr indent="1600200" defTabSz="1662545" latinLnBrk="0">
      <a:spcBef>
        <a:spcPts val="700"/>
      </a:spcBef>
      <a:defRPr>
        <a:latin typeface="+mn-lt"/>
        <a:ea typeface="+mn-ea"/>
        <a:cs typeface="+mn-cs"/>
        <a:sym typeface="Calibri"/>
      </a:defRPr>
    </a:lvl8pPr>
    <a:lvl9pPr indent="1828800" defTabSz="1662545" latinLnBrk="0">
      <a:spcBef>
        <a:spcPts val="700"/>
      </a:spcBef>
      <a:defRPr>
        <a:latin typeface="+mn-lt"/>
        <a:ea typeface="+mn-ea"/>
        <a:cs typeface="+mn-cs"/>
        <a:sym typeface="Calibri"/>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IN" dirty="0"/>
          </a:p>
        </p:txBody>
      </p:sp>
    </p:spTree>
    <p:extLst>
      <p:ext uri="{BB962C8B-B14F-4D97-AF65-F5344CB8AC3E}">
        <p14:creationId xmlns:p14="http://schemas.microsoft.com/office/powerpoint/2010/main" val="35201325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34D6B7-0D95-7114-B3D4-AF1A517CF77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FFC0FA2-8AEE-A106-7280-81E588C727AB}"/>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9CB8EAAC-20BD-05C2-B9CF-771EE8010961}"/>
              </a:ext>
            </a:extLst>
          </p:cNvPr>
          <p:cNvSpPr>
            <a:spLocks noGrp="1"/>
          </p:cNvSpPr>
          <p:nvPr>
            <p:ph type="body" idx="1"/>
          </p:nvPr>
        </p:nvSpPr>
        <p:spPr/>
        <p:txBody>
          <a:bodyPr/>
          <a:lstStyle/>
          <a:p>
            <a:endParaRPr lang="en-IN" dirty="0"/>
          </a:p>
        </p:txBody>
      </p:sp>
    </p:spTree>
    <p:extLst>
      <p:ext uri="{BB962C8B-B14F-4D97-AF65-F5344CB8AC3E}">
        <p14:creationId xmlns:p14="http://schemas.microsoft.com/office/powerpoint/2010/main" val="3554550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25EA4A-3612-C3BA-84B3-8364FFC67DE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A5509E7-ED76-02BC-5486-752F6A7F65DD}"/>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B996209F-B2A7-498E-AC04-247D3C3F9A3C}"/>
              </a:ext>
            </a:extLst>
          </p:cNvPr>
          <p:cNvSpPr>
            <a:spLocks noGrp="1"/>
          </p:cNvSpPr>
          <p:nvPr>
            <p:ph type="body" idx="1"/>
          </p:nvPr>
        </p:nvSpPr>
        <p:spPr/>
        <p:txBody>
          <a:bodyPr/>
          <a:lstStyle/>
          <a:p>
            <a:endParaRPr lang="en-IN" dirty="0"/>
          </a:p>
        </p:txBody>
      </p:sp>
    </p:spTree>
    <p:extLst>
      <p:ext uri="{BB962C8B-B14F-4D97-AF65-F5344CB8AC3E}">
        <p14:creationId xmlns:p14="http://schemas.microsoft.com/office/powerpoint/2010/main" val="29432063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59CC00-90B0-8F8A-6295-24DAE9C3FA6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F64A5F8-F089-482C-781A-FFD85317923E}"/>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0AD1B440-2755-26EB-F496-C9D9DD4D652A}"/>
              </a:ext>
            </a:extLst>
          </p:cNvPr>
          <p:cNvSpPr>
            <a:spLocks noGrp="1"/>
          </p:cNvSpPr>
          <p:nvPr>
            <p:ph type="body" idx="1"/>
          </p:nvPr>
        </p:nvSpPr>
        <p:spPr/>
        <p:txBody>
          <a:bodyPr/>
          <a:lstStyle/>
          <a:p>
            <a:endParaRPr lang="en-IN" dirty="0"/>
          </a:p>
        </p:txBody>
      </p:sp>
    </p:spTree>
    <p:extLst>
      <p:ext uri="{BB962C8B-B14F-4D97-AF65-F5344CB8AC3E}">
        <p14:creationId xmlns:p14="http://schemas.microsoft.com/office/powerpoint/2010/main" val="148232380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524487-0E2B-3F27-EF58-D59372BCF55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0487631-DDDB-E9DD-5353-CAC136F58CE7}"/>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0174636B-CA47-8BFD-6AAD-E483B2AEB9C9}"/>
              </a:ext>
            </a:extLst>
          </p:cNvPr>
          <p:cNvSpPr>
            <a:spLocks noGrp="1"/>
          </p:cNvSpPr>
          <p:nvPr>
            <p:ph type="body" idx="1"/>
          </p:nvPr>
        </p:nvSpPr>
        <p:spPr/>
        <p:txBody>
          <a:bodyPr/>
          <a:lstStyle/>
          <a:p>
            <a:endParaRPr lang="en-IN" dirty="0"/>
          </a:p>
        </p:txBody>
      </p:sp>
    </p:spTree>
    <p:extLst>
      <p:ext uri="{BB962C8B-B14F-4D97-AF65-F5344CB8AC3E}">
        <p14:creationId xmlns:p14="http://schemas.microsoft.com/office/powerpoint/2010/main" val="11332762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IN" dirty="0"/>
          </a:p>
        </p:txBody>
      </p:sp>
    </p:spTree>
    <p:extLst>
      <p:ext uri="{BB962C8B-B14F-4D97-AF65-F5344CB8AC3E}">
        <p14:creationId xmlns:p14="http://schemas.microsoft.com/office/powerpoint/2010/main" val="376460340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E9E3BA-FF57-713E-B463-98BDAAF52AB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C481DDF-9A83-764F-9197-33366586BFFB}"/>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A6CC260D-AF1D-050A-4C8F-2B48D0DF00F0}"/>
              </a:ext>
            </a:extLst>
          </p:cNvPr>
          <p:cNvSpPr>
            <a:spLocks noGrp="1"/>
          </p:cNvSpPr>
          <p:nvPr>
            <p:ph type="body" idx="1"/>
          </p:nvPr>
        </p:nvSpPr>
        <p:spPr/>
        <p:txBody>
          <a:bodyPr/>
          <a:lstStyle/>
          <a:p>
            <a:endParaRPr lang="en-IN" dirty="0"/>
          </a:p>
        </p:txBody>
      </p:sp>
    </p:spTree>
    <p:extLst>
      <p:ext uri="{BB962C8B-B14F-4D97-AF65-F5344CB8AC3E}">
        <p14:creationId xmlns:p14="http://schemas.microsoft.com/office/powerpoint/2010/main" val="13422230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717896-228B-2441-6332-D088A7D1ED4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A432A43-EE3B-033E-FC80-B1B7AFD2A28A}"/>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44A0554B-5674-4468-A07C-EC05D2ADBF9C}"/>
              </a:ext>
            </a:extLst>
          </p:cNvPr>
          <p:cNvSpPr>
            <a:spLocks noGrp="1"/>
          </p:cNvSpPr>
          <p:nvPr>
            <p:ph type="body" idx="1"/>
          </p:nvPr>
        </p:nvSpPr>
        <p:spPr/>
        <p:txBody>
          <a:bodyPr/>
          <a:lstStyle/>
          <a:p>
            <a:endParaRPr lang="en-IN" dirty="0"/>
          </a:p>
        </p:txBody>
      </p:sp>
    </p:spTree>
    <p:extLst>
      <p:ext uri="{BB962C8B-B14F-4D97-AF65-F5344CB8AC3E}">
        <p14:creationId xmlns:p14="http://schemas.microsoft.com/office/powerpoint/2010/main" val="117118386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92EB85-5B93-C4CB-8C58-7512C38DFAC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E9C9493-DD9C-F17B-902D-49B9DCAEE2AB}"/>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4B516EBC-94C4-57A8-B8BB-8E7A2CDB8A94}"/>
              </a:ext>
            </a:extLst>
          </p:cNvPr>
          <p:cNvSpPr>
            <a:spLocks noGrp="1"/>
          </p:cNvSpPr>
          <p:nvPr>
            <p:ph type="body" idx="1"/>
          </p:nvPr>
        </p:nvSpPr>
        <p:spPr/>
        <p:txBody>
          <a:bodyPr/>
          <a:lstStyle/>
          <a:p>
            <a:endParaRPr lang="en-IN" dirty="0"/>
          </a:p>
        </p:txBody>
      </p:sp>
    </p:spTree>
    <p:extLst>
      <p:ext uri="{BB962C8B-B14F-4D97-AF65-F5344CB8AC3E}">
        <p14:creationId xmlns:p14="http://schemas.microsoft.com/office/powerpoint/2010/main" val="377603267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48336E-C24A-66BF-56D8-A3A23B4E847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D35FF8C-9F77-81BE-2649-965C9D54D533}"/>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2FBBC57E-0D62-0AF1-62B5-47CFA92D8CB4}"/>
              </a:ext>
            </a:extLst>
          </p:cNvPr>
          <p:cNvSpPr>
            <a:spLocks noGrp="1"/>
          </p:cNvSpPr>
          <p:nvPr>
            <p:ph type="body" idx="1"/>
          </p:nvPr>
        </p:nvSpPr>
        <p:spPr/>
        <p:txBody>
          <a:bodyPr/>
          <a:lstStyle/>
          <a:p>
            <a:endParaRPr lang="en-IN" dirty="0"/>
          </a:p>
        </p:txBody>
      </p:sp>
    </p:spTree>
    <p:extLst>
      <p:ext uri="{BB962C8B-B14F-4D97-AF65-F5344CB8AC3E}">
        <p14:creationId xmlns:p14="http://schemas.microsoft.com/office/powerpoint/2010/main" val="216520421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721728-8E58-C5BA-0862-3C01E2938C2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CC9009A-9577-5C3A-27D2-9750B2313179}"/>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F86B30AF-D624-AA31-13D4-C6B2369ED9D5}"/>
              </a:ext>
            </a:extLst>
          </p:cNvPr>
          <p:cNvSpPr>
            <a:spLocks noGrp="1"/>
          </p:cNvSpPr>
          <p:nvPr>
            <p:ph type="body" idx="1"/>
          </p:nvPr>
        </p:nvSpPr>
        <p:spPr/>
        <p:txBody>
          <a:bodyPr/>
          <a:lstStyle/>
          <a:p>
            <a:endParaRPr lang="en-IN" dirty="0"/>
          </a:p>
        </p:txBody>
      </p:sp>
    </p:spTree>
    <p:extLst>
      <p:ext uri="{BB962C8B-B14F-4D97-AF65-F5344CB8AC3E}">
        <p14:creationId xmlns:p14="http://schemas.microsoft.com/office/powerpoint/2010/main" val="375720032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152BFC-BB2F-44C0-F4C5-5649FCD226E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5FF79B1-6795-CCB5-A016-7386735F1A27}"/>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DC4E08F1-A717-92E6-333B-058446A25266}"/>
              </a:ext>
            </a:extLst>
          </p:cNvPr>
          <p:cNvSpPr>
            <a:spLocks noGrp="1"/>
          </p:cNvSpPr>
          <p:nvPr>
            <p:ph type="body" idx="1"/>
          </p:nvPr>
        </p:nvSpPr>
        <p:spPr/>
        <p:txBody>
          <a:bodyPr/>
          <a:lstStyle/>
          <a:p>
            <a:endParaRPr lang="en-IN" dirty="0"/>
          </a:p>
        </p:txBody>
      </p:sp>
    </p:spTree>
    <p:extLst>
      <p:ext uri="{BB962C8B-B14F-4D97-AF65-F5344CB8AC3E}">
        <p14:creationId xmlns:p14="http://schemas.microsoft.com/office/powerpoint/2010/main" val="110924397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C7B8BB-7E65-2C37-FE9D-CDA11927983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8B64D5F-BD4B-A2AB-6CEE-37D969823613}"/>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6C7258CE-0A36-C4C2-3AB5-14BDC67EAB1B}"/>
              </a:ext>
            </a:extLst>
          </p:cNvPr>
          <p:cNvSpPr>
            <a:spLocks noGrp="1"/>
          </p:cNvSpPr>
          <p:nvPr>
            <p:ph type="body" idx="1"/>
          </p:nvPr>
        </p:nvSpPr>
        <p:spPr/>
        <p:txBody>
          <a:bodyPr/>
          <a:lstStyle/>
          <a:p>
            <a:endParaRPr lang="en-IN" dirty="0"/>
          </a:p>
        </p:txBody>
      </p:sp>
    </p:spTree>
    <p:extLst>
      <p:ext uri="{BB962C8B-B14F-4D97-AF65-F5344CB8AC3E}">
        <p14:creationId xmlns:p14="http://schemas.microsoft.com/office/powerpoint/2010/main" val="35852861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1DED62-D3F5-26E1-42F2-7618B919587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DC50400-023E-3338-BCDD-40E0AC7A748A}"/>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3A80A824-FDE3-E66B-5E44-1FEC53C88F24}"/>
              </a:ext>
            </a:extLst>
          </p:cNvPr>
          <p:cNvSpPr>
            <a:spLocks noGrp="1"/>
          </p:cNvSpPr>
          <p:nvPr>
            <p:ph type="body" idx="1"/>
          </p:nvPr>
        </p:nvSpPr>
        <p:spPr/>
        <p:txBody>
          <a:bodyPr/>
          <a:lstStyle/>
          <a:p>
            <a:endParaRPr lang="en-IN" dirty="0"/>
          </a:p>
        </p:txBody>
      </p:sp>
    </p:spTree>
    <p:extLst>
      <p:ext uri="{BB962C8B-B14F-4D97-AF65-F5344CB8AC3E}">
        <p14:creationId xmlns:p14="http://schemas.microsoft.com/office/powerpoint/2010/main" val="320591607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6DFB5F-F852-FEE7-1AC2-F38B1B1F1A7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CB5E593-A4BE-3829-9B87-A66C52752950}"/>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AF333B7A-3480-037F-36F2-F891F6728E87}"/>
              </a:ext>
            </a:extLst>
          </p:cNvPr>
          <p:cNvSpPr>
            <a:spLocks noGrp="1"/>
          </p:cNvSpPr>
          <p:nvPr>
            <p:ph type="body" idx="1"/>
          </p:nvPr>
        </p:nvSpPr>
        <p:spPr/>
        <p:txBody>
          <a:bodyPr/>
          <a:lstStyle/>
          <a:p>
            <a:endParaRPr lang="en-IN" dirty="0"/>
          </a:p>
        </p:txBody>
      </p:sp>
    </p:spTree>
    <p:extLst>
      <p:ext uri="{BB962C8B-B14F-4D97-AF65-F5344CB8AC3E}">
        <p14:creationId xmlns:p14="http://schemas.microsoft.com/office/powerpoint/2010/main" val="394129798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981929-4853-F37D-C2E8-105AD97E6D4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BA77B37-721E-E54D-6685-7682FFDBACEC}"/>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06DE214B-2314-F3C0-B020-85F07687DAD3}"/>
              </a:ext>
            </a:extLst>
          </p:cNvPr>
          <p:cNvSpPr>
            <a:spLocks noGrp="1"/>
          </p:cNvSpPr>
          <p:nvPr>
            <p:ph type="body" idx="1"/>
          </p:nvPr>
        </p:nvSpPr>
        <p:spPr/>
        <p:txBody>
          <a:bodyPr/>
          <a:lstStyle/>
          <a:p>
            <a:endParaRPr lang="en-IN" dirty="0"/>
          </a:p>
        </p:txBody>
      </p:sp>
    </p:spTree>
    <p:extLst>
      <p:ext uri="{BB962C8B-B14F-4D97-AF65-F5344CB8AC3E}">
        <p14:creationId xmlns:p14="http://schemas.microsoft.com/office/powerpoint/2010/main" val="311079981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814288-2815-0AA3-DDCB-67129547593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9753BE8-846C-7D23-1CF5-59123CA7FB58}"/>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ED8FFF0F-C74B-7D3C-6005-9CA78EBC29E3}"/>
              </a:ext>
            </a:extLst>
          </p:cNvPr>
          <p:cNvSpPr>
            <a:spLocks noGrp="1"/>
          </p:cNvSpPr>
          <p:nvPr>
            <p:ph type="body" idx="1"/>
          </p:nvPr>
        </p:nvSpPr>
        <p:spPr/>
        <p:txBody>
          <a:bodyPr/>
          <a:lstStyle/>
          <a:p>
            <a:endParaRPr lang="en-IN" dirty="0"/>
          </a:p>
        </p:txBody>
      </p:sp>
    </p:spTree>
    <p:extLst>
      <p:ext uri="{BB962C8B-B14F-4D97-AF65-F5344CB8AC3E}">
        <p14:creationId xmlns:p14="http://schemas.microsoft.com/office/powerpoint/2010/main" val="352816328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0A6BCF-9767-E92F-F10A-D26E0E03D97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1F004ED-1B30-5AC4-5D54-495611C96119}"/>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98836147-39F8-931E-0C2A-8988E25E1D5C}"/>
              </a:ext>
            </a:extLst>
          </p:cNvPr>
          <p:cNvSpPr>
            <a:spLocks noGrp="1"/>
          </p:cNvSpPr>
          <p:nvPr>
            <p:ph type="body" idx="1"/>
          </p:nvPr>
        </p:nvSpPr>
        <p:spPr/>
        <p:txBody>
          <a:bodyPr/>
          <a:lstStyle/>
          <a:p>
            <a:endParaRPr lang="en-IN" dirty="0"/>
          </a:p>
        </p:txBody>
      </p:sp>
    </p:spTree>
    <p:extLst>
      <p:ext uri="{BB962C8B-B14F-4D97-AF65-F5344CB8AC3E}">
        <p14:creationId xmlns:p14="http://schemas.microsoft.com/office/powerpoint/2010/main" val="6205986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1E4EFB-B538-5E00-9347-E68BC3DDC92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5B032A3-592B-F7AF-0355-9188B2EBCFB8}"/>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6B8FFF03-28AF-1868-1767-D5C9B4C3B9C0}"/>
              </a:ext>
            </a:extLst>
          </p:cNvPr>
          <p:cNvSpPr>
            <a:spLocks noGrp="1"/>
          </p:cNvSpPr>
          <p:nvPr>
            <p:ph type="body" idx="1"/>
          </p:nvPr>
        </p:nvSpPr>
        <p:spPr/>
        <p:txBody>
          <a:bodyPr/>
          <a:lstStyle/>
          <a:p>
            <a:endParaRPr lang="en-IN" dirty="0"/>
          </a:p>
        </p:txBody>
      </p:sp>
    </p:spTree>
    <p:extLst>
      <p:ext uri="{BB962C8B-B14F-4D97-AF65-F5344CB8AC3E}">
        <p14:creationId xmlns:p14="http://schemas.microsoft.com/office/powerpoint/2010/main" val="236969592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C0FB95-A411-1BC9-84A5-31576F0AD44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45A0A52-2BF8-466C-F601-7B347F2E2F64}"/>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B2F93429-CD68-0296-D020-E54E5E4B7CA7}"/>
              </a:ext>
            </a:extLst>
          </p:cNvPr>
          <p:cNvSpPr>
            <a:spLocks noGrp="1"/>
          </p:cNvSpPr>
          <p:nvPr>
            <p:ph type="body" idx="1"/>
          </p:nvPr>
        </p:nvSpPr>
        <p:spPr/>
        <p:txBody>
          <a:bodyPr/>
          <a:lstStyle/>
          <a:p>
            <a:endParaRPr lang="en-IN" dirty="0"/>
          </a:p>
        </p:txBody>
      </p:sp>
    </p:spTree>
    <p:extLst>
      <p:ext uri="{BB962C8B-B14F-4D97-AF65-F5344CB8AC3E}">
        <p14:creationId xmlns:p14="http://schemas.microsoft.com/office/powerpoint/2010/main" val="400359431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CD4DF0-CE68-6335-987B-32D863AAB0D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59A2CA4-3AA4-0CAC-D105-8704BAF96E90}"/>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E37C3350-9B97-55DC-996C-1C99336374A2}"/>
              </a:ext>
            </a:extLst>
          </p:cNvPr>
          <p:cNvSpPr>
            <a:spLocks noGrp="1"/>
          </p:cNvSpPr>
          <p:nvPr>
            <p:ph type="body" idx="1"/>
          </p:nvPr>
        </p:nvSpPr>
        <p:spPr/>
        <p:txBody>
          <a:bodyPr/>
          <a:lstStyle/>
          <a:p>
            <a:endParaRPr lang="en-IN" dirty="0"/>
          </a:p>
        </p:txBody>
      </p:sp>
    </p:spTree>
    <p:extLst>
      <p:ext uri="{BB962C8B-B14F-4D97-AF65-F5344CB8AC3E}">
        <p14:creationId xmlns:p14="http://schemas.microsoft.com/office/powerpoint/2010/main" val="95932702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3C337B-34D5-5D07-F91E-517996F5E03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38A33B2-5F4E-7BFA-4669-426C291D3177}"/>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C11B9CA4-6FF5-D105-571C-2FFA65C60A66}"/>
              </a:ext>
            </a:extLst>
          </p:cNvPr>
          <p:cNvSpPr>
            <a:spLocks noGrp="1"/>
          </p:cNvSpPr>
          <p:nvPr>
            <p:ph type="body" idx="1"/>
          </p:nvPr>
        </p:nvSpPr>
        <p:spPr/>
        <p:txBody>
          <a:bodyPr/>
          <a:lstStyle/>
          <a:p>
            <a:endParaRPr lang="en-IN" dirty="0"/>
          </a:p>
        </p:txBody>
      </p:sp>
    </p:spTree>
    <p:extLst>
      <p:ext uri="{BB962C8B-B14F-4D97-AF65-F5344CB8AC3E}">
        <p14:creationId xmlns:p14="http://schemas.microsoft.com/office/powerpoint/2010/main" val="1372355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D5B33A-DAFA-E001-72BE-D66FB6B88B8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1CA0096-E264-2510-9272-A453D26A03BD}"/>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BE9E3FBC-45D7-25A3-7F99-7AFC6A785607}"/>
              </a:ext>
            </a:extLst>
          </p:cNvPr>
          <p:cNvSpPr>
            <a:spLocks noGrp="1"/>
          </p:cNvSpPr>
          <p:nvPr>
            <p:ph type="body" idx="1"/>
          </p:nvPr>
        </p:nvSpPr>
        <p:spPr/>
        <p:txBody>
          <a:bodyPr/>
          <a:lstStyle/>
          <a:p>
            <a:endParaRPr lang="en-IN" dirty="0"/>
          </a:p>
        </p:txBody>
      </p:sp>
    </p:spTree>
    <p:extLst>
      <p:ext uri="{BB962C8B-B14F-4D97-AF65-F5344CB8AC3E}">
        <p14:creationId xmlns:p14="http://schemas.microsoft.com/office/powerpoint/2010/main" val="374418769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F8EE31-CD71-ED54-5F27-59E779302AB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864C200-C4C5-DC9B-D894-7F445626FD3F}"/>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22FE902F-525B-C24C-3356-D28136E0C49F}"/>
              </a:ext>
            </a:extLst>
          </p:cNvPr>
          <p:cNvSpPr>
            <a:spLocks noGrp="1"/>
          </p:cNvSpPr>
          <p:nvPr>
            <p:ph type="body" idx="1"/>
          </p:nvPr>
        </p:nvSpPr>
        <p:spPr/>
        <p:txBody>
          <a:bodyPr/>
          <a:lstStyle/>
          <a:p>
            <a:endParaRPr lang="en-IN" dirty="0"/>
          </a:p>
        </p:txBody>
      </p:sp>
    </p:spTree>
    <p:extLst>
      <p:ext uri="{BB962C8B-B14F-4D97-AF65-F5344CB8AC3E}">
        <p14:creationId xmlns:p14="http://schemas.microsoft.com/office/powerpoint/2010/main" val="50630653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BC7011-D6ED-90D3-1867-4F26A5B6E97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0483FAE-4317-E310-B1A5-1291DAA4F381}"/>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4F3CAB2E-69F1-CA11-C266-797F76B7096A}"/>
              </a:ext>
            </a:extLst>
          </p:cNvPr>
          <p:cNvSpPr>
            <a:spLocks noGrp="1"/>
          </p:cNvSpPr>
          <p:nvPr>
            <p:ph type="body" idx="1"/>
          </p:nvPr>
        </p:nvSpPr>
        <p:spPr/>
        <p:txBody>
          <a:bodyPr/>
          <a:lstStyle/>
          <a:p>
            <a:endParaRPr lang="en-IN" dirty="0"/>
          </a:p>
        </p:txBody>
      </p:sp>
    </p:spTree>
    <p:extLst>
      <p:ext uri="{BB962C8B-B14F-4D97-AF65-F5344CB8AC3E}">
        <p14:creationId xmlns:p14="http://schemas.microsoft.com/office/powerpoint/2010/main" val="199854958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IN" dirty="0"/>
          </a:p>
        </p:txBody>
      </p:sp>
    </p:spTree>
    <p:extLst>
      <p:ext uri="{BB962C8B-B14F-4D97-AF65-F5344CB8AC3E}">
        <p14:creationId xmlns:p14="http://schemas.microsoft.com/office/powerpoint/2010/main" val="112976213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x">
  <p:cSld name="Default 01">
    <p:bg>
      <p:bgPr>
        <a:solidFill>
          <a:srgbClr val="FFFFFF"/>
        </a:solidFill>
        <a:effectLst/>
      </p:bgPr>
    </p:bg>
    <p:spTree>
      <p:nvGrpSpPr>
        <p:cNvPr id="1" name=""/>
        <p:cNvGrpSpPr/>
        <p:nvPr/>
      </p:nvGrpSpPr>
      <p:grpSpPr>
        <a:xfrm>
          <a:off x="0" y="0"/>
          <a:ext cx="0" cy="0"/>
          <a:chOff x="0" y="0"/>
          <a:chExt cx="0" cy="0"/>
        </a:xfrm>
      </p:grpSpPr>
      <p:sp>
        <p:nvSpPr>
          <p:cNvPr id="15" name="Slide Number"/>
          <p:cNvSpPr txBox="1">
            <a:spLocks noGrp="1"/>
          </p:cNvSpPr>
          <p:nvPr>
            <p:ph type="sldNum" sz="quarter" idx="2"/>
          </p:nvPr>
        </p:nvSpPr>
        <p:spPr>
          <a:xfrm>
            <a:off x="22812204" y="12813338"/>
            <a:ext cx="969406" cy="902662"/>
          </a:xfrm>
          <a:prstGeom prst="rect">
            <a:avLst/>
          </a:prstGeom>
        </p:spPr>
        <p:txBody>
          <a:bodyPr lIns="78283" tIns="78283" rIns="78283" bIns="78283" anchor="t"/>
          <a:lstStyle>
            <a:lvl1pPr algn="ctr">
              <a:spcBef>
                <a:spcPts val="600"/>
              </a:spcBef>
              <a:defRPr sz="3000" b="1">
                <a:solidFill>
                  <a:srgbClr val="E46C0A"/>
                </a:solidFill>
                <a:latin typeface="Open Sans"/>
                <a:ea typeface="Open Sans"/>
                <a:cs typeface="Open Sans"/>
                <a:sym typeface="Open Sans"/>
              </a:defRPr>
            </a:lvl1pPr>
          </a:lstStyle>
          <a:p>
            <a:fld id="{86CB4B4D-7CA3-9044-876B-883B54F8677D}" type="slidenum">
              <a:rPr lang="en-IN" smtClean="0"/>
              <a:pPr/>
              <a:t>‹#›</a:t>
            </a:fld>
            <a:endParaRPr lang="en-IN"/>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Table with Caption">
    <p:bg>
      <p:bgPr>
        <a:blipFill rotWithShape="1">
          <a:blip r:embed="rId2" cstate="print"/>
          <a:srcRect/>
          <a:stretch>
            <a:fillRect/>
          </a:stretch>
        </a:blipFill>
        <a:effectLst/>
      </p:bgPr>
    </p:bg>
    <p:spTree>
      <p:nvGrpSpPr>
        <p:cNvPr id="1" name=""/>
        <p:cNvGrpSpPr/>
        <p:nvPr/>
      </p:nvGrpSpPr>
      <p:grpSpPr>
        <a:xfrm>
          <a:off x="0" y="0"/>
          <a:ext cx="0" cy="0"/>
          <a:chOff x="0" y="0"/>
          <a:chExt cx="0" cy="0"/>
        </a:xfrm>
      </p:grpSpPr>
      <p:sp>
        <p:nvSpPr>
          <p:cNvPr id="42" name="Body Level One…"/>
          <p:cNvSpPr txBox="1">
            <a:spLocks noGrp="1"/>
          </p:cNvSpPr>
          <p:nvPr>
            <p:ph type="body" sz="quarter" idx="1"/>
          </p:nvPr>
        </p:nvSpPr>
        <p:spPr>
          <a:xfrm>
            <a:off x="16416469" y="3401615"/>
            <a:ext cx="7298268" cy="574940"/>
          </a:xfrm>
          <a:prstGeom prst="rect">
            <a:avLst/>
          </a:prstGeom>
        </p:spPr>
        <p:txBody>
          <a:bodyPr/>
          <a:lstStyle>
            <a:lvl1pPr>
              <a:spcBef>
                <a:spcPts val="1000"/>
              </a:spcBef>
              <a:defRPr sz="4200" b="1" i="0">
                <a:solidFill>
                  <a:srgbClr val="C00000"/>
                </a:solidFill>
              </a:defRPr>
            </a:lvl1pPr>
            <a:lvl2pPr marL="1057275" indent="-600075">
              <a:spcBef>
                <a:spcPts val="1000"/>
              </a:spcBef>
              <a:buSzPct val="100000"/>
              <a:buChar char="–"/>
              <a:defRPr sz="4200" b="1" i="0">
                <a:solidFill>
                  <a:srgbClr val="C00000"/>
                </a:solidFill>
              </a:defRPr>
            </a:lvl2pPr>
            <a:lvl3pPr marL="1447800" indent="-533400">
              <a:spcBef>
                <a:spcPts val="1000"/>
              </a:spcBef>
              <a:buSzPct val="100000"/>
              <a:buChar char="•"/>
              <a:defRPr sz="4200" b="1" i="0">
                <a:solidFill>
                  <a:srgbClr val="C00000"/>
                </a:solidFill>
              </a:defRPr>
            </a:lvl3pPr>
            <a:lvl4pPr marL="1971675" indent="-600075">
              <a:spcBef>
                <a:spcPts val="1000"/>
              </a:spcBef>
              <a:buSzPct val="100000"/>
              <a:buChar char="–"/>
              <a:defRPr sz="4200" b="1" i="0">
                <a:solidFill>
                  <a:srgbClr val="C00000"/>
                </a:solidFill>
              </a:defRPr>
            </a:lvl4pPr>
            <a:lvl5pPr marL="2428875" indent="-600075">
              <a:spcBef>
                <a:spcPts val="1000"/>
              </a:spcBef>
              <a:buSzPct val="100000"/>
              <a:buChar char="»"/>
              <a:defRPr sz="4200" b="1" i="0">
                <a:solidFill>
                  <a:srgbClr val="C00000"/>
                </a:solidFill>
              </a:defRPr>
            </a:lvl5pPr>
          </a:lstStyle>
          <a:p>
            <a:r>
              <a:t>Body Level One</a:t>
            </a:r>
          </a:p>
          <a:p>
            <a:pPr lvl="1"/>
            <a:r>
              <a:t>Body Level Two</a:t>
            </a:r>
          </a:p>
          <a:p>
            <a:pPr lvl="2"/>
            <a:r>
              <a:t>Body Level Three</a:t>
            </a:r>
          </a:p>
          <a:p>
            <a:pPr lvl="3"/>
            <a:r>
              <a:t>Body Level Four</a:t>
            </a:r>
          </a:p>
          <a:p>
            <a:pPr lvl="4"/>
            <a:r>
              <a:t>Body Level Five</a:t>
            </a:r>
          </a:p>
        </p:txBody>
      </p:sp>
      <p:sp>
        <p:nvSpPr>
          <p:cNvPr id="43" name="Text Placeholder 11"/>
          <p:cNvSpPr>
            <a:spLocks noGrp="1"/>
          </p:cNvSpPr>
          <p:nvPr>
            <p:ph type="body" sz="quarter" idx="13"/>
          </p:nvPr>
        </p:nvSpPr>
        <p:spPr>
          <a:xfrm>
            <a:off x="16416469" y="4169701"/>
            <a:ext cx="7296414" cy="1726209"/>
          </a:xfrm>
          <a:prstGeom prst="rect">
            <a:avLst/>
          </a:prstGeom>
        </p:spPr>
        <p:txBody>
          <a:bodyPr anchor="t"/>
          <a:lstStyle/>
          <a:p>
            <a:pPr>
              <a:spcBef>
                <a:spcPts val="600"/>
              </a:spcBef>
              <a:defRPr sz="2600" i="0">
                <a:solidFill>
                  <a:srgbClr val="000000"/>
                </a:solidFill>
              </a:defRPr>
            </a:pPr>
            <a:endParaRPr/>
          </a:p>
        </p:txBody>
      </p:sp>
      <p:sp>
        <p:nvSpPr>
          <p:cNvPr id="44" name="Text Placeholder 8"/>
          <p:cNvSpPr>
            <a:spLocks noGrp="1"/>
          </p:cNvSpPr>
          <p:nvPr>
            <p:ph type="body" sz="quarter" idx="14"/>
          </p:nvPr>
        </p:nvSpPr>
        <p:spPr>
          <a:xfrm>
            <a:off x="863599" y="905338"/>
            <a:ext cx="22851535" cy="960969"/>
          </a:xfrm>
          <a:prstGeom prst="rect">
            <a:avLst/>
          </a:prstGeom>
        </p:spPr>
        <p:txBody>
          <a:bodyPr/>
          <a:lstStyle/>
          <a:p>
            <a:pPr>
              <a:spcBef>
                <a:spcPts val="1700"/>
              </a:spcBef>
              <a:defRPr sz="7400" b="1" i="0">
                <a:solidFill>
                  <a:srgbClr val="C00000"/>
                </a:solidFill>
              </a:defRPr>
            </a:pPr>
            <a:endParaRPr/>
          </a:p>
        </p:txBody>
      </p:sp>
      <p:sp>
        <p:nvSpPr>
          <p:cNvPr id="45" name="Text Placeholder 10"/>
          <p:cNvSpPr>
            <a:spLocks noGrp="1"/>
          </p:cNvSpPr>
          <p:nvPr>
            <p:ph type="body" sz="quarter" idx="15"/>
          </p:nvPr>
        </p:nvSpPr>
        <p:spPr>
          <a:xfrm>
            <a:off x="863599" y="2060773"/>
            <a:ext cx="22851535" cy="766233"/>
          </a:xfrm>
          <a:prstGeom prst="rect">
            <a:avLst/>
          </a:prstGeom>
        </p:spPr>
        <p:txBody>
          <a:bodyPr/>
          <a:lstStyle/>
          <a:p>
            <a:pPr>
              <a:spcBef>
                <a:spcPts val="1200"/>
              </a:spcBef>
              <a:defRPr sz="5200">
                <a:solidFill>
                  <a:srgbClr val="000000"/>
                </a:solidFill>
              </a:defRPr>
            </a:pPr>
            <a:endParaRPr/>
          </a:p>
        </p:txBody>
      </p:sp>
      <p:sp>
        <p:nvSpPr>
          <p:cNvPr id="2" name="Slide Number">
            <a:extLst>
              <a:ext uri="{FF2B5EF4-FFF2-40B4-BE49-F238E27FC236}">
                <a16:creationId xmlns:a16="http://schemas.microsoft.com/office/drawing/2014/main" id="{5E2FD404-044F-4320-5F92-72E92DB0DDD7}"/>
              </a:ext>
            </a:extLst>
          </p:cNvPr>
          <p:cNvSpPr txBox="1">
            <a:spLocks/>
          </p:cNvSpPr>
          <p:nvPr userDrawn="1"/>
        </p:nvSpPr>
        <p:spPr>
          <a:xfrm>
            <a:off x="22812204" y="12813338"/>
            <a:ext cx="969406" cy="902662"/>
          </a:xfrm>
          <a:prstGeom prst="rect">
            <a:avLst/>
          </a:prstGeom>
        </p:spPr>
        <p:txBody>
          <a:bodyPr lIns="78283" tIns="78283" rIns="78283" bIns="78283" anchor="t"/>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1662545" rtl="0" fontAlgn="auto" latinLnBrk="0" hangingPunct="0">
              <a:lnSpc>
                <a:spcPct val="100000"/>
              </a:lnSpc>
              <a:spcBef>
                <a:spcPts val="600"/>
              </a:spcBef>
              <a:spcAft>
                <a:spcPts val="0"/>
              </a:spcAft>
              <a:buClrTx/>
              <a:buSzTx/>
              <a:buFontTx/>
              <a:buNone/>
              <a:tabLst/>
              <a:defRPr kumimoji="0" sz="3000" b="1" i="0" u="none" strike="noStrike" cap="none" spc="0" normalizeH="0" baseline="0">
                <a:ln>
                  <a:noFill/>
                </a:ln>
                <a:solidFill>
                  <a:srgbClr val="535353"/>
                </a:solidFill>
                <a:effectLst/>
                <a:uFillTx/>
                <a:latin typeface="Open Sans"/>
                <a:ea typeface="Open Sans"/>
                <a:cs typeface="Open Sans"/>
                <a:sym typeface="Open Sans"/>
              </a:defRPr>
            </a:lvl1pPr>
            <a:lvl2pPr marL="0" marR="0" indent="4572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2pPr>
            <a:lvl3pPr marL="0" marR="0" indent="9144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3pPr>
            <a:lvl4pPr marL="0" marR="0" indent="13716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4pPr>
            <a:lvl5pPr marL="0" marR="0" indent="18288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5pPr>
            <a:lvl6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6pPr>
            <a:lvl7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7pPr>
            <a:lvl8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8pPr>
            <a:lvl9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9pPr>
          </a:lstStyle>
          <a:p>
            <a:fld id="{86CB4B4D-7CA3-9044-876B-883B54F8677D}" type="slidenum">
              <a:rPr lang="en-IN" smtClean="0">
                <a:solidFill>
                  <a:srgbClr val="E46C0A"/>
                </a:solidFill>
              </a:rPr>
              <a:pPr/>
              <a:t>‹#›</a:t>
            </a:fld>
            <a:endParaRPr lang="en-IN">
              <a:solidFill>
                <a:srgbClr val="E46C0A"/>
              </a:solidFill>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1_Red Section Header">
    <p:bg>
      <p:bgPr>
        <a:solidFill>
          <a:srgbClr val="535353"/>
        </a:solidFill>
        <a:effectLst/>
      </p:bgPr>
    </p:bg>
    <p:spTree>
      <p:nvGrpSpPr>
        <p:cNvPr id="1" name=""/>
        <p:cNvGrpSpPr/>
        <p:nvPr/>
      </p:nvGrpSpPr>
      <p:grpSpPr>
        <a:xfrm>
          <a:off x="0" y="0"/>
          <a:ext cx="0" cy="0"/>
          <a:chOff x="0" y="0"/>
          <a:chExt cx="0" cy="0"/>
        </a:xfrm>
      </p:grpSpPr>
      <p:pic>
        <p:nvPicPr>
          <p:cNvPr id="53" name="Picture 1" descr="Picture 1"/>
          <p:cNvPicPr>
            <a:picLocks noChangeAspect="1"/>
          </p:cNvPicPr>
          <p:nvPr/>
        </p:nvPicPr>
        <p:blipFill>
          <a:blip r:embed="rId2" cstate="print"/>
          <a:stretch>
            <a:fillRect/>
          </a:stretch>
        </p:blipFill>
        <p:spPr>
          <a:xfrm>
            <a:off x="8543594" y="2825551"/>
            <a:ext cx="3793068" cy="2698047"/>
          </a:xfrm>
          <a:prstGeom prst="rect">
            <a:avLst/>
          </a:prstGeom>
          <a:ln w="12700">
            <a:miter lim="400000"/>
          </a:ln>
        </p:spPr>
      </p:pic>
      <p:pic>
        <p:nvPicPr>
          <p:cNvPr id="54" name="Picture 2" descr="Picture 2"/>
          <p:cNvPicPr>
            <a:picLocks noChangeAspect="1"/>
          </p:cNvPicPr>
          <p:nvPr/>
        </p:nvPicPr>
        <p:blipFill>
          <a:blip r:embed="rId3" cstate="print"/>
          <a:stretch>
            <a:fillRect/>
          </a:stretch>
        </p:blipFill>
        <p:spPr>
          <a:xfrm>
            <a:off x="1822847" y="8184445"/>
            <a:ext cx="3781780" cy="3341513"/>
          </a:xfrm>
          <a:prstGeom prst="rect">
            <a:avLst/>
          </a:prstGeom>
          <a:ln w="12700">
            <a:miter lim="400000"/>
          </a:ln>
        </p:spPr>
      </p:pic>
      <p:sp>
        <p:nvSpPr>
          <p:cNvPr id="55" name="Body Level One…"/>
          <p:cNvSpPr txBox="1">
            <a:spLocks noGrp="1"/>
          </p:cNvSpPr>
          <p:nvPr>
            <p:ph type="body" sz="quarter" idx="1"/>
          </p:nvPr>
        </p:nvSpPr>
        <p:spPr>
          <a:xfrm>
            <a:off x="2782954" y="3593637"/>
            <a:ext cx="8640961" cy="6528726"/>
          </a:xfrm>
          <a:prstGeom prst="rect">
            <a:avLst/>
          </a:prstGeom>
        </p:spPr>
        <p:txBody>
          <a:bodyPr/>
          <a:lstStyle>
            <a:lvl1pPr>
              <a:spcBef>
                <a:spcPts val="1500"/>
              </a:spcBef>
              <a:defRPr sz="6400" i="0"/>
            </a:lvl1pPr>
            <a:lvl2pPr marL="1371600" indent="-914400">
              <a:spcBef>
                <a:spcPts val="1500"/>
              </a:spcBef>
              <a:buSzPct val="100000"/>
              <a:buChar char="–"/>
              <a:defRPr sz="6400" i="0"/>
            </a:lvl2pPr>
            <a:lvl3pPr marL="1727200" indent="-812800">
              <a:spcBef>
                <a:spcPts val="1500"/>
              </a:spcBef>
              <a:buSzPct val="100000"/>
              <a:buChar char="•"/>
              <a:defRPr sz="6400" i="0"/>
            </a:lvl3pPr>
            <a:lvl4pPr marL="2286000" indent="-914400">
              <a:spcBef>
                <a:spcPts val="1500"/>
              </a:spcBef>
              <a:buSzPct val="100000"/>
              <a:buChar char="–"/>
              <a:defRPr sz="6400" i="0"/>
            </a:lvl4pPr>
            <a:lvl5pPr marL="2743200" indent="-914400">
              <a:spcBef>
                <a:spcPts val="1500"/>
              </a:spcBef>
              <a:buSzPct val="100000"/>
              <a:buChar char="»"/>
              <a:defRPr sz="6400" i="0"/>
            </a:lvl5pPr>
          </a:lstStyle>
          <a:p>
            <a:r>
              <a:t>Body Level One</a:t>
            </a:r>
          </a:p>
          <a:p>
            <a:pPr lvl="1"/>
            <a:r>
              <a:t>Body Level Two</a:t>
            </a:r>
          </a:p>
          <a:p>
            <a:pPr lvl="2"/>
            <a:r>
              <a:t>Body Level Three</a:t>
            </a:r>
          </a:p>
          <a:p>
            <a:pPr lvl="3"/>
            <a:r>
              <a:t>Body Level Four</a:t>
            </a:r>
          </a:p>
          <a:p>
            <a:pPr lvl="4"/>
            <a:r>
              <a:t>Body Level Five</a:t>
            </a:r>
          </a:p>
        </p:txBody>
      </p:sp>
      <p:sp>
        <p:nvSpPr>
          <p:cNvPr id="56" name="Text Placeholder 10"/>
          <p:cNvSpPr>
            <a:spLocks noGrp="1"/>
          </p:cNvSpPr>
          <p:nvPr>
            <p:ph type="body" sz="quarter" idx="13"/>
          </p:nvPr>
        </p:nvSpPr>
        <p:spPr>
          <a:xfrm>
            <a:off x="6047316" y="10314384"/>
            <a:ext cx="6528727" cy="576065"/>
          </a:xfrm>
          <a:prstGeom prst="rect">
            <a:avLst/>
          </a:prstGeom>
        </p:spPr>
        <p:txBody>
          <a:bodyPr/>
          <a:lstStyle/>
          <a:p>
            <a:pPr algn="r">
              <a:lnSpc>
                <a:spcPct val="90000"/>
              </a:lnSpc>
              <a:spcBef>
                <a:spcPts val="800"/>
              </a:spcBef>
              <a:defRPr sz="3600" b="1" i="0"/>
            </a:pPr>
            <a:endParaRPr/>
          </a:p>
        </p:txBody>
      </p:sp>
      <p:sp>
        <p:nvSpPr>
          <p:cNvPr id="57" name="Text Placeholder 10"/>
          <p:cNvSpPr>
            <a:spLocks noGrp="1"/>
          </p:cNvSpPr>
          <p:nvPr>
            <p:ph type="body" sz="quarter" idx="14"/>
          </p:nvPr>
        </p:nvSpPr>
        <p:spPr>
          <a:xfrm>
            <a:off x="6047316" y="11082470"/>
            <a:ext cx="6528727" cy="576065"/>
          </a:xfrm>
          <a:prstGeom prst="rect">
            <a:avLst/>
          </a:prstGeom>
        </p:spPr>
        <p:txBody>
          <a:bodyPr/>
          <a:lstStyle/>
          <a:p>
            <a:pPr algn="r">
              <a:lnSpc>
                <a:spcPct val="90000"/>
              </a:lnSpc>
              <a:spcBef>
                <a:spcPts val="600"/>
              </a:spcBef>
              <a:defRPr sz="2600" i="0"/>
            </a:pPr>
            <a:endParaRPr/>
          </a:p>
        </p:txBody>
      </p:sp>
      <p:sp>
        <p:nvSpPr>
          <p:cNvPr id="2" name="Slide Number">
            <a:extLst>
              <a:ext uri="{FF2B5EF4-FFF2-40B4-BE49-F238E27FC236}">
                <a16:creationId xmlns:a16="http://schemas.microsoft.com/office/drawing/2014/main" id="{92B3DFEB-AD9F-FE6C-361E-0205A8A5B25B}"/>
              </a:ext>
            </a:extLst>
          </p:cNvPr>
          <p:cNvSpPr txBox="1">
            <a:spLocks noGrp="1"/>
          </p:cNvSpPr>
          <p:nvPr>
            <p:ph type="sldNum" sz="quarter" idx="4"/>
          </p:nvPr>
        </p:nvSpPr>
        <p:spPr>
          <a:xfrm>
            <a:off x="22812204" y="12813338"/>
            <a:ext cx="969406" cy="902662"/>
          </a:xfrm>
          <a:prstGeom prst="rect">
            <a:avLst/>
          </a:prstGeom>
        </p:spPr>
        <p:txBody>
          <a:bodyPr lIns="78283" tIns="78283" rIns="78283" bIns="78283" anchor="t"/>
          <a:lstStyle>
            <a:lvl1pPr algn="ctr">
              <a:spcBef>
                <a:spcPts val="600"/>
              </a:spcBef>
              <a:defRPr sz="3000" b="1">
                <a:solidFill>
                  <a:srgbClr val="E46C0A"/>
                </a:solidFill>
                <a:latin typeface="Open Sans"/>
                <a:ea typeface="Open Sans"/>
                <a:cs typeface="Open Sans"/>
                <a:sym typeface="Open Sans"/>
              </a:defRPr>
            </a:lvl1pPr>
          </a:lstStyle>
          <a:p>
            <a:fld id="{86CB4B4D-7CA3-9044-876B-883B54F8677D}" type="slidenum">
              <a:rPr lang="en-IN" smtClean="0"/>
              <a:pPr/>
              <a:t>‹#›</a:t>
            </a:fld>
            <a:endParaRPr lang="en-IN"/>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Cover Slide - Urban Resilence">
    <p:spTree>
      <p:nvGrpSpPr>
        <p:cNvPr id="1" name=""/>
        <p:cNvGrpSpPr/>
        <p:nvPr/>
      </p:nvGrpSpPr>
      <p:grpSpPr>
        <a:xfrm>
          <a:off x="0" y="0"/>
          <a:ext cx="0" cy="0"/>
          <a:chOff x="0" y="0"/>
          <a:chExt cx="0" cy="0"/>
        </a:xfrm>
      </p:grpSpPr>
      <p:sp>
        <p:nvSpPr>
          <p:cNvPr id="65" name="Title Text"/>
          <p:cNvSpPr txBox="1">
            <a:spLocks noGrp="1"/>
          </p:cNvSpPr>
          <p:nvPr>
            <p:ph type="title"/>
          </p:nvPr>
        </p:nvSpPr>
        <p:spPr>
          <a:xfrm>
            <a:off x="2218794" y="10698426"/>
            <a:ext cx="20726401" cy="768087"/>
          </a:xfrm>
          <a:prstGeom prst="rect">
            <a:avLst/>
          </a:prstGeom>
        </p:spPr>
        <p:txBody>
          <a:bodyPr/>
          <a:lstStyle/>
          <a:p>
            <a:r>
              <a:t>Title Text</a:t>
            </a:r>
          </a:p>
        </p:txBody>
      </p:sp>
      <p:sp>
        <p:nvSpPr>
          <p:cNvPr id="66" name="Body Level One…"/>
          <p:cNvSpPr txBox="1">
            <a:spLocks noGrp="1"/>
          </p:cNvSpPr>
          <p:nvPr>
            <p:ph type="body" sz="quarter" idx="1"/>
          </p:nvPr>
        </p:nvSpPr>
        <p:spPr>
          <a:xfrm>
            <a:off x="2206890" y="11658533"/>
            <a:ext cx="20738305" cy="768086"/>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2" name="Slide Number">
            <a:extLst>
              <a:ext uri="{FF2B5EF4-FFF2-40B4-BE49-F238E27FC236}">
                <a16:creationId xmlns:a16="http://schemas.microsoft.com/office/drawing/2014/main" id="{DB766189-80CE-A703-E292-9366EB64CAE0}"/>
              </a:ext>
            </a:extLst>
          </p:cNvPr>
          <p:cNvSpPr txBox="1">
            <a:spLocks noGrp="1"/>
          </p:cNvSpPr>
          <p:nvPr>
            <p:ph type="sldNum" sz="quarter" idx="4"/>
          </p:nvPr>
        </p:nvSpPr>
        <p:spPr>
          <a:xfrm>
            <a:off x="22812204" y="12813338"/>
            <a:ext cx="969406" cy="902662"/>
          </a:xfrm>
          <a:prstGeom prst="rect">
            <a:avLst/>
          </a:prstGeom>
        </p:spPr>
        <p:txBody>
          <a:bodyPr lIns="78283" tIns="78283" rIns="78283" bIns="78283" anchor="t"/>
          <a:lstStyle>
            <a:lvl1pPr algn="ctr">
              <a:spcBef>
                <a:spcPts val="600"/>
              </a:spcBef>
              <a:defRPr sz="3000" b="1">
                <a:solidFill>
                  <a:srgbClr val="E46C0A"/>
                </a:solidFill>
                <a:latin typeface="Open Sans"/>
                <a:ea typeface="Open Sans"/>
                <a:cs typeface="Open Sans"/>
                <a:sym typeface="Open Sans"/>
              </a:defRPr>
            </a:lvl1pPr>
          </a:lstStyle>
          <a:p>
            <a:fld id="{86CB4B4D-7CA3-9044-876B-883B54F8677D}" type="slidenum">
              <a:rPr lang="en-IN" smtClean="0"/>
              <a:pPr/>
              <a:t>‹#›</a:t>
            </a:fld>
            <a:endParaRPr lang="en-IN"/>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Default 01">
    <p:bg>
      <p:bgPr>
        <a:solidFill>
          <a:srgbClr val="FFFFFF"/>
        </a:solidFill>
        <a:effectLst/>
      </p:bgPr>
    </p:bg>
    <p:spTree>
      <p:nvGrpSpPr>
        <p:cNvPr id="1" name=""/>
        <p:cNvGrpSpPr/>
        <p:nvPr/>
      </p:nvGrpSpPr>
      <p:grpSpPr>
        <a:xfrm>
          <a:off x="0" y="0"/>
          <a:ext cx="0" cy="0"/>
          <a:chOff x="0" y="0"/>
          <a:chExt cx="0" cy="0"/>
        </a:xfrm>
      </p:grpSpPr>
      <p:sp>
        <p:nvSpPr>
          <p:cNvPr id="15" name="Slide Number"/>
          <p:cNvSpPr txBox="1">
            <a:spLocks noGrp="1"/>
          </p:cNvSpPr>
          <p:nvPr>
            <p:ph type="sldNum" sz="quarter" idx="2"/>
          </p:nvPr>
        </p:nvSpPr>
        <p:spPr>
          <a:xfrm>
            <a:off x="22812204" y="12813338"/>
            <a:ext cx="969406" cy="902662"/>
          </a:xfrm>
          <a:prstGeom prst="rect">
            <a:avLst/>
          </a:prstGeom>
        </p:spPr>
        <p:txBody>
          <a:bodyPr lIns="78283" tIns="78283" rIns="78283" bIns="78283" anchor="t"/>
          <a:lstStyle>
            <a:lvl1pPr algn="ctr">
              <a:spcBef>
                <a:spcPts val="600"/>
              </a:spcBef>
              <a:defRPr sz="3000" b="1">
                <a:solidFill>
                  <a:srgbClr val="E46C0A"/>
                </a:solidFill>
                <a:latin typeface="Open Sans"/>
                <a:ea typeface="Open Sans"/>
                <a:cs typeface="Open Sans"/>
                <a:sym typeface="Open Sans"/>
              </a:defRPr>
            </a:lvl1pPr>
          </a:lstStyle>
          <a:p>
            <a:fld id="{86CB4B4D-7CA3-9044-876B-883B54F8677D}" type="slidenum">
              <a:rPr lang="en-IN" smtClean="0"/>
              <a:pPr/>
              <a:t>‹#›</a:t>
            </a:fld>
            <a:endParaRPr lang="en-IN"/>
          </a:p>
        </p:txBody>
      </p:sp>
    </p:spTree>
    <p:extLst>
      <p:ext uri="{BB962C8B-B14F-4D97-AF65-F5344CB8AC3E}">
        <p14:creationId xmlns:p14="http://schemas.microsoft.com/office/powerpoint/2010/main" val="1510051455"/>
      </p:ext>
    </p:extLst>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Table with Caption">
    <p:bg>
      <p:bgPr>
        <a:blipFill rotWithShape="1">
          <a:blip r:embed="rId2" cstate="print"/>
          <a:srcRect/>
          <a:stretch>
            <a:fillRect/>
          </a:stretch>
        </a:blipFill>
        <a:effectLst/>
      </p:bgPr>
    </p:bg>
    <p:spTree>
      <p:nvGrpSpPr>
        <p:cNvPr id="1" name=""/>
        <p:cNvGrpSpPr/>
        <p:nvPr/>
      </p:nvGrpSpPr>
      <p:grpSpPr>
        <a:xfrm>
          <a:off x="0" y="0"/>
          <a:ext cx="0" cy="0"/>
          <a:chOff x="0" y="0"/>
          <a:chExt cx="0" cy="0"/>
        </a:xfrm>
      </p:grpSpPr>
      <p:sp>
        <p:nvSpPr>
          <p:cNvPr id="42" name="Body Level One…"/>
          <p:cNvSpPr txBox="1">
            <a:spLocks noGrp="1"/>
          </p:cNvSpPr>
          <p:nvPr>
            <p:ph type="body" sz="quarter" idx="1"/>
          </p:nvPr>
        </p:nvSpPr>
        <p:spPr>
          <a:xfrm>
            <a:off x="16416469" y="3401615"/>
            <a:ext cx="7298268" cy="574940"/>
          </a:xfrm>
          <a:prstGeom prst="rect">
            <a:avLst/>
          </a:prstGeom>
        </p:spPr>
        <p:txBody>
          <a:bodyPr/>
          <a:lstStyle>
            <a:lvl1pPr>
              <a:spcBef>
                <a:spcPts val="1000"/>
              </a:spcBef>
              <a:defRPr sz="4200" b="1" i="0">
                <a:solidFill>
                  <a:srgbClr val="C00000"/>
                </a:solidFill>
              </a:defRPr>
            </a:lvl1pPr>
            <a:lvl2pPr marL="1057275" indent="-600075">
              <a:spcBef>
                <a:spcPts val="1000"/>
              </a:spcBef>
              <a:buSzPct val="100000"/>
              <a:buChar char="–"/>
              <a:defRPr sz="4200" b="1" i="0">
                <a:solidFill>
                  <a:srgbClr val="C00000"/>
                </a:solidFill>
              </a:defRPr>
            </a:lvl2pPr>
            <a:lvl3pPr marL="1447800" indent="-533400">
              <a:spcBef>
                <a:spcPts val="1000"/>
              </a:spcBef>
              <a:buSzPct val="100000"/>
              <a:buChar char="•"/>
              <a:defRPr sz="4200" b="1" i="0">
                <a:solidFill>
                  <a:srgbClr val="C00000"/>
                </a:solidFill>
              </a:defRPr>
            </a:lvl3pPr>
            <a:lvl4pPr marL="1971675" indent="-600075">
              <a:spcBef>
                <a:spcPts val="1000"/>
              </a:spcBef>
              <a:buSzPct val="100000"/>
              <a:buChar char="–"/>
              <a:defRPr sz="4200" b="1" i="0">
                <a:solidFill>
                  <a:srgbClr val="C00000"/>
                </a:solidFill>
              </a:defRPr>
            </a:lvl4pPr>
            <a:lvl5pPr marL="2428875" indent="-600075">
              <a:spcBef>
                <a:spcPts val="1000"/>
              </a:spcBef>
              <a:buSzPct val="100000"/>
              <a:buChar char="»"/>
              <a:defRPr sz="4200" b="1" i="0">
                <a:solidFill>
                  <a:srgbClr val="C00000"/>
                </a:solidFill>
              </a:defRPr>
            </a:lvl5pPr>
          </a:lstStyle>
          <a:p>
            <a:r>
              <a:t>Body Level One</a:t>
            </a:r>
          </a:p>
          <a:p>
            <a:pPr lvl="1"/>
            <a:r>
              <a:t>Body Level Two</a:t>
            </a:r>
          </a:p>
          <a:p>
            <a:pPr lvl="2"/>
            <a:r>
              <a:t>Body Level Three</a:t>
            </a:r>
          </a:p>
          <a:p>
            <a:pPr lvl="3"/>
            <a:r>
              <a:t>Body Level Four</a:t>
            </a:r>
          </a:p>
          <a:p>
            <a:pPr lvl="4"/>
            <a:r>
              <a:t>Body Level Five</a:t>
            </a:r>
          </a:p>
        </p:txBody>
      </p:sp>
      <p:sp>
        <p:nvSpPr>
          <p:cNvPr id="43" name="Text Placeholder 11"/>
          <p:cNvSpPr>
            <a:spLocks noGrp="1"/>
          </p:cNvSpPr>
          <p:nvPr>
            <p:ph type="body" sz="quarter" idx="13"/>
          </p:nvPr>
        </p:nvSpPr>
        <p:spPr>
          <a:xfrm>
            <a:off x="16416469" y="4169701"/>
            <a:ext cx="7296414" cy="1726209"/>
          </a:xfrm>
          <a:prstGeom prst="rect">
            <a:avLst/>
          </a:prstGeom>
        </p:spPr>
        <p:txBody>
          <a:bodyPr anchor="t"/>
          <a:lstStyle/>
          <a:p>
            <a:pPr>
              <a:spcBef>
                <a:spcPts val="600"/>
              </a:spcBef>
              <a:defRPr sz="2600" i="0">
                <a:solidFill>
                  <a:srgbClr val="000000"/>
                </a:solidFill>
              </a:defRPr>
            </a:pPr>
            <a:endParaRPr/>
          </a:p>
        </p:txBody>
      </p:sp>
      <p:sp>
        <p:nvSpPr>
          <p:cNvPr id="44" name="Text Placeholder 8"/>
          <p:cNvSpPr>
            <a:spLocks noGrp="1"/>
          </p:cNvSpPr>
          <p:nvPr>
            <p:ph type="body" sz="quarter" idx="14"/>
          </p:nvPr>
        </p:nvSpPr>
        <p:spPr>
          <a:xfrm>
            <a:off x="863599" y="905338"/>
            <a:ext cx="22851535" cy="960969"/>
          </a:xfrm>
          <a:prstGeom prst="rect">
            <a:avLst/>
          </a:prstGeom>
        </p:spPr>
        <p:txBody>
          <a:bodyPr/>
          <a:lstStyle/>
          <a:p>
            <a:pPr>
              <a:spcBef>
                <a:spcPts val="1700"/>
              </a:spcBef>
              <a:defRPr sz="7400" b="1" i="0">
                <a:solidFill>
                  <a:srgbClr val="C00000"/>
                </a:solidFill>
              </a:defRPr>
            </a:pPr>
            <a:endParaRPr/>
          </a:p>
        </p:txBody>
      </p:sp>
      <p:sp>
        <p:nvSpPr>
          <p:cNvPr id="45" name="Text Placeholder 10"/>
          <p:cNvSpPr>
            <a:spLocks noGrp="1"/>
          </p:cNvSpPr>
          <p:nvPr>
            <p:ph type="body" sz="quarter" idx="15"/>
          </p:nvPr>
        </p:nvSpPr>
        <p:spPr>
          <a:xfrm>
            <a:off x="863599" y="2060773"/>
            <a:ext cx="22851535" cy="766233"/>
          </a:xfrm>
          <a:prstGeom prst="rect">
            <a:avLst/>
          </a:prstGeom>
        </p:spPr>
        <p:txBody>
          <a:bodyPr/>
          <a:lstStyle/>
          <a:p>
            <a:pPr>
              <a:spcBef>
                <a:spcPts val="1200"/>
              </a:spcBef>
              <a:defRPr sz="5200">
                <a:solidFill>
                  <a:srgbClr val="000000"/>
                </a:solidFill>
              </a:defRPr>
            </a:pPr>
            <a:endParaRPr/>
          </a:p>
        </p:txBody>
      </p:sp>
      <p:sp>
        <p:nvSpPr>
          <p:cNvPr id="2" name="Slide Number">
            <a:extLst>
              <a:ext uri="{FF2B5EF4-FFF2-40B4-BE49-F238E27FC236}">
                <a16:creationId xmlns:a16="http://schemas.microsoft.com/office/drawing/2014/main" id="{5E2FD404-044F-4320-5F92-72E92DB0DDD7}"/>
              </a:ext>
            </a:extLst>
          </p:cNvPr>
          <p:cNvSpPr txBox="1">
            <a:spLocks/>
          </p:cNvSpPr>
          <p:nvPr userDrawn="1"/>
        </p:nvSpPr>
        <p:spPr>
          <a:xfrm>
            <a:off x="22812204" y="12813338"/>
            <a:ext cx="969406" cy="902662"/>
          </a:xfrm>
          <a:prstGeom prst="rect">
            <a:avLst/>
          </a:prstGeom>
        </p:spPr>
        <p:txBody>
          <a:bodyPr lIns="78283" tIns="78283" rIns="78283" bIns="78283" anchor="t"/>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1662545" rtl="0" fontAlgn="auto" latinLnBrk="0" hangingPunct="0">
              <a:lnSpc>
                <a:spcPct val="100000"/>
              </a:lnSpc>
              <a:spcBef>
                <a:spcPts val="600"/>
              </a:spcBef>
              <a:spcAft>
                <a:spcPts val="0"/>
              </a:spcAft>
              <a:buClrTx/>
              <a:buSzTx/>
              <a:buFontTx/>
              <a:buNone/>
              <a:tabLst/>
              <a:defRPr kumimoji="0" sz="3000" b="1" i="0" u="none" strike="noStrike" cap="none" spc="0" normalizeH="0" baseline="0">
                <a:ln>
                  <a:noFill/>
                </a:ln>
                <a:solidFill>
                  <a:srgbClr val="535353"/>
                </a:solidFill>
                <a:effectLst/>
                <a:uFillTx/>
                <a:latin typeface="Open Sans"/>
                <a:ea typeface="Open Sans"/>
                <a:cs typeface="Open Sans"/>
                <a:sym typeface="Open Sans"/>
              </a:defRPr>
            </a:lvl1pPr>
            <a:lvl2pPr marL="0" marR="0" indent="4572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2pPr>
            <a:lvl3pPr marL="0" marR="0" indent="9144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3pPr>
            <a:lvl4pPr marL="0" marR="0" indent="13716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4pPr>
            <a:lvl5pPr marL="0" marR="0" indent="18288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5pPr>
            <a:lvl6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6pPr>
            <a:lvl7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7pPr>
            <a:lvl8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8pPr>
            <a:lvl9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9pPr>
          </a:lstStyle>
          <a:p>
            <a:fld id="{86CB4B4D-7CA3-9044-876B-883B54F8677D}" type="slidenum">
              <a:rPr lang="en-IN" smtClean="0">
                <a:solidFill>
                  <a:srgbClr val="E46C0A"/>
                </a:solidFill>
              </a:rPr>
              <a:pPr/>
              <a:t>‹#›</a:t>
            </a:fld>
            <a:endParaRPr lang="en-IN">
              <a:solidFill>
                <a:srgbClr val="E46C0A"/>
              </a:solidFill>
            </a:endParaRPr>
          </a:p>
        </p:txBody>
      </p:sp>
    </p:spTree>
    <p:extLst>
      <p:ext uri="{BB962C8B-B14F-4D97-AF65-F5344CB8AC3E}">
        <p14:creationId xmlns:p14="http://schemas.microsoft.com/office/powerpoint/2010/main" val="1542761451"/>
      </p:ext>
    </p:extLst>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1_Red Section Header">
    <p:bg>
      <p:bgPr>
        <a:solidFill>
          <a:srgbClr val="535353"/>
        </a:solidFill>
        <a:effectLst/>
      </p:bgPr>
    </p:bg>
    <p:spTree>
      <p:nvGrpSpPr>
        <p:cNvPr id="1" name=""/>
        <p:cNvGrpSpPr/>
        <p:nvPr/>
      </p:nvGrpSpPr>
      <p:grpSpPr>
        <a:xfrm>
          <a:off x="0" y="0"/>
          <a:ext cx="0" cy="0"/>
          <a:chOff x="0" y="0"/>
          <a:chExt cx="0" cy="0"/>
        </a:xfrm>
      </p:grpSpPr>
      <p:pic>
        <p:nvPicPr>
          <p:cNvPr id="53" name="Picture 1" descr="Picture 1"/>
          <p:cNvPicPr>
            <a:picLocks noChangeAspect="1"/>
          </p:cNvPicPr>
          <p:nvPr/>
        </p:nvPicPr>
        <p:blipFill>
          <a:blip r:embed="rId2" cstate="print"/>
          <a:stretch>
            <a:fillRect/>
          </a:stretch>
        </p:blipFill>
        <p:spPr>
          <a:xfrm>
            <a:off x="8543594" y="2825551"/>
            <a:ext cx="3793068" cy="2698047"/>
          </a:xfrm>
          <a:prstGeom prst="rect">
            <a:avLst/>
          </a:prstGeom>
          <a:ln w="12700">
            <a:miter lim="400000"/>
          </a:ln>
        </p:spPr>
      </p:pic>
      <p:pic>
        <p:nvPicPr>
          <p:cNvPr id="54" name="Picture 2" descr="Picture 2"/>
          <p:cNvPicPr>
            <a:picLocks noChangeAspect="1"/>
          </p:cNvPicPr>
          <p:nvPr/>
        </p:nvPicPr>
        <p:blipFill>
          <a:blip r:embed="rId3" cstate="print"/>
          <a:stretch>
            <a:fillRect/>
          </a:stretch>
        </p:blipFill>
        <p:spPr>
          <a:xfrm>
            <a:off x="1822847" y="8184445"/>
            <a:ext cx="3781780" cy="3341513"/>
          </a:xfrm>
          <a:prstGeom prst="rect">
            <a:avLst/>
          </a:prstGeom>
          <a:ln w="12700">
            <a:miter lim="400000"/>
          </a:ln>
        </p:spPr>
      </p:pic>
      <p:sp>
        <p:nvSpPr>
          <p:cNvPr id="55" name="Body Level One…"/>
          <p:cNvSpPr txBox="1">
            <a:spLocks noGrp="1"/>
          </p:cNvSpPr>
          <p:nvPr>
            <p:ph type="body" sz="quarter" idx="1"/>
          </p:nvPr>
        </p:nvSpPr>
        <p:spPr>
          <a:xfrm>
            <a:off x="2782954" y="3593637"/>
            <a:ext cx="8640961" cy="6528726"/>
          </a:xfrm>
          <a:prstGeom prst="rect">
            <a:avLst/>
          </a:prstGeom>
        </p:spPr>
        <p:txBody>
          <a:bodyPr/>
          <a:lstStyle>
            <a:lvl1pPr>
              <a:spcBef>
                <a:spcPts val="1500"/>
              </a:spcBef>
              <a:defRPr sz="6400" i="0"/>
            </a:lvl1pPr>
            <a:lvl2pPr marL="1371600" indent="-914400">
              <a:spcBef>
                <a:spcPts val="1500"/>
              </a:spcBef>
              <a:buSzPct val="100000"/>
              <a:buChar char="–"/>
              <a:defRPr sz="6400" i="0"/>
            </a:lvl2pPr>
            <a:lvl3pPr marL="1727200" indent="-812800">
              <a:spcBef>
                <a:spcPts val="1500"/>
              </a:spcBef>
              <a:buSzPct val="100000"/>
              <a:buChar char="•"/>
              <a:defRPr sz="6400" i="0"/>
            </a:lvl3pPr>
            <a:lvl4pPr marL="2286000" indent="-914400">
              <a:spcBef>
                <a:spcPts val="1500"/>
              </a:spcBef>
              <a:buSzPct val="100000"/>
              <a:buChar char="–"/>
              <a:defRPr sz="6400" i="0"/>
            </a:lvl4pPr>
            <a:lvl5pPr marL="2743200" indent="-914400">
              <a:spcBef>
                <a:spcPts val="1500"/>
              </a:spcBef>
              <a:buSzPct val="100000"/>
              <a:buChar char="»"/>
              <a:defRPr sz="6400" i="0"/>
            </a:lvl5pPr>
          </a:lstStyle>
          <a:p>
            <a:r>
              <a:t>Body Level One</a:t>
            </a:r>
          </a:p>
          <a:p>
            <a:pPr lvl="1"/>
            <a:r>
              <a:t>Body Level Two</a:t>
            </a:r>
          </a:p>
          <a:p>
            <a:pPr lvl="2"/>
            <a:r>
              <a:t>Body Level Three</a:t>
            </a:r>
          </a:p>
          <a:p>
            <a:pPr lvl="3"/>
            <a:r>
              <a:t>Body Level Four</a:t>
            </a:r>
          </a:p>
          <a:p>
            <a:pPr lvl="4"/>
            <a:r>
              <a:t>Body Level Five</a:t>
            </a:r>
          </a:p>
        </p:txBody>
      </p:sp>
      <p:sp>
        <p:nvSpPr>
          <p:cNvPr id="56" name="Text Placeholder 10"/>
          <p:cNvSpPr>
            <a:spLocks noGrp="1"/>
          </p:cNvSpPr>
          <p:nvPr>
            <p:ph type="body" sz="quarter" idx="13"/>
          </p:nvPr>
        </p:nvSpPr>
        <p:spPr>
          <a:xfrm>
            <a:off x="6047316" y="10314384"/>
            <a:ext cx="6528727" cy="576065"/>
          </a:xfrm>
          <a:prstGeom prst="rect">
            <a:avLst/>
          </a:prstGeom>
        </p:spPr>
        <p:txBody>
          <a:bodyPr/>
          <a:lstStyle/>
          <a:p>
            <a:pPr algn="r">
              <a:lnSpc>
                <a:spcPct val="90000"/>
              </a:lnSpc>
              <a:spcBef>
                <a:spcPts val="800"/>
              </a:spcBef>
              <a:defRPr sz="3600" b="1" i="0"/>
            </a:pPr>
            <a:endParaRPr/>
          </a:p>
        </p:txBody>
      </p:sp>
      <p:sp>
        <p:nvSpPr>
          <p:cNvPr id="57" name="Text Placeholder 10"/>
          <p:cNvSpPr>
            <a:spLocks noGrp="1"/>
          </p:cNvSpPr>
          <p:nvPr>
            <p:ph type="body" sz="quarter" idx="14"/>
          </p:nvPr>
        </p:nvSpPr>
        <p:spPr>
          <a:xfrm>
            <a:off x="6047316" y="11082470"/>
            <a:ext cx="6528727" cy="576065"/>
          </a:xfrm>
          <a:prstGeom prst="rect">
            <a:avLst/>
          </a:prstGeom>
        </p:spPr>
        <p:txBody>
          <a:bodyPr/>
          <a:lstStyle/>
          <a:p>
            <a:pPr algn="r">
              <a:lnSpc>
                <a:spcPct val="90000"/>
              </a:lnSpc>
              <a:spcBef>
                <a:spcPts val="600"/>
              </a:spcBef>
              <a:defRPr sz="2600" i="0"/>
            </a:pPr>
            <a:endParaRPr/>
          </a:p>
        </p:txBody>
      </p:sp>
      <p:sp>
        <p:nvSpPr>
          <p:cNvPr id="2" name="Slide Number">
            <a:extLst>
              <a:ext uri="{FF2B5EF4-FFF2-40B4-BE49-F238E27FC236}">
                <a16:creationId xmlns:a16="http://schemas.microsoft.com/office/drawing/2014/main" id="{92B3DFEB-AD9F-FE6C-361E-0205A8A5B25B}"/>
              </a:ext>
            </a:extLst>
          </p:cNvPr>
          <p:cNvSpPr txBox="1">
            <a:spLocks noGrp="1"/>
          </p:cNvSpPr>
          <p:nvPr>
            <p:ph type="sldNum" sz="quarter" idx="4"/>
          </p:nvPr>
        </p:nvSpPr>
        <p:spPr>
          <a:xfrm>
            <a:off x="22812204" y="12813338"/>
            <a:ext cx="969406" cy="902662"/>
          </a:xfrm>
          <a:prstGeom prst="rect">
            <a:avLst/>
          </a:prstGeom>
        </p:spPr>
        <p:txBody>
          <a:bodyPr lIns="78283" tIns="78283" rIns="78283" bIns="78283" anchor="t"/>
          <a:lstStyle>
            <a:lvl1pPr algn="ctr">
              <a:spcBef>
                <a:spcPts val="600"/>
              </a:spcBef>
              <a:defRPr sz="3000" b="1">
                <a:solidFill>
                  <a:srgbClr val="E46C0A"/>
                </a:solidFill>
                <a:latin typeface="Open Sans"/>
                <a:ea typeface="Open Sans"/>
                <a:cs typeface="Open Sans"/>
                <a:sym typeface="Open Sans"/>
              </a:defRPr>
            </a:lvl1pPr>
          </a:lstStyle>
          <a:p>
            <a:fld id="{86CB4B4D-7CA3-9044-876B-883B54F8677D}" type="slidenum">
              <a:rPr lang="en-IN" smtClean="0"/>
              <a:pPr/>
              <a:t>‹#›</a:t>
            </a:fld>
            <a:endParaRPr lang="en-IN"/>
          </a:p>
        </p:txBody>
      </p:sp>
    </p:spTree>
    <p:extLst>
      <p:ext uri="{BB962C8B-B14F-4D97-AF65-F5344CB8AC3E}">
        <p14:creationId xmlns:p14="http://schemas.microsoft.com/office/powerpoint/2010/main" val="1119264150"/>
      </p:ext>
    </p:extLst>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Cover Slide - Urban Resilence">
    <p:spTree>
      <p:nvGrpSpPr>
        <p:cNvPr id="1" name=""/>
        <p:cNvGrpSpPr/>
        <p:nvPr/>
      </p:nvGrpSpPr>
      <p:grpSpPr>
        <a:xfrm>
          <a:off x="0" y="0"/>
          <a:ext cx="0" cy="0"/>
          <a:chOff x="0" y="0"/>
          <a:chExt cx="0" cy="0"/>
        </a:xfrm>
      </p:grpSpPr>
      <p:sp>
        <p:nvSpPr>
          <p:cNvPr id="65" name="Title Text"/>
          <p:cNvSpPr txBox="1">
            <a:spLocks noGrp="1"/>
          </p:cNvSpPr>
          <p:nvPr>
            <p:ph type="title"/>
          </p:nvPr>
        </p:nvSpPr>
        <p:spPr>
          <a:xfrm>
            <a:off x="2218794" y="10698426"/>
            <a:ext cx="20726401" cy="768087"/>
          </a:xfrm>
          <a:prstGeom prst="rect">
            <a:avLst/>
          </a:prstGeom>
        </p:spPr>
        <p:txBody>
          <a:bodyPr/>
          <a:lstStyle/>
          <a:p>
            <a:r>
              <a:t>Title Text</a:t>
            </a:r>
          </a:p>
        </p:txBody>
      </p:sp>
      <p:sp>
        <p:nvSpPr>
          <p:cNvPr id="66" name="Body Level One…"/>
          <p:cNvSpPr txBox="1">
            <a:spLocks noGrp="1"/>
          </p:cNvSpPr>
          <p:nvPr>
            <p:ph type="body" sz="quarter" idx="1"/>
          </p:nvPr>
        </p:nvSpPr>
        <p:spPr>
          <a:xfrm>
            <a:off x="2206890" y="11658533"/>
            <a:ext cx="20738305" cy="768086"/>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2" name="Slide Number">
            <a:extLst>
              <a:ext uri="{FF2B5EF4-FFF2-40B4-BE49-F238E27FC236}">
                <a16:creationId xmlns:a16="http://schemas.microsoft.com/office/drawing/2014/main" id="{DB766189-80CE-A703-E292-9366EB64CAE0}"/>
              </a:ext>
            </a:extLst>
          </p:cNvPr>
          <p:cNvSpPr txBox="1">
            <a:spLocks noGrp="1"/>
          </p:cNvSpPr>
          <p:nvPr>
            <p:ph type="sldNum" sz="quarter" idx="4"/>
          </p:nvPr>
        </p:nvSpPr>
        <p:spPr>
          <a:xfrm>
            <a:off x="22812204" y="12813338"/>
            <a:ext cx="969406" cy="902662"/>
          </a:xfrm>
          <a:prstGeom prst="rect">
            <a:avLst/>
          </a:prstGeom>
        </p:spPr>
        <p:txBody>
          <a:bodyPr lIns="78283" tIns="78283" rIns="78283" bIns="78283" anchor="t"/>
          <a:lstStyle>
            <a:lvl1pPr algn="ctr">
              <a:spcBef>
                <a:spcPts val="600"/>
              </a:spcBef>
              <a:defRPr sz="3000" b="1">
                <a:solidFill>
                  <a:srgbClr val="E46C0A"/>
                </a:solidFill>
                <a:latin typeface="Open Sans"/>
                <a:ea typeface="Open Sans"/>
                <a:cs typeface="Open Sans"/>
                <a:sym typeface="Open Sans"/>
              </a:defRPr>
            </a:lvl1pPr>
          </a:lstStyle>
          <a:p>
            <a:fld id="{86CB4B4D-7CA3-9044-876B-883B54F8677D}" type="slidenum">
              <a:rPr lang="en-IN" smtClean="0"/>
              <a:pPr/>
              <a:t>‹#›</a:t>
            </a:fld>
            <a:endParaRPr lang="en-IN"/>
          </a:p>
        </p:txBody>
      </p:sp>
    </p:spTree>
    <p:extLst>
      <p:ext uri="{BB962C8B-B14F-4D97-AF65-F5344CB8AC3E}">
        <p14:creationId xmlns:p14="http://schemas.microsoft.com/office/powerpoint/2010/main" val="447003695"/>
      </p:ext>
    </p:extLst>
  </p:cSld>
  <p:clrMapOvr>
    <a:masterClrMapping/>
  </p:clrMapOvr>
  <p:transition spd="med"/>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jpe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7.xml"/><Relationship Id="rId7" Type="http://schemas.openxmlformats.org/officeDocument/2006/relationships/image" Target="../media/image2.png"/><Relationship Id="rId2" Type="http://schemas.openxmlformats.org/officeDocument/2006/relationships/slideLayout" Target="../slideLayouts/slideLayout6.xml"/><Relationship Id="rId1" Type="http://schemas.openxmlformats.org/officeDocument/2006/relationships/slideLayout" Target="../slideLayouts/slideLayout5.xml"/><Relationship Id="rId6" Type="http://schemas.openxmlformats.org/officeDocument/2006/relationships/image" Target="../media/image1.jpeg"/><Relationship Id="rId5" Type="http://schemas.openxmlformats.org/officeDocument/2006/relationships/theme" Target="../theme/theme2.xml"/><Relationship Id="rId4"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PEER | MFR | INDIA">
            <a:extLst>
              <a:ext uri="{FF2B5EF4-FFF2-40B4-BE49-F238E27FC236}">
                <a16:creationId xmlns:a16="http://schemas.microsoft.com/office/drawing/2014/main" id="{5756C156-BAFF-F354-1A4C-767C3126B277}"/>
              </a:ext>
            </a:extLst>
          </p:cNvPr>
          <p:cNvSpPr txBox="1"/>
          <p:nvPr userDrawn="1"/>
        </p:nvSpPr>
        <p:spPr>
          <a:xfrm>
            <a:off x="602390" y="12876838"/>
            <a:ext cx="4642558" cy="52742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lvl1pPr algn="ctr" defTabSz="2438400">
              <a:spcBef>
                <a:spcPts val="600"/>
              </a:spcBef>
              <a:defRPr sz="2400" spc="120">
                <a:solidFill>
                  <a:srgbClr val="535353"/>
                </a:solidFill>
                <a:latin typeface="Open Sans Semibold"/>
                <a:ea typeface="Open Sans Semibold"/>
                <a:cs typeface="Open Sans Semibold"/>
                <a:sym typeface="Open Sans Semibold"/>
              </a:defRPr>
            </a:lvl1pPr>
          </a:lstStyle>
          <a:p>
            <a:r>
              <a:rPr lang="en-IN" dirty="0">
                <a:solidFill>
                  <a:srgbClr val="E46C0A"/>
                </a:solidFill>
              </a:rPr>
              <a:t>NDRF | DBM-CM | INDIA</a:t>
            </a:r>
          </a:p>
        </p:txBody>
      </p:sp>
      <p:sp>
        <p:nvSpPr>
          <p:cNvPr id="3" name="Rectangle">
            <a:extLst>
              <a:ext uri="{FF2B5EF4-FFF2-40B4-BE49-F238E27FC236}">
                <a16:creationId xmlns:a16="http://schemas.microsoft.com/office/drawing/2014/main" id="{68B22D2E-D8EC-4A98-23F7-488A6E15488E}"/>
              </a:ext>
            </a:extLst>
          </p:cNvPr>
          <p:cNvSpPr/>
          <p:nvPr userDrawn="1"/>
        </p:nvSpPr>
        <p:spPr>
          <a:xfrm>
            <a:off x="1016000" y="13512800"/>
            <a:ext cx="3815338" cy="203200"/>
          </a:xfrm>
          <a:prstGeom prst="rect">
            <a:avLst/>
          </a:prstGeom>
          <a:solidFill>
            <a:srgbClr val="F7903B"/>
          </a:solidFill>
          <a:ln w="12700">
            <a:miter lim="400000"/>
          </a:ln>
        </p:spPr>
        <p:txBody>
          <a:bodyPr lIns="78283" tIns="78283" rIns="78283" bIns="78283"/>
          <a:lstStyle/>
          <a:p>
            <a:endParaRPr/>
          </a:p>
        </p:txBody>
      </p:sp>
      <p:sp>
        <p:nvSpPr>
          <p:cNvPr id="4" name="PPT 2 -">
            <a:extLst>
              <a:ext uri="{FF2B5EF4-FFF2-40B4-BE49-F238E27FC236}">
                <a16:creationId xmlns:a16="http://schemas.microsoft.com/office/drawing/2014/main" id="{8B0424C2-D99E-7E04-A2DF-88986D9AF56C}"/>
              </a:ext>
            </a:extLst>
          </p:cNvPr>
          <p:cNvSpPr txBox="1"/>
          <p:nvPr userDrawn="1"/>
        </p:nvSpPr>
        <p:spPr>
          <a:xfrm>
            <a:off x="21546984" y="12813338"/>
            <a:ext cx="1406834" cy="61976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8283" tIns="78283" rIns="78283" bIns="78283">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defRPr b="0"/>
            </a:pPr>
            <a:r>
              <a:rPr b="1" dirty="0">
                <a:solidFill>
                  <a:srgbClr val="E46C0A"/>
                </a:solidFill>
              </a:rPr>
              <a:t>PPT </a:t>
            </a:r>
            <a:r>
              <a:rPr lang="en-US" b="1" dirty="0">
                <a:solidFill>
                  <a:srgbClr val="E46C0A"/>
                </a:solidFill>
              </a:rPr>
              <a:t>1</a:t>
            </a:r>
            <a:r>
              <a:rPr b="1" dirty="0">
                <a:solidFill>
                  <a:srgbClr val="E46C0A"/>
                </a:solidFill>
              </a:rPr>
              <a:t> -</a:t>
            </a:r>
          </a:p>
        </p:txBody>
      </p:sp>
      <p:sp>
        <p:nvSpPr>
          <p:cNvPr id="7" name="Rectangle">
            <a:extLst>
              <a:ext uri="{FF2B5EF4-FFF2-40B4-BE49-F238E27FC236}">
                <a16:creationId xmlns:a16="http://schemas.microsoft.com/office/drawing/2014/main" id="{96D4E023-009E-D84A-59B6-CFE974A124D7}"/>
              </a:ext>
            </a:extLst>
          </p:cNvPr>
          <p:cNvSpPr/>
          <p:nvPr userDrawn="1"/>
        </p:nvSpPr>
        <p:spPr>
          <a:xfrm>
            <a:off x="21539200" y="13512800"/>
            <a:ext cx="1879600" cy="203200"/>
          </a:xfrm>
          <a:prstGeom prst="rect">
            <a:avLst/>
          </a:prstGeom>
          <a:solidFill>
            <a:srgbClr val="F7903B"/>
          </a:solidFill>
          <a:ln w="12700">
            <a:miter lim="400000"/>
          </a:ln>
        </p:spPr>
        <p:txBody>
          <a:bodyPr lIns="78283" tIns="78283" rIns="78283" bIns="78283"/>
          <a:lstStyle/>
          <a:p>
            <a:endParaRPr/>
          </a:p>
        </p:txBody>
      </p:sp>
      <p:sp>
        <p:nvSpPr>
          <p:cNvPr id="8" name="Slide Number">
            <a:extLst>
              <a:ext uri="{FF2B5EF4-FFF2-40B4-BE49-F238E27FC236}">
                <a16:creationId xmlns:a16="http://schemas.microsoft.com/office/drawing/2014/main" id="{AE68C5C7-2EFC-EA6F-F155-AFCE48EDDBA0}"/>
              </a:ext>
            </a:extLst>
          </p:cNvPr>
          <p:cNvSpPr txBox="1">
            <a:spLocks noGrp="1"/>
          </p:cNvSpPr>
          <p:nvPr>
            <p:ph type="sldNum" sz="quarter" idx="4"/>
          </p:nvPr>
        </p:nvSpPr>
        <p:spPr>
          <a:xfrm>
            <a:off x="22812204" y="12813338"/>
            <a:ext cx="969406" cy="902662"/>
          </a:xfrm>
          <a:prstGeom prst="rect">
            <a:avLst/>
          </a:prstGeom>
        </p:spPr>
        <p:txBody>
          <a:bodyPr lIns="78283" tIns="78283" rIns="78283" bIns="78283" anchor="t"/>
          <a:lstStyle>
            <a:lvl1pPr algn="ctr">
              <a:spcBef>
                <a:spcPts val="600"/>
              </a:spcBef>
              <a:defRPr sz="3000" b="1">
                <a:solidFill>
                  <a:srgbClr val="E46C0A"/>
                </a:solidFill>
                <a:latin typeface="Open Sans"/>
                <a:ea typeface="Open Sans"/>
                <a:cs typeface="Open Sans"/>
                <a:sym typeface="Open Sans"/>
              </a:defRPr>
            </a:lvl1pPr>
          </a:lstStyle>
          <a:p>
            <a:fld id="{86CB4B4D-7CA3-9044-876B-883B54F8677D}" type="slidenum">
              <a:rPr lang="en-IN" smtClean="0"/>
              <a:pPr/>
              <a:t>‹#›</a:t>
            </a:fld>
            <a:endParaRPr lang="en-IN"/>
          </a:p>
        </p:txBody>
      </p:sp>
      <p:pic>
        <p:nvPicPr>
          <p:cNvPr id="10" name="Picture 9">
            <a:extLst>
              <a:ext uri="{FF2B5EF4-FFF2-40B4-BE49-F238E27FC236}">
                <a16:creationId xmlns:a16="http://schemas.microsoft.com/office/drawing/2014/main" id="{485AFFBE-1A2B-E1F8-A28F-73DC8AC026E8}"/>
              </a:ext>
            </a:extLst>
          </p:cNvPr>
          <p:cNvPicPr>
            <a:picLocks noChangeAspect="1"/>
          </p:cNvPicPr>
          <p:nvPr userDrawn="1"/>
        </p:nvPicPr>
        <p:blipFill>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p:blipFill>
        <p:spPr>
          <a:xfrm>
            <a:off x="140454" y="63030"/>
            <a:ext cx="3181050" cy="2219517"/>
          </a:xfrm>
          <a:prstGeom prst="rect">
            <a:avLst/>
          </a:prstGeom>
        </p:spPr>
      </p:pic>
      <p:pic>
        <p:nvPicPr>
          <p:cNvPr id="11" name="Picture 10">
            <a:extLst>
              <a:ext uri="{FF2B5EF4-FFF2-40B4-BE49-F238E27FC236}">
                <a16:creationId xmlns:a16="http://schemas.microsoft.com/office/drawing/2014/main" id="{975EC3A5-9A61-1D5F-19D1-F4378BF8E6EB}"/>
              </a:ext>
            </a:extLst>
          </p:cNvPr>
          <p:cNvPicPr>
            <a:picLocks/>
          </p:cNvPicPr>
          <p:nvPr userDrawn="1"/>
        </p:nvPicPr>
        <p:blipFill>
          <a:blip r:embed="rId7" cstate="print">
            <a:extLst>
              <a:ext uri="{28A0092B-C50C-407E-A947-70E740481C1C}">
                <a14:useLocalDpi xmlns:a14="http://schemas.microsoft.com/office/drawing/2010/main" val="0"/>
              </a:ext>
            </a:extLst>
          </a:blip>
          <a:srcRect/>
          <a:stretch/>
        </p:blipFill>
        <p:spPr>
          <a:xfrm>
            <a:off x="22010914" y="44334"/>
            <a:ext cx="2160000" cy="2376000"/>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2" r:id="rId2"/>
    <p:sldLayoutId id="2147483653" r:id="rId3"/>
    <p:sldLayoutId id="2147483654" r:id="rId4"/>
  </p:sldLayoutIdLst>
  <p:transition spd="med"/>
  <p:hf hdr="0" dt="0"/>
  <p:txStyles>
    <p:titleStyle>
      <a:lvl1pPr marL="0" marR="0" indent="0" algn="l" defTabSz="2438400" latinLnBrk="0">
        <a:lnSpc>
          <a:spcPct val="100000"/>
        </a:lnSpc>
        <a:spcBef>
          <a:spcPts val="0"/>
        </a:spcBef>
        <a:spcAft>
          <a:spcPts val="0"/>
        </a:spcAft>
        <a:buClrTx/>
        <a:buSzTx/>
        <a:buFontTx/>
        <a:buNone/>
        <a:tabLst/>
        <a:defRPr sz="7400" b="1" i="0" u="none" strike="noStrike" cap="none" spc="0" baseline="0">
          <a:solidFill>
            <a:srgbClr val="FFFFFF"/>
          </a:solidFill>
          <a:uFillTx/>
          <a:latin typeface="Verdana"/>
          <a:ea typeface="Verdana"/>
          <a:cs typeface="Verdana"/>
          <a:sym typeface="Verdana"/>
        </a:defRPr>
      </a:lvl1pPr>
      <a:lvl2pPr marL="0" marR="0" indent="0" algn="l" defTabSz="2438400" latinLnBrk="0">
        <a:lnSpc>
          <a:spcPct val="100000"/>
        </a:lnSpc>
        <a:spcBef>
          <a:spcPts val="0"/>
        </a:spcBef>
        <a:spcAft>
          <a:spcPts val="0"/>
        </a:spcAft>
        <a:buClrTx/>
        <a:buSzTx/>
        <a:buFontTx/>
        <a:buNone/>
        <a:tabLst/>
        <a:defRPr sz="7400" b="1" i="0" u="none" strike="noStrike" cap="none" spc="0" baseline="0">
          <a:solidFill>
            <a:srgbClr val="FFFFFF"/>
          </a:solidFill>
          <a:uFillTx/>
          <a:latin typeface="Verdana"/>
          <a:ea typeface="Verdana"/>
          <a:cs typeface="Verdana"/>
          <a:sym typeface="Verdana"/>
        </a:defRPr>
      </a:lvl2pPr>
      <a:lvl3pPr marL="0" marR="0" indent="0" algn="l" defTabSz="2438400" latinLnBrk="0">
        <a:lnSpc>
          <a:spcPct val="100000"/>
        </a:lnSpc>
        <a:spcBef>
          <a:spcPts val="0"/>
        </a:spcBef>
        <a:spcAft>
          <a:spcPts val="0"/>
        </a:spcAft>
        <a:buClrTx/>
        <a:buSzTx/>
        <a:buFontTx/>
        <a:buNone/>
        <a:tabLst/>
        <a:defRPr sz="7400" b="1" i="0" u="none" strike="noStrike" cap="none" spc="0" baseline="0">
          <a:solidFill>
            <a:srgbClr val="FFFFFF"/>
          </a:solidFill>
          <a:uFillTx/>
          <a:latin typeface="Verdana"/>
          <a:ea typeface="Verdana"/>
          <a:cs typeface="Verdana"/>
          <a:sym typeface="Verdana"/>
        </a:defRPr>
      </a:lvl3pPr>
      <a:lvl4pPr marL="0" marR="0" indent="0" algn="l" defTabSz="2438400" latinLnBrk="0">
        <a:lnSpc>
          <a:spcPct val="100000"/>
        </a:lnSpc>
        <a:spcBef>
          <a:spcPts val="0"/>
        </a:spcBef>
        <a:spcAft>
          <a:spcPts val="0"/>
        </a:spcAft>
        <a:buClrTx/>
        <a:buSzTx/>
        <a:buFontTx/>
        <a:buNone/>
        <a:tabLst/>
        <a:defRPr sz="7400" b="1" i="0" u="none" strike="noStrike" cap="none" spc="0" baseline="0">
          <a:solidFill>
            <a:srgbClr val="FFFFFF"/>
          </a:solidFill>
          <a:uFillTx/>
          <a:latin typeface="Verdana"/>
          <a:ea typeface="Verdana"/>
          <a:cs typeface="Verdana"/>
          <a:sym typeface="Verdana"/>
        </a:defRPr>
      </a:lvl4pPr>
      <a:lvl5pPr marL="0" marR="0" indent="0" algn="l" defTabSz="2438400" latinLnBrk="0">
        <a:lnSpc>
          <a:spcPct val="100000"/>
        </a:lnSpc>
        <a:spcBef>
          <a:spcPts val="0"/>
        </a:spcBef>
        <a:spcAft>
          <a:spcPts val="0"/>
        </a:spcAft>
        <a:buClrTx/>
        <a:buSzTx/>
        <a:buFontTx/>
        <a:buNone/>
        <a:tabLst/>
        <a:defRPr sz="7400" b="1" i="0" u="none" strike="noStrike" cap="none" spc="0" baseline="0">
          <a:solidFill>
            <a:srgbClr val="FFFFFF"/>
          </a:solidFill>
          <a:uFillTx/>
          <a:latin typeface="Verdana"/>
          <a:ea typeface="Verdana"/>
          <a:cs typeface="Verdana"/>
          <a:sym typeface="Verdana"/>
        </a:defRPr>
      </a:lvl5pPr>
      <a:lvl6pPr marL="0" marR="0" indent="0" algn="l" defTabSz="2438400" latinLnBrk="0">
        <a:lnSpc>
          <a:spcPct val="100000"/>
        </a:lnSpc>
        <a:spcBef>
          <a:spcPts val="0"/>
        </a:spcBef>
        <a:spcAft>
          <a:spcPts val="0"/>
        </a:spcAft>
        <a:buClrTx/>
        <a:buSzTx/>
        <a:buFontTx/>
        <a:buNone/>
        <a:tabLst/>
        <a:defRPr sz="7400" b="1" i="0" u="none" strike="noStrike" cap="none" spc="0" baseline="0">
          <a:solidFill>
            <a:srgbClr val="FFFFFF"/>
          </a:solidFill>
          <a:uFillTx/>
          <a:latin typeface="Verdana"/>
          <a:ea typeface="Verdana"/>
          <a:cs typeface="Verdana"/>
          <a:sym typeface="Verdana"/>
        </a:defRPr>
      </a:lvl6pPr>
      <a:lvl7pPr marL="0" marR="0" indent="0" algn="l" defTabSz="2438400" latinLnBrk="0">
        <a:lnSpc>
          <a:spcPct val="100000"/>
        </a:lnSpc>
        <a:spcBef>
          <a:spcPts val="0"/>
        </a:spcBef>
        <a:spcAft>
          <a:spcPts val="0"/>
        </a:spcAft>
        <a:buClrTx/>
        <a:buSzTx/>
        <a:buFontTx/>
        <a:buNone/>
        <a:tabLst/>
        <a:defRPr sz="7400" b="1" i="0" u="none" strike="noStrike" cap="none" spc="0" baseline="0">
          <a:solidFill>
            <a:srgbClr val="FFFFFF"/>
          </a:solidFill>
          <a:uFillTx/>
          <a:latin typeface="Verdana"/>
          <a:ea typeface="Verdana"/>
          <a:cs typeface="Verdana"/>
          <a:sym typeface="Verdana"/>
        </a:defRPr>
      </a:lvl7pPr>
      <a:lvl8pPr marL="0" marR="0" indent="0" algn="l" defTabSz="2438400" latinLnBrk="0">
        <a:lnSpc>
          <a:spcPct val="100000"/>
        </a:lnSpc>
        <a:spcBef>
          <a:spcPts val="0"/>
        </a:spcBef>
        <a:spcAft>
          <a:spcPts val="0"/>
        </a:spcAft>
        <a:buClrTx/>
        <a:buSzTx/>
        <a:buFontTx/>
        <a:buNone/>
        <a:tabLst/>
        <a:defRPr sz="7400" b="1" i="0" u="none" strike="noStrike" cap="none" spc="0" baseline="0">
          <a:solidFill>
            <a:srgbClr val="FFFFFF"/>
          </a:solidFill>
          <a:uFillTx/>
          <a:latin typeface="Verdana"/>
          <a:ea typeface="Verdana"/>
          <a:cs typeface="Verdana"/>
          <a:sym typeface="Verdana"/>
        </a:defRPr>
      </a:lvl8pPr>
      <a:lvl9pPr marL="0" marR="0" indent="0" algn="l" defTabSz="2438400" latinLnBrk="0">
        <a:lnSpc>
          <a:spcPct val="100000"/>
        </a:lnSpc>
        <a:spcBef>
          <a:spcPts val="0"/>
        </a:spcBef>
        <a:spcAft>
          <a:spcPts val="0"/>
        </a:spcAft>
        <a:buClrTx/>
        <a:buSzTx/>
        <a:buFontTx/>
        <a:buNone/>
        <a:tabLst/>
        <a:defRPr sz="7400" b="1" i="0" u="none" strike="noStrike" cap="none" spc="0" baseline="0">
          <a:solidFill>
            <a:srgbClr val="FFFFFF"/>
          </a:solidFill>
          <a:uFillTx/>
          <a:latin typeface="Verdana"/>
          <a:ea typeface="Verdana"/>
          <a:cs typeface="Verdana"/>
          <a:sym typeface="Verdana"/>
        </a:defRPr>
      </a:lvl9pPr>
    </p:titleStyle>
    <p:bodyStyle>
      <a:lvl1pPr marL="0" marR="0" indent="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1pPr>
      <a:lvl2pPr marL="0" marR="0" indent="4572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2pPr>
      <a:lvl3pPr marL="0" marR="0" indent="9144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3pPr>
      <a:lvl4pPr marL="0" marR="0" indent="13716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4pPr>
      <a:lvl5pPr marL="0" marR="0" indent="18288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5pPr>
      <a:lvl6pPr marL="0" marR="0" indent="22860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6pPr>
      <a:lvl7pPr marL="0" marR="0" indent="27432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7pPr>
      <a:lvl8pPr marL="0" marR="0" indent="32004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8pPr>
      <a:lvl9pPr marL="0" marR="0" indent="36576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9pPr>
    </p:bodyStyle>
    <p:otherStyle>
      <a:lvl1pPr marL="0" marR="0" indent="0" algn="r" defTabSz="2438400" latinLnBrk="0">
        <a:lnSpc>
          <a:spcPct val="100000"/>
        </a:lnSpc>
        <a:spcBef>
          <a:spcPts val="0"/>
        </a:spcBef>
        <a:spcAft>
          <a:spcPts val="0"/>
        </a:spcAft>
        <a:buClrTx/>
        <a:buSzTx/>
        <a:buFontTx/>
        <a:buNone/>
        <a:tabLst/>
        <a:defRPr sz="3200" b="0" i="0" u="none" strike="noStrike" cap="none" spc="0" baseline="0">
          <a:solidFill>
            <a:schemeClr val="tx1"/>
          </a:solidFill>
          <a:uFillTx/>
          <a:latin typeface="+mn-lt"/>
          <a:ea typeface="+mn-ea"/>
          <a:cs typeface="+mn-cs"/>
          <a:sym typeface="HelveticaNeueLT Std Lt"/>
        </a:defRPr>
      </a:lvl1pPr>
      <a:lvl2pPr marL="0" marR="0" indent="457200" algn="r" defTabSz="2438400" latinLnBrk="0">
        <a:lnSpc>
          <a:spcPct val="100000"/>
        </a:lnSpc>
        <a:spcBef>
          <a:spcPts val="0"/>
        </a:spcBef>
        <a:spcAft>
          <a:spcPts val="0"/>
        </a:spcAft>
        <a:buClrTx/>
        <a:buSzTx/>
        <a:buFontTx/>
        <a:buNone/>
        <a:tabLst/>
        <a:defRPr sz="3200" b="0" i="0" u="none" strike="noStrike" cap="none" spc="0" baseline="0">
          <a:solidFill>
            <a:schemeClr val="tx1"/>
          </a:solidFill>
          <a:uFillTx/>
          <a:latin typeface="+mn-lt"/>
          <a:ea typeface="+mn-ea"/>
          <a:cs typeface="+mn-cs"/>
          <a:sym typeface="HelveticaNeueLT Std Lt"/>
        </a:defRPr>
      </a:lvl2pPr>
      <a:lvl3pPr marL="0" marR="0" indent="914400" algn="r" defTabSz="2438400" latinLnBrk="0">
        <a:lnSpc>
          <a:spcPct val="100000"/>
        </a:lnSpc>
        <a:spcBef>
          <a:spcPts val="0"/>
        </a:spcBef>
        <a:spcAft>
          <a:spcPts val="0"/>
        </a:spcAft>
        <a:buClrTx/>
        <a:buSzTx/>
        <a:buFontTx/>
        <a:buNone/>
        <a:tabLst/>
        <a:defRPr sz="3200" b="0" i="0" u="none" strike="noStrike" cap="none" spc="0" baseline="0">
          <a:solidFill>
            <a:schemeClr val="tx1"/>
          </a:solidFill>
          <a:uFillTx/>
          <a:latin typeface="+mn-lt"/>
          <a:ea typeface="+mn-ea"/>
          <a:cs typeface="+mn-cs"/>
          <a:sym typeface="HelveticaNeueLT Std Lt"/>
        </a:defRPr>
      </a:lvl3pPr>
      <a:lvl4pPr marL="0" marR="0" indent="1371600" algn="r" defTabSz="2438400" latinLnBrk="0">
        <a:lnSpc>
          <a:spcPct val="100000"/>
        </a:lnSpc>
        <a:spcBef>
          <a:spcPts val="0"/>
        </a:spcBef>
        <a:spcAft>
          <a:spcPts val="0"/>
        </a:spcAft>
        <a:buClrTx/>
        <a:buSzTx/>
        <a:buFontTx/>
        <a:buNone/>
        <a:tabLst/>
        <a:defRPr sz="3200" b="0" i="0" u="none" strike="noStrike" cap="none" spc="0" baseline="0">
          <a:solidFill>
            <a:schemeClr val="tx1"/>
          </a:solidFill>
          <a:uFillTx/>
          <a:latin typeface="+mn-lt"/>
          <a:ea typeface="+mn-ea"/>
          <a:cs typeface="+mn-cs"/>
          <a:sym typeface="HelveticaNeueLT Std Lt"/>
        </a:defRPr>
      </a:lvl4pPr>
      <a:lvl5pPr marL="0" marR="0" indent="1828800" algn="r" defTabSz="2438400" latinLnBrk="0">
        <a:lnSpc>
          <a:spcPct val="100000"/>
        </a:lnSpc>
        <a:spcBef>
          <a:spcPts val="0"/>
        </a:spcBef>
        <a:spcAft>
          <a:spcPts val="0"/>
        </a:spcAft>
        <a:buClrTx/>
        <a:buSzTx/>
        <a:buFontTx/>
        <a:buNone/>
        <a:tabLst/>
        <a:defRPr sz="3200" b="0" i="0" u="none" strike="noStrike" cap="none" spc="0" baseline="0">
          <a:solidFill>
            <a:schemeClr val="tx1"/>
          </a:solidFill>
          <a:uFillTx/>
          <a:latin typeface="+mn-lt"/>
          <a:ea typeface="+mn-ea"/>
          <a:cs typeface="+mn-cs"/>
          <a:sym typeface="HelveticaNeueLT Std Lt"/>
        </a:defRPr>
      </a:lvl5pPr>
      <a:lvl6pPr marL="0" marR="0" indent="2286000" algn="r" defTabSz="2438400" latinLnBrk="0">
        <a:lnSpc>
          <a:spcPct val="100000"/>
        </a:lnSpc>
        <a:spcBef>
          <a:spcPts val="0"/>
        </a:spcBef>
        <a:spcAft>
          <a:spcPts val="0"/>
        </a:spcAft>
        <a:buClrTx/>
        <a:buSzTx/>
        <a:buFontTx/>
        <a:buNone/>
        <a:tabLst/>
        <a:defRPr sz="3200" b="0" i="0" u="none" strike="noStrike" cap="none" spc="0" baseline="0">
          <a:solidFill>
            <a:schemeClr val="tx1"/>
          </a:solidFill>
          <a:uFillTx/>
          <a:latin typeface="+mn-lt"/>
          <a:ea typeface="+mn-ea"/>
          <a:cs typeface="+mn-cs"/>
          <a:sym typeface="HelveticaNeueLT Std Lt"/>
        </a:defRPr>
      </a:lvl6pPr>
      <a:lvl7pPr marL="0" marR="0" indent="2743200" algn="r" defTabSz="2438400" latinLnBrk="0">
        <a:lnSpc>
          <a:spcPct val="100000"/>
        </a:lnSpc>
        <a:spcBef>
          <a:spcPts val="0"/>
        </a:spcBef>
        <a:spcAft>
          <a:spcPts val="0"/>
        </a:spcAft>
        <a:buClrTx/>
        <a:buSzTx/>
        <a:buFontTx/>
        <a:buNone/>
        <a:tabLst/>
        <a:defRPr sz="3200" b="0" i="0" u="none" strike="noStrike" cap="none" spc="0" baseline="0">
          <a:solidFill>
            <a:schemeClr val="tx1"/>
          </a:solidFill>
          <a:uFillTx/>
          <a:latin typeface="+mn-lt"/>
          <a:ea typeface="+mn-ea"/>
          <a:cs typeface="+mn-cs"/>
          <a:sym typeface="HelveticaNeueLT Std Lt"/>
        </a:defRPr>
      </a:lvl7pPr>
      <a:lvl8pPr marL="0" marR="0" indent="3200400" algn="r" defTabSz="2438400" latinLnBrk="0">
        <a:lnSpc>
          <a:spcPct val="100000"/>
        </a:lnSpc>
        <a:spcBef>
          <a:spcPts val="0"/>
        </a:spcBef>
        <a:spcAft>
          <a:spcPts val="0"/>
        </a:spcAft>
        <a:buClrTx/>
        <a:buSzTx/>
        <a:buFontTx/>
        <a:buNone/>
        <a:tabLst/>
        <a:defRPr sz="3200" b="0" i="0" u="none" strike="noStrike" cap="none" spc="0" baseline="0">
          <a:solidFill>
            <a:schemeClr val="tx1"/>
          </a:solidFill>
          <a:uFillTx/>
          <a:latin typeface="+mn-lt"/>
          <a:ea typeface="+mn-ea"/>
          <a:cs typeface="+mn-cs"/>
          <a:sym typeface="HelveticaNeueLT Std Lt"/>
        </a:defRPr>
      </a:lvl8pPr>
      <a:lvl9pPr marL="0" marR="0" indent="3657600" algn="r" defTabSz="2438400" latinLnBrk="0">
        <a:lnSpc>
          <a:spcPct val="100000"/>
        </a:lnSpc>
        <a:spcBef>
          <a:spcPts val="0"/>
        </a:spcBef>
        <a:spcAft>
          <a:spcPts val="0"/>
        </a:spcAft>
        <a:buClrTx/>
        <a:buSzTx/>
        <a:buFontTx/>
        <a:buNone/>
        <a:tabLst/>
        <a:defRPr sz="3200" b="0" i="0" u="none" strike="noStrike" cap="none" spc="0" baseline="0">
          <a:solidFill>
            <a:schemeClr val="tx1"/>
          </a:solidFill>
          <a:uFillTx/>
          <a:latin typeface="+mn-lt"/>
          <a:ea typeface="+mn-ea"/>
          <a:cs typeface="+mn-cs"/>
          <a:sym typeface="HelveticaNeueLT Std Lt"/>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PEER | MFR | INDIA">
            <a:extLst>
              <a:ext uri="{FF2B5EF4-FFF2-40B4-BE49-F238E27FC236}">
                <a16:creationId xmlns:a16="http://schemas.microsoft.com/office/drawing/2014/main" id="{5756C156-BAFF-F354-1A4C-767C3126B277}"/>
              </a:ext>
            </a:extLst>
          </p:cNvPr>
          <p:cNvSpPr txBox="1"/>
          <p:nvPr userDrawn="1"/>
        </p:nvSpPr>
        <p:spPr>
          <a:xfrm>
            <a:off x="602390" y="12876838"/>
            <a:ext cx="4642558" cy="52742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8283" tIns="78283" rIns="78283" bIns="78283">
            <a:spAutoFit/>
          </a:bodyPr>
          <a:lstStyle>
            <a:lvl1pPr algn="ctr" defTabSz="2438400">
              <a:spcBef>
                <a:spcPts val="600"/>
              </a:spcBef>
              <a:defRPr sz="2400" spc="120">
                <a:solidFill>
                  <a:srgbClr val="535353"/>
                </a:solidFill>
                <a:latin typeface="Open Sans Semibold"/>
                <a:ea typeface="Open Sans Semibold"/>
                <a:cs typeface="Open Sans Semibold"/>
                <a:sym typeface="Open Sans Semibold"/>
              </a:defRPr>
            </a:lvl1pPr>
          </a:lstStyle>
          <a:p>
            <a:r>
              <a:rPr lang="en-IN" dirty="0">
                <a:solidFill>
                  <a:srgbClr val="E46C0A"/>
                </a:solidFill>
              </a:rPr>
              <a:t>NDRF | DBM-CM | INDIA</a:t>
            </a:r>
          </a:p>
        </p:txBody>
      </p:sp>
      <p:sp>
        <p:nvSpPr>
          <p:cNvPr id="3" name="Rectangle">
            <a:extLst>
              <a:ext uri="{FF2B5EF4-FFF2-40B4-BE49-F238E27FC236}">
                <a16:creationId xmlns:a16="http://schemas.microsoft.com/office/drawing/2014/main" id="{68B22D2E-D8EC-4A98-23F7-488A6E15488E}"/>
              </a:ext>
            </a:extLst>
          </p:cNvPr>
          <p:cNvSpPr/>
          <p:nvPr userDrawn="1"/>
        </p:nvSpPr>
        <p:spPr>
          <a:xfrm>
            <a:off x="1016000" y="13512800"/>
            <a:ext cx="3815338" cy="203200"/>
          </a:xfrm>
          <a:prstGeom prst="rect">
            <a:avLst/>
          </a:prstGeom>
          <a:solidFill>
            <a:srgbClr val="F7903B"/>
          </a:solidFill>
          <a:ln w="12700">
            <a:miter lim="400000"/>
          </a:ln>
        </p:spPr>
        <p:txBody>
          <a:bodyPr lIns="78283" tIns="78283" rIns="78283" bIns="78283"/>
          <a:lstStyle/>
          <a:p>
            <a:endParaRPr/>
          </a:p>
        </p:txBody>
      </p:sp>
      <p:sp>
        <p:nvSpPr>
          <p:cNvPr id="4" name="PPT 2 -">
            <a:extLst>
              <a:ext uri="{FF2B5EF4-FFF2-40B4-BE49-F238E27FC236}">
                <a16:creationId xmlns:a16="http://schemas.microsoft.com/office/drawing/2014/main" id="{8B0424C2-D99E-7E04-A2DF-88986D9AF56C}"/>
              </a:ext>
            </a:extLst>
          </p:cNvPr>
          <p:cNvSpPr txBox="1"/>
          <p:nvPr userDrawn="1"/>
        </p:nvSpPr>
        <p:spPr>
          <a:xfrm>
            <a:off x="21546984" y="12813338"/>
            <a:ext cx="1406834" cy="61976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8283" tIns="78283" rIns="78283" bIns="78283">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defRPr b="0"/>
            </a:pPr>
            <a:r>
              <a:rPr b="1" dirty="0">
                <a:solidFill>
                  <a:srgbClr val="E46C0A"/>
                </a:solidFill>
              </a:rPr>
              <a:t>PPT </a:t>
            </a:r>
            <a:r>
              <a:rPr lang="en-US" b="1" dirty="0">
                <a:solidFill>
                  <a:srgbClr val="E46C0A"/>
                </a:solidFill>
              </a:rPr>
              <a:t>1</a:t>
            </a:r>
            <a:r>
              <a:rPr b="1" dirty="0">
                <a:solidFill>
                  <a:srgbClr val="E46C0A"/>
                </a:solidFill>
              </a:rPr>
              <a:t> -</a:t>
            </a:r>
          </a:p>
        </p:txBody>
      </p:sp>
      <p:sp>
        <p:nvSpPr>
          <p:cNvPr id="7" name="Rectangle">
            <a:extLst>
              <a:ext uri="{FF2B5EF4-FFF2-40B4-BE49-F238E27FC236}">
                <a16:creationId xmlns:a16="http://schemas.microsoft.com/office/drawing/2014/main" id="{96D4E023-009E-D84A-59B6-CFE974A124D7}"/>
              </a:ext>
            </a:extLst>
          </p:cNvPr>
          <p:cNvSpPr/>
          <p:nvPr userDrawn="1"/>
        </p:nvSpPr>
        <p:spPr>
          <a:xfrm>
            <a:off x="21539200" y="13512800"/>
            <a:ext cx="1879600" cy="203200"/>
          </a:xfrm>
          <a:prstGeom prst="rect">
            <a:avLst/>
          </a:prstGeom>
          <a:solidFill>
            <a:srgbClr val="F7903B"/>
          </a:solidFill>
          <a:ln w="12700">
            <a:miter lim="400000"/>
          </a:ln>
        </p:spPr>
        <p:txBody>
          <a:bodyPr lIns="78283" tIns="78283" rIns="78283" bIns="78283"/>
          <a:lstStyle/>
          <a:p>
            <a:endParaRPr/>
          </a:p>
        </p:txBody>
      </p:sp>
      <p:sp>
        <p:nvSpPr>
          <p:cNvPr id="8" name="Slide Number">
            <a:extLst>
              <a:ext uri="{FF2B5EF4-FFF2-40B4-BE49-F238E27FC236}">
                <a16:creationId xmlns:a16="http://schemas.microsoft.com/office/drawing/2014/main" id="{AE68C5C7-2EFC-EA6F-F155-AFCE48EDDBA0}"/>
              </a:ext>
            </a:extLst>
          </p:cNvPr>
          <p:cNvSpPr txBox="1">
            <a:spLocks noGrp="1"/>
          </p:cNvSpPr>
          <p:nvPr>
            <p:ph type="sldNum" sz="quarter" idx="4"/>
          </p:nvPr>
        </p:nvSpPr>
        <p:spPr>
          <a:xfrm>
            <a:off x="22812204" y="12813338"/>
            <a:ext cx="969406" cy="902662"/>
          </a:xfrm>
          <a:prstGeom prst="rect">
            <a:avLst/>
          </a:prstGeom>
        </p:spPr>
        <p:txBody>
          <a:bodyPr lIns="78283" tIns="78283" rIns="78283" bIns="78283" anchor="t"/>
          <a:lstStyle>
            <a:lvl1pPr algn="ctr">
              <a:spcBef>
                <a:spcPts val="600"/>
              </a:spcBef>
              <a:defRPr sz="3000" b="1">
                <a:solidFill>
                  <a:srgbClr val="E46C0A"/>
                </a:solidFill>
                <a:latin typeface="Open Sans"/>
                <a:ea typeface="Open Sans"/>
                <a:cs typeface="Open Sans"/>
                <a:sym typeface="Open Sans"/>
              </a:defRPr>
            </a:lvl1pPr>
          </a:lstStyle>
          <a:p>
            <a:fld id="{86CB4B4D-7CA3-9044-876B-883B54F8677D}" type="slidenum">
              <a:rPr lang="en-IN" smtClean="0"/>
              <a:pPr/>
              <a:t>‹#›</a:t>
            </a:fld>
            <a:endParaRPr lang="en-IN"/>
          </a:p>
        </p:txBody>
      </p:sp>
      <p:pic>
        <p:nvPicPr>
          <p:cNvPr id="10" name="Picture 9">
            <a:extLst>
              <a:ext uri="{FF2B5EF4-FFF2-40B4-BE49-F238E27FC236}">
                <a16:creationId xmlns:a16="http://schemas.microsoft.com/office/drawing/2014/main" id="{485AFFBE-1A2B-E1F8-A28F-73DC8AC026E8}"/>
              </a:ext>
            </a:extLst>
          </p:cNvPr>
          <p:cNvPicPr>
            <a:picLocks noChangeAspect="1"/>
          </p:cNvPicPr>
          <p:nvPr userDrawn="1"/>
        </p:nvPicPr>
        <p:blipFill>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p:blipFill>
        <p:spPr>
          <a:xfrm>
            <a:off x="140454" y="63030"/>
            <a:ext cx="3181050" cy="2219517"/>
          </a:xfrm>
          <a:prstGeom prst="rect">
            <a:avLst/>
          </a:prstGeom>
        </p:spPr>
      </p:pic>
      <p:pic>
        <p:nvPicPr>
          <p:cNvPr id="11" name="Picture 10">
            <a:extLst>
              <a:ext uri="{FF2B5EF4-FFF2-40B4-BE49-F238E27FC236}">
                <a16:creationId xmlns:a16="http://schemas.microsoft.com/office/drawing/2014/main" id="{975EC3A5-9A61-1D5F-19D1-F4378BF8E6EB}"/>
              </a:ext>
            </a:extLst>
          </p:cNvPr>
          <p:cNvPicPr>
            <a:picLocks/>
          </p:cNvPicPr>
          <p:nvPr userDrawn="1"/>
        </p:nvPicPr>
        <p:blipFill>
          <a:blip r:embed="rId7" cstate="print">
            <a:extLst>
              <a:ext uri="{28A0092B-C50C-407E-A947-70E740481C1C}">
                <a14:useLocalDpi xmlns:a14="http://schemas.microsoft.com/office/drawing/2010/main" val="0"/>
              </a:ext>
            </a:extLst>
          </a:blip>
          <a:srcRect/>
          <a:stretch/>
        </p:blipFill>
        <p:spPr>
          <a:xfrm>
            <a:off x="22010914" y="44334"/>
            <a:ext cx="2160000" cy="2376000"/>
          </a:xfrm>
          <a:prstGeom prst="rect">
            <a:avLst/>
          </a:prstGeom>
        </p:spPr>
      </p:pic>
    </p:spTree>
    <p:extLst>
      <p:ext uri="{BB962C8B-B14F-4D97-AF65-F5344CB8AC3E}">
        <p14:creationId xmlns:p14="http://schemas.microsoft.com/office/powerpoint/2010/main" val="3351868477"/>
      </p:ext>
    </p:extLst>
  </p:cSld>
  <p:clrMap bg1="lt1" tx1="dk1" bg2="lt2" tx2="dk2" accent1="accent1" accent2="accent2" accent3="accent3" accent4="accent4" accent5="accent5" accent6="accent6" hlink="hlink" folHlink="folHlink"/>
  <p:sldLayoutIdLst>
    <p:sldLayoutId id="2147483656" r:id="rId1"/>
    <p:sldLayoutId id="2147483657" r:id="rId2"/>
    <p:sldLayoutId id="2147483658" r:id="rId3"/>
    <p:sldLayoutId id="2147483659" r:id="rId4"/>
  </p:sldLayoutIdLst>
  <p:transition spd="med"/>
  <p:hf hdr="0" dt="0"/>
  <p:txStyles>
    <p:titleStyle>
      <a:lvl1pPr marL="0" marR="0" indent="0" algn="l" defTabSz="2438400" latinLnBrk="0">
        <a:lnSpc>
          <a:spcPct val="100000"/>
        </a:lnSpc>
        <a:spcBef>
          <a:spcPts val="0"/>
        </a:spcBef>
        <a:spcAft>
          <a:spcPts val="0"/>
        </a:spcAft>
        <a:buClrTx/>
        <a:buSzTx/>
        <a:buFontTx/>
        <a:buNone/>
        <a:tabLst/>
        <a:defRPr sz="7400" b="1" i="0" u="none" strike="noStrike" cap="none" spc="0" baseline="0">
          <a:solidFill>
            <a:srgbClr val="FFFFFF"/>
          </a:solidFill>
          <a:uFillTx/>
          <a:latin typeface="Verdana"/>
          <a:ea typeface="Verdana"/>
          <a:cs typeface="Verdana"/>
          <a:sym typeface="Verdana"/>
        </a:defRPr>
      </a:lvl1pPr>
      <a:lvl2pPr marL="0" marR="0" indent="0" algn="l" defTabSz="2438400" latinLnBrk="0">
        <a:lnSpc>
          <a:spcPct val="100000"/>
        </a:lnSpc>
        <a:spcBef>
          <a:spcPts val="0"/>
        </a:spcBef>
        <a:spcAft>
          <a:spcPts val="0"/>
        </a:spcAft>
        <a:buClrTx/>
        <a:buSzTx/>
        <a:buFontTx/>
        <a:buNone/>
        <a:tabLst/>
        <a:defRPr sz="7400" b="1" i="0" u="none" strike="noStrike" cap="none" spc="0" baseline="0">
          <a:solidFill>
            <a:srgbClr val="FFFFFF"/>
          </a:solidFill>
          <a:uFillTx/>
          <a:latin typeface="Verdana"/>
          <a:ea typeface="Verdana"/>
          <a:cs typeface="Verdana"/>
          <a:sym typeface="Verdana"/>
        </a:defRPr>
      </a:lvl2pPr>
      <a:lvl3pPr marL="0" marR="0" indent="0" algn="l" defTabSz="2438400" latinLnBrk="0">
        <a:lnSpc>
          <a:spcPct val="100000"/>
        </a:lnSpc>
        <a:spcBef>
          <a:spcPts val="0"/>
        </a:spcBef>
        <a:spcAft>
          <a:spcPts val="0"/>
        </a:spcAft>
        <a:buClrTx/>
        <a:buSzTx/>
        <a:buFontTx/>
        <a:buNone/>
        <a:tabLst/>
        <a:defRPr sz="7400" b="1" i="0" u="none" strike="noStrike" cap="none" spc="0" baseline="0">
          <a:solidFill>
            <a:srgbClr val="FFFFFF"/>
          </a:solidFill>
          <a:uFillTx/>
          <a:latin typeface="Verdana"/>
          <a:ea typeface="Verdana"/>
          <a:cs typeface="Verdana"/>
          <a:sym typeface="Verdana"/>
        </a:defRPr>
      </a:lvl3pPr>
      <a:lvl4pPr marL="0" marR="0" indent="0" algn="l" defTabSz="2438400" latinLnBrk="0">
        <a:lnSpc>
          <a:spcPct val="100000"/>
        </a:lnSpc>
        <a:spcBef>
          <a:spcPts val="0"/>
        </a:spcBef>
        <a:spcAft>
          <a:spcPts val="0"/>
        </a:spcAft>
        <a:buClrTx/>
        <a:buSzTx/>
        <a:buFontTx/>
        <a:buNone/>
        <a:tabLst/>
        <a:defRPr sz="7400" b="1" i="0" u="none" strike="noStrike" cap="none" spc="0" baseline="0">
          <a:solidFill>
            <a:srgbClr val="FFFFFF"/>
          </a:solidFill>
          <a:uFillTx/>
          <a:latin typeface="Verdana"/>
          <a:ea typeface="Verdana"/>
          <a:cs typeface="Verdana"/>
          <a:sym typeface="Verdana"/>
        </a:defRPr>
      </a:lvl4pPr>
      <a:lvl5pPr marL="0" marR="0" indent="0" algn="l" defTabSz="2438400" latinLnBrk="0">
        <a:lnSpc>
          <a:spcPct val="100000"/>
        </a:lnSpc>
        <a:spcBef>
          <a:spcPts val="0"/>
        </a:spcBef>
        <a:spcAft>
          <a:spcPts val="0"/>
        </a:spcAft>
        <a:buClrTx/>
        <a:buSzTx/>
        <a:buFontTx/>
        <a:buNone/>
        <a:tabLst/>
        <a:defRPr sz="7400" b="1" i="0" u="none" strike="noStrike" cap="none" spc="0" baseline="0">
          <a:solidFill>
            <a:srgbClr val="FFFFFF"/>
          </a:solidFill>
          <a:uFillTx/>
          <a:latin typeface="Verdana"/>
          <a:ea typeface="Verdana"/>
          <a:cs typeface="Verdana"/>
          <a:sym typeface="Verdana"/>
        </a:defRPr>
      </a:lvl5pPr>
      <a:lvl6pPr marL="0" marR="0" indent="0" algn="l" defTabSz="2438400" latinLnBrk="0">
        <a:lnSpc>
          <a:spcPct val="100000"/>
        </a:lnSpc>
        <a:spcBef>
          <a:spcPts val="0"/>
        </a:spcBef>
        <a:spcAft>
          <a:spcPts val="0"/>
        </a:spcAft>
        <a:buClrTx/>
        <a:buSzTx/>
        <a:buFontTx/>
        <a:buNone/>
        <a:tabLst/>
        <a:defRPr sz="7400" b="1" i="0" u="none" strike="noStrike" cap="none" spc="0" baseline="0">
          <a:solidFill>
            <a:srgbClr val="FFFFFF"/>
          </a:solidFill>
          <a:uFillTx/>
          <a:latin typeface="Verdana"/>
          <a:ea typeface="Verdana"/>
          <a:cs typeface="Verdana"/>
          <a:sym typeface="Verdana"/>
        </a:defRPr>
      </a:lvl6pPr>
      <a:lvl7pPr marL="0" marR="0" indent="0" algn="l" defTabSz="2438400" latinLnBrk="0">
        <a:lnSpc>
          <a:spcPct val="100000"/>
        </a:lnSpc>
        <a:spcBef>
          <a:spcPts val="0"/>
        </a:spcBef>
        <a:spcAft>
          <a:spcPts val="0"/>
        </a:spcAft>
        <a:buClrTx/>
        <a:buSzTx/>
        <a:buFontTx/>
        <a:buNone/>
        <a:tabLst/>
        <a:defRPr sz="7400" b="1" i="0" u="none" strike="noStrike" cap="none" spc="0" baseline="0">
          <a:solidFill>
            <a:srgbClr val="FFFFFF"/>
          </a:solidFill>
          <a:uFillTx/>
          <a:latin typeface="Verdana"/>
          <a:ea typeface="Verdana"/>
          <a:cs typeface="Verdana"/>
          <a:sym typeface="Verdana"/>
        </a:defRPr>
      </a:lvl7pPr>
      <a:lvl8pPr marL="0" marR="0" indent="0" algn="l" defTabSz="2438400" latinLnBrk="0">
        <a:lnSpc>
          <a:spcPct val="100000"/>
        </a:lnSpc>
        <a:spcBef>
          <a:spcPts val="0"/>
        </a:spcBef>
        <a:spcAft>
          <a:spcPts val="0"/>
        </a:spcAft>
        <a:buClrTx/>
        <a:buSzTx/>
        <a:buFontTx/>
        <a:buNone/>
        <a:tabLst/>
        <a:defRPr sz="7400" b="1" i="0" u="none" strike="noStrike" cap="none" spc="0" baseline="0">
          <a:solidFill>
            <a:srgbClr val="FFFFFF"/>
          </a:solidFill>
          <a:uFillTx/>
          <a:latin typeface="Verdana"/>
          <a:ea typeface="Verdana"/>
          <a:cs typeface="Verdana"/>
          <a:sym typeface="Verdana"/>
        </a:defRPr>
      </a:lvl8pPr>
      <a:lvl9pPr marL="0" marR="0" indent="0" algn="l" defTabSz="2438400" latinLnBrk="0">
        <a:lnSpc>
          <a:spcPct val="100000"/>
        </a:lnSpc>
        <a:spcBef>
          <a:spcPts val="0"/>
        </a:spcBef>
        <a:spcAft>
          <a:spcPts val="0"/>
        </a:spcAft>
        <a:buClrTx/>
        <a:buSzTx/>
        <a:buFontTx/>
        <a:buNone/>
        <a:tabLst/>
        <a:defRPr sz="7400" b="1" i="0" u="none" strike="noStrike" cap="none" spc="0" baseline="0">
          <a:solidFill>
            <a:srgbClr val="FFFFFF"/>
          </a:solidFill>
          <a:uFillTx/>
          <a:latin typeface="Verdana"/>
          <a:ea typeface="Verdana"/>
          <a:cs typeface="Verdana"/>
          <a:sym typeface="Verdana"/>
        </a:defRPr>
      </a:lvl9pPr>
    </p:titleStyle>
    <p:bodyStyle>
      <a:lvl1pPr marL="0" marR="0" indent="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1pPr>
      <a:lvl2pPr marL="0" marR="0" indent="4572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2pPr>
      <a:lvl3pPr marL="0" marR="0" indent="9144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3pPr>
      <a:lvl4pPr marL="0" marR="0" indent="13716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4pPr>
      <a:lvl5pPr marL="0" marR="0" indent="18288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5pPr>
      <a:lvl6pPr marL="0" marR="0" indent="22860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6pPr>
      <a:lvl7pPr marL="0" marR="0" indent="27432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7pPr>
      <a:lvl8pPr marL="0" marR="0" indent="32004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8pPr>
      <a:lvl9pPr marL="0" marR="0" indent="36576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9pPr>
    </p:bodyStyle>
    <p:otherStyle>
      <a:lvl1pPr marL="0" marR="0" indent="0" algn="r" defTabSz="2438400" latinLnBrk="0">
        <a:lnSpc>
          <a:spcPct val="100000"/>
        </a:lnSpc>
        <a:spcBef>
          <a:spcPts val="0"/>
        </a:spcBef>
        <a:spcAft>
          <a:spcPts val="0"/>
        </a:spcAft>
        <a:buClrTx/>
        <a:buSzTx/>
        <a:buFontTx/>
        <a:buNone/>
        <a:tabLst/>
        <a:defRPr sz="3200" b="0" i="0" u="none" strike="noStrike" cap="none" spc="0" baseline="0">
          <a:solidFill>
            <a:schemeClr val="tx1"/>
          </a:solidFill>
          <a:uFillTx/>
          <a:latin typeface="+mn-lt"/>
          <a:ea typeface="+mn-ea"/>
          <a:cs typeface="+mn-cs"/>
          <a:sym typeface="HelveticaNeueLT Std Lt"/>
        </a:defRPr>
      </a:lvl1pPr>
      <a:lvl2pPr marL="0" marR="0" indent="457200" algn="r" defTabSz="2438400" latinLnBrk="0">
        <a:lnSpc>
          <a:spcPct val="100000"/>
        </a:lnSpc>
        <a:spcBef>
          <a:spcPts val="0"/>
        </a:spcBef>
        <a:spcAft>
          <a:spcPts val="0"/>
        </a:spcAft>
        <a:buClrTx/>
        <a:buSzTx/>
        <a:buFontTx/>
        <a:buNone/>
        <a:tabLst/>
        <a:defRPr sz="3200" b="0" i="0" u="none" strike="noStrike" cap="none" spc="0" baseline="0">
          <a:solidFill>
            <a:schemeClr val="tx1"/>
          </a:solidFill>
          <a:uFillTx/>
          <a:latin typeface="+mn-lt"/>
          <a:ea typeface="+mn-ea"/>
          <a:cs typeface="+mn-cs"/>
          <a:sym typeface="HelveticaNeueLT Std Lt"/>
        </a:defRPr>
      </a:lvl2pPr>
      <a:lvl3pPr marL="0" marR="0" indent="914400" algn="r" defTabSz="2438400" latinLnBrk="0">
        <a:lnSpc>
          <a:spcPct val="100000"/>
        </a:lnSpc>
        <a:spcBef>
          <a:spcPts val="0"/>
        </a:spcBef>
        <a:spcAft>
          <a:spcPts val="0"/>
        </a:spcAft>
        <a:buClrTx/>
        <a:buSzTx/>
        <a:buFontTx/>
        <a:buNone/>
        <a:tabLst/>
        <a:defRPr sz="3200" b="0" i="0" u="none" strike="noStrike" cap="none" spc="0" baseline="0">
          <a:solidFill>
            <a:schemeClr val="tx1"/>
          </a:solidFill>
          <a:uFillTx/>
          <a:latin typeface="+mn-lt"/>
          <a:ea typeface="+mn-ea"/>
          <a:cs typeface="+mn-cs"/>
          <a:sym typeface="HelveticaNeueLT Std Lt"/>
        </a:defRPr>
      </a:lvl3pPr>
      <a:lvl4pPr marL="0" marR="0" indent="1371600" algn="r" defTabSz="2438400" latinLnBrk="0">
        <a:lnSpc>
          <a:spcPct val="100000"/>
        </a:lnSpc>
        <a:spcBef>
          <a:spcPts val="0"/>
        </a:spcBef>
        <a:spcAft>
          <a:spcPts val="0"/>
        </a:spcAft>
        <a:buClrTx/>
        <a:buSzTx/>
        <a:buFontTx/>
        <a:buNone/>
        <a:tabLst/>
        <a:defRPr sz="3200" b="0" i="0" u="none" strike="noStrike" cap="none" spc="0" baseline="0">
          <a:solidFill>
            <a:schemeClr val="tx1"/>
          </a:solidFill>
          <a:uFillTx/>
          <a:latin typeface="+mn-lt"/>
          <a:ea typeface="+mn-ea"/>
          <a:cs typeface="+mn-cs"/>
          <a:sym typeface="HelveticaNeueLT Std Lt"/>
        </a:defRPr>
      </a:lvl4pPr>
      <a:lvl5pPr marL="0" marR="0" indent="1828800" algn="r" defTabSz="2438400" latinLnBrk="0">
        <a:lnSpc>
          <a:spcPct val="100000"/>
        </a:lnSpc>
        <a:spcBef>
          <a:spcPts val="0"/>
        </a:spcBef>
        <a:spcAft>
          <a:spcPts val="0"/>
        </a:spcAft>
        <a:buClrTx/>
        <a:buSzTx/>
        <a:buFontTx/>
        <a:buNone/>
        <a:tabLst/>
        <a:defRPr sz="3200" b="0" i="0" u="none" strike="noStrike" cap="none" spc="0" baseline="0">
          <a:solidFill>
            <a:schemeClr val="tx1"/>
          </a:solidFill>
          <a:uFillTx/>
          <a:latin typeface="+mn-lt"/>
          <a:ea typeface="+mn-ea"/>
          <a:cs typeface="+mn-cs"/>
          <a:sym typeface="HelveticaNeueLT Std Lt"/>
        </a:defRPr>
      </a:lvl5pPr>
      <a:lvl6pPr marL="0" marR="0" indent="2286000" algn="r" defTabSz="2438400" latinLnBrk="0">
        <a:lnSpc>
          <a:spcPct val="100000"/>
        </a:lnSpc>
        <a:spcBef>
          <a:spcPts val="0"/>
        </a:spcBef>
        <a:spcAft>
          <a:spcPts val="0"/>
        </a:spcAft>
        <a:buClrTx/>
        <a:buSzTx/>
        <a:buFontTx/>
        <a:buNone/>
        <a:tabLst/>
        <a:defRPr sz="3200" b="0" i="0" u="none" strike="noStrike" cap="none" spc="0" baseline="0">
          <a:solidFill>
            <a:schemeClr val="tx1"/>
          </a:solidFill>
          <a:uFillTx/>
          <a:latin typeface="+mn-lt"/>
          <a:ea typeface="+mn-ea"/>
          <a:cs typeface="+mn-cs"/>
          <a:sym typeface="HelveticaNeueLT Std Lt"/>
        </a:defRPr>
      </a:lvl6pPr>
      <a:lvl7pPr marL="0" marR="0" indent="2743200" algn="r" defTabSz="2438400" latinLnBrk="0">
        <a:lnSpc>
          <a:spcPct val="100000"/>
        </a:lnSpc>
        <a:spcBef>
          <a:spcPts val="0"/>
        </a:spcBef>
        <a:spcAft>
          <a:spcPts val="0"/>
        </a:spcAft>
        <a:buClrTx/>
        <a:buSzTx/>
        <a:buFontTx/>
        <a:buNone/>
        <a:tabLst/>
        <a:defRPr sz="3200" b="0" i="0" u="none" strike="noStrike" cap="none" spc="0" baseline="0">
          <a:solidFill>
            <a:schemeClr val="tx1"/>
          </a:solidFill>
          <a:uFillTx/>
          <a:latin typeface="+mn-lt"/>
          <a:ea typeface="+mn-ea"/>
          <a:cs typeface="+mn-cs"/>
          <a:sym typeface="HelveticaNeueLT Std Lt"/>
        </a:defRPr>
      </a:lvl7pPr>
      <a:lvl8pPr marL="0" marR="0" indent="3200400" algn="r" defTabSz="2438400" latinLnBrk="0">
        <a:lnSpc>
          <a:spcPct val="100000"/>
        </a:lnSpc>
        <a:spcBef>
          <a:spcPts val="0"/>
        </a:spcBef>
        <a:spcAft>
          <a:spcPts val="0"/>
        </a:spcAft>
        <a:buClrTx/>
        <a:buSzTx/>
        <a:buFontTx/>
        <a:buNone/>
        <a:tabLst/>
        <a:defRPr sz="3200" b="0" i="0" u="none" strike="noStrike" cap="none" spc="0" baseline="0">
          <a:solidFill>
            <a:schemeClr val="tx1"/>
          </a:solidFill>
          <a:uFillTx/>
          <a:latin typeface="+mn-lt"/>
          <a:ea typeface="+mn-ea"/>
          <a:cs typeface="+mn-cs"/>
          <a:sym typeface="HelveticaNeueLT Std Lt"/>
        </a:defRPr>
      </a:lvl8pPr>
      <a:lvl9pPr marL="0" marR="0" indent="3657600" algn="r" defTabSz="2438400" latinLnBrk="0">
        <a:lnSpc>
          <a:spcPct val="100000"/>
        </a:lnSpc>
        <a:spcBef>
          <a:spcPts val="0"/>
        </a:spcBef>
        <a:spcAft>
          <a:spcPts val="0"/>
        </a:spcAft>
        <a:buClrTx/>
        <a:buSzTx/>
        <a:buFontTx/>
        <a:buNone/>
        <a:tabLst/>
        <a:defRPr sz="3200" b="0" i="0" u="none" strike="noStrike" cap="none" spc="0" baseline="0">
          <a:solidFill>
            <a:schemeClr val="tx1"/>
          </a:solidFill>
          <a:uFillTx/>
          <a:latin typeface="+mn-lt"/>
          <a:ea typeface="+mn-ea"/>
          <a:cs typeface="+mn-cs"/>
          <a:sym typeface="HelveticaNeueLT Std Lt"/>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jpeg"/><Relationship Id="rId7"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microsoft.com/office/2007/relationships/hdphoto" Target="../media/hdphoto1.wdp"/><Relationship Id="rId5" Type="http://schemas.openxmlformats.org/officeDocument/2006/relationships/image" Target="../media/image7.png"/><Relationship Id="rId4" Type="http://schemas.openxmlformats.org/officeDocument/2006/relationships/image" Target="../media/image1.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11.gif"/><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10.jpeg"/><Relationship Id="rId5" Type="http://schemas.openxmlformats.org/officeDocument/2006/relationships/image" Target="../media/image9.gif"/><Relationship Id="rId4" Type="http://schemas.openxmlformats.org/officeDocument/2006/relationships/image" Target="../media/image8.jpe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1.xml"/><Relationship Id="rId5" Type="http://schemas.openxmlformats.org/officeDocument/2006/relationships/image" Target="../media/image13.jpeg"/><Relationship Id="rId4" Type="http://schemas.openxmlformats.org/officeDocument/2006/relationships/image" Target="../media/image12.jpeg"/></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17.jpeg"/><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14.jpeg"/></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6.xml"/><Relationship Id="rId1" Type="http://schemas.openxmlformats.org/officeDocument/2006/relationships/slideLayout" Target="../slideLayouts/slideLayout1.xml"/><Relationship Id="rId4" Type="http://schemas.openxmlformats.org/officeDocument/2006/relationships/image" Target="../media/image18.jpeg"/></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7.xml"/><Relationship Id="rId1" Type="http://schemas.openxmlformats.org/officeDocument/2006/relationships/slideLayout" Target="../slideLayouts/slideLayout1.xml"/><Relationship Id="rId4" Type="http://schemas.openxmlformats.org/officeDocument/2006/relationships/image" Target="../media/image19.JPG"/></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8.xml"/><Relationship Id="rId1" Type="http://schemas.openxmlformats.org/officeDocument/2006/relationships/slideLayout" Target="../slideLayouts/slideLayout1.xml"/><Relationship Id="rId4" Type="http://schemas.openxmlformats.org/officeDocument/2006/relationships/image" Target="../media/image20.png"/></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9.xml"/><Relationship Id="rId1" Type="http://schemas.openxmlformats.org/officeDocument/2006/relationships/slideLayout" Target="../slideLayouts/slideLayout1.xml"/><Relationship Id="rId4" Type="http://schemas.openxmlformats.org/officeDocument/2006/relationships/image" Target="../media/image21.png"/></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0.xml"/><Relationship Id="rId1" Type="http://schemas.openxmlformats.org/officeDocument/2006/relationships/slideLayout" Target="../slideLayouts/slideLayout1.xml"/><Relationship Id="rId4" Type="http://schemas.openxmlformats.org/officeDocument/2006/relationships/image" Target="../media/image22.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6.xml"/><Relationship Id="rId1" Type="http://schemas.openxmlformats.org/officeDocument/2006/relationships/slideLayout" Target="../slideLayouts/slideLayout1.xml"/><Relationship Id="rId4" Type="http://schemas.openxmlformats.org/officeDocument/2006/relationships/image" Target="../media/image24.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9137FC53-ECDA-951A-DADC-B448EAB3AF74}"/>
              </a:ext>
            </a:extLst>
          </p:cNvPr>
          <p:cNvPicPr>
            <a:picLocks noChangeAspect="1"/>
          </p:cNvPicPr>
          <p:nvPr/>
        </p:nvPicPr>
        <p:blipFill>
          <a:blip r:embed="rId3">
            <a:extLst>
              <a:ext uri="{28A0092B-C50C-407E-A947-70E740481C1C}">
                <a14:useLocalDpi xmlns:a14="http://schemas.microsoft.com/office/drawing/2010/main" val="0"/>
              </a:ext>
            </a:extLst>
          </a:blip>
          <a:srcRect t="16971" b="16971"/>
          <a:stretch/>
        </p:blipFill>
        <p:spPr>
          <a:xfrm>
            <a:off x="25400" y="0"/>
            <a:ext cx="24333201" cy="13716000"/>
          </a:xfrm>
          <a:prstGeom prst="rect">
            <a:avLst/>
          </a:prstGeom>
        </p:spPr>
      </p:pic>
      <p:sp>
        <p:nvSpPr>
          <p:cNvPr id="9" name="Rectangle">
            <a:extLst>
              <a:ext uri="{FF2B5EF4-FFF2-40B4-BE49-F238E27FC236}">
                <a16:creationId xmlns:a16="http://schemas.microsoft.com/office/drawing/2014/main" id="{72473347-6BEE-3525-8885-93B0C9BDE2E2}"/>
              </a:ext>
            </a:extLst>
          </p:cNvPr>
          <p:cNvSpPr/>
          <p:nvPr/>
        </p:nvSpPr>
        <p:spPr>
          <a:xfrm>
            <a:off x="-177800" y="-164712"/>
            <a:ext cx="24434800" cy="13766800"/>
          </a:xfrm>
          <a:prstGeom prst="rect">
            <a:avLst/>
          </a:prstGeom>
          <a:solidFill>
            <a:srgbClr val="535353">
              <a:alpha val="70000"/>
            </a:srgbClr>
          </a:solidFill>
          <a:ln w="12700">
            <a:miter lim="400000"/>
          </a:ln>
        </p:spPr>
        <p:txBody>
          <a:bodyPr lIns="78283" tIns="78283" rIns="78283" bIns="78283"/>
          <a:lstStyle/>
          <a:p>
            <a:endParaRPr/>
          </a:p>
        </p:txBody>
      </p:sp>
      <p:sp>
        <p:nvSpPr>
          <p:cNvPr id="78" name="Rectangle"/>
          <p:cNvSpPr/>
          <p:nvPr/>
        </p:nvSpPr>
        <p:spPr>
          <a:xfrm>
            <a:off x="1012733" y="13538588"/>
            <a:ext cx="3815338" cy="203200"/>
          </a:xfrm>
          <a:prstGeom prst="rect">
            <a:avLst/>
          </a:prstGeom>
          <a:solidFill>
            <a:srgbClr val="F7903B"/>
          </a:solidFill>
          <a:ln w="12700">
            <a:miter lim="400000"/>
          </a:ln>
        </p:spPr>
        <p:txBody>
          <a:bodyPr lIns="78283" tIns="78283" rIns="78283" bIns="78283"/>
          <a:lstStyle/>
          <a:p>
            <a:endParaRPr/>
          </a:p>
        </p:txBody>
      </p:sp>
      <p:sp>
        <p:nvSpPr>
          <p:cNvPr id="83" name="Shape"/>
          <p:cNvSpPr/>
          <p:nvPr/>
        </p:nvSpPr>
        <p:spPr>
          <a:xfrm>
            <a:off x="-103356" y="3880188"/>
            <a:ext cx="13772463" cy="4928531"/>
          </a:xfrm>
          <a:custGeom>
            <a:avLst/>
            <a:gdLst/>
            <a:ahLst/>
            <a:cxnLst>
              <a:cxn ang="0">
                <a:pos x="wd2" y="hd2"/>
              </a:cxn>
              <a:cxn ang="5400000">
                <a:pos x="wd2" y="hd2"/>
              </a:cxn>
              <a:cxn ang="10800000">
                <a:pos x="wd2" y="hd2"/>
              </a:cxn>
              <a:cxn ang="16200000">
                <a:pos x="wd2" y="hd2"/>
              </a:cxn>
            </a:cxnLst>
            <a:rect l="0" t="0" r="r" b="b"/>
            <a:pathLst>
              <a:path w="21600" h="21600" extrusionOk="0">
                <a:moveTo>
                  <a:pt x="3" y="0"/>
                </a:moveTo>
                <a:lnTo>
                  <a:pt x="21600" y="0"/>
                </a:lnTo>
                <a:lnTo>
                  <a:pt x="19937" y="21600"/>
                </a:lnTo>
                <a:lnTo>
                  <a:pt x="0" y="21600"/>
                </a:lnTo>
                <a:lnTo>
                  <a:pt x="3" y="0"/>
                </a:lnTo>
                <a:close/>
              </a:path>
            </a:pathLst>
          </a:custGeom>
          <a:solidFill>
            <a:schemeClr val="accent6">
              <a:alpha val="90000"/>
            </a:schemeClr>
          </a:solidFill>
          <a:ln w="12700">
            <a:miter lim="400000"/>
          </a:ln>
        </p:spPr>
        <p:txBody>
          <a:bodyPr lIns="78283" tIns="78283" rIns="78283" bIns="78283"/>
          <a:lstStyle/>
          <a:p>
            <a:endParaRPr/>
          </a:p>
        </p:txBody>
      </p:sp>
      <p:sp>
        <p:nvSpPr>
          <p:cNvPr id="84" name="LESSON 2…"/>
          <p:cNvSpPr txBox="1"/>
          <p:nvPr/>
        </p:nvSpPr>
        <p:spPr>
          <a:xfrm>
            <a:off x="503314" y="3857801"/>
            <a:ext cx="10382141" cy="409763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8283" tIns="78283" rIns="78283" bIns="78283">
            <a:spAutoFit/>
          </a:bodyPr>
          <a:lstStyle/>
          <a:p>
            <a:pPr defTabSz="2438400">
              <a:defRPr sz="6400" b="1">
                <a:solidFill>
                  <a:srgbClr val="FFFFFF"/>
                </a:solidFill>
                <a:latin typeface="Open Sans"/>
                <a:ea typeface="Open Sans"/>
                <a:cs typeface="Open Sans"/>
                <a:sym typeface="Open Sans"/>
              </a:defRPr>
            </a:pPr>
            <a:r>
              <a:rPr lang="hi-IN" sz="6400" dirty="0">
                <a:sym typeface="Open Sans"/>
              </a:rPr>
              <a:t>पाठ 01</a:t>
            </a:r>
          </a:p>
          <a:p>
            <a:pPr defTabSz="2438400">
              <a:defRPr sz="6400" b="1">
                <a:solidFill>
                  <a:srgbClr val="FFFFFF"/>
                </a:solidFill>
                <a:latin typeface="Open Sans"/>
                <a:ea typeface="Open Sans"/>
                <a:cs typeface="Open Sans"/>
                <a:sym typeface="Open Sans"/>
              </a:defRPr>
            </a:pPr>
            <a:r>
              <a:rPr lang="hi-IN" sz="6400" dirty="0">
                <a:sym typeface="Open Sans"/>
              </a:rPr>
              <a:t>पारिवारिक, शरीर रचना और जानवरों का शरीर क्रिया विज्ञान</a:t>
            </a:r>
            <a:endParaRPr lang="en-US" sz="6600" dirty="0"/>
          </a:p>
        </p:txBody>
      </p:sp>
      <p:sp>
        <p:nvSpPr>
          <p:cNvPr id="85" name="Shape"/>
          <p:cNvSpPr/>
          <p:nvPr/>
        </p:nvSpPr>
        <p:spPr>
          <a:xfrm flipH="1">
            <a:off x="-87200" y="-30200"/>
            <a:ext cx="24497477" cy="2522142"/>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21600" y="21600"/>
                </a:lnTo>
                <a:lnTo>
                  <a:pt x="21600" y="0"/>
                </a:lnTo>
                <a:lnTo>
                  <a:pt x="19934" y="0"/>
                </a:lnTo>
                <a:lnTo>
                  <a:pt x="19328" y="7094"/>
                </a:lnTo>
                <a:lnTo>
                  <a:pt x="18721" y="0"/>
                </a:lnTo>
                <a:lnTo>
                  <a:pt x="0" y="0"/>
                </a:lnTo>
                <a:close/>
              </a:path>
            </a:pathLst>
          </a:custGeom>
          <a:solidFill>
            <a:schemeClr val="accent6">
              <a:lumMod val="40000"/>
              <a:lumOff val="60000"/>
            </a:schemeClr>
          </a:solidFill>
          <a:ln w="12700" cap="flat">
            <a:noFill/>
            <a:miter lim="400000"/>
          </a:ln>
          <a:effectLst/>
        </p:spPr>
        <p:txBody>
          <a:bodyPr wrap="square" lIns="78283" tIns="78283" rIns="78283" bIns="78283" numCol="1" anchor="t">
            <a:noAutofit/>
          </a:bodyPr>
          <a:lstStyle/>
          <a:p>
            <a:endParaRPr/>
          </a:p>
        </p:txBody>
      </p:sp>
      <p:grpSp>
        <p:nvGrpSpPr>
          <p:cNvPr id="93" name="Group"/>
          <p:cNvGrpSpPr/>
          <p:nvPr/>
        </p:nvGrpSpPr>
        <p:grpSpPr>
          <a:xfrm>
            <a:off x="21491667" y="12800826"/>
            <a:ext cx="1879600" cy="902664"/>
            <a:chOff x="0" y="0"/>
            <a:chExt cx="1879600" cy="902662"/>
          </a:xfrm>
        </p:grpSpPr>
        <p:sp>
          <p:nvSpPr>
            <p:cNvPr id="91" name="PPT 2 - 1"/>
            <p:cNvSpPr txBox="1"/>
            <p:nvPr/>
          </p:nvSpPr>
          <p:spPr>
            <a:xfrm>
              <a:off x="76885" y="0"/>
              <a:ext cx="1725832" cy="619759"/>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8283" tIns="78283" rIns="78283" bIns="78283" numCol="1" anchor="t">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defRPr b="0"/>
              </a:pPr>
              <a:r>
                <a:rPr b="1" dirty="0">
                  <a:solidFill>
                    <a:schemeClr val="accent6">
                      <a:lumMod val="40000"/>
                      <a:lumOff val="60000"/>
                    </a:schemeClr>
                  </a:solidFill>
                </a:rPr>
                <a:t>PPT</a:t>
              </a:r>
              <a:r>
                <a:rPr lang="en-US" b="1" dirty="0">
                  <a:solidFill>
                    <a:schemeClr val="accent6">
                      <a:lumMod val="40000"/>
                      <a:lumOff val="60000"/>
                    </a:schemeClr>
                  </a:solidFill>
                </a:rPr>
                <a:t> 1 - 1</a:t>
              </a:r>
              <a:endParaRPr b="1" dirty="0">
                <a:solidFill>
                  <a:schemeClr val="accent6">
                    <a:lumMod val="40000"/>
                    <a:lumOff val="60000"/>
                  </a:schemeClr>
                </a:solidFill>
              </a:endParaRPr>
            </a:p>
          </p:txBody>
        </p:sp>
        <p:sp>
          <p:nvSpPr>
            <p:cNvPr id="92" name="Rectangle"/>
            <p:cNvSpPr/>
            <p:nvPr/>
          </p:nvSpPr>
          <p:spPr>
            <a:xfrm>
              <a:off x="0" y="699461"/>
              <a:ext cx="1879600" cy="203201"/>
            </a:xfrm>
            <a:prstGeom prst="rect">
              <a:avLst/>
            </a:prstGeom>
            <a:solidFill>
              <a:srgbClr val="F7903B"/>
            </a:solidFill>
            <a:ln w="12700" cap="flat">
              <a:noFill/>
              <a:miter lim="400000"/>
            </a:ln>
            <a:effectLst/>
          </p:spPr>
          <p:txBody>
            <a:bodyPr wrap="square" lIns="78283" tIns="78283" rIns="78283" bIns="78283" numCol="1" anchor="t">
              <a:noAutofit/>
            </a:bodyPr>
            <a:lstStyle/>
            <a:p>
              <a:endParaRPr/>
            </a:p>
          </p:txBody>
        </p:sp>
      </p:grpSp>
      <p:pic>
        <p:nvPicPr>
          <p:cNvPr id="3" name="Picture 2">
            <a:extLst>
              <a:ext uri="{FF2B5EF4-FFF2-40B4-BE49-F238E27FC236}">
                <a16:creationId xmlns:a16="http://schemas.microsoft.com/office/drawing/2014/main" id="{AD3090FD-6B08-3911-9B2E-4298BEB31829}"/>
              </a:ext>
            </a:extLst>
          </p:cNvPr>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p:blipFill>
        <p:spPr>
          <a:xfrm>
            <a:off x="140454" y="63030"/>
            <a:ext cx="3181050" cy="2219517"/>
          </a:xfrm>
          <a:prstGeom prst="rect">
            <a:avLst/>
          </a:prstGeom>
        </p:spPr>
      </p:pic>
      <p:sp>
        <p:nvSpPr>
          <p:cNvPr id="4" name="Rectangle: Rounded Corners 3">
            <a:extLst>
              <a:ext uri="{FF2B5EF4-FFF2-40B4-BE49-F238E27FC236}">
                <a16:creationId xmlns:a16="http://schemas.microsoft.com/office/drawing/2014/main" id="{2E9EC43E-C7B1-EF48-5F3B-E2AF3723BE8A}"/>
              </a:ext>
            </a:extLst>
          </p:cNvPr>
          <p:cNvSpPr/>
          <p:nvPr/>
        </p:nvSpPr>
        <p:spPr>
          <a:xfrm>
            <a:off x="4828071" y="209487"/>
            <a:ext cx="16234425" cy="1298625"/>
          </a:xfrm>
          <a:prstGeom prst="roundRect">
            <a:avLst/>
          </a:prstGeom>
          <a:solidFill>
            <a:srgbClr val="FFFFFF"/>
          </a:solidFill>
          <a:ln w="25400" cap="flat">
            <a:solidFill>
              <a:schemeClr val="accent1"/>
            </a:solidFill>
            <a:prstDash val="solid"/>
            <a:round/>
          </a:ln>
          <a:effectLst>
            <a:outerShdw blurRad="101600" dist="12700" dir="2700000" rotWithShape="0">
              <a:srgbClr val="000000"/>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8283" tIns="78283" rIns="78283" bIns="78283" numCol="1" spcCol="38100" rtlCol="0" anchor="t">
            <a:spAutoFit/>
          </a:bodyPr>
          <a:lstStyle/>
          <a:p>
            <a:pPr algn="ctr"/>
            <a:r>
              <a:rPr lang="hi-IN" sz="6600" b="1" u="sng" dirty="0"/>
              <a:t>मृत शरीर प्रबंधन और कैराकास प्रबंधन</a:t>
            </a:r>
            <a:endParaRPr kumimoji="0" lang="en-IN" sz="6600" b="1" i="0" u="sng" strike="noStrike" cap="none" spc="0" normalizeH="0" baseline="0" dirty="0">
              <a:ln>
                <a:noFill/>
              </a:ln>
              <a:solidFill>
                <a:srgbClr val="C00000"/>
              </a:solidFill>
              <a:effectLst/>
              <a:uFillTx/>
              <a:latin typeface="Arial Black" panose="020B0A04020102020204" pitchFamily="34" charset="0"/>
              <a:sym typeface="Arial"/>
            </a:endParaRPr>
          </a:p>
        </p:txBody>
      </p:sp>
      <p:sp>
        <p:nvSpPr>
          <p:cNvPr id="5" name="PEER | CSSR | INDIA">
            <a:extLst>
              <a:ext uri="{FF2B5EF4-FFF2-40B4-BE49-F238E27FC236}">
                <a16:creationId xmlns:a16="http://schemas.microsoft.com/office/drawing/2014/main" id="{3EC7D4A0-11F1-2F27-2523-56E1BA3CB2CB}"/>
              </a:ext>
            </a:extLst>
          </p:cNvPr>
          <p:cNvSpPr txBox="1"/>
          <p:nvPr/>
        </p:nvSpPr>
        <p:spPr>
          <a:xfrm>
            <a:off x="602390" y="12960656"/>
            <a:ext cx="4642558" cy="52742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8283" tIns="78283" rIns="78283" bIns="78283">
            <a:spAutoFit/>
          </a:bodyPr>
          <a:lstStyle>
            <a:lvl1pPr algn="ctr" defTabSz="2438400">
              <a:spcBef>
                <a:spcPts val="600"/>
              </a:spcBef>
              <a:defRPr sz="2400" spc="120">
                <a:solidFill>
                  <a:srgbClr val="535353"/>
                </a:solidFill>
                <a:latin typeface="Open Sans Semibold"/>
                <a:ea typeface="Open Sans Semibold"/>
                <a:cs typeface="Open Sans Semibold"/>
                <a:sym typeface="Open Sans Semibold"/>
              </a:defRPr>
            </a:lvl1pPr>
          </a:lstStyle>
          <a:p>
            <a:r>
              <a:rPr lang="en-IN" dirty="0">
                <a:solidFill>
                  <a:schemeClr val="accent6">
                    <a:lumMod val="40000"/>
                    <a:lumOff val="60000"/>
                  </a:schemeClr>
                </a:solidFill>
              </a:rPr>
              <a:t>NDRF | DBM-CM | INDIA</a:t>
            </a:r>
          </a:p>
        </p:txBody>
      </p:sp>
      <p:sp>
        <p:nvSpPr>
          <p:cNvPr id="7" name="AutoShape 2" descr="32.4 The Disaster Management Cycle - Population Health for Nurses | OpenStax">
            <a:extLst>
              <a:ext uri="{FF2B5EF4-FFF2-40B4-BE49-F238E27FC236}">
                <a16:creationId xmlns:a16="http://schemas.microsoft.com/office/drawing/2014/main" id="{4D1BA03F-4B3F-23DC-01F7-7A1F6312F2C4}"/>
              </a:ext>
            </a:extLst>
          </p:cNvPr>
          <p:cNvSpPr>
            <a:spLocks noChangeAspect="1" noChangeArrowheads="1"/>
          </p:cNvSpPr>
          <p:nvPr/>
        </p:nvSpPr>
        <p:spPr bwMode="auto">
          <a:xfrm>
            <a:off x="12039600" y="6705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pic>
        <p:nvPicPr>
          <p:cNvPr id="10" name="Picture 9">
            <a:extLst>
              <a:ext uri="{FF2B5EF4-FFF2-40B4-BE49-F238E27FC236}">
                <a16:creationId xmlns:a16="http://schemas.microsoft.com/office/drawing/2014/main" id="{75D8E960-3AA9-22EC-7685-3C46A378FF6B}"/>
              </a:ext>
            </a:extLst>
          </p:cNvPr>
          <p:cNvPicPr>
            <a:picLocks noChangeAspect="1"/>
          </p:cNvPicPr>
          <p:nvPr/>
        </p:nvPicPr>
        <p:blipFill>
          <a:blip r:embed="rId5">
            <a:alphaModFix amt="50000"/>
            <a:duotone>
              <a:schemeClr val="accent4">
                <a:shade val="45000"/>
                <a:satMod val="135000"/>
              </a:schemeClr>
              <a:prstClr val="white"/>
            </a:duotone>
            <a:extLst>
              <a:ext uri="{BEBA8EAE-BF5A-486C-A8C5-ECC9F3942E4B}">
                <a14:imgProps xmlns:a14="http://schemas.microsoft.com/office/drawing/2010/main">
                  <a14:imgLayer r:embed="rId6">
                    <a14:imgEffect>
                      <a14:colorTemperature colorTemp="8800"/>
                    </a14:imgEffect>
                  </a14:imgLayer>
                </a14:imgProps>
              </a:ext>
              <a:ext uri="{28A0092B-C50C-407E-A947-70E740481C1C}">
                <a14:useLocalDpi xmlns:a14="http://schemas.microsoft.com/office/drawing/2010/main" val="0"/>
              </a:ext>
            </a:extLst>
          </a:blip>
          <a:srcRect/>
          <a:stretch/>
        </p:blipFill>
        <p:spPr>
          <a:xfrm>
            <a:off x="18483943" y="8078547"/>
            <a:ext cx="5486400" cy="3455114"/>
          </a:xfrm>
          <a:prstGeom prst="rect">
            <a:avLst/>
          </a:prstGeom>
          <a:ln>
            <a:noFill/>
          </a:ln>
          <a:effectLst/>
          <a:scene3d>
            <a:camera prst="orthographicFront">
              <a:rot lat="0" lon="0" rev="0"/>
            </a:camera>
            <a:lightRig rig="contrasting" dir="t">
              <a:rot lat="0" lon="0" rev="1500000"/>
            </a:lightRig>
          </a:scene3d>
          <a:sp3d prstMaterial="metal">
            <a:bevelT w="88900" h="88900"/>
          </a:sp3d>
        </p:spPr>
      </p:pic>
      <p:pic>
        <p:nvPicPr>
          <p:cNvPr id="8" name="Picture 7">
            <a:extLst>
              <a:ext uri="{FF2B5EF4-FFF2-40B4-BE49-F238E27FC236}">
                <a16:creationId xmlns:a16="http://schemas.microsoft.com/office/drawing/2014/main" id="{FB2A9AEF-AB38-7144-38E6-1F20536B3EA5}"/>
              </a:ext>
            </a:extLst>
          </p:cNvPr>
          <p:cNvPicPr>
            <a:picLocks/>
          </p:cNvPicPr>
          <p:nvPr/>
        </p:nvPicPr>
        <p:blipFill>
          <a:blip r:embed="rId7" cstate="print">
            <a:extLst>
              <a:ext uri="{28A0092B-C50C-407E-A947-70E740481C1C}">
                <a14:useLocalDpi xmlns:a14="http://schemas.microsoft.com/office/drawing/2010/main" val="0"/>
              </a:ext>
            </a:extLst>
          </a:blip>
          <a:srcRect/>
          <a:stretch/>
        </p:blipFill>
        <p:spPr>
          <a:xfrm>
            <a:off x="22010914" y="44334"/>
            <a:ext cx="2160000" cy="2376000"/>
          </a:xfrm>
          <a:prstGeom prst="rect">
            <a:avLst/>
          </a:prstGeom>
        </p:spPr>
      </p:pic>
      <p:sp>
        <p:nvSpPr>
          <p:cNvPr id="11" name="TextBox 1">
            <a:extLst>
              <a:ext uri="{FF2B5EF4-FFF2-40B4-BE49-F238E27FC236}">
                <a16:creationId xmlns:a16="http://schemas.microsoft.com/office/drawing/2014/main" id="{AC5EC712-4450-43FC-B492-DEDE81C3F3DA}"/>
              </a:ext>
            </a:extLst>
          </p:cNvPr>
          <p:cNvSpPr txBox="1"/>
          <p:nvPr/>
        </p:nvSpPr>
        <p:spPr>
          <a:xfrm>
            <a:off x="2422391" y="10196965"/>
            <a:ext cx="8463064" cy="126609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horz" wrap="square" lIns="78283" tIns="78283" rIns="78283" bIns="78283" numCol="1" spcCol="38100" rtlCol="0" anchor="t">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1pPr>
            <a:lvl2pPr marL="0" marR="0" indent="4572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2pPr>
            <a:lvl3pPr marL="0" marR="0" indent="9144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3pPr>
            <a:lvl4pPr marL="0" marR="0" indent="13716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4pPr>
            <a:lvl5pPr marL="0" marR="0" indent="18288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5pPr>
            <a:lvl6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6pPr>
            <a:lvl7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7pPr>
            <a:lvl8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8pPr>
            <a:lvl9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9pPr>
          </a:lstStyle>
          <a:p>
            <a:pPr marL="0" marR="0" indent="0" algn="l" defTabSz="1662545" rtl="0" fontAlgn="auto" latinLnBrk="0" hangingPunct="0">
              <a:lnSpc>
                <a:spcPct val="100000"/>
              </a:lnSpc>
              <a:spcBef>
                <a:spcPts val="0"/>
              </a:spcBef>
              <a:spcAft>
                <a:spcPts val="0"/>
              </a:spcAft>
              <a:buClrTx/>
              <a:buSzTx/>
              <a:buFontTx/>
              <a:buNone/>
              <a:tabLst/>
            </a:pPr>
            <a:r>
              <a:rPr kumimoji="0" lang="en-US" sz="3600" b="1" i="0" u="none" strike="noStrike" cap="none" spc="0" normalizeH="0" baseline="0" dirty="0">
                <a:ln>
                  <a:noFill/>
                </a:ln>
                <a:solidFill>
                  <a:schemeClr val="bg1"/>
                </a:solidFill>
                <a:effectLst/>
                <a:uFillTx/>
                <a:latin typeface="Arial"/>
                <a:ea typeface="Arial"/>
                <a:cs typeface="Arial"/>
                <a:sym typeface="Arial"/>
              </a:rPr>
              <a:t>Vetted by –</a:t>
            </a:r>
            <a:r>
              <a:rPr kumimoji="0" lang="en-US" sz="3600" b="1" i="0" u="none" strike="noStrike" cap="none" spc="0" normalizeH="0" baseline="0" dirty="0" err="1">
                <a:ln>
                  <a:noFill/>
                </a:ln>
                <a:solidFill>
                  <a:schemeClr val="bg1"/>
                </a:solidFill>
                <a:effectLst/>
                <a:uFillTx/>
                <a:latin typeface="Arial"/>
                <a:ea typeface="Arial"/>
                <a:cs typeface="Arial"/>
                <a:sym typeface="Arial"/>
              </a:rPr>
              <a:t>Sh</a:t>
            </a:r>
            <a:r>
              <a:rPr lang="en-US" b="1" dirty="0" err="1">
                <a:solidFill>
                  <a:schemeClr val="bg1"/>
                </a:solidFill>
              </a:rPr>
              <a:t>.</a:t>
            </a:r>
            <a:r>
              <a:rPr kumimoji="0" lang="en-US" sz="3600" b="1" i="0" u="none" strike="noStrike" cap="none" spc="0" normalizeH="0" baseline="0" dirty="0" err="1">
                <a:ln>
                  <a:noFill/>
                </a:ln>
                <a:solidFill>
                  <a:schemeClr val="bg1"/>
                </a:solidFill>
                <a:effectLst/>
                <a:uFillTx/>
                <a:latin typeface="Arial"/>
                <a:ea typeface="Arial"/>
                <a:cs typeface="Arial"/>
                <a:sym typeface="Arial"/>
              </a:rPr>
              <a:t>Pushpendra</a:t>
            </a:r>
            <a:r>
              <a:rPr kumimoji="0" lang="en-US" sz="3600" b="1" i="0" u="none" strike="noStrike" cap="none" spc="0" normalizeH="0" baseline="0" dirty="0">
                <a:ln>
                  <a:noFill/>
                </a:ln>
                <a:solidFill>
                  <a:schemeClr val="bg1"/>
                </a:solidFill>
                <a:effectLst/>
                <a:uFillTx/>
                <a:latin typeface="Arial"/>
                <a:ea typeface="Arial"/>
                <a:cs typeface="Arial"/>
                <a:sym typeface="Arial"/>
              </a:rPr>
              <a:t> Kumar, DC  </a:t>
            </a:r>
          </a:p>
          <a:p>
            <a:pPr marL="0" marR="0" indent="0" algn="l" defTabSz="1662545" rtl="0" fontAlgn="auto" latinLnBrk="0" hangingPunct="0">
              <a:lnSpc>
                <a:spcPct val="100000"/>
              </a:lnSpc>
              <a:spcBef>
                <a:spcPts val="0"/>
              </a:spcBef>
              <a:spcAft>
                <a:spcPts val="0"/>
              </a:spcAft>
              <a:buClrTx/>
              <a:buSzTx/>
              <a:buFontTx/>
              <a:buNone/>
              <a:tabLst/>
            </a:pPr>
            <a:r>
              <a:rPr lang="en-US" b="1" dirty="0">
                <a:solidFill>
                  <a:schemeClr val="bg1"/>
                </a:solidFill>
              </a:rPr>
              <a:t>                    2 BN NDRF </a:t>
            </a:r>
            <a:endParaRPr kumimoji="0" lang="en-US" sz="3600" b="1" i="0" u="none" strike="noStrike" cap="none" spc="0" normalizeH="0" baseline="0" dirty="0">
              <a:ln>
                <a:noFill/>
              </a:ln>
              <a:solidFill>
                <a:schemeClr val="bg1"/>
              </a:solidFill>
              <a:effectLst/>
              <a:uFillTx/>
              <a:latin typeface="Arial"/>
              <a:ea typeface="Arial"/>
              <a:cs typeface="Arial"/>
              <a:sym typeface="Arial"/>
            </a:endParaRPr>
          </a:p>
        </p:txBody>
      </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Upon completing this lesson, you will be able to:">
            <a:extLst>
              <a:ext uri="{FF2B5EF4-FFF2-40B4-BE49-F238E27FC236}">
                <a16:creationId xmlns:a16="http://schemas.microsoft.com/office/drawing/2014/main" id="{C77F0D2F-63C2-DC7A-327A-7363CBB73A8D}"/>
              </a:ext>
            </a:extLst>
          </p:cNvPr>
          <p:cNvSpPr txBox="1">
            <a:spLocks/>
          </p:cNvSpPr>
          <p:nvPr/>
        </p:nvSpPr>
        <p:spPr>
          <a:xfrm>
            <a:off x="577892" y="2703577"/>
            <a:ext cx="7627938" cy="7756525"/>
          </a:xfrm>
          <a:prstGeom prst="rect">
            <a:avLst/>
          </a:prstGeom>
          <a:solidFill>
            <a:srgbClr val="E46C0A"/>
          </a:solidFill>
        </p:spPr>
        <p:txBody>
          <a:bodyPr lIns="89235" tIns="89235" rIns="89235" bIns="89235" anchor="t"/>
          <a:lstStyle>
            <a:lvl1pPr marL="0" marR="0" indent="0" algn="l" defTabSz="1896340" latinLnBrk="0">
              <a:lnSpc>
                <a:spcPct val="100000"/>
              </a:lnSpc>
              <a:spcBef>
                <a:spcPts val="2100"/>
              </a:spcBef>
              <a:spcAft>
                <a:spcPts val="0"/>
              </a:spcAft>
              <a:buClrTx/>
              <a:buSzTx/>
              <a:buFontTx/>
              <a:buNone/>
              <a:tabLst>
                <a:tab pos="2286000" algn="l"/>
                <a:tab pos="3644900" algn="l"/>
                <a:tab pos="5029200" algn="l"/>
                <a:tab pos="6388100" algn="l"/>
              </a:tabLst>
              <a:defRPr sz="4200" b="0" i="0" u="none" strike="noStrike" cap="none" spc="0" baseline="0">
                <a:solidFill>
                  <a:srgbClr val="000000"/>
                </a:solidFill>
                <a:uFillTx/>
                <a:latin typeface="Open Sans"/>
                <a:ea typeface="Open Sans"/>
                <a:cs typeface="Open Sans"/>
                <a:sym typeface="Open Sans"/>
              </a:defRPr>
            </a:lvl1pPr>
            <a:lvl2pPr marL="0" marR="0" indent="4572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2pPr>
            <a:lvl3pPr marL="0" marR="0" indent="9144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3pPr>
            <a:lvl4pPr marL="0" marR="0" indent="13716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4pPr>
            <a:lvl5pPr marL="0" marR="0" indent="18288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5pPr>
            <a:lvl6pPr marL="0" marR="0" indent="22860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6pPr>
            <a:lvl7pPr marL="0" marR="0" indent="27432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7pPr>
            <a:lvl8pPr marL="0" marR="0" indent="32004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8pPr>
            <a:lvl9pPr marL="0" marR="0" indent="36576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9pPr>
          </a:lstStyle>
          <a:p>
            <a:r>
              <a:rPr lang="hi-IN" sz="4800" dirty="0"/>
              <a:t>इस पाठ को पूरा करने पर, आप सक्षम होंगे:</a:t>
            </a:r>
            <a:endParaRPr lang="en-US" sz="4800" dirty="0"/>
          </a:p>
        </p:txBody>
      </p:sp>
      <p:sp>
        <p:nvSpPr>
          <p:cNvPr id="6" name="OBJECTIVES">
            <a:extLst>
              <a:ext uri="{FF2B5EF4-FFF2-40B4-BE49-F238E27FC236}">
                <a16:creationId xmlns:a16="http://schemas.microsoft.com/office/drawing/2014/main" id="{D3DB3725-B6EF-8DE8-0BDC-B71D6415B706}"/>
              </a:ext>
            </a:extLst>
          </p:cNvPr>
          <p:cNvSpPr txBox="1"/>
          <p:nvPr/>
        </p:nvSpPr>
        <p:spPr>
          <a:xfrm>
            <a:off x="10131865" y="874029"/>
            <a:ext cx="3046706" cy="1266091"/>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none" lIns="78283" tIns="78283" rIns="78283" bIns="78283">
            <a:spAutoFit/>
          </a:bodyPr>
          <a:lstStyle>
            <a:lvl1pPr defTabSz="1896340">
              <a:defRPr sz="7200" b="1">
                <a:solidFill>
                  <a:srgbClr val="C00000"/>
                </a:solidFill>
                <a:latin typeface="Open Sans"/>
                <a:ea typeface="Open Sans"/>
                <a:cs typeface="Open Sans"/>
                <a:sym typeface="Open Sans"/>
              </a:defRPr>
            </a:lvl1pPr>
          </a:lstStyle>
          <a:p>
            <a:r>
              <a:rPr lang="hi-IN" dirty="0"/>
              <a:t>उद्देश्यों</a:t>
            </a:r>
            <a:endParaRPr dirty="0"/>
          </a:p>
        </p:txBody>
      </p:sp>
      <p:sp>
        <p:nvSpPr>
          <p:cNvPr id="14" name="Slide Number">
            <a:extLst>
              <a:ext uri="{FF2B5EF4-FFF2-40B4-BE49-F238E27FC236}">
                <a16:creationId xmlns:a16="http://schemas.microsoft.com/office/drawing/2014/main" id="{83C7BAED-6F29-E142-C962-8C88F04D95BB}"/>
              </a:ext>
            </a:extLst>
          </p:cNvPr>
          <p:cNvSpPr txBox="1">
            <a:spLocks noGrp="1"/>
          </p:cNvSpPr>
          <p:nvPr>
            <p:ph type="sldNum" sz="quarter" idx="2"/>
          </p:nvPr>
        </p:nvSpPr>
        <p:spPr>
          <a:xfrm>
            <a:off x="22920941" y="12813338"/>
            <a:ext cx="386744" cy="677269"/>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2</a:t>
            </a:fld>
            <a:endParaRPr/>
          </a:p>
        </p:txBody>
      </p:sp>
      <p:sp>
        <p:nvSpPr>
          <p:cNvPr id="2" name="List two steps to treat a closed wound.…">
            <a:extLst>
              <a:ext uri="{FF2B5EF4-FFF2-40B4-BE49-F238E27FC236}">
                <a16:creationId xmlns:a16="http://schemas.microsoft.com/office/drawing/2014/main" id="{EBC88503-D9C9-8469-8868-CB6A6E8838C2}"/>
              </a:ext>
            </a:extLst>
          </p:cNvPr>
          <p:cNvSpPr txBox="1"/>
          <p:nvPr/>
        </p:nvSpPr>
        <p:spPr>
          <a:xfrm>
            <a:off x="11451002" y="4793811"/>
            <a:ext cx="11469939" cy="634440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8283" tIns="78283" rIns="78283" bIns="78283">
            <a:spAutoFit/>
          </a:bodyPr>
          <a:lstStyle/>
          <a:p>
            <a:pPr lvl="1" indent="0" defTabSz="1896340">
              <a:spcBef>
                <a:spcPts val="1000"/>
              </a:spcBef>
              <a:tabLst>
                <a:tab pos="2286000" algn="l"/>
                <a:tab pos="3644900" algn="l"/>
                <a:tab pos="5029200" algn="l"/>
                <a:tab pos="6388100" algn="l"/>
              </a:tabLst>
              <a:defRPr sz="4800">
                <a:latin typeface="Open Sans"/>
                <a:ea typeface="Open Sans"/>
                <a:cs typeface="Open Sans"/>
                <a:sym typeface="Open Sans"/>
              </a:defRPr>
            </a:pPr>
            <a:r>
              <a:rPr lang="hi-IN" sz="4800" dirty="0">
                <a:sym typeface="Open Sans"/>
              </a:rPr>
              <a:t>पशु चिकित्सा विज्ञान और पशु चिकित्सकों की महत्वपूर्ण भूमिकाओं से अवगत हों</a:t>
            </a:r>
          </a:p>
          <a:p>
            <a:pPr lvl="1" indent="0" defTabSz="1896340">
              <a:spcBef>
                <a:spcPts val="1000"/>
              </a:spcBef>
              <a:tabLst>
                <a:tab pos="2286000" algn="l"/>
                <a:tab pos="3644900" algn="l"/>
                <a:tab pos="5029200" algn="l"/>
                <a:tab pos="6388100" algn="l"/>
              </a:tabLst>
              <a:defRPr sz="4800">
                <a:latin typeface="Open Sans"/>
                <a:ea typeface="Open Sans"/>
                <a:cs typeface="Open Sans"/>
                <a:sym typeface="Open Sans"/>
              </a:defRPr>
            </a:pPr>
            <a:endParaRPr lang="en-US" sz="4400" dirty="0"/>
          </a:p>
          <a:p>
            <a:pPr lvl="1" indent="0" defTabSz="1896340">
              <a:spcBef>
                <a:spcPts val="1000"/>
              </a:spcBef>
              <a:tabLst>
                <a:tab pos="2286000" algn="l"/>
                <a:tab pos="3644900" algn="l"/>
                <a:tab pos="5029200" algn="l"/>
                <a:tab pos="6388100" algn="l"/>
              </a:tabLst>
              <a:defRPr sz="4800">
                <a:latin typeface="Open Sans"/>
                <a:ea typeface="Open Sans"/>
                <a:cs typeface="Open Sans"/>
                <a:sym typeface="Open Sans"/>
              </a:defRPr>
            </a:pPr>
            <a:endParaRPr lang="en-US" sz="1000" dirty="0"/>
          </a:p>
          <a:p>
            <a:pPr lvl="1" indent="0" defTabSz="1896340">
              <a:spcBef>
                <a:spcPts val="1000"/>
              </a:spcBef>
              <a:tabLst>
                <a:tab pos="2286000" algn="l"/>
                <a:tab pos="3644900" algn="l"/>
                <a:tab pos="5029200" algn="l"/>
                <a:tab pos="6388100" algn="l"/>
              </a:tabLst>
              <a:defRPr sz="4800">
                <a:latin typeface="Open Sans"/>
                <a:ea typeface="Open Sans"/>
                <a:cs typeface="Open Sans"/>
                <a:sym typeface="Open Sans"/>
              </a:defRPr>
            </a:pPr>
            <a:r>
              <a:rPr lang="hi-IN" sz="4800" dirty="0">
                <a:sym typeface="Open Sans"/>
              </a:rPr>
              <a:t>पशुपालन और पशुपालन के मुख्य पहलुओं के साथ परिचित करना</a:t>
            </a:r>
          </a:p>
          <a:p>
            <a:pPr lvl="1" indent="0" defTabSz="1896340">
              <a:spcBef>
                <a:spcPts val="1000"/>
              </a:spcBef>
              <a:tabLst>
                <a:tab pos="2286000" algn="l"/>
                <a:tab pos="3644900" algn="l"/>
                <a:tab pos="5029200" algn="l"/>
                <a:tab pos="6388100" algn="l"/>
              </a:tabLst>
              <a:defRPr sz="4800">
                <a:latin typeface="Open Sans"/>
                <a:ea typeface="Open Sans"/>
                <a:cs typeface="Open Sans"/>
                <a:sym typeface="Open Sans"/>
              </a:defRPr>
            </a:pPr>
            <a:endParaRPr lang="hi-IN" sz="4000" dirty="0">
              <a:sym typeface="Open Sans"/>
            </a:endParaRPr>
          </a:p>
          <a:p>
            <a:pPr lvl="1" indent="0" defTabSz="1896340">
              <a:spcBef>
                <a:spcPts val="1000"/>
              </a:spcBef>
              <a:tabLst>
                <a:tab pos="2286000" algn="l"/>
                <a:tab pos="3644900" algn="l"/>
                <a:tab pos="5029200" algn="l"/>
                <a:tab pos="6388100" algn="l"/>
              </a:tabLst>
              <a:defRPr sz="4800">
                <a:latin typeface="Open Sans"/>
                <a:ea typeface="Open Sans"/>
                <a:cs typeface="Open Sans"/>
                <a:sym typeface="Open Sans"/>
              </a:defRPr>
            </a:pPr>
            <a:r>
              <a:rPr lang="hi-IN" sz="4800" dirty="0">
                <a:sym typeface="Open Sans"/>
              </a:rPr>
              <a:t> जानवरों की 04 मुख्य श्रेणियाँ</a:t>
            </a:r>
            <a:endParaRPr lang="en-US" sz="1000" dirty="0"/>
          </a:p>
          <a:p>
            <a:pPr lvl="1" indent="0" defTabSz="1896340">
              <a:spcBef>
                <a:spcPts val="1000"/>
              </a:spcBef>
              <a:tabLst>
                <a:tab pos="2286000" algn="l"/>
                <a:tab pos="3644900" algn="l"/>
                <a:tab pos="5029200" algn="l"/>
                <a:tab pos="6388100" algn="l"/>
              </a:tabLst>
              <a:defRPr sz="4800">
                <a:latin typeface="Open Sans"/>
                <a:ea typeface="Open Sans"/>
                <a:cs typeface="Open Sans"/>
                <a:sym typeface="Open Sans"/>
              </a:defRPr>
            </a:pPr>
            <a:endParaRPr lang="en-US" sz="1000" dirty="0"/>
          </a:p>
        </p:txBody>
      </p:sp>
      <p:grpSp>
        <p:nvGrpSpPr>
          <p:cNvPr id="3" name="Group">
            <a:extLst>
              <a:ext uri="{FF2B5EF4-FFF2-40B4-BE49-F238E27FC236}">
                <a16:creationId xmlns:a16="http://schemas.microsoft.com/office/drawing/2014/main" id="{8B29F151-C2FD-2760-8D02-12B45828F2B8}"/>
              </a:ext>
            </a:extLst>
          </p:cNvPr>
          <p:cNvGrpSpPr/>
          <p:nvPr/>
        </p:nvGrpSpPr>
        <p:grpSpPr>
          <a:xfrm>
            <a:off x="9844663" y="4793811"/>
            <a:ext cx="1219201" cy="1681958"/>
            <a:chOff x="0" y="115975"/>
            <a:chExt cx="1219200" cy="1681957"/>
          </a:xfrm>
        </p:grpSpPr>
        <p:sp>
          <p:nvSpPr>
            <p:cNvPr id="5" name="Circle">
              <a:extLst>
                <a:ext uri="{FF2B5EF4-FFF2-40B4-BE49-F238E27FC236}">
                  <a16:creationId xmlns:a16="http://schemas.microsoft.com/office/drawing/2014/main" id="{A2CF8A5D-63AF-0550-745A-87A9FACA797A}"/>
                </a:ext>
              </a:extLst>
            </p:cNvPr>
            <p:cNvSpPr/>
            <p:nvPr/>
          </p:nvSpPr>
          <p:spPr>
            <a:xfrm>
              <a:off x="0" y="265245"/>
              <a:ext cx="1219200" cy="1219201"/>
            </a:xfrm>
            <a:prstGeom prst="ellipse">
              <a:avLst/>
            </a:prstGeom>
            <a:solidFill>
              <a:srgbClr val="DDDDDD"/>
            </a:solidFill>
            <a:ln w="12700" cap="flat">
              <a:noFill/>
              <a:miter lim="400000"/>
            </a:ln>
            <a:effectLst/>
          </p:spPr>
          <p:txBody>
            <a:bodyPr wrap="square" lIns="78283" tIns="78283" rIns="78283" bIns="78283" numCol="1" anchor="t">
              <a:noAutofit/>
            </a:bodyPr>
            <a:lstStyle/>
            <a:p>
              <a:endParaRPr/>
            </a:p>
          </p:txBody>
        </p:sp>
        <p:sp>
          <p:nvSpPr>
            <p:cNvPr id="15" name="1">
              <a:extLst>
                <a:ext uri="{FF2B5EF4-FFF2-40B4-BE49-F238E27FC236}">
                  <a16:creationId xmlns:a16="http://schemas.microsoft.com/office/drawing/2014/main" id="{C9CBD52F-5810-657C-5DB9-93367EE39DAA}"/>
                </a:ext>
              </a:extLst>
            </p:cNvPr>
            <p:cNvSpPr txBox="1"/>
            <p:nvPr/>
          </p:nvSpPr>
          <p:spPr>
            <a:xfrm>
              <a:off x="261804" y="115975"/>
              <a:ext cx="822592" cy="1681958"/>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8283" tIns="78283" rIns="78283" bIns="78283" numCol="1" anchor="t">
              <a:noAutofit/>
            </a:bodyPr>
            <a:lstStyle>
              <a:lvl1pPr>
                <a:defRPr sz="7200" i="1">
                  <a:solidFill>
                    <a:srgbClr val="C00000"/>
                  </a:solidFill>
                  <a:latin typeface="Open Sans"/>
                  <a:ea typeface="Open Sans"/>
                  <a:cs typeface="Open Sans"/>
                  <a:sym typeface="Open Sans"/>
                </a:defRPr>
              </a:lvl1pPr>
            </a:lstStyle>
            <a:p>
              <a:r>
                <a:t>1</a:t>
              </a:r>
            </a:p>
          </p:txBody>
        </p:sp>
      </p:grpSp>
      <p:grpSp>
        <p:nvGrpSpPr>
          <p:cNvPr id="16" name="Group">
            <a:extLst>
              <a:ext uri="{FF2B5EF4-FFF2-40B4-BE49-F238E27FC236}">
                <a16:creationId xmlns:a16="http://schemas.microsoft.com/office/drawing/2014/main" id="{08DADF9C-5398-2401-4FC4-D7AE40380090}"/>
              </a:ext>
            </a:extLst>
          </p:cNvPr>
          <p:cNvGrpSpPr/>
          <p:nvPr/>
        </p:nvGrpSpPr>
        <p:grpSpPr>
          <a:xfrm>
            <a:off x="9844662" y="7323226"/>
            <a:ext cx="1219201" cy="1681958"/>
            <a:chOff x="0" y="115975"/>
            <a:chExt cx="1219200" cy="1681957"/>
          </a:xfrm>
        </p:grpSpPr>
        <p:sp>
          <p:nvSpPr>
            <p:cNvPr id="17" name="Circle">
              <a:extLst>
                <a:ext uri="{FF2B5EF4-FFF2-40B4-BE49-F238E27FC236}">
                  <a16:creationId xmlns:a16="http://schemas.microsoft.com/office/drawing/2014/main" id="{8FBE3C0A-15F5-0E5E-B830-BF6C48A0D876}"/>
                </a:ext>
              </a:extLst>
            </p:cNvPr>
            <p:cNvSpPr/>
            <p:nvPr/>
          </p:nvSpPr>
          <p:spPr>
            <a:xfrm>
              <a:off x="0" y="265245"/>
              <a:ext cx="1219200" cy="1219201"/>
            </a:xfrm>
            <a:prstGeom prst="ellipse">
              <a:avLst/>
            </a:prstGeom>
            <a:solidFill>
              <a:srgbClr val="DDDDDD"/>
            </a:solidFill>
            <a:ln w="12700" cap="flat">
              <a:noFill/>
              <a:miter lim="400000"/>
            </a:ln>
            <a:effectLst/>
          </p:spPr>
          <p:txBody>
            <a:bodyPr wrap="square" lIns="78283" tIns="78283" rIns="78283" bIns="78283" numCol="1" anchor="t">
              <a:noAutofit/>
            </a:bodyPr>
            <a:lstStyle/>
            <a:p>
              <a:endParaRPr/>
            </a:p>
          </p:txBody>
        </p:sp>
        <p:sp>
          <p:nvSpPr>
            <p:cNvPr id="18" name="2">
              <a:extLst>
                <a:ext uri="{FF2B5EF4-FFF2-40B4-BE49-F238E27FC236}">
                  <a16:creationId xmlns:a16="http://schemas.microsoft.com/office/drawing/2014/main" id="{35D8AC1A-4264-2AA1-BAA4-1BDF77B0C62F}"/>
                </a:ext>
              </a:extLst>
            </p:cNvPr>
            <p:cNvSpPr txBox="1"/>
            <p:nvPr/>
          </p:nvSpPr>
          <p:spPr>
            <a:xfrm>
              <a:off x="261804" y="115975"/>
              <a:ext cx="822592" cy="1681958"/>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8283" tIns="78283" rIns="78283" bIns="78283" numCol="1" anchor="t">
              <a:noAutofit/>
            </a:bodyPr>
            <a:lstStyle>
              <a:lvl1pPr>
                <a:defRPr sz="7200" i="1">
                  <a:solidFill>
                    <a:srgbClr val="C00000"/>
                  </a:solidFill>
                  <a:latin typeface="Open Sans"/>
                  <a:ea typeface="Open Sans"/>
                  <a:cs typeface="Open Sans"/>
                  <a:sym typeface="Open Sans"/>
                </a:defRPr>
              </a:lvl1pPr>
            </a:lstStyle>
            <a:p>
              <a:r>
                <a:t>2</a:t>
              </a:r>
            </a:p>
          </p:txBody>
        </p:sp>
      </p:grpSp>
      <p:grpSp>
        <p:nvGrpSpPr>
          <p:cNvPr id="19" name="Group">
            <a:extLst>
              <a:ext uri="{FF2B5EF4-FFF2-40B4-BE49-F238E27FC236}">
                <a16:creationId xmlns:a16="http://schemas.microsoft.com/office/drawing/2014/main" id="{0D759317-3EBB-A115-0ADE-46E1553D198C}"/>
              </a:ext>
            </a:extLst>
          </p:cNvPr>
          <p:cNvGrpSpPr/>
          <p:nvPr/>
        </p:nvGrpSpPr>
        <p:grpSpPr>
          <a:xfrm>
            <a:off x="9844661" y="9474419"/>
            <a:ext cx="1219201" cy="1681958"/>
            <a:chOff x="0" y="141375"/>
            <a:chExt cx="1219200" cy="1681957"/>
          </a:xfrm>
        </p:grpSpPr>
        <p:sp>
          <p:nvSpPr>
            <p:cNvPr id="20" name="Circle">
              <a:extLst>
                <a:ext uri="{FF2B5EF4-FFF2-40B4-BE49-F238E27FC236}">
                  <a16:creationId xmlns:a16="http://schemas.microsoft.com/office/drawing/2014/main" id="{F9DC0021-9CFD-8817-3C96-3E2D63C53124}"/>
                </a:ext>
              </a:extLst>
            </p:cNvPr>
            <p:cNvSpPr/>
            <p:nvPr/>
          </p:nvSpPr>
          <p:spPr>
            <a:xfrm>
              <a:off x="0" y="265245"/>
              <a:ext cx="1219200" cy="1219201"/>
            </a:xfrm>
            <a:prstGeom prst="ellipse">
              <a:avLst/>
            </a:prstGeom>
            <a:solidFill>
              <a:srgbClr val="DDDDDD"/>
            </a:solidFill>
            <a:ln w="12700" cap="flat">
              <a:noFill/>
              <a:miter lim="400000"/>
            </a:ln>
            <a:effectLst/>
          </p:spPr>
          <p:txBody>
            <a:bodyPr wrap="square" lIns="78283" tIns="78283" rIns="78283" bIns="78283" numCol="1" anchor="t">
              <a:noAutofit/>
            </a:bodyPr>
            <a:lstStyle/>
            <a:p>
              <a:endParaRPr/>
            </a:p>
          </p:txBody>
        </p:sp>
        <p:sp>
          <p:nvSpPr>
            <p:cNvPr id="21" name="3">
              <a:extLst>
                <a:ext uri="{FF2B5EF4-FFF2-40B4-BE49-F238E27FC236}">
                  <a16:creationId xmlns:a16="http://schemas.microsoft.com/office/drawing/2014/main" id="{6EBD057F-C604-9D19-CD55-A353B8988AE9}"/>
                </a:ext>
              </a:extLst>
            </p:cNvPr>
            <p:cNvSpPr txBox="1"/>
            <p:nvPr/>
          </p:nvSpPr>
          <p:spPr>
            <a:xfrm>
              <a:off x="287204" y="141375"/>
              <a:ext cx="822592" cy="1681958"/>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8283" tIns="78283" rIns="78283" bIns="78283" numCol="1" anchor="t">
              <a:noAutofit/>
            </a:bodyPr>
            <a:lstStyle>
              <a:lvl1pPr>
                <a:defRPr sz="7200" i="1">
                  <a:solidFill>
                    <a:srgbClr val="C00000"/>
                  </a:solidFill>
                  <a:latin typeface="Open Sans"/>
                  <a:ea typeface="Open Sans"/>
                  <a:cs typeface="Open Sans"/>
                  <a:sym typeface="Open Sans"/>
                </a:defRPr>
              </a:lvl1pPr>
            </a:lstStyle>
            <a:p>
              <a:r>
                <a:rPr dirty="0"/>
                <a:t>3</a:t>
              </a:r>
            </a:p>
          </p:txBody>
        </p:sp>
      </p:grpSp>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A2A287-F30E-965F-8CE8-767FBC7C07C6}"/>
            </a:ext>
          </a:extLst>
        </p:cNvPr>
        <p:cNvGrpSpPr/>
        <p:nvPr/>
      </p:nvGrpSpPr>
      <p:grpSpPr>
        <a:xfrm>
          <a:off x="0" y="0"/>
          <a:ext cx="0" cy="0"/>
          <a:chOff x="0" y="0"/>
          <a:chExt cx="0" cy="0"/>
        </a:xfrm>
      </p:grpSpPr>
      <p:sp>
        <p:nvSpPr>
          <p:cNvPr id="4" name="Upon completing this lesson, you will be able to:">
            <a:extLst>
              <a:ext uri="{FF2B5EF4-FFF2-40B4-BE49-F238E27FC236}">
                <a16:creationId xmlns:a16="http://schemas.microsoft.com/office/drawing/2014/main" id="{F5718F69-9DD9-9433-D379-32CAAFCAE4EB}"/>
              </a:ext>
            </a:extLst>
          </p:cNvPr>
          <p:cNvSpPr txBox="1">
            <a:spLocks/>
          </p:cNvSpPr>
          <p:nvPr/>
        </p:nvSpPr>
        <p:spPr>
          <a:xfrm>
            <a:off x="577892" y="2703577"/>
            <a:ext cx="7627938" cy="7756525"/>
          </a:xfrm>
          <a:prstGeom prst="rect">
            <a:avLst/>
          </a:prstGeom>
          <a:solidFill>
            <a:srgbClr val="E46C0A"/>
          </a:solidFill>
        </p:spPr>
        <p:txBody>
          <a:bodyPr lIns="89235" tIns="89235" rIns="89235" bIns="89235" anchor="t"/>
          <a:lstStyle>
            <a:lvl1pPr marL="0" marR="0" indent="0" algn="l" defTabSz="1896340" latinLnBrk="0">
              <a:lnSpc>
                <a:spcPct val="100000"/>
              </a:lnSpc>
              <a:spcBef>
                <a:spcPts val="2100"/>
              </a:spcBef>
              <a:spcAft>
                <a:spcPts val="0"/>
              </a:spcAft>
              <a:buClrTx/>
              <a:buSzTx/>
              <a:buFontTx/>
              <a:buNone/>
              <a:tabLst>
                <a:tab pos="2286000" algn="l"/>
                <a:tab pos="3644900" algn="l"/>
                <a:tab pos="5029200" algn="l"/>
                <a:tab pos="6388100" algn="l"/>
              </a:tabLst>
              <a:defRPr sz="4200" b="0" i="0" u="none" strike="noStrike" cap="none" spc="0" baseline="0">
                <a:solidFill>
                  <a:srgbClr val="000000"/>
                </a:solidFill>
                <a:uFillTx/>
                <a:latin typeface="Open Sans"/>
                <a:ea typeface="Open Sans"/>
                <a:cs typeface="Open Sans"/>
                <a:sym typeface="Open Sans"/>
              </a:defRPr>
            </a:lvl1pPr>
            <a:lvl2pPr marL="0" marR="0" indent="4572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2pPr>
            <a:lvl3pPr marL="0" marR="0" indent="9144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3pPr>
            <a:lvl4pPr marL="0" marR="0" indent="13716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4pPr>
            <a:lvl5pPr marL="0" marR="0" indent="18288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5pPr>
            <a:lvl6pPr marL="0" marR="0" indent="22860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6pPr>
            <a:lvl7pPr marL="0" marR="0" indent="27432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7pPr>
            <a:lvl8pPr marL="0" marR="0" indent="32004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8pPr>
            <a:lvl9pPr marL="0" marR="0" indent="36576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9pPr>
          </a:lstStyle>
          <a:p>
            <a:r>
              <a:rPr lang="hi-IN" sz="4800" dirty="0"/>
              <a:t>इस पाठ को पूरा करने पर, आप सक्षम होंगे:</a:t>
            </a:r>
            <a:endParaRPr lang="en-US" sz="4800" dirty="0"/>
          </a:p>
        </p:txBody>
      </p:sp>
      <p:sp>
        <p:nvSpPr>
          <p:cNvPr id="6" name="OBJECTIVES">
            <a:extLst>
              <a:ext uri="{FF2B5EF4-FFF2-40B4-BE49-F238E27FC236}">
                <a16:creationId xmlns:a16="http://schemas.microsoft.com/office/drawing/2014/main" id="{800CDD3E-D678-F499-FEBF-63CF25662869}"/>
              </a:ext>
            </a:extLst>
          </p:cNvPr>
          <p:cNvSpPr txBox="1"/>
          <p:nvPr/>
        </p:nvSpPr>
        <p:spPr>
          <a:xfrm>
            <a:off x="8661373" y="787889"/>
            <a:ext cx="3046706" cy="1266091"/>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none" lIns="78283" tIns="78283" rIns="78283" bIns="78283">
            <a:spAutoFit/>
          </a:bodyPr>
          <a:lstStyle>
            <a:lvl1pPr defTabSz="1896340">
              <a:defRPr sz="7200" b="1">
                <a:solidFill>
                  <a:srgbClr val="C00000"/>
                </a:solidFill>
                <a:latin typeface="Open Sans"/>
                <a:ea typeface="Open Sans"/>
                <a:cs typeface="Open Sans"/>
                <a:sym typeface="Open Sans"/>
              </a:defRPr>
            </a:lvl1pPr>
          </a:lstStyle>
          <a:p>
            <a:r>
              <a:rPr lang="hi-IN" dirty="0"/>
              <a:t>उद्देश्यों</a:t>
            </a:r>
            <a:endParaRPr dirty="0"/>
          </a:p>
        </p:txBody>
      </p:sp>
      <p:sp>
        <p:nvSpPr>
          <p:cNvPr id="14" name="Slide Number">
            <a:extLst>
              <a:ext uri="{FF2B5EF4-FFF2-40B4-BE49-F238E27FC236}">
                <a16:creationId xmlns:a16="http://schemas.microsoft.com/office/drawing/2014/main" id="{604411A1-C3C6-2F4F-82AF-C46323EE4C08}"/>
              </a:ext>
            </a:extLst>
          </p:cNvPr>
          <p:cNvSpPr txBox="1">
            <a:spLocks noGrp="1"/>
          </p:cNvSpPr>
          <p:nvPr>
            <p:ph type="sldNum" sz="quarter" idx="2"/>
          </p:nvPr>
        </p:nvSpPr>
        <p:spPr>
          <a:xfrm>
            <a:off x="22920941" y="12813338"/>
            <a:ext cx="386744" cy="677269"/>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t>3</a:t>
            </a:fld>
            <a:endParaRPr dirty="0"/>
          </a:p>
        </p:txBody>
      </p:sp>
      <p:sp>
        <p:nvSpPr>
          <p:cNvPr id="11" name="List the steps for pre-hospital treatment of abdominal and genital injuries.…">
            <a:extLst>
              <a:ext uri="{FF2B5EF4-FFF2-40B4-BE49-F238E27FC236}">
                <a16:creationId xmlns:a16="http://schemas.microsoft.com/office/drawing/2014/main" id="{BEF55332-CC02-5DD3-398F-EB9D59495A1F}"/>
              </a:ext>
            </a:extLst>
          </p:cNvPr>
          <p:cNvSpPr txBox="1"/>
          <p:nvPr/>
        </p:nvSpPr>
        <p:spPr>
          <a:xfrm>
            <a:off x="11656862" y="4893571"/>
            <a:ext cx="11672690" cy="658549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8283" tIns="78283" rIns="78283" bIns="78283">
            <a:spAutoFit/>
          </a:bodyPr>
          <a:lstStyle/>
          <a:p>
            <a:pPr lvl="1" indent="0" defTabSz="1896340">
              <a:spcBef>
                <a:spcPts val="1000"/>
              </a:spcBef>
              <a:tabLst>
                <a:tab pos="2286000" algn="l"/>
                <a:tab pos="3644900" algn="l"/>
                <a:tab pos="5029200" algn="l"/>
                <a:tab pos="6388100" algn="l"/>
              </a:tabLst>
              <a:defRPr sz="4800">
                <a:latin typeface="Open Sans"/>
                <a:ea typeface="Open Sans"/>
                <a:cs typeface="Open Sans"/>
                <a:sym typeface="Open Sans"/>
              </a:defRPr>
            </a:pPr>
            <a:r>
              <a:rPr lang="hi-IN" sz="4800" dirty="0">
                <a:sym typeface="Open Sans"/>
              </a:rPr>
              <a:t>जानवरों की बुनियादी शारीरिक रचना का अवलोकन प्राप्त करें</a:t>
            </a:r>
            <a:endParaRPr lang="hi-IN" sz="4000" dirty="0"/>
          </a:p>
          <a:p>
            <a:pPr lvl="1" indent="0" defTabSz="1896340">
              <a:spcBef>
                <a:spcPts val="1000"/>
              </a:spcBef>
              <a:tabLst>
                <a:tab pos="2286000" algn="l"/>
                <a:tab pos="3644900" algn="l"/>
                <a:tab pos="5029200" algn="l"/>
                <a:tab pos="6388100" algn="l"/>
              </a:tabLst>
              <a:defRPr sz="4800">
                <a:latin typeface="Open Sans"/>
                <a:ea typeface="Open Sans"/>
                <a:cs typeface="Open Sans"/>
                <a:sym typeface="Open Sans"/>
              </a:defRPr>
            </a:pPr>
            <a:endParaRPr sz="4000" dirty="0"/>
          </a:p>
          <a:p>
            <a:pPr lvl="1" indent="0" defTabSz="1896340">
              <a:spcBef>
                <a:spcPts val="1000"/>
              </a:spcBef>
              <a:tabLst>
                <a:tab pos="2286000" algn="l"/>
                <a:tab pos="3644900" algn="l"/>
                <a:tab pos="5029200" algn="l"/>
                <a:tab pos="6388100" algn="l"/>
              </a:tabLst>
              <a:defRPr sz="4800">
                <a:latin typeface="Open Sans"/>
                <a:ea typeface="Open Sans"/>
                <a:cs typeface="Open Sans"/>
                <a:sym typeface="Open Sans"/>
              </a:defRPr>
            </a:pPr>
            <a:r>
              <a:rPr lang="hi-IN" sz="4800" dirty="0">
                <a:sym typeface="Open Sans"/>
              </a:rPr>
              <a:t>दुर्व्यवहार के दौरान पशु व्यवहार के साथ परिचित</a:t>
            </a:r>
          </a:p>
          <a:p>
            <a:pPr lvl="1" indent="0" defTabSz="1896340">
              <a:spcBef>
                <a:spcPts val="1000"/>
              </a:spcBef>
              <a:tabLst>
                <a:tab pos="2286000" algn="l"/>
                <a:tab pos="3644900" algn="l"/>
                <a:tab pos="5029200" algn="l"/>
                <a:tab pos="6388100" algn="l"/>
              </a:tabLst>
              <a:defRPr sz="4800">
                <a:latin typeface="Open Sans"/>
                <a:ea typeface="Open Sans"/>
                <a:cs typeface="Open Sans"/>
                <a:sym typeface="Open Sans"/>
              </a:defRPr>
            </a:pPr>
            <a:endParaRPr lang="hi-IN" sz="4800" dirty="0">
              <a:sym typeface="Open Sans"/>
            </a:endParaRPr>
          </a:p>
          <a:p>
            <a:pPr lvl="1" indent="0" defTabSz="1896340">
              <a:spcBef>
                <a:spcPts val="1000"/>
              </a:spcBef>
              <a:tabLst>
                <a:tab pos="2286000" algn="l"/>
                <a:tab pos="3644900" algn="l"/>
                <a:tab pos="5029200" algn="l"/>
                <a:tab pos="6388100" algn="l"/>
              </a:tabLst>
              <a:defRPr sz="4800">
                <a:latin typeface="Open Sans"/>
                <a:ea typeface="Open Sans"/>
                <a:cs typeface="Open Sans"/>
                <a:sym typeface="Open Sans"/>
              </a:defRPr>
            </a:pPr>
            <a:endParaRPr lang="hi-IN" sz="4800" dirty="0">
              <a:sym typeface="Open Sans"/>
            </a:endParaRPr>
          </a:p>
          <a:p>
            <a:pPr lvl="1" indent="0" defTabSz="1896340">
              <a:spcBef>
                <a:spcPts val="1000"/>
              </a:spcBef>
              <a:tabLst>
                <a:tab pos="2286000" algn="l"/>
                <a:tab pos="3644900" algn="l"/>
                <a:tab pos="5029200" algn="l"/>
                <a:tab pos="6388100" algn="l"/>
              </a:tabLst>
              <a:defRPr sz="4800">
                <a:latin typeface="Open Sans"/>
                <a:ea typeface="Open Sans"/>
                <a:cs typeface="Open Sans"/>
                <a:sym typeface="Open Sans"/>
              </a:defRPr>
            </a:pPr>
            <a:r>
              <a:rPr lang="hi-IN" sz="4800" dirty="0">
                <a:sym typeface="Open Sans"/>
              </a:rPr>
              <a:t>पशुओं के प्रमुख फिजियोलॉजिकल पैरामीटर के साथ परिचित</a:t>
            </a:r>
            <a:endParaRPr lang="en-US" dirty="0"/>
          </a:p>
        </p:txBody>
      </p:sp>
      <p:grpSp>
        <p:nvGrpSpPr>
          <p:cNvPr id="12" name="Group">
            <a:extLst>
              <a:ext uri="{FF2B5EF4-FFF2-40B4-BE49-F238E27FC236}">
                <a16:creationId xmlns:a16="http://schemas.microsoft.com/office/drawing/2014/main" id="{9E26B23D-EC0D-D259-AA03-DBA601374870}"/>
              </a:ext>
            </a:extLst>
          </p:cNvPr>
          <p:cNvGrpSpPr/>
          <p:nvPr/>
        </p:nvGrpSpPr>
        <p:grpSpPr>
          <a:xfrm>
            <a:off x="9844663" y="7385703"/>
            <a:ext cx="1219201" cy="1681958"/>
            <a:chOff x="0" y="128675"/>
            <a:chExt cx="1219200" cy="1681957"/>
          </a:xfrm>
        </p:grpSpPr>
        <p:sp>
          <p:nvSpPr>
            <p:cNvPr id="13" name="Circle">
              <a:extLst>
                <a:ext uri="{FF2B5EF4-FFF2-40B4-BE49-F238E27FC236}">
                  <a16:creationId xmlns:a16="http://schemas.microsoft.com/office/drawing/2014/main" id="{086D5DC9-3E03-A6E4-D284-B105E33ADEBD}"/>
                </a:ext>
              </a:extLst>
            </p:cNvPr>
            <p:cNvSpPr/>
            <p:nvPr/>
          </p:nvSpPr>
          <p:spPr>
            <a:xfrm>
              <a:off x="0" y="265245"/>
              <a:ext cx="1219200" cy="1219201"/>
            </a:xfrm>
            <a:prstGeom prst="ellipse">
              <a:avLst/>
            </a:prstGeom>
            <a:solidFill>
              <a:srgbClr val="DDDDDD"/>
            </a:solidFill>
            <a:ln w="12700" cap="flat">
              <a:noFill/>
              <a:miter lim="400000"/>
            </a:ln>
            <a:effectLst/>
          </p:spPr>
          <p:txBody>
            <a:bodyPr wrap="square" lIns="78283" tIns="78283" rIns="78283" bIns="78283" numCol="1" anchor="t">
              <a:noAutofit/>
            </a:bodyPr>
            <a:lstStyle/>
            <a:p>
              <a:endParaRPr/>
            </a:p>
          </p:txBody>
        </p:sp>
        <p:sp>
          <p:nvSpPr>
            <p:cNvPr id="15" name="5">
              <a:extLst>
                <a:ext uri="{FF2B5EF4-FFF2-40B4-BE49-F238E27FC236}">
                  <a16:creationId xmlns:a16="http://schemas.microsoft.com/office/drawing/2014/main" id="{4A2604BD-E1FB-C4CE-2AE1-B6BB6C11DCCA}"/>
                </a:ext>
              </a:extLst>
            </p:cNvPr>
            <p:cNvSpPr txBox="1"/>
            <p:nvPr/>
          </p:nvSpPr>
          <p:spPr>
            <a:xfrm>
              <a:off x="261804" y="128675"/>
              <a:ext cx="822592" cy="1681958"/>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8283" tIns="78283" rIns="78283" bIns="78283" numCol="1" anchor="t">
              <a:noAutofit/>
            </a:bodyPr>
            <a:lstStyle>
              <a:lvl1pPr>
                <a:defRPr sz="7200" i="1">
                  <a:solidFill>
                    <a:srgbClr val="C00000"/>
                  </a:solidFill>
                  <a:latin typeface="Open Sans"/>
                  <a:ea typeface="Open Sans"/>
                  <a:cs typeface="Open Sans"/>
                  <a:sym typeface="Open Sans"/>
                </a:defRPr>
              </a:lvl1pPr>
            </a:lstStyle>
            <a:p>
              <a:r>
                <a:t>5</a:t>
              </a:r>
            </a:p>
          </p:txBody>
        </p:sp>
      </p:grpSp>
      <p:grpSp>
        <p:nvGrpSpPr>
          <p:cNvPr id="16" name="Group">
            <a:extLst>
              <a:ext uri="{FF2B5EF4-FFF2-40B4-BE49-F238E27FC236}">
                <a16:creationId xmlns:a16="http://schemas.microsoft.com/office/drawing/2014/main" id="{50C4015E-D5DA-D2A7-2FE8-CA0535FA3608}"/>
              </a:ext>
            </a:extLst>
          </p:cNvPr>
          <p:cNvGrpSpPr/>
          <p:nvPr/>
        </p:nvGrpSpPr>
        <p:grpSpPr>
          <a:xfrm>
            <a:off x="9844663" y="4931051"/>
            <a:ext cx="1219201" cy="1681958"/>
            <a:chOff x="0" y="115975"/>
            <a:chExt cx="1219200" cy="1681957"/>
          </a:xfrm>
        </p:grpSpPr>
        <p:sp>
          <p:nvSpPr>
            <p:cNvPr id="17" name="Circle">
              <a:extLst>
                <a:ext uri="{FF2B5EF4-FFF2-40B4-BE49-F238E27FC236}">
                  <a16:creationId xmlns:a16="http://schemas.microsoft.com/office/drawing/2014/main" id="{BF50029C-F771-45F8-94B5-4E7555B5F7F2}"/>
                </a:ext>
              </a:extLst>
            </p:cNvPr>
            <p:cNvSpPr/>
            <p:nvPr/>
          </p:nvSpPr>
          <p:spPr>
            <a:xfrm>
              <a:off x="0" y="265245"/>
              <a:ext cx="1219200" cy="1219201"/>
            </a:xfrm>
            <a:prstGeom prst="ellipse">
              <a:avLst/>
            </a:prstGeom>
            <a:solidFill>
              <a:srgbClr val="DDDDDD"/>
            </a:solidFill>
            <a:ln w="12700" cap="flat">
              <a:noFill/>
              <a:miter lim="400000"/>
            </a:ln>
            <a:effectLst/>
          </p:spPr>
          <p:txBody>
            <a:bodyPr wrap="square" lIns="78283" tIns="78283" rIns="78283" bIns="78283" numCol="1" anchor="t">
              <a:noAutofit/>
            </a:bodyPr>
            <a:lstStyle/>
            <a:p>
              <a:endParaRPr/>
            </a:p>
          </p:txBody>
        </p:sp>
        <p:sp>
          <p:nvSpPr>
            <p:cNvPr id="18" name="4">
              <a:extLst>
                <a:ext uri="{FF2B5EF4-FFF2-40B4-BE49-F238E27FC236}">
                  <a16:creationId xmlns:a16="http://schemas.microsoft.com/office/drawing/2014/main" id="{F8220238-A431-8733-1830-5F2927E9F2D4}"/>
                </a:ext>
              </a:extLst>
            </p:cNvPr>
            <p:cNvSpPr txBox="1"/>
            <p:nvPr/>
          </p:nvSpPr>
          <p:spPr>
            <a:xfrm>
              <a:off x="249104" y="115975"/>
              <a:ext cx="822592" cy="1681958"/>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8283" tIns="78283" rIns="78283" bIns="78283" numCol="1" anchor="t">
              <a:noAutofit/>
            </a:bodyPr>
            <a:lstStyle>
              <a:lvl1pPr>
                <a:defRPr sz="7200" i="1">
                  <a:solidFill>
                    <a:srgbClr val="C00000"/>
                  </a:solidFill>
                  <a:latin typeface="Open Sans"/>
                  <a:ea typeface="Open Sans"/>
                  <a:cs typeface="Open Sans"/>
                  <a:sym typeface="Open Sans"/>
                </a:defRPr>
              </a:lvl1pPr>
            </a:lstStyle>
            <a:p>
              <a:r>
                <a:t>4</a:t>
              </a:r>
            </a:p>
          </p:txBody>
        </p:sp>
      </p:grpSp>
      <p:grpSp>
        <p:nvGrpSpPr>
          <p:cNvPr id="2" name="Group">
            <a:extLst>
              <a:ext uri="{FF2B5EF4-FFF2-40B4-BE49-F238E27FC236}">
                <a16:creationId xmlns:a16="http://schemas.microsoft.com/office/drawing/2014/main" id="{FF597B6C-B59A-499C-CF18-E6F7F02B4A32}"/>
              </a:ext>
            </a:extLst>
          </p:cNvPr>
          <p:cNvGrpSpPr/>
          <p:nvPr/>
        </p:nvGrpSpPr>
        <p:grpSpPr>
          <a:xfrm>
            <a:off x="9908162" y="9840355"/>
            <a:ext cx="1219201" cy="1681958"/>
            <a:chOff x="0" y="128675"/>
            <a:chExt cx="1219200" cy="1681957"/>
          </a:xfrm>
        </p:grpSpPr>
        <p:sp>
          <p:nvSpPr>
            <p:cNvPr id="3" name="Circle">
              <a:extLst>
                <a:ext uri="{FF2B5EF4-FFF2-40B4-BE49-F238E27FC236}">
                  <a16:creationId xmlns:a16="http://schemas.microsoft.com/office/drawing/2014/main" id="{85B0F7F8-4645-8AB8-907A-B404F6E7C401}"/>
                </a:ext>
              </a:extLst>
            </p:cNvPr>
            <p:cNvSpPr/>
            <p:nvPr/>
          </p:nvSpPr>
          <p:spPr>
            <a:xfrm>
              <a:off x="0" y="265245"/>
              <a:ext cx="1219200" cy="1219201"/>
            </a:xfrm>
            <a:prstGeom prst="ellipse">
              <a:avLst/>
            </a:prstGeom>
            <a:solidFill>
              <a:srgbClr val="DDDDDD"/>
            </a:solidFill>
            <a:ln w="12700" cap="flat">
              <a:noFill/>
              <a:miter lim="400000"/>
            </a:ln>
            <a:effectLst/>
          </p:spPr>
          <p:txBody>
            <a:bodyPr wrap="square" lIns="78283" tIns="78283" rIns="78283" bIns="78283" numCol="1" anchor="t">
              <a:noAutofit/>
            </a:bodyPr>
            <a:lstStyle/>
            <a:p>
              <a:endParaRPr/>
            </a:p>
          </p:txBody>
        </p:sp>
        <p:sp>
          <p:nvSpPr>
            <p:cNvPr id="5" name="5">
              <a:extLst>
                <a:ext uri="{FF2B5EF4-FFF2-40B4-BE49-F238E27FC236}">
                  <a16:creationId xmlns:a16="http://schemas.microsoft.com/office/drawing/2014/main" id="{8AC68587-7787-82E9-A318-CADACDCD54FE}"/>
                </a:ext>
              </a:extLst>
            </p:cNvPr>
            <p:cNvSpPr txBox="1"/>
            <p:nvPr/>
          </p:nvSpPr>
          <p:spPr>
            <a:xfrm>
              <a:off x="261804" y="128675"/>
              <a:ext cx="822592" cy="1681958"/>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8283" tIns="78283" rIns="78283" bIns="78283" numCol="1" anchor="t">
              <a:noAutofit/>
            </a:bodyPr>
            <a:lstStyle>
              <a:lvl1pPr>
                <a:defRPr sz="7200" i="1">
                  <a:solidFill>
                    <a:srgbClr val="C00000"/>
                  </a:solidFill>
                  <a:latin typeface="Open Sans"/>
                  <a:ea typeface="Open Sans"/>
                  <a:cs typeface="Open Sans"/>
                  <a:sym typeface="Open Sans"/>
                </a:defRPr>
              </a:lvl1pPr>
            </a:lstStyle>
            <a:p>
              <a:r>
                <a:rPr lang="en-US" dirty="0"/>
                <a:t>6</a:t>
              </a:r>
              <a:endParaRPr dirty="0"/>
            </a:p>
          </p:txBody>
        </p:sp>
      </p:grpSp>
    </p:spTree>
    <p:extLst>
      <p:ext uri="{BB962C8B-B14F-4D97-AF65-F5344CB8AC3E}">
        <p14:creationId xmlns:p14="http://schemas.microsoft.com/office/powerpoint/2010/main" val="3173233629"/>
      </p:ext>
    </p:extLst>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19024C-9739-D204-7774-D21CC33A3AF4}"/>
            </a:ext>
          </a:extLst>
        </p:cNvPr>
        <p:cNvGrpSpPr/>
        <p:nvPr/>
      </p:nvGrpSpPr>
      <p:grpSpPr>
        <a:xfrm>
          <a:off x="0" y="0"/>
          <a:ext cx="0" cy="0"/>
          <a:chOff x="0" y="0"/>
          <a:chExt cx="0" cy="0"/>
        </a:xfrm>
      </p:grpSpPr>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A96311C9-EFD7-96E7-0B9E-F1DF54227122}"/>
              </a:ext>
            </a:extLst>
          </p:cNvPr>
          <p:cNvSpPr txBox="1"/>
          <p:nvPr/>
        </p:nvSpPr>
        <p:spPr>
          <a:xfrm>
            <a:off x="8784771" y="5186579"/>
            <a:ext cx="14856366" cy="7125027"/>
          </a:xfrm>
          <a:prstGeom prst="rect">
            <a:avLst/>
          </a:prstGeom>
          <a:solidFill>
            <a:schemeClr val="accent6">
              <a:lumMod val="20000"/>
              <a:lumOff val="80000"/>
            </a:schemeClr>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algn="just">
              <a:lnSpc>
                <a:spcPct val="100000"/>
              </a:lnSpc>
              <a:defRPr sz="6400">
                <a:solidFill>
                  <a:srgbClr val="FFFFFF"/>
                </a:solidFill>
                <a:latin typeface="Open Sans Semibold"/>
                <a:ea typeface="Open Sans Semibold"/>
                <a:cs typeface="Open Sans Semibold"/>
                <a:sym typeface="Open Sans Semibold"/>
              </a:defRPr>
            </a:pPr>
            <a:r>
              <a:rPr lang="hi-IN" sz="6400" dirty="0">
                <a:solidFill>
                  <a:schemeClr val="tx1"/>
                </a:solidFill>
              </a:rPr>
              <a:t>पशु चिकित्सा विज्ञान वह विज्ञान की शाखा है जो जानवरों में बीमारियों, विकारों और चोटों की रोकथाम, निदान और उपचार से संबंधित है।</a:t>
            </a:r>
            <a:endParaRPr lang="en-US" sz="6400" dirty="0">
              <a:solidFill>
                <a:schemeClr val="tx1"/>
              </a:solidFill>
            </a:endParaRPr>
          </a:p>
          <a:p>
            <a:pPr algn="just">
              <a:lnSpc>
                <a:spcPct val="100000"/>
              </a:lnSpc>
              <a:defRPr sz="6400">
                <a:solidFill>
                  <a:srgbClr val="FFFFFF"/>
                </a:solidFill>
                <a:latin typeface="Open Sans Semibold"/>
                <a:ea typeface="Open Sans Semibold"/>
                <a:cs typeface="Open Sans Semibold"/>
                <a:sym typeface="Open Sans Semibold"/>
              </a:defRPr>
            </a:pPr>
            <a:r>
              <a:rPr lang="hi-IN" sz="6400" dirty="0">
                <a:solidFill>
                  <a:schemeClr val="tx1"/>
                </a:solidFill>
              </a:rPr>
              <a:t>क्षेत्र: घरेलू जानवरों, घरेलू पशुओं और वन्य जीवों की देखभाल को शामिल करता है। यह सार्वजनिक स्वास्थ्य और खाद्य सुरक्षा में भी महत्वपूर्ण भूमिका निभाता है।</a:t>
            </a:r>
            <a:endParaRPr lang="en-US" sz="6400" dirty="0">
              <a:solidFill>
                <a:schemeClr val="tx1"/>
              </a:solidFill>
            </a:endParaRPr>
          </a:p>
        </p:txBody>
      </p:sp>
      <p:sp>
        <p:nvSpPr>
          <p:cNvPr id="115" name="Rectangle">
            <a:extLst>
              <a:ext uri="{FF2B5EF4-FFF2-40B4-BE49-F238E27FC236}">
                <a16:creationId xmlns:a16="http://schemas.microsoft.com/office/drawing/2014/main" id="{88D3552D-5D3A-DE55-2924-2140ABC5900D}"/>
              </a:ext>
            </a:extLst>
          </p:cNvPr>
          <p:cNvSpPr/>
          <p:nvPr/>
        </p:nvSpPr>
        <p:spPr>
          <a:xfrm>
            <a:off x="21539200" y="13512800"/>
            <a:ext cx="1879600" cy="203200"/>
          </a:xfrm>
          <a:prstGeom prst="rect">
            <a:avLst/>
          </a:prstGeom>
          <a:solidFill>
            <a:srgbClr val="F7903B"/>
          </a:solidFill>
          <a:ln w="12700">
            <a:miter lim="400000"/>
          </a:ln>
        </p:spPr>
        <p:txBody>
          <a:bodyPr lIns="78283" tIns="78283" rIns="78283" bIns="78283"/>
          <a:lstStyle/>
          <a:p>
            <a:endParaRPr/>
          </a:p>
        </p:txBody>
      </p:sp>
      <p:sp>
        <p:nvSpPr>
          <p:cNvPr id="116" name="Slide Number">
            <a:extLst>
              <a:ext uri="{FF2B5EF4-FFF2-40B4-BE49-F238E27FC236}">
                <a16:creationId xmlns:a16="http://schemas.microsoft.com/office/drawing/2014/main" id="{36514163-34E8-2834-207D-965DD514DD6F}"/>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pPr/>
              <a:t>4</a:t>
            </a:fld>
            <a:endParaRPr dirty="0"/>
          </a:p>
        </p:txBody>
      </p:sp>
      <p:sp>
        <p:nvSpPr>
          <p:cNvPr id="9" name="Course Purpose">
            <a:extLst>
              <a:ext uri="{FF2B5EF4-FFF2-40B4-BE49-F238E27FC236}">
                <a16:creationId xmlns:a16="http://schemas.microsoft.com/office/drawing/2014/main" id="{7D3D097A-54BF-8EB7-9E3D-2569098D3E9F}"/>
              </a:ext>
            </a:extLst>
          </p:cNvPr>
          <p:cNvSpPr txBox="1"/>
          <p:nvPr/>
        </p:nvSpPr>
        <p:spPr>
          <a:xfrm>
            <a:off x="742862" y="2812493"/>
            <a:ext cx="9348195" cy="126609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nSpc>
                <a:spcPct val="100000"/>
              </a:lnSpc>
            </a:pPr>
            <a:r>
              <a:rPr lang="hi-IN" b="0" dirty="0"/>
              <a:t>पशु चिकित्सा विज्ञान</a:t>
            </a:r>
            <a:endParaRPr lang="en-US" dirty="0"/>
          </a:p>
        </p:txBody>
      </p:sp>
    </p:spTree>
    <p:extLst>
      <p:ext uri="{BB962C8B-B14F-4D97-AF65-F5344CB8AC3E}">
        <p14:creationId xmlns:p14="http://schemas.microsoft.com/office/powerpoint/2010/main" val="2462509977"/>
      </p:ext>
    </p:extLst>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711EB4-C3ED-7273-0E01-4A3D454484E5}"/>
            </a:ext>
          </a:extLst>
        </p:cNvPr>
        <p:cNvGrpSpPr/>
        <p:nvPr/>
      </p:nvGrpSpPr>
      <p:grpSpPr>
        <a:xfrm>
          <a:off x="0" y="0"/>
          <a:ext cx="0" cy="0"/>
          <a:chOff x="0" y="0"/>
          <a:chExt cx="0" cy="0"/>
        </a:xfrm>
      </p:grpSpPr>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2F77172B-EA70-6A03-127C-5284E651BF74}"/>
              </a:ext>
            </a:extLst>
          </p:cNvPr>
          <p:cNvSpPr txBox="1"/>
          <p:nvPr/>
        </p:nvSpPr>
        <p:spPr>
          <a:xfrm>
            <a:off x="8784771" y="5351787"/>
            <a:ext cx="15382807" cy="689541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914400" indent="-914400" algn="just">
              <a:lnSpc>
                <a:spcPct val="150000"/>
              </a:lnSpc>
              <a:buFont typeface="+mj-lt"/>
              <a:buAutoNum type="arabicParenR"/>
              <a:defRPr sz="6400">
                <a:solidFill>
                  <a:srgbClr val="FFFFFF"/>
                </a:solidFill>
                <a:latin typeface="Open Sans Semibold"/>
                <a:ea typeface="Open Sans Semibold"/>
                <a:cs typeface="Open Sans Semibold"/>
                <a:sym typeface="Open Sans Semibold"/>
              </a:defRPr>
            </a:pPr>
            <a:r>
              <a:rPr lang="hi-IN" sz="5400" dirty="0">
                <a:solidFill>
                  <a:schemeClr val="tx1"/>
                </a:solidFill>
              </a:rPr>
              <a:t>पशु स्वास्थ्य देखभाल और सर्जरी</a:t>
            </a:r>
            <a:endParaRPr lang="en-US" sz="5400" dirty="0">
              <a:solidFill>
                <a:schemeClr val="tx1"/>
              </a:solidFill>
            </a:endParaRPr>
          </a:p>
          <a:p>
            <a:pPr marL="914400" indent="-914400" algn="just">
              <a:lnSpc>
                <a:spcPct val="150000"/>
              </a:lnSpc>
              <a:buFont typeface="+mj-lt"/>
              <a:buAutoNum type="arabicParenR"/>
              <a:defRPr sz="6400">
                <a:solidFill>
                  <a:srgbClr val="FFFFFF"/>
                </a:solidFill>
                <a:latin typeface="Open Sans Semibold"/>
                <a:ea typeface="Open Sans Semibold"/>
                <a:cs typeface="Open Sans Semibold"/>
                <a:sym typeface="Open Sans Semibold"/>
              </a:defRPr>
            </a:pPr>
            <a:r>
              <a:rPr lang="hi-IN" sz="5400" dirty="0">
                <a:solidFill>
                  <a:schemeClr val="tx1"/>
                </a:solidFill>
              </a:rPr>
              <a:t>रोग नियंत्रण और महामारी विज्ञान</a:t>
            </a:r>
            <a:endParaRPr lang="en-US" sz="5400" dirty="0">
              <a:solidFill>
                <a:schemeClr val="tx1"/>
              </a:solidFill>
            </a:endParaRPr>
          </a:p>
          <a:p>
            <a:pPr marL="914400" indent="-914400" algn="just">
              <a:lnSpc>
                <a:spcPct val="150000"/>
              </a:lnSpc>
              <a:buFont typeface="+mj-lt"/>
              <a:buAutoNum type="arabicParenR"/>
              <a:defRPr sz="6400">
                <a:solidFill>
                  <a:srgbClr val="FFFFFF"/>
                </a:solidFill>
                <a:latin typeface="Open Sans Semibold"/>
                <a:ea typeface="Open Sans Semibold"/>
                <a:cs typeface="Open Sans Semibold"/>
                <a:sym typeface="Open Sans Semibold"/>
              </a:defRPr>
            </a:pPr>
            <a:r>
              <a:rPr lang="hi-IN" sz="5400" dirty="0">
                <a:solidFill>
                  <a:schemeClr val="tx1"/>
                </a:solidFill>
              </a:rPr>
              <a:t>पशुधन प्रबंधन </a:t>
            </a:r>
            <a:endParaRPr lang="en-US" sz="5400" dirty="0">
              <a:solidFill>
                <a:schemeClr val="tx1"/>
              </a:solidFill>
            </a:endParaRPr>
          </a:p>
          <a:p>
            <a:pPr marL="914400" indent="-914400" algn="just">
              <a:lnSpc>
                <a:spcPct val="150000"/>
              </a:lnSpc>
              <a:buFont typeface="+mj-lt"/>
              <a:buAutoNum type="arabicParenR"/>
              <a:defRPr sz="6400">
                <a:solidFill>
                  <a:srgbClr val="FFFFFF"/>
                </a:solidFill>
                <a:latin typeface="Open Sans Semibold"/>
                <a:ea typeface="Open Sans Semibold"/>
                <a:cs typeface="Open Sans Semibold"/>
                <a:sym typeface="Open Sans Semibold"/>
              </a:defRPr>
            </a:pPr>
            <a:r>
              <a:rPr lang="hi-IN" sz="5400" dirty="0">
                <a:solidFill>
                  <a:schemeClr val="tx1"/>
                </a:solidFill>
              </a:rPr>
              <a:t>पशु कल्याण और संरक्षण</a:t>
            </a:r>
            <a:endParaRPr lang="en-US" sz="5400" dirty="0">
              <a:solidFill>
                <a:schemeClr val="tx1"/>
              </a:solidFill>
            </a:endParaRPr>
          </a:p>
          <a:p>
            <a:pPr marL="914400" indent="-914400" algn="just">
              <a:lnSpc>
                <a:spcPct val="150000"/>
              </a:lnSpc>
              <a:buFont typeface="+mj-lt"/>
              <a:buAutoNum type="arabicParenR"/>
              <a:defRPr sz="6400">
                <a:solidFill>
                  <a:srgbClr val="FFFFFF"/>
                </a:solidFill>
                <a:latin typeface="Open Sans Semibold"/>
                <a:ea typeface="Open Sans Semibold"/>
                <a:cs typeface="Open Sans Semibold"/>
                <a:sym typeface="Open Sans Semibold"/>
              </a:defRPr>
            </a:pPr>
            <a:r>
              <a:rPr lang="hi-IN" sz="5400" dirty="0">
                <a:solidFill>
                  <a:schemeClr val="tx1"/>
                </a:solidFill>
              </a:rPr>
              <a:t>प्राणि-मनुष्यों में फैलने वाली बीमारियों पर अनुसंधान</a:t>
            </a:r>
            <a:r>
              <a:rPr lang="en-US" dirty="0">
                <a:solidFill>
                  <a:schemeClr val="tx1"/>
                </a:solidFill>
                <a:latin typeface="Open Sans" panose="020B0606030504020204" pitchFamily="34" charset="0"/>
                <a:ea typeface="Open Sans" panose="020B0606030504020204" pitchFamily="34" charset="0"/>
                <a:cs typeface="Open Sans" panose="020B0606030504020204" pitchFamily="34" charset="0"/>
              </a:rPr>
              <a:t>.</a:t>
            </a:r>
          </a:p>
        </p:txBody>
      </p:sp>
      <p:sp>
        <p:nvSpPr>
          <p:cNvPr id="115" name="Rectangle">
            <a:extLst>
              <a:ext uri="{FF2B5EF4-FFF2-40B4-BE49-F238E27FC236}">
                <a16:creationId xmlns:a16="http://schemas.microsoft.com/office/drawing/2014/main" id="{F4131807-2FF8-DD0D-7236-0BF729023147}"/>
              </a:ext>
            </a:extLst>
          </p:cNvPr>
          <p:cNvSpPr/>
          <p:nvPr/>
        </p:nvSpPr>
        <p:spPr>
          <a:xfrm>
            <a:off x="21539200" y="13512800"/>
            <a:ext cx="1879600" cy="203200"/>
          </a:xfrm>
          <a:prstGeom prst="rect">
            <a:avLst/>
          </a:prstGeom>
          <a:solidFill>
            <a:srgbClr val="F7903B"/>
          </a:solidFill>
          <a:ln w="12700">
            <a:miter lim="400000"/>
          </a:ln>
        </p:spPr>
        <p:txBody>
          <a:bodyPr lIns="78283" tIns="78283" rIns="78283" bIns="78283"/>
          <a:lstStyle/>
          <a:p>
            <a:endParaRPr/>
          </a:p>
        </p:txBody>
      </p:sp>
      <p:sp>
        <p:nvSpPr>
          <p:cNvPr id="116" name="Slide Number">
            <a:extLst>
              <a:ext uri="{FF2B5EF4-FFF2-40B4-BE49-F238E27FC236}">
                <a16:creationId xmlns:a16="http://schemas.microsoft.com/office/drawing/2014/main" id="{68AF0C0C-0C64-8E63-D258-4A0872CD7589}"/>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pPr/>
              <a:t>5</a:t>
            </a:fld>
            <a:endParaRPr dirty="0"/>
          </a:p>
        </p:txBody>
      </p:sp>
      <p:sp>
        <p:nvSpPr>
          <p:cNvPr id="9" name="Course Purpose">
            <a:extLst>
              <a:ext uri="{FF2B5EF4-FFF2-40B4-BE49-F238E27FC236}">
                <a16:creationId xmlns:a16="http://schemas.microsoft.com/office/drawing/2014/main" id="{E582200C-6AFA-E4E5-EA53-285AED5BC613}"/>
              </a:ext>
            </a:extLst>
          </p:cNvPr>
          <p:cNvSpPr txBox="1"/>
          <p:nvPr/>
        </p:nvSpPr>
        <p:spPr>
          <a:xfrm>
            <a:off x="742862" y="2812493"/>
            <a:ext cx="7715337" cy="237408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nSpc>
                <a:spcPct val="100000"/>
              </a:lnSpc>
            </a:pPr>
            <a:r>
              <a:rPr lang="hi-IN" b="0" dirty="0"/>
              <a:t>पशु चिकित्सकों की प्रमुख भूमिकाएँ</a:t>
            </a:r>
            <a:endParaRPr lang="en-US" dirty="0">
              <a:latin typeface="Calibri" panose="020F0502020204030204" pitchFamily="34" charset="0"/>
              <a:ea typeface="Calibri" panose="020F0502020204030204" pitchFamily="34" charset="0"/>
              <a:cs typeface="Calibri" panose="020F0502020204030204" pitchFamily="34" charset="0"/>
            </a:endParaRPr>
          </a:p>
        </p:txBody>
      </p:sp>
      <p:cxnSp>
        <p:nvCxnSpPr>
          <p:cNvPr id="3" name="Straight Connector 2">
            <a:extLst>
              <a:ext uri="{FF2B5EF4-FFF2-40B4-BE49-F238E27FC236}">
                <a16:creationId xmlns:a16="http://schemas.microsoft.com/office/drawing/2014/main" id="{2226869C-1974-0E81-AFC3-98A1437A5584}"/>
              </a:ext>
            </a:extLst>
          </p:cNvPr>
          <p:cNvCxnSpPr/>
          <p:nvPr/>
        </p:nvCxnSpPr>
        <p:spPr>
          <a:xfrm>
            <a:off x="8784771" y="5186579"/>
            <a:ext cx="15162916" cy="0"/>
          </a:xfrm>
          <a:prstGeom prst="line">
            <a:avLst/>
          </a:prstGeom>
          <a:ln w="57150"/>
        </p:spPr>
        <p:style>
          <a:lnRef idx="1">
            <a:schemeClr val="accent6"/>
          </a:lnRef>
          <a:fillRef idx="0">
            <a:schemeClr val="accent6"/>
          </a:fillRef>
          <a:effectRef idx="0">
            <a:schemeClr val="accent6"/>
          </a:effectRef>
          <a:fontRef idx="minor">
            <a:schemeClr val="tx1"/>
          </a:fontRef>
        </p:style>
      </p:cxnSp>
    </p:spTree>
    <p:extLst>
      <p:ext uri="{BB962C8B-B14F-4D97-AF65-F5344CB8AC3E}">
        <p14:creationId xmlns:p14="http://schemas.microsoft.com/office/powerpoint/2010/main" val="920482105"/>
      </p:ext>
    </p:extLst>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4986F6-C0C1-1293-B4F7-304EFB676B2B}"/>
            </a:ext>
          </a:extLst>
        </p:cNvPr>
        <p:cNvGrpSpPr/>
        <p:nvPr/>
      </p:nvGrpSpPr>
      <p:grpSpPr>
        <a:xfrm>
          <a:off x="0" y="0"/>
          <a:ext cx="0" cy="0"/>
          <a:chOff x="0" y="0"/>
          <a:chExt cx="0" cy="0"/>
        </a:xfrm>
      </p:grpSpPr>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4E802492-012E-7BC5-B416-FF0AF3FAA705}"/>
              </a:ext>
            </a:extLst>
          </p:cNvPr>
          <p:cNvSpPr txBox="1"/>
          <p:nvPr/>
        </p:nvSpPr>
        <p:spPr>
          <a:xfrm>
            <a:off x="8784772" y="5351787"/>
            <a:ext cx="14856366" cy="5027017"/>
          </a:xfrm>
          <a:prstGeom prst="rect">
            <a:avLst/>
          </a:prstGeom>
          <a:solidFill>
            <a:schemeClr val="accent6">
              <a:lumMod val="20000"/>
              <a:lumOff val="80000"/>
            </a:schemeClr>
          </a:solid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algn="just">
              <a:lnSpc>
                <a:spcPct val="100000"/>
              </a:lnSpc>
              <a:defRPr sz="6400">
                <a:solidFill>
                  <a:srgbClr val="FFFFFF"/>
                </a:solidFill>
                <a:latin typeface="Open Sans Semibold"/>
                <a:ea typeface="Open Sans Semibold"/>
                <a:cs typeface="Open Sans Semibold"/>
                <a:sym typeface="Open Sans Semibold"/>
              </a:defRPr>
            </a:pPr>
            <a:r>
              <a:rPr lang="hi-IN" sz="6400" dirty="0">
                <a:solidFill>
                  <a:schemeClr val="tx1"/>
                </a:solidFill>
              </a:rPr>
              <a:t>पशुपालन कृषि की एक शाखा है जो घरेलू जानवरों की देखभाल, प्रबंधन और प्रजनन पर केंद्रित होती है, जिसका उपयोग विभिन्न उद्देश्यों के लिए किया जाता है, जिसमें खाद्य उत्पादन, फाइबर और अन्य उत्पाद शामिल हैं।</a:t>
            </a:r>
            <a:endParaRPr lang="en-US" sz="66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15" name="Rectangle">
            <a:extLst>
              <a:ext uri="{FF2B5EF4-FFF2-40B4-BE49-F238E27FC236}">
                <a16:creationId xmlns:a16="http://schemas.microsoft.com/office/drawing/2014/main" id="{46141EFB-8F7D-B919-8D92-8C2BA8D93508}"/>
              </a:ext>
            </a:extLst>
          </p:cNvPr>
          <p:cNvSpPr/>
          <p:nvPr/>
        </p:nvSpPr>
        <p:spPr>
          <a:xfrm>
            <a:off x="21539200" y="13512800"/>
            <a:ext cx="1879600" cy="203200"/>
          </a:xfrm>
          <a:prstGeom prst="rect">
            <a:avLst/>
          </a:prstGeom>
          <a:solidFill>
            <a:srgbClr val="F7903B"/>
          </a:solidFill>
          <a:ln w="12700">
            <a:miter lim="400000"/>
          </a:ln>
        </p:spPr>
        <p:txBody>
          <a:bodyPr lIns="78283" tIns="78283" rIns="78283" bIns="78283"/>
          <a:lstStyle/>
          <a:p>
            <a:endParaRPr/>
          </a:p>
        </p:txBody>
      </p:sp>
      <p:sp>
        <p:nvSpPr>
          <p:cNvPr id="116" name="Slide Number">
            <a:extLst>
              <a:ext uri="{FF2B5EF4-FFF2-40B4-BE49-F238E27FC236}">
                <a16:creationId xmlns:a16="http://schemas.microsoft.com/office/drawing/2014/main" id="{07EAA0FF-1207-9B18-EF07-5B83EAE1BC6C}"/>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pPr/>
              <a:t>6</a:t>
            </a:fld>
            <a:endParaRPr dirty="0"/>
          </a:p>
        </p:txBody>
      </p:sp>
      <p:sp>
        <p:nvSpPr>
          <p:cNvPr id="9" name="Course Purpose">
            <a:extLst>
              <a:ext uri="{FF2B5EF4-FFF2-40B4-BE49-F238E27FC236}">
                <a16:creationId xmlns:a16="http://schemas.microsoft.com/office/drawing/2014/main" id="{E350150A-3523-AF7B-96DE-AA14F0945E4D}"/>
              </a:ext>
            </a:extLst>
          </p:cNvPr>
          <p:cNvSpPr txBox="1"/>
          <p:nvPr/>
        </p:nvSpPr>
        <p:spPr>
          <a:xfrm>
            <a:off x="742862" y="2812493"/>
            <a:ext cx="9348195" cy="126609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nSpc>
                <a:spcPct val="100000"/>
              </a:lnSpc>
            </a:pPr>
            <a:r>
              <a:rPr lang="hi-IN" b="0" dirty="0"/>
              <a:t>पशुपालन</a:t>
            </a:r>
            <a:endParaRPr lang="en-US" dirty="0"/>
          </a:p>
        </p:txBody>
      </p:sp>
    </p:spTree>
    <p:extLst>
      <p:ext uri="{BB962C8B-B14F-4D97-AF65-F5344CB8AC3E}">
        <p14:creationId xmlns:p14="http://schemas.microsoft.com/office/powerpoint/2010/main" val="1905061833"/>
      </p:ext>
    </p:extLst>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DA41EF-59CE-26F4-415D-3A77D721673D}"/>
            </a:ext>
          </a:extLst>
        </p:cNvPr>
        <p:cNvGrpSpPr/>
        <p:nvPr/>
      </p:nvGrpSpPr>
      <p:grpSpPr>
        <a:xfrm>
          <a:off x="0" y="0"/>
          <a:ext cx="0" cy="0"/>
          <a:chOff x="0" y="0"/>
          <a:chExt cx="0" cy="0"/>
        </a:xfrm>
      </p:grpSpPr>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2251DB7D-90AE-709C-B7BB-DDACF007710A}"/>
              </a:ext>
            </a:extLst>
          </p:cNvPr>
          <p:cNvSpPr txBox="1"/>
          <p:nvPr/>
        </p:nvSpPr>
        <p:spPr>
          <a:xfrm>
            <a:off x="8784771" y="5351787"/>
            <a:ext cx="15382807" cy="781874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914400" indent="-914400" algn="just">
              <a:lnSpc>
                <a:spcPct val="150000"/>
              </a:lnSpc>
              <a:buFont typeface="+mj-lt"/>
              <a:buAutoNum type="arabicParenR"/>
              <a:defRPr sz="6400">
                <a:solidFill>
                  <a:srgbClr val="FFFFFF"/>
                </a:solidFill>
                <a:latin typeface="Open Sans Semibold"/>
                <a:ea typeface="Open Sans Semibold"/>
                <a:cs typeface="Open Sans Semibold"/>
                <a:sym typeface="Open Sans Semibold"/>
              </a:defRPr>
            </a:pPr>
            <a:r>
              <a:rPr lang="hi-IN" sz="6400" dirty="0">
                <a:solidFill>
                  <a:schemeClr val="tx1"/>
                </a:solidFill>
              </a:rPr>
              <a:t>देखभाल और प्रबंधन</a:t>
            </a:r>
            <a:endParaRPr lang="en-US" sz="6400" dirty="0">
              <a:solidFill>
                <a:schemeClr val="tx1"/>
              </a:solidFill>
            </a:endParaRPr>
          </a:p>
          <a:p>
            <a:pPr marL="914400" indent="-914400" algn="just">
              <a:lnSpc>
                <a:spcPct val="150000"/>
              </a:lnSpc>
              <a:buFont typeface="+mj-lt"/>
              <a:buAutoNum type="arabicParenR"/>
              <a:defRPr sz="6400">
                <a:solidFill>
                  <a:srgbClr val="FFFFFF"/>
                </a:solidFill>
                <a:latin typeface="Open Sans Semibold"/>
                <a:ea typeface="Open Sans Semibold"/>
                <a:cs typeface="Open Sans Semibold"/>
                <a:sym typeface="Open Sans Semibold"/>
              </a:defRPr>
            </a:pPr>
            <a:r>
              <a:rPr lang="hi-IN" sz="6400" dirty="0">
                <a:solidFill>
                  <a:schemeClr val="tx1"/>
                </a:solidFill>
              </a:rPr>
              <a:t>प्रजनन</a:t>
            </a:r>
            <a:endParaRPr lang="en-US" sz="6400" dirty="0">
              <a:solidFill>
                <a:schemeClr val="tx1"/>
              </a:solidFill>
            </a:endParaRPr>
          </a:p>
          <a:p>
            <a:pPr marL="914400" indent="-914400" algn="just">
              <a:lnSpc>
                <a:spcPct val="150000"/>
              </a:lnSpc>
              <a:buFont typeface="+mj-lt"/>
              <a:buAutoNum type="arabicParenR"/>
              <a:defRPr sz="6400">
                <a:solidFill>
                  <a:srgbClr val="FFFFFF"/>
                </a:solidFill>
                <a:latin typeface="Open Sans Semibold"/>
                <a:ea typeface="Open Sans Semibold"/>
                <a:cs typeface="Open Sans Semibold"/>
                <a:sym typeface="Open Sans Semibold"/>
              </a:defRPr>
            </a:pPr>
            <a:r>
              <a:rPr lang="hi-IN" sz="6400" dirty="0">
                <a:solidFill>
                  <a:schemeClr val="tx1"/>
                </a:solidFill>
              </a:rPr>
              <a:t>पशुपालन</a:t>
            </a:r>
            <a:endParaRPr lang="en-US" sz="6400" dirty="0">
              <a:solidFill>
                <a:schemeClr val="tx1"/>
              </a:solidFill>
            </a:endParaRPr>
          </a:p>
          <a:p>
            <a:pPr marL="914400" indent="-914400" algn="just">
              <a:lnSpc>
                <a:spcPct val="150000"/>
              </a:lnSpc>
              <a:buFont typeface="+mj-lt"/>
              <a:buAutoNum type="arabicParenR"/>
              <a:defRPr sz="6400">
                <a:solidFill>
                  <a:srgbClr val="FFFFFF"/>
                </a:solidFill>
                <a:latin typeface="Open Sans Semibold"/>
                <a:ea typeface="Open Sans Semibold"/>
                <a:cs typeface="Open Sans Semibold"/>
                <a:sym typeface="Open Sans Semibold"/>
              </a:defRPr>
            </a:pPr>
            <a:r>
              <a:rPr lang="hi-IN" sz="6400" dirty="0">
                <a:solidFill>
                  <a:schemeClr val="tx1"/>
                </a:solidFill>
              </a:rPr>
              <a:t>स्वास्थ्य प्रबंधन</a:t>
            </a:r>
            <a:endParaRPr lang="en-US" sz="6400" dirty="0">
              <a:solidFill>
                <a:schemeClr val="tx1"/>
              </a:solidFill>
            </a:endParaRPr>
          </a:p>
          <a:p>
            <a:pPr marL="914400" indent="-914400" algn="just">
              <a:lnSpc>
                <a:spcPct val="150000"/>
              </a:lnSpc>
              <a:buFont typeface="+mj-lt"/>
              <a:buAutoNum type="arabicParenR"/>
              <a:defRPr sz="6400">
                <a:solidFill>
                  <a:srgbClr val="FFFFFF"/>
                </a:solidFill>
                <a:latin typeface="Open Sans Semibold"/>
                <a:ea typeface="Open Sans Semibold"/>
                <a:cs typeface="Open Sans Semibold"/>
                <a:sym typeface="Open Sans Semibold"/>
              </a:defRPr>
            </a:pPr>
            <a:r>
              <a:rPr lang="hi-IN" sz="6400" dirty="0">
                <a:solidFill>
                  <a:schemeClr val="tx1"/>
                </a:solidFill>
              </a:rPr>
              <a:t>उत्पादन</a:t>
            </a:r>
            <a:endParaRPr lang="en-US" sz="60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15" name="Rectangle">
            <a:extLst>
              <a:ext uri="{FF2B5EF4-FFF2-40B4-BE49-F238E27FC236}">
                <a16:creationId xmlns:a16="http://schemas.microsoft.com/office/drawing/2014/main" id="{06F42B67-24FD-75C7-5ED9-EB6F3C1AA7B5}"/>
              </a:ext>
            </a:extLst>
          </p:cNvPr>
          <p:cNvSpPr/>
          <p:nvPr/>
        </p:nvSpPr>
        <p:spPr>
          <a:xfrm>
            <a:off x="21539200" y="13512800"/>
            <a:ext cx="1879600" cy="203200"/>
          </a:xfrm>
          <a:prstGeom prst="rect">
            <a:avLst/>
          </a:prstGeom>
          <a:solidFill>
            <a:srgbClr val="F7903B"/>
          </a:solidFill>
          <a:ln w="12700">
            <a:miter lim="400000"/>
          </a:ln>
        </p:spPr>
        <p:txBody>
          <a:bodyPr lIns="78283" tIns="78283" rIns="78283" bIns="78283"/>
          <a:lstStyle/>
          <a:p>
            <a:endParaRPr/>
          </a:p>
        </p:txBody>
      </p:sp>
      <p:sp>
        <p:nvSpPr>
          <p:cNvPr id="116" name="Slide Number">
            <a:extLst>
              <a:ext uri="{FF2B5EF4-FFF2-40B4-BE49-F238E27FC236}">
                <a16:creationId xmlns:a16="http://schemas.microsoft.com/office/drawing/2014/main" id="{C136E225-06E0-2401-9C63-9D9013A4C750}"/>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pPr/>
              <a:t>7</a:t>
            </a:fld>
            <a:endParaRPr dirty="0"/>
          </a:p>
        </p:txBody>
      </p:sp>
      <p:sp>
        <p:nvSpPr>
          <p:cNvPr id="9" name="Course Purpose">
            <a:extLst>
              <a:ext uri="{FF2B5EF4-FFF2-40B4-BE49-F238E27FC236}">
                <a16:creationId xmlns:a16="http://schemas.microsoft.com/office/drawing/2014/main" id="{37E3D761-E425-AA2D-CEBD-650C50D031FA}"/>
              </a:ext>
            </a:extLst>
          </p:cNvPr>
          <p:cNvSpPr txBox="1"/>
          <p:nvPr/>
        </p:nvSpPr>
        <p:spPr>
          <a:xfrm>
            <a:off x="742862" y="2812493"/>
            <a:ext cx="7715337" cy="237408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nSpc>
                <a:spcPct val="100000"/>
              </a:lnSpc>
            </a:pPr>
            <a:r>
              <a:rPr lang="hi-IN" b="0" dirty="0"/>
              <a:t>पशुपालन के प्रमुख पहलू</a:t>
            </a:r>
            <a:endParaRPr lang="en-US" dirty="0">
              <a:latin typeface="Calibri" panose="020F0502020204030204" pitchFamily="34" charset="0"/>
              <a:ea typeface="Calibri" panose="020F0502020204030204" pitchFamily="34" charset="0"/>
              <a:cs typeface="Calibri" panose="020F0502020204030204" pitchFamily="34" charset="0"/>
            </a:endParaRPr>
          </a:p>
        </p:txBody>
      </p:sp>
      <p:cxnSp>
        <p:nvCxnSpPr>
          <p:cNvPr id="3" name="Straight Connector 2">
            <a:extLst>
              <a:ext uri="{FF2B5EF4-FFF2-40B4-BE49-F238E27FC236}">
                <a16:creationId xmlns:a16="http://schemas.microsoft.com/office/drawing/2014/main" id="{62005CC8-0915-67A2-A742-5FD2E1F327C7}"/>
              </a:ext>
            </a:extLst>
          </p:cNvPr>
          <p:cNvCxnSpPr/>
          <p:nvPr/>
        </p:nvCxnSpPr>
        <p:spPr>
          <a:xfrm>
            <a:off x="8784771" y="5186579"/>
            <a:ext cx="15162916" cy="0"/>
          </a:xfrm>
          <a:prstGeom prst="line">
            <a:avLst/>
          </a:prstGeom>
          <a:ln w="57150"/>
        </p:spPr>
        <p:style>
          <a:lnRef idx="1">
            <a:schemeClr val="accent6"/>
          </a:lnRef>
          <a:fillRef idx="0">
            <a:schemeClr val="accent6"/>
          </a:fillRef>
          <a:effectRef idx="0">
            <a:schemeClr val="accent6"/>
          </a:effectRef>
          <a:fontRef idx="minor">
            <a:schemeClr val="tx1"/>
          </a:fontRef>
        </p:style>
      </p:cxnSp>
    </p:spTree>
    <p:extLst>
      <p:ext uri="{BB962C8B-B14F-4D97-AF65-F5344CB8AC3E}">
        <p14:creationId xmlns:p14="http://schemas.microsoft.com/office/powerpoint/2010/main" val="1314305273"/>
      </p:ext>
    </p:extLst>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3E9AC4-CC6C-BEDC-A9E7-9A50BB2327FF}"/>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20404C1D-6261-61DD-76F9-29B93FB95360}"/>
              </a:ext>
            </a:extLst>
          </p:cNvPr>
          <p:cNvSpPr/>
          <p:nvPr/>
        </p:nvSpPr>
        <p:spPr>
          <a:xfrm>
            <a:off x="8167732" y="0"/>
            <a:ext cx="16216268" cy="13716001"/>
          </a:xfrm>
          <a:prstGeom prst="rect">
            <a:avLst/>
          </a:prstGeom>
          <a:solidFill>
            <a:schemeClr val="accent6">
              <a:lumMod val="20000"/>
              <a:lumOff val="80000"/>
            </a:schemeClr>
          </a:solidFill>
          <a:ln w="12700">
            <a:miter lim="400000"/>
          </a:ln>
        </p:spPr>
        <p:txBody>
          <a:bodyPr lIns="78283" tIns="78283" rIns="78283" bIns="78283"/>
          <a:lstStyle/>
          <a:p>
            <a:endParaRPr dirty="0"/>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DF2F23FE-75B3-A98D-57CD-0D4ABEF48677}"/>
              </a:ext>
            </a:extLst>
          </p:cNvPr>
          <p:cNvSpPr txBox="1"/>
          <p:nvPr/>
        </p:nvSpPr>
        <p:spPr>
          <a:xfrm>
            <a:off x="8564880" y="3888736"/>
            <a:ext cx="15382807" cy="473584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914400" indent="-914400">
              <a:buFont typeface="+mj-lt"/>
              <a:buAutoNum type="arabicParenR"/>
              <a:defRPr sz="6400">
                <a:solidFill>
                  <a:srgbClr val="FFFFFF"/>
                </a:solidFill>
                <a:latin typeface="Open Sans Semibold"/>
                <a:ea typeface="Open Sans Semibold"/>
                <a:cs typeface="Open Sans Semibold"/>
                <a:sym typeface="Open Sans Semibold"/>
              </a:defRPr>
            </a:pPr>
            <a:r>
              <a:rPr lang="hi-IN" sz="6400" dirty="0">
                <a:solidFill>
                  <a:schemeClr val="tx1"/>
                </a:solidFill>
              </a:rPr>
              <a:t>पशुपालन: गाय, भैंस, बकरियाँ</a:t>
            </a:r>
            <a:endParaRPr lang="en-US" sz="6400" dirty="0">
              <a:solidFill>
                <a:schemeClr val="tx1"/>
              </a:solidFill>
            </a:endParaRPr>
          </a:p>
          <a:p>
            <a:pPr marL="914400" indent="-914400">
              <a:buFont typeface="+mj-lt"/>
              <a:buAutoNum type="arabicParenR"/>
              <a:defRPr sz="6400">
                <a:solidFill>
                  <a:srgbClr val="FFFFFF"/>
                </a:solidFill>
                <a:latin typeface="Open Sans Semibold"/>
                <a:ea typeface="Open Sans Semibold"/>
                <a:cs typeface="Open Sans Semibold"/>
                <a:sym typeface="Open Sans Semibold"/>
              </a:defRPr>
            </a:pPr>
            <a:r>
              <a:rPr lang="hi-IN" sz="6400" dirty="0">
                <a:solidFill>
                  <a:schemeClr val="tx1"/>
                </a:solidFill>
              </a:rPr>
              <a:t>सहायक: कुत्ते, बिल्लियाँ</a:t>
            </a:r>
            <a:endParaRPr lang="en-US" sz="6400" dirty="0">
              <a:solidFill>
                <a:schemeClr val="tx1"/>
              </a:solidFill>
            </a:endParaRPr>
          </a:p>
          <a:p>
            <a:pPr marL="914400" indent="-914400">
              <a:buFont typeface="+mj-lt"/>
              <a:buAutoNum type="arabicParenR"/>
              <a:defRPr sz="6400">
                <a:solidFill>
                  <a:srgbClr val="FFFFFF"/>
                </a:solidFill>
                <a:latin typeface="Open Sans Semibold"/>
                <a:ea typeface="Open Sans Semibold"/>
                <a:cs typeface="Open Sans Semibold"/>
                <a:sym typeface="Open Sans Semibold"/>
              </a:defRPr>
            </a:pPr>
            <a:r>
              <a:rPr lang="hi-IN" sz="6400" dirty="0">
                <a:solidFill>
                  <a:schemeClr val="tx1"/>
                </a:solidFill>
              </a:rPr>
              <a:t>घुड़दौड़: घोड़े, गधे</a:t>
            </a:r>
            <a:endParaRPr lang="en-US" sz="6400" dirty="0">
              <a:solidFill>
                <a:schemeClr val="tx1"/>
              </a:solidFill>
            </a:endParaRPr>
          </a:p>
          <a:p>
            <a:pPr marL="914400" indent="-914400">
              <a:buFont typeface="+mj-lt"/>
              <a:buAutoNum type="arabicParenR"/>
              <a:defRPr sz="6400">
                <a:solidFill>
                  <a:srgbClr val="FFFFFF"/>
                </a:solidFill>
                <a:latin typeface="Open Sans Semibold"/>
                <a:ea typeface="Open Sans Semibold"/>
                <a:cs typeface="Open Sans Semibold"/>
                <a:sym typeface="Open Sans Semibold"/>
              </a:defRPr>
            </a:pPr>
            <a:r>
              <a:rPr lang="hi-IN" sz="6400" dirty="0">
                <a:solidFill>
                  <a:schemeClr val="tx1"/>
                </a:solidFill>
              </a:rPr>
              <a:t>मुर्गीपालन, मत्स्य पालन और अन्य</a:t>
            </a:r>
            <a:endParaRPr lang="en-US" sz="72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14" name="PPT 2 -">
            <a:extLst>
              <a:ext uri="{FF2B5EF4-FFF2-40B4-BE49-F238E27FC236}">
                <a16:creationId xmlns:a16="http://schemas.microsoft.com/office/drawing/2014/main" id="{5AC309B2-A3BA-4595-DE5A-2F68CDE2F30D}"/>
              </a:ext>
            </a:extLst>
          </p:cNvPr>
          <p:cNvSpPr txBox="1"/>
          <p:nvPr/>
        </p:nvSpPr>
        <p:spPr>
          <a:xfrm>
            <a:off x="21546984" y="12813338"/>
            <a:ext cx="1406834" cy="619760"/>
          </a:xfrm>
          <a:prstGeom prst="rect">
            <a:avLst/>
          </a:prstGeom>
          <a:no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8283" tIns="78283" rIns="78283" bIns="78283">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defRPr b="0"/>
            </a:pPr>
            <a:r>
              <a:rPr b="1" dirty="0">
                <a:solidFill>
                  <a:srgbClr val="E46C0A"/>
                </a:solidFill>
              </a:rPr>
              <a:t>PPT </a:t>
            </a:r>
            <a:r>
              <a:rPr lang="en-US" b="1" dirty="0">
                <a:solidFill>
                  <a:srgbClr val="E46C0A"/>
                </a:solidFill>
              </a:rPr>
              <a:t>1</a:t>
            </a:r>
            <a:r>
              <a:rPr b="1" dirty="0">
                <a:solidFill>
                  <a:srgbClr val="E46C0A"/>
                </a:solidFill>
              </a:rPr>
              <a:t> -</a:t>
            </a:r>
          </a:p>
        </p:txBody>
      </p:sp>
      <p:sp>
        <p:nvSpPr>
          <p:cNvPr id="115" name="Rectangle">
            <a:extLst>
              <a:ext uri="{FF2B5EF4-FFF2-40B4-BE49-F238E27FC236}">
                <a16:creationId xmlns:a16="http://schemas.microsoft.com/office/drawing/2014/main" id="{F35702F7-FA42-5BEE-045A-1D2C0D42350F}"/>
              </a:ext>
            </a:extLst>
          </p:cNvPr>
          <p:cNvSpPr/>
          <p:nvPr/>
        </p:nvSpPr>
        <p:spPr>
          <a:xfrm>
            <a:off x="21539200" y="13512800"/>
            <a:ext cx="1879600" cy="203200"/>
          </a:xfrm>
          <a:prstGeom prst="rect">
            <a:avLst/>
          </a:prstGeom>
          <a:solidFill>
            <a:srgbClr val="F7903B"/>
          </a:solidFill>
          <a:ln w="12700">
            <a:miter lim="400000"/>
          </a:ln>
        </p:spPr>
        <p:txBody>
          <a:bodyPr lIns="78283" tIns="78283" rIns="78283" bIns="78283"/>
          <a:lstStyle/>
          <a:p>
            <a:endParaRPr/>
          </a:p>
        </p:txBody>
      </p:sp>
      <p:sp>
        <p:nvSpPr>
          <p:cNvPr id="116" name="Slide Number">
            <a:extLst>
              <a:ext uri="{FF2B5EF4-FFF2-40B4-BE49-F238E27FC236}">
                <a16:creationId xmlns:a16="http://schemas.microsoft.com/office/drawing/2014/main" id="{80B1BE17-F014-5D7E-2F37-0F5CDAC72265}"/>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pPr/>
              <a:t>8</a:t>
            </a:fld>
            <a:endParaRPr dirty="0"/>
          </a:p>
        </p:txBody>
      </p:sp>
      <p:sp>
        <p:nvSpPr>
          <p:cNvPr id="9" name="Course Purpose">
            <a:extLst>
              <a:ext uri="{FF2B5EF4-FFF2-40B4-BE49-F238E27FC236}">
                <a16:creationId xmlns:a16="http://schemas.microsoft.com/office/drawing/2014/main" id="{4BCBC726-52B5-8FD8-1363-2E929D717D62}"/>
              </a:ext>
            </a:extLst>
          </p:cNvPr>
          <p:cNvSpPr txBox="1"/>
          <p:nvPr/>
        </p:nvSpPr>
        <p:spPr>
          <a:xfrm>
            <a:off x="742863" y="2812493"/>
            <a:ext cx="7113118" cy="237408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nSpc>
                <a:spcPct val="100000"/>
              </a:lnSpc>
            </a:pPr>
            <a:r>
              <a:rPr lang="hi-IN" b="0" dirty="0"/>
              <a:t>पशुओं का वर्गीकरण</a:t>
            </a:r>
            <a:endParaRPr lang="en-US" dirty="0"/>
          </a:p>
        </p:txBody>
      </p:sp>
      <p:pic>
        <p:nvPicPr>
          <p:cNvPr id="3" name="Picture 2">
            <a:extLst>
              <a:ext uri="{FF2B5EF4-FFF2-40B4-BE49-F238E27FC236}">
                <a16:creationId xmlns:a16="http://schemas.microsoft.com/office/drawing/2014/main" id="{223871E6-BF94-77D8-D587-FDDAF76744B8}"/>
              </a:ext>
            </a:extLst>
          </p:cNvPr>
          <p:cNvPicPr>
            <a:picLocks/>
          </p:cNvPicPr>
          <p:nvPr/>
        </p:nvPicPr>
        <p:blipFill>
          <a:blip r:embed="rId3" cstate="print">
            <a:extLst>
              <a:ext uri="{28A0092B-C50C-407E-A947-70E740481C1C}">
                <a14:useLocalDpi xmlns:a14="http://schemas.microsoft.com/office/drawing/2010/main" val="0"/>
              </a:ext>
            </a:extLst>
          </a:blip>
          <a:srcRect/>
          <a:stretch/>
        </p:blipFill>
        <p:spPr>
          <a:xfrm>
            <a:off x="22010914" y="44334"/>
            <a:ext cx="2160000" cy="2376000"/>
          </a:xfrm>
          <a:prstGeom prst="rect">
            <a:avLst/>
          </a:prstGeom>
        </p:spPr>
      </p:pic>
    </p:spTree>
    <p:extLst>
      <p:ext uri="{BB962C8B-B14F-4D97-AF65-F5344CB8AC3E}">
        <p14:creationId xmlns:p14="http://schemas.microsoft.com/office/powerpoint/2010/main" val="971749217"/>
      </p:ext>
    </p:extLst>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E46838-4219-8E3D-B4F6-994FB87E38C6}"/>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460446FF-68C1-97C1-643C-33486B1608D4}"/>
              </a:ext>
            </a:extLst>
          </p:cNvPr>
          <p:cNvSpPr/>
          <p:nvPr/>
        </p:nvSpPr>
        <p:spPr>
          <a:xfrm>
            <a:off x="8167732" y="0"/>
            <a:ext cx="16216268" cy="13716001"/>
          </a:xfrm>
          <a:prstGeom prst="rect">
            <a:avLst/>
          </a:prstGeom>
          <a:solidFill>
            <a:schemeClr val="accent6">
              <a:lumMod val="20000"/>
              <a:lumOff val="80000"/>
            </a:schemeClr>
          </a:solidFill>
          <a:ln w="12700">
            <a:miter lim="400000"/>
          </a:ln>
        </p:spPr>
        <p:txBody>
          <a:bodyPr lIns="78283" tIns="78283" rIns="78283" bIns="78283"/>
          <a:lstStyle/>
          <a:p>
            <a:endParaRPr dirty="0"/>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CA46BEE0-1798-7364-90CD-8B2C0ECB3A40}"/>
              </a:ext>
            </a:extLst>
          </p:cNvPr>
          <p:cNvSpPr txBox="1"/>
          <p:nvPr/>
        </p:nvSpPr>
        <p:spPr>
          <a:xfrm>
            <a:off x="8564880" y="3888736"/>
            <a:ext cx="15382807" cy="352423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914400" indent="-914400">
              <a:buFont typeface="+mj-lt"/>
              <a:buAutoNum type="arabicParenR"/>
              <a:defRPr sz="6400">
                <a:solidFill>
                  <a:srgbClr val="FFFFFF"/>
                </a:solidFill>
                <a:latin typeface="Open Sans Semibold"/>
                <a:ea typeface="Open Sans Semibold"/>
                <a:cs typeface="Open Sans Semibold"/>
                <a:sym typeface="Open Sans Semibold"/>
              </a:defRPr>
            </a:pPr>
            <a:r>
              <a:rPr lang="hi-IN" sz="6400" dirty="0">
                <a:solidFill>
                  <a:schemeClr val="tx1"/>
                </a:solidFill>
              </a:rPr>
              <a:t>कंकाली प्रणाली</a:t>
            </a:r>
          </a:p>
          <a:p>
            <a:pPr marL="914400" indent="-914400">
              <a:buFont typeface="+mj-lt"/>
              <a:buAutoNum type="arabicParenR"/>
              <a:defRPr sz="6400">
                <a:solidFill>
                  <a:srgbClr val="FFFFFF"/>
                </a:solidFill>
                <a:latin typeface="Open Sans Semibold"/>
                <a:ea typeface="Open Sans Semibold"/>
                <a:cs typeface="Open Sans Semibold"/>
                <a:sym typeface="Open Sans Semibold"/>
              </a:defRPr>
            </a:pPr>
            <a:r>
              <a:rPr lang="hi-IN" sz="6400" dirty="0">
                <a:solidFill>
                  <a:schemeClr val="tx1"/>
                </a:solidFill>
              </a:rPr>
              <a:t>पेशीय प्रणाली</a:t>
            </a:r>
          </a:p>
          <a:p>
            <a:pPr marL="914400" indent="-914400">
              <a:buFont typeface="+mj-lt"/>
              <a:buAutoNum type="arabicParenR"/>
              <a:defRPr sz="6400">
                <a:solidFill>
                  <a:srgbClr val="FFFFFF"/>
                </a:solidFill>
                <a:latin typeface="Open Sans Semibold"/>
                <a:ea typeface="Open Sans Semibold"/>
                <a:cs typeface="Open Sans Semibold"/>
                <a:sym typeface="Open Sans Semibold"/>
              </a:defRPr>
            </a:pPr>
            <a:r>
              <a:rPr lang="hi-IN" sz="6400" dirty="0">
                <a:solidFill>
                  <a:schemeClr val="tx1"/>
                </a:solidFill>
              </a:rPr>
              <a:t>हृदय-रक्तवाहिनी और श्वसन प्रणालियाँ</a:t>
            </a:r>
            <a:endParaRPr lang="en-US" sz="72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14" name="PPT 2 -">
            <a:extLst>
              <a:ext uri="{FF2B5EF4-FFF2-40B4-BE49-F238E27FC236}">
                <a16:creationId xmlns:a16="http://schemas.microsoft.com/office/drawing/2014/main" id="{770592C4-5A84-D1B7-8F7D-285565EFCD17}"/>
              </a:ext>
            </a:extLst>
          </p:cNvPr>
          <p:cNvSpPr txBox="1"/>
          <p:nvPr/>
        </p:nvSpPr>
        <p:spPr>
          <a:xfrm>
            <a:off x="21546984" y="12813338"/>
            <a:ext cx="1406834" cy="619760"/>
          </a:xfrm>
          <a:prstGeom prst="rect">
            <a:avLst/>
          </a:prstGeom>
          <a:no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8283" tIns="78283" rIns="78283" bIns="78283">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defRPr b="0"/>
            </a:pPr>
            <a:r>
              <a:rPr b="1" dirty="0">
                <a:solidFill>
                  <a:srgbClr val="E46C0A"/>
                </a:solidFill>
              </a:rPr>
              <a:t>PPT </a:t>
            </a:r>
            <a:r>
              <a:rPr lang="en-US" b="1" dirty="0">
                <a:solidFill>
                  <a:srgbClr val="E46C0A"/>
                </a:solidFill>
              </a:rPr>
              <a:t>1</a:t>
            </a:r>
            <a:r>
              <a:rPr b="1" dirty="0">
                <a:solidFill>
                  <a:srgbClr val="E46C0A"/>
                </a:solidFill>
              </a:rPr>
              <a:t> -</a:t>
            </a:r>
          </a:p>
        </p:txBody>
      </p:sp>
      <p:sp>
        <p:nvSpPr>
          <p:cNvPr id="115" name="Rectangle">
            <a:extLst>
              <a:ext uri="{FF2B5EF4-FFF2-40B4-BE49-F238E27FC236}">
                <a16:creationId xmlns:a16="http://schemas.microsoft.com/office/drawing/2014/main" id="{042F8AAC-D857-727F-E4AF-396E841D8337}"/>
              </a:ext>
            </a:extLst>
          </p:cNvPr>
          <p:cNvSpPr/>
          <p:nvPr/>
        </p:nvSpPr>
        <p:spPr>
          <a:xfrm>
            <a:off x="21539200" y="13512800"/>
            <a:ext cx="1879600" cy="203200"/>
          </a:xfrm>
          <a:prstGeom prst="rect">
            <a:avLst/>
          </a:prstGeom>
          <a:solidFill>
            <a:srgbClr val="F7903B"/>
          </a:solidFill>
          <a:ln w="12700">
            <a:miter lim="400000"/>
          </a:ln>
        </p:spPr>
        <p:txBody>
          <a:bodyPr lIns="78283" tIns="78283" rIns="78283" bIns="78283"/>
          <a:lstStyle/>
          <a:p>
            <a:endParaRPr/>
          </a:p>
        </p:txBody>
      </p:sp>
      <p:sp>
        <p:nvSpPr>
          <p:cNvPr id="116" name="Slide Number">
            <a:extLst>
              <a:ext uri="{FF2B5EF4-FFF2-40B4-BE49-F238E27FC236}">
                <a16:creationId xmlns:a16="http://schemas.microsoft.com/office/drawing/2014/main" id="{BE6DA982-A543-9DCF-2072-173FEE08185E}"/>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pPr/>
              <a:t>9</a:t>
            </a:fld>
            <a:endParaRPr dirty="0"/>
          </a:p>
        </p:txBody>
      </p:sp>
      <p:sp>
        <p:nvSpPr>
          <p:cNvPr id="9" name="Course Purpose">
            <a:extLst>
              <a:ext uri="{FF2B5EF4-FFF2-40B4-BE49-F238E27FC236}">
                <a16:creationId xmlns:a16="http://schemas.microsoft.com/office/drawing/2014/main" id="{B909D962-81E8-FFF6-75E5-3B1533B89289}"/>
              </a:ext>
            </a:extLst>
          </p:cNvPr>
          <p:cNvSpPr txBox="1"/>
          <p:nvPr/>
        </p:nvSpPr>
        <p:spPr>
          <a:xfrm>
            <a:off x="618301" y="2698193"/>
            <a:ext cx="7113118" cy="237408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nSpc>
                <a:spcPct val="100000"/>
              </a:lnSpc>
            </a:pPr>
            <a:r>
              <a:rPr lang="hi-IN" b="0" dirty="0"/>
              <a:t>मूलभूत शारीरिक रचना का अवलोकन</a:t>
            </a:r>
            <a:endParaRPr lang="en-US" sz="8000" dirty="0"/>
          </a:p>
        </p:txBody>
      </p:sp>
      <p:pic>
        <p:nvPicPr>
          <p:cNvPr id="3" name="Picture 2">
            <a:extLst>
              <a:ext uri="{FF2B5EF4-FFF2-40B4-BE49-F238E27FC236}">
                <a16:creationId xmlns:a16="http://schemas.microsoft.com/office/drawing/2014/main" id="{72ECD65B-0842-B8E3-DD0D-6E1FF2228A09}"/>
              </a:ext>
            </a:extLst>
          </p:cNvPr>
          <p:cNvPicPr>
            <a:picLocks/>
          </p:cNvPicPr>
          <p:nvPr/>
        </p:nvPicPr>
        <p:blipFill>
          <a:blip r:embed="rId3" cstate="print">
            <a:extLst>
              <a:ext uri="{28A0092B-C50C-407E-A947-70E740481C1C}">
                <a14:useLocalDpi xmlns:a14="http://schemas.microsoft.com/office/drawing/2010/main" val="0"/>
              </a:ext>
            </a:extLst>
          </a:blip>
          <a:srcRect/>
          <a:stretch/>
        </p:blipFill>
        <p:spPr>
          <a:xfrm>
            <a:off x="22010914" y="44334"/>
            <a:ext cx="2160000" cy="2376000"/>
          </a:xfrm>
          <a:prstGeom prst="rect">
            <a:avLst/>
          </a:prstGeom>
        </p:spPr>
      </p:pic>
    </p:spTree>
    <p:extLst>
      <p:ext uri="{BB962C8B-B14F-4D97-AF65-F5344CB8AC3E}">
        <p14:creationId xmlns:p14="http://schemas.microsoft.com/office/powerpoint/2010/main" val="2946353374"/>
      </p:ext>
    </p:extLst>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E123CF-6B39-E280-0926-EF256C9E81E9}"/>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CAD51D92-345F-6E97-2E0C-3E98C9A36E1E}"/>
              </a:ext>
            </a:extLst>
          </p:cNvPr>
          <p:cNvSpPr/>
          <p:nvPr/>
        </p:nvSpPr>
        <p:spPr>
          <a:xfrm>
            <a:off x="8167732" y="0"/>
            <a:ext cx="16216268" cy="13716001"/>
          </a:xfrm>
          <a:prstGeom prst="rect">
            <a:avLst/>
          </a:prstGeom>
          <a:solidFill>
            <a:schemeClr val="accent6">
              <a:lumMod val="20000"/>
              <a:lumOff val="80000"/>
            </a:schemeClr>
          </a:solidFill>
          <a:ln w="12700">
            <a:miter lim="400000"/>
          </a:ln>
        </p:spPr>
        <p:txBody>
          <a:bodyPr lIns="78283" tIns="78283" rIns="78283" bIns="78283"/>
          <a:lstStyle/>
          <a:p>
            <a:endParaRPr dirty="0"/>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04AAC505-24D7-7854-0FBC-E4B48E3F2D7C}"/>
              </a:ext>
            </a:extLst>
          </p:cNvPr>
          <p:cNvSpPr txBox="1"/>
          <p:nvPr/>
        </p:nvSpPr>
        <p:spPr>
          <a:xfrm>
            <a:off x="8564880" y="3888736"/>
            <a:ext cx="15382807" cy="352423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914400" indent="-914400">
              <a:buFont typeface="+mj-lt"/>
              <a:buAutoNum type="arabicParenR"/>
              <a:defRPr sz="6400">
                <a:solidFill>
                  <a:srgbClr val="FFFFFF"/>
                </a:solidFill>
                <a:latin typeface="Open Sans Semibold"/>
                <a:ea typeface="Open Sans Semibold"/>
                <a:cs typeface="Open Sans Semibold"/>
                <a:sym typeface="Open Sans Semibold"/>
              </a:defRPr>
            </a:pPr>
            <a:r>
              <a:rPr lang="hi-IN" sz="6400" dirty="0">
                <a:solidFill>
                  <a:schemeClr val="tx1"/>
                </a:solidFill>
              </a:rPr>
              <a:t>सिर, कान, आंखें, नाक</a:t>
            </a:r>
          </a:p>
          <a:p>
            <a:pPr marL="914400" indent="-914400">
              <a:buFont typeface="+mj-lt"/>
              <a:buAutoNum type="arabicParenR"/>
              <a:defRPr sz="6400">
                <a:solidFill>
                  <a:srgbClr val="FFFFFF"/>
                </a:solidFill>
                <a:latin typeface="Open Sans Semibold"/>
                <a:ea typeface="Open Sans Semibold"/>
                <a:cs typeface="Open Sans Semibold"/>
                <a:sym typeface="Open Sans Semibold"/>
              </a:defRPr>
            </a:pPr>
            <a:r>
              <a:rPr lang="hi-IN" sz="6400" dirty="0">
                <a:solidFill>
                  <a:schemeClr val="tx1"/>
                </a:solidFill>
              </a:rPr>
              <a:t>गर्दन, पीठ, पूंछ</a:t>
            </a:r>
          </a:p>
          <a:p>
            <a:pPr marL="914400" indent="-914400">
              <a:buFont typeface="+mj-lt"/>
              <a:buAutoNum type="arabicParenR"/>
              <a:defRPr sz="6400">
                <a:solidFill>
                  <a:srgbClr val="FFFFFF"/>
                </a:solidFill>
                <a:latin typeface="Open Sans Semibold"/>
                <a:ea typeface="Open Sans Semibold"/>
                <a:cs typeface="Open Sans Semibold"/>
                <a:sym typeface="Open Sans Semibold"/>
              </a:defRPr>
            </a:pPr>
            <a:r>
              <a:rPr lang="hi-IN" sz="6400" dirty="0">
                <a:solidFill>
                  <a:schemeClr val="tx1"/>
                </a:solidFill>
              </a:rPr>
              <a:t>अंग और खुर</a:t>
            </a:r>
            <a:endParaRPr lang="en-US" sz="72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14" name="PPT 2 -">
            <a:extLst>
              <a:ext uri="{FF2B5EF4-FFF2-40B4-BE49-F238E27FC236}">
                <a16:creationId xmlns:a16="http://schemas.microsoft.com/office/drawing/2014/main" id="{15DCB6F5-3A2D-DE0F-2A1C-3CC7F0B09BDC}"/>
              </a:ext>
            </a:extLst>
          </p:cNvPr>
          <p:cNvSpPr txBox="1"/>
          <p:nvPr/>
        </p:nvSpPr>
        <p:spPr>
          <a:xfrm>
            <a:off x="21546984" y="12813338"/>
            <a:ext cx="1406834" cy="619760"/>
          </a:xfrm>
          <a:prstGeom prst="rect">
            <a:avLst/>
          </a:prstGeom>
          <a:no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8283" tIns="78283" rIns="78283" bIns="78283">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defRPr b="0"/>
            </a:pPr>
            <a:r>
              <a:rPr b="1" dirty="0">
                <a:solidFill>
                  <a:srgbClr val="E46C0A"/>
                </a:solidFill>
              </a:rPr>
              <a:t>PPT </a:t>
            </a:r>
            <a:r>
              <a:rPr lang="en-US" b="1" dirty="0">
                <a:solidFill>
                  <a:srgbClr val="E46C0A"/>
                </a:solidFill>
              </a:rPr>
              <a:t>1</a:t>
            </a:r>
            <a:r>
              <a:rPr b="1" dirty="0">
                <a:solidFill>
                  <a:srgbClr val="E46C0A"/>
                </a:solidFill>
              </a:rPr>
              <a:t> -</a:t>
            </a:r>
          </a:p>
        </p:txBody>
      </p:sp>
      <p:sp>
        <p:nvSpPr>
          <p:cNvPr id="115" name="Rectangle">
            <a:extLst>
              <a:ext uri="{FF2B5EF4-FFF2-40B4-BE49-F238E27FC236}">
                <a16:creationId xmlns:a16="http://schemas.microsoft.com/office/drawing/2014/main" id="{03B5E385-E16B-FB39-2D90-7424210E8E76}"/>
              </a:ext>
            </a:extLst>
          </p:cNvPr>
          <p:cNvSpPr/>
          <p:nvPr/>
        </p:nvSpPr>
        <p:spPr>
          <a:xfrm>
            <a:off x="21539200" y="13512800"/>
            <a:ext cx="1879600" cy="203200"/>
          </a:xfrm>
          <a:prstGeom prst="rect">
            <a:avLst/>
          </a:prstGeom>
          <a:solidFill>
            <a:srgbClr val="F7903B"/>
          </a:solidFill>
          <a:ln w="12700">
            <a:miter lim="400000"/>
          </a:ln>
        </p:spPr>
        <p:txBody>
          <a:bodyPr lIns="78283" tIns="78283" rIns="78283" bIns="78283"/>
          <a:lstStyle/>
          <a:p>
            <a:endParaRPr/>
          </a:p>
        </p:txBody>
      </p:sp>
      <p:sp>
        <p:nvSpPr>
          <p:cNvPr id="116" name="Slide Number">
            <a:extLst>
              <a:ext uri="{FF2B5EF4-FFF2-40B4-BE49-F238E27FC236}">
                <a16:creationId xmlns:a16="http://schemas.microsoft.com/office/drawing/2014/main" id="{25C18140-1CC4-A064-8963-00869C4760B6}"/>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pPr/>
              <a:t>10</a:t>
            </a:fld>
            <a:endParaRPr dirty="0"/>
          </a:p>
        </p:txBody>
      </p:sp>
      <p:sp>
        <p:nvSpPr>
          <p:cNvPr id="9" name="Course Purpose">
            <a:extLst>
              <a:ext uri="{FF2B5EF4-FFF2-40B4-BE49-F238E27FC236}">
                <a16:creationId xmlns:a16="http://schemas.microsoft.com/office/drawing/2014/main" id="{6354E997-811A-E5F1-988B-C42E7C36108A}"/>
              </a:ext>
            </a:extLst>
          </p:cNvPr>
          <p:cNvSpPr txBox="1"/>
          <p:nvPr/>
        </p:nvSpPr>
        <p:spPr>
          <a:xfrm>
            <a:off x="742863" y="2812493"/>
            <a:ext cx="7113118" cy="237408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nSpc>
                <a:spcPct val="100000"/>
              </a:lnSpc>
            </a:pPr>
            <a:r>
              <a:rPr lang="hi-IN" b="0" dirty="0"/>
              <a:t>पशुओं के शरीर के अंग</a:t>
            </a:r>
            <a:endParaRPr lang="en-US" sz="8000" dirty="0"/>
          </a:p>
        </p:txBody>
      </p:sp>
      <p:pic>
        <p:nvPicPr>
          <p:cNvPr id="3" name="Picture 2">
            <a:extLst>
              <a:ext uri="{FF2B5EF4-FFF2-40B4-BE49-F238E27FC236}">
                <a16:creationId xmlns:a16="http://schemas.microsoft.com/office/drawing/2014/main" id="{529FAAE9-220F-7CD0-F58C-58F906637A2A}"/>
              </a:ext>
            </a:extLst>
          </p:cNvPr>
          <p:cNvPicPr>
            <a:picLocks/>
          </p:cNvPicPr>
          <p:nvPr/>
        </p:nvPicPr>
        <p:blipFill>
          <a:blip r:embed="rId3" cstate="print">
            <a:extLst>
              <a:ext uri="{28A0092B-C50C-407E-A947-70E740481C1C}">
                <a14:useLocalDpi xmlns:a14="http://schemas.microsoft.com/office/drawing/2010/main" val="0"/>
              </a:ext>
            </a:extLst>
          </a:blip>
          <a:srcRect/>
          <a:stretch/>
        </p:blipFill>
        <p:spPr>
          <a:xfrm>
            <a:off x="22010914" y="44334"/>
            <a:ext cx="2160000" cy="2376000"/>
          </a:xfrm>
          <a:prstGeom prst="rect">
            <a:avLst/>
          </a:prstGeom>
        </p:spPr>
      </p:pic>
    </p:spTree>
    <p:extLst>
      <p:ext uri="{BB962C8B-B14F-4D97-AF65-F5344CB8AC3E}">
        <p14:creationId xmlns:p14="http://schemas.microsoft.com/office/powerpoint/2010/main" val="2583582259"/>
      </p:ext>
    </p:extLst>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EB5D98-750D-729F-ED5D-BC748820E94D}"/>
            </a:ext>
          </a:extLst>
        </p:cNvPr>
        <p:cNvGrpSpPr/>
        <p:nvPr/>
      </p:nvGrpSpPr>
      <p:grpSpPr>
        <a:xfrm>
          <a:off x="0" y="0"/>
          <a:ext cx="0" cy="0"/>
          <a:chOff x="0" y="0"/>
          <a:chExt cx="0" cy="0"/>
        </a:xfrm>
      </p:grpSpPr>
      <p:sp>
        <p:nvSpPr>
          <p:cNvPr id="114" name="PPT 2 -">
            <a:extLst>
              <a:ext uri="{FF2B5EF4-FFF2-40B4-BE49-F238E27FC236}">
                <a16:creationId xmlns:a16="http://schemas.microsoft.com/office/drawing/2014/main" id="{C743B86F-6CDF-B17B-46C3-64C80791C98E}"/>
              </a:ext>
            </a:extLst>
          </p:cNvPr>
          <p:cNvSpPr txBox="1"/>
          <p:nvPr/>
        </p:nvSpPr>
        <p:spPr>
          <a:xfrm>
            <a:off x="21546984" y="12813338"/>
            <a:ext cx="1406834" cy="619760"/>
          </a:xfrm>
          <a:prstGeom prst="rect">
            <a:avLst/>
          </a:prstGeom>
          <a:no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8283" tIns="78283" rIns="78283" bIns="78283">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defRPr b="0"/>
            </a:pPr>
            <a:r>
              <a:rPr b="1" dirty="0">
                <a:solidFill>
                  <a:srgbClr val="E46C0A"/>
                </a:solidFill>
              </a:rPr>
              <a:t>PPT </a:t>
            </a:r>
            <a:r>
              <a:rPr lang="en-US" b="1" dirty="0">
                <a:solidFill>
                  <a:srgbClr val="E46C0A"/>
                </a:solidFill>
              </a:rPr>
              <a:t>1</a:t>
            </a:r>
            <a:r>
              <a:rPr b="1" dirty="0">
                <a:solidFill>
                  <a:srgbClr val="E46C0A"/>
                </a:solidFill>
              </a:rPr>
              <a:t> -</a:t>
            </a:r>
          </a:p>
        </p:txBody>
      </p:sp>
      <p:sp>
        <p:nvSpPr>
          <p:cNvPr id="115" name="Rectangle">
            <a:extLst>
              <a:ext uri="{FF2B5EF4-FFF2-40B4-BE49-F238E27FC236}">
                <a16:creationId xmlns:a16="http://schemas.microsoft.com/office/drawing/2014/main" id="{98C3836F-3351-EEBA-011B-479008E97302}"/>
              </a:ext>
            </a:extLst>
          </p:cNvPr>
          <p:cNvSpPr/>
          <p:nvPr/>
        </p:nvSpPr>
        <p:spPr>
          <a:xfrm>
            <a:off x="21539200" y="13512800"/>
            <a:ext cx="1879600" cy="203200"/>
          </a:xfrm>
          <a:prstGeom prst="rect">
            <a:avLst/>
          </a:prstGeom>
          <a:solidFill>
            <a:srgbClr val="F7903B"/>
          </a:solidFill>
          <a:ln w="12700">
            <a:miter lim="400000"/>
          </a:ln>
        </p:spPr>
        <p:txBody>
          <a:bodyPr lIns="78283" tIns="78283" rIns="78283" bIns="78283"/>
          <a:lstStyle/>
          <a:p>
            <a:endParaRPr/>
          </a:p>
        </p:txBody>
      </p:sp>
      <p:sp>
        <p:nvSpPr>
          <p:cNvPr id="116" name="Slide Number">
            <a:extLst>
              <a:ext uri="{FF2B5EF4-FFF2-40B4-BE49-F238E27FC236}">
                <a16:creationId xmlns:a16="http://schemas.microsoft.com/office/drawing/2014/main" id="{7E90DB5B-4259-60EB-F395-EF538AE9C055}"/>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pPr/>
              <a:t>11</a:t>
            </a:fld>
            <a:endParaRPr dirty="0"/>
          </a:p>
        </p:txBody>
      </p:sp>
      <p:sp>
        <p:nvSpPr>
          <p:cNvPr id="9" name="Course Purpose">
            <a:extLst>
              <a:ext uri="{FF2B5EF4-FFF2-40B4-BE49-F238E27FC236}">
                <a16:creationId xmlns:a16="http://schemas.microsoft.com/office/drawing/2014/main" id="{F4AFCF0F-9389-BD00-419E-681F6DB7F1EE}"/>
              </a:ext>
            </a:extLst>
          </p:cNvPr>
          <p:cNvSpPr txBox="1"/>
          <p:nvPr/>
        </p:nvSpPr>
        <p:spPr>
          <a:xfrm>
            <a:off x="742863" y="2812493"/>
            <a:ext cx="5744357" cy="237408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nSpc>
                <a:spcPct val="100000"/>
              </a:lnSpc>
            </a:pPr>
            <a:r>
              <a:rPr lang="hi-IN" b="0" dirty="0"/>
              <a:t>पशुओं के बाहरी अंग</a:t>
            </a:r>
            <a:endParaRPr lang="en-US" dirty="0"/>
          </a:p>
        </p:txBody>
      </p:sp>
      <p:pic>
        <p:nvPicPr>
          <p:cNvPr id="3" name="Picture 2">
            <a:extLst>
              <a:ext uri="{FF2B5EF4-FFF2-40B4-BE49-F238E27FC236}">
                <a16:creationId xmlns:a16="http://schemas.microsoft.com/office/drawing/2014/main" id="{BACB8815-0BD4-3E4F-4018-EB8F3EFDECC0}"/>
              </a:ext>
            </a:extLst>
          </p:cNvPr>
          <p:cNvPicPr>
            <a:picLocks/>
          </p:cNvPicPr>
          <p:nvPr/>
        </p:nvPicPr>
        <p:blipFill>
          <a:blip r:embed="rId3" cstate="print">
            <a:extLst>
              <a:ext uri="{28A0092B-C50C-407E-A947-70E740481C1C}">
                <a14:useLocalDpi xmlns:a14="http://schemas.microsoft.com/office/drawing/2010/main" val="0"/>
              </a:ext>
            </a:extLst>
          </a:blip>
          <a:srcRect/>
          <a:stretch/>
        </p:blipFill>
        <p:spPr>
          <a:xfrm>
            <a:off x="22010914" y="44334"/>
            <a:ext cx="2160000" cy="2376000"/>
          </a:xfrm>
          <a:prstGeom prst="rect">
            <a:avLst/>
          </a:prstGeom>
        </p:spPr>
      </p:pic>
      <p:pic>
        <p:nvPicPr>
          <p:cNvPr id="2" name="Content Placeholder 3" descr="https://animalcorner.co.uk/assets/uploads/2015/02/cowanat.jpg">
            <a:extLst>
              <a:ext uri="{FF2B5EF4-FFF2-40B4-BE49-F238E27FC236}">
                <a16:creationId xmlns:a16="http://schemas.microsoft.com/office/drawing/2014/main" id="{425983B1-8253-6586-603E-8786FCEDCE97}"/>
              </a:ext>
            </a:extLst>
          </p:cNvPr>
          <p:cNvPicPr>
            <a:picLocks/>
          </p:cNvPicPr>
          <p:nvPr/>
        </p:nvPicPr>
        <p:blipFill>
          <a:blip r:embed="rId4">
            <a:extLst>
              <a:ext uri="{28A0092B-C50C-407E-A947-70E740481C1C}">
                <a14:useLocalDpi xmlns:a14="http://schemas.microsoft.com/office/drawing/2010/main" val="0"/>
              </a:ext>
            </a:extLst>
          </a:blip>
          <a:srcRect/>
          <a:stretch>
            <a:fillRect/>
          </a:stretch>
        </p:blipFill>
        <p:spPr bwMode="auto">
          <a:xfrm>
            <a:off x="6487220" y="2037915"/>
            <a:ext cx="8572525" cy="5360346"/>
          </a:xfrm>
          <a:prstGeom prst="rect">
            <a:avLst/>
          </a:prstGeom>
          <a:noFill/>
          <a:ln>
            <a:noFill/>
          </a:ln>
        </p:spPr>
      </p:pic>
      <p:pic>
        <p:nvPicPr>
          <p:cNvPr id="4" name="Content Placeholder 3" descr="http://www.goat-link.com/AngelGoats-Forum/article-images/goat-physiological/goatbody-parts.gif">
            <a:extLst>
              <a:ext uri="{FF2B5EF4-FFF2-40B4-BE49-F238E27FC236}">
                <a16:creationId xmlns:a16="http://schemas.microsoft.com/office/drawing/2014/main" id="{8B879313-1C4B-108F-B24F-2E966CEF3167}"/>
              </a:ext>
            </a:extLst>
          </p:cNvPr>
          <p:cNvPicPr>
            <a:picLocks/>
          </p:cNvPicPr>
          <p:nvPr/>
        </p:nvPicPr>
        <p:blipFill>
          <a:blip r:embed="rId5">
            <a:clrChange>
              <a:clrFrom>
                <a:srgbClr val="FEFEFE"/>
              </a:clrFrom>
              <a:clrTo>
                <a:srgbClr val="FEFEFE">
                  <a:alpha val="0"/>
                </a:srgbClr>
              </a:clrTo>
            </a:clrChange>
            <a:extLst>
              <a:ext uri="{28A0092B-C50C-407E-A947-70E740481C1C}">
                <a14:useLocalDpi xmlns:a14="http://schemas.microsoft.com/office/drawing/2010/main" val="0"/>
              </a:ext>
            </a:extLst>
          </a:blip>
          <a:stretch>
            <a:fillRect/>
          </a:stretch>
        </p:blipFill>
        <p:spPr bwMode="auto">
          <a:xfrm>
            <a:off x="15440524" y="1883228"/>
            <a:ext cx="8100900" cy="5625716"/>
          </a:xfrm>
          <a:prstGeom prst="rect">
            <a:avLst/>
          </a:prstGeom>
          <a:noFill/>
          <a:ln>
            <a:noFill/>
          </a:ln>
        </p:spPr>
      </p:pic>
      <p:pic>
        <p:nvPicPr>
          <p:cNvPr id="5" name="Content Placeholder 3" descr="http://www.habitatforhorses.org/kidscorral/images/horseparts.jpg">
            <a:extLst>
              <a:ext uri="{FF2B5EF4-FFF2-40B4-BE49-F238E27FC236}">
                <a16:creationId xmlns:a16="http://schemas.microsoft.com/office/drawing/2014/main" id="{548B48B1-F6BB-CF99-4DCA-966AC7FE5E85}"/>
              </a:ext>
            </a:extLst>
          </p:cNvPr>
          <p:cNvPicPr>
            <a:picLocks/>
          </p:cNvPicPr>
          <p:nvPr/>
        </p:nvPicPr>
        <p:blipFill>
          <a:blip r:embed="rId6">
            <a:extLst>
              <a:ext uri="{28A0092B-C50C-407E-A947-70E740481C1C}">
                <a14:useLocalDpi xmlns:a14="http://schemas.microsoft.com/office/drawing/2010/main" val="0"/>
              </a:ext>
            </a:extLst>
          </a:blip>
          <a:stretch>
            <a:fillRect/>
          </a:stretch>
        </p:blipFill>
        <p:spPr bwMode="auto">
          <a:xfrm>
            <a:off x="6487220" y="7398261"/>
            <a:ext cx="8572525" cy="5547925"/>
          </a:xfrm>
          <a:prstGeom prst="rect">
            <a:avLst/>
          </a:prstGeom>
          <a:noFill/>
          <a:ln>
            <a:noFill/>
          </a:ln>
        </p:spPr>
      </p:pic>
      <p:pic>
        <p:nvPicPr>
          <p:cNvPr id="6" name="Content Placeholder 3" descr="http://media.web.britannica.com/eb-media/00/64200-004-7A9F24D4.gif">
            <a:extLst>
              <a:ext uri="{FF2B5EF4-FFF2-40B4-BE49-F238E27FC236}">
                <a16:creationId xmlns:a16="http://schemas.microsoft.com/office/drawing/2014/main" id="{BA977AAC-C9AE-BA72-1F6F-262967A4FD98}"/>
              </a:ext>
            </a:extLst>
          </p:cNvPr>
          <p:cNvPicPr>
            <a:picLocks/>
          </p:cNvPicPr>
          <p:nvPr/>
        </p:nvPicPr>
        <p:blipFill>
          <a:blip r:embed="rId7">
            <a:extLst>
              <a:ext uri="{28A0092B-C50C-407E-A947-70E740481C1C}">
                <a14:useLocalDpi xmlns:a14="http://schemas.microsoft.com/office/drawing/2010/main" val="0"/>
              </a:ext>
            </a:extLst>
          </a:blip>
          <a:srcRect/>
          <a:stretch>
            <a:fillRect/>
          </a:stretch>
        </p:blipFill>
        <p:spPr bwMode="auto">
          <a:xfrm>
            <a:off x="15440524" y="7508944"/>
            <a:ext cx="8100900" cy="5344276"/>
          </a:xfrm>
          <a:prstGeom prst="rect">
            <a:avLst/>
          </a:prstGeom>
          <a:noFill/>
          <a:ln>
            <a:noFill/>
          </a:ln>
        </p:spPr>
      </p:pic>
    </p:spTree>
    <p:extLst>
      <p:ext uri="{BB962C8B-B14F-4D97-AF65-F5344CB8AC3E}">
        <p14:creationId xmlns:p14="http://schemas.microsoft.com/office/powerpoint/2010/main" val="1253044698"/>
      </p:ext>
    </p:extLst>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A5382A-B333-BBB6-DDA5-672AF9353B56}"/>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2B30EBAF-DAC3-F14D-5F71-68197D7ED828}"/>
              </a:ext>
            </a:extLst>
          </p:cNvPr>
          <p:cNvSpPr/>
          <p:nvPr/>
        </p:nvSpPr>
        <p:spPr>
          <a:xfrm>
            <a:off x="8167732" y="0"/>
            <a:ext cx="16216268" cy="13716001"/>
          </a:xfrm>
          <a:prstGeom prst="rect">
            <a:avLst/>
          </a:prstGeom>
          <a:solidFill>
            <a:schemeClr val="accent6">
              <a:lumMod val="20000"/>
              <a:lumOff val="80000"/>
            </a:schemeClr>
          </a:solidFill>
          <a:ln w="12700">
            <a:miter lim="400000"/>
          </a:ln>
        </p:spPr>
        <p:txBody>
          <a:bodyPr lIns="78283" tIns="78283" rIns="78283" bIns="78283"/>
          <a:lstStyle/>
          <a:p>
            <a:endParaRPr dirty="0"/>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B200AC11-20CD-EB09-024F-1652A6CDA024}"/>
              </a:ext>
            </a:extLst>
          </p:cNvPr>
          <p:cNvSpPr txBox="1"/>
          <p:nvPr/>
        </p:nvSpPr>
        <p:spPr>
          <a:xfrm>
            <a:off x="8564880" y="3888736"/>
            <a:ext cx="15382807" cy="352423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914400" indent="-914400">
              <a:buFont typeface="+mj-lt"/>
              <a:buAutoNum type="arabicParenR"/>
              <a:defRPr sz="6400">
                <a:solidFill>
                  <a:srgbClr val="FFFFFF"/>
                </a:solidFill>
                <a:latin typeface="Open Sans Semibold"/>
                <a:ea typeface="Open Sans Semibold"/>
                <a:cs typeface="Open Sans Semibold"/>
                <a:sym typeface="Open Sans Semibold"/>
              </a:defRPr>
            </a:pPr>
            <a:r>
              <a:rPr lang="hi-IN" sz="6400" dirty="0">
                <a:solidFill>
                  <a:schemeClr val="tx1"/>
                </a:solidFill>
              </a:rPr>
              <a:t>चोंच, कंघी, झिल्ली</a:t>
            </a:r>
          </a:p>
          <a:p>
            <a:pPr marL="914400" indent="-914400">
              <a:buFont typeface="+mj-lt"/>
              <a:buAutoNum type="arabicParenR"/>
              <a:defRPr sz="6400">
                <a:solidFill>
                  <a:srgbClr val="FFFFFF"/>
                </a:solidFill>
                <a:latin typeface="Open Sans Semibold"/>
                <a:ea typeface="Open Sans Semibold"/>
                <a:cs typeface="Open Sans Semibold"/>
                <a:sym typeface="Open Sans Semibold"/>
              </a:defRPr>
            </a:pPr>
            <a:r>
              <a:rPr lang="hi-IN" sz="6400" dirty="0">
                <a:solidFill>
                  <a:schemeClr val="tx1"/>
                </a:solidFill>
              </a:rPr>
              <a:t>पंख, पंखों, पैर, पंजे</a:t>
            </a:r>
          </a:p>
          <a:p>
            <a:pPr marL="914400" indent="-914400">
              <a:buFont typeface="+mj-lt"/>
              <a:buAutoNum type="arabicParenR"/>
              <a:defRPr sz="6400">
                <a:solidFill>
                  <a:srgbClr val="FFFFFF"/>
                </a:solidFill>
                <a:latin typeface="Open Sans Semibold"/>
                <a:ea typeface="Open Sans Semibold"/>
                <a:cs typeface="Open Sans Semibold"/>
                <a:sym typeface="Open Sans Semibold"/>
              </a:defRPr>
            </a:pPr>
            <a:r>
              <a:rPr lang="hi-IN" sz="6400" dirty="0">
                <a:solidFill>
                  <a:schemeClr val="tx1"/>
                </a:solidFill>
              </a:rPr>
              <a:t>क्लोका और पूंछ</a:t>
            </a:r>
            <a:endParaRPr lang="en-US" sz="72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14" name="PPT 2 -">
            <a:extLst>
              <a:ext uri="{FF2B5EF4-FFF2-40B4-BE49-F238E27FC236}">
                <a16:creationId xmlns:a16="http://schemas.microsoft.com/office/drawing/2014/main" id="{07351B3D-1EDA-AA42-327E-56CC5DD42D37}"/>
              </a:ext>
            </a:extLst>
          </p:cNvPr>
          <p:cNvSpPr txBox="1"/>
          <p:nvPr/>
        </p:nvSpPr>
        <p:spPr>
          <a:xfrm>
            <a:off x="21546984" y="12813338"/>
            <a:ext cx="1406834" cy="619760"/>
          </a:xfrm>
          <a:prstGeom prst="rect">
            <a:avLst/>
          </a:prstGeom>
          <a:no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8283" tIns="78283" rIns="78283" bIns="78283">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defRPr b="0"/>
            </a:pPr>
            <a:r>
              <a:rPr b="1" dirty="0">
                <a:solidFill>
                  <a:srgbClr val="E46C0A"/>
                </a:solidFill>
              </a:rPr>
              <a:t>PPT </a:t>
            </a:r>
            <a:r>
              <a:rPr lang="en-US" b="1" dirty="0">
                <a:solidFill>
                  <a:srgbClr val="E46C0A"/>
                </a:solidFill>
              </a:rPr>
              <a:t>1</a:t>
            </a:r>
            <a:r>
              <a:rPr b="1" dirty="0">
                <a:solidFill>
                  <a:srgbClr val="E46C0A"/>
                </a:solidFill>
              </a:rPr>
              <a:t> -</a:t>
            </a:r>
          </a:p>
        </p:txBody>
      </p:sp>
      <p:sp>
        <p:nvSpPr>
          <p:cNvPr id="115" name="Rectangle">
            <a:extLst>
              <a:ext uri="{FF2B5EF4-FFF2-40B4-BE49-F238E27FC236}">
                <a16:creationId xmlns:a16="http://schemas.microsoft.com/office/drawing/2014/main" id="{BA554FB3-C692-E5BF-DDC9-4F31211B19DD}"/>
              </a:ext>
            </a:extLst>
          </p:cNvPr>
          <p:cNvSpPr/>
          <p:nvPr/>
        </p:nvSpPr>
        <p:spPr>
          <a:xfrm>
            <a:off x="21539200" y="13512800"/>
            <a:ext cx="1879600" cy="203200"/>
          </a:xfrm>
          <a:prstGeom prst="rect">
            <a:avLst/>
          </a:prstGeom>
          <a:solidFill>
            <a:srgbClr val="F7903B"/>
          </a:solidFill>
          <a:ln w="12700">
            <a:miter lim="400000"/>
          </a:ln>
        </p:spPr>
        <p:txBody>
          <a:bodyPr lIns="78283" tIns="78283" rIns="78283" bIns="78283"/>
          <a:lstStyle/>
          <a:p>
            <a:endParaRPr/>
          </a:p>
        </p:txBody>
      </p:sp>
      <p:sp>
        <p:nvSpPr>
          <p:cNvPr id="116" name="Slide Number">
            <a:extLst>
              <a:ext uri="{FF2B5EF4-FFF2-40B4-BE49-F238E27FC236}">
                <a16:creationId xmlns:a16="http://schemas.microsoft.com/office/drawing/2014/main" id="{C32FE140-4A18-9A29-F518-765AB16B93BD}"/>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pPr/>
              <a:t>12</a:t>
            </a:fld>
            <a:endParaRPr dirty="0"/>
          </a:p>
        </p:txBody>
      </p:sp>
      <p:sp>
        <p:nvSpPr>
          <p:cNvPr id="9" name="Course Purpose">
            <a:extLst>
              <a:ext uri="{FF2B5EF4-FFF2-40B4-BE49-F238E27FC236}">
                <a16:creationId xmlns:a16="http://schemas.microsoft.com/office/drawing/2014/main" id="{8C818E54-934E-5B1F-4C36-FC839F62184F}"/>
              </a:ext>
            </a:extLst>
          </p:cNvPr>
          <p:cNvSpPr txBox="1"/>
          <p:nvPr/>
        </p:nvSpPr>
        <p:spPr>
          <a:xfrm>
            <a:off x="742863" y="2812493"/>
            <a:ext cx="7113118" cy="126609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nSpc>
                <a:spcPct val="100000"/>
              </a:lnSpc>
            </a:pPr>
            <a:r>
              <a:rPr lang="hi-IN" b="0" dirty="0"/>
              <a:t>पोल्ट्री के अंग</a:t>
            </a:r>
            <a:endParaRPr lang="en-US" sz="8000" dirty="0"/>
          </a:p>
        </p:txBody>
      </p:sp>
      <p:pic>
        <p:nvPicPr>
          <p:cNvPr id="3" name="Picture 2">
            <a:extLst>
              <a:ext uri="{FF2B5EF4-FFF2-40B4-BE49-F238E27FC236}">
                <a16:creationId xmlns:a16="http://schemas.microsoft.com/office/drawing/2014/main" id="{EC5AC19E-0DED-F678-21DF-1D6F71A93460}"/>
              </a:ext>
            </a:extLst>
          </p:cNvPr>
          <p:cNvPicPr>
            <a:picLocks/>
          </p:cNvPicPr>
          <p:nvPr/>
        </p:nvPicPr>
        <p:blipFill>
          <a:blip r:embed="rId3" cstate="print">
            <a:extLst>
              <a:ext uri="{28A0092B-C50C-407E-A947-70E740481C1C}">
                <a14:useLocalDpi xmlns:a14="http://schemas.microsoft.com/office/drawing/2010/main" val="0"/>
              </a:ext>
            </a:extLst>
          </a:blip>
          <a:srcRect/>
          <a:stretch/>
        </p:blipFill>
        <p:spPr>
          <a:xfrm>
            <a:off x="22010914" y="44334"/>
            <a:ext cx="2160000" cy="2376000"/>
          </a:xfrm>
          <a:prstGeom prst="rect">
            <a:avLst/>
          </a:prstGeom>
        </p:spPr>
      </p:pic>
    </p:spTree>
    <p:extLst>
      <p:ext uri="{BB962C8B-B14F-4D97-AF65-F5344CB8AC3E}">
        <p14:creationId xmlns:p14="http://schemas.microsoft.com/office/powerpoint/2010/main" val="274521725"/>
      </p:ext>
    </p:extLst>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493329-C67A-B202-620B-807BB8A8966F}"/>
            </a:ext>
          </a:extLst>
        </p:cNvPr>
        <p:cNvGrpSpPr/>
        <p:nvPr/>
      </p:nvGrpSpPr>
      <p:grpSpPr>
        <a:xfrm>
          <a:off x="0" y="0"/>
          <a:ext cx="0" cy="0"/>
          <a:chOff x="0" y="0"/>
          <a:chExt cx="0" cy="0"/>
        </a:xfrm>
      </p:grpSpPr>
      <p:sp>
        <p:nvSpPr>
          <p:cNvPr id="114" name="PPT 2 -">
            <a:extLst>
              <a:ext uri="{FF2B5EF4-FFF2-40B4-BE49-F238E27FC236}">
                <a16:creationId xmlns:a16="http://schemas.microsoft.com/office/drawing/2014/main" id="{4785308A-6894-6598-4CB7-6262DC15E405}"/>
              </a:ext>
            </a:extLst>
          </p:cNvPr>
          <p:cNvSpPr txBox="1"/>
          <p:nvPr/>
        </p:nvSpPr>
        <p:spPr>
          <a:xfrm>
            <a:off x="21546984" y="12813338"/>
            <a:ext cx="1406834" cy="619760"/>
          </a:xfrm>
          <a:prstGeom prst="rect">
            <a:avLst/>
          </a:prstGeom>
          <a:no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8283" tIns="78283" rIns="78283" bIns="78283">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defRPr b="0"/>
            </a:pPr>
            <a:r>
              <a:rPr b="1" dirty="0">
                <a:solidFill>
                  <a:srgbClr val="E46C0A"/>
                </a:solidFill>
              </a:rPr>
              <a:t>PPT </a:t>
            </a:r>
            <a:r>
              <a:rPr lang="en-US" b="1" dirty="0">
                <a:solidFill>
                  <a:srgbClr val="E46C0A"/>
                </a:solidFill>
              </a:rPr>
              <a:t>1</a:t>
            </a:r>
            <a:r>
              <a:rPr b="1" dirty="0">
                <a:solidFill>
                  <a:srgbClr val="E46C0A"/>
                </a:solidFill>
              </a:rPr>
              <a:t> -</a:t>
            </a:r>
          </a:p>
        </p:txBody>
      </p:sp>
      <p:sp>
        <p:nvSpPr>
          <p:cNvPr id="115" name="Rectangle">
            <a:extLst>
              <a:ext uri="{FF2B5EF4-FFF2-40B4-BE49-F238E27FC236}">
                <a16:creationId xmlns:a16="http://schemas.microsoft.com/office/drawing/2014/main" id="{F4FF6C9E-E555-ECDA-AA9E-DDCB30BC3F66}"/>
              </a:ext>
            </a:extLst>
          </p:cNvPr>
          <p:cNvSpPr/>
          <p:nvPr/>
        </p:nvSpPr>
        <p:spPr>
          <a:xfrm>
            <a:off x="21539200" y="13512800"/>
            <a:ext cx="1879600" cy="203200"/>
          </a:xfrm>
          <a:prstGeom prst="rect">
            <a:avLst/>
          </a:prstGeom>
          <a:solidFill>
            <a:srgbClr val="F7903B"/>
          </a:solidFill>
          <a:ln w="12700">
            <a:miter lim="400000"/>
          </a:ln>
        </p:spPr>
        <p:txBody>
          <a:bodyPr lIns="78283" tIns="78283" rIns="78283" bIns="78283"/>
          <a:lstStyle/>
          <a:p>
            <a:endParaRPr/>
          </a:p>
        </p:txBody>
      </p:sp>
      <p:sp>
        <p:nvSpPr>
          <p:cNvPr id="116" name="Slide Number">
            <a:extLst>
              <a:ext uri="{FF2B5EF4-FFF2-40B4-BE49-F238E27FC236}">
                <a16:creationId xmlns:a16="http://schemas.microsoft.com/office/drawing/2014/main" id="{9D45FA4C-AA4B-2A73-0AE6-CCD487DFFBB9}"/>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pPr/>
              <a:t>13</a:t>
            </a:fld>
            <a:endParaRPr dirty="0"/>
          </a:p>
        </p:txBody>
      </p:sp>
      <p:sp>
        <p:nvSpPr>
          <p:cNvPr id="9" name="Course Purpose">
            <a:extLst>
              <a:ext uri="{FF2B5EF4-FFF2-40B4-BE49-F238E27FC236}">
                <a16:creationId xmlns:a16="http://schemas.microsoft.com/office/drawing/2014/main" id="{EDB23697-C3D2-D33C-8DFB-BA50CADB8EB5}"/>
              </a:ext>
            </a:extLst>
          </p:cNvPr>
          <p:cNvSpPr txBox="1"/>
          <p:nvPr/>
        </p:nvSpPr>
        <p:spPr>
          <a:xfrm>
            <a:off x="742863" y="2812493"/>
            <a:ext cx="5744357" cy="126609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nSpc>
                <a:spcPct val="100000"/>
              </a:lnSpc>
            </a:pPr>
            <a:r>
              <a:rPr lang="hi-IN" b="0" dirty="0"/>
              <a:t>पोल्ट्री के अंग</a:t>
            </a:r>
            <a:endParaRPr lang="en-US" dirty="0"/>
          </a:p>
        </p:txBody>
      </p:sp>
      <p:pic>
        <p:nvPicPr>
          <p:cNvPr id="3" name="Picture 2">
            <a:extLst>
              <a:ext uri="{FF2B5EF4-FFF2-40B4-BE49-F238E27FC236}">
                <a16:creationId xmlns:a16="http://schemas.microsoft.com/office/drawing/2014/main" id="{24457A04-A1AB-7C2F-7F54-8F65CAF99F25}"/>
              </a:ext>
            </a:extLst>
          </p:cNvPr>
          <p:cNvPicPr>
            <a:picLocks/>
          </p:cNvPicPr>
          <p:nvPr/>
        </p:nvPicPr>
        <p:blipFill>
          <a:blip r:embed="rId3" cstate="print">
            <a:extLst>
              <a:ext uri="{28A0092B-C50C-407E-A947-70E740481C1C}">
                <a14:useLocalDpi xmlns:a14="http://schemas.microsoft.com/office/drawing/2010/main" val="0"/>
              </a:ext>
            </a:extLst>
          </a:blip>
          <a:srcRect/>
          <a:stretch/>
        </p:blipFill>
        <p:spPr>
          <a:xfrm>
            <a:off x="22010914" y="44334"/>
            <a:ext cx="2160000" cy="2376000"/>
          </a:xfrm>
          <a:prstGeom prst="rect">
            <a:avLst/>
          </a:prstGeom>
        </p:spPr>
      </p:pic>
      <p:pic>
        <p:nvPicPr>
          <p:cNvPr id="7" name="Picture 2" descr="Anatomy of a chicken">
            <a:extLst>
              <a:ext uri="{FF2B5EF4-FFF2-40B4-BE49-F238E27FC236}">
                <a16:creationId xmlns:a16="http://schemas.microsoft.com/office/drawing/2014/main" id="{1942C906-90A1-F1F4-AC77-7B6ADFB9E52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57982" y="3735680"/>
            <a:ext cx="8401925" cy="7366262"/>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4" descr="Digestive system - Poultry Hub Australia">
            <a:extLst>
              <a:ext uri="{FF2B5EF4-FFF2-40B4-BE49-F238E27FC236}">
                <a16:creationId xmlns:a16="http://schemas.microsoft.com/office/drawing/2014/main" id="{0FBA822D-9019-13EB-3184-491D0B49064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348857" y="3735680"/>
            <a:ext cx="8401926" cy="73662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72376869"/>
      </p:ext>
    </p:extLst>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0A844F-C46F-8C59-010D-BEA39731EC74}"/>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8129DF4B-128A-DCCA-7988-148D5DD25CC6}"/>
              </a:ext>
            </a:extLst>
          </p:cNvPr>
          <p:cNvSpPr/>
          <p:nvPr/>
        </p:nvSpPr>
        <p:spPr>
          <a:xfrm>
            <a:off x="8167732" y="0"/>
            <a:ext cx="16216268" cy="13716001"/>
          </a:xfrm>
          <a:prstGeom prst="rect">
            <a:avLst/>
          </a:prstGeom>
          <a:solidFill>
            <a:schemeClr val="accent6">
              <a:lumMod val="20000"/>
              <a:lumOff val="80000"/>
            </a:schemeClr>
          </a:solidFill>
          <a:ln w="12700">
            <a:miter lim="400000"/>
          </a:ln>
        </p:spPr>
        <p:txBody>
          <a:bodyPr lIns="78283" tIns="78283" rIns="78283" bIns="78283"/>
          <a:lstStyle/>
          <a:p>
            <a:endParaRPr dirty="0"/>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66E7BBCC-E114-9FB7-D0EE-B0C192D9CAFC}"/>
              </a:ext>
            </a:extLst>
          </p:cNvPr>
          <p:cNvSpPr txBox="1"/>
          <p:nvPr/>
        </p:nvSpPr>
        <p:spPr>
          <a:xfrm>
            <a:off x="8564880" y="3888736"/>
            <a:ext cx="15382807" cy="352423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914400" indent="-914400">
              <a:buFont typeface="+mj-lt"/>
              <a:buAutoNum type="arabicParenR"/>
              <a:defRPr sz="6400">
                <a:solidFill>
                  <a:srgbClr val="FFFFFF"/>
                </a:solidFill>
                <a:latin typeface="Open Sans Semibold"/>
                <a:ea typeface="Open Sans Semibold"/>
                <a:cs typeface="Open Sans Semibold"/>
                <a:sym typeface="Open Sans Semibold"/>
              </a:defRPr>
            </a:pPr>
            <a:r>
              <a:rPr lang="hi-IN" sz="6400" dirty="0">
                <a:solidFill>
                  <a:schemeClr val="tx1"/>
                </a:solidFill>
              </a:rPr>
              <a:t>कार्य: समर्थन और गति</a:t>
            </a:r>
          </a:p>
          <a:p>
            <a:pPr marL="914400" indent="-914400">
              <a:buFont typeface="+mj-lt"/>
              <a:buAutoNum type="arabicParenR"/>
              <a:defRPr sz="6400">
                <a:solidFill>
                  <a:srgbClr val="FFFFFF"/>
                </a:solidFill>
                <a:latin typeface="Open Sans Semibold"/>
                <a:ea typeface="Open Sans Semibold"/>
                <a:cs typeface="Open Sans Semibold"/>
                <a:sym typeface="Open Sans Semibold"/>
              </a:defRPr>
            </a:pPr>
            <a:r>
              <a:rPr lang="hi-IN" sz="6400" dirty="0">
                <a:solidFill>
                  <a:schemeClr val="tx1"/>
                </a:solidFill>
              </a:rPr>
              <a:t>जानवरों में प्रमुख हड्डियाँ</a:t>
            </a:r>
          </a:p>
          <a:p>
            <a:pPr marL="914400" indent="-914400">
              <a:buFont typeface="+mj-lt"/>
              <a:buAutoNum type="arabicParenR"/>
              <a:defRPr sz="6400">
                <a:solidFill>
                  <a:srgbClr val="FFFFFF"/>
                </a:solidFill>
                <a:latin typeface="Open Sans Semibold"/>
                <a:ea typeface="Open Sans Semibold"/>
                <a:cs typeface="Open Sans Semibold"/>
                <a:sym typeface="Open Sans Semibold"/>
              </a:defRPr>
            </a:pPr>
            <a:r>
              <a:rPr lang="hi-IN" sz="6400" dirty="0">
                <a:solidFill>
                  <a:schemeClr val="tx1"/>
                </a:solidFill>
              </a:rPr>
              <a:t>प्रजातियों में अंतर</a:t>
            </a:r>
            <a:endParaRPr lang="en-US" sz="72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14" name="PPT 2 -">
            <a:extLst>
              <a:ext uri="{FF2B5EF4-FFF2-40B4-BE49-F238E27FC236}">
                <a16:creationId xmlns:a16="http://schemas.microsoft.com/office/drawing/2014/main" id="{F736B02F-590C-263F-ADB4-E094F6BE5874}"/>
              </a:ext>
            </a:extLst>
          </p:cNvPr>
          <p:cNvSpPr txBox="1"/>
          <p:nvPr/>
        </p:nvSpPr>
        <p:spPr>
          <a:xfrm>
            <a:off x="21546984" y="12813338"/>
            <a:ext cx="1406834" cy="619760"/>
          </a:xfrm>
          <a:prstGeom prst="rect">
            <a:avLst/>
          </a:prstGeom>
          <a:no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8283" tIns="78283" rIns="78283" bIns="78283">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defRPr b="0"/>
            </a:pPr>
            <a:r>
              <a:rPr b="1" dirty="0">
                <a:solidFill>
                  <a:srgbClr val="E46C0A"/>
                </a:solidFill>
              </a:rPr>
              <a:t>PPT </a:t>
            </a:r>
            <a:r>
              <a:rPr lang="en-US" b="1" dirty="0">
                <a:solidFill>
                  <a:srgbClr val="E46C0A"/>
                </a:solidFill>
              </a:rPr>
              <a:t>1</a:t>
            </a:r>
            <a:r>
              <a:rPr b="1" dirty="0">
                <a:solidFill>
                  <a:srgbClr val="E46C0A"/>
                </a:solidFill>
              </a:rPr>
              <a:t> -</a:t>
            </a:r>
          </a:p>
        </p:txBody>
      </p:sp>
      <p:sp>
        <p:nvSpPr>
          <p:cNvPr id="115" name="Rectangle">
            <a:extLst>
              <a:ext uri="{FF2B5EF4-FFF2-40B4-BE49-F238E27FC236}">
                <a16:creationId xmlns:a16="http://schemas.microsoft.com/office/drawing/2014/main" id="{D1AE0329-F266-D2FB-1140-FFB85D521660}"/>
              </a:ext>
            </a:extLst>
          </p:cNvPr>
          <p:cNvSpPr/>
          <p:nvPr/>
        </p:nvSpPr>
        <p:spPr>
          <a:xfrm>
            <a:off x="21539200" y="13512800"/>
            <a:ext cx="1879600" cy="203200"/>
          </a:xfrm>
          <a:prstGeom prst="rect">
            <a:avLst/>
          </a:prstGeom>
          <a:solidFill>
            <a:srgbClr val="F7903B"/>
          </a:solidFill>
          <a:ln w="12700">
            <a:miter lim="400000"/>
          </a:ln>
        </p:spPr>
        <p:txBody>
          <a:bodyPr lIns="78283" tIns="78283" rIns="78283" bIns="78283"/>
          <a:lstStyle/>
          <a:p>
            <a:endParaRPr/>
          </a:p>
        </p:txBody>
      </p:sp>
      <p:sp>
        <p:nvSpPr>
          <p:cNvPr id="116" name="Slide Number">
            <a:extLst>
              <a:ext uri="{FF2B5EF4-FFF2-40B4-BE49-F238E27FC236}">
                <a16:creationId xmlns:a16="http://schemas.microsoft.com/office/drawing/2014/main" id="{B75B08AF-E229-F996-18FC-E73E8CA877FC}"/>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pPr/>
              <a:t>14</a:t>
            </a:fld>
            <a:endParaRPr dirty="0"/>
          </a:p>
        </p:txBody>
      </p:sp>
      <p:sp>
        <p:nvSpPr>
          <p:cNvPr id="9" name="Course Purpose">
            <a:extLst>
              <a:ext uri="{FF2B5EF4-FFF2-40B4-BE49-F238E27FC236}">
                <a16:creationId xmlns:a16="http://schemas.microsoft.com/office/drawing/2014/main" id="{C36C8699-8E47-38B3-506A-22AC7083481B}"/>
              </a:ext>
            </a:extLst>
          </p:cNvPr>
          <p:cNvSpPr txBox="1"/>
          <p:nvPr/>
        </p:nvSpPr>
        <p:spPr>
          <a:xfrm>
            <a:off x="742863" y="2812493"/>
            <a:ext cx="7113118" cy="126609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nSpc>
                <a:spcPct val="100000"/>
              </a:lnSpc>
            </a:pPr>
            <a:r>
              <a:rPr lang="hi-IN" b="0" dirty="0"/>
              <a:t>कंकाली प्रणाली</a:t>
            </a:r>
            <a:endParaRPr lang="en-US" dirty="0"/>
          </a:p>
        </p:txBody>
      </p:sp>
      <p:pic>
        <p:nvPicPr>
          <p:cNvPr id="3" name="Picture 2">
            <a:extLst>
              <a:ext uri="{FF2B5EF4-FFF2-40B4-BE49-F238E27FC236}">
                <a16:creationId xmlns:a16="http://schemas.microsoft.com/office/drawing/2014/main" id="{79105351-EECC-3765-2BF5-0B304D3581ED}"/>
              </a:ext>
            </a:extLst>
          </p:cNvPr>
          <p:cNvPicPr>
            <a:picLocks/>
          </p:cNvPicPr>
          <p:nvPr/>
        </p:nvPicPr>
        <p:blipFill>
          <a:blip r:embed="rId3" cstate="print">
            <a:extLst>
              <a:ext uri="{28A0092B-C50C-407E-A947-70E740481C1C}">
                <a14:useLocalDpi xmlns:a14="http://schemas.microsoft.com/office/drawing/2010/main" val="0"/>
              </a:ext>
            </a:extLst>
          </a:blip>
          <a:srcRect/>
          <a:stretch/>
        </p:blipFill>
        <p:spPr>
          <a:xfrm>
            <a:off x="22250401" y="0"/>
            <a:ext cx="2160000" cy="2376000"/>
          </a:xfrm>
          <a:prstGeom prst="rect">
            <a:avLst/>
          </a:prstGeom>
        </p:spPr>
      </p:pic>
    </p:spTree>
    <p:extLst>
      <p:ext uri="{BB962C8B-B14F-4D97-AF65-F5344CB8AC3E}">
        <p14:creationId xmlns:p14="http://schemas.microsoft.com/office/powerpoint/2010/main" val="1586006518"/>
      </p:ext>
    </p:extLst>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7D4867-FE2B-6266-3E88-0F94F8387B18}"/>
            </a:ext>
          </a:extLst>
        </p:cNvPr>
        <p:cNvGrpSpPr/>
        <p:nvPr/>
      </p:nvGrpSpPr>
      <p:grpSpPr>
        <a:xfrm>
          <a:off x="0" y="0"/>
          <a:ext cx="0" cy="0"/>
          <a:chOff x="0" y="0"/>
          <a:chExt cx="0" cy="0"/>
        </a:xfrm>
      </p:grpSpPr>
      <p:sp>
        <p:nvSpPr>
          <p:cNvPr id="114" name="PPT 2 -">
            <a:extLst>
              <a:ext uri="{FF2B5EF4-FFF2-40B4-BE49-F238E27FC236}">
                <a16:creationId xmlns:a16="http://schemas.microsoft.com/office/drawing/2014/main" id="{66B5BCF6-8D32-7476-AF65-8D5ADB0AFEE9}"/>
              </a:ext>
            </a:extLst>
          </p:cNvPr>
          <p:cNvSpPr txBox="1"/>
          <p:nvPr/>
        </p:nvSpPr>
        <p:spPr>
          <a:xfrm>
            <a:off x="21546984" y="12813338"/>
            <a:ext cx="1406834" cy="619760"/>
          </a:xfrm>
          <a:prstGeom prst="rect">
            <a:avLst/>
          </a:prstGeom>
          <a:no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8283" tIns="78283" rIns="78283" bIns="78283">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defRPr b="0"/>
            </a:pPr>
            <a:r>
              <a:rPr b="1" dirty="0">
                <a:solidFill>
                  <a:srgbClr val="E46C0A"/>
                </a:solidFill>
              </a:rPr>
              <a:t>PPT </a:t>
            </a:r>
            <a:r>
              <a:rPr lang="en-US" b="1" dirty="0">
                <a:solidFill>
                  <a:srgbClr val="E46C0A"/>
                </a:solidFill>
              </a:rPr>
              <a:t>1</a:t>
            </a:r>
            <a:r>
              <a:rPr b="1" dirty="0">
                <a:solidFill>
                  <a:srgbClr val="E46C0A"/>
                </a:solidFill>
              </a:rPr>
              <a:t> -</a:t>
            </a:r>
          </a:p>
        </p:txBody>
      </p:sp>
      <p:sp>
        <p:nvSpPr>
          <p:cNvPr id="115" name="Rectangle">
            <a:extLst>
              <a:ext uri="{FF2B5EF4-FFF2-40B4-BE49-F238E27FC236}">
                <a16:creationId xmlns:a16="http://schemas.microsoft.com/office/drawing/2014/main" id="{0E18F3E0-F429-D93B-A95E-D5752DA8133C}"/>
              </a:ext>
            </a:extLst>
          </p:cNvPr>
          <p:cNvSpPr/>
          <p:nvPr/>
        </p:nvSpPr>
        <p:spPr>
          <a:xfrm>
            <a:off x="21539200" y="13512800"/>
            <a:ext cx="1879600" cy="203200"/>
          </a:xfrm>
          <a:prstGeom prst="rect">
            <a:avLst/>
          </a:prstGeom>
          <a:solidFill>
            <a:srgbClr val="F7903B"/>
          </a:solidFill>
          <a:ln w="12700">
            <a:miter lim="400000"/>
          </a:ln>
        </p:spPr>
        <p:txBody>
          <a:bodyPr lIns="78283" tIns="78283" rIns="78283" bIns="78283"/>
          <a:lstStyle/>
          <a:p>
            <a:endParaRPr/>
          </a:p>
        </p:txBody>
      </p:sp>
      <p:sp>
        <p:nvSpPr>
          <p:cNvPr id="116" name="Slide Number">
            <a:extLst>
              <a:ext uri="{FF2B5EF4-FFF2-40B4-BE49-F238E27FC236}">
                <a16:creationId xmlns:a16="http://schemas.microsoft.com/office/drawing/2014/main" id="{07351A60-6FD8-E020-6E93-676E2F7F59A4}"/>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pPr/>
              <a:t>15</a:t>
            </a:fld>
            <a:endParaRPr dirty="0"/>
          </a:p>
        </p:txBody>
      </p:sp>
      <p:sp>
        <p:nvSpPr>
          <p:cNvPr id="9" name="Course Purpose">
            <a:extLst>
              <a:ext uri="{FF2B5EF4-FFF2-40B4-BE49-F238E27FC236}">
                <a16:creationId xmlns:a16="http://schemas.microsoft.com/office/drawing/2014/main" id="{11EEE9E2-E7DD-487D-89E3-AB57A4F96677}"/>
              </a:ext>
            </a:extLst>
          </p:cNvPr>
          <p:cNvSpPr txBox="1"/>
          <p:nvPr/>
        </p:nvSpPr>
        <p:spPr>
          <a:xfrm>
            <a:off x="742863" y="2812493"/>
            <a:ext cx="5744357" cy="126609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nSpc>
                <a:spcPct val="100000"/>
              </a:lnSpc>
            </a:pPr>
            <a:r>
              <a:rPr lang="hi-IN" b="0" dirty="0"/>
              <a:t>कंकाली प्रणाली</a:t>
            </a:r>
            <a:endParaRPr lang="en-US" dirty="0"/>
          </a:p>
        </p:txBody>
      </p:sp>
      <p:pic>
        <p:nvPicPr>
          <p:cNvPr id="3" name="Picture 2">
            <a:extLst>
              <a:ext uri="{FF2B5EF4-FFF2-40B4-BE49-F238E27FC236}">
                <a16:creationId xmlns:a16="http://schemas.microsoft.com/office/drawing/2014/main" id="{B1D627C2-FF7A-08D0-4259-6F423A2A1739}"/>
              </a:ext>
            </a:extLst>
          </p:cNvPr>
          <p:cNvPicPr>
            <a:picLocks/>
          </p:cNvPicPr>
          <p:nvPr/>
        </p:nvPicPr>
        <p:blipFill>
          <a:blip r:embed="rId3" cstate="print">
            <a:extLst>
              <a:ext uri="{28A0092B-C50C-407E-A947-70E740481C1C}">
                <a14:useLocalDpi xmlns:a14="http://schemas.microsoft.com/office/drawing/2010/main" val="0"/>
              </a:ext>
            </a:extLst>
          </a:blip>
          <a:srcRect/>
          <a:stretch/>
        </p:blipFill>
        <p:spPr>
          <a:xfrm>
            <a:off x="22010914" y="44334"/>
            <a:ext cx="2160000" cy="2376000"/>
          </a:xfrm>
          <a:prstGeom prst="rect">
            <a:avLst/>
          </a:prstGeom>
        </p:spPr>
      </p:pic>
      <p:pic>
        <p:nvPicPr>
          <p:cNvPr id="2" name="Picture 2" descr="Livestock - Dairy Cattle - Skeletal | Animal &amp; Food Sciences">
            <a:extLst>
              <a:ext uri="{FF2B5EF4-FFF2-40B4-BE49-F238E27FC236}">
                <a16:creationId xmlns:a16="http://schemas.microsoft.com/office/drawing/2014/main" id="{2B2907AB-E394-570E-BD8C-1C19FB1DE23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16937" y="1853375"/>
            <a:ext cx="8598433" cy="5400318"/>
          </a:xfrm>
          <a:prstGeom prst="rect">
            <a:avLst/>
          </a:prstGeom>
          <a:noFill/>
          <a:ln>
            <a:solidFill>
              <a:schemeClr val="accent1"/>
            </a:solidFill>
          </a:ln>
          <a:extLst>
            <a:ext uri="{909E8E84-426E-40DD-AFC4-6F175D3DCCD1}">
              <a14:hiddenFill xmlns:a14="http://schemas.microsoft.com/office/drawing/2010/main">
                <a:solidFill>
                  <a:srgbClr val="FFFFFF"/>
                </a:solidFill>
              </a14:hiddenFill>
            </a:ext>
          </a:extLst>
        </p:spPr>
      </p:pic>
      <p:pic>
        <p:nvPicPr>
          <p:cNvPr id="4" name="Picture 4" descr="Skeletal Structure">
            <a:extLst>
              <a:ext uri="{FF2B5EF4-FFF2-40B4-BE49-F238E27FC236}">
                <a16:creationId xmlns:a16="http://schemas.microsoft.com/office/drawing/2014/main" id="{8ECA2696-9FF3-EFCC-DEF4-FEBCB65A306D}"/>
              </a:ext>
            </a:extLst>
          </p:cNvPr>
          <p:cNvPicPr>
            <a:picLocks noChangeAspect="1" noChangeArrowheads="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5228296" y="1937520"/>
            <a:ext cx="8412839" cy="5257345"/>
          </a:xfrm>
          <a:prstGeom prst="rect">
            <a:avLst/>
          </a:prstGeom>
          <a:noFill/>
          <a:ln>
            <a:solidFill>
              <a:schemeClr val="accent1"/>
            </a:solidFill>
          </a:ln>
          <a:extLst>
            <a:ext uri="{909E8E84-426E-40DD-AFC4-6F175D3DCCD1}">
              <a14:hiddenFill xmlns:a14="http://schemas.microsoft.com/office/drawing/2010/main">
                <a:solidFill>
                  <a:srgbClr val="FFFFFF"/>
                </a:solidFill>
              </a14:hiddenFill>
            </a:ext>
          </a:extLst>
        </p:spPr>
      </p:pic>
      <p:pic>
        <p:nvPicPr>
          <p:cNvPr id="5" name="Picture 6" descr="Skeletal system | Veterian Key">
            <a:extLst>
              <a:ext uri="{FF2B5EF4-FFF2-40B4-BE49-F238E27FC236}">
                <a16:creationId xmlns:a16="http://schemas.microsoft.com/office/drawing/2014/main" id="{64A28CEF-95A4-0ACC-B5DF-808048634EC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216938" y="7435617"/>
            <a:ext cx="8598434" cy="5257345"/>
          </a:xfrm>
          <a:prstGeom prst="rect">
            <a:avLst/>
          </a:prstGeom>
          <a:noFill/>
          <a:ln>
            <a:solidFill>
              <a:schemeClr val="accent1"/>
            </a:solidFill>
          </a:ln>
          <a:extLst>
            <a:ext uri="{909E8E84-426E-40DD-AFC4-6F175D3DCCD1}">
              <a14:hiddenFill xmlns:a14="http://schemas.microsoft.com/office/drawing/2010/main">
                <a:solidFill>
                  <a:srgbClr val="FFFFFF"/>
                </a:solidFill>
              </a14:hiddenFill>
            </a:ext>
          </a:extLst>
        </p:spPr>
      </p:pic>
      <p:pic>
        <p:nvPicPr>
          <p:cNvPr id="6" name="Picture 8" descr="Types and Parts of Bones | Reading Ancient Animal Remains">
            <a:extLst>
              <a:ext uri="{FF2B5EF4-FFF2-40B4-BE49-F238E27FC236}">
                <a16:creationId xmlns:a16="http://schemas.microsoft.com/office/drawing/2014/main" id="{2F97096D-0313-5456-40D7-8211307753F1}"/>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5228297" y="7435617"/>
            <a:ext cx="8412839" cy="5257345"/>
          </a:xfrm>
          <a:prstGeom prst="rect">
            <a:avLst/>
          </a:prstGeom>
          <a:noFill/>
          <a:ln>
            <a:solidFill>
              <a:schemeClr val="accent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59343156"/>
      </p:ext>
    </p:extLst>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BC9EFD-3C36-5525-9170-7BAA16D4FC04}"/>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3EC20967-9F5A-A70C-03E4-6AE2DB15EC24}"/>
              </a:ext>
            </a:extLst>
          </p:cNvPr>
          <p:cNvSpPr/>
          <p:nvPr/>
        </p:nvSpPr>
        <p:spPr>
          <a:xfrm>
            <a:off x="8167732" y="0"/>
            <a:ext cx="16216268" cy="13716001"/>
          </a:xfrm>
          <a:prstGeom prst="rect">
            <a:avLst/>
          </a:prstGeom>
          <a:solidFill>
            <a:schemeClr val="accent6">
              <a:lumMod val="20000"/>
              <a:lumOff val="80000"/>
            </a:schemeClr>
          </a:solidFill>
          <a:ln w="12700">
            <a:miter lim="400000"/>
          </a:ln>
        </p:spPr>
        <p:txBody>
          <a:bodyPr lIns="78283" tIns="78283" rIns="78283" bIns="78283"/>
          <a:lstStyle/>
          <a:p>
            <a:endParaRPr dirty="0"/>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6743EE97-A18B-0A2F-0117-823EBECCE474}"/>
              </a:ext>
            </a:extLst>
          </p:cNvPr>
          <p:cNvSpPr txBox="1"/>
          <p:nvPr/>
        </p:nvSpPr>
        <p:spPr>
          <a:xfrm>
            <a:off x="8564880" y="3888736"/>
            <a:ext cx="15382807" cy="352423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914400" indent="-914400">
              <a:buFont typeface="+mj-lt"/>
              <a:buAutoNum type="arabicParenR"/>
              <a:defRPr sz="6400">
                <a:solidFill>
                  <a:srgbClr val="FFFFFF"/>
                </a:solidFill>
                <a:latin typeface="Open Sans Semibold"/>
                <a:ea typeface="Open Sans Semibold"/>
                <a:cs typeface="Open Sans Semibold"/>
                <a:sym typeface="Open Sans Semibold"/>
              </a:defRPr>
            </a:pPr>
            <a:r>
              <a:rPr lang="hi-IN" sz="6400" dirty="0">
                <a:solidFill>
                  <a:schemeClr val="tx1"/>
                </a:solidFill>
              </a:rPr>
              <a:t>कार्य: गति और स्थिति</a:t>
            </a:r>
          </a:p>
          <a:p>
            <a:pPr marL="914400" indent="-914400">
              <a:buFont typeface="+mj-lt"/>
              <a:buAutoNum type="arabicParenR"/>
              <a:defRPr sz="6400">
                <a:solidFill>
                  <a:srgbClr val="FFFFFF"/>
                </a:solidFill>
                <a:latin typeface="Open Sans Semibold"/>
                <a:ea typeface="Open Sans Semibold"/>
                <a:cs typeface="Open Sans Semibold"/>
                <a:sym typeface="Open Sans Semibold"/>
              </a:defRPr>
            </a:pPr>
            <a:r>
              <a:rPr lang="hi-IN" sz="6400" dirty="0">
                <a:solidFill>
                  <a:schemeClr val="tx1"/>
                </a:solidFill>
              </a:rPr>
              <a:t>पेशियों के प्रकार: कंकाली, चिकनी, हृदय संबंधी</a:t>
            </a:r>
          </a:p>
          <a:p>
            <a:pPr marL="914400" indent="-914400">
              <a:buFont typeface="+mj-lt"/>
              <a:buAutoNum type="arabicParenR"/>
              <a:defRPr sz="6400">
                <a:solidFill>
                  <a:srgbClr val="FFFFFF"/>
                </a:solidFill>
                <a:latin typeface="Open Sans Semibold"/>
                <a:ea typeface="Open Sans Semibold"/>
                <a:cs typeface="Open Sans Semibold"/>
                <a:sym typeface="Open Sans Semibold"/>
              </a:defRPr>
            </a:pPr>
            <a:r>
              <a:rPr lang="hi-IN" sz="6400" dirty="0">
                <a:solidFill>
                  <a:schemeClr val="tx1"/>
                </a:solidFill>
              </a:rPr>
              <a:t>पेशियों में गति</a:t>
            </a:r>
            <a:endParaRPr lang="en-US" sz="72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14" name="PPT 2 -">
            <a:extLst>
              <a:ext uri="{FF2B5EF4-FFF2-40B4-BE49-F238E27FC236}">
                <a16:creationId xmlns:a16="http://schemas.microsoft.com/office/drawing/2014/main" id="{675FBA22-E0E3-B8C8-1557-D6D3DE3AC4C1}"/>
              </a:ext>
            </a:extLst>
          </p:cNvPr>
          <p:cNvSpPr txBox="1"/>
          <p:nvPr/>
        </p:nvSpPr>
        <p:spPr>
          <a:xfrm>
            <a:off x="21546984" y="12813338"/>
            <a:ext cx="1406834" cy="619760"/>
          </a:xfrm>
          <a:prstGeom prst="rect">
            <a:avLst/>
          </a:prstGeom>
          <a:no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8283" tIns="78283" rIns="78283" bIns="78283">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defRPr b="0"/>
            </a:pPr>
            <a:r>
              <a:rPr b="1" dirty="0">
                <a:solidFill>
                  <a:srgbClr val="E46C0A"/>
                </a:solidFill>
              </a:rPr>
              <a:t>PPT </a:t>
            </a:r>
            <a:r>
              <a:rPr lang="en-US" b="1" dirty="0">
                <a:solidFill>
                  <a:srgbClr val="E46C0A"/>
                </a:solidFill>
              </a:rPr>
              <a:t>1</a:t>
            </a:r>
            <a:r>
              <a:rPr b="1" dirty="0">
                <a:solidFill>
                  <a:srgbClr val="E46C0A"/>
                </a:solidFill>
              </a:rPr>
              <a:t> -</a:t>
            </a:r>
          </a:p>
        </p:txBody>
      </p:sp>
      <p:sp>
        <p:nvSpPr>
          <p:cNvPr id="115" name="Rectangle">
            <a:extLst>
              <a:ext uri="{FF2B5EF4-FFF2-40B4-BE49-F238E27FC236}">
                <a16:creationId xmlns:a16="http://schemas.microsoft.com/office/drawing/2014/main" id="{DCEF2CAB-734E-705A-2869-9EF3E23398FE}"/>
              </a:ext>
            </a:extLst>
          </p:cNvPr>
          <p:cNvSpPr/>
          <p:nvPr/>
        </p:nvSpPr>
        <p:spPr>
          <a:xfrm>
            <a:off x="21539200" y="13512800"/>
            <a:ext cx="1879600" cy="203200"/>
          </a:xfrm>
          <a:prstGeom prst="rect">
            <a:avLst/>
          </a:prstGeom>
          <a:solidFill>
            <a:srgbClr val="F7903B"/>
          </a:solidFill>
          <a:ln w="12700">
            <a:miter lim="400000"/>
          </a:ln>
        </p:spPr>
        <p:txBody>
          <a:bodyPr lIns="78283" tIns="78283" rIns="78283" bIns="78283"/>
          <a:lstStyle/>
          <a:p>
            <a:endParaRPr/>
          </a:p>
        </p:txBody>
      </p:sp>
      <p:sp>
        <p:nvSpPr>
          <p:cNvPr id="116" name="Slide Number">
            <a:extLst>
              <a:ext uri="{FF2B5EF4-FFF2-40B4-BE49-F238E27FC236}">
                <a16:creationId xmlns:a16="http://schemas.microsoft.com/office/drawing/2014/main" id="{EF0AFEC0-B3E9-0801-166E-8B1AF551740E}"/>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pPr/>
              <a:t>16</a:t>
            </a:fld>
            <a:endParaRPr dirty="0"/>
          </a:p>
        </p:txBody>
      </p:sp>
      <p:sp>
        <p:nvSpPr>
          <p:cNvPr id="9" name="Course Purpose">
            <a:extLst>
              <a:ext uri="{FF2B5EF4-FFF2-40B4-BE49-F238E27FC236}">
                <a16:creationId xmlns:a16="http://schemas.microsoft.com/office/drawing/2014/main" id="{BAE675B3-B25A-0C69-768B-EB115F25C609}"/>
              </a:ext>
            </a:extLst>
          </p:cNvPr>
          <p:cNvSpPr txBox="1"/>
          <p:nvPr/>
        </p:nvSpPr>
        <p:spPr>
          <a:xfrm>
            <a:off x="742863" y="2812493"/>
            <a:ext cx="7113118" cy="126609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nSpc>
                <a:spcPct val="100000"/>
              </a:lnSpc>
            </a:pPr>
            <a:r>
              <a:rPr lang="hi-IN" b="0" dirty="0"/>
              <a:t>पेशी प्रणाली</a:t>
            </a:r>
            <a:endParaRPr lang="en-US" dirty="0"/>
          </a:p>
        </p:txBody>
      </p:sp>
      <p:pic>
        <p:nvPicPr>
          <p:cNvPr id="3" name="Picture 2">
            <a:extLst>
              <a:ext uri="{FF2B5EF4-FFF2-40B4-BE49-F238E27FC236}">
                <a16:creationId xmlns:a16="http://schemas.microsoft.com/office/drawing/2014/main" id="{003C1F90-1553-D2F2-B347-98C8E96F3394}"/>
              </a:ext>
            </a:extLst>
          </p:cNvPr>
          <p:cNvPicPr>
            <a:picLocks/>
          </p:cNvPicPr>
          <p:nvPr/>
        </p:nvPicPr>
        <p:blipFill>
          <a:blip r:embed="rId3" cstate="print">
            <a:extLst>
              <a:ext uri="{28A0092B-C50C-407E-A947-70E740481C1C}">
                <a14:useLocalDpi xmlns:a14="http://schemas.microsoft.com/office/drawing/2010/main" val="0"/>
              </a:ext>
            </a:extLst>
          </a:blip>
          <a:srcRect/>
          <a:stretch/>
        </p:blipFill>
        <p:spPr>
          <a:xfrm>
            <a:off x="22010914" y="44334"/>
            <a:ext cx="2160000" cy="2376000"/>
          </a:xfrm>
          <a:prstGeom prst="rect">
            <a:avLst/>
          </a:prstGeom>
        </p:spPr>
      </p:pic>
    </p:spTree>
    <p:extLst>
      <p:ext uri="{BB962C8B-B14F-4D97-AF65-F5344CB8AC3E}">
        <p14:creationId xmlns:p14="http://schemas.microsoft.com/office/powerpoint/2010/main" val="3418999171"/>
      </p:ext>
    </p:extLst>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79D3A2-677B-7B02-41A9-CD05D91B8343}"/>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34D05610-B82B-8F12-908F-FFAC3BBA37E5}"/>
              </a:ext>
            </a:extLst>
          </p:cNvPr>
          <p:cNvSpPr/>
          <p:nvPr/>
        </p:nvSpPr>
        <p:spPr>
          <a:xfrm>
            <a:off x="8167732" y="0"/>
            <a:ext cx="16216268" cy="13716001"/>
          </a:xfrm>
          <a:prstGeom prst="rect">
            <a:avLst/>
          </a:prstGeom>
          <a:solidFill>
            <a:schemeClr val="accent6">
              <a:lumMod val="20000"/>
              <a:lumOff val="80000"/>
            </a:schemeClr>
          </a:solidFill>
          <a:ln w="12700">
            <a:miter lim="400000"/>
          </a:ln>
        </p:spPr>
        <p:txBody>
          <a:bodyPr lIns="78283" tIns="78283" rIns="78283" bIns="78283"/>
          <a:lstStyle/>
          <a:p>
            <a:endParaRPr dirty="0"/>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C7877882-A6D0-427F-9D3B-E9A9BAAB60FE}"/>
              </a:ext>
            </a:extLst>
          </p:cNvPr>
          <p:cNvSpPr txBox="1"/>
          <p:nvPr/>
        </p:nvSpPr>
        <p:spPr>
          <a:xfrm>
            <a:off x="8564880" y="3888736"/>
            <a:ext cx="15382807" cy="339599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914400" indent="-914400">
              <a:buFont typeface="+mj-lt"/>
              <a:buAutoNum type="arabicParenR"/>
              <a:defRPr sz="6400">
                <a:solidFill>
                  <a:srgbClr val="FFFFFF"/>
                </a:solidFill>
                <a:latin typeface="Open Sans Semibold"/>
                <a:ea typeface="Open Sans Semibold"/>
                <a:cs typeface="Open Sans Semibold"/>
                <a:sym typeface="Open Sans Semibold"/>
              </a:defRPr>
            </a:pPr>
            <a:r>
              <a:rPr lang="hi-IN" sz="6400" dirty="0">
                <a:solidFill>
                  <a:schemeClr val="tx1"/>
                </a:solidFill>
              </a:rPr>
              <a:t>दिल और रक्त वाहिकाएँ</a:t>
            </a:r>
          </a:p>
          <a:p>
            <a:pPr marL="914400" indent="-914400">
              <a:buFont typeface="+mj-lt"/>
              <a:buAutoNum type="arabicParenR"/>
              <a:defRPr sz="6400">
                <a:solidFill>
                  <a:srgbClr val="FFFFFF"/>
                </a:solidFill>
                <a:latin typeface="Open Sans Semibold"/>
                <a:ea typeface="Open Sans Semibold"/>
                <a:cs typeface="Open Sans Semibold"/>
                <a:sym typeface="Open Sans Semibold"/>
              </a:defRPr>
            </a:pPr>
            <a:r>
              <a:rPr lang="hi-IN" sz="6400" dirty="0">
                <a:solidFill>
                  <a:schemeClr val="tx1"/>
                </a:solidFill>
              </a:rPr>
              <a:t>बचाव के लिए नाड़ी के बिंदु: फेमोरल, चेहरे की धमनियाँ</a:t>
            </a:r>
            <a:endParaRPr lang="en-US" sz="72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14" name="PPT 2 -">
            <a:extLst>
              <a:ext uri="{FF2B5EF4-FFF2-40B4-BE49-F238E27FC236}">
                <a16:creationId xmlns:a16="http://schemas.microsoft.com/office/drawing/2014/main" id="{84A33682-9E0A-7387-4E12-5105AF1B25F8}"/>
              </a:ext>
            </a:extLst>
          </p:cNvPr>
          <p:cNvSpPr txBox="1"/>
          <p:nvPr/>
        </p:nvSpPr>
        <p:spPr>
          <a:xfrm>
            <a:off x="21546984" y="12813338"/>
            <a:ext cx="1406834" cy="619760"/>
          </a:xfrm>
          <a:prstGeom prst="rect">
            <a:avLst/>
          </a:prstGeom>
          <a:no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8283" tIns="78283" rIns="78283" bIns="78283">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defRPr b="0"/>
            </a:pPr>
            <a:r>
              <a:rPr b="1" dirty="0">
                <a:solidFill>
                  <a:srgbClr val="E46C0A"/>
                </a:solidFill>
              </a:rPr>
              <a:t>PPT </a:t>
            </a:r>
            <a:r>
              <a:rPr lang="en-US" b="1" dirty="0">
                <a:solidFill>
                  <a:srgbClr val="E46C0A"/>
                </a:solidFill>
              </a:rPr>
              <a:t>1</a:t>
            </a:r>
            <a:r>
              <a:rPr b="1" dirty="0">
                <a:solidFill>
                  <a:srgbClr val="E46C0A"/>
                </a:solidFill>
              </a:rPr>
              <a:t> -</a:t>
            </a:r>
          </a:p>
        </p:txBody>
      </p:sp>
      <p:sp>
        <p:nvSpPr>
          <p:cNvPr id="115" name="Rectangle">
            <a:extLst>
              <a:ext uri="{FF2B5EF4-FFF2-40B4-BE49-F238E27FC236}">
                <a16:creationId xmlns:a16="http://schemas.microsoft.com/office/drawing/2014/main" id="{0BAB19B6-6F85-A784-AA6A-D58A2EE8A94E}"/>
              </a:ext>
            </a:extLst>
          </p:cNvPr>
          <p:cNvSpPr/>
          <p:nvPr/>
        </p:nvSpPr>
        <p:spPr>
          <a:xfrm>
            <a:off x="21539200" y="13512800"/>
            <a:ext cx="1879600" cy="203200"/>
          </a:xfrm>
          <a:prstGeom prst="rect">
            <a:avLst/>
          </a:prstGeom>
          <a:solidFill>
            <a:srgbClr val="F7903B"/>
          </a:solidFill>
          <a:ln w="12700">
            <a:miter lim="400000"/>
          </a:ln>
        </p:spPr>
        <p:txBody>
          <a:bodyPr lIns="78283" tIns="78283" rIns="78283" bIns="78283"/>
          <a:lstStyle/>
          <a:p>
            <a:endParaRPr/>
          </a:p>
        </p:txBody>
      </p:sp>
      <p:sp>
        <p:nvSpPr>
          <p:cNvPr id="116" name="Slide Number">
            <a:extLst>
              <a:ext uri="{FF2B5EF4-FFF2-40B4-BE49-F238E27FC236}">
                <a16:creationId xmlns:a16="http://schemas.microsoft.com/office/drawing/2014/main" id="{5CC70A32-DFA3-DF47-FB21-E60EFF34B8CE}"/>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pPr/>
              <a:t>17</a:t>
            </a:fld>
            <a:endParaRPr dirty="0"/>
          </a:p>
        </p:txBody>
      </p:sp>
      <p:sp>
        <p:nvSpPr>
          <p:cNvPr id="9" name="Course Purpose">
            <a:extLst>
              <a:ext uri="{FF2B5EF4-FFF2-40B4-BE49-F238E27FC236}">
                <a16:creationId xmlns:a16="http://schemas.microsoft.com/office/drawing/2014/main" id="{172E3017-1894-580C-9C82-3C5A1D80F231}"/>
              </a:ext>
            </a:extLst>
          </p:cNvPr>
          <p:cNvSpPr txBox="1"/>
          <p:nvPr/>
        </p:nvSpPr>
        <p:spPr>
          <a:xfrm>
            <a:off x="742863" y="2812493"/>
            <a:ext cx="7113118" cy="237408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nSpc>
                <a:spcPct val="100000"/>
              </a:lnSpc>
            </a:pPr>
            <a:r>
              <a:rPr lang="hi-IN" b="0" dirty="0"/>
              <a:t>हृदय रक्तवाहिक तंत्र</a:t>
            </a:r>
            <a:endParaRPr lang="en-US" dirty="0"/>
          </a:p>
        </p:txBody>
      </p:sp>
      <p:pic>
        <p:nvPicPr>
          <p:cNvPr id="3" name="Picture 2">
            <a:extLst>
              <a:ext uri="{FF2B5EF4-FFF2-40B4-BE49-F238E27FC236}">
                <a16:creationId xmlns:a16="http://schemas.microsoft.com/office/drawing/2014/main" id="{15A1A680-3044-AB21-7B27-E17ABAA0DCAA}"/>
              </a:ext>
            </a:extLst>
          </p:cNvPr>
          <p:cNvPicPr>
            <a:picLocks/>
          </p:cNvPicPr>
          <p:nvPr/>
        </p:nvPicPr>
        <p:blipFill>
          <a:blip r:embed="rId3" cstate="print">
            <a:extLst>
              <a:ext uri="{28A0092B-C50C-407E-A947-70E740481C1C}">
                <a14:useLocalDpi xmlns:a14="http://schemas.microsoft.com/office/drawing/2010/main" val="0"/>
              </a:ext>
            </a:extLst>
          </a:blip>
          <a:srcRect/>
          <a:stretch/>
        </p:blipFill>
        <p:spPr>
          <a:xfrm>
            <a:off x="22010914" y="44334"/>
            <a:ext cx="2160000" cy="2376000"/>
          </a:xfrm>
          <a:prstGeom prst="rect">
            <a:avLst/>
          </a:prstGeom>
        </p:spPr>
      </p:pic>
    </p:spTree>
    <p:extLst>
      <p:ext uri="{BB962C8B-B14F-4D97-AF65-F5344CB8AC3E}">
        <p14:creationId xmlns:p14="http://schemas.microsoft.com/office/powerpoint/2010/main" val="1620750731"/>
      </p:ext>
    </p:extLst>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234273-CEEF-E042-F0A3-F3620560953F}"/>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830F217D-4617-6FB3-7559-0B7F44007577}"/>
              </a:ext>
            </a:extLst>
          </p:cNvPr>
          <p:cNvSpPr/>
          <p:nvPr/>
        </p:nvSpPr>
        <p:spPr>
          <a:xfrm>
            <a:off x="8167732" y="0"/>
            <a:ext cx="16216268" cy="13716001"/>
          </a:xfrm>
          <a:prstGeom prst="rect">
            <a:avLst/>
          </a:prstGeom>
          <a:solidFill>
            <a:schemeClr val="accent6">
              <a:lumMod val="20000"/>
              <a:lumOff val="80000"/>
            </a:schemeClr>
          </a:solidFill>
          <a:ln w="12700">
            <a:miter lim="400000"/>
          </a:ln>
        </p:spPr>
        <p:txBody>
          <a:bodyPr lIns="78283" tIns="78283" rIns="78283" bIns="78283"/>
          <a:lstStyle/>
          <a:p>
            <a:endParaRPr dirty="0"/>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0E7E6E7E-D34F-EBE4-99B2-1919CCFE36A9}"/>
              </a:ext>
            </a:extLst>
          </p:cNvPr>
          <p:cNvSpPr txBox="1"/>
          <p:nvPr/>
        </p:nvSpPr>
        <p:spPr>
          <a:xfrm>
            <a:off x="8564880" y="3888736"/>
            <a:ext cx="15382807" cy="339599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914400" indent="-914400">
              <a:buFont typeface="+mj-lt"/>
              <a:buAutoNum type="arabicParenR"/>
              <a:defRPr sz="6400">
                <a:solidFill>
                  <a:srgbClr val="FFFFFF"/>
                </a:solidFill>
                <a:latin typeface="Open Sans Semibold"/>
                <a:ea typeface="Open Sans Semibold"/>
                <a:cs typeface="Open Sans Semibold"/>
                <a:sym typeface="Open Sans Semibold"/>
              </a:defRPr>
            </a:pPr>
            <a:r>
              <a:rPr lang="hi-IN" sz="6400" dirty="0">
                <a:solidFill>
                  <a:schemeClr val="tx1"/>
                </a:solidFill>
              </a:rPr>
              <a:t>नाक की रास्ते, श्वासनली, फेफड़े</a:t>
            </a:r>
          </a:p>
          <a:p>
            <a:pPr marL="914400" indent="-914400">
              <a:buFont typeface="+mj-lt"/>
              <a:buAutoNum type="arabicParenR"/>
              <a:defRPr sz="6400">
                <a:solidFill>
                  <a:srgbClr val="FFFFFF"/>
                </a:solidFill>
                <a:latin typeface="Open Sans Semibold"/>
                <a:ea typeface="Open Sans Semibold"/>
                <a:cs typeface="Open Sans Semibold"/>
                <a:sym typeface="Open Sans Semibold"/>
              </a:defRPr>
            </a:pPr>
            <a:r>
              <a:rPr lang="hi-IN" sz="6400" dirty="0">
                <a:solidFill>
                  <a:schemeClr val="tx1"/>
                </a:solidFill>
              </a:rPr>
              <a:t>पीड़ित होने के संकेत: तेज़ साँस लेना, नाक का फैलना</a:t>
            </a:r>
            <a:endParaRPr lang="en-US" sz="66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14" name="PPT 2 -">
            <a:extLst>
              <a:ext uri="{FF2B5EF4-FFF2-40B4-BE49-F238E27FC236}">
                <a16:creationId xmlns:a16="http://schemas.microsoft.com/office/drawing/2014/main" id="{CB4B8BD5-A7C8-CFCE-1D5E-759C571804A2}"/>
              </a:ext>
            </a:extLst>
          </p:cNvPr>
          <p:cNvSpPr txBox="1"/>
          <p:nvPr/>
        </p:nvSpPr>
        <p:spPr>
          <a:xfrm>
            <a:off x="21546984" y="12813338"/>
            <a:ext cx="1406834" cy="619760"/>
          </a:xfrm>
          <a:prstGeom prst="rect">
            <a:avLst/>
          </a:prstGeom>
          <a:no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8283" tIns="78283" rIns="78283" bIns="78283">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defRPr b="0"/>
            </a:pPr>
            <a:r>
              <a:rPr b="1" dirty="0">
                <a:solidFill>
                  <a:srgbClr val="E46C0A"/>
                </a:solidFill>
              </a:rPr>
              <a:t>PPT </a:t>
            </a:r>
            <a:r>
              <a:rPr lang="en-US" b="1" dirty="0">
                <a:solidFill>
                  <a:srgbClr val="E46C0A"/>
                </a:solidFill>
              </a:rPr>
              <a:t>1</a:t>
            </a:r>
            <a:r>
              <a:rPr b="1" dirty="0">
                <a:solidFill>
                  <a:srgbClr val="E46C0A"/>
                </a:solidFill>
              </a:rPr>
              <a:t> -</a:t>
            </a:r>
          </a:p>
        </p:txBody>
      </p:sp>
      <p:sp>
        <p:nvSpPr>
          <p:cNvPr id="115" name="Rectangle">
            <a:extLst>
              <a:ext uri="{FF2B5EF4-FFF2-40B4-BE49-F238E27FC236}">
                <a16:creationId xmlns:a16="http://schemas.microsoft.com/office/drawing/2014/main" id="{5F69633C-32C9-4863-8C5D-E833A6E8B031}"/>
              </a:ext>
            </a:extLst>
          </p:cNvPr>
          <p:cNvSpPr/>
          <p:nvPr/>
        </p:nvSpPr>
        <p:spPr>
          <a:xfrm>
            <a:off x="21539200" y="13512800"/>
            <a:ext cx="1879600" cy="203200"/>
          </a:xfrm>
          <a:prstGeom prst="rect">
            <a:avLst/>
          </a:prstGeom>
          <a:solidFill>
            <a:srgbClr val="F7903B"/>
          </a:solidFill>
          <a:ln w="12700">
            <a:miter lim="400000"/>
          </a:ln>
        </p:spPr>
        <p:txBody>
          <a:bodyPr lIns="78283" tIns="78283" rIns="78283" bIns="78283"/>
          <a:lstStyle/>
          <a:p>
            <a:endParaRPr/>
          </a:p>
        </p:txBody>
      </p:sp>
      <p:sp>
        <p:nvSpPr>
          <p:cNvPr id="116" name="Slide Number">
            <a:extLst>
              <a:ext uri="{FF2B5EF4-FFF2-40B4-BE49-F238E27FC236}">
                <a16:creationId xmlns:a16="http://schemas.microsoft.com/office/drawing/2014/main" id="{350CAB20-C2FA-2A11-365A-378957C0381F}"/>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pPr/>
              <a:t>18</a:t>
            </a:fld>
            <a:endParaRPr dirty="0"/>
          </a:p>
        </p:txBody>
      </p:sp>
      <p:sp>
        <p:nvSpPr>
          <p:cNvPr id="9" name="Course Purpose">
            <a:extLst>
              <a:ext uri="{FF2B5EF4-FFF2-40B4-BE49-F238E27FC236}">
                <a16:creationId xmlns:a16="http://schemas.microsoft.com/office/drawing/2014/main" id="{09DE422B-584B-7ABA-B1FB-DF49C964839E}"/>
              </a:ext>
            </a:extLst>
          </p:cNvPr>
          <p:cNvSpPr txBox="1"/>
          <p:nvPr/>
        </p:nvSpPr>
        <p:spPr>
          <a:xfrm>
            <a:off x="742863" y="2812493"/>
            <a:ext cx="7113118" cy="126609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nSpc>
                <a:spcPct val="100000"/>
              </a:lnSpc>
            </a:pPr>
            <a:r>
              <a:rPr lang="hi-IN" b="0" dirty="0"/>
              <a:t>श्वसन प्रणाली</a:t>
            </a:r>
            <a:endParaRPr lang="en-US" dirty="0"/>
          </a:p>
        </p:txBody>
      </p:sp>
      <p:pic>
        <p:nvPicPr>
          <p:cNvPr id="3" name="Picture 2">
            <a:extLst>
              <a:ext uri="{FF2B5EF4-FFF2-40B4-BE49-F238E27FC236}">
                <a16:creationId xmlns:a16="http://schemas.microsoft.com/office/drawing/2014/main" id="{E5DAFCAD-C2F3-63F4-059F-FD3A4D22FABE}"/>
              </a:ext>
            </a:extLst>
          </p:cNvPr>
          <p:cNvPicPr>
            <a:picLocks/>
          </p:cNvPicPr>
          <p:nvPr/>
        </p:nvPicPr>
        <p:blipFill>
          <a:blip r:embed="rId3" cstate="print">
            <a:extLst>
              <a:ext uri="{28A0092B-C50C-407E-A947-70E740481C1C}">
                <a14:useLocalDpi xmlns:a14="http://schemas.microsoft.com/office/drawing/2010/main" val="0"/>
              </a:ext>
            </a:extLst>
          </a:blip>
          <a:srcRect/>
          <a:stretch/>
        </p:blipFill>
        <p:spPr>
          <a:xfrm>
            <a:off x="22010914" y="44334"/>
            <a:ext cx="2160000" cy="2376000"/>
          </a:xfrm>
          <a:prstGeom prst="rect">
            <a:avLst/>
          </a:prstGeom>
        </p:spPr>
      </p:pic>
      <p:pic>
        <p:nvPicPr>
          <p:cNvPr id="2" name="Picture 2" descr="Respiration in Animals - Biology Class 10 - Life Processes">
            <a:extLst>
              <a:ext uri="{FF2B5EF4-FFF2-40B4-BE49-F238E27FC236}">
                <a16:creationId xmlns:a16="http://schemas.microsoft.com/office/drawing/2014/main" id="{7593967A-780B-674D-F3FD-4EFF43626A9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31852" y="7644340"/>
            <a:ext cx="12707348" cy="60063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44070570"/>
      </p:ext>
    </p:extLst>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7F980D-4C4B-7636-C59C-3FA6FD5C11BA}"/>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3DB84E85-D261-B848-4244-7362A1937254}"/>
              </a:ext>
            </a:extLst>
          </p:cNvPr>
          <p:cNvSpPr/>
          <p:nvPr/>
        </p:nvSpPr>
        <p:spPr>
          <a:xfrm>
            <a:off x="8167732" y="0"/>
            <a:ext cx="16216268" cy="13716001"/>
          </a:xfrm>
          <a:prstGeom prst="rect">
            <a:avLst/>
          </a:prstGeom>
          <a:solidFill>
            <a:schemeClr val="accent6">
              <a:lumMod val="20000"/>
              <a:lumOff val="80000"/>
            </a:schemeClr>
          </a:solidFill>
          <a:ln w="12700">
            <a:miter lim="400000"/>
          </a:ln>
        </p:spPr>
        <p:txBody>
          <a:bodyPr lIns="78283" tIns="78283" rIns="78283" bIns="78283"/>
          <a:lstStyle/>
          <a:p>
            <a:endParaRPr dirty="0"/>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52C8AAC2-E2BE-6A89-246D-5DA0BB63AAD0}"/>
              </a:ext>
            </a:extLst>
          </p:cNvPr>
          <p:cNvSpPr txBox="1"/>
          <p:nvPr/>
        </p:nvSpPr>
        <p:spPr>
          <a:xfrm>
            <a:off x="8564880" y="3888736"/>
            <a:ext cx="15382807" cy="231262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914400" indent="-914400">
              <a:buFont typeface="+mj-lt"/>
              <a:buAutoNum type="arabicParenR"/>
              <a:defRPr sz="6400">
                <a:solidFill>
                  <a:srgbClr val="FFFFFF"/>
                </a:solidFill>
                <a:latin typeface="Open Sans Semibold"/>
                <a:ea typeface="Open Sans Semibold"/>
                <a:cs typeface="Open Sans Semibold"/>
                <a:sym typeface="Open Sans Semibold"/>
              </a:defRPr>
            </a:pPr>
            <a:r>
              <a:rPr lang="hi-IN" sz="6400" dirty="0">
                <a:solidFill>
                  <a:schemeClr val="tx1"/>
                </a:solidFill>
              </a:rPr>
              <a:t>चर्मपोषी बनाम एकपेटी के जानवर</a:t>
            </a:r>
          </a:p>
          <a:p>
            <a:pPr marL="914400" indent="-914400">
              <a:buFont typeface="+mj-lt"/>
              <a:buAutoNum type="arabicParenR"/>
              <a:defRPr sz="6400">
                <a:solidFill>
                  <a:srgbClr val="FFFFFF"/>
                </a:solidFill>
                <a:latin typeface="Open Sans Semibold"/>
                <a:ea typeface="Open Sans Semibold"/>
                <a:cs typeface="Open Sans Semibold"/>
                <a:sym typeface="Open Sans Semibold"/>
              </a:defRPr>
            </a:pPr>
            <a:r>
              <a:rPr lang="hi-IN" sz="6400" dirty="0">
                <a:solidFill>
                  <a:schemeClr val="tx1"/>
                </a:solidFill>
              </a:rPr>
              <a:t>परेशान जानवरों में सूजन का जोखिम</a:t>
            </a:r>
            <a:endParaRPr lang="en-US" sz="66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14" name="PPT 2 -">
            <a:extLst>
              <a:ext uri="{FF2B5EF4-FFF2-40B4-BE49-F238E27FC236}">
                <a16:creationId xmlns:a16="http://schemas.microsoft.com/office/drawing/2014/main" id="{358A42D8-64B0-3845-9965-1AF80BB79956}"/>
              </a:ext>
            </a:extLst>
          </p:cNvPr>
          <p:cNvSpPr txBox="1"/>
          <p:nvPr/>
        </p:nvSpPr>
        <p:spPr>
          <a:xfrm>
            <a:off x="21546984" y="12813338"/>
            <a:ext cx="1406834" cy="619760"/>
          </a:xfrm>
          <a:prstGeom prst="rect">
            <a:avLst/>
          </a:prstGeom>
          <a:no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8283" tIns="78283" rIns="78283" bIns="78283">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defRPr b="0"/>
            </a:pPr>
            <a:r>
              <a:rPr b="1" dirty="0">
                <a:solidFill>
                  <a:srgbClr val="E46C0A"/>
                </a:solidFill>
              </a:rPr>
              <a:t>PPT </a:t>
            </a:r>
            <a:r>
              <a:rPr lang="en-US" b="1" dirty="0">
                <a:solidFill>
                  <a:srgbClr val="E46C0A"/>
                </a:solidFill>
              </a:rPr>
              <a:t>1</a:t>
            </a:r>
            <a:r>
              <a:rPr b="1" dirty="0">
                <a:solidFill>
                  <a:srgbClr val="E46C0A"/>
                </a:solidFill>
              </a:rPr>
              <a:t> -</a:t>
            </a:r>
          </a:p>
        </p:txBody>
      </p:sp>
      <p:sp>
        <p:nvSpPr>
          <p:cNvPr id="115" name="Rectangle">
            <a:extLst>
              <a:ext uri="{FF2B5EF4-FFF2-40B4-BE49-F238E27FC236}">
                <a16:creationId xmlns:a16="http://schemas.microsoft.com/office/drawing/2014/main" id="{95EA9B7F-D7FA-85DD-08FD-1C1FADDEEAD2}"/>
              </a:ext>
            </a:extLst>
          </p:cNvPr>
          <p:cNvSpPr/>
          <p:nvPr/>
        </p:nvSpPr>
        <p:spPr>
          <a:xfrm>
            <a:off x="21539200" y="13512800"/>
            <a:ext cx="1879600" cy="203200"/>
          </a:xfrm>
          <a:prstGeom prst="rect">
            <a:avLst/>
          </a:prstGeom>
          <a:solidFill>
            <a:srgbClr val="F7903B"/>
          </a:solidFill>
          <a:ln w="12700">
            <a:miter lim="400000"/>
          </a:ln>
        </p:spPr>
        <p:txBody>
          <a:bodyPr lIns="78283" tIns="78283" rIns="78283" bIns="78283"/>
          <a:lstStyle/>
          <a:p>
            <a:endParaRPr/>
          </a:p>
        </p:txBody>
      </p:sp>
      <p:sp>
        <p:nvSpPr>
          <p:cNvPr id="116" name="Slide Number">
            <a:extLst>
              <a:ext uri="{FF2B5EF4-FFF2-40B4-BE49-F238E27FC236}">
                <a16:creationId xmlns:a16="http://schemas.microsoft.com/office/drawing/2014/main" id="{B8F15B4D-E551-954A-FA00-8D7A153D8D79}"/>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pPr/>
              <a:t>19</a:t>
            </a:fld>
            <a:endParaRPr dirty="0"/>
          </a:p>
        </p:txBody>
      </p:sp>
      <p:sp>
        <p:nvSpPr>
          <p:cNvPr id="9" name="Course Purpose">
            <a:extLst>
              <a:ext uri="{FF2B5EF4-FFF2-40B4-BE49-F238E27FC236}">
                <a16:creationId xmlns:a16="http://schemas.microsoft.com/office/drawing/2014/main" id="{E73D4B6C-981A-8F5E-D2D9-3933A50C7401}"/>
              </a:ext>
            </a:extLst>
          </p:cNvPr>
          <p:cNvSpPr txBox="1"/>
          <p:nvPr/>
        </p:nvSpPr>
        <p:spPr>
          <a:xfrm>
            <a:off x="742863" y="2812493"/>
            <a:ext cx="7113118" cy="126609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nSpc>
                <a:spcPct val="100000"/>
              </a:lnSpc>
            </a:pPr>
            <a:r>
              <a:rPr lang="hi-IN" b="0" dirty="0"/>
              <a:t>पाचन तंत्र</a:t>
            </a:r>
            <a:endParaRPr lang="en-US" dirty="0"/>
          </a:p>
        </p:txBody>
      </p:sp>
      <p:pic>
        <p:nvPicPr>
          <p:cNvPr id="3" name="Picture 2">
            <a:extLst>
              <a:ext uri="{FF2B5EF4-FFF2-40B4-BE49-F238E27FC236}">
                <a16:creationId xmlns:a16="http://schemas.microsoft.com/office/drawing/2014/main" id="{BCB1BDBF-68B9-25E5-8598-B4F01A8E94AC}"/>
              </a:ext>
            </a:extLst>
          </p:cNvPr>
          <p:cNvPicPr>
            <a:picLocks/>
          </p:cNvPicPr>
          <p:nvPr/>
        </p:nvPicPr>
        <p:blipFill>
          <a:blip r:embed="rId3" cstate="print">
            <a:extLst>
              <a:ext uri="{28A0092B-C50C-407E-A947-70E740481C1C}">
                <a14:useLocalDpi xmlns:a14="http://schemas.microsoft.com/office/drawing/2010/main" val="0"/>
              </a:ext>
            </a:extLst>
          </a:blip>
          <a:srcRect/>
          <a:stretch/>
        </p:blipFill>
        <p:spPr>
          <a:xfrm>
            <a:off x="22010914" y="44334"/>
            <a:ext cx="2160000" cy="2376000"/>
          </a:xfrm>
          <a:prstGeom prst="rect">
            <a:avLst/>
          </a:prstGeom>
        </p:spPr>
      </p:pic>
      <p:pic>
        <p:nvPicPr>
          <p:cNvPr id="5" name="Picture 4" descr="Diagram of a cow and a pig diagram&#10;&#10;AI-generated content may be incorrect.">
            <a:extLst>
              <a:ext uri="{FF2B5EF4-FFF2-40B4-BE49-F238E27FC236}">
                <a16:creationId xmlns:a16="http://schemas.microsoft.com/office/drawing/2014/main" id="{1FDA8D95-630E-7821-2786-85DBEA23D05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60429" y="6724364"/>
            <a:ext cx="9797141" cy="6788436"/>
          </a:xfrm>
          <a:prstGeom prst="rect">
            <a:avLst/>
          </a:prstGeom>
        </p:spPr>
      </p:pic>
    </p:spTree>
    <p:extLst>
      <p:ext uri="{BB962C8B-B14F-4D97-AF65-F5344CB8AC3E}">
        <p14:creationId xmlns:p14="http://schemas.microsoft.com/office/powerpoint/2010/main" val="3407362474"/>
      </p:ext>
    </p:extLst>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CD5F86-8D9A-1978-A769-63938123040C}"/>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94B8D731-583D-C021-4963-C545C7E8C19A}"/>
              </a:ext>
            </a:extLst>
          </p:cNvPr>
          <p:cNvSpPr/>
          <p:nvPr/>
        </p:nvSpPr>
        <p:spPr>
          <a:xfrm>
            <a:off x="8167732" y="0"/>
            <a:ext cx="16216268" cy="13716001"/>
          </a:xfrm>
          <a:prstGeom prst="rect">
            <a:avLst/>
          </a:prstGeom>
          <a:solidFill>
            <a:schemeClr val="accent6">
              <a:lumMod val="20000"/>
              <a:lumOff val="80000"/>
            </a:schemeClr>
          </a:solidFill>
          <a:ln w="12700">
            <a:miter lim="400000"/>
          </a:ln>
        </p:spPr>
        <p:txBody>
          <a:bodyPr lIns="78283" tIns="78283" rIns="78283" bIns="78283"/>
          <a:lstStyle/>
          <a:p>
            <a:endParaRPr dirty="0"/>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984C3213-BE7B-77A1-F03A-CEA636EAA155}"/>
              </a:ext>
            </a:extLst>
          </p:cNvPr>
          <p:cNvSpPr txBox="1"/>
          <p:nvPr/>
        </p:nvSpPr>
        <p:spPr>
          <a:xfrm>
            <a:off x="8564880" y="3888736"/>
            <a:ext cx="15382807" cy="231262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914400" indent="-914400">
              <a:buFont typeface="+mj-lt"/>
              <a:buAutoNum type="arabicParenR"/>
              <a:defRPr sz="6400">
                <a:solidFill>
                  <a:srgbClr val="FFFFFF"/>
                </a:solidFill>
                <a:latin typeface="Open Sans Semibold"/>
                <a:ea typeface="Open Sans Semibold"/>
                <a:cs typeface="Open Sans Semibold"/>
                <a:sym typeface="Open Sans Semibold"/>
              </a:defRPr>
            </a:pPr>
            <a:r>
              <a:rPr lang="hi-IN" sz="6400" dirty="0">
                <a:solidFill>
                  <a:schemeClr val="tx1"/>
                </a:solidFill>
              </a:rPr>
              <a:t>मस्तिष्क, रीढ़ की हड्डी, नसें</a:t>
            </a:r>
          </a:p>
          <a:p>
            <a:pPr marL="914400" indent="-914400">
              <a:buFont typeface="+mj-lt"/>
              <a:buAutoNum type="arabicParenR"/>
              <a:defRPr sz="6400">
                <a:solidFill>
                  <a:srgbClr val="FFFFFF"/>
                </a:solidFill>
                <a:latin typeface="Open Sans Semibold"/>
                <a:ea typeface="Open Sans Semibold"/>
                <a:cs typeface="Open Sans Semibold"/>
                <a:sym typeface="Open Sans Semibold"/>
              </a:defRPr>
            </a:pPr>
            <a:r>
              <a:rPr lang="hi-IN" sz="6400" dirty="0">
                <a:solidFill>
                  <a:schemeClr val="tx1"/>
                </a:solidFill>
              </a:rPr>
              <a:t>लड़ाई या भागने की प्रतिक्रिया</a:t>
            </a:r>
            <a:endParaRPr lang="en-US" sz="66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14" name="PPT 2 -">
            <a:extLst>
              <a:ext uri="{FF2B5EF4-FFF2-40B4-BE49-F238E27FC236}">
                <a16:creationId xmlns:a16="http://schemas.microsoft.com/office/drawing/2014/main" id="{71F061AA-89EB-C670-5AB1-C21E2BA87027}"/>
              </a:ext>
            </a:extLst>
          </p:cNvPr>
          <p:cNvSpPr txBox="1"/>
          <p:nvPr/>
        </p:nvSpPr>
        <p:spPr>
          <a:xfrm>
            <a:off x="21546984" y="12813338"/>
            <a:ext cx="1406834" cy="619760"/>
          </a:xfrm>
          <a:prstGeom prst="rect">
            <a:avLst/>
          </a:prstGeom>
          <a:no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8283" tIns="78283" rIns="78283" bIns="78283">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defRPr b="0"/>
            </a:pPr>
            <a:r>
              <a:rPr b="1" dirty="0">
                <a:solidFill>
                  <a:srgbClr val="E46C0A"/>
                </a:solidFill>
              </a:rPr>
              <a:t>PPT </a:t>
            </a:r>
            <a:r>
              <a:rPr lang="en-US" b="1" dirty="0">
                <a:solidFill>
                  <a:srgbClr val="E46C0A"/>
                </a:solidFill>
              </a:rPr>
              <a:t>1</a:t>
            </a:r>
            <a:r>
              <a:rPr b="1" dirty="0">
                <a:solidFill>
                  <a:srgbClr val="E46C0A"/>
                </a:solidFill>
              </a:rPr>
              <a:t> -</a:t>
            </a:r>
          </a:p>
        </p:txBody>
      </p:sp>
      <p:sp>
        <p:nvSpPr>
          <p:cNvPr id="115" name="Rectangle">
            <a:extLst>
              <a:ext uri="{FF2B5EF4-FFF2-40B4-BE49-F238E27FC236}">
                <a16:creationId xmlns:a16="http://schemas.microsoft.com/office/drawing/2014/main" id="{FF38749B-64C2-88A0-F0A2-5FB45177249D}"/>
              </a:ext>
            </a:extLst>
          </p:cNvPr>
          <p:cNvSpPr/>
          <p:nvPr/>
        </p:nvSpPr>
        <p:spPr>
          <a:xfrm>
            <a:off x="21539200" y="13512800"/>
            <a:ext cx="1879600" cy="203200"/>
          </a:xfrm>
          <a:prstGeom prst="rect">
            <a:avLst/>
          </a:prstGeom>
          <a:solidFill>
            <a:srgbClr val="F7903B"/>
          </a:solidFill>
          <a:ln w="12700">
            <a:miter lim="400000"/>
          </a:ln>
        </p:spPr>
        <p:txBody>
          <a:bodyPr lIns="78283" tIns="78283" rIns="78283" bIns="78283"/>
          <a:lstStyle/>
          <a:p>
            <a:endParaRPr/>
          </a:p>
        </p:txBody>
      </p:sp>
      <p:sp>
        <p:nvSpPr>
          <p:cNvPr id="116" name="Slide Number">
            <a:extLst>
              <a:ext uri="{FF2B5EF4-FFF2-40B4-BE49-F238E27FC236}">
                <a16:creationId xmlns:a16="http://schemas.microsoft.com/office/drawing/2014/main" id="{D7EAFBBA-2279-7711-8F39-81EFA57080E2}"/>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pPr/>
              <a:t>20</a:t>
            </a:fld>
            <a:endParaRPr dirty="0"/>
          </a:p>
        </p:txBody>
      </p:sp>
      <p:sp>
        <p:nvSpPr>
          <p:cNvPr id="9" name="Course Purpose">
            <a:extLst>
              <a:ext uri="{FF2B5EF4-FFF2-40B4-BE49-F238E27FC236}">
                <a16:creationId xmlns:a16="http://schemas.microsoft.com/office/drawing/2014/main" id="{9B479D90-04D8-FAA0-7521-FEE68BCDF7A9}"/>
              </a:ext>
            </a:extLst>
          </p:cNvPr>
          <p:cNvSpPr txBox="1"/>
          <p:nvPr/>
        </p:nvSpPr>
        <p:spPr>
          <a:xfrm>
            <a:off x="436313" y="2716902"/>
            <a:ext cx="7113118" cy="126609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nSpc>
                <a:spcPct val="100000"/>
              </a:lnSpc>
            </a:pPr>
            <a:r>
              <a:rPr lang="hi-IN" b="0" dirty="0"/>
              <a:t>तंत्रिका प्रणाली</a:t>
            </a:r>
            <a:endParaRPr lang="en-US" dirty="0"/>
          </a:p>
        </p:txBody>
      </p:sp>
      <p:pic>
        <p:nvPicPr>
          <p:cNvPr id="3" name="Picture 2">
            <a:extLst>
              <a:ext uri="{FF2B5EF4-FFF2-40B4-BE49-F238E27FC236}">
                <a16:creationId xmlns:a16="http://schemas.microsoft.com/office/drawing/2014/main" id="{2F346F6A-92F9-452F-52FA-D4AD14E4F8F2}"/>
              </a:ext>
            </a:extLst>
          </p:cNvPr>
          <p:cNvPicPr>
            <a:picLocks/>
          </p:cNvPicPr>
          <p:nvPr/>
        </p:nvPicPr>
        <p:blipFill>
          <a:blip r:embed="rId3" cstate="print">
            <a:extLst>
              <a:ext uri="{28A0092B-C50C-407E-A947-70E740481C1C}">
                <a14:useLocalDpi xmlns:a14="http://schemas.microsoft.com/office/drawing/2010/main" val="0"/>
              </a:ext>
            </a:extLst>
          </a:blip>
          <a:srcRect/>
          <a:stretch/>
        </p:blipFill>
        <p:spPr>
          <a:xfrm>
            <a:off x="22010914" y="44334"/>
            <a:ext cx="2160000" cy="2376000"/>
          </a:xfrm>
          <a:prstGeom prst="rect">
            <a:avLst/>
          </a:prstGeom>
        </p:spPr>
      </p:pic>
      <p:pic>
        <p:nvPicPr>
          <p:cNvPr id="5" name="Picture 4">
            <a:extLst>
              <a:ext uri="{FF2B5EF4-FFF2-40B4-BE49-F238E27FC236}">
                <a16:creationId xmlns:a16="http://schemas.microsoft.com/office/drawing/2014/main" id="{DB1D4FD7-7500-8DE4-0C03-C7EF4D380C96}"/>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9241971" y="6724364"/>
            <a:ext cx="10678886" cy="6788436"/>
          </a:xfrm>
          <a:prstGeom prst="rect">
            <a:avLst/>
          </a:prstGeom>
        </p:spPr>
      </p:pic>
    </p:spTree>
    <p:extLst>
      <p:ext uri="{BB962C8B-B14F-4D97-AF65-F5344CB8AC3E}">
        <p14:creationId xmlns:p14="http://schemas.microsoft.com/office/powerpoint/2010/main" val="2256201769"/>
      </p:ext>
    </p:extLst>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E83864-4C07-5740-B6FE-65EDFE8E8E4A}"/>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95086315-9B25-6B41-4D73-90E02604DB96}"/>
              </a:ext>
            </a:extLst>
          </p:cNvPr>
          <p:cNvSpPr/>
          <p:nvPr/>
        </p:nvSpPr>
        <p:spPr>
          <a:xfrm>
            <a:off x="8259763" y="-406401"/>
            <a:ext cx="16216268" cy="13716001"/>
          </a:xfrm>
          <a:prstGeom prst="rect">
            <a:avLst/>
          </a:prstGeom>
          <a:solidFill>
            <a:schemeClr val="accent6">
              <a:lumMod val="20000"/>
              <a:lumOff val="80000"/>
            </a:schemeClr>
          </a:solidFill>
          <a:ln w="12700">
            <a:miter lim="400000"/>
          </a:ln>
        </p:spPr>
        <p:txBody>
          <a:bodyPr lIns="78283" tIns="78283" rIns="78283" bIns="78283"/>
          <a:lstStyle/>
          <a:p>
            <a:endParaRPr dirty="0"/>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4D6C779F-85A0-DF9C-9C88-96076C0D66FF}"/>
              </a:ext>
            </a:extLst>
          </p:cNvPr>
          <p:cNvSpPr txBox="1"/>
          <p:nvPr/>
        </p:nvSpPr>
        <p:spPr>
          <a:xfrm>
            <a:off x="8564880" y="3888736"/>
            <a:ext cx="15606034" cy="198733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914400" indent="-914400">
              <a:buFont typeface="+mj-lt"/>
              <a:buAutoNum type="arabicParenR"/>
              <a:defRPr sz="6400">
                <a:solidFill>
                  <a:srgbClr val="FFFFFF"/>
                </a:solidFill>
                <a:latin typeface="Open Sans Semibold"/>
                <a:ea typeface="Open Sans Semibold"/>
                <a:cs typeface="Open Sans Semibold"/>
                <a:sym typeface="Open Sans Semibold"/>
              </a:defRPr>
            </a:pPr>
            <a:r>
              <a:rPr lang="hi-IN" sz="5400" dirty="0">
                <a:solidFill>
                  <a:schemeClr val="tx1"/>
                </a:solidFill>
              </a:rPr>
              <a:t>गर्भवती/दूध देने वाले जानवरों के लिए विशेष देखभाल</a:t>
            </a:r>
          </a:p>
          <a:p>
            <a:pPr marL="914400" indent="-914400">
              <a:buFont typeface="+mj-lt"/>
              <a:buAutoNum type="arabicParenR"/>
              <a:defRPr sz="6400">
                <a:solidFill>
                  <a:srgbClr val="FFFFFF"/>
                </a:solidFill>
                <a:latin typeface="Open Sans Semibold"/>
                <a:ea typeface="Open Sans Semibold"/>
                <a:cs typeface="Open Sans Semibold"/>
                <a:sym typeface="Open Sans Semibold"/>
              </a:defRPr>
            </a:pPr>
            <a:r>
              <a:rPr lang="hi-IN" sz="5400" dirty="0">
                <a:solidFill>
                  <a:schemeClr val="tx1"/>
                </a:solidFill>
              </a:rPr>
              <a:t>हाइड्रेशन स्थिति के लिए मूत्रविसर्जन की निगरानी करें।</a:t>
            </a:r>
            <a:endParaRPr lang="en-US"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14" name="PPT 2 -">
            <a:extLst>
              <a:ext uri="{FF2B5EF4-FFF2-40B4-BE49-F238E27FC236}">
                <a16:creationId xmlns:a16="http://schemas.microsoft.com/office/drawing/2014/main" id="{928D37A6-E9CA-9D8D-D6DE-6700D6ADA0F9}"/>
              </a:ext>
            </a:extLst>
          </p:cNvPr>
          <p:cNvSpPr txBox="1"/>
          <p:nvPr/>
        </p:nvSpPr>
        <p:spPr>
          <a:xfrm>
            <a:off x="21546984" y="12813338"/>
            <a:ext cx="1406834" cy="619760"/>
          </a:xfrm>
          <a:prstGeom prst="rect">
            <a:avLst/>
          </a:prstGeom>
          <a:no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8283" tIns="78283" rIns="78283" bIns="78283">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defRPr b="0"/>
            </a:pPr>
            <a:r>
              <a:rPr b="1" dirty="0">
                <a:solidFill>
                  <a:srgbClr val="E46C0A"/>
                </a:solidFill>
              </a:rPr>
              <a:t>PPT </a:t>
            </a:r>
            <a:r>
              <a:rPr lang="en-US" b="1" dirty="0">
                <a:solidFill>
                  <a:srgbClr val="E46C0A"/>
                </a:solidFill>
              </a:rPr>
              <a:t>1</a:t>
            </a:r>
            <a:r>
              <a:rPr b="1" dirty="0">
                <a:solidFill>
                  <a:srgbClr val="E46C0A"/>
                </a:solidFill>
              </a:rPr>
              <a:t> -</a:t>
            </a:r>
          </a:p>
        </p:txBody>
      </p:sp>
      <p:sp>
        <p:nvSpPr>
          <p:cNvPr id="115" name="Rectangle">
            <a:extLst>
              <a:ext uri="{FF2B5EF4-FFF2-40B4-BE49-F238E27FC236}">
                <a16:creationId xmlns:a16="http://schemas.microsoft.com/office/drawing/2014/main" id="{015C0AEC-CB59-0124-7466-72B8C610C1EF}"/>
              </a:ext>
            </a:extLst>
          </p:cNvPr>
          <p:cNvSpPr/>
          <p:nvPr/>
        </p:nvSpPr>
        <p:spPr>
          <a:xfrm>
            <a:off x="21539200" y="13512800"/>
            <a:ext cx="1879600" cy="203200"/>
          </a:xfrm>
          <a:prstGeom prst="rect">
            <a:avLst/>
          </a:prstGeom>
          <a:solidFill>
            <a:srgbClr val="F7903B"/>
          </a:solidFill>
          <a:ln w="12700">
            <a:miter lim="400000"/>
          </a:ln>
        </p:spPr>
        <p:txBody>
          <a:bodyPr lIns="78283" tIns="78283" rIns="78283" bIns="78283"/>
          <a:lstStyle/>
          <a:p>
            <a:endParaRPr/>
          </a:p>
        </p:txBody>
      </p:sp>
      <p:sp>
        <p:nvSpPr>
          <p:cNvPr id="116" name="Slide Number">
            <a:extLst>
              <a:ext uri="{FF2B5EF4-FFF2-40B4-BE49-F238E27FC236}">
                <a16:creationId xmlns:a16="http://schemas.microsoft.com/office/drawing/2014/main" id="{F4E8B0C5-0CF4-1DE7-3558-932D6B4EAC30}"/>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pPr/>
              <a:t>21</a:t>
            </a:fld>
            <a:endParaRPr dirty="0"/>
          </a:p>
        </p:txBody>
      </p:sp>
      <p:sp>
        <p:nvSpPr>
          <p:cNvPr id="9" name="Course Purpose">
            <a:extLst>
              <a:ext uri="{FF2B5EF4-FFF2-40B4-BE49-F238E27FC236}">
                <a16:creationId xmlns:a16="http://schemas.microsoft.com/office/drawing/2014/main" id="{DFB996D6-7DC9-2986-D47E-9ABB514C83AA}"/>
              </a:ext>
            </a:extLst>
          </p:cNvPr>
          <p:cNvSpPr txBox="1"/>
          <p:nvPr/>
        </p:nvSpPr>
        <p:spPr>
          <a:xfrm>
            <a:off x="742863" y="2812493"/>
            <a:ext cx="7113118" cy="237408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nSpc>
                <a:spcPct val="100000"/>
              </a:lnSpc>
            </a:pPr>
            <a:r>
              <a:rPr lang="hi-IN" b="0" dirty="0"/>
              <a:t>प्रजनन और मूत्र प्रणाली</a:t>
            </a:r>
            <a:endParaRPr lang="en-US" dirty="0"/>
          </a:p>
        </p:txBody>
      </p:sp>
      <p:pic>
        <p:nvPicPr>
          <p:cNvPr id="3" name="Picture 2">
            <a:extLst>
              <a:ext uri="{FF2B5EF4-FFF2-40B4-BE49-F238E27FC236}">
                <a16:creationId xmlns:a16="http://schemas.microsoft.com/office/drawing/2014/main" id="{2E046B26-1008-9501-E3CD-E3CF1188E5E4}"/>
              </a:ext>
            </a:extLst>
          </p:cNvPr>
          <p:cNvPicPr>
            <a:picLocks/>
          </p:cNvPicPr>
          <p:nvPr/>
        </p:nvPicPr>
        <p:blipFill>
          <a:blip r:embed="rId3" cstate="print">
            <a:extLst>
              <a:ext uri="{28A0092B-C50C-407E-A947-70E740481C1C}">
                <a14:useLocalDpi xmlns:a14="http://schemas.microsoft.com/office/drawing/2010/main" val="0"/>
              </a:ext>
            </a:extLst>
          </a:blip>
          <a:srcRect/>
          <a:stretch/>
        </p:blipFill>
        <p:spPr>
          <a:xfrm>
            <a:off x="22010914" y="44334"/>
            <a:ext cx="2160000" cy="2376000"/>
          </a:xfrm>
          <a:prstGeom prst="rect">
            <a:avLst/>
          </a:prstGeom>
        </p:spPr>
      </p:pic>
      <p:pic>
        <p:nvPicPr>
          <p:cNvPr id="5" name="Picture 4">
            <a:extLst>
              <a:ext uri="{FF2B5EF4-FFF2-40B4-BE49-F238E27FC236}">
                <a16:creationId xmlns:a16="http://schemas.microsoft.com/office/drawing/2014/main" id="{E50315CC-8C7D-2890-EBE7-09F76CB1306C}"/>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10049333" y="7391518"/>
            <a:ext cx="8173353" cy="6121282"/>
          </a:xfrm>
          <a:prstGeom prst="rect">
            <a:avLst/>
          </a:prstGeom>
        </p:spPr>
      </p:pic>
    </p:spTree>
    <p:extLst>
      <p:ext uri="{BB962C8B-B14F-4D97-AF65-F5344CB8AC3E}">
        <p14:creationId xmlns:p14="http://schemas.microsoft.com/office/powerpoint/2010/main" val="3386232208"/>
      </p:ext>
    </p:extLst>
  </p:cSld>
  <p:clrMapOvr>
    <a:masterClrMapping/>
  </p:clrMapOvr>
  <p:transition spd="me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B8E249-19C5-C592-7F90-C695B4F16A76}"/>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978AFA30-44F6-8DAF-2544-A261B4BB07A7}"/>
              </a:ext>
            </a:extLst>
          </p:cNvPr>
          <p:cNvSpPr/>
          <p:nvPr/>
        </p:nvSpPr>
        <p:spPr>
          <a:xfrm>
            <a:off x="8167732" y="0"/>
            <a:ext cx="16216268" cy="13716001"/>
          </a:xfrm>
          <a:prstGeom prst="rect">
            <a:avLst/>
          </a:prstGeom>
          <a:solidFill>
            <a:schemeClr val="accent6">
              <a:lumMod val="20000"/>
              <a:lumOff val="80000"/>
            </a:schemeClr>
          </a:solidFill>
          <a:ln w="12700">
            <a:miter lim="400000"/>
          </a:ln>
        </p:spPr>
        <p:txBody>
          <a:bodyPr lIns="78283" tIns="78283" rIns="78283" bIns="78283"/>
          <a:lstStyle/>
          <a:p>
            <a:endParaRPr dirty="0"/>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99887E40-A430-3B6F-1CB5-345C8C9CC1DB}"/>
              </a:ext>
            </a:extLst>
          </p:cNvPr>
          <p:cNvSpPr txBox="1"/>
          <p:nvPr/>
        </p:nvSpPr>
        <p:spPr>
          <a:xfrm>
            <a:off x="8564880" y="3888736"/>
            <a:ext cx="15606034" cy="231262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914400" indent="-914400">
              <a:buFont typeface="+mj-lt"/>
              <a:buAutoNum type="arabicParenR"/>
              <a:defRPr sz="6400">
                <a:solidFill>
                  <a:srgbClr val="FFFFFF"/>
                </a:solidFill>
                <a:latin typeface="Open Sans Semibold"/>
                <a:ea typeface="Open Sans Semibold"/>
                <a:cs typeface="Open Sans Semibold"/>
                <a:sym typeface="Open Sans Semibold"/>
              </a:defRPr>
            </a:pPr>
            <a:r>
              <a:rPr lang="hi-IN" sz="6400" dirty="0">
                <a:solidFill>
                  <a:schemeClr val="tx1"/>
                </a:solidFill>
              </a:rPr>
              <a:t>बाधा: त्वचा, बाल, खुर</a:t>
            </a:r>
          </a:p>
          <a:p>
            <a:pPr marL="914400" indent="-914400">
              <a:buFont typeface="+mj-lt"/>
              <a:buAutoNum type="arabicParenR"/>
              <a:defRPr sz="6400">
                <a:solidFill>
                  <a:srgbClr val="FFFFFF"/>
                </a:solidFill>
                <a:latin typeface="Open Sans Semibold"/>
                <a:ea typeface="Open Sans Semibold"/>
                <a:cs typeface="Open Sans Semibold"/>
                <a:sym typeface="Open Sans Semibold"/>
              </a:defRPr>
            </a:pPr>
            <a:r>
              <a:rPr lang="hi-IN" sz="6400" dirty="0">
                <a:solidFill>
                  <a:schemeClr val="tx1"/>
                </a:solidFill>
              </a:rPr>
              <a:t>घावों, संक्रमणों की जांच करें</a:t>
            </a:r>
            <a:endParaRPr lang="en-US" sz="72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14" name="PPT 2 -">
            <a:extLst>
              <a:ext uri="{FF2B5EF4-FFF2-40B4-BE49-F238E27FC236}">
                <a16:creationId xmlns:a16="http://schemas.microsoft.com/office/drawing/2014/main" id="{E95286D3-F341-6211-0FDA-9F2B1CC9E298}"/>
              </a:ext>
            </a:extLst>
          </p:cNvPr>
          <p:cNvSpPr txBox="1"/>
          <p:nvPr/>
        </p:nvSpPr>
        <p:spPr>
          <a:xfrm>
            <a:off x="21546984" y="12813338"/>
            <a:ext cx="1406834" cy="619760"/>
          </a:xfrm>
          <a:prstGeom prst="rect">
            <a:avLst/>
          </a:prstGeom>
          <a:no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8283" tIns="78283" rIns="78283" bIns="78283">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defRPr b="0"/>
            </a:pPr>
            <a:r>
              <a:rPr b="1" dirty="0">
                <a:solidFill>
                  <a:srgbClr val="E46C0A"/>
                </a:solidFill>
              </a:rPr>
              <a:t>PPT </a:t>
            </a:r>
            <a:r>
              <a:rPr lang="en-US" b="1" dirty="0">
                <a:solidFill>
                  <a:srgbClr val="E46C0A"/>
                </a:solidFill>
              </a:rPr>
              <a:t>1</a:t>
            </a:r>
            <a:r>
              <a:rPr b="1" dirty="0">
                <a:solidFill>
                  <a:srgbClr val="E46C0A"/>
                </a:solidFill>
              </a:rPr>
              <a:t> -</a:t>
            </a:r>
          </a:p>
        </p:txBody>
      </p:sp>
      <p:sp>
        <p:nvSpPr>
          <p:cNvPr id="115" name="Rectangle">
            <a:extLst>
              <a:ext uri="{FF2B5EF4-FFF2-40B4-BE49-F238E27FC236}">
                <a16:creationId xmlns:a16="http://schemas.microsoft.com/office/drawing/2014/main" id="{5A36E9AB-E92B-0F62-3056-C10AB3E01DF9}"/>
              </a:ext>
            </a:extLst>
          </p:cNvPr>
          <p:cNvSpPr/>
          <p:nvPr/>
        </p:nvSpPr>
        <p:spPr>
          <a:xfrm>
            <a:off x="21539200" y="13512800"/>
            <a:ext cx="1879600" cy="203200"/>
          </a:xfrm>
          <a:prstGeom prst="rect">
            <a:avLst/>
          </a:prstGeom>
          <a:solidFill>
            <a:srgbClr val="F7903B"/>
          </a:solidFill>
          <a:ln w="12700">
            <a:miter lim="400000"/>
          </a:ln>
        </p:spPr>
        <p:txBody>
          <a:bodyPr lIns="78283" tIns="78283" rIns="78283" bIns="78283"/>
          <a:lstStyle/>
          <a:p>
            <a:endParaRPr/>
          </a:p>
        </p:txBody>
      </p:sp>
      <p:sp>
        <p:nvSpPr>
          <p:cNvPr id="116" name="Slide Number">
            <a:extLst>
              <a:ext uri="{FF2B5EF4-FFF2-40B4-BE49-F238E27FC236}">
                <a16:creationId xmlns:a16="http://schemas.microsoft.com/office/drawing/2014/main" id="{B1872FDD-1AF1-5007-A6C9-76817D309784}"/>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pPr/>
              <a:t>22</a:t>
            </a:fld>
            <a:endParaRPr dirty="0"/>
          </a:p>
        </p:txBody>
      </p:sp>
      <p:sp>
        <p:nvSpPr>
          <p:cNvPr id="9" name="Course Purpose">
            <a:extLst>
              <a:ext uri="{FF2B5EF4-FFF2-40B4-BE49-F238E27FC236}">
                <a16:creationId xmlns:a16="http://schemas.microsoft.com/office/drawing/2014/main" id="{3AE53DBC-EC08-92E2-B7E6-4DF1C419DA23}"/>
              </a:ext>
            </a:extLst>
          </p:cNvPr>
          <p:cNvSpPr txBox="1"/>
          <p:nvPr/>
        </p:nvSpPr>
        <p:spPr>
          <a:xfrm>
            <a:off x="742863" y="2812493"/>
            <a:ext cx="7113118" cy="237408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nSpc>
                <a:spcPct val="100000"/>
              </a:lnSpc>
            </a:pPr>
            <a:r>
              <a:rPr lang="hi-IN" b="0" dirty="0"/>
              <a:t>त्वचा और अंगप्रणाली</a:t>
            </a:r>
            <a:endParaRPr lang="en-US" dirty="0"/>
          </a:p>
        </p:txBody>
      </p:sp>
      <p:pic>
        <p:nvPicPr>
          <p:cNvPr id="3" name="Picture 2">
            <a:extLst>
              <a:ext uri="{FF2B5EF4-FFF2-40B4-BE49-F238E27FC236}">
                <a16:creationId xmlns:a16="http://schemas.microsoft.com/office/drawing/2014/main" id="{790C3380-BD16-D258-E836-4C53CC69DD99}"/>
              </a:ext>
            </a:extLst>
          </p:cNvPr>
          <p:cNvPicPr>
            <a:picLocks/>
          </p:cNvPicPr>
          <p:nvPr/>
        </p:nvPicPr>
        <p:blipFill>
          <a:blip r:embed="rId3" cstate="print">
            <a:extLst>
              <a:ext uri="{28A0092B-C50C-407E-A947-70E740481C1C}">
                <a14:useLocalDpi xmlns:a14="http://schemas.microsoft.com/office/drawing/2010/main" val="0"/>
              </a:ext>
            </a:extLst>
          </a:blip>
          <a:srcRect/>
          <a:stretch/>
        </p:blipFill>
        <p:spPr>
          <a:xfrm>
            <a:off x="22010914" y="44334"/>
            <a:ext cx="2160000" cy="2376000"/>
          </a:xfrm>
          <a:prstGeom prst="rect">
            <a:avLst/>
          </a:prstGeom>
        </p:spPr>
      </p:pic>
      <p:pic>
        <p:nvPicPr>
          <p:cNvPr id="5" name="Picture 4">
            <a:extLst>
              <a:ext uri="{FF2B5EF4-FFF2-40B4-BE49-F238E27FC236}">
                <a16:creationId xmlns:a16="http://schemas.microsoft.com/office/drawing/2014/main" id="{93A1395D-A2A2-1AEF-46FD-978320288078}"/>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10049333" y="7225142"/>
            <a:ext cx="10747004" cy="6287657"/>
          </a:xfrm>
          <a:prstGeom prst="rect">
            <a:avLst/>
          </a:prstGeom>
        </p:spPr>
      </p:pic>
    </p:spTree>
    <p:extLst>
      <p:ext uri="{BB962C8B-B14F-4D97-AF65-F5344CB8AC3E}">
        <p14:creationId xmlns:p14="http://schemas.microsoft.com/office/powerpoint/2010/main" val="1141103548"/>
      </p:ext>
    </p:extLst>
  </p:cSld>
  <p:clrMapOvr>
    <a:masterClrMapping/>
  </p:clrMapOvr>
  <p:transition spd="me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AE909E-7132-D644-0860-225CCC74E8FF}"/>
            </a:ext>
          </a:extLst>
        </p:cNvPr>
        <p:cNvGrpSpPr/>
        <p:nvPr/>
      </p:nvGrpSpPr>
      <p:grpSpPr>
        <a:xfrm>
          <a:off x="0" y="0"/>
          <a:ext cx="0" cy="0"/>
          <a:chOff x="0" y="0"/>
          <a:chExt cx="0" cy="0"/>
        </a:xfrm>
      </p:grpSpPr>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84E6F2D6-E99E-409D-1FA8-53AEC4342244}"/>
              </a:ext>
            </a:extLst>
          </p:cNvPr>
          <p:cNvSpPr txBox="1"/>
          <p:nvPr/>
        </p:nvSpPr>
        <p:spPr>
          <a:xfrm>
            <a:off x="8784771" y="5351787"/>
            <a:ext cx="15382807" cy="515525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1143000" indent="-1143000">
              <a:lnSpc>
                <a:spcPct val="100000"/>
              </a:lnSpc>
              <a:buFont typeface="+mj-lt"/>
              <a:buAutoNum type="arabicParenR"/>
              <a:defRPr sz="6400">
                <a:solidFill>
                  <a:srgbClr val="FFFFFF"/>
                </a:solidFill>
                <a:latin typeface="Open Sans Semibold"/>
                <a:ea typeface="Open Sans Semibold"/>
                <a:cs typeface="Open Sans Semibold"/>
                <a:sym typeface="Open Sans Semibold"/>
              </a:defRPr>
            </a:pPr>
            <a:r>
              <a:rPr lang="hi-IN" sz="6400" dirty="0">
                <a:solidFill>
                  <a:schemeClr val="tx1"/>
                </a:solidFill>
              </a:rPr>
              <a:t>पैनिक, आक्रामकता, अलगाव चिंताप्रजाति-</a:t>
            </a:r>
          </a:p>
          <a:p>
            <a:pPr marL="1143000" indent="-1143000">
              <a:lnSpc>
                <a:spcPct val="100000"/>
              </a:lnSpc>
              <a:buFont typeface="+mj-lt"/>
              <a:buAutoNum type="arabicParenR"/>
              <a:defRPr sz="6400">
                <a:solidFill>
                  <a:srgbClr val="FFFFFF"/>
                </a:solidFill>
                <a:latin typeface="Open Sans Semibold"/>
                <a:ea typeface="Open Sans Semibold"/>
                <a:cs typeface="Open Sans Semibold"/>
                <a:sym typeface="Open Sans Semibold"/>
              </a:defRPr>
            </a:pPr>
            <a:r>
              <a:rPr lang="hi-IN" sz="6400" dirty="0">
                <a:solidFill>
                  <a:schemeClr val="tx1"/>
                </a:solidFill>
              </a:rPr>
              <a:t>विशिष्ट हैंडलिंग</a:t>
            </a:r>
          </a:p>
          <a:p>
            <a:pPr marL="2155825" lvl="1" indent="-1143000">
              <a:buFont typeface="+mj-lt"/>
              <a:buAutoNum type="alphaLcParenR"/>
              <a:defRPr sz="6400">
                <a:solidFill>
                  <a:srgbClr val="FFFFFF"/>
                </a:solidFill>
                <a:latin typeface="Open Sans Semibold"/>
                <a:ea typeface="Open Sans Semibold"/>
                <a:cs typeface="Open Sans Semibold"/>
                <a:sym typeface="Open Sans Semibold"/>
              </a:defRPr>
            </a:pPr>
            <a:r>
              <a:rPr lang="hi-IN" sz="6400" dirty="0">
                <a:solidFill>
                  <a:schemeClr val="tx1"/>
                </a:solidFill>
                <a:sym typeface="Open Sans Semibold"/>
              </a:rPr>
              <a:t>पशु: धीमे, भारी; रैंप की आवश्यकता है</a:t>
            </a:r>
          </a:p>
          <a:p>
            <a:pPr marL="2155825" lvl="1" indent="-1143000">
              <a:buFont typeface="+mj-lt"/>
              <a:buAutoNum type="alphaLcParenR"/>
              <a:defRPr sz="6400">
                <a:solidFill>
                  <a:srgbClr val="FFFFFF"/>
                </a:solidFill>
                <a:latin typeface="Open Sans Semibold"/>
                <a:ea typeface="Open Sans Semibold"/>
                <a:cs typeface="Open Sans Semibold"/>
                <a:sym typeface="Open Sans Semibold"/>
              </a:defRPr>
            </a:pPr>
            <a:r>
              <a:rPr lang="hi-IN" sz="6400" dirty="0">
                <a:solidFill>
                  <a:schemeClr val="tx1"/>
                </a:solidFill>
                <a:sym typeface="Open Sans Semibold"/>
              </a:rPr>
              <a:t>घोड़े: शांत करने के लिए आंखों पर पट्टी</a:t>
            </a:r>
          </a:p>
          <a:p>
            <a:pPr marL="2155825" lvl="1" indent="-1143000">
              <a:buFont typeface="+mj-lt"/>
              <a:buAutoNum type="alphaLcParenR"/>
              <a:defRPr sz="6400">
                <a:solidFill>
                  <a:srgbClr val="FFFFFF"/>
                </a:solidFill>
                <a:latin typeface="Open Sans Semibold"/>
                <a:ea typeface="Open Sans Semibold"/>
                <a:cs typeface="Open Sans Semibold"/>
                <a:sym typeface="Open Sans Semibold"/>
              </a:defRPr>
            </a:pPr>
            <a:r>
              <a:rPr lang="hi-IN" sz="6400" dirty="0">
                <a:solidFill>
                  <a:schemeClr val="tx1"/>
                </a:solidFill>
                <a:sym typeface="Open Sans Semibold"/>
              </a:rPr>
              <a:t>कुत्ते/बिल्लियाँ: पिंजरों और मुंहबंद</a:t>
            </a:r>
            <a:endParaRPr lang="en-US" sz="60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15" name="Rectangle">
            <a:extLst>
              <a:ext uri="{FF2B5EF4-FFF2-40B4-BE49-F238E27FC236}">
                <a16:creationId xmlns:a16="http://schemas.microsoft.com/office/drawing/2014/main" id="{6E1275E4-492E-7033-5EF6-C63497C90B28}"/>
              </a:ext>
            </a:extLst>
          </p:cNvPr>
          <p:cNvSpPr/>
          <p:nvPr/>
        </p:nvSpPr>
        <p:spPr>
          <a:xfrm>
            <a:off x="21539200" y="13512800"/>
            <a:ext cx="1879600" cy="203200"/>
          </a:xfrm>
          <a:prstGeom prst="rect">
            <a:avLst/>
          </a:prstGeom>
          <a:solidFill>
            <a:srgbClr val="F7903B"/>
          </a:solidFill>
          <a:ln w="12700">
            <a:miter lim="400000"/>
          </a:ln>
        </p:spPr>
        <p:txBody>
          <a:bodyPr lIns="78283" tIns="78283" rIns="78283" bIns="78283"/>
          <a:lstStyle/>
          <a:p>
            <a:endParaRPr/>
          </a:p>
        </p:txBody>
      </p:sp>
      <p:sp>
        <p:nvSpPr>
          <p:cNvPr id="116" name="Slide Number">
            <a:extLst>
              <a:ext uri="{FF2B5EF4-FFF2-40B4-BE49-F238E27FC236}">
                <a16:creationId xmlns:a16="http://schemas.microsoft.com/office/drawing/2014/main" id="{87BB4367-B3A6-949C-A1AD-1D7F34EDDDDE}"/>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pPr/>
              <a:t>23</a:t>
            </a:fld>
            <a:endParaRPr dirty="0"/>
          </a:p>
        </p:txBody>
      </p:sp>
      <p:sp>
        <p:nvSpPr>
          <p:cNvPr id="9" name="Course Purpose">
            <a:extLst>
              <a:ext uri="{FF2B5EF4-FFF2-40B4-BE49-F238E27FC236}">
                <a16:creationId xmlns:a16="http://schemas.microsoft.com/office/drawing/2014/main" id="{0078AE19-B194-DC91-3DD8-E6AA8716FD69}"/>
              </a:ext>
            </a:extLst>
          </p:cNvPr>
          <p:cNvSpPr txBox="1"/>
          <p:nvPr/>
        </p:nvSpPr>
        <p:spPr>
          <a:xfrm>
            <a:off x="742862" y="2812493"/>
            <a:ext cx="9348195" cy="237408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nSpc>
                <a:spcPct val="100000"/>
              </a:lnSpc>
            </a:pPr>
            <a:r>
              <a:rPr lang="hi-IN" b="0" dirty="0"/>
              <a:t>प्राकृतिक आपदाओं में जानवरों का व्यवहार</a:t>
            </a:r>
            <a:endParaRPr lang="en-US" dirty="0"/>
          </a:p>
        </p:txBody>
      </p:sp>
      <p:cxnSp>
        <p:nvCxnSpPr>
          <p:cNvPr id="3" name="Straight Connector 2">
            <a:extLst>
              <a:ext uri="{FF2B5EF4-FFF2-40B4-BE49-F238E27FC236}">
                <a16:creationId xmlns:a16="http://schemas.microsoft.com/office/drawing/2014/main" id="{3F6127E6-FC9C-DC7A-3854-537DD836139A}"/>
              </a:ext>
            </a:extLst>
          </p:cNvPr>
          <p:cNvCxnSpPr/>
          <p:nvPr/>
        </p:nvCxnSpPr>
        <p:spPr>
          <a:xfrm>
            <a:off x="8784771" y="5186579"/>
            <a:ext cx="15162916" cy="0"/>
          </a:xfrm>
          <a:prstGeom prst="line">
            <a:avLst/>
          </a:prstGeom>
          <a:ln w="57150"/>
        </p:spPr>
        <p:style>
          <a:lnRef idx="1">
            <a:schemeClr val="accent6"/>
          </a:lnRef>
          <a:fillRef idx="0">
            <a:schemeClr val="accent6"/>
          </a:fillRef>
          <a:effectRef idx="0">
            <a:schemeClr val="accent6"/>
          </a:effectRef>
          <a:fontRef idx="minor">
            <a:schemeClr val="tx1"/>
          </a:fontRef>
        </p:style>
      </p:cxnSp>
    </p:spTree>
    <p:extLst>
      <p:ext uri="{BB962C8B-B14F-4D97-AF65-F5344CB8AC3E}">
        <p14:creationId xmlns:p14="http://schemas.microsoft.com/office/powerpoint/2010/main" val="587210897"/>
      </p:ext>
    </p:extLst>
  </p:cSld>
  <p:clrMapOvr>
    <a:masterClrMapping/>
  </p:clrMapOvr>
  <p:transition spd="me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B51695-DB9F-F9ED-73D4-996A949D1660}"/>
            </a:ext>
          </a:extLst>
        </p:cNvPr>
        <p:cNvGrpSpPr/>
        <p:nvPr/>
      </p:nvGrpSpPr>
      <p:grpSpPr>
        <a:xfrm>
          <a:off x="0" y="0"/>
          <a:ext cx="0" cy="0"/>
          <a:chOff x="0" y="0"/>
          <a:chExt cx="0" cy="0"/>
        </a:xfrm>
      </p:grpSpPr>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41F12C6E-071E-36C2-50B4-39B9E2FB4E4A}"/>
              </a:ext>
            </a:extLst>
          </p:cNvPr>
          <p:cNvSpPr txBox="1"/>
          <p:nvPr/>
        </p:nvSpPr>
        <p:spPr>
          <a:xfrm>
            <a:off x="8784771" y="5351787"/>
            <a:ext cx="15382807" cy="639662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1143000" indent="-1143000">
              <a:lnSpc>
                <a:spcPct val="100000"/>
              </a:lnSpc>
              <a:buFont typeface="+mj-lt"/>
              <a:buAutoNum type="arabicParenR"/>
              <a:defRPr sz="6400">
                <a:solidFill>
                  <a:srgbClr val="FFFFFF"/>
                </a:solidFill>
                <a:latin typeface="Open Sans Semibold"/>
                <a:ea typeface="Open Sans Semibold"/>
                <a:cs typeface="Open Sans Semibold"/>
                <a:sym typeface="Open Sans Semibold"/>
              </a:defRPr>
            </a:pPr>
            <a:r>
              <a:rPr lang="hi-IN" sz="6400" dirty="0">
                <a:solidFill>
                  <a:schemeClr val="tx1"/>
                </a:solidFill>
              </a:rPr>
              <a:t>तापमान: पशु 38–39°</a:t>
            </a:r>
            <a:r>
              <a:rPr lang="en-US" sz="6400" dirty="0">
                <a:solidFill>
                  <a:schemeClr val="tx1"/>
                </a:solidFill>
              </a:rPr>
              <a:t>C</a:t>
            </a:r>
          </a:p>
          <a:p>
            <a:pPr marL="1143000" indent="-1143000">
              <a:lnSpc>
                <a:spcPct val="100000"/>
              </a:lnSpc>
              <a:buFont typeface="+mj-lt"/>
              <a:buAutoNum type="arabicParenR"/>
              <a:defRPr sz="6400">
                <a:solidFill>
                  <a:srgbClr val="FFFFFF"/>
                </a:solidFill>
                <a:latin typeface="Open Sans Semibold"/>
                <a:ea typeface="Open Sans Semibold"/>
                <a:cs typeface="Open Sans Semibold"/>
                <a:sym typeface="Open Sans Semibold"/>
              </a:defRPr>
            </a:pPr>
            <a:r>
              <a:rPr lang="hi-IN" sz="6400" dirty="0">
                <a:solidFill>
                  <a:schemeClr val="tx1"/>
                </a:solidFill>
              </a:rPr>
              <a:t>हृदय दर: कुत्ता 70–120 बीट प्रति मिनट</a:t>
            </a:r>
          </a:p>
          <a:p>
            <a:pPr marL="1143000" indent="-1143000">
              <a:lnSpc>
                <a:spcPct val="100000"/>
              </a:lnSpc>
              <a:buFont typeface="+mj-lt"/>
              <a:buAutoNum type="arabicParenR"/>
              <a:defRPr sz="6400">
                <a:solidFill>
                  <a:srgbClr val="FFFFFF"/>
                </a:solidFill>
                <a:latin typeface="Open Sans Semibold"/>
                <a:ea typeface="Open Sans Semibold"/>
                <a:cs typeface="Open Sans Semibold"/>
                <a:sym typeface="Open Sans Semibold"/>
              </a:defRPr>
            </a:pPr>
            <a:r>
              <a:rPr lang="hi-IN" sz="6400" dirty="0">
                <a:solidFill>
                  <a:schemeClr val="tx1"/>
                </a:solidFill>
              </a:rPr>
              <a:t>श्वसन दर: प्रजाति पर निर्भर</a:t>
            </a:r>
          </a:p>
          <a:p>
            <a:pPr marL="1143000" indent="-1143000">
              <a:lnSpc>
                <a:spcPct val="100000"/>
              </a:lnSpc>
              <a:buFont typeface="+mj-lt"/>
              <a:buAutoNum type="arabicParenR"/>
              <a:defRPr sz="6400">
                <a:solidFill>
                  <a:srgbClr val="FFFFFF"/>
                </a:solidFill>
                <a:latin typeface="Open Sans Semibold"/>
                <a:ea typeface="Open Sans Semibold"/>
                <a:cs typeface="Open Sans Semibold"/>
                <a:sym typeface="Open Sans Semibold"/>
              </a:defRPr>
            </a:pPr>
            <a:r>
              <a:rPr lang="hi-IN" sz="6400" dirty="0">
                <a:solidFill>
                  <a:schemeClr val="tx1"/>
                </a:solidFill>
              </a:rPr>
              <a:t>तनाव और सदमा के संकेत</a:t>
            </a:r>
            <a:endParaRPr lang="en-US" sz="6400" dirty="0">
              <a:solidFill>
                <a:schemeClr val="tx1"/>
              </a:solidFill>
            </a:endParaRPr>
          </a:p>
          <a:p>
            <a:pPr marL="2155825" lvl="1" indent="-1143000">
              <a:buFont typeface="+mj-lt"/>
              <a:buAutoNum type="alphaLcParenR"/>
              <a:defRPr sz="6400">
                <a:solidFill>
                  <a:srgbClr val="FFFFFF"/>
                </a:solidFill>
                <a:latin typeface="Open Sans Semibold"/>
                <a:ea typeface="Open Sans Semibold"/>
                <a:cs typeface="Open Sans Semibold"/>
                <a:sym typeface="Open Sans Semibold"/>
              </a:defRPr>
            </a:pPr>
            <a:r>
              <a:rPr lang="hi-IN" sz="6400" dirty="0">
                <a:solidFill>
                  <a:schemeClr val="tx1"/>
                </a:solidFill>
                <a:sym typeface="Open Sans Semibold"/>
              </a:rPr>
              <a:t>तेज़ नाड़ी, पीले मसूड़े</a:t>
            </a:r>
          </a:p>
          <a:p>
            <a:pPr marL="2155825" lvl="1" indent="-1143000">
              <a:buFont typeface="+mj-lt"/>
              <a:buAutoNum type="alphaLcParenR"/>
              <a:defRPr sz="6400">
                <a:solidFill>
                  <a:srgbClr val="FFFFFF"/>
                </a:solidFill>
                <a:latin typeface="Open Sans Semibold"/>
                <a:ea typeface="Open Sans Semibold"/>
                <a:cs typeface="Open Sans Semibold"/>
                <a:sym typeface="Open Sans Semibold"/>
              </a:defRPr>
            </a:pPr>
            <a:r>
              <a:rPr lang="hi-IN" sz="6400" dirty="0">
                <a:solidFill>
                  <a:schemeClr val="tx1"/>
                </a:solidFill>
                <a:sym typeface="Open Sans Semibold"/>
              </a:rPr>
              <a:t>बेचैनी या गिरना</a:t>
            </a:r>
            <a:endParaRPr lang="en-US" sz="5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15" name="Rectangle">
            <a:extLst>
              <a:ext uri="{FF2B5EF4-FFF2-40B4-BE49-F238E27FC236}">
                <a16:creationId xmlns:a16="http://schemas.microsoft.com/office/drawing/2014/main" id="{EA8B6B76-E3A1-A54D-6D2E-FE873A1823F1}"/>
              </a:ext>
            </a:extLst>
          </p:cNvPr>
          <p:cNvSpPr/>
          <p:nvPr/>
        </p:nvSpPr>
        <p:spPr>
          <a:xfrm>
            <a:off x="21539200" y="13512800"/>
            <a:ext cx="1879600" cy="203200"/>
          </a:xfrm>
          <a:prstGeom prst="rect">
            <a:avLst/>
          </a:prstGeom>
          <a:solidFill>
            <a:srgbClr val="F7903B"/>
          </a:solidFill>
          <a:ln w="12700">
            <a:miter lim="400000"/>
          </a:ln>
        </p:spPr>
        <p:txBody>
          <a:bodyPr lIns="78283" tIns="78283" rIns="78283" bIns="78283"/>
          <a:lstStyle/>
          <a:p>
            <a:endParaRPr/>
          </a:p>
        </p:txBody>
      </p:sp>
      <p:sp>
        <p:nvSpPr>
          <p:cNvPr id="116" name="Slide Number">
            <a:extLst>
              <a:ext uri="{FF2B5EF4-FFF2-40B4-BE49-F238E27FC236}">
                <a16:creationId xmlns:a16="http://schemas.microsoft.com/office/drawing/2014/main" id="{BA156A55-1E22-7974-3DB0-323DC0356EED}"/>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pPr/>
              <a:t>24</a:t>
            </a:fld>
            <a:endParaRPr dirty="0"/>
          </a:p>
        </p:txBody>
      </p:sp>
      <p:sp>
        <p:nvSpPr>
          <p:cNvPr id="9" name="Course Purpose">
            <a:extLst>
              <a:ext uri="{FF2B5EF4-FFF2-40B4-BE49-F238E27FC236}">
                <a16:creationId xmlns:a16="http://schemas.microsoft.com/office/drawing/2014/main" id="{B895AAEA-F71E-03BC-2FF6-B1C7387F1221}"/>
              </a:ext>
            </a:extLst>
          </p:cNvPr>
          <p:cNvSpPr txBox="1"/>
          <p:nvPr/>
        </p:nvSpPr>
        <p:spPr>
          <a:xfrm>
            <a:off x="407582" y="2729890"/>
            <a:ext cx="9348195" cy="126609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nSpc>
                <a:spcPct val="100000"/>
              </a:lnSpc>
            </a:pPr>
            <a:r>
              <a:rPr lang="hi-IN" b="0" dirty="0"/>
              <a:t>प्राकृतिक पैरामीटर</a:t>
            </a:r>
            <a:endParaRPr lang="en-US" dirty="0"/>
          </a:p>
        </p:txBody>
      </p:sp>
      <p:cxnSp>
        <p:nvCxnSpPr>
          <p:cNvPr id="3" name="Straight Connector 2">
            <a:extLst>
              <a:ext uri="{FF2B5EF4-FFF2-40B4-BE49-F238E27FC236}">
                <a16:creationId xmlns:a16="http://schemas.microsoft.com/office/drawing/2014/main" id="{CF7B9456-D72B-3B84-B9D4-A2F235A67E00}"/>
              </a:ext>
            </a:extLst>
          </p:cNvPr>
          <p:cNvCxnSpPr/>
          <p:nvPr/>
        </p:nvCxnSpPr>
        <p:spPr>
          <a:xfrm>
            <a:off x="8784771" y="5186579"/>
            <a:ext cx="15162916" cy="0"/>
          </a:xfrm>
          <a:prstGeom prst="line">
            <a:avLst/>
          </a:prstGeom>
          <a:ln w="57150"/>
        </p:spPr>
        <p:style>
          <a:lnRef idx="1">
            <a:schemeClr val="accent6"/>
          </a:lnRef>
          <a:fillRef idx="0">
            <a:schemeClr val="accent6"/>
          </a:fillRef>
          <a:effectRef idx="0">
            <a:schemeClr val="accent6"/>
          </a:effectRef>
          <a:fontRef idx="minor">
            <a:schemeClr val="tx1"/>
          </a:fontRef>
        </p:style>
      </p:cxnSp>
    </p:spTree>
    <p:extLst>
      <p:ext uri="{BB962C8B-B14F-4D97-AF65-F5344CB8AC3E}">
        <p14:creationId xmlns:p14="http://schemas.microsoft.com/office/powerpoint/2010/main" val="64118035"/>
      </p:ext>
    </p:extLst>
  </p:cSld>
  <p:clrMapOvr>
    <a:masterClrMapping/>
  </p:clrMapOvr>
  <p:transition spd="me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FF9F81-A842-CCF3-7F78-0D1B62415C76}"/>
            </a:ext>
          </a:extLst>
        </p:cNvPr>
        <p:cNvGrpSpPr/>
        <p:nvPr/>
      </p:nvGrpSpPr>
      <p:grpSpPr>
        <a:xfrm>
          <a:off x="0" y="0"/>
          <a:ext cx="0" cy="0"/>
          <a:chOff x="0" y="0"/>
          <a:chExt cx="0" cy="0"/>
        </a:xfrm>
      </p:grpSpPr>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9960DB96-FBA3-6777-8416-2B5CC830CB7F}"/>
              </a:ext>
            </a:extLst>
          </p:cNvPr>
          <p:cNvSpPr txBox="1"/>
          <p:nvPr/>
        </p:nvSpPr>
        <p:spPr>
          <a:xfrm>
            <a:off x="8784771" y="5351787"/>
            <a:ext cx="15382807" cy="331372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1143000" indent="-1143000">
              <a:lnSpc>
                <a:spcPct val="100000"/>
              </a:lnSpc>
              <a:buFont typeface="Wingdings" panose="05000000000000000000" pitchFamily="2" charset="2"/>
              <a:buChar char="Ø"/>
              <a:defRPr sz="6400">
                <a:solidFill>
                  <a:srgbClr val="FFFFFF"/>
                </a:solidFill>
                <a:latin typeface="Open Sans Semibold"/>
                <a:ea typeface="Open Sans Semibold"/>
                <a:cs typeface="Open Sans Semibold"/>
                <a:sym typeface="Open Sans Semibold"/>
              </a:defRPr>
            </a:pPr>
            <a:r>
              <a:rPr lang="en-US" sz="6400" dirty="0">
                <a:solidFill>
                  <a:schemeClr val="tx1"/>
                </a:solidFill>
              </a:rPr>
              <a:t>diagnosis </a:t>
            </a:r>
            <a:r>
              <a:rPr lang="hi-IN" sz="6400" dirty="0">
                <a:solidFill>
                  <a:schemeClr val="tx1"/>
                </a:solidFill>
              </a:rPr>
              <a:t>और उपचार के लिए आधार</a:t>
            </a:r>
          </a:p>
          <a:p>
            <a:pPr marL="1143000" indent="-1143000">
              <a:lnSpc>
                <a:spcPct val="100000"/>
              </a:lnSpc>
              <a:buFont typeface="Wingdings" panose="05000000000000000000" pitchFamily="2" charset="2"/>
              <a:buChar char="Ø"/>
              <a:defRPr sz="6400">
                <a:solidFill>
                  <a:srgbClr val="FFFFFF"/>
                </a:solidFill>
                <a:latin typeface="Open Sans Semibold"/>
                <a:ea typeface="Open Sans Semibold"/>
                <a:cs typeface="Open Sans Semibold"/>
                <a:sym typeface="Open Sans Semibold"/>
              </a:defRPr>
            </a:pPr>
            <a:r>
              <a:rPr lang="hi-IN" sz="6400" dirty="0">
                <a:solidFill>
                  <a:schemeClr val="tx1"/>
                </a:solidFill>
              </a:rPr>
              <a:t>पशु व्यवहार और स्वास्थ्य की समझ</a:t>
            </a:r>
          </a:p>
          <a:p>
            <a:pPr marL="1143000" indent="-1143000">
              <a:lnSpc>
                <a:spcPct val="100000"/>
              </a:lnSpc>
              <a:buFont typeface="Wingdings" panose="05000000000000000000" pitchFamily="2" charset="2"/>
              <a:buChar char="Ø"/>
              <a:defRPr sz="6400">
                <a:solidFill>
                  <a:srgbClr val="FFFFFF"/>
                </a:solidFill>
                <a:latin typeface="Open Sans Semibold"/>
                <a:ea typeface="Open Sans Semibold"/>
                <a:cs typeface="Open Sans Semibold"/>
                <a:sym typeface="Open Sans Semibold"/>
              </a:defRPr>
            </a:pPr>
            <a:r>
              <a:rPr lang="hi-IN" sz="6400" dirty="0">
                <a:solidFill>
                  <a:schemeClr val="tx1"/>
                </a:solidFill>
              </a:rPr>
              <a:t>प्रजनन और पोषण में अनुप्रयोग</a:t>
            </a:r>
            <a:endParaRPr lang="en-US" sz="72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15" name="Rectangle">
            <a:extLst>
              <a:ext uri="{FF2B5EF4-FFF2-40B4-BE49-F238E27FC236}">
                <a16:creationId xmlns:a16="http://schemas.microsoft.com/office/drawing/2014/main" id="{F7B6CC18-23E2-FD91-DA61-856F4487535D}"/>
              </a:ext>
            </a:extLst>
          </p:cNvPr>
          <p:cNvSpPr/>
          <p:nvPr/>
        </p:nvSpPr>
        <p:spPr>
          <a:xfrm>
            <a:off x="21539200" y="13512800"/>
            <a:ext cx="1879600" cy="203200"/>
          </a:xfrm>
          <a:prstGeom prst="rect">
            <a:avLst/>
          </a:prstGeom>
          <a:solidFill>
            <a:srgbClr val="F7903B"/>
          </a:solidFill>
          <a:ln w="12700">
            <a:miter lim="400000"/>
          </a:ln>
        </p:spPr>
        <p:txBody>
          <a:bodyPr lIns="78283" tIns="78283" rIns="78283" bIns="78283"/>
          <a:lstStyle/>
          <a:p>
            <a:endParaRPr/>
          </a:p>
        </p:txBody>
      </p:sp>
      <p:sp>
        <p:nvSpPr>
          <p:cNvPr id="116" name="Slide Number">
            <a:extLst>
              <a:ext uri="{FF2B5EF4-FFF2-40B4-BE49-F238E27FC236}">
                <a16:creationId xmlns:a16="http://schemas.microsoft.com/office/drawing/2014/main" id="{05E608EC-A1CE-701A-2FA6-1F09971F8E6E}"/>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pPr/>
              <a:t>25</a:t>
            </a:fld>
            <a:endParaRPr dirty="0"/>
          </a:p>
        </p:txBody>
      </p:sp>
      <p:sp>
        <p:nvSpPr>
          <p:cNvPr id="9" name="Course Purpose">
            <a:extLst>
              <a:ext uri="{FF2B5EF4-FFF2-40B4-BE49-F238E27FC236}">
                <a16:creationId xmlns:a16="http://schemas.microsoft.com/office/drawing/2014/main" id="{18887916-1C7A-81ED-D05F-57E8D63D155D}"/>
              </a:ext>
            </a:extLst>
          </p:cNvPr>
          <p:cNvSpPr txBox="1"/>
          <p:nvPr/>
        </p:nvSpPr>
        <p:spPr>
          <a:xfrm>
            <a:off x="742862" y="2812493"/>
            <a:ext cx="9348195" cy="348208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nSpc>
                <a:spcPct val="100000"/>
              </a:lnSpc>
            </a:pPr>
            <a:r>
              <a:rPr lang="hi-IN" b="0" dirty="0"/>
              <a:t>पशु देखभाल में एनाटॉमी और फिजियोलॉजी का महत्व</a:t>
            </a:r>
            <a:endParaRPr lang="en-US" dirty="0"/>
          </a:p>
        </p:txBody>
      </p:sp>
      <p:cxnSp>
        <p:nvCxnSpPr>
          <p:cNvPr id="3" name="Straight Connector 2">
            <a:extLst>
              <a:ext uri="{FF2B5EF4-FFF2-40B4-BE49-F238E27FC236}">
                <a16:creationId xmlns:a16="http://schemas.microsoft.com/office/drawing/2014/main" id="{21CCA496-D197-C73E-1029-37E9A04520F0}"/>
              </a:ext>
            </a:extLst>
          </p:cNvPr>
          <p:cNvCxnSpPr/>
          <p:nvPr/>
        </p:nvCxnSpPr>
        <p:spPr>
          <a:xfrm>
            <a:off x="8784771" y="5186579"/>
            <a:ext cx="15162916" cy="0"/>
          </a:xfrm>
          <a:prstGeom prst="line">
            <a:avLst/>
          </a:prstGeom>
          <a:ln w="57150"/>
        </p:spPr>
        <p:style>
          <a:lnRef idx="1">
            <a:schemeClr val="accent6"/>
          </a:lnRef>
          <a:fillRef idx="0">
            <a:schemeClr val="accent6"/>
          </a:fillRef>
          <a:effectRef idx="0">
            <a:schemeClr val="accent6"/>
          </a:effectRef>
          <a:fontRef idx="minor">
            <a:schemeClr val="tx1"/>
          </a:fontRef>
        </p:style>
      </p:cxnSp>
    </p:spTree>
    <p:extLst>
      <p:ext uri="{BB962C8B-B14F-4D97-AF65-F5344CB8AC3E}">
        <p14:creationId xmlns:p14="http://schemas.microsoft.com/office/powerpoint/2010/main" val="974144693"/>
      </p:ext>
    </p:extLst>
  </p:cSld>
  <p:clrMapOvr>
    <a:masterClrMapping/>
  </p:clrMapOvr>
  <p:transition spd="me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7FE9E6-A486-4E8C-5186-6F0CD52EC3A4}"/>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1C021FE1-2B3E-5FBB-5418-CB6727A27715}"/>
              </a:ext>
            </a:extLst>
          </p:cNvPr>
          <p:cNvSpPr/>
          <p:nvPr/>
        </p:nvSpPr>
        <p:spPr>
          <a:xfrm>
            <a:off x="8167732" y="0"/>
            <a:ext cx="16216268" cy="13716001"/>
          </a:xfrm>
          <a:prstGeom prst="rect">
            <a:avLst/>
          </a:prstGeom>
          <a:solidFill>
            <a:schemeClr val="accent6">
              <a:lumMod val="20000"/>
              <a:lumOff val="80000"/>
            </a:schemeClr>
          </a:solidFill>
          <a:ln w="12700">
            <a:miter lim="400000"/>
          </a:ln>
        </p:spPr>
        <p:txBody>
          <a:bodyPr lIns="78283" tIns="78283" rIns="78283" bIns="78283"/>
          <a:lstStyle/>
          <a:p>
            <a:endParaRPr dirty="0"/>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60D4BFD9-2870-1436-17F2-371DFDBBD5E3}"/>
              </a:ext>
            </a:extLst>
          </p:cNvPr>
          <p:cNvSpPr txBox="1"/>
          <p:nvPr/>
        </p:nvSpPr>
        <p:spPr>
          <a:xfrm>
            <a:off x="8564880" y="3888736"/>
            <a:ext cx="15382807" cy="466153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914400" indent="-914400">
              <a:buFont typeface="+mj-lt"/>
              <a:buAutoNum type="arabicParenR"/>
              <a:defRPr sz="6400">
                <a:solidFill>
                  <a:srgbClr val="FFFFFF"/>
                </a:solidFill>
                <a:latin typeface="Open Sans Semibold"/>
                <a:ea typeface="Open Sans Semibold"/>
                <a:cs typeface="Open Sans Semibold"/>
                <a:sym typeface="Open Sans Semibold"/>
              </a:defRPr>
            </a:pPr>
            <a:r>
              <a:rPr lang="hi-IN" sz="6400" dirty="0">
                <a:solidFill>
                  <a:schemeClr val="tx1"/>
                </a:solidFill>
              </a:rPr>
              <a:t>पशुपालन विभाग के साथ समन्वय करें</a:t>
            </a:r>
          </a:p>
          <a:p>
            <a:pPr marL="914400" indent="-914400">
              <a:buFont typeface="+mj-lt"/>
              <a:buAutoNum type="arabicParenR"/>
              <a:defRPr sz="6400">
                <a:solidFill>
                  <a:srgbClr val="FFFFFF"/>
                </a:solidFill>
                <a:latin typeface="Open Sans Semibold"/>
                <a:ea typeface="Open Sans Semibold"/>
                <a:cs typeface="Open Sans Semibold"/>
                <a:sym typeface="Open Sans Semibold"/>
              </a:defRPr>
            </a:pPr>
            <a:r>
              <a:rPr lang="hi-IN" sz="6400" dirty="0">
                <a:solidFill>
                  <a:schemeClr val="tx1"/>
                </a:solidFill>
              </a:rPr>
              <a:t>निष्कासन और आश्रय में सहायता करें</a:t>
            </a:r>
          </a:p>
          <a:p>
            <a:pPr marL="914400" indent="-914400">
              <a:buFont typeface="+mj-lt"/>
              <a:buAutoNum type="arabicParenR"/>
              <a:defRPr sz="6400">
                <a:solidFill>
                  <a:srgbClr val="FFFFFF"/>
                </a:solidFill>
                <a:latin typeface="Open Sans Semibold"/>
                <a:ea typeface="Open Sans Semibold"/>
                <a:cs typeface="Open Sans Semibold"/>
                <a:sym typeface="Open Sans Semibold"/>
              </a:defRPr>
            </a:pPr>
            <a:r>
              <a:rPr lang="hi-IN" sz="6400" dirty="0">
                <a:solidFill>
                  <a:schemeClr val="tx1"/>
                </a:solidFill>
              </a:rPr>
              <a:t>यदि आवश्यक हो तो शव निस्तारण का समर्थन करें।</a:t>
            </a:r>
            <a:endParaRPr lang="en-US" sz="66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14" name="PPT 2 -">
            <a:extLst>
              <a:ext uri="{FF2B5EF4-FFF2-40B4-BE49-F238E27FC236}">
                <a16:creationId xmlns:a16="http://schemas.microsoft.com/office/drawing/2014/main" id="{FBE4D02E-5D55-2F26-9D2A-DE5958948E43}"/>
              </a:ext>
            </a:extLst>
          </p:cNvPr>
          <p:cNvSpPr txBox="1"/>
          <p:nvPr/>
        </p:nvSpPr>
        <p:spPr>
          <a:xfrm>
            <a:off x="21546984" y="12813338"/>
            <a:ext cx="1406834" cy="619760"/>
          </a:xfrm>
          <a:prstGeom prst="rect">
            <a:avLst/>
          </a:prstGeom>
          <a:no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8283" tIns="78283" rIns="78283" bIns="78283">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defRPr b="0"/>
            </a:pPr>
            <a:r>
              <a:rPr b="1" dirty="0">
                <a:solidFill>
                  <a:srgbClr val="E46C0A"/>
                </a:solidFill>
              </a:rPr>
              <a:t>PPT </a:t>
            </a:r>
            <a:r>
              <a:rPr lang="en-US" b="1" dirty="0">
                <a:solidFill>
                  <a:srgbClr val="E46C0A"/>
                </a:solidFill>
              </a:rPr>
              <a:t>1</a:t>
            </a:r>
            <a:r>
              <a:rPr b="1" dirty="0">
                <a:solidFill>
                  <a:srgbClr val="E46C0A"/>
                </a:solidFill>
              </a:rPr>
              <a:t> -</a:t>
            </a:r>
          </a:p>
        </p:txBody>
      </p:sp>
      <p:sp>
        <p:nvSpPr>
          <p:cNvPr id="115" name="Rectangle">
            <a:extLst>
              <a:ext uri="{FF2B5EF4-FFF2-40B4-BE49-F238E27FC236}">
                <a16:creationId xmlns:a16="http://schemas.microsoft.com/office/drawing/2014/main" id="{E4E685CC-A4DA-7041-9E7A-A9C1FF998A16}"/>
              </a:ext>
            </a:extLst>
          </p:cNvPr>
          <p:cNvSpPr/>
          <p:nvPr/>
        </p:nvSpPr>
        <p:spPr>
          <a:xfrm>
            <a:off x="21539200" y="13512800"/>
            <a:ext cx="1879600" cy="203200"/>
          </a:xfrm>
          <a:prstGeom prst="rect">
            <a:avLst/>
          </a:prstGeom>
          <a:solidFill>
            <a:srgbClr val="F7903B"/>
          </a:solidFill>
          <a:ln w="12700">
            <a:miter lim="400000"/>
          </a:ln>
        </p:spPr>
        <p:txBody>
          <a:bodyPr lIns="78283" tIns="78283" rIns="78283" bIns="78283"/>
          <a:lstStyle/>
          <a:p>
            <a:endParaRPr/>
          </a:p>
        </p:txBody>
      </p:sp>
      <p:sp>
        <p:nvSpPr>
          <p:cNvPr id="116" name="Slide Number">
            <a:extLst>
              <a:ext uri="{FF2B5EF4-FFF2-40B4-BE49-F238E27FC236}">
                <a16:creationId xmlns:a16="http://schemas.microsoft.com/office/drawing/2014/main" id="{D6A1891B-1434-FC82-6FE5-5A86CCC5177C}"/>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pPr/>
              <a:t>26</a:t>
            </a:fld>
            <a:endParaRPr dirty="0"/>
          </a:p>
        </p:txBody>
      </p:sp>
      <p:sp>
        <p:nvSpPr>
          <p:cNvPr id="9" name="Course Purpose">
            <a:extLst>
              <a:ext uri="{FF2B5EF4-FFF2-40B4-BE49-F238E27FC236}">
                <a16:creationId xmlns:a16="http://schemas.microsoft.com/office/drawing/2014/main" id="{8DD8D88F-E150-DBF1-7CA5-6F0A394390E6}"/>
              </a:ext>
            </a:extLst>
          </p:cNvPr>
          <p:cNvSpPr txBox="1"/>
          <p:nvPr/>
        </p:nvSpPr>
        <p:spPr>
          <a:xfrm>
            <a:off x="742863" y="2812493"/>
            <a:ext cx="7113118" cy="348208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nSpc>
                <a:spcPct val="100000"/>
              </a:lnSpc>
            </a:pPr>
            <a:r>
              <a:rPr lang="hi-IN" b="0" dirty="0"/>
              <a:t>एनडीआरएफ बचावकर्ताओं की भूमिका</a:t>
            </a:r>
            <a:endParaRPr lang="en-US" dirty="0"/>
          </a:p>
        </p:txBody>
      </p:sp>
      <p:pic>
        <p:nvPicPr>
          <p:cNvPr id="3" name="Picture 2">
            <a:extLst>
              <a:ext uri="{FF2B5EF4-FFF2-40B4-BE49-F238E27FC236}">
                <a16:creationId xmlns:a16="http://schemas.microsoft.com/office/drawing/2014/main" id="{018F5E4F-C9A5-4024-DF68-5B5E00B2C078}"/>
              </a:ext>
            </a:extLst>
          </p:cNvPr>
          <p:cNvPicPr>
            <a:picLocks/>
          </p:cNvPicPr>
          <p:nvPr/>
        </p:nvPicPr>
        <p:blipFill>
          <a:blip r:embed="rId3" cstate="print">
            <a:extLst>
              <a:ext uri="{28A0092B-C50C-407E-A947-70E740481C1C}">
                <a14:useLocalDpi xmlns:a14="http://schemas.microsoft.com/office/drawing/2010/main" val="0"/>
              </a:ext>
            </a:extLst>
          </a:blip>
          <a:srcRect/>
          <a:stretch/>
        </p:blipFill>
        <p:spPr>
          <a:xfrm>
            <a:off x="22010914" y="44334"/>
            <a:ext cx="2160000" cy="2376000"/>
          </a:xfrm>
          <a:prstGeom prst="rect">
            <a:avLst/>
          </a:prstGeom>
        </p:spPr>
      </p:pic>
    </p:spTree>
    <p:extLst>
      <p:ext uri="{BB962C8B-B14F-4D97-AF65-F5344CB8AC3E}">
        <p14:creationId xmlns:p14="http://schemas.microsoft.com/office/powerpoint/2010/main" val="1426836398"/>
      </p:ext>
    </p:extLst>
  </p:cSld>
  <p:clrMapOvr>
    <a:masterClrMapping/>
  </p:clrMapOvr>
  <p:transition spd="med"/>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ACC602-7DB6-B322-6FEC-4BA0A4682128}"/>
            </a:ext>
          </a:extLst>
        </p:cNvPr>
        <p:cNvGrpSpPr/>
        <p:nvPr/>
      </p:nvGrpSpPr>
      <p:grpSpPr>
        <a:xfrm>
          <a:off x="0" y="0"/>
          <a:ext cx="0" cy="0"/>
          <a:chOff x="0" y="0"/>
          <a:chExt cx="0" cy="0"/>
        </a:xfrm>
      </p:grpSpPr>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A05C48F7-26CC-F55B-5C75-527DE86AA26E}"/>
              </a:ext>
            </a:extLst>
          </p:cNvPr>
          <p:cNvSpPr txBox="1"/>
          <p:nvPr/>
        </p:nvSpPr>
        <p:spPr>
          <a:xfrm>
            <a:off x="8784771" y="5351787"/>
            <a:ext cx="15382807" cy="713528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857250" lvl="0" indent="-857250">
              <a:lnSpc>
                <a:spcPct val="100000"/>
              </a:lnSpc>
              <a:buFont typeface="Arial" panose="020B0604020202020204" pitchFamily="34" charset="0"/>
              <a:buChar char="•"/>
              <a:defRPr sz="6400">
                <a:solidFill>
                  <a:srgbClr val="FFFFFF"/>
                </a:solidFill>
                <a:latin typeface="Open Sans Semibold"/>
                <a:ea typeface="Open Sans Semibold"/>
                <a:cs typeface="Open Sans Semibold"/>
                <a:sym typeface="Open Sans Semibold"/>
              </a:defRPr>
            </a:pPr>
            <a:r>
              <a:rPr lang="en-US" sz="5400" dirty="0">
                <a:solidFill>
                  <a:schemeClr val="tx1"/>
                </a:solidFill>
              </a:rPr>
              <a:t>DAHD (2024): </a:t>
            </a:r>
            <a:r>
              <a:rPr lang="hi-IN" sz="5400" dirty="0">
                <a:solidFill>
                  <a:schemeClr val="tx1"/>
                </a:solidFill>
              </a:rPr>
              <a:t>पशुधन रोगों के लिए संकट प्रबंधन योजना</a:t>
            </a:r>
          </a:p>
          <a:p>
            <a:pPr marL="857250" lvl="0" indent="-857250">
              <a:lnSpc>
                <a:spcPct val="100000"/>
              </a:lnSpc>
              <a:buFont typeface="Arial" panose="020B0604020202020204" pitchFamily="34" charset="0"/>
              <a:buChar char="•"/>
              <a:defRPr sz="6400">
                <a:solidFill>
                  <a:srgbClr val="FFFFFF"/>
                </a:solidFill>
                <a:latin typeface="Open Sans Semibold"/>
                <a:ea typeface="Open Sans Semibold"/>
                <a:cs typeface="Open Sans Semibold"/>
                <a:sym typeface="Open Sans Semibold"/>
              </a:defRPr>
            </a:pPr>
            <a:r>
              <a:rPr lang="hi-IN" sz="5400" dirty="0">
                <a:solidFill>
                  <a:schemeClr val="tx1"/>
                </a:solidFill>
              </a:rPr>
              <a:t> </a:t>
            </a:r>
            <a:r>
              <a:rPr lang="en-US" sz="5400" dirty="0">
                <a:solidFill>
                  <a:schemeClr val="tx1"/>
                </a:solidFill>
              </a:rPr>
              <a:t>NIDM (2022): </a:t>
            </a:r>
            <a:r>
              <a:rPr lang="hi-IN" sz="5400" dirty="0">
                <a:solidFill>
                  <a:schemeClr val="tx1"/>
                </a:solidFill>
              </a:rPr>
              <a:t>आपदाओं और आपात स्थितियों में पशुओं के प्रबंधन के लिए हैंडबुक</a:t>
            </a:r>
          </a:p>
          <a:p>
            <a:pPr marL="857250" lvl="0" indent="-857250">
              <a:lnSpc>
                <a:spcPct val="100000"/>
              </a:lnSpc>
              <a:buFont typeface="Arial" panose="020B0604020202020204" pitchFamily="34" charset="0"/>
              <a:buChar char="•"/>
              <a:defRPr sz="6400">
                <a:solidFill>
                  <a:srgbClr val="FFFFFF"/>
                </a:solidFill>
                <a:latin typeface="Open Sans Semibold"/>
                <a:ea typeface="Open Sans Semibold"/>
                <a:cs typeface="Open Sans Semibold"/>
                <a:sym typeface="Open Sans Semibold"/>
              </a:defRPr>
            </a:pPr>
            <a:r>
              <a:rPr lang="hi-IN" sz="5400" dirty="0">
                <a:solidFill>
                  <a:schemeClr val="tx1"/>
                </a:solidFill>
              </a:rPr>
              <a:t> </a:t>
            </a:r>
            <a:r>
              <a:rPr lang="en-US" sz="5400" dirty="0">
                <a:solidFill>
                  <a:schemeClr val="tx1"/>
                </a:solidFill>
              </a:rPr>
              <a:t>AWBI: </a:t>
            </a:r>
            <a:r>
              <a:rPr lang="hi-IN" sz="5400" dirty="0">
                <a:solidFill>
                  <a:schemeClr val="tx1"/>
                </a:solidFill>
              </a:rPr>
              <a:t>प्राकृतिक आपदाओं और अनपेक्षित परिस्थितियों के दौरान पशुओं के लिए राहत योजना</a:t>
            </a:r>
          </a:p>
          <a:p>
            <a:pPr marL="857250" lvl="0" indent="-857250">
              <a:lnSpc>
                <a:spcPct val="100000"/>
              </a:lnSpc>
              <a:buFont typeface="Arial" panose="020B0604020202020204" pitchFamily="34" charset="0"/>
              <a:buChar char="•"/>
              <a:defRPr sz="6400">
                <a:solidFill>
                  <a:srgbClr val="FFFFFF"/>
                </a:solidFill>
                <a:latin typeface="Open Sans Semibold"/>
                <a:ea typeface="Open Sans Semibold"/>
                <a:cs typeface="Open Sans Semibold"/>
                <a:sym typeface="Open Sans Semibold"/>
              </a:defRPr>
            </a:pPr>
            <a:r>
              <a:rPr lang="hi-IN" sz="5400" dirty="0">
                <a:solidFill>
                  <a:schemeClr val="tx1"/>
                </a:solidFill>
              </a:rPr>
              <a:t> </a:t>
            </a:r>
            <a:r>
              <a:rPr lang="en-US" sz="5400" dirty="0" err="1">
                <a:solidFill>
                  <a:schemeClr val="tx1"/>
                </a:solidFill>
              </a:rPr>
              <a:t>MoHFW</a:t>
            </a:r>
            <a:r>
              <a:rPr lang="en-US" sz="5400" dirty="0">
                <a:solidFill>
                  <a:schemeClr val="tx1"/>
                </a:solidFill>
              </a:rPr>
              <a:t> / NCDC (2024): </a:t>
            </a:r>
            <a:r>
              <a:rPr lang="hi-IN" sz="5400" dirty="0">
                <a:solidFill>
                  <a:schemeClr val="tx1"/>
                </a:solidFill>
              </a:rPr>
              <a:t>सांप के काटने की रोकथाम और नियंत्रण के लिए राष्ट्रीय कार्रवाई योजना।</a:t>
            </a:r>
            <a:endParaRPr kumimoji="0" lang="en-US" sz="6000" b="0" i="0" u="none" strike="noStrike" kern="0" cap="none" spc="0" normalizeH="0" baseline="0" noProof="0" dirty="0">
              <a:ln>
                <a:noFill/>
              </a:ln>
              <a:solidFill>
                <a:schemeClr val="tx1"/>
              </a:solidFill>
              <a:effectLst/>
              <a:uLnTx/>
              <a:uFillTx/>
              <a:latin typeface="Open Sans" panose="020B0606030504020204" pitchFamily="34" charset="0"/>
              <a:ea typeface="Open Sans" panose="020B0606030504020204" pitchFamily="34" charset="0"/>
              <a:cs typeface="Open Sans" panose="020B0606030504020204" pitchFamily="34" charset="0"/>
              <a:sym typeface="Open Sans Semibold"/>
            </a:endParaRPr>
          </a:p>
        </p:txBody>
      </p:sp>
      <p:sp>
        <p:nvSpPr>
          <p:cNvPr id="115" name="Rectangle">
            <a:extLst>
              <a:ext uri="{FF2B5EF4-FFF2-40B4-BE49-F238E27FC236}">
                <a16:creationId xmlns:a16="http://schemas.microsoft.com/office/drawing/2014/main" id="{A091524A-DAB2-457A-A163-B2DFC40D010C}"/>
              </a:ext>
            </a:extLst>
          </p:cNvPr>
          <p:cNvSpPr/>
          <p:nvPr/>
        </p:nvSpPr>
        <p:spPr>
          <a:xfrm>
            <a:off x="21539200" y="13512800"/>
            <a:ext cx="1879600" cy="203200"/>
          </a:xfrm>
          <a:prstGeom prst="rect">
            <a:avLst/>
          </a:prstGeom>
          <a:solidFill>
            <a:srgbClr val="F7903B"/>
          </a:solidFill>
          <a:ln w="12700">
            <a:miter lim="400000"/>
          </a:ln>
        </p:spPr>
        <p:txBody>
          <a:bodyPr lIns="78283" tIns="78283" rIns="78283" bIns="78283"/>
          <a:lstStyle/>
          <a:p>
            <a:pPr marL="0" marR="0" lvl="0" indent="0" algn="l" defTabSz="1662545" rtl="0" eaLnBrk="1" fontAlgn="auto" latinLnBrk="0" hangingPunct="0">
              <a:lnSpc>
                <a:spcPct val="100000"/>
              </a:lnSpc>
              <a:spcBef>
                <a:spcPts val="0"/>
              </a:spcBef>
              <a:spcAft>
                <a:spcPts val="0"/>
              </a:spcAft>
              <a:buClrTx/>
              <a:buSzTx/>
              <a:buFontTx/>
              <a:buNone/>
              <a:tabLst/>
              <a:defRPr/>
            </a:pPr>
            <a:endParaRPr kumimoji="0" sz="3600" b="0" i="0" u="none" strike="noStrike" kern="0" cap="none" spc="0" normalizeH="0" baseline="0" noProof="0">
              <a:ln>
                <a:noFill/>
              </a:ln>
              <a:solidFill>
                <a:srgbClr val="000000"/>
              </a:solidFill>
              <a:effectLst/>
              <a:uLnTx/>
              <a:uFillTx/>
              <a:latin typeface="Arial"/>
              <a:cs typeface="Arial"/>
              <a:sym typeface="Arial"/>
            </a:endParaRPr>
          </a:p>
        </p:txBody>
      </p:sp>
      <p:sp>
        <p:nvSpPr>
          <p:cNvPr id="116" name="Slide Number">
            <a:extLst>
              <a:ext uri="{FF2B5EF4-FFF2-40B4-BE49-F238E27FC236}">
                <a16:creationId xmlns:a16="http://schemas.microsoft.com/office/drawing/2014/main" id="{A50F9418-411D-7294-3D83-4B4E054C6DFD}"/>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pPr marL="0" marR="0" lvl="0" indent="0" algn="ctr" defTabSz="1662545" rtl="0" eaLnBrk="1" fontAlgn="auto" latinLnBrk="0" hangingPunct="0">
              <a:lnSpc>
                <a:spcPct val="100000"/>
              </a:lnSpc>
              <a:spcBef>
                <a:spcPts val="600"/>
              </a:spcBef>
              <a:spcAft>
                <a:spcPts val="0"/>
              </a:spcAft>
              <a:buClrTx/>
              <a:buSzTx/>
              <a:buFontTx/>
              <a:buNone/>
              <a:tabLst/>
              <a:defRPr/>
            </a:pPr>
            <a:fld id="{86CB4B4D-7CA3-9044-876B-883B54F8677D}" type="slidenum">
              <a:rPr kumimoji="0" sz="3000" b="1" i="0" u="none" strike="noStrike" kern="0" cap="none" spc="0" normalizeH="0" baseline="0" noProof="0">
                <a:ln>
                  <a:noFill/>
                </a:ln>
                <a:solidFill>
                  <a:srgbClr val="E46C0A"/>
                </a:solidFill>
                <a:effectLst/>
                <a:uLnTx/>
                <a:uFillTx/>
                <a:latin typeface="Open Sans"/>
                <a:ea typeface="Open Sans"/>
                <a:cs typeface="Open Sans"/>
                <a:sym typeface="Open Sans"/>
              </a:rPr>
              <a:pPr marL="0" marR="0" lvl="0" indent="0" algn="ctr" defTabSz="1662545" rtl="0" eaLnBrk="1" fontAlgn="auto" latinLnBrk="0" hangingPunct="0">
                <a:lnSpc>
                  <a:spcPct val="100000"/>
                </a:lnSpc>
                <a:spcBef>
                  <a:spcPts val="600"/>
                </a:spcBef>
                <a:spcAft>
                  <a:spcPts val="0"/>
                </a:spcAft>
                <a:buClrTx/>
                <a:buSzTx/>
                <a:buFontTx/>
                <a:buNone/>
                <a:tabLst/>
                <a:defRPr/>
              </a:pPr>
              <a:t>27</a:t>
            </a:fld>
            <a:endParaRPr kumimoji="0" sz="3000" b="1" i="0" u="none" strike="noStrike" kern="0" cap="none" spc="0" normalizeH="0" baseline="0" noProof="0" dirty="0">
              <a:ln>
                <a:noFill/>
              </a:ln>
              <a:solidFill>
                <a:srgbClr val="E46C0A"/>
              </a:solidFill>
              <a:effectLst/>
              <a:uLnTx/>
              <a:uFillTx/>
              <a:latin typeface="Open Sans"/>
              <a:ea typeface="Open Sans"/>
              <a:cs typeface="Open Sans"/>
              <a:sym typeface="Open Sans"/>
            </a:endParaRPr>
          </a:p>
        </p:txBody>
      </p:sp>
      <p:sp>
        <p:nvSpPr>
          <p:cNvPr id="9" name="Course Purpose">
            <a:extLst>
              <a:ext uri="{FF2B5EF4-FFF2-40B4-BE49-F238E27FC236}">
                <a16:creationId xmlns:a16="http://schemas.microsoft.com/office/drawing/2014/main" id="{AFB464E6-BE12-ADC0-6D8D-BD77D9351BBD}"/>
              </a:ext>
            </a:extLst>
          </p:cNvPr>
          <p:cNvSpPr txBox="1"/>
          <p:nvPr/>
        </p:nvSpPr>
        <p:spPr>
          <a:xfrm>
            <a:off x="742862" y="2812493"/>
            <a:ext cx="6996881" cy="126609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lvl="0">
              <a:lnSpc>
                <a:spcPct val="100000"/>
              </a:lnSpc>
              <a:defRPr/>
            </a:pPr>
            <a:r>
              <a:rPr lang="hi-IN" b="0" dirty="0"/>
              <a:t>मुख्य संदर्भ</a:t>
            </a:r>
            <a:endParaRPr kumimoji="0" lang="en-US" sz="7200" b="1" i="0" u="none" strike="noStrike" kern="0" cap="all" spc="0" normalizeH="0" baseline="0" noProof="0" dirty="0">
              <a:ln>
                <a:noFill/>
              </a:ln>
              <a:solidFill>
                <a:srgbClr val="C00000"/>
              </a:solidFill>
              <a:effectLst/>
              <a:uLnTx/>
              <a:uFillTx/>
              <a:latin typeface="Open Sans"/>
              <a:ea typeface="Open Sans"/>
              <a:cs typeface="Open Sans"/>
              <a:sym typeface="Open Sans"/>
            </a:endParaRPr>
          </a:p>
        </p:txBody>
      </p:sp>
      <p:cxnSp>
        <p:nvCxnSpPr>
          <p:cNvPr id="3" name="Straight Connector 2">
            <a:extLst>
              <a:ext uri="{FF2B5EF4-FFF2-40B4-BE49-F238E27FC236}">
                <a16:creationId xmlns:a16="http://schemas.microsoft.com/office/drawing/2014/main" id="{929FA71A-CE28-DCE5-A414-9530B0DA2F0C}"/>
              </a:ext>
            </a:extLst>
          </p:cNvPr>
          <p:cNvCxnSpPr/>
          <p:nvPr/>
        </p:nvCxnSpPr>
        <p:spPr>
          <a:xfrm>
            <a:off x="8784771" y="5186579"/>
            <a:ext cx="15162916" cy="0"/>
          </a:xfrm>
          <a:prstGeom prst="line">
            <a:avLst/>
          </a:prstGeom>
          <a:ln w="57150"/>
        </p:spPr>
        <p:style>
          <a:lnRef idx="1">
            <a:schemeClr val="accent6"/>
          </a:lnRef>
          <a:fillRef idx="0">
            <a:schemeClr val="accent6"/>
          </a:fillRef>
          <a:effectRef idx="0">
            <a:schemeClr val="accent6"/>
          </a:effectRef>
          <a:fontRef idx="minor">
            <a:schemeClr val="tx1"/>
          </a:fontRef>
        </p:style>
      </p:cxnSp>
    </p:spTree>
    <p:extLst>
      <p:ext uri="{BB962C8B-B14F-4D97-AF65-F5344CB8AC3E}">
        <p14:creationId xmlns:p14="http://schemas.microsoft.com/office/powerpoint/2010/main" val="2866216982"/>
      </p:ext>
    </p:extLst>
  </p:cSld>
  <p:clrMapOvr>
    <a:masterClrMapping/>
  </p:clrMapOvr>
  <p:transition spd="med"/>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 name="Circle"/>
          <p:cNvSpPr/>
          <p:nvPr/>
        </p:nvSpPr>
        <p:spPr>
          <a:xfrm>
            <a:off x="-8639176" y="-8445205"/>
            <a:ext cx="19547984" cy="19547984"/>
          </a:xfrm>
          <a:prstGeom prst="ellipse">
            <a:avLst/>
          </a:prstGeom>
          <a:gradFill>
            <a:gsLst>
              <a:gs pos="0">
                <a:srgbClr val="DA751A"/>
              </a:gs>
              <a:gs pos="57570">
                <a:srgbClr val="E67C1D"/>
              </a:gs>
              <a:gs pos="100000">
                <a:srgbClr val="F28320"/>
              </a:gs>
            </a:gsLst>
            <a:lin ang="4595515"/>
          </a:gradFill>
          <a:ln w="12700">
            <a:miter lim="400000"/>
          </a:ln>
        </p:spPr>
        <p:txBody>
          <a:bodyPr lIns="78283" tIns="78283" rIns="78283" bIns="78283"/>
          <a:lstStyle/>
          <a:p>
            <a:endParaRPr/>
          </a:p>
        </p:txBody>
      </p:sp>
      <p:pic>
        <p:nvPicPr>
          <p:cNvPr id="122" name="IMG-3642.JPG"/>
          <p:cNvPicPr>
            <a:picLocks noChangeAspect="1"/>
          </p:cNvPicPr>
          <p:nvPr/>
        </p:nvPicPr>
        <p:blipFill>
          <a:blip r:embed="rId3">
            <a:extLst>
              <a:ext uri="{28A0092B-C50C-407E-A947-70E740481C1C}">
                <a14:useLocalDpi xmlns:a14="http://schemas.microsoft.com/office/drawing/2010/main" val="0"/>
              </a:ext>
            </a:extLst>
          </a:blip>
          <a:srcRect l="15034" r="15034"/>
          <a:stretch/>
        </p:blipFill>
        <p:spPr>
          <a:xfrm flipH="1">
            <a:off x="-2789159" y="-627962"/>
            <a:ext cx="12809302" cy="11447861"/>
          </a:xfrm>
          <a:custGeom>
            <a:avLst/>
            <a:gdLst/>
            <a:ahLst/>
            <a:cxnLst>
              <a:cxn ang="0">
                <a:pos x="wd2" y="hd2"/>
              </a:cxn>
              <a:cxn ang="5400000">
                <a:pos x="wd2" y="hd2"/>
              </a:cxn>
              <a:cxn ang="10800000">
                <a:pos x="wd2" y="hd2"/>
              </a:cxn>
              <a:cxn ang="16200000">
                <a:pos x="wd2" y="hd2"/>
              </a:cxn>
            </a:cxnLst>
            <a:rect l="0" t="0" r="r" b="b"/>
            <a:pathLst>
              <a:path w="20873" h="21600" extrusionOk="0">
                <a:moveTo>
                  <a:pt x="360" y="0"/>
                </a:moveTo>
                <a:cubicBezTo>
                  <a:pt x="-727" y="5723"/>
                  <a:pt x="646" y="11946"/>
                  <a:pt x="4490" y="16396"/>
                </a:cubicBezTo>
                <a:cubicBezTo>
                  <a:pt x="7486" y="19866"/>
                  <a:pt x="11414" y="21600"/>
                  <a:pt x="15340" y="21600"/>
                </a:cubicBezTo>
                <a:cubicBezTo>
                  <a:pt x="17219" y="21600"/>
                  <a:pt x="19096" y="21199"/>
                  <a:pt x="20873" y="20405"/>
                </a:cubicBezTo>
                <a:lnTo>
                  <a:pt x="20873" y="0"/>
                </a:lnTo>
                <a:lnTo>
                  <a:pt x="360" y="0"/>
                </a:lnTo>
                <a:close/>
              </a:path>
            </a:pathLst>
          </a:custGeom>
          <a:ln w="12700">
            <a:miter lim="400000"/>
          </a:ln>
        </p:spPr>
      </p:pic>
      <p:sp>
        <p:nvSpPr>
          <p:cNvPr id="124" name="Rectangle"/>
          <p:cNvSpPr/>
          <p:nvPr/>
        </p:nvSpPr>
        <p:spPr>
          <a:xfrm>
            <a:off x="1016000" y="13512800"/>
            <a:ext cx="3815338" cy="203200"/>
          </a:xfrm>
          <a:prstGeom prst="rect">
            <a:avLst/>
          </a:prstGeom>
          <a:solidFill>
            <a:srgbClr val="585756"/>
          </a:solidFill>
          <a:ln w="12700">
            <a:miter lim="400000"/>
          </a:ln>
        </p:spPr>
        <p:txBody>
          <a:bodyPr lIns="78283" tIns="78283" rIns="78283" bIns="78283"/>
          <a:lstStyle/>
          <a:p>
            <a:endParaRPr/>
          </a:p>
        </p:txBody>
      </p:sp>
      <p:sp>
        <p:nvSpPr>
          <p:cNvPr id="126" name="Rectangle"/>
          <p:cNvSpPr/>
          <p:nvPr/>
        </p:nvSpPr>
        <p:spPr>
          <a:xfrm>
            <a:off x="21539200" y="13512800"/>
            <a:ext cx="1879600" cy="203200"/>
          </a:xfrm>
          <a:prstGeom prst="rect">
            <a:avLst/>
          </a:prstGeom>
          <a:solidFill>
            <a:srgbClr val="585756"/>
          </a:solidFill>
          <a:ln w="12700">
            <a:miter lim="400000"/>
          </a:ln>
        </p:spPr>
        <p:txBody>
          <a:bodyPr lIns="78283" tIns="78283" rIns="78283" bIns="78283"/>
          <a:lstStyle/>
          <a:p>
            <a:endParaRPr/>
          </a:p>
        </p:txBody>
      </p:sp>
      <p:sp>
        <p:nvSpPr>
          <p:cNvPr id="127" name="Slide Number"/>
          <p:cNvSpPr txBox="1">
            <a:spLocks noGrp="1"/>
          </p:cNvSpPr>
          <p:nvPr>
            <p:ph type="sldNum" sz="quarter" idx="2"/>
          </p:nvPr>
        </p:nvSpPr>
        <p:spPr>
          <a:xfrm>
            <a:off x="22920940" y="12813338"/>
            <a:ext cx="860669" cy="699462"/>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28</a:t>
            </a:fld>
            <a:endParaRPr dirty="0"/>
          </a:p>
        </p:txBody>
      </p:sp>
      <p:sp>
        <p:nvSpPr>
          <p:cNvPr id="2" name="Rectangle 1">
            <a:extLst>
              <a:ext uri="{FF2B5EF4-FFF2-40B4-BE49-F238E27FC236}">
                <a16:creationId xmlns:a16="http://schemas.microsoft.com/office/drawing/2014/main" id="{E9A6B61E-3BFB-8B6A-B54D-9BFC4C887C61}"/>
              </a:ext>
            </a:extLst>
          </p:cNvPr>
          <p:cNvSpPr/>
          <p:nvPr/>
        </p:nvSpPr>
        <p:spPr>
          <a:xfrm>
            <a:off x="14237731" y="1915775"/>
            <a:ext cx="4301177" cy="923330"/>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5400" b="1" cap="none" spc="0" dirty="0">
                <a:ln/>
                <a:solidFill>
                  <a:schemeClr val="accent6">
                    <a:lumMod val="75000"/>
                  </a:schemeClr>
                </a:solidFill>
                <a:effectLst/>
              </a:rPr>
              <a:t>THANK YOU</a:t>
            </a:r>
          </a:p>
        </p:txBody>
      </p:sp>
      <p:pic>
        <p:nvPicPr>
          <p:cNvPr id="3" name="Picture 2">
            <a:extLst>
              <a:ext uri="{FF2B5EF4-FFF2-40B4-BE49-F238E27FC236}">
                <a16:creationId xmlns:a16="http://schemas.microsoft.com/office/drawing/2014/main" id="{5E650F79-7DDC-3572-24A0-923746DF3718}"/>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p:blipFill>
        <p:spPr bwMode="auto">
          <a:xfrm>
            <a:off x="11201400" y="3617460"/>
            <a:ext cx="11920921" cy="8274205"/>
          </a:xfrm>
          <a:prstGeom prst="rect">
            <a:avLst/>
          </a:prstGeom>
          <a:noFill/>
          <a:ln w="9525">
            <a:noFill/>
            <a:miter lim="800000"/>
            <a:headEnd/>
            <a:tailEnd/>
          </a:ln>
        </p:spPr>
      </p:pic>
    </p:spTree>
  </p:cSld>
  <p:clrMapOvr>
    <a:masterClrMapping/>
  </p:clrMapOvr>
  <p:transition spd="med"/>
</p:sld>
</file>

<file path=ppt/theme/theme1.xml><?xml version="1.0" encoding="utf-8"?>
<a:theme xmlns:a="http://schemas.openxmlformats.org/drawingml/2006/main" name="Default Design">
  <a:themeElements>
    <a:clrScheme name="Default Design">
      <a:dk1>
        <a:srgbClr val="000000"/>
      </a:dk1>
      <a:lt1>
        <a:srgbClr val="FFFFFF"/>
      </a:lt1>
      <a:dk2>
        <a:srgbClr val="A7A7A7"/>
      </a:dk2>
      <a:lt2>
        <a:srgbClr val="535353"/>
      </a:lt2>
      <a:accent1>
        <a:srgbClr val="BBE0E3"/>
      </a:accent1>
      <a:accent2>
        <a:srgbClr val="333399"/>
      </a:accent2>
      <a:accent3>
        <a:srgbClr val="9BBB59"/>
      </a:accent3>
      <a:accent4>
        <a:srgbClr val="8064A2"/>
      </a:accent4>
      <a:accent5>
        <a:srgbClr val="4BACC6"/>
      </a:accent5>
      <a:accent6>
        <a:srgbClr val="F79646"/>
      </a:accent6>
      <a:hlink>
        <a:srgbClr val="0000FF"/>
      </a:hlink>
      <a:folHlink>
        <a:srgbClr val="FF00FF"/>
      </a:folHlink>
    </a:clrScheme>
    <a:fontScheme name="Default Design">
      <a:majorFont>
        <a:latin typeface="Helvetica"/>
        <a:ea typeface="Helvetica"/>
        <a:cs typeface="Helvetica"/>
      </a:majorFont>
      <a:minorFont>
        <a:latin typeface="Calibri"/>
        <a:ea typeface="Calibri"/>
        <a:cs typeface="Calibri"/>
      </a:minorFont>
    </a:fontScheme>
    <a:fmtScheme name="Default Design">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01600" dist="12700" dir="2700000" rotWithShape="0">
              <a:srgbClr val="000000"/>
            </a:outerShdw>
          </a:effectLst>
        </a:effectStyle>
        <a:effectStyle>
          <a:effectLst>
            <a:outerShdw blurRad="101600" dist="12700" dir="2700000" rotWithShape="0">
              <a:srgbClr val="000000"/>
            </a:outerShdw>
          </a:effectLst>
        </a:effectStyle>
        <a:effectStyle>
          <a:effectLst>
            <a:outerShdw blurRad="50800" dist="12700" dir="5400000" rotWithShape="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outerShdw blurRad="101600" dist="12700" dir="2700000" rotWithShape="0">
            <a:srgbClr val="000000"/>
          </a:outerShdw>
        </a:effectLst>
        <a:sp3d/>
      </a:spPr>
      <a:bodyPr rot="0" spcFirstLastPara="1" vertOverflow="overflow" horzOverflow="overflow" vert="horz" wrap="square" lIns="78283" tIns="78283" rIns="78283" bIns="78283" numCol="1" spcCol="38100" rtlCol="0" anchor="t">
        <a:spAutoFit/>
      </a:bodyPr>
      <a:lstStyle>
        <a:def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outerShdw blurRad="50800" dist="12700" dir="5400000" rotWithShape="0">
            <a:srgbClr val="000000">
              <a:alpha val="38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78283" tIns="78283" rIns="78283" bIns="78283" numCol="1" spcCol="38100" rtlCol="0" anchor="t">
        <a:spAutoFit/>
      </a:bodyPr>
      <a:lstStyle>
        <a:def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1_Default Design">
  <a:themeElements>
    <a:clrScheme name="Default Design">
      <a:dk1>
        <a:srgbClr val="000000"/>
      </a:dk1>
      <a:lt1>
        <a:srgbClr val="FFFFFF"/>
      </a:lt1>
      <a:dk2>
        <a:srgbClr val="A7A7A7"/>
      </a:dk2>
      <a:lt2>
        <a:srgbClr val="535353"/>
      </a:lt2>
      <a:accent1>
        <a:srgbClr val="BBE0E3"/>
      </a:accent1>
      <a:accent2>
        <a:srgbClr val="333399"/>
      </a:accent2>
      <a:accent3>
        <a:srgbClr val="9BBB59"/>
      </a:accent3>
      <a:accent4>
        <a:srgbClr val="8064A2"/>
      </a:accent4>
      <a:accent5>
        <a:srgbClr val="4BACC6"/>
      </a:accent5>
      <a:accent6>
        <a:srgbClr val="F79646"/>
      </a:accent6>
      <a:hlink>
        <a:srgbClr val="0000FF"/>
      </a:hlink>
      <a:folHlink>
        <a:srgbClr val="FF00FF"/>
      </a:folHlink>
    </a:clrScheme>
    <a:fontScheme name="Default Design">
      <a:majorFont>
        <a:latin typeface="Helvetica"/>
        <a:ea typeface="Helvetica"/>
        <a:cs typeface="Helvetica"/>
      </a:majorFont>
      <a:minorFont>
        <a:latin typeface="Calibri"/>
        <a:ea typeface="Calibri"/>
        <a:cs typeface="Calibri"/>
      </a:minorFont>
    </a:fontScheme>
    <a:fmtScheme name="Default Design">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01600" dist="12700" dir="2700000" rotWithShape="0">
              <a:srgbClr val="000000"/>
            </a:outerShdw>
          </a:effectLst>
        </a:effectStyle>
        <a:effectStyle>
          <a:effectLst>
            <a:outerShdw blurRad="101600" dist="12700" dir="2700000" rotWithShape="0">
              <a:srgbClr val="000000"/>
            </a:outerShdw>
          </a:effectLst>
        </a:effectStyle>
        <a:effectStyle>
          <a:effectLst>
            <a:outerShdw blurRad="50800" dist="12700" dir="5400000" rotWithShape="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outerShdw blurRad="101600" dist="12700" dir="2700000" rotWithShape="0">
            <a:srgbClr val="000000"/>
          </a:outerShdw>
        </a:effectLst>
        <a:sp3d/>
      </a:spPr>
      <a:bodyPr rot="0" spcFirstLastPara="1" vertOverflow="overflow" horzOverflow="overflow" vert="horz" wrap="square" lIns="78283" tIns="78283" rIns="78283" bIns="78283" numCol="1" spcCol="38100" rtlCol="0" anchor="t">
        <a:spAutoFit/>
      </a:bodyPr>
      <a:lstStyle>
        <a:def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outerShdw blurRad="50800" dist="12700" dir="5400000" rotWithShape="0">
            <a:srgbClr val="000000">
              <a:alpha val="38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78283" tIns="78283" rIns="78283" bIns="78283" numCol="1" spcCol="38100" rtlCol="0" anchor="t">
        <a:spAutoFit/>
      </a:bodyPr>
      <a:lstStyle>
        <a:def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3.xml><?xml version="1.0" encoding="utf-8"?>
<a:theme xmlns:a="http://schemas.openxmlformats.org/drawingml/2006/main" name="Default Design">
  <a:themeElements>
    <a:clrScheme name="Default Design">
      <a:dk1>
        <a:srgbClr val="000000"/>
      </a:dk1>
      <a:lt1>
        <a:srgbClr val="FFFFFF"/>
      </a:lt1>
      <a:dk2>
        <a:srgbClr val="A7A7A7"/>
      </a:dk2>
      <a:lt2>
        <a:srgbClr val="535353"/>
      </a:lt2>
      <a:accent1>
        <a:srgbClr val="BBE0E3"/>
      </a:accent1>
      <a:accent2>
        <a:srgbClr val="333399"/>
      </a:accent2>
      <a:accent3>
        <a:srgbClr val="9BBB59"/>
      </a:accent3>
      <a:accent4>
        <a:srgbClr val="8064A2"/>
      </a:accent4>
      <a:accent5>
        <a:srgbClr val="4BACC6"/>
      </a:accent5>
      <a:accent6>
        <a:srgbClr val="F79646"/>
      </a:accent6>
      <a:hlink>
        <a:srgbClr val="0000FF"/>
      </a:hlink>
      <a:folHlink>
        <a:srgbClr val="FF00FF"/>
      </a:folHlink>
    </a:clrScheme>
    <a:fontScheme name="Default Design">
      <a:majorFont>
        <a:latin typeface="Helvetica"/>
        <a:ea typeface="Helvetica"/>
        <a:cs typeface="Helvetica"/>
      </a:majorFont>
      <a:minorFont>
        <a:latin typeface="Calibri"/>
        <a:ea typeface="Calibri"/>
        <a:cs typeface="Calibri"/>
      </a:minorFont>
    </a:fontScheme>
    <a:fmtScheme name="Default Design">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01600" dist="12700" dir="2700000" rotWithShape="0">
              <a:srgbClr val="000000"/>
            </a:outerShdw>
          </a:effectLst>
        </a:effectStyle>
        <a:effectStyle>
          <a:effectLst>
            <a:outerShdw blurRad="101600" dist="12700" dir="2700000" rotWithShape="0">
              <a:srgbClr val="000000"/>
            </a:outerShdw>
          </a:effectLst>
        </a:effectStyle>
        <a:effectStyle>
          <a:effectLst>
            <a:outerShdw blurRad="50800" dist="12700" dir="5400000" rotWithShape="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outerShdw blurRad="101600" dist="12700" dir="2700000" rotWithShape="0">
            <a:srgbClr val="000000"/>
          </a:outerShdw>
        </a:effectLst>
        <a:sp3d/>
      </a:spPr>
      <a:bodyPr rot="0" spcFirstLastPara="1" vertOverflow="overflow" horzOverflow="overflow" vert="horz" wrap="square" lIns="78283" tIns="78283" rIns="78283" bIns="78283" numCol="1" spcCol="38100" rtlCol="0" anchor="t">
        <a:spAutoFit/>
      </a:bodyPr>
      <a:lstStyle>
        <a:def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outerShdw blurRad="50800" dist="12700" dir="5400000" rotWithShape="0">
            <a:srgbClr val="000000">
              <a:alpha val="38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78283" tIns="78283" rIns="78283" bIns="78283" numCol="1" spcCol="38100" rtlCol="0" anchor="t">
        <a:spAutoFit/>
      </a:bodyPr>
      <a:lstStyle>
        <a:def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emplate/>
  <TotalTime>1117</TotalTime>
  <Words>758</Words>
  <Application>Microsoft Office PowerPoint</Application>
  <PresentationFormat>Custom</PresentationFormat>
  <Paragraphs>162</Paragraphs>
  <Slides>28</Slides>
  <Notes>26</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28</vt:i4>
      </vt:variant>
    </vt:vector>
  </HeadingPairs>
  <TitlesOfParts>
    <vt:vector size="37" baseType="lpstr">
      <vt:lpstr>Arial</vt:lpstr>
      <vt:lpstr>Arial Black</vt:lpstr>
      <vt:lpstr>Calibri</vt:lpstr>
      <vt:lpstr>Open Sans</vt:lpstr>
      <vt:lpstr>Open Sans Semibold</vt:lpstr>
      <vt:lpstr>Verdana</vt:lpstr>
      <vt:lpstr>Wingdings</vt:lpstr>
      <vt:lpstr>Default Design</vt:lpstr>
      <vt:lpstr>1_Default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Kamal Mehra</dc:creator>
  <cp:lastModifiedBy>HP</cp:lastModifiedBy>
  <cp:revision>124</cp:revision>
  <dcterms:modified xsi:type="dcterms:W3CDTF">2025-12-20T12:41:50Z</dcterms:modified>
</cp:coreProperties>
</file>