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61" r:id="rId3"/>
    <p:sldMasterId id="2147483662" r:id="rId4"/>
    <p:sldMasterId id="2147483663" r:id="rId5"/>
  </p:sldMasterIdLst>
  <p:notesMasterIdLst>
    <p:notesMasterId r:id="rId43"/>
  </p:notesMasterIdLst>
  <p:sldIdLst>
    <p:sldId id="300"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7" r:id="rId40"/>
    <p:sldId id="298" r:id="rId41"/>
    <p:sldId id="296"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000000"/>
          </p15:clr>
        </p15:guide>
        <p15:guide id="2" pos="3840"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7B6597-B403-402A-ACC0-35748CDD4D7B}" v="5" dt="2025-12-01T13:09:47.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2-01T13:12:51.527" v="117" actId="20577"/>
      <pc:docMkLst>
        <pc:docMk/>
      </pc:docMkLst>
      <pc:sldChg chg="modSp mod">
        <pc:chgData name="AJAY YADAV" userId="2517e3d847476262" providerId="LiveId" clId="{07DD569D-5DB5-4489-A8B8-8262889BA340}" dt="2025-12-01T12:52:19.296" v="14" actId="20577"/>
        <pc:sldMkLst>
          <pc:docMk/>
          <pc:sldMk cId="0" sldId="258"/>
        </pc:sldMkLst>
        <pc:spChg chg="mod">
          <ac:chgData name="AJAY YADAV" userId="2517e3d847476262" providerId="LiveId" clId="{07DD569D-5DB5-4489-A8B8-8262889BA340}" dt="2025-12-01T12:52:19.296" v="14" actId="20577"/>
          <ac:spMkLst>
            <pc:docMk/>
            <pc:sldMk cId="0" sldId="258"/>
            <ac:spMk id="131" creationId="{00000000-0000-0000-0000-000000000000}"/>
          </ac:spMkLst>
        </pc:spChg>
      </pc:sldChg>
      <pc:sldChg chg="modSp mod">
        <pc:chgData name="AJAY YADAV" userId="2517e3d847476262" providerId="LiveId" clId="{07DD569D-5DB5-4489-A8B8-8262889BA340}" dt="2025-12-01T12:59:09.045" v="27" actId="20577"/>
        <pc:sldMkLst>
          <pc:docMk/>
          <pc:sldMk cId="0" sldId="264"/>
        </pc:sldMkLst>
        <pc:spChg chg="mod">
          <ac:chgData name="AJAY YADAV" userId="2517e3d847476262" providerId="LiveId" clId="{07DD569D-5DB5-4489-A8B8-8262889BA340}" dt="2025-12-01T12:59:09.045" v="27" actId="20577"/>
          <ac:spMkLst>
            <pc:docMk/>
            <pc:sldMk cId="0" sldId="264"/>
            <ac:spMk id="193" creationId="{00000000-0000-0000-0000-000000000000}"/>
          </ac:spMkLst>
        </pc:spChg>
      </pc:sldChg>
      <pc:sldChg chg="modSp mod">
        <pc:chgData name="AJAY YADAV" userId="2517e3d847476262" providerId="LiveId" clId="{07DD569D-5DB5-4489-A8B8-8262889BA340}" dt="2025-12-01T13:00:44.066" v="62" actId="12"/>
        <pc:sldMkLst>
          <pc:docMk/>
          <pc:sldMk cId="0" sldId="266"/>
        </pc:sldMkLst>
        <pc:spChg chg="mod">
          <ac:chgData name="AJAY YADAV" userId="2517e3d847476262" providerId="LiveId" clId="{07DD569D-5DB5-4489-A8B8-8262889BA340}" dt="2025-12-01T13:00:44.066" v="62" actId="12"/>
          <ac:spMkLst>
            <pc:docMk/>
            <pc:sldMk cId="0" sldId="266"/>
            <ac:spMk id="205" creationId="{00000000-0000-0000-0000-000000000000}"/>
          </ac:spMkLst>
        </pc:spChg>
      </pc:sldChg>
      <pc:sldChg chg="modSp mod">
        <pc:chgData name="AJAY YADAV" userId="2517e3d847476262" providerId="LiveId" clId="{07DD569D-5DB5-4489-A8B8-8262889BA340}" dt="2025-12-01T13:03:21.346" v="64" actId="12"/>
        <pc:sldMkLst>
          <pc:docMk/>
          <pc:sldMk cId="0" sldId="267"/>
        </pc:sldMkLst>
        <pc:spChg chg="mod">
          <ac:chgData name="AJAY YADAV" userId="2517e3d847476262" providerId="LiveId" clId="{07DD569D-5DB5-4489-A8B8-8262889BA340}" dt="2025-12-01T13:03:21.346" v="64" actId="12"/>
          <ac:spMkLst>
            <pc:docMk/>
            <pc:sldMk cId="0" sldId="267"/>
            <ac:spMk id="212" creationId="{00000000-0000-0000-0000-000000000000}"/>
          </ac:spMkLst>
        </pc:spChg>
      </pc:sldChg>
      <pc:sldChg chg="modSp mod">
        <pc:chgData name="AJAY YADAV" userId="2517e3d847476262" providerId="LiveId" clId="{07DD569D-5DB5-4489-A8B8-8262889BA340}" dt="2025-12-01T13:05:53.440" v="66" actId="2711"/>
        <pc:sldMkLst>
          <pc:docMk/>
          <pc:sldMk cId="0" sldId="268"/>
        </pc:sldMkLst>
        <pc:spChg chg="mod">
          <ac:chgData name="AJAY YADAV" userId="2517e3d847476262" providerId="LiveId" clId="{07DD569D-5DB5-4489-A8B8-8262889BA340}" dt="2025-12-01T13:05:53.440" v="66" actId="2711"/>
          <ac:spMkLst>
            <pc:docMk/>
            <pc:sldMk cId="0" sldId="268"/>
            <ac:spMk id="222" creationId="{00000000-0000-0000-0000-000000000000}"/>
          </ac:spMkLst>
        </pc:spChg>
      </pc:sldChg>
      <pc:sldChg chg="modSp mod">
        <pc:chgData name="AJAY YADAV" userId="2517e3d847476262" providerId="LiveId" clId="{07DD569D-5DB5-4489-A8B8-8262889BA340}" dt="2025-12-01T13:06:35.325" v="89" actId="1036"/>
        <pc:sldMkLst>
          <pc:docMk/>
          <pc:sldMk cId="0" sldId="270"/>
        </pc:sldMkLst>
        <pc:spChg chg="mod">
          <ac:chgData name="AJAY YADAV" userId="2517e3d847476262" providerId="LiveId" clId="{07DD569D-5DB5-4489-A8B8-8262889BA340}" dt="2025-12-01T13:06:29.764" v="80" actId="20577"/>
          <ac:spMkLst>
            <pc:docMk/>
            <pc:sldMk cId="0" sldId="270"/>
            <ac:spMk id="237" creationId="{00000000-0000-0000-0000-000000000000}"/>
          </ac:spMkLst>
        </pc:spChg>
        <pc:picChg chg="mod">
          <ac:chgData name="AJAY YADAV" userId="2517e3d847476262" providerId="LiveId" clId="{07DD569D-5DB5-4489-A8B8-8262889BA340}" dt="2025-12-01T13:06:35.325" v="89" actId="1036"/>
          <ac:picMkLst>
            <pc:docMk/>
            <pc:sldMk cId="0" sldId="270"/>
            <ac:picMk id="240" creationId="{00000000-0000-0000-0000-000000000000}"/>
          </ac:picMkLst>
        </pc:picChg>
      </pc:sldChg>
      <pc:sldChg chg="modSp mod">
        <pc:chgData name="AJAY YADAV" userId="2517e3d847476262" providerId="LiveId" clId="{07DD569D-5DB5-4489-A8B8-8262889BA340}" dt="2025-12-01T13:07:25.507" v="106" actId="20577"/>
        <pc:sldMkLst>
          <pc:docMk/>
          <pc:sldMk cId="0" sldId="272"/>
        </pc:sldMkLst>
        <pc:spChg chg="mod">
          <ac:chgData name="AJAY YADAV" userId="2517e3d847476262" providerId="LiveId" clId="{07DD569D-5DB5-4489-A8B8-8262889BA340}" dt="2025-12-01T13:07:25.507" v="106" actId="20577"/>
          <ac:spMkLst>
            <pc:docMk/>
            <pc:sldMk cId="0" sldId="272"/>
            <ac:spMk id="254" creationId="{00000000-0000-0000-0000-000000000000}"/>
          </ac:spMkLst>
        </pc:spChg>
      </pc:sldChg>
      <pc:sldChg chg="modSp mod">
        <pc:chgData name="AJAY YADAV" userId="2517e3d847476262" providerId="LiveId" clId="{07DD569D-5DB5-4489-A8B8-8262889BA340}" dt="2025-12-01T13:09:59.015" v="110" actId="2711"/>
        <pc:sldMkLst>
          <pc:docMk/>
          <pc:sldMk cId="0" sldId="277"/>
        </pc:sldMkLst>
        <pc:spChg chg="mod">
          <ac:chgData name="AJAY YADAV" userId="2517e3d847476262" providerId="LiveId" clId="{07DD569D-5DB5-4489-A8B8-8262889BA340}" dt="2025-12-01T13:09:59.015" v="110" actId="2711"/>
          <ac:spMkLst>
            <pc:docMk/>
            <pc:sldMk cId="0" sldId="277"/>
            <ac:spMk id="291" creationId="{00000000-0000-0000-0000-000000000000}"/>
          </ac:spMkLst>
        </pc:spChg>
      </pc:sldChg>
      <pc:sldChg chg="modSp mod">
        <pc:chgData name="AJAY YADAV" userId="2517e3d847476262" providerId="LiveId" clId="{07DD569D-5DB5-4489-A8B8-8262889BA340}" dt="2025-12-01T13:10:35.534" v="112" actId="14100"/>
        <pc:sldMkLst>
          <pc:docMk/>
          <pc:sldMk cId="0" sldId="279"/>
        </pc:sldMkLst>
        <pc:spChg chg="mod">
          <ac:chgData name="AJAY YADAV" userId="2517e3d847476262" providerId="LiveId" clId="{07DD569D-5DB5-4489-A8B8-8262889BA340}" dt="2025-12-01T13:10:35.534" v="112" actId="14100"/>
          <ac:spMkLst>
            <pc:docMk/>
            <pc:sldMk cId="0" sldId="279"/>
            <ac:spMk id="304" creationId="{00000000-0000-0000-0000-000000000000}"/>
          </ac:spMkLst>
        </pc:spChg>
      </pc:sldChg>
      <pc:sldChg chg="modSp mod">
        <pc:chgData name="AJAY YADAV" userId="2517e3d847476262" providerId="LiveId" clId="{07DD569D-5DB5-4489-A8B8-8262889BA340}" dt="2025-12-01T13:12:10.693" v="113" actId="2711"/>
        <pc:sldMkLst>
          <pc:docMk/>
          <pc:sldMk cId="0" sldId="284"/>
        </pc:sldMkLst>
        <pc:spChg chg="mod">
          <ac:chgData name="AJAY YADAV" userId="2517e3d847476262" providerId="LiveId" clId="{07DD569D-5DB5-4489-A8B8-8262889BA340}" dt="2025-12-01T13:12:10.693" v="113" actId="2711"/>
          <ac:spMkLst>
            <pc:docMk/>
            <pc:sldMk cId="0" sldId="284"/>
            <ac:spMk id="338" creationId="{00000000-0000-0000-0000-000000000000}"/>
          </ac:spMkLst>
        </pc:spChg>
      </pc:sldChg>
      <pc:sldChg chg="modSp mod">
        <pc:chgData name="AJAY YADAV" userId="2517e3d847476262" providerId="LiveId" clId="{07DD569D-5DB5-4489-A8B8-8262889BA340}" dt="2025-12-01T13:12:51.527" v="117" actId="20577"/>
        <pc:sldMkLst>
          <pc:docMk/>
          <pc:sldMk cId="0" sldId="285"/>
        </pc:sldMkLst>
        <pc:spChg chg="mod">
          <ac:chgData name="AJAY YADAV" userId="2517e3d847476262" providerId="LiveId" clId="{07DD569D-5DB5-4489-A8B8-8262889BA340}" dt="2025-12-01T13:12:51.527" v="117" actId="20577"/>
          <ac:spMkLst>
            <pc:docMk/>
            <pc:sldMk cId="0" sldId="285"/>
            <ac:spMk id="344" creationId="{00000000-0000-0000-0000-000000000000}"/>
          </ac:spMkLst>
        </pc:spChg>
      </pc:sldChg>
      <pc:sldChg chg="modSp mod">
        <pc:chgData name="AJAY YADAV" userId="2517e3d847476262" providerId="LiveId" clId="{07DD569D-5DB5-4489-A8B8-8262889BA340}" dt="2025-12-01T12:49:30.156" v="4" actId="1036"/>
        <pc:sldMkLst>
          <pc:docMk/>
          <pc:sldMk cId="0" sldId="300"/>
        </pc:sldMkLst>
        <pc:spChg chg="mod">
          <ac:chgData name="AJAY YADAV" userId="2517e3d847476262" providerId="LiveId" clId="{07DD569D-5DB5-4489-A8B8-8262889BA340}" dt="2025-12-01T12:49:25.731" v="2" actId="122"/>
          <ac:spMkLst>
            <pc:docMk/>
            <pc:sldMk cId="0" sldId="300"/>
            <ac:spMk id="4" creationId="{2E9EC43E-C7B1-EF48-5F3B-E2AF3723BE8A}"/>
          </ac:spMkLst>
        </pc:spChg>
        <pc:spChg chg="mod">
          <ac:chgData name="AJAY YADAV" userId="2517e3d847476262" providerId="LiveId" clId="{07DD569D-5DB5-4489-A8B8-8262889BA340}" dt="2025-12-01T12:49:30.156" v="4" actId="1036"/>
          <ac:spMkLst>
            <pc:docMk/>
            <pc:sldMk cId="0" sldId="300"/>
            <ac:spMk id="8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rgbClr val="000000"/>
                </a:solidFill>
                <a:latin typeface="Gill Sans"/>
                <a:ea typeface="Gill Sans"/>
                <a:cs typeface="Gill Sans"/>
                <a:sym typeface="Gill Sans"/>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Calibri"/>
                <a:buNone/>
              </a:pPr>
              <a:t>‹#›</a:t>
            </a:fld>
            <a:endParaRPr/>
          </a:p>
        </p:txBody>
      </p:sp>
    </p:spTree>
    <p:extLst>
      <p:ext uri="{BB962C8B-B14F-4D97-AF65-F5344CB8AC3E}">
        <p14:creationId xmlns:p14="http://schemas.microsoft.com/office/powerpoint/2010/main" val="111744775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2</a:t>
            </a:fld>
            <a:endParaRPr/>
          </a:p>
        </p:txBody>
      </p:sp>
      <p:sp>
        <p:nvSpPr>
          <p:cNvPr id="120" name="Google Shape;120;p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1" name="Google Shape;121;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8352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0751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pPr marL="0" marR="0" lvl="0" indent="0" algn="r" rtl="0">
                <a:lnSpc>
                  <a:spcPct val="100000"/>
                </a:lnSpc>
                <a:spcBef>
                  <a:spcPts val="0"/>
                </a:spcBef>
                <a:spcAft>
                  <a:spcPts val="0"/>
                </a:spcAft>
                <a:buClr>
                  <a:srgbClr val="000000"/>
                </a:buClr>
                <a:buSzPts val="1200"/>
                <a:buFont typeface="Arial"/>
                <a:buNone/>
              </a:pPr>
              <a:t>4</a:t>
            </a:fld>
            <a:endParaRPr/>
          </a:p>
        </p:txBody>
      </p:sp>
      <p:sp>
        <p:nvSpPr>
          <p:cNvPr id="135" name="Google Shape;135;p4:notes"/>
          <p:cNvSpPr>
            <a:spLocks noGrp="1" noRot="1" noChangeAspect="1"/>
          </p:cNvSpPr>
          <p:nvPr>
            <p:ph type="sldImg" idx="2"/>
          </p:nvPr>
        </p:nvSpPr>
        <p:spPr>
          <a:xfrm>
            <a:off x="384175" y="685800"/>
            <a:ext cx="6092825" cy="34274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6" name="Google Shape;136;p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278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90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2307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6788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7912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0530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6736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6883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1932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9704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5619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9907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2541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0039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9979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7750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8140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5361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87424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37892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7825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2902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5656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7758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2591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1165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4525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0555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37815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76350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616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0"/>
        <p:cNvGrpSpPr/>
        <p:nvPr/>
      </p:nvGrpSpPr>
      <p:grpSpPr>
        <a:xfrm>
          <a:off x="0" y="0"/>
          <a:ext cx="0" cy="0"/>
          <a:chOff x="0" y="0"/>
          <a:chExt cx="0" cy="0"/>
        </a:xfrm>
      </p:grpSpPr>
      <p:sp>
        <p:nvSpPr>
          <p:cNvPr id="2" name="PEER | CSSR | INDIA">
            <a:extLst>
              <a:ext uri="{FF2B5EF4-FFF2-40B4-BE49-F238E27FC236}">
                <a16:creationId xmlns:a16="http://schemas.microsoft.com/office/drawing/2014/main" id="{21395F76-73D4-D325-28F5-CEE713F34212}"/>
              </a:ext>
            </a:extLst>
          </p:cNvPr>
          <p:cNvSpPr txBox="1"/>
          <p:nvPr userDrawn="1"/>
        </p:nvSpPr>
        <p:spPr>
          <a:xfrm>
            <a:off x="468406" y="6341324"/>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rot="5400000">
            <a:off x="6864016" y="2726356"/>
            <a:ext cx="4983480" cy="1405288"/>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32" name="Google Shape;32;p5"/>
          <p:cNvSpPr txBox="1">
            <a:spLocks noGrp="1"/>
          </p:cNvSpPr>
          <p:nvPr>
            <p:ph type="body" idx="1"/>
          </p:nvPr>
        </p:nvSpPr>
        <p:spPr>
          <a:xfrm rot="5400000">
            <a:off x="2793771" y="284884"/>
            <a:ext cx="4983480" cy="6288232"/>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33" name="Google Shape;33;p5"/>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38" name="Google Shape;38;p6"/>
          <p:cNvSpPr txBox="1">
            <a:spLocks noGrp="1"/>
          </p:cNvSpPr>
          <p:nvPr>
            <p:ph type="body" idx="1"/>
          </p:nvPr>
        </p:nvSpPr>
        <p:spPr>
          <a:xfrm rot="5400000">
            <a:off x="4549247" y="231247"/>
            <a:ext cx="3101975" cy="7916333"/>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39" name="Google Shape;39;p6"/>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6"/>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7"/>
          <p:cNvSpPr txBox="1">
            <a:spLocks noGrp="1"/>
          </p:cNvSpPr>
          <p:nvPr>
            <p:ph type="body" idx="1"/>
          </p:nvPr>
        </p:nvSpPr>
        <p:spPr>
          <a:xfrm>
            <a:off x="1469652" y="2313435"/>
            <a:ext cx="4384032" cy="704087"/>
          </a:xfrm>
          <a:prstGeom prst="rect">
            <a:avLst/>
          </a:prstGeom>
          <a:noFill/>
          <a:ln>
            <a:noFill/>
          </a:ln>
        </p:spPr>
        <p:txBody>
          <a:bodyPr spcFirstLastPara="1" wrap="square" lIns="91425" tIns="45700" rIns="91425" bIns="45700" anchor="b" anchorCtr="1">
            <a:normAutofit/>
          </a:bodyPr>
          <a:lstStyle>
            <a:lvl1pPr marL="457200" lvl="0" indent="-228600" algn="ctr">
              <a:spcBef>
                <a:spcPts val="1000"/>
              </a:spcBef>
              <a:spcAft>
                <a:spcPts val="0"/>
              </a:spcAft>
              <a:buSzPts val="1900"/>
              <a:buNone/>
              <a:defRPr sz="1900" b="0" cap="none">
                <a:solidFill>
                  <a:srgbClr val="6B8890"/>
                </a:solidFill>
              </a:defRPr>
            </a:lvl1pPr>
            <a:lvl2pPr marL="914400" lvl="1" indent="-228600" algn="l">
              <a:spcBef>
                <a:spcPts val="1000"/>
              </a:spcBef>
              <a:spcAft>
                <a:spcPts val="0"/>
              </a:spcAft>
              <a:buSzPts val="1900"/>
              <a:buNone/>
              <a:defRPr sz="19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44" name="Google Shape;44;p7"/>
          <p:cNvSpPr txBox="1">
            <a:spLocks noGrp="1"/>
          </p:cNvSpPr>
          <p:nvPr>
            <p:ph type="body" idx="2"/>
          </p:nvPr>
        </p:nvSpPr>
        <p:spPr>
          <a:xfrm>
            <a:off x="1469652" y="3143250"/>
            <a:ext cx="4384032" cy="2596776"/>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5" name="Google Shape;45;p7"/>
          <p:cNvSpPr txBox="1">
            <a:spLocks noGrp="1"/>
          </p:cNvSpPr>
          <p:nvPr>
            <p:ph type="body" idx="3"/>
          </p:nvPr>
        </p:nvSpPr>
        <p:spPr>
          <a:xfrm>
            <a:off x="6338316" y="3143250"/>
            <a:ext cx="4387355" cy="2596776"/>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30200" algn="l">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6" name="Google Shape;46;p7"/>
          <p:cNvSpPr txBox="1">
            <a:spLocks noGrp="1"/>
          </p:cNvSpPr>
          <p:nvPr>
            <p:ph type="body" idx="4"/>
          </p:nvPr>
        </p:nvSpPr>
        <p:spPr>
          <a:xfrm>
            <a:off x="6338316" y="2313435"/>
            <a:ext cx="4387355" cy="704087"/>
          </a:xfrm>
          <a:prstGeom prst="rect">
            <a:avLst/>
          </a:prstGeom>
          <a:noFill/>
          <a:ln>
            <a:noFill/>
          </a:ln>
        </p:spPr>
        <p:txBody>
          <a:bodyPr spcFirstLastPara="1" wrap="square" lIns="91425" tIns="45700" rIns="91425" bIns="45700" anchor="b" anchorCtr="1">
            <a:normAutofit/>
          </a:bodyPr>
          <a:lstStyle>
            <a:lvl1pPr marL="457200" lvl="0" indent="-228600" algn="ctr">
              <a:spcBef>
                <a:spcPts val="1000"/>
              </a:spcBef>
              <a:spcAft>
                <a:spcPts val="0"/>
              </a:spcAft>
              <a:buSzPts val="1900"/>
              <a:buNone/>
              <a:defRPr sz="1900" b="0" cap="none">
                <a:solidFill>
                  <a:srgbClr val="6B8890"/>
                </a:solidFill>
              </a:defRPr>
            </a:lvl1pPr>
            <a:lvl2pPr marL="914400" lvl="1" indent="-228600" algn="l">
              <a:spcBef>
                <a:spcPts val="1000"/>
              </a:spcBef>
              <a:spcAft>
                <a:spcPts val="0"/>
              </a:spcAft>
              <a:buSzPts val="1900"/>
              <a:buNone/>
              <a:defRPr sz="19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47" name="Google Shape;47;p7"/>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48" name="Google Shape;48;p7"/>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53" name="Google Shape;53;p8"/>
          <p:cNvSpPr txBox="1">
            <a:spLocks noGrp="1"/>
          </p:cNvSpPr>
          <p:nvPr>
            <p:ph type="body" idx="1"/>
          </p:nvPr>
        </p:nvSpPr>
        <p:spPr>
          <a:xfrm>
            <a:off x="1469653" y="2638044"/>
            <a:ext cx="4384031" cy="3101982"/>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54" name="Google Shape;54;p8"/>
          <p:cNvSpPr txBox="1">
            <a:spLocks noGrp="1"/>
          </p:cNvSpPr>
          <p:nvPr>
            <p:ph type="body" idx="2"/>
          </p:nvPr>
        </p:nvSpPr>
        <p:spPr>
          <a:xfrm>
            <a:off x="6338316" y="2638044"/>
            <a:ext cx="4387355" cy="3101982"/>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55" name="Google Shape;55;p8"/>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a:t>
            </a:fld>
            <a:endParaRPr i="0" u="none" strike="noStrike" cap="none"/>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extLst>
      <p:ext uri="{BB962C8B-B14F-4D97-AF65-F5344CB8AC3E}">
        <p14:creationId xmlns:p14="http://schemas.microsoft.com/office/powerpoint/2010/main" val="4016225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4"/>
        <p:cNvGrpSpPr/>
        <p:nvPr/>
      </p:nvGrpSpPr>
      <p:grpSpPr>
        <a:xfrm>
          <a:off x="0" y="0"/>
          <a:ext cx="0" cy="0"/>
          <a:chOff x="0" y="0"/>
          <a:chExt cx="0" cy="0"/>
        </a:xfrm>
      </p:grpSpPr>
      <p:sp>
        <p:nvSpPr>
          <p:cNvPr id="65" name="Google Shape;65;p10"/>
          <p:cNvSpPr txBox="1">
            <a:spLocks noGrp="1"/>
          </p:cNvSpPr>
          <p:nvPr>
            <p:ph type="ctrTitle"/>
          </p:nvPr>
        </p:nvSpPr>
        <p:spPr>
          <a:xfrm>
            <a:off x="1469654" y="2386744"/>
            <a:ext cx="9252693"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SzPts val="1400"/>
              <a:buNone/>
              <a:defRPr sz="35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66" name="Google Shape;66;p10"/>
          <p:cNvSpPr txBox="1">
            <a:spLocks noGrp="1"/>
          </p:cNvSpPr>
          <p:nvPr>
            <p:ph type="subTitle" idx="1"/>
          </p:nvPr>
        </p:nvSpPr>
        <p:spPr>
          <a:xfrm>
            <a:off x="2695195" y="4352544"/>
            <a:ext cx="6801612" cy="1239894"/>
          </a:xfrm>
          <a:prstGeom prst="rect">
            <a:avLst/>
          </a:prstGeom>
          <a:noFill/>
          <a:ln>
            <a:noFill/>
          </a:ln>
        </p:spPr>
        <p:txBody>
          <a:bodyPr spcFirstLastPara="1" wrap="square" lIns="91425" tIns="45700" rIns="91425" bIns="45700" anchor="t" anchorCtr="0">
            <a:normAutofit/>
          </a:bodyPr>
          <a:lstStyle>
            <a:lvl1pPr lvl="0" algn="ctr">
              <a:spcBef>
                <a:spcPts val="1000"/>
              </a:spcBef>
              <a:spcAft>
                <a:spcPts val="0"/>
              </a:spcAft>
              <a:buSzPts val="1900"/>
              <a:buNone/>
              <a:defRPr sz="1900">
                <a:solidFill>
                  <a:srgbClr val="FEFEFE"/>
                </a:solidFill>
              </a:defRPr>
            </a:lvl1pPr>
            <a:lvl2pPr lvl="1" algn="ctr">
              <a:spcBef>
                <a:spcPts val="1000"/>
              </a:spcBef>
              <a:spcAft>
                <a:spcPts val="0"/>
              </a:spcAft>
              <a:buSzPts val="1900"/>
              <a:buNone/>
              <a:defRPr sz="1900"/>
            </a:lvl2pPr>
            <a:lvl3pPr lvl="2" algn="ctr">
              <a:spcBef>
                <a:spcPts val="1000"/>
              </a:spcBef>
              <a:spcAft>
                <a:spcPts val="0"/>
              </a:spcAft>
              <a:buSzPts val="1800"/>
              <a:buNone/>
              <a:defRPr sz="1800"/>
            </a:lvl3pPr>
            <a:lvl4pPr lvl="3" algn="ctr">
              <a:spcBef>
                <a:spcPts val="1000"/>
              </a:spcBef>
              <a:spcAft>
                <a:spcPts val="0"/>
              </a:spcAft>
              <a:buSzPts val="1600"/>
              <a:buNone/>
              <a:defRPr sz="1600"/>
            </a:lvl4pPr>
            <a:lvl5pPr lvl="4" algn="ctr">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a:endParaRPr/>
          </a:p>
        </p:txBody>
      </p:sp>
      <p:sp>
        <p:nvSpPr>
          <p:cNvPr id="67" name="Google Shape;67;p10"/>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0"/>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1475232" y="2386744"/>
            <a:ext cx="9253728"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SzPts val="1400"/>
              <a:buNone/>
              <a:defRPr sz="35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78" name="Google Shape;78;p12"/>
          <p:cNvSpPr txBox="1">
            <a:spLocks noGrp="1"/>
          </p:cNvSpPr>
          <p:nvPr>
            <p:ph type="body" idx="1"/>
          </p:nvPr>
        </p:nvSpPr>
        <p:spPr>
          <a:xfrm>
            <a:off x="2695195" y="4352465"/>
            <a:ext cx="6801612" cy="1265082"/>
          </a:xfrm>
          <a:prstGeom prst="rect">
            <a:avLst/>
          </a:prstGeom>
          <a:noFill/>
          <a:ln>
            <a:noFill/>
          </a:ln>
        </p:spPr>
        <p:txBody>
          <a:bodyPr spcFirstLastPara="1" wrap="square" lIns="91425" tIns="45700" rIns="91425" bIns="45700" anchor="t" anchorCtr="1">
            <a:normAutofit/>
          </a:bodyPr>
          <a:lstStyle>
            <a:lvl1pPr marL="457200" lvl="0" indent="-228600" algn="l">
              <a:spcBef>
                <a:spcPts val="1000"/>
              </a:spcBef>
              <a:spcAft>
                <a:spcPts val="0"/>
              </a:spcAft>
              <a:buSzPts val="1900"/>
              <a:buNone/>
              <a:defRPr sz="1900">
                <a:solidFill>
                  <a:schemeClr val="lt1"/>
                </a:solidFill>
              </a:defRPr>
            </a:lvl1pPr>
            <a:lvl2pPr marL="914400" lvl="1" indent="-228600" algn="l">
              <a:spcBef>
                <a:spcPts val="1000"/>
              </a:spcBef>
              <a:spcAft>
                <a:spcPts val="0"/>
              </a:spcAft>
              <a:buSzPts val="1900"/>
              <a:buNone/>
              <a:defRPr sz="1900">
                <a:solidFill>
                  <a:schemeClr val="lt1"/>
                </a:solidFill>
              </a:defRPr>
            </a:lvl2pPr>
            <a:lvl3pPr marL="1371600" lvl="2" indent="-228600" algn="l">
              <a:spcBef>
                <a:spcPts val="1000"/>
              </a:spcBef>
              <a:spcAft>
                <a:spcPts val="0"/>
              </a:spcAft>
              <a:buSzPts val="1800"/>
              <a:buNone/>
              <a:defRPr sz="1800">
                <a:solidFill>
                  <a:schemeClr val="lt1"/>
                </a:solidFill>
              </a:defRPr>
            </a:lvl3pPr>
            <a:lvl4pPr marL="1828800" lvl="3" indent="-228600" algn="l">
              <a:spcBef>
                <a:spcPts val="1000"/>
              </a:spcBef>
              <a:spcAft>
                <a:spcPts val="0"/>
              </a:spcAft>
              <a:buSzPts val="1600"/>
              <a:buNone/>
              <a:defRPr sz="1600">
                <a:solidFill>
                  <a:schemeClr val="lt1"/>
                </a:solidFill>
              </a:defRPr>
            </a:lvl4pPr>
            <a:lvl5pPr marL="2286000" lvl="4" indent="-228600" algn="l">
              <a:spcBef>
                <a:spcPts val="1000"/>
              </a:spcBef>
              <a:spcAft>
                <a:spcPts val="0"/>
              </a:spcAft>
              <a:buSzPts val="1600"/>
              <a:buNone/>
              <a:defRPr sz="1600">
                <a:solidFill>
                  <a:schemeClr val="lt1"/>
                </a:solidFill>
              </a:defRPr>
            </a:lvl5pPr>
            <a:lvl6pPr marL="2743200" lvl="5" indent="-228600" algn="l">
              <a:lnSpc>
                <a:spcPct val="100000"/>
              </a:lnSpc>
              <a:spcBef>
                <a:spcPts val="1000"/>
              </a:spcBef>
              <a:spcAft>
                <a:spcPts val="0"/>
              </a:spcAft>
              <a:buSzPts val="1600"/>
              <a:buNone/>
              <a:defRPr sz="1600">
                <a:solidFill>
                  <a:schemeClr val="lt1"/>
                </a:solidFill>
              </a:defRPr>
            </a:lvl6pPr>
            <a:lvl7pPr marL="3200400" lvl="6" indent="-228600" algn="l">
              <a:lnSpc>
                <a:spcPct val="100000"/>
              </a:lnSpc>
              <a:spcBef>
                <a:spcPts val="1000"/>
              </a:spcBef>
              <a:spcAft>
                <a:spcPts val="0"/>
              </a:spcAft>
              <a:buSzPts val="1600"/>
              <a:buNone/>
              <a:defRPr sz="1600">
                <a:solidFill>
                  <a:schemeClr val="lt1"/>
                </a:solidFill>
              </a:defRPr>
            </a:lvl7pPr>
            <a:lvl8pPr marL="3657600" lvl="7" indent="-228600" algn="l">
              <a:lnSpc>
                <a:spcPct val="100000"/>
              </a:lnSpc>
              <a:spcBef>
                <a:spcPts val="1000"/>
              </a:spcBef>
              <a:spcAft>
                <a:spcPts val="0"/>
              </a:spcAft>
              <a:buSzPts val="1600"/>
              <a:buNone/>
              <a:defRPr sz="1600">
                <a:solidFill>
                  <a:schemeClr val="lt1"/>
                </a:solidFill>
              </a:defRPr>
            </a:lvl8pPr>
            <a:lvl9pPr marL="4114800" lvl="8" indent="-228600" algn="l">
              <a:lnSpc>
                <a:spcPct val="100000"/>
              </a:lnSpc>
              <a:spcBef>
                <a:spcPts val="1000"/>
              </a:spcBef>
              <a:spcAft>
                <a:spcPts val="0"/>
              </a:spcAft>
              <a:buSzPts val="1600"/>
              <a:buNone/>
              <a:defRPr sz="1600">
                <a:solidFill>
                  <a:schemeClr val="lt1"/>
                </a:solidFill>
              </a:defRPr>
            </a:lvl9pPr>
          </a:lstStyle>
          <a:p>
            <a:endParaRPr/>
          </a:p>
        </p:txBody>
      </p:sp>
      <p:sp>
        <p:nvSpPr>
          <p:cNvPr id="79" name="Google Shape;79;p12"/>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2"/>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54271" y="2243830"/>
            <a:ext cx="4387459" cy="1141497"/>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rmAutofit/>
          </a:bodyPr>
          <a:lstStyle>
            <a:lvl1pPr lvl="0" algn="ctr">
              <a:lnSpc>
                <a:spcPct val="90000"/>
              </a:lnSpc>
              <a:spcBef>
                <a:spcPts val="0"/>
              </a:spcBef>
              <a:spcAft>
                <a:spcPts val="0"/>
              </a:spcAft>
              <a:buSzPts val="1400"/>
              <a:buNone/>
              <a:defRPr sz="21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91" name="Google Shape;91;p14"/>
          <p:cNvSpPr txBox="1">
            <a:spLocks noGrp="1"/>
          </p:cNvSpPr>
          <p:nvPr>
            <p:ph type="body" idx="1"/>
          </p:nvPr>
        </p:nvSpPr>
        <p:spPr>
          <a:xfrm>
            <a:off x="6736080" y="804672"/>
            <a:ext cx="4815840" cy="5248656"/>
          </a:xfrm>
          <a:prstGeom prst="rect">
            <a:avLst/>
          </a:prstGeom>
          <a:noFill/>
          <a:ln>
            <a:noFill/>
          </a:ln>
        </p:spPr>
        <p:txBody>
          <a:bodyPr spcFirstLastPara="1" wrap="square" lIns="91425" tIns="45700" rIns="91425" bIns="45700" anchor="t" anchorCtr="0">
            <a:normAutofit/>
          </a:bodyPr>
          <a:lstStyle>
            <a:lvl1pPr marL="457200" lvl="0" indent="-349250" algn="l">
              <a:spcBef>
                <a:spcPts val="1000"/>
              </a:spcBef>
              <a:spcAft>
                <a:spcPts val="0"/>
              </a:spcAft>
              <a:buSzPts val="1900"/>
              <a:buChar char="•"/>
              <a:defRPr sz="1900">
                <a:solidFill>
                  <a:schemeClr val="dk1"/>
                </a:solidFill>
              </a:defRPr>
            </a:lvl1pPr>
            <a:lvl2pPr marL="914400" lvl="1" indent="-330200" algn="l">
              <a:spcBef>
                <a:spcPts val="1000"/>
              </a:spcBef>
              <a:spcAft>
                <a:spcPts val="0"/>
              </a:spcAft>
              <a:buSzPts val="1600"/>
              <a:buChar char="•"/>
              <a:defRPr sz="1600">
                <a:solidFill>
                  <a:schemeClr val="dk1"/>
                </a:solidFill>
              </a:defRPr>
            </a:lvl2pPr>
            <a:lvl3pPr marL="1371600" lvl="2" indent="-330200" algn="l">
              <a:spcBef>
                <a:spcPts val="1000"/>
              </a:spcBef>
              <a:spcAft>
                <a:spcPts val="0"/>
              </a:spcAft>
              <a:buSzPts val="1600"/>
              <a:buChar char="•"/>
              <a:defRPr sz="1600">
                <a:solidFill>
                  <a:schemeClr val="dk1"/>
                </a:solidFill>
              </a:defRPr>
            </a:lvl3pPr>
            <a:lvl4pPr marL="1828800" lvl="3" indent="-330200" algn="l">
              <a:spcBef>
                <a:spcPts val="1000"/>
              </a:spcBef>
              <a:spcAft>
                <a:spcPts val="0"/>
              </a:spcAft>
              <a:buSzPts val="1600"/>
              <a:buChar char="•"/>
              <a:defRPr sz="1600">
                <a:solidFill>
                  <a:schemeClr val="dk1"/>
                </a:solidFill>
              </a:defRPr>
            </a:lvl4pPr>
            <a:lvl5pPr marL="2286000" lvl="4" indent="-330200" algn="l">
              <a:spcBef>
                <a:spcPts val="1000"/>
              </a:spcBef>
              <a:spcAft>
                <a:spcPts val="0"/>
              </a:spcAft>
              <a:buSzPts val="1600"/>
              <a:buChar char="•"/>
              <a:defRPr sz="1600">
                <a:solidFill>
                  <a:schemeClr val="dk1"/>
                </a:solidFill>
              </a:defRPr>
            </a:lvl5pPr>
            <a:lvl6pPr marL="2743200" lvl="5" indent="-330200" algn="l">
              <a:lnSpc>
                <a:spcPct val="100000"/>
              </a:lnSpc>
              <a:spcBef>
                <a:spcPts val="1000"/>
              </a:spcBef>
              <a:spcAft>
                <a:spcPts val="0"/>
              </a:spcAft>
              <a:buSzPts val="1600"/>
              <a:buChar char="•"/>
              <a:defRPr sz="1600"/>
            </a:lvl6pPr>
            <a:lvl7pPr marL="3200400" lvl="6" indent="-330200" algn="l">
              <a:lnSpc>
                <a:spcPct val="100000"/>
              </a:lnSpc>
              <a:spcBef>
                <a:spcPts val="1000"/>
              </a:spcBef>
              <a:spcAft>
                <a:spcPts val="0"/>
              </a:spcAft>
              <a:buSzPts val="1600"/>
              <a:buChar char="•"/>
              <a:defRPr sz="1600"/>
            </a:lvl7pPr>
            <a:lvl8pPr marL="3657600" lvl="7" indent="-330200" algn="l">
              <a:lnSpc>
                <a:spcPct val="100000"/>
              </a:lnSpc>
              <a:spcBef>
                <a:spcPts val="1000"/>
              </a:spcBef>
              <a:spcAft>
                <a:spcPts val="0"/>
              </a:spcAft>
              <a:buSzPts val="1600"/>
              <a:buChar char="•"/>
              <a:defRPr sz="1600"/>
            </a:lvl8pPr>
            <a:lvl9pPr marL="4114800" lvl="8" indent="-330200" algn="l">
              <a:lnSpc>
                <a:spcPct val="100000"/>
              </a:lnSpc>
              <a:spcBef>
                <a:spcPts val="1000"/>
              </a:spcBef>
              <a:spcAft>
                <a:spcPts val="0"/>
              </a:spcAft>
              <a:buSzPts val="1600"/>
              <a:buChar char="•"/>
              <a:defRPr sz="1600"/>
            </a:lvl9pPr>
          </a:lstStyle>
          <a:p>
            <a:endParaRPr/>
          </a:p>
        </p:txBody>
      </p:sp>
      <p:sp>
        <p:nvSpPr>
          <p:cNvPr id="92" name="Google Shape;92;p14"/>
          <p:cNvSpPr txBox="1">
            <a:spLocks noGrp="1"/>
          </p:cNvSpPr>
          <p:nvPr>
            <p:ph type="body" idx="2"/>
          </p:nvPr>
        </p:nvSpPr>
        <p:spPr>
          <a:xfrm>
            <a:off x="1150620" y="3549918"/>
            <a:ext cx="3794760" cy="2194036"/>
          </a:xfrm>
          <a:prstGeom prst="rect">
            <a:avLst/>
          </a:prstGeom>
          <a:noFill/>
          <a:ln>
            <a:noFill/>
          </a:ln>
        </p:spPr>
        <p:txBody>
          <a:bodyPr spcFirstLastPara="1" wrap="square" lIns="91425" tIns="45700" rIns="91425" bIns="45700" anchor="t" anchorCtr="1">
            <a:normAutofit/>
          </a:bodyPr>
          <a:lstStyle>
            <a:lvl1pPr marL="457200" lvl="0" indent="-228600" algn="ctr">
              <a:spcBef>
                <a:spcPts val="1000"/>
              </a:spcBef>
              <a:spcAft>
                <a:spcPts val="0"/>
              </a:spcAft>
              <a:buSzPts val="1500"/>
              <a:buNone/>
              <a:defRPr sz="1500">
                <a:solidFill>
                  <a:srgbClr val="FFFFFF"/>
                </a:solidFill>
              </a:defRPr>
            </a:lvl1pPr>
            <a:lvl2pPr marL="914400" lvl="1" indent="-228600" algn="l">
              <a:spcBef>
                <a:spcPts val="1000"/>
              </a:spcBef>
              <a:spcAft>
                <a:spcPts val="0"/>
              </a:spcAft>
              <a:buSzPts val="1400"/>
              <a:buNone/>
              <a:defRPr sz="1400"/>
            </a:lvl2pPr>
            <a:lvl3pPr marL="1371600" lvl="2" indent="-228600" algn="l">
              <a:spcBef>
                <a:spcPts val="1000"/>
              </a:spcBef>
              <a:spcAft>
                <a:spcPts val="0"/>
              </a:spcAft>
              <a:buSzPts val="1200"/>
              <a:buNone/>
              <a:defRPr sz="1200"/>
            </a:lvl3pPr>
            <a:lvl4pPr marL="1828800" lvl="3" indent="-228600" algn="l">
              <a:spcBef>
                <a:spcPts val="1000"/>
              </a:spcBef>
              <a:spcAft>
                <a:spcPts val="0"/>
              </a:spcAft>
              <a:buSzPts val="1000"/>
              <a:buNone/>
              <a:defRPr sz="1000"/>
            </a:lvl4pPr>
            <a:lvl5pPr marL="2286000" lvl="4" indent="-228600" algn="l">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93" name="Google Shape;93;p14"/>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855134" y="6235701"/>
            <a:ext cx="5073649" cy="32067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4"/>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16"/>
          <p:cNvSpPr txBox="1">
            <a:spLocks noGrp="1"/>
          </p:cNvSpPr>
          <p:nvPr>
            <p:ph type="title"/>
          </p:nvPr>
        </p:nvSpPr>
        <p:spPr>
          <a:xfrm>
            <a:off x="853440" y="2243828"/>
            <a:ext cx="4389120" cy="1143000"/>
          </a:xfrm>
          <a:prstGeom prst="rect">
            <a:avLst/>
          </a:prstGeom>
          <a:solidFill>
            <a:srgbClr val="FFFFFF"/>
          </a:solidFill>
          <a:ln w="9525" cap="flat" cmpd="sng">
            <a:solidFill>
              <a:srgbClr val="262626"/>
            </a:solidFill>
            <a:prstDash val="solid"/>
            <a:round/>
            <a:headEnd type="none" w="sm" len="sm"/>
            <a:tailEnd type="none" w="sm" len="sm"/>
          </a:ln>
        </p:spPr>
        <p:txBody>
          <a:bodyPr spcFirstLastPara="1" wrap="square" lIns="182875" tIns="182875" rIns="182875" bIns="182875" anchor="ctr" anchorCtr="1">
            <a:noAutofit/>
          </a:bodyPr>
          <a:lstStyle>
            <a:lvl1pPr lvl="0" algn="ctr">
              <a:lnSpc>
                <a:spcPct val="90000"/>
              </a:lnSpc>
              <a:spcBef>
                <a:spcPts val="0"/>
              </a:spcBef>
              <a:spcAft>
                <a:spcPts val="0"/>
              </a:spcAft>
              <a:buSzPts val="1400"/>
              <a:buNone/>
              <a:defRPr sz="2100">
                <a:solidFill>
                  <a:srgbClr val="262626"/>
                </a:solidFill>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105" name="Google Shape;105;p16"/>
          <p:cNvSpPr>
            <a:spLocks noGrp="1"/>
          </p:cNvSpPr>
          <p:nvPr>
            <p:ph type="pic" idx="2"/>
          </p:nvPr>
        </p:nvSpPr>
        <p:spPr>
          <a:xfrm>
            <a:off x="6096001" y="-42172"/>
            <a:ext cx="6102097" cy="6858000"/>
          </a:xfrm>
          <a:prstGeom prst="rect">
            <a:avLst/>
          </a:prstGeom>
          <a:solidFill>
            <a:srgbClr val="BFBFBF"/>
          </a:solidFill>
          <a:ln>
            <a:noFill/>
          </a:ln>
        </p:spPr>
      </p:sp>
      <p:sp>
        <p:nvSpPr>
          <p:cNvPr id="106" name="Google Shape;106;p16"/>
          <p:cNvSpPr txBox="1">
            <a:spLocks noGrp="1"/>
          </p:cNvSpPr>
          <p:nvPr>
            <p:ph type="body" idx="1"/>
          </p:nvPr>
        </p:nvSpPr>
        <p:spPr>
          <a:xfrm>
            <a:off x="1150620" y="3549920"/>
            <a:ext cx="3794760" cy="2194037"/>
          </a:xfrm>
          <a:prstGeom prst="rect">
            <a:avLst/>
          </a:prstGeom>
          <a:noFill/>
          <a:ln>
            <a:noFill/>
          </a:ln>
        </p:spPr>
        <p:txBody>
          <a:bodyPr spcFirstLastPara="1" wrap="square" lIns="91425" tIns="45700" rIns="91425" bIns="45700" anchor="t" anchorCtr="1">
            <a:normAutofit/>
          </a:bodyPr>
          <a:lstStyle>
            <a:lvl1pPr marL="457200" lvl="0" indent="-228600" algn="ctr">
              <a:spcBef>
                <a:spcPts val="1000"/>
              </a:spcBef>
              <a:spcAft>
                <a:spcPts val="0"/>
              </a:spcAft>
              <a:buSzPts val="1500"/>
              <a:buNone/>
              <a:defRPr sz="1500">
                <a:solidFill>
                  <a:srgbClr val="FFFFFF"/>
                </a:solidFill>
              </a:defRPr>
            </a:lvl1pPr>
            <a:lvl2pPr marL="914400" lvl="1" indent="-228600" algn="l">
              <a:spcBef>
                <a:spcPts val="1000"/>
              </a:spcBef>
              <a:spcAft>
                <a:spcPts val="0"/>
              </a:spcAft>
              <a:buSzPts val="1400"/>
              <a:buNone/>
              <a:defRPr sz="1400"/>
            </a:lvl2pPr>
            <a:lvl3pPr marL="1371600" lvl="2" indent="-228600" algn="l">
              <a:spcBef>
                <a:spcPts val="1000"/>
              </a:spcBef>
              <a:spcAft>
                <a:spcPts val="0"/>
              </a:spcAft>
              <a:buSzPts val="1200"/>
              <a:buNone/>
              <a:defRPr sz="1200"/>
            </a:lvl3pPr>
            <a:lvl4pPr marL="1828800" lvl="3" indent="-228600" algn="l">
              <a:spcBef>
                <a:spcPts val="1000"/>
              </a:spcBef>
              <a:spcAft>
                <a:spcPts val="0"/>
              </a:spcAft>
              <a:buSzPts val="1000"/>
              <a:buNone/>
              <a:defRPr sz="1000"/>
            </a:lvl4pPr>
            <a:lvl5pPr marL="2286000" lvl="4" indent="-228600" algn="l">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107" name="Google Shape;107;p16"/>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16"/>
          <p:cNvSpPr txBox="1">
            <a:spLocks noGrp="1"/>
          </p:cNvSpPr>
          <p:nvPr>
            <p:ph type="ftr" idx="11"/>
          </p:nvPr>
        </p:nvSpPr>
        <p:spPr>
          <a:xfrm>
            <a:off x="853016" y="6235701"/>
            <a:ext cx="5071533" cy="32067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sz="10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6"/>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11" name="Google Shape;11;p1"/>
          <p:cNvSpPr txBox="1">
            <a:spLocks noGrp="1"/>
          </p:cNvSpPr>
          <p:nvPr>
            <p:ph type="body" idx="1"/>
          </p:nvPr>
        </p:nvSpPr>
        <p:spPr>
          <a:xfrm>
            <a:off x="2142067" y="2638426"/>
            <a:ext cx="7916333" cy="31019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12" name="Google Shape;12;p1"/>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SzPts val="1400"/>
              <a:buNone/>
              <a:defRPr sz="1000" b="0" i="0" u="none" strike="noStrike" cap="none">
                <a:solidFill>
                  <a:srgbClr val="000000"/>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1"/>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b="0" i="0" u="none" strike="noStrike" cap="none">
                <a:solidFill>
                  <a:srgbClr val="000000"/>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1"/>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strike="noStrike" cap="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6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60" name="Google Shape;60;p9"/>
          <p:cNvSpPr txBox="1">
            <a:spLocks noGrp="1"/>
          </p:cNvSpPr>
          <p:nvPr>
            <p:ph type="body" idx="1"/>
          </p:nvPr>
        </p:nvSpPr>
        <p:spPr>
          <a:xfrm>
            <a:off x="2142067" y="2638426"/>
            <a:ext cx="7916333" cy="31019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61" name="Google Shape;61;p9"/>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62" name="Google Shape;62;p9"/>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63" name="Google Shape;63;p9"/>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5"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72" name="Google Shape;72;p11"/>
          <p:cNvSpPr txBox="1">
            <a:spLocks noGrp="1"/>
          </p:cNvSpPr>
          <p:nvPr>
            <p:ph type="body" idx="1"/>
          </p:nvPr>
        </p:nvSpPr>
        <p:spPr>
          <a:xfrm>
            <a:off x="2142067" y="2638426"/>
            <a:ext cx="7916333" cy="31019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73" name="Google Shape;73;p11"/>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74" name="Google Shape;74;p11"/>
          <p:cNvSpPr txBox="1">
            <a:spLocks noGrp="1"/>
          </p:cNvSpPr>
          <p:nvPr>
            <p:ph type="ftr" idx="11"/>
          </p:nvPr>
        </p:nvSpPr>
        <p:spPr>
          <a:xfrm>
            <a:off x="1468967" y="6235701"/>
            <a:ext cx="6076949" cy="32067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lt1"/>
                </a:solidFill>
                <a:latin typeface="Gill Sans"/>
                <a:ea typeface="Gill Sans"/>
                <a:cs typeface="Gill Sans"/>
                <a:sym typeface="Gill Sans"/>
              </a:defRPr>
            </a:lvl9pPr>
          </a:lstStyle>
          <a:p>
            <a:endParaRPr/>
          </a:p>
        </p:txBody>
      </p:sp>
      <p:sp>
        <p:nvSpPr>
          <p:cNvPr id="75" name="Google Shape;75;p11"/>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6"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2"/>
        <p:cNvGrpSpPr/>
        <p:nvPr/>
      </p:nvGrpSpPr>
      <p:grpSpPr>
        <a:xfrm>
          <a:off x="0" y="0"/>
          <a:ext cx="0" cy="0"/>
          <a:chOff x="0" y="0"/>
          <a:chExt cx="0" cy="0"/>
        </a:xfrm>
      </p:grpSpPr>
      <p:sp>
        <p:nvSpPr>
          <p:cNvPr id="83" name="Google Shape;83;p13"/>
          <p:cNvSpPr/>
          <p:nvPr/>
        </p:nvSpPr>
        <p:spPr>
          <a:xfrm>
            <a:off x="0" y="0"/>
            <a:ext cx="6096000"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84" name="Google Shape;84;p13"/>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85" name="Google Shape;85;p13"/>
          <p:cNvSpPr txBox="1">
            <a:spLocks noGrp="1"/>
          </p:cNvSpPr>
          <p:nvPr>
            <p:ph type="body" idx="1"/>
          </p:nvPr>
        </p:nvSpPr>
        <p:spPr>
          <a:xfrm>
            <a:off x="2142067" y="2638426"/>
            <a:ext cx="7916333" cy="31019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86" name="Google Shape;86;p13"/>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SzPts val="1400"/>
              <a:buNone/>
              <a:defRPr sz="1000" b="0" i="0" u="none">
                <a:solidFill>
                  <a:srgbClr val="000000"/>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87" name="Google Shape;87;p13"/>
          <p:cNvSpPr txBox="1">
            <a:spLocks noGrp="1"/>
          </p:cNvSpPr>
          <p:nvPr>
            <p:ph type="ftr" idx="11"/>
          </p:nvPr>
        </p:nvSpPr>
        <p:spPr>
          <a:xfrm>
            <a:off x="855134" y="6235701"/>
            <a:ext cx="5073649" cy="320675"/>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88" name="Google Shape;88;p13"/>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
        <p:cNvGrpSpPr/>
        <p:nvPr/>
      </p:nvGrpSpPr>
      <p:grpSpPr>
        <a:xfrm>
          <a:off x="0" y="0"/>
          <a:ext cx="0" cy="0"/>
          <a:chOff x="0" y="0"/>
          <a:chExt cx="0" cy="0"/>
        </a:xfrm>
      </p:grpSpPr>
      <p:sp>
        <p:nvSpPr>
          <p:cNvPr id="97" name="Google Shape;97;p15"/>
          <p:cNvSpPr/>
          <p:nvPr/>
        </p:nvSpPr>
        <p:spPr>
          <a:xfrm>
            <a:off x="0" y="0"/>
            <a:ext cx="6096000" cy="6858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Gill Sans"/>
              <a:ea typeface="Gill Sans"/>
              <a:cs typeface="Gill Sans"/>
              <a:sym typeface="Gill Sans"/>
            </a:endParaRPr>
          </a:p>
        </p:txBody>
      </p:sp>
      <p:sp>
        <p:nvSpPr>
          <p:cNvPr id="98" name="Google Shape;98;p15"/>
          <p:cNvSpPr txBox="1">
            <a:spLocks noGrp="1"/>
          </p:cNvSpPr>
          <p:nvPr>
            <p:ph type="title"/>
          </p:nvPr>
        </p:nvSpPr>
        <p:spPr>
          <a:xfrm>
            <a:off x="2142067" y="965200"/>
            <a:ext cx="7916333" cy="118745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SzPts val="1400"/>
              <a:buNone/>
              <a:defRPr sz="2600" b="0" i="0" u="none" strike="noStrike" cap="none">
                <a:solidFill>
                  <a:srgbClr val="262626"/>
                </a:solidFill>
                <a:latin typeface="Gill Sans"/>
                <a:ea typeface="Gill Sans"/>
                <a:cs typeface="Gill Sans"/>
                <a:sym typeface="Gill Sans"/>
              </a:defRPr>
            </a:lvl9pPr>
          </a:lstStyle>
          <a:p>
            <a:endParaRPr/>
          </a:p>
        </p:txBody>
      </p:sp>
      <p:sp>
        <p:nvSpPr>
          <p:cNvPr id="99" name="Google Shape;99;p15"/>
          <p:cNvSpPr txBox="1">
            <a:spLocks noGrp="1"/>
          </p:cNvSpPr>
          <p:nvPr>
            <p:ph type="body" idx="1"/>
          </p:nvPr>
        </p:nvSpPr>
        <p:spPr>
          <a:xfrm>
            <a:off x="2142067" y="2638426"/>
            <a:ext cx="7916333" cy="3101975"/>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100" name="Google Shape;100;p15"/>
          <p:cNvSpPr txBox="1">
            <a:spLocks noGrp="1"/>
          </p:cNvSpPr>
          <p:nvPr>
            <p:ph type="dt" idx="10"/>
          </p:nvPr>
        </p:nvSpPr>
        <p:spPr>
          <a:xfrm>
            <a:off x="7971367" y="6238875"/>
            <a:ext cx="2753783" cy="32385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01" name="Google Shape;101;p15"/>
          <p:cNvSpPr txBox="1">
            <a:spLocks noGrp="1"/>
          </p:cNvSpPr>
          <p:nvPr>
            <p:ph type="ftr" idx="11"/>
          </p:nvPr>
        </p:nvSpPr>
        <p:spPr>
          <a:xfrm>
            <a:off x="853016" y="6235701"/>
            <a:ext cx="5071533" cy="320675"/>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SzPts val="1400"/>
              <a:buNone/>
              <a:defRPr sz="1000" b="0" i="0" u="none">
                <a:solidFill>
                  <a:srgbClr val="FFFFFF"/>
                </a:solidFill>
                <a:latin typeface="Gill Sans"/>
                <a:ea typeface="Gill Sans"/>
                <a:cs typeface="Gill Sans"/>
                <a:sym typeface="Gill Sans"/>
              </a:defRPr>
            </a:lvl1pPr>
            <a:lvl2pPr marR="0" lvl="1"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02" name="Google Shape;102;p15"/>
          <p:cNvSpPr>
            <a:spLocks noGrp="1"/>
          </p:cNvSpPr>
          <p:nvPr>
            <p:ph type="sldNum" idx="12"/>
          </p:nvPr>
        </p:nvSpPr>
        <p:spPr>
          <a:xfrm>
            <a:off x="10987617" y="6218238"/>
            <a:ext cx="486833" cy="365125"/>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FFFFFF"/>
              </a:buClr>
              <a:buSzPts val="1100"/>
              <a:buFont typeface="Gill Sans"/>
              <a:buNone/>
              <a:defRPr sz="1100" b="0" i="0" u="none">
                <a:solidFill>
                  <a:srgbClr val="FFFFFF"/>
                </a:solidFill>
                <a:latin typeface="Gill Sans"/>
                <a:ea typeface="Gill Sans"/>
                <a:cs typeface="Gill Sans"/>
                <a:sym typeface="Gill Sans"/>
              </a:defRPr>
            </a:lvl9pPr>
          </a:lstStyle>
          <a:p>
            <a:fld id="{00000000-1234-1234-1234-123412341234}" type="slidenum">
              <a:rPr lang="en-US" smtClean="0"/>
              <a:pPr/>
              <a:t>‹#›</a:t>
            </a:fld>
            <a:endParaRPr lang="en-US"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9951607" y="6417766"/>
            <a:ext cx="1843176" cy="338635"/>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508000" y="6428147"/>
            <a:ext cx="1843176" cy="338635"/>
          </a:xfrm>
          <a:prstGeom prst="rect">
            <a:avLst/>
          </a:prstGeom>
        </p:spPr>
      </p:pic>
      <p:sp>
        <p:nvSpPr>
          <p:cNvPr id="78"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endParaRPr sz="900"/>
          </a:p>
        </p:txBody>
      </p:sp>
      <p:sp>
        <p:nvSpPr>
          <p:cNvPr id="79" name="PPT 2 -"/>
          <p:cNvSpPr txBox="1"/>
          <p:nvPr/>
        </p:nvSpPr>
        <p:spPr>
          <a:xfrm>
            <a:off x="11004724" y="6406669"/>
            <a:ext cx="240952" cy="309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dirty="0"/>
              <a:t>  -</a:t>
            </a:r>
          </a:p>
        </p:txBody>
      </p:sp>
      <p:sp>
        <p:nvSpPr>
          <p:cNvPr id="80"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endParaRPr sz="900"/>
          </a:p>
        </p:txBody>
      </p:sp>
      <p:sp>
        <p:nvSpPr>
          <p:cNvPr id="83" name="Shape"/>
          <p:cNvSpPr/>
          <p:nvPr/>
        </p:nvSpPr>
        <p:spPr>
          <a:xfrm>
            <a:off x="-51678" y="1940095"/>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3">
              <a:alpha val="90000"/>
            </a:schemeClr>
          </a:solidFill>
          <a:ln w="12700">
            <a:miter lim="400000"/>
          </a:ln>
        </p:spPr>
        <p:txBody>
          <a:bodyPr lIns="39142" tIns="39142" rIns="39142" bIns="39142"/>
          <a:lstStyle/>
          <a:p>
            <a:endParaRPr sz="900"/>
          </a:p>
        </p:txBody>
      </p:sp>
      <p:sp>
        <p:nvSpPr>
          <p:cNvPr id="84" name="LESSON 2…"/>
          <p:cNvSpPr txBox="1"/>
          <p:nvPr/>
        </p:nvSpPr>
        <p:spPr>
          <a:xfrm>
            <a:off x="314378" y="2041562"/>
            <a:ext cx="5924498" cy="1310155"/>
          </a:xfrm>
          <a:prstGeom prst="rect">
            <a:avLst/>
          </a:prstGeom>
          <a:solidFill>
            <a:schemeClr val="accent3"/>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p>
            <a:pPr algn="ctr">
              <a:buClr>
                <a:srgbClr val="FF0000"/>
              </a:buClr>
              <a:buSzPts val="6000"/>
            </a:pPr>
            <a:r>
              <a:rPr lang="en-IN" sz="4000" b="1" dirty="0" err="1">
                <a:solidFill>
                  <a:schemeClr val="bg1"/>
                </a:solidFill>
              </a:rPr>
              <a:t>पाठ</a:t>
            </a:r>
            <a:r>
              <a:rPr lang="en-IN" sz="4000" b="1" dirty="0">
                <a:solidFill>
                  <a:schemeClr val="bg1"/>
                </a:solidFill>
              </a:rPr>
              <a:t> -11</a:t>
            </a:r>
          </a:p>
          <a:p>
            <a:pPr algn="ctr">
              <a:buClr>
                <a:srgbClr val="FF0000"/>
              </a:buClr>
              <a:buSzPts val="6000"/>
            </a:pPr>
            <a:r>
              <a:rPr lang="hi-IN" sz="4000" b="1" dirty="0">
                <a:solidFill>
                  <a:schemeClr val="bg1"/>
                </a:solidFill>
                <a:latin typeface="Open sans"/>
              </a:rPr>
              <a:t>अस्पताल पूर्व उपचार</a:t>
            </a:r>
            <a:endParaRPr lang="en-IN" sz="1000" b="1" dirty="0">
              <a:solidFill>
                <a:schemeClr val="bg1"/>
              </a:solidFill>
              <a:latin typeface="Open sans"/>
            </a:endParaRPr>
          </a:p>
        </p:txBody>
      </p:sp>
      <p:sp>
        <p:nvSpPr>
          <p:cNvPr id="85" name="Shape"/>
          <p:cNvSpPr/>
          <p:nvPr/>
        </p:nvSpPr>
        <p:spPr>
          <a:xfrm flipH="1">
            <a:off x="-1" y="21325"/>
            <a:ext cx="12205138" cy="13769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endParaRPr sz="900"/>
          </a:p>
        </p:txBody>
      </p:sp>
      <p:pic>
        <p:nvPicPr>
          <p:cNvPr id="95" name="MFR-logo-02.png" descr="MFR-logo-02.png"/>
          <p:cNvPicPr>
            <a:picLocks noChangeAspect="1"/>
          </p:cNvPicPr>
          <p:nvPr/>
        </p:nvPicPr>
        <p:blipFill>
          <a:blip r:embed="rId3" cstate="print"/>
          <a:srcRect t="12599" b="19178"/>
          <a:stretch>
            <a:fillRect/>
          </a:stretch>
        </p:blipFill>
        <p:spPr>
          <a:xfrm>
            <a:off x="8158063" y="3556216"/>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15669" y="177031"/>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en-US" sz="2400" dirty="0">
                <a:latin typeface="Arial Black" panose="020B0A04020102020204" pitchFamily="34" charset="0"/>
              </a:rPr>
              <a:t> </a:t>
            </a:r>
            <a:r>
              <a:rPr lang="hi-IN" sz="2400" b="1" dirty="0">
                <a:latin typeface="Arial Black" panose="020B0A04020102020204" pitchFamily="34" charset="0"/>
              </a:rPr>
              <a:t>ध्वस्त ढांचा खोज और बचाव</a:t>
            </a:r>
            <a:endParaRPr lang="en-IN" sz="2400" dirty="0">
              <a:latin typeface="Arial Black" panose="020B0A04020102020204" pitchFamily="34" charset="0"/>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055243" y="1715588"/>
            <a:ext cx="4405228" cy="4405228"/>
          </a:xfrm>
          <a:prstGeom prst="rect">
            <a:avLst/>
          </a:prstGeom>
        </p:spPr>
      </p:pic>
      <p:sp>
        <p:nvSpPr>
          <p:cNvPr id="6" name="PEER | CSSR | INDIA">
            <a:extLst>
              <a:ext uri="{FF2B5EF4-FFF2-40B4-BE49-F238E27FC236}">
                <a16:creationId xmlns:a16="http://schemas.microsoft.com/office/drawing/2014/main" id="{5415855E-A651-CA1E-C659-E7D4B66DA47A}"/>
              </a:ext>
            </a:extLst>
          </p:cNvPr>
          <p:cNvSpPr txBox="1"/>
          <p:nvPr/>
        </p:nvSpPr>
        <p:spPr>
          <a:xfrm>
            <a:off x="468406" y="6341324"/>
            <a:ext cx="2321279" cy="2637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R="0" lvl="0" algn="l" rtl="0">
              <a:lnSpc>
                <a:spcPct val="100000"/>
              </a:lnSpc>
              <a:spcBef>
                <a:spcPts val="0"/>
              </a:spcBef>
              <a:spcAft>
                <a:spcPts val="0"/>
              </a:spcAft>
            </a:defPPr>
            <a:lvl1pPr marR="0" lvl="0" algn="ctr" defTabSz="2438400" rtl="0">
              <a:lnSpc>
                <a:spcPct val="100000"/>
              </a:lnSpc>
              <a:spcBef>
                <a:spcPts val="600"/>
              </a:spcBef>
              <a:spcAft>
                <a:spcPts val="0"/>
              </a:spcAft>
              <a:buClr>
                <a:srgbClr val="000000"/>
              </a:buClr>
              <a:buFont typeface="Arial"/>
              <a:defRPr sz="2400" b="0" i="0" u="none" strike="noStrike" cap="none" spc="120">
                <a:solidFill>
                  <a:srgbClr val="535353"/>
                </a:solidFill>
                <a:latin typeface="Open Sans Semibold"/>
                <a:ea typeface="Open Sans Semibold"/>
                <a:cs typeface="Open Sans Semibold"/>
                <a:sym typeface="Open Sans Semibold"/>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 </a:t>
            </a:r>
            <a:r>
              <a:rPr lang="en-US" sz="1200" dirty="0">
                <a:solidFill>
                  <a:srgbClr val="FF0000"/>
                </a:solidFill>
              </a:rPr>
              <a:t>सीएसएसआर</a:t>
            </a:r>
            <a:r>
              <a:rPr sz="1200" dirty="0">
                <a:solidFill>
                  <a:srgbClr val="FF0000"/>
                </a:solidFill>
              </a:rPr>
              <a:t>|भारत</a:t>
            </a:r>
          </a:p>
        </p:txBody>
      </p:sp>
      <p:sp>
        <p:nvSpPr>
          <p:cNvPr id="9" name="TextBox 8">
            <a:extLst>
              <a:ext uri="{FF2B5EF4-FFF2-40B4-BE49-F238E27FC236}">
                <a16:creationId xmlns:a16="http://schemas.microsoft.com/office/drawing/2014/main" id="{FFECDD14-85F7-FE19-B1AB-18CEBD0493F0}"/>
              </a:ext>
            </a:extLst>
          </p:cNvPr>
          <p:cNvSpPr txBox="1"/>
          <p:nvPr/>
        </p:nvSpPr>
        <p:spPr>
          <a:xfrm>
            <a:off x="4350936" y="6435830"/>
            <a:ext cx="3577213" cy="338554"/>
          </a:xfrm>
          <a:prstGeom prst="rect">
            <a:avLst/>
          </a:prstGeom>
          <a:noFill/>
        </p:spPr>
        <p:txBody>
          <a:bodyPr wrap="square" rtlCol="0">
            <a:spAutoFit/>
          </a:bodyPr>
          <a:lstStyle/>
          <a:p>
            <a:pPr algn="ctr"/>
            <a:r>
              <a:rPr lang="hi-IN" sz="1600" dirty="0"/>
              <a:t>निरीक्षक अजय कुमार यादव            </a:t>
            </a:r>
            <a:endParaRPr lang="en-IN" sz="1600" dirty="0"/>
          </a:p>
        </p:txBody>
      </p:sp>
      <p:sp>
        <p:nvSpPr>
          <p:cNvPr id="8" name="Slide Number Placeholder 7">
            <a:extLst>
              <a:ext uri="{FF2B5EF4-FFF2-40B4-BE49-F238E27FC236}">
                <a16:creationId xmlns:a16="http://schemas.microsoft.com/office/drawing/2014/main" id="{7ABF599C-79C5-E754-D006-9B6C6D6953D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1</a:t>
            </a:fld>
            <a:endParaRPr lang="en-US" i="0" u="none" strike="noStrike" cap="none"/>
          </a:p>
        </p:txBody>
      </p:sp>
      <p:pic>
        <p:nvPicPr>
          <p:cNvPr id="12" name="Picture 11">
            <a:extLst>
              <a:ext uri="{FF2B5EF4-FFF2-40B4-BE49-F238E27FC236}">
                <a16:creationId xmlns:a16="http://schemas.microsoft.com/office/drawing/2014/main" id="{91D9B0AD-65CE-73BF-669F-9CE70B6792C0}"/>
              </a:ext>
            </a:extLst>
          </p:cNvPr>
          <p:cNvPicPr>
            <a:picLocks noChangeAspect="1"/>
          </p:cNvPicPr>
          <p:nvPr/>
        </p:nvPicPr>
        <p:blipFill>
          <a:blip r:embed="rId5"/>
          <a:stretch>
            <a:fillRect/>
          </a:stretch>
        </p:blipFill>
        <p:spPr>
          <a:xfrm>
            <a:off x="10854813" y="33159"/>
            <a:ext cx="1305117" cy="1365078"/>
          </a:xfrm>
          <a:prstGeom prst="rect">
            <a:avLst/>
          </a:prstGeom>
        </p:spPr>
      </p:pic>
      <p:pic>
        <p:nvPicPr>
          <p:cNvPr id="14" name="Picture 13">
            <a:extLst>
              <a:ext uri="{FF2B5EF4-FFF2-40B4-BE49-F238E27FC236}">
                <a16:creationId xmlns:a16="http://schemas.microsoft.com/office/drawing/2014/main" id="{4A070AAD-9423-C272-5943-871DD5C51FB0}"/>
              </a:ext>
            </a:extLst>
          </p:cNvPr>
          <p:cNvPicPr>
            <a:picLocks noChangeAspect="1"/>
          </p:cNvPicPr>
          <p:nvPr/>
        </p:nvPicPr>
        <p:blipFill>
          <a:blip r:embed="rId6"/>
          <a:stretch>
            <a:fillRect/>
          </a:stretch>
        </p:blipFill>
        <p:spPr>
          <a:xfrm>
            <a:off x="19128" y="4507"/>
            <a:ext cx="1718709" cy="13442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8"/>
          <p:cNvSpPr txBox="1">
            <a:spLocks noGrp="1"/>
          </p:cNvSpPr>
          <p:nvPr>
            <p:ph type="title" idx="4294967295"/>
          </p:nvPr>
        </p:nvSpPr>
        <p:spPr>
          <a:xfrm>
            <a:off x="138545" y="2957946"/>
            <a:ext cx="3602181" cy="766762"/>
          </a:xfrm>
          <a:prstGeom prst="rect">
            <a:avLst/>
          </a:prstGeom>
          <a:solidFill>
            <a:srgbClr val="FFFFFF"/>
          </a:solidFill>
          <a:ln>
            <a:noFill/>
          </a:ln>
        </p:spPr>
        <p:txBody>
          <a:bodyPr spcFirstLastPara="1" wrap="square" lIns="182875" tIns="182875" rIns="182875" bIns="182875" anchor="ctr" anchorCtr="0">
            <a:noAutofit/>
          </a:bodyPr>
          <a:lstStyle/>
          <a:p>
            <a:pPr>
              <a:lnSpc>
                <a:spcPct val="80000"/>
              </a:lnSpc>
              <a:buClr>
                <a:srgbClr val="FF0000"/>
              </a:buClr>
              <a:buSzPts val="3200"/>
            </a:pPr>
            <a:r>
              <a:rPr lang="hi-IN" sz="4000" b="1" dirty="0">
                <a:solidFill>
                  <a:srgbClr val="C00000"/>
                </a:solidFill>
                <a:latin typeface="Open sans"/>
                <a:ea typeface="Arial"/>
                <a:cs typeface="Arial"/>
                <a:sym typeface="Arial"/>
              </a:rPr>
              <a:t>उद्देश्य</a:t>
            </a:r>
            <a:endParaRPr sz="3200" b="1" dirty="0">
              <a:solidFill>
                <a:srgbClr val="C00000"/>
              </a:solidFill>
              <a:latin typeface="Open sans"/>
            </a:endParaRPr>
          </a:p>
        </p:txBody>
      </p:sp>
      <p:sp>
        <p:nvSpPr>
          <p:cNvPr id="124" name="Google Shape;124;p18"/>
          <p:cNvSpPr txBox="1">
            <a:spLocks noGrp="1"/>
          </p:cNvSpPr>
          <p:nvPr>
            <p:ph type="body" idx="4294967295"/>
          </p:nvPr>
        </p:nvSpPr>
        <p:spPr>
          <a:xfrm>
            <a:off x="4031673" y="1828799"/>
            <a:ext cx="7633854" cy="4754563"/>
          </a:xfrm>
          <a:prstGeom prst="rect">
            <a:avLst/>
          </a:prstGeom>
          <a:noFill/>
          <a:ln>
            <a:noFill/>
          </a:ln>
        </p:spPr>
        <p:txBody>
          <a:bodyPr spcFirstLastPara="1" wrap="square" lIns="91425" tIns="45700" rIns="91425" bIns="45700" anchor="t" anchorCtr="0">
            <a:noAutofit/>
          </a:bodyPr>
          <a:lstStyle/>
          <a:p>
            <a:pPr marL="609600" indent="-609600" algn="just">
              <a:lnSpc>
                <a:spcPct val="150000"/>
              </a:lnSpc>
              <a:spcBef>
                <a:spcPts val="0"/>
              </a:spcBef>
              <a:buSzPts val="3600"/>
              <a:buFont typeface="Arial"/>
              <a:buAutoNum type="arabicPeriod"/>
            </a:pPr>
            <a:r>
              <a:rPr lang="hi-IN" sz="2800" dirty="0">
                <a:latin typeface="Open sans"/>
                <a:ea typeface="Times New Roman"/>
                <a:cs typeface="Times New Roman"/>
                <a:sym typeface="Times New Roman"/>
              </a:rPr>
              <a:t>स्ट्रक्चरल कोलैप्स में चोट लगने के संभावित तरीकों की पहचान करें।</a:t>
            </a:r>
            <a:endParaRPr lang="en-US" sz="2800" dirty="0">
              <a:latin typeface="Open sans"/>
              <a:ea typeface="Times New Roman"/>
              <a:cs typeface="Times New Roman"/>
              <a:sym typeface="Times New Roman"/>
            </a:endParaRPr>
          </a:p>
          <a:p>
            <a:pPr marL="609600" indent="-609600" algn="just">
              <a:lnSpc>
                <a:spcPct val="150000"/>
              </a:lnSpc>
              <a:spcBef>
                <a:spcPts val="0"/>
              </a:spcBef>
              <a:buSzPts val="3600"/>
              <a:buFont typeface="Arial"/>
              <a:buAutoNum type="arabicPeriod"/>
            </a:pPr>
            <a:r>
              <a:rPr lang="hi-IN" sz="2800" dirty="0">
                <a:latin typeface="Open sans"/>
                <a:ea typeface="Times New Roman"/>
                <a:cs typeface="Times New Roman"/>
                <a:sym typeface="Times New Roman"/>
              </a:rPr>
              <a:t>स्ट्रक्चरल कोलैप्स में होने वाली संभावित चोटों की लिस्ट बनाएं।</a:t>
            </a:r>
            <a:endParaRPr lang="en-US" sz="2800" dirty="0">
              <a:latin typeface="Open sans"/>
              <a:ea typeface="Times New Roman"/>
              <a:cs typeface="Times New Roman"/>
              <a:sym typeface="Times New Roman"/>
            </a:endParaRPr>
          </a:p>
          <a:p>
            <a:pPr marL="609600" indent="-609600" algn="just">
              <a:lnSpc>
                <a:spcPct val="150000"/>
              </a:lnSpc>
              <a:spcBef>
                <a:spcPts val="0"/>
              </a:spcBef>
              <a:buSzPts val="3600"/>
              <a:buFont typeface="Arial"/>
              <a:buAutoNum type="arabicPeriod"/>
            </a:pPr>
            <a:r>
              <a:rPr lang="hi-IN" sz="2800" dirty="0">
                <a:latin typeface="Open sans"/>
                <a:ea typeface="Times New Roman"/>
                <a:cs typeface="Times New Roman"/>
                <a:sym typeface="Times New Roman"/>
              </a:rPr>
              <a:t>मरीज़ में उन स्थितियों के बारे में बताएं जो क्रश सिंड्रोम या कम्पार्टमेंट सिंड्रोम होने का संकेत दे सकती हैं।</a:t>
            </a:r>
            <a:endParaRPr sz="2800" dirty="0">
              <a:latin typeface="Open sans"/>
            </a:endParaRPr>
          </a:p>
        </p:txBody>
      </p:sp>
      <p:sp>
        <p:nvSpPr>
          <p:cNvPr id="125" name="Google Shape;125;p18"/>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2</a:t>
            </a:fld>
            <a:endParaRPr/>
          </a:p>
        </p:txBody>
      </p:sp>
      <p:pic>
        <p:nvPicPr>
          <p:cNvPr id="6" name="Picture 5"/>
          <p:cNvPicPr>
            <a:picLocks noChangeAspect="1"/>
          </p:cNvPicPr>
          <p:nvPr/>
        </p:nvPicPr>
        <p:blipFill>
          <a:blip r:embed="rId3"/>
          <a:stretch>
            <a:fillRect/>
          </a:stretch>
        </p:blipFill>
        <p:spPr>
          <a:xfrm>
            <a:off x="10817618" y="6618"/>
            <a:ext cx="1387082" cy="1227775"/>
          </a:xfrm>
          <a:prstGeom prst="rect">
            <a:avLst/>
          </a:prstGeom>
          <a:noFill/>
          <a:ln>
            <a:noFill/>
          </a:ln>
        </p:spPr>
      </p:pic>
      <p:pic>
        <p:nvPicPr>
          <p:cNvPr id="5" name="Picture 4"/>
          <p:cNvPicPr>
            <a:picLocks noChangeAspect="1"/>
          </p:cNvPicPr>
          <p:nvPr/>
        </p:nvPicPr>
        <p:blipFill>
          <a:blip r:embed="rId4"/>
          <a:stretch>
            <a:fillRect/>
          </a:stretch>
        </p:blipFill>
        <p:spPr>
          <a:xfrm>
            <a:off x="0" y="32872"/>
            <a:ext cx="2440349" cy="1463018"/>
          </a:xfrm>
          <a:prstGeom prst="rect">
            <a:avLst/>
          </a:prstGeom>
          <a:noFill/>
          <a:ln>
            <a:noFill/>
          </a:ln>
        </p:spPr>
      </p:pic>
      <p:sp>
        <p:nvSpPr>
          <p:cNvPr id="2" name="Slide Number Placeholder 1">
            <a:extLst>
              <a:ext uri="{FF2B5EF4-FFF2-40B4-BE49-F238E27FC236}">
                <a16:creationId xmlns:a16="http://schemas.microsoft.com/office/drawing/2014/main" id="{B17B071E-7488-C56E-A9C1-1D9099560595}"/>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9"/>
          <p:cNvSpPr txBox="1">
            <a:spLocks noGrp="1"/>
          </p:cNvSpPr>
          <p:nvPr>
            <p:ph type="title" idx="4294967295"/>
          </p:nvPr>
        </p:nvSpPr>
        <p:spPr>
          <a:xfrm>
            <a:off x="242888" y="2795614"/>
            <a:ext cx="4371976" cy="2104999"/>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4300"/>
            </a:pPr>
            <a:r>
              <a:rPr lang="hi-IN" sz="4000" b="1" dirty="0">
                <a:solidFill>
                  <a:srgbClr val="C00000"/>
                </a:solidFill>
                <a:latin typeface="Open sans"/>
              </a:rPr>
              <a:t>कुचलना या संपीड़न</a:t>
            </a:r>
            <a:endParaRPr sz="2400" dirty="0">
              <a:solidFill>
                <a:srgbClr val="C00000"/>
              </a:solidFill>
              <a:latin typeface="Open sans"/>
            </a:endParaRPr>
          </a:p>
        </p:txBody>
      </p:sp>
      <p:sp>
        <p:nvSpPr>
          <p:cNvPr id="131" name="Google Shape;131;p19"/>
          <p:cNvSpPr txBox="1">
            <a:spLocks noGrp="1"/>
          </p:cNvSpPr>
          <p:nvPr>
            <p:ph type="body" idx="4294967295"/>
          </p:nvPr>
        </p:nvSpPr>
        <p:spPr>
          <a:xfrm>
            <a:off x="4805559" y="1775631"/>
            <a:ext cx="6705600" cy="4059237"/>
          </a:xfrm>
          <a:prstGeom prst="rect">
            <a:avLst/>
          </a:prstGeom>
          <a:noFill/>
          <a:ln>
            <a:noFill/>
          </a:ln>
        </p:spPr>
        <p:txBody>
          <a:bodyPr spcFirstLastPara="1" wrap="square" lIns="91425" tIns="45700" rIns="91425" bIns="45700" anchor="t" anchorCtr="0">
            <a:noAutofit/>
          </a:bodyPr>
          <a:lstStyle/>
          <a:p>
            <a:pPr marL="0" indent="0" algn="just">
              <a:lnSpc>
                <a:spcPct val="80000"/>
              </a:lnSpc>
              <a:spcBef>
                <a:spcPts val="0"/>
              </a:spcBef>
              <a:buSzPts val="4000"/>
              <a:buNone/>
            </a:pPr>
            <a:r>
              <a:rPr lang="hi-IN" sz="4000" b="1" dirty="0">
                <a:solidFill>
                  <a:srgbClr val="FF0000"/>
                </a:solidFill>
                <a:latin typeface="Kokila" panose="020B0604020202020204" pitchFamily="34" charset="0"/>
                <a:cs typeface="Kokila" panose="020B0604020202020204" pitchFamily="34" charset="0"/>
              </a:rPr>
              <a:t>संभावित चोटें और नतीजे: -</a:t>
            </a:r>
            <a:endParaRPr lang="en-US" sz="4000" b="1" dirty="0">
              <a:solidFill>
                <a:srgbClr val="FF0000"/>
              </a:solidFill>
              <a:latin typeface="Kokila" panose="020B0604020202020204" pitchFamily="34" charset="0"/>
              <a:cs typeface="Kokila" panose="020B0604020202020204" pitchFamily="34" charset="0"/>
            </a:endParaRPr>
          </a:p>
          <a:p>
            <a:pPr marL="0" indent="0" algn="just">
              <a:lnSpc>
                <a:spcPct val="80000"/>
              </a:lnSpc>
              <a:spcBef>
                <a:spcPts val="0"/>
              </a:spcBef>
              <a:buSzPts val="4000"/>
              <a:buNone/>
            </a:pPr>
            <a:endParaRPr lang="en-US" sz="4000" dirty="0">
              <a:solidFill>
                <a:srgbClr val="FF0000"/>
              </a:solidFill>
              <a:latin typeface="Kokila" panose="020B0604020202020204" pitchFamily="34" charset="0"/>
              <a:cs typeface="Kokila" panose="020B0604020202020204" pitchFamily="34" charset="0"/>
            </a:endParaRPr>
          </a:p>
          <a:p>
            <a:pPr marL="0" indent="0" algn="just">
              <a:lnSpc>
                <a:spcPct val="80000"/>
              </a:lnSpc>
              <a:spcBef>
                <a:spcPts val="0"/>
              </a:spcBef>
              <a:buSzPts val="4000"/>
            </a:pPr>
            <a:r>
              <a:rPr lang="hi-IN" sz="3500" dirty="0" err="1">
                <a:solidFill>
                  <a:srgbClr val="00B0F0"/>
                </a:solidFill>
                <a:latin typeface="Kokila" panose="020B0604020202020204" pitchFamily="34" charset="0"/>
                <a:cs typeface="Kokila" panose="020B0604020202020204" pitchFamily="34" charset="0"/>
              </a:rPr>
              <a:t>कम्पार्टमेंट</a:t>
            </a:r>
            <a:r>
              <a:rPr lang="hi-IN" sz="3500" dirty="0">
                <a:solidFill>
                  <a:srgbClr val="00B0F0"/>
                </a:solidFill>
                <a:latin typeface="Kokila" panose="020B0604020202020204" pitchFamily="34" charset="0"/>
                <a:cs typeface="Kokila" panose="020B0604020202020204" pitchFamily="34" charset="0"/>
              </a:rPr>
              <a:t> सिंड्रोम</a:t>
            </a:r>
          </a:p>
          <a:p>
            <a:pPr marL="0" indent="0" algn="just">
              <a:lnSpc>
                <a:spcPct val="80000"/>
              </a:lnSpc>
              <a:spcBef>
                <a:spcPts val="0"/>
              </a:spcBef>
              <a:buSzPts val="4000"/>
            </a:pPr>
            <a:endParaRPr lang="hi-IN" sz="3500" dirty="0">
              <a:solidFill>
                <a:srgbClr val="00B0F0"/>
              </a:solidFill>
              <a:latin typeface="Kokila" panose="020B0604020202020204" pitchFamily="34" charset="0"/>
              <a:cs typeface="Kokila" panose="020B0604020202020204" pitchFamily="34" charset="0"/>
            </a:endParaRPr>
          </a:p>
          <a:p>
            <a:pPr marL="0" indent="0" algn="just">
              <a:lnSpc>
                <a:spcPct val="80000"/>
              </a:lnSpc>
              <a:spcBef>
                <a:spcPts val="0"/>
              </a:spcBef>
              <a:buSzPts val="4000"/>
            </a:pPr>
            <a:r>
              <a:rPr lang="hi-IN" sz="3500" dirty="0" err="1">
                <a:solidFill>
                  <a:srgbClr val="00B0F0"/>
                </a:solidFill>
                <a:latin typeface="Kokila" panose="020B0604020202020204" pitchFamily="34" charset="0"/>
                <a:cs typeface="Kokila" panose="020B0604020202020204" pitchFamily="34" charset="0"/>
              </a:rPr>
              <a:t>क्रश</a:t>
            </a:r>
            <a:r>
              <a:rPr lang="hi-IN" sz="3500" dirty="0">
                <a:solidFill>
                  <a:srgbClr val="00B0F0"/>
                </a:solidFill>
                <a:latin typeface="Kokila" panose="020B0604020202020204" pitchFamily="34" charset="0"/>
                <a:cs typeface="Kokila" panose="020B0604020202020204" pitchFamily="34" charset="0"/>
              </a:rPr>
              <a:t> सिंड्रोम </a:t>
            </a:r>
          </a:p>
          <a:p>
            <a:pPr marL="0" indent="0" algn="just">
              <a:lnSpc>
                <a:spcPct val="80000"/>
              </a:lnSpc>
              <a:spcBef>
                <a:spcPts val="0"/>
              </a:spcBef>
              <a:buSzPts val="4000"/>
            </a:pPr>
            <a:endParaRPr lang="hi-IN" sz="3500" dirty="0">
              <a:solidFill>
                <a:srgbClr val="00B0F0"/>
              </a:solidFill>
              <a:latin typeface="Kokila" panose="020B0604020202020204" pitchFamily="34" charset="0"/>
              <a:cs typeface="Kokila" panose="020B0604020202020204" pitchFamily="34" charset="0"/>
            </a:endParaRPr>
          </a:p>
          <a:p>
            <a:pPr marL="0" indent="0" algn="just">
              <a:lnSpc>
                <a:spcPct val="80000"/>
              </a:lnSpc>
              <a:spcBef>
                <a:spcPts val="0"/>
              </a:spcBef>
              <a:buSzPts val="4000"/>
            </a:pPr>
            <a:r>
              <a:rPr lang="hi-IN" sz="3500" dirty="0">
                <a:solidFill>
                  <a:srgbClr val="00B0F0"/>
                </a:solidFill>
                <a:latin typeface="Kokila" panose="020B0604020202020204" pitchFamily="34" charset="0"/>
                <a:cs typeface="Kokila" panose="020B0604020202020204" pitchFamily="34" charset="0"/>
              </a:rPr>
              <a:t>कई तरह के फ्रैक्चर</a:t>
            </a:r>
            <a:endParaRPr lang="en-US" sz="3500" dirty="0">
              <a:solidFill>
                <a:srgbClr val="00B0F0"/>
              </a:solidFill>
              <a:latin typeface="Kokila" panose="020B0604020202020204" pitchFamily="34" charset="0"/>
              <a:cs typeface="Kokila" panose="020B0604020202020204" pitchFamily="34" charset="0"/>
            </a:endParaRPr>
          </a:p>
          <a:p>
            <a:pPr marL="0" indent="0" algn="just">
              <a:lnSpc>
                <a:spcPct val="80000"/>
              </a:lnSpc>
              <a:spcBef>
                <a:spcPts val="0"/>
              </a:spcBef>
              <a:buSzPts val="4000"/>
            </a:pPr>
            <a:endParaRPr lang="en-US" sz="3500" dirty="0">
              <a:solidFill>
                <a:srgbClr val="00B0F0"/>
              </a:solidFill>
              <a:latin typeface="Kokila" panose="020B0604020202020204" pitchFamily="34" charset="0"/>
              <a:cs typeface="Kokila" panose="020B0604020202020204" pitchFamily="34" charset="0"/>
            </a:endParaRPr>
          </a:p>
          <a:p>
            <a:pPr marL="0" indent="0" algn="just">
              <a:lnSpc>
                <a:spcPct val="80000"/>
              </a:lnSpc>
              <a:spcBef>
                <a:spcPts val="0"/>
              </a:spcBef>
              <a:buSzPts val="4000"/>
            </a:pPr>
            <a:r>
              <a:rPr lang="hi-IN" sz="3500" dirty="0">
                <a:solidFill>
                  <a:srgbClr val="00B0F0"/>
                </a:solidFill>
                <a:latin typeface="Kokila" panose="020B0604020202020204" pitchFamily="34" charset="0"/>
                <a:cs typeface="Kokila" panose="020B0604020202020204" pitchFamily="34" charset="0"/>
              </a:rPr>
              <a:t>अंदरूनी रक्तस्राव</a:t>
            </a:r>
            <a:endParaRPr sz="3500" dirty="0">
              <a:solidFill>
                <a:schemeClr val="dk1"/>
              </a:solidFill>
              <a:latin typeface="Kokila" panose="020B0604020202020204" pitchFamily="34" charset="0"/>
              <a:cs typeface="Kokila" panose="020B0604020202020204" pitchFamily="34" charset="0"/>
            </a:endParaRPr>
          </a:p>
        </p:txBody>
      </p:sp>
      <p:sp>
        <p:nvSpPr>
          <p:cNvPr id="132" name="Google Shape;132;p19"/>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endParaRPr dirty="0"/>
          </a:p>
        </p:txBody>
      </p:sp>
      <p:pic>
        <p:nvPicPr>
          <p:cNvPr id="5" name="Picture 4"/>
          <p:cNvPicPr>
            <a:picLocks noChangeAspect="1"/>
          </p:cNvPicPr>
          <p:nvPr/>
        </p:nvPicPr>
        <p:blipFill>
          <a:blip r:embed="rId3"/>
          <a:stretch>
            <a:fillRect/>
          </a:stretch>
        </p:blipFill>
        <p:spPr>
          <a:xfrm>
            <a:off x="0" y="34976"/>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8DE8DDF0-0984-27BE-1C3B-DCD4F98E273D}"/>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0"/>
          <p:cNvSpPr txBox="1">
            <a:spLocks noGrp="1"/>
          </p:cNvSpPr>
          <p:nvPr>
            <p:ph type="title" idx="4294967295"/>
          </p:nvPr>
        </p:nvSpPr>
        <p:spPr>
          <a:xfrm>
            <a:off x="2289175" y="228452"/>
            <a:ext cx="7702550" cy="838347"/>
          </a:xfrm>
          <a:prstGeom prst="rect">
            <a:avLst/>
          </a:prstGeom>
          <a:solidFill>
            <a:srgbClr val="FFFFFF"/>
          </a:solidFill>
          <a:ln>
            <a:noFill/>
          </a:ln>
        </p:spPr>
        <p:txBody>
          <a:bodyPr spcFirstLastPara="1" wrap="square" lIns="182875" tIns="182875" rIns="182875" bIns="182875" anchor="ctr" anchorCtr="0">
            <a:normAutofit/>
          </a:bodyPr>
          <a:lstStyle/>
          <a:p>
            <a:pPr>
              <a:lnSpc>
                <a:spcPct val="80000"/>
              </a:lnSpc>
              <a:buClr>
                <a:srgbClr val="00B0F0"/>
              </a:buClr>
              <a:buSzPts val="2600"/>
            </a:pPr>
            <a:r>
              <a:rPr lang="hi-IN" sz="3600" b="1" dirty="0">
                <a:solidFill>
                  <a:srgbClr val="C00000"/>
                </a:solidFill>
              </a:rPr>
              <a:t>चोट के तंत्र</a:t>
            </a:r>
            <a:endParaRPr sz="3600" dirty="0">
              <a:solidFill>
                <a:srgbClr val="C00000"/>
              </a:solidFill>
            </a:endParaRPr>
          </a:p>
        </p:txBody>
      </p:sp>
      <p:sp>
        <p:nvSpPr>
          <p:cNvPr id="139" name="Google Shape;139;p20"/>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4</a:t>
            </a:fld>
            <a:endParaRPr dirty="0"/>
          </a:p>
        </p:txBody>
      </p:sp>
      <p:sp>
        <p:nvSpPr>
          <p:cNvPr id="140" name="Google Shape;140;p20"/>
          <p:cNvSpPr txBox="1"/>
          <p:nvPr/>
        </p:nvSpPr>
        <p:spPr>
          <a:xfrm>
            <a:off x="4648200" y="1143000"/>
            <a:ext cx="2514600" cy="430847"/>
          </a:xfrm>
          <a:prstGeom prst="rect">
            <a:avLst/>
          </a:prstGeom>
          <a:noFill/>
          <a:ln>
            <a:noFill/>
          </a:ln>
        </p:spPr>
        <p:txBody>
          <a:bodyPr spcFirstLastPara="1" wrap="square" lIns="91425" tIns="45700" rIns="91425" bIns="45700" anchor="t" anchorCtr="0">
            <a:spAutoFit/>
          </a:bodyPr>
          <a:lstStyle/>
          <a:p>
            <a:pPr>
              <a:buClr>
                <a:schemeClr val="dk1"/>
              </a:buClr>
              <a:buSzPts val="2200"/>
            </a:pPr>
            <a:r>
              <a:rPr lang="hi-IN" sz="2200" dirty="0">
                <a:solidFill>
                  <a:schemeClr val="dk1"/>
                </a:solidFill>
                <a:latin typeface="Open sans"/>
                <a:ea typeface="Times New Roman"/>
                <a:cs typeface="Times New Roman"/>
                <a:sym typeface="Times New Roman"/>
              </a:rPr>
              <a:t>कुचलना या संपीड़न</a:t>
            </a:r>
            <a:endParaRPr dirty="0">
              <a:latin typeface="Open sans"/>
            </a:endParaRPr>
          </a:p>
        </p:txBody>
      </p:sp>
      <p:sp>
        <p:nvSpPr>
          <p:cNvPr id="141" name="Google Shape;141;p20"/>
          <p:cNvSpPr txBox="1"/>
          <p:nvPr/>
        </p:nvSpPr>
        <p:spPr>
          <a:xfrm>
            <a:off x="7696201" y="5486400"/>
            <a:ext cx="2636837" cy="430847"/>
          </a:xfrm>
          <a:prstGeom prst="rect">
            <a:avLst/>
          </a:prstGeom>
          <a:noFill/>
          <a:ln>
            <a:noFill/>
          </a:ln>
        </p:spPr>
        <p:txBody>
          <a:bodyPr spcFirstLastPara="1" wrap="square" lIns="91425" tIns="45700" rIns="91425" bIns="45700" anchor="t" anchorCtr="0">
            <a:spAutoFit/>
          </a:bodyPr>
          <a:lstStyle/>
          <a:p>
            <a:pPr algn="ctr">
              <a:buClr>
                <a:schemeClr val="dk1"/>
              </a:buClr>
              <a:buSzPts val="2200"/>
            </a:pPr>
            <a:r>
              <a:rPr lang="hi-IN" sz="2200" dirty="0">
                <a:solidFill>
                  <a:schemeClr val="dk1"/>
                </a:solidFill>
                <a:latin typeface="Open sans"/>
                <a:ea typeface="Times New Roman"/>
                <a:cs typeface="Times New Roman"/>
                <a:sym typeface="Times New Roman"/>
              </a:rPr>
              <a:t>कम तामपान</a:t>
            </a:r>
            <a:endParaRPr dirty="0">
              <a:latin typeface="Open sans"/>
            </a:endParaRPr>
          </a:p>
        </p:txBody>
      </p:sp>
      <p:grpSp>
        <p:nvGrpSpPr>
          <p:cNvPr id="142" name="Google Shape;142;p20"/>
          <p:cNvGrpSpPr/>
          <p:nvPr/>
        </p:nvGrpSpPr>
        <p:grpSpPr>
          <a:xfrm>
            <a:off x="1752600" y="1219200"/>
            <a:ext cx="7086600" cy="4940300"/>
            <a:chOff x="391" y="1017"/>
            <a:chExt cx="4294" cy="2573"/>
          </a:xfrm>
        </p:grpSpPr>
        <p:sp>
          <p:nvSpPr>
            <p:cNvPr id="143" name="Google Shape;143;p20"/>
            <p:cNvSpPr txBox="1"/>
            <p:nvPr/>
          </p:nvSpPr>
          <p:spPr>
            <a:xfrm>
              <a:off x="448" y="3178"/>
              <a:ext cx="1698" cy="240"/>
            </a:xfrm>
            <a:prstGeom prst="rect">
              <a:avLst/>
            </a:prstGeom>
            <a:noFill/>
            <a:ln>
              <a:noFill/>
            </a:ln>
          </p:spPr>
          <p:txBody>
            <a:bodyPr spcFirstLastPara="1" wrap="square" lIns="91425" tIns="45700" rIns="91425" bIns="45700" anchor="t" anchorCtr="0">
              <a:spAutoFit/>
            </a:bodyPr>
            <a:lstStyle/>
            <a:p>
              <a:pPr>
                <a:buClr>
                  <a:schemeClr val="dk1"/>
                </a:buClr>
                <a:buSzPts val="2400"/>
              </a:pPr>
              <a:r>
                <a:rPr lang="hi-IN" sz="2400" b="1" dirty="0">
                  <a:solidFill>
                    <a:schemeClr val="dk1"/>
                  </a:solidFill>
                  <a:latin typeface="Open sans"/>
                  <a:ea typeface="Times New Roman"/>
                  <a:cs typeface="Times New Roman"/>
                  <a:sym typeface="Times New Roman"/>
                </a:rPr>
                <a:t>दूषित वायु</a:t>
              </a:r>
              <a:endParaRPr dirty="0">
                <a:latin typeface="Open sans"/>
              </a:endParaRPr>
            </a:p>
          </p:txBody>
        </p:sp>
        <p:sp>
          <p:nvSpPr>
            <p:cNvPr id="144" name="Google Shape;144;p20"/>
            <p:cNvSpPr txBox="1"/>
            <p:nvPr/>
          </p:nvSpPr>
          <p:spPr>
            <a:xfrm>
              <a:off x="391" y="1017"/>
              <a:ext cx="1660" cy="401"/>
            </a:xfrm>
            <a:prstGeom prst="rect">
              <a:avLst/>
            </a:prstGeom>
            <a:noFill/>
            <a:ln>
              <a:noFill/>
            </a:ln>
          </p:spPr>
          <p:txBody>
            <a:bodyPr spcFirstLastPara="1" wrap="square" lIns="91425" tIns="45700" rIns="91425" bIns="45700" anchor="t" anchorCtr="0">
              <a:spAutoFit/>
            </a:bodyPr>
            <a:lstStyle/>
            <a:p>
              <a:pPr>
                <a:buClr>
                  <a:schemeClr val="dk1"/>
                </a:buClr>
                <a:buSzPts val="2200"/>
              </a:pPr>
              <a:r>
                <a:rPr lang="hi-IN" sz="2200" dirty="0">
                  <a:solidFill>
                    <a:schemeClr val="dk1"/>
                  </a:solidFill>
                  <a:latin typeface="Open sans"/>
                  <a:ea typeface="Times New Roman"/>
                  <a:cs typeface="Times New Roman"/>
                  <a:sym typeface="Times New Roman"/>
                </a:rPr>
                <a:t>लंबे समय तक अकेलापन और हताशा</a:t>
              </a:r>
              <a:endParaRPr dirty="0">
                <a:latin typeface="Open sans"/>
              </a:endParaRPr>
            </a:p>
          </p:txBody>
        </p:sp>
        <p:cxnSp>
          <p:nvCxnSpPr>
            <p:cNvPr id="145" name="Google Shape;145;p20"/>
            <p:cNvCxnSpPr/>
            <p:nvPr/>
          </p:nvCxnSpPr>
          <p:spPr>
            <a:xfrm flipH="1">
              <a:off x="1452" y="2910"/>
              <a:ext cx="426" cy="342"/>
            </a:xfrm>
            <a:prstGeom prst="straightConnector1">
              <a:avLst/>
            </a:prstGeom>
            <a:noFill/>
            <a:ln w="12700" cap="flat" cmpd="sng">
              <a:solidFill>
                <a:schemeClr val="dk1"/>
              </a:solidFill>
              <a:prstDash val="solid"/>
              <a:miter lim="800000"/>
              <a:headEnd type="none" w="med" len="med"/>
              <a:tailEnd type="none" w="med" len="med"/>
            </a:ln>
          </p:spPr>
        </p:cxnSp>
        <p:cxnSp>
          <p:nvCxnSpPr>
            <p:cNvPr id="146" name="Google Shape;146;p20"/>
            <p:cNvCxnSpPr/>
            <p:nvPr/>
          </p:nvCxnSpPr>
          <p:spPr>
            <a:xfrm>
              <a:off x="3024" y="2916"/>
              <a:ext cx="0" cy="501"/>
            </a:xfrm>
            <a:prstGeom prst="straightConnector1">
              <a:avLst/>
            </a:prstGeom>
            <a:noFill/>
            <a:ln w="9525" cap="flat" cmpd="sng">
              <a:solidFill>
                <a:schemeClr val="dk1"/>
              </a:solidFill>
              <a:prstDash val="solid"/>
              <a:miter lim="800000"/>
              <a:headEnd type="none" w="med" len="med"/>
              <a:tailEnd type="none" w="med" len="med"/>
            </a:ln>
          </p:spPr>
        </p:cxnSp>
        <p:cxnSp>
          <p:nvCxnSpPr>
            <p:cNvPr id="147" name="Google Shape;147;p20"/>
            <p:cNvCxnSpPr/>
            <p:nvPr/>
          </p:nvCxnSpPr>
          <p:spPr>
            <a:xfrm>
              <a:off x="4182" y="2916"/>
              <a:ext cx="283" cy="385"/>
            </a:xfrm>
            <a:prstGeom prst="straightConnector1">
              <a:avLst/>
            </a:prstGeom>
            <a:noFill/>
            <a:ln w="9525" cap="flat" cmpd="sng">
              <a:solidFill>
                <a:schemeClr val="dk1"/>
              </a:solidFill>
              <a:prstDash val="solid"/>
              <a:miter lim="800000"/>
              <a:headEnd type="none" w="med" len="med"/>
              <a:tailEnd type="none" w="med" len="med"/>
            </a:ln>
          </p:spPr>
        </p:cxnSp>
        <p:cxnSp>
          <p:nvCxnSpPr>
            <p:cNvPr id="148" name="Google Shape;148;p20"/>
            <p:cNvCxnSpPr/>
            <p:nvPr/>
          </p:nvCxnSpPr>
          <p:spPr>
            <a:xfrm rot="10800000" flipH="1">
              <a:off x="4184" y="1479"/>
              <a:ext cx="501" cy="283"/>
            </a:xfrm>
            <a:prstGeom prst="straightConnector1">
              <a:avLst/>
            </a:prstGeom>
            <a:noFill/>
            <a:ln w="9525" cap="flat" cmpd="sng">
              <a:solidFill>
                <a:schemeClr val="dk1"/>
              </a:solidFill>
              <a:prstDash val="solid"/>
              <a:miter lim="800000"/>
              <a:headEnd type="none" w="med" len="med"/>
              <a:tailEnd type="none" w="med" len="med"/>
            </a:ln>
          </p:spPr>
        </p:cxnSp>
        <p:cxnSp>
          <p:nvCxnSpPr>
            <p:cNvPr id="149" name="Google Shape;149;p20"/>
            <p:cNvCxnSpPr/>
            <p:nvPr/>
          </p:nvCxnSpPr>
          <p:spPr>
            <a:xfrm rot="10800000">
              <a:off x="3032" y="1343"/>
              <a:ext cx="0" cy="402"/>
            </a:xfrm>
            <a:prstGeom prst="straightConnector1">
              <a:avLst/>
            </a:prstGeom>
            <a:noFill/>
            <a:ln w="9525" cap="flat" cmpd="sng">
              <a:solidFill>
                <a:schemeClr val="dk1"/>
              </a:solidFill>
              <a:prstDash val="solid"/>
              <a:miter lim="800000"/>
              <a:headEnd type="none" w="med" len="med"/>
              <a:tailEnd type="none" w="med" len="med"/>
            </a:ln>
          </p:spPr>
        </p:cxnSp>
        <p:cxnSp>
          <p:nvCxnSpPr>
            <p:cNvPr id="150" name="Google Shape;150;p20"/>
            <p:cNvCxnSpPr/>
            <p:nvPr/>
          </p:nvCxnSpPr>
          <p:spPr>
            <a:xfrm rot="10800000">
              <a:off x="1246" y="2336"/>
              <a:ext cx="626" cy="0"/>
            </a:xfrm>
            <a:prstGeom prst="straightConnector1">
              <a:avLst/>
            </a:prstGeom>
            <a:noFill/>
            <a:ln w="9525" cap="flat" cmpd="sng">
              <a:solidFill>
                <a:schemeClr val="dk1"/>
              </a:solidFill>
              <a:prstDash val="solid"/>
              <a:miter lim="800000"/>
              <a:headEnd type="none" w="med" len="med"/>
              <a:tailEnd type="none" w="med" len="med"/>
            </a:ln>
          </p:spPr>
        </p:cxnSp>
        <p:cxnSp>
          <p:nvCxnSpPr>
            <p:cNvPr id="151" name="Google Shape;151;p20"/>
            <p:cNvCxnSpPr/>
            <p:nvPr/>
          </p:nvCxnSpPr>
          <p:spPr>
            <a:xfrm rot="10800000">
              <a:off x="1379" y="1478"/>
              <a:ext cx="501" cy="276"/>
            </a:xfrm>
            <a:prstGeom prst="straightConnector1">
              <a:avLst/>
            </a:prstGeom>
            <a:noFill/>
            <a:ln w="9525" cap="flat" cmpd="sng">
              <a:solidFill>
                <a:schemeClr val="dk1"/>
              </a:solidFill>
              <a:prstDash val="solid"/>
              <a:miter lim="800000"/>
              <a:headEnd type="none" w="med" len="med"/>
              <a:tailEnd type="none" w="med" len="med"/>
            </a:ln>
          </p:spPr>
        </p:cxnSp>
        <p:sp>
          <p:nvSpPr>
            <p:cNvPr id="152" name="Google Shape;152;p20"/>
            <p:cNvSpPr txBox="1"/>
            <p:nvPr/>
          </p:nvSpPr>
          <p:spPr>
            <a:xfrm>
              <a:off x="2330" y="3350"/>
              <a:ext cx="1478" cy="240"/>
            </a:xfrm>
            <a:prstGeom prst="rect">
              <a:avLst/>
            </a:prstGeom>
            <a:noFill/>
            <a:ln>
              <a:noFill/>
            </a:ln>
          </p:spPr>
          <p:txBody>
            <a:bodyPr spcFirstLastPara="1" wrap="square" lIns="91425" tIns="45700" rIns="91425" bIns="45700" anchor="t" anchorCtr="0">
              <a:spAutoFit/>
            </a:bodyPr>
            <a:lstStyle/>
            <a:p>
              <a:pPr>
                <a:buClr>
                  <a:schemeClr val="dk1"/>
                </a:buClr>
                <a:buSzPts val="2400"/>
              </a:pPr>
              <a:r>
                <a:rPr lang="hi-IN" sz="2400" dirty="0">
                  <a:solidFill>
                    <a:schemeClr val="dk1"/>
                  </a:solidFill>
                  <a:latin typeface="Open sans"/>
                  <a:ea typeface="Times New Roman"/>
                  <a:cs typeface="Times New Roman"/>
                  <a:sym typeface="Times New Roman"/>
                </a:rPr>
                <a:t>कुंद आघात</a:t>
              </a:r>
              <a:endParaRPr dirty="0">
                <a:latin typeface="Open sans"/>
              </a:endParaRPr>
            </a:p>
          </p:txBody>
        </p:sp>
        <p:sp>
          <p:nvSpPr>
            <p:cNvPr id="153" name="Google Shape;153;p20"/>
            <p:cNvSpPr txBox="1"/>
            <p:nvPr/>
          </p:nvSpPr>
          <p:spPr>
            <a:xfrm>
              <a:off x="791" y="2171"/>
              <a:ext cx="542" cy="433"/>
            </a:xfrm>
            <a:prstGeom prst="rect">
              <a:avLst/>
            </a:prstGeom>
            <a:noFill/>
            <a:ln>
              <a:noFill/>
            </a:ln>
          </p:spPr>
          <p:txBody>
            <a:bodyPr spcFirstLastPara="1" wrap="square" lIns="91425" tIns="45700" rIns="91425" bIns="45700" anchor="t" anchorCtr="0">
              <a:spAutoFit/>
            </a:bodyPr>
            <a:lstStyle/>
            <a:p>
              <a:pPr>
                <a:buClr>
                  <a:schemeClr val="dk1"/>
                </a:buClr>
                <a:buSzPts val="2400"/>
              </a:pPr>
              <a:r>
                <a:rPr lang="hi-IN" sz="2400" b="1" dirty="0">
                  <a:solidFill>
                    <a:schemeClr val="dk1"/>
                  </a:solidFill>
                  <a:latin typeface="Open sans"/>
                  <a:ea typeface="Times New Roman"/>
                  <a:cs typeface="Times New Roman"/>
                  <a:sym typeface="Times New Roman"/>
                </a:rPr>
                <a:t>फॉल्स</a:t>
              </a:r>
              <a:endParaRPr dirty="0">
                <a:latin typeface="Open sans"/>
              </a:endParaRPr>
            </a:p>
          </p:txBody>
        </p:sp>
      </p:grpSp>
      <p:sp>
        <p:nvSpPr>
          <p:cNvPr id="154" name="Google Shape;154;p20"/>
          <p:cNvSpPr txBox="1"/>
          <p:nvPr/>
        </p:nvSpPr>
        <p:spPr>
          <a:xfrm>
            <a:off x="8458201" y="1143001"/>
            <a:ext cx="2359417" cy="769401"/>
          </a:xfrm>
          <a:prstGeom prst="rect">
            <a:avLst/>
          </a:prstGeom>
          <a:noFill/>
          <a:ln>
            <a:noFill/>
          </a:ln>
        </p:spPr>
        <p:txBody>
          <a:bodyPr spcFirstLastPara="1" wrap="square" lIns="91425" tIns="45700" rIns="91425" bIns="45700" anchor="t" anchorCtr="0">
            <a:spAutoFit/>
          </a:bodyPr>
          <a:lstStyle/>
          <a:p>
            <a:pPr>
              <a:buClr>
                <a:schemeClr val="dk1"/>
              </a:buClr>
              <a:buSzPts val="2200"/>
            </a:pPr>
            <a:r>
              <a:rPr lang="hi-IN" sz="2200" dirty="0">
                <a:solidFill>
                  <a:schemeClr val="dk1"/>
                </a:solidFill>
                <a:latin typeface="Open sans"/>
                <a:ea typeface="Times New Roman"/>
                <a:cs typeface="Times New Roman"/>
                <a:sym typeface="Times New Roman"/>
              </a:rPr>
              <a:t>भोजन और पानी की कमी</a:t>
            </a:r>
            <a:endParaRPr dirty="0">
              <a:latin typeface="Open sans"/>
            </a:endParaRPr>
          </a:p>
        </p:txBody>
      </p:sp>
      <p:pic>
        <p:nvPicPr>
          <p:cNvPr id="155" name="Google Shape;155;p20" descr="Workplace Injuries and How First Aid at ..."/>
          <p:cNvPicPr preferRelativeResize="0"/>
          <p:nvPr/>
        </p:nvPicPr>
        <p:blipFill rotWithShape="1">
          <a:blip r:embed="rId3">
            <a:alphaModFix/>
          </a:blip>
          <a:srcRect/>
          <a:stretch/>
        </p:blipFill>
        <p:spPr>
          <a:xfrm>
            <a:off x="4197351" y="2540000"/>
            <a:ext cx="3811587" cy="2368550"/>
          </a:xfrm>
          <a:prstGeom prst="rect">
            <a:avLst/>
          </a:prstGeom>
          <a:noFill/>
          <a:ln>
            <a:noFill/>
          </a:ln>
        </p:spPr>
      </p:pic>
      <p:pic>
        <p:nvPicPr>
          <p:cNvPr id="20" name="Picture 19"/>
          <p:cNvPicPr>
            <a:picLocks noChangeAspect="1"/>
          </p:cNvPicPr>
          <p:nvPr/>
        </p:nvPicPr>
        <p:blipFill>
          <a:blip r:embed="rId4"/>
          <a:stretch>
            <a:fillRect/>
          </a:stretch>
        </p:blipFill>
        <p:spPr>
          <a:xfrm>
            <a:off x="133607" y="6618"/>
            <a:ext cx="1999993" cy="1199019"/>
          </a:xfrm>
          <a:prstGeom prst="rect">
            <a:avLst/>
          </a:prstGeom>
          <a:noFill/>
          <a:ln>
            <a:noFill/>
          </a:ln>
        </p:spPr>
      </p:pic>
      <p:pic>
        <p:nvPicPr>
          <p:cNvPr id="21" name="Picture 20"/>
          <p:cNvPicPr>
            <a:picLocks noChangeAspect="1"/>
          </p:cNvPicPr>
          <p:nvPr/>
        </p:nvPicPr>
        <p:blipFill>
          <a:blip r:embed="rId5"/>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E8FC363E-0142-2F4E-545E-A97E39908DFB}"/>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1"/>
          <p:cNvSpPr txBox="1">
            <a:spLocks noGrp="1"/>
          </p:cNvSpPr>
          <p:nvPr>
            <p:ph type="title" idx="4294967295"/>
          </p:nvPr>
        </p:nvSpPr>
        <p:spPr>
          <a:xfrm>
            <a:off x="0" y="2903393"/>
            <a:ext cx="3948027" cy="7620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2600"/>
            </a:pPr>
            <a:r>
              <a:rPr lang="hi-IN" sz="4000" b="1" dirty="0">
                <a:solidFill>
                  <a:srgbClr val="C00000"/>
                </a:solidFill>
                <a:latin typeface="Open sans"/>
              </a:rPr>
              <a:t>क्रश सिंड्रोम</a:t>
            </a:r>
            <a:endParaRPr sz="4000" b="1" dirty="0">
              <a:solidFill>
                <a:srgbClr val="C00000"/>
              </a:solidFill>
              <a:latin typeface="Open sans"/>
            </a:endParaRPr>
          </a:p>
        </p:txBody>
      </p:sp>
      <p:sp>
        <p:nvSpPr>
          <p:cNvPr id="162" name="Google Shape;162;p21"/>
          <p:cNvSpPr txBox="1"/>
          <p:nvPr/>
        </p:nvSpPr>
        <p:spPr>
          <a:xfrm>
            <a:off x="7502943" y="6238816"/>
            <a:ext cx="2065310" cy="323968"/>
          </a:xfrm>
          <a:prstGeom prst="rect">
            <a:avLst/>
          </a:prstGeom>
          <a:noFill/>
          <a:ln>
            <a:noFill/>
          </a:ln>
        </p:spPr>
        <p:txBody>
          <a:bodyPr spcFirstLastPara="1" wrap="square" lIns="91425" tIns="45700" rIns="91425" bIns="45700" anchor="ctr" anchorCtr="0">
            <a:noAutofit/>
          </a:bodyPr>
          <a:lstStyle/>
          <a:p>
            <a:pPr algn="r">
              <a:buClr>
                <a:schemeClr val="dk1"/>
              </a:buClr>
              <a:buSzPts val="1000"/>
            </a:pPr>
            <a:r>
              <a:rPr lang="en-US" sz="1000">
                <a:solidFill>
                  <a:schemeClr val="dk1"/>
                </a:solidFill>
                <a:latin typeface="Gill Sans"/>
                <a:ea typeface="Gill Sans"/>
                <a:cs typeface="Gill Sans"/>
                <a:sym typeface="Gill Sans"/>
              </a:rPr>
              <a:t>​</a:t>
            </a:r>
            <a:endParaRPr sz="1000">
              <a:solidFill>
                <a:schemeClr val="dk1"/>
              </a:solidFill>
              <a:latin typeface="Gill Sans"/>
              <a:ea typeface="Gill Sans"/>
              <a:cs typeface="Gill Sans"/>
              <a:sym typeface="Gill Sans"/>
            </a:endParaRPr>
          </a:p>
        </p:txBody>
      </p:sp>
      <p:pic>
        <p:nvPicPr>
          <p:cNvPr id="164" name="Google Shape;164;p21"/>
          <p:cNvPicPr preferRelativeResize="0"/>
          <p:nvPr/>
        </p:nvPicPr>
        <p:blipFill rotWithShape="1">
          <a:blip r:embed="rId3">
            <a:alphaModFix/>
          </a:blip>
          <a:srcRect/>
          <a:stretch/>
        </p:blipFill>
        <p:spPr>
          <a:xfrm>
            <a:off x="3976255" y="1463018"/>
            <a:ext cx="4043391" cy="4601274"/>
          </a:xfrm>
          <a:prstGeom prst="rect">
            <a:avLst/>
          </a:prstGeom>
          <a:noFill/>
          <a:ln>
            <a:noFill/>
          </a:ln>
        </p:spPr>
      </p:pic>
      <p:pic>
        <p:nvPicPr>
          <p:cNvPr id="165" name="Google Shape;165;p21"/>
          <p:cNvPicPr preferRelativeResize="0"/>
          <p:nvPr/>
        </p:nvPicPr>
        <p:blipFill rotWithShape="1">
          <a:blip r:embed="rId4">
            <a:alphaModFix/>
          </a:blip>
          <a:srcRect/>
          <a:stretch/>
        </p:blipFill>
        <p:spPr>
          <a:xfrm>
            <a:off x="8187517" y="1469923"/>
            <a:ext cx="3519516" cy="4594369"/>
          </a:xfrm>
          <a:prstGeom prst="rect">
            <a:avLst/>
          </a:prstGeom>
          <a:noFill/>
          <a:ln>
            <a:noFill/>
          </a:ln>
        </p:spPr>
      </p:pic>
      <p:pic>
        <p:nvPicPr>
          <p:cNvPr id="8" name="Picture 7"/>
          <p:cNvPicPr>
            <a:picLocks noChangeAspect="1"/>
          </p:cNvPicPr>
          <p:nvPr/>
        </p:nvPicPr>
        <p:blipFill>
          <a:blip r:embed="rId5"/>
          <a:stretch>
            <a:fillRect/>
          </a:stretch>
        </p:blipFill>
        <p:spPr>
          <a:xfrm>
            <a:off x="0" y="0"/>
            <a:ext cx="2440349" cy="1463018"/>
          </a:xfrm>
          <a:prstGeom prst="rect">
            <a:avLst/>
          </a:prstGeom>
          <a:noFill/>
          <a:ln>
            <a:noFill/>
          </a:ln>
        </p:spPr>
      </p:pic>
      <p:pic>
        <p:nvPicPr>
          <p:cNvPr id="9" name="Picture 8"/>
          <p:cNvPicPr>
            <a:picLocks noChangeAspect="1"/>
          </p:cNvPicPr>
          <p:nvPr/>
        </p:nvPicPr>
        <p:blipFill>
          <a:blip r:embed="rId6"/>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3B40F036-8F4A-73E5-D173-6848D0C0208F}"/>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2" name="Google Shape;172;p22"/>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6</a:t>
            </a:fld>
            <a:endParaRPr/>
          </a:p>
        </p:txBody>
      </p:sp>
      <p:pic>
        <p:nvPicPr>
          <p:cNvPr id="173" name="Google Shape;173;p22"/>
          <p:cNvPicPr preferRelativeResize="0"/>
          <p:nvPr/>
        </p:nvPicPr>
        <p:blipFill rotWithShape="1">
          <a:blip r:embed="rId3">
            <a:alphaModFix/>
          </a:blip>
          <a:srcRect/>
          <a:stretch/>
        </p:blipFill>
        <p:spPr>
          <a:xfrm>
            <a:off x="5070764" y="1285090"/>
            <a:ext cx="6481959" cy="5298273"/>
          </a:xfrm>
          <a:prstGeom prst="rect">
            <a:avLst/>
          </a:prstGeom>
          <a:noFill/>
          <a:ln>
            <a:noFill/>
          </a:ln>
        </p:spPr>
      </p:pic>
      <p:pic>
        <p:nvPicPr>
          <p:cNvPr id="6" name="Picture 5"/>
          <p:cNvPicPr>
            <a:picLocks noChangeAspect="1"/>
          </p:cNvPicPr>
          <p:nvPr/>
        </p:nvPicPr>
        <p:blipFill>
          <a:blip r:embed="rId4"/>
          <a:stretch>
            <a:fillRect/>
          </a:stretch>
        </p:blipFill>
        <p:spPr>
          <a:xfrm>
            <a:off x="0" y="6618"/>
            <a:ext cx="2440349" cy="1456400"/>
          </a:xfrm>
          <a:prstGeom prst="rect">
            <a:avLst/>
          </a:prstGeom>
          <a:noFill/>
          <a:ln>
            <a:noFill/>
          </a:ln>
        </p:spPr>
      </p:pic>
      <p:pic>
        <p:nvPicPr>
          <p:cNvPr id="7" name="Picture 6"/>
          <p:cNvPicPr>
            <a:picLocks noChangeAspect="1"/>
          </p:cNvPicPr>
          <p:nvPr/>
        </p:nvPicPr>
        <p:blipFill>
          <a:blip r:embed="rId5"/>
          <a:stretch>
            <a:fillRect/>
          </a:stretch>
        </p:blipFill>
        <p:spPr>
          <a:xfrm>
            <a:off x="10817618" y="6619"/>
            <a:ext cx="1387082" cy="1157164"/>
          </a:xfrm>
          <a:prstGeom prst="rect">
            <a:avLst/>
          </a:prstGeom>
          <a:noFill/>
          <a:ln>
            <a:noFill/>
          </a:ln>
        </p:spPr>
      </p:pic>
      <p:sp>
        <p:nvSpPr>
          <p:cNvPr id="8" name="Google Shape;160;p21"/>
          <p:cNvSpPr txBox="1">
            <a:spLocks noGrp="1"/>
          </p:cNvSpPr>
          <p:nvPr>
            <p:ph type="title" idx="4294967295"/>
          </p:nvPr>
        </p:nvSpPr>
        <p:spPr>
          <a:xfrm>
            <a:off x="360218" y="2874818"/>
            <a:ext cx="3532101" cy="7620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2600"/>
            </a:pPr>
            <a:r>
              <a:rPr lang="hi-IN" sz="4000" b="1" dirty="0">
                <a:solidFill>
                  <a:srgbClr val="C00000"/>
                </a:solidFill>
                <a:latin typeface="Open sans"/>
              </a:rPr>
              <a:t>क्रश सिंड्रोम</a:t>
            </a:r>
            <a:endParaRPr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23185456-FE0A-0CAC-C6C2-0AB75B412F42}"/>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23"/>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7</a:t>
            </a:fld>
            <a:endParaRPr/>
          </a:p>
        </p:txBody>
      </p:sp>
      <p:pic>
        <p:nvPicPr>
          <p:cNvPr id="181" name="Google Shape;181;p23"/>
          <p:cNvPicPr preferRelativeResize="0"/>
          <p:nvPr/>
        </p:nvPicPr>
        <p:blipFill rotWithShape="1">
          <a:blip r:embed="rId3">
            <a:alphaModFix/>
          </a:blip>
          <a:srcRect/>
          <a:stretch/>
        </p:blipFill>
        <p:spPr>
          <a:xfrm>
            <a:off x="3782291" y="1234393"/>
            <a:ext cx="7728868" cy="5343097"/>
          </a:xfrm>
          <a:prstGeom prst="rect">
            <a:avLst/>
          </a:prstGeom>
          <a:noFill/>
          <a:ln>
            <a:noFill/>
          </a:ln>
        </p:spPr>
      </p:pic>
      <p:pic>
        <p:nvPicPr>
          <p:cNvPr id="6" name="Picture 5"/>
          <p:cNvPicPr>
            <a:picLocks noChangeAspect="1"/>
          </p:cNvPicPr>
          <p:nvPr/>
        </p:nvPicPr>
        <p:blipFill>
          <a:blip r:embed="rId4"/>
          <a:stretch>
            <a:fillRect/>
          </a:stretch>
        </p:blipFill>
        <p:spPr>
          <a:xfrm>
            <a:off x="0" y="6618"/>
            <a:ext cx="2440349" cy="1463018"/>
          </a:xfrm>
          <a:prstGeom prst="rect">
            <a:avLst/>
          </a:prstGeom>
          <a:noFill/>
          <a:ln>
            <a:noFill/>
          </a:ln>
        </p:spPr>
      </p:pic>
      <p:pic>
        <p:nvPicPr>
          <p:cNvPr id="7" name="Picture 6"/>
          <p:cNvPicPr>
            <a:picLocks noChangeAspect="1"/>
          </p:cNvPicPr>
          <p:nvPr/>
        </p:nvPicPr>
        <p:blipFill>
          <a:blip r:embed="rId5"/>
          <a:stretch>
            <a:fillRect/>
          </a:stretch>
        </p:blipFill>
        <p:spPr>
          <a:xfrm>
            <a:off x="10817618" y="6618"/>
            <a:ext cx="1387082" cy="1227775"/>
          </a:xfrm>
          <a:prstGeom prst="rect">
            <a:avLst/>
          </a:prstGeom>
          <a:noFill/>
          <a:ln>
            <a:noFill/>
          </a:ln>
        </p:spPr>
      </p:pic>
      <p:sp>
        <p:nvSpPr>
          <p:cNvPr id="8" name="Google Shape;160;p21"/>
          <p:cNvSpPr txBox="1">
            <a:spLocks/>
          </p:cNvSpPr>
          <p:nvPr/>
        </p:nvSpPr>
        <p:spPr>
          <a:xfrm>
            <a:off x="346363" y="2874818"/>
            <a:ext cx="2742387" cy="762000"/>
          </a:xfrm>
          <a:prstGeom prst="rect">
            <a:avLst/>
          </a:prstGeom>
          <a:no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कुचलने से लगी चोटें</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821023C2-F0B2-72CB-BEB5-154685F54947}"/>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7" name="Google Shape;187;p24"/>
          <p:cNvSpPr txBox="1">
            <a:spLocks noGrp="1"/>
          </p:cNvSpPr>
          <p:nvPr>
            <p:ph type="body" idx="4294967295"/>
          </p:nvPr>
        </p:nvSpPr>
        <p:spPr>
          <a:xfrm>
            <a:off x="4405745" y="1469636"/>
            <a:ext cx="6966239" cy="4439328"/>
          </a:xfrm>
          <a:prstGeom prst="rect">
            <a:avLst/>
          </a:prstGeom>
          <a:noFill/>
          <a:ln>
            <a:noFill/>
          </a:ln>
        </p:spPr>
        <p:txBody>
          <a:bodyPr spcFirstLastPara="1" wrap="square" lIns="91425" tIns="45700" rIns="91425" bIns="45700" anchor="t" anchorCtr="0">
            <a:noAutofit/>
          </a:bodyPr>
          <a:lstStyle/>
          <a:p>
            <a:pPr marL="228600" indent="-228600" algn="just">
              <a:lnSpc>
                <a:spcPct val="90000"/>
              </a:lnSpc>
              <a:spcBef>
                <a:spcPts val="0"/>
              </a:spcBef>
              <a:buSzPts val="3200"/>
            </a:pPr>
            <a:r>
              <a:rPr lang="hi-IN" sz="3500" dirty="0">
                <a:solidFill>
                  <a:schemeClr val="tx1"/>
                </a:solidFill>
                <a:latin typeface="Open sans"/>
                <a:ea typeface="Times New Roman"/>
                <a:cs typeface="Times New Roman"/>
                <a:sym typeface="Times New Roman"/>
              </a:rPr>
              <a:t>ब्लड टॉक्सिसिटी से होने वाली दिक्कतें जो किसी हाथ-पैर या मांसपेशियों के दबने और लंबे समय तक सर्कुलेशन में रुकावट आने के बाद होती हैं।</a:t>
            </a:r>
            <a:endParaRPr lang="en-US" sz="3500" dirty="0">
              <a:solidFill>
                <a:schemeClr val="tx1"/>
              </a:solidFill>
              <a:latin typeface="Open sans"/>
              <a:ea typeface="Times New Roman"/>
              <a:cs typeface="Times New Roman"/>
              <a:sym typeface="Times New Roman"/>
            </a:endParaRPr>
          </a:p>
          <a:p>
            <a:pPr marL="228600" indent="-228600" algn="just">
              <a:lnSpc>
                <a:spcPct val="90000"/>
              </a:lnSpc>
              <a:spcBef>
                <a:spcPts val="0"/>
              </a:spcBef>
              <a:buSzPts val="3200"/>
            </a:pPr>
            <a:endParaRPr lang="en-US" sz="3500" dirty="0">
              <a:solidFill>
                <a:schemeClr val="tx1"/>
              </a:solidFill>
              <a:latin typeface="Open sans"/>
              <a:ea typeface="Times New Roman"/>
              <a:cs typeface="Times New Roman"/>
              <a:sym typeface="Times New Roman"/>
            </a:endParaRPr>
          </a:p>
          <a:p>
            <a:pPr marL="228600" indent="-228600" algn="just">
              <a:lnSpc>
                <a:spcPct val="90000"/>
              </a:lnSpc>
              <a:spcBef>
                <a:spcPts val="0"/>
              </a:spcBef>
              <a:buSzPts val="3200"/>
            </a:pPr>
            <a:r>
              <a:rPr lang="hi-IN" sz="3500" dirty="0">
                <a:solidFill>
                  <a:schemeClr val="tx1"/>
                </a:solidFill>
                <a:latin typeface="Open sans"/>
                <a:ea typeface="Times New Roman"/>
                <a:cs typeface="Times New Roman"/>
                <a:sym typeface="Times New Roman"/>
              </a:rPr>
              <a:t>क्रश और कम्पार्टमेंट सिंड्रोम का इलाज तुरंत क्वालिफाइड मेडिकल स्टाफ से करवाना चाहिए, क्योंकि इनके असर जानलेवा हो सकते हैं।</a:t>
            </a:r>
            <a:endParaRPr sz="3500" dirty="0">
              <a:solidFill>
                <a:schemeClr val="tx1"/>
              </a:solidFill>
              <a:latin typeface="Open sans"/>
            </a:endParaRPr>
          </a:p>
        </p:txBody>
      </p:sp>
      <p:pic>
        <p:nvPicPr>
          <p:cNvPr id="5" name="Picture 4"/>
          <p:cNvPicPr>
            <a:picLocks noChangeAspect="1"/>
          </p:cNvPicPr>
          <p:nvPr/>
        </p:nvPicPr>
        <p:blipFill>
          <a:blip r:embed="rId3"/>
          <a:stretch>
            <a:fillRect/>
          </a:stretch>
        </p:blipFill>
        <p:spPr>
          <a:xfrm>
            <a:off x="0" y="6618"/>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04918" y="6618"/>
            <a:ext cx="1387082" cy="1227775"/>
          </a:xfrm>
          <a:prstGeom prst="rect">
            <a:avLst/>
          </a:prstGeom>
          <a:noFill/>
          <a:ln>
            <a:noFill/>
          </a:ln>
        </p:spPr>
      </p:pic>
      <p:sp>
        <p:nvSpPr>
          <p:cNvPr id="7" name="Google Shape;160;p21"/>
          <p:cNvSpPr txBox="1">
            <a:spLocks/>
          </p:cNvSpPr>
          <p:nvPr/>
        </p:nvSpPr>
        <p:spPr>
          <a:xfrm>
            <a:off x="360218" y="2369127"/>
            <a:ext cx="3532101" cy="126769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क्रश सिंड्रोम</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CC80DFDF-7575-C0C6-BBEB-CD5BCBA071BD}"/>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5"/>
          <p:cNvSpPr txBox="1">
            <a:spLocks noGrp="1"/>
          </p:cNvSpPr>
          <p:nvPr>
            <p:ph type="body" idx="4294967295"/>
          </p:nvPr>
        </p:nvSpPr>
        <p:spPr>
          <a:xfrm>
            <a:off x="3998100" y="1120093"/>
            <a:ext cx="7940622" cy="5364162"/>
          </a:xfrm>
          <a:prstGeom prst="rect">
            <a:avLst/>
          </a:prstGeom>
          <a:noFill/>
          <a:ln>
            <a:noFill/>
          </a:ln>
        </p:spPr>
        <p:txBody>
          <a:bodyPr spcFirstLastPara="1" wrap="square" lIns="91425" tIns="45700" rIns="91425" bIns="45700" anchor="t" anchorCtr="0">
            <a:normAutofit/>
          </a:bodyPr>
          <a:lstStyle/>
          <a:p>
            <a:pPr marL="228600" indent="-228600">
              <a:lnSpc>
                <a:spcPct val="80000"/>
              </a:lnSpc>
              <a:spcBef>
                <a:spcPts val="0"/>
              </a:spcBef>
              <a:buSzPts val="2800"/>
            </a:pPr>
            <a:r>
              <a:rPr lang="hi-IN" sz="3500" dirty="0">
                <a:latin typeface="Open sans"/>
                <a:ea typeface="Times New Roman"/>
                <a:cs typeface="Times New Roman"/>
                <a:sym typeface="Times New Roman"/>
              </a:rPr>
              <a:t>क्रश सिंड्रोम तब हो सकता है जब कोई अंग दो चीज़ों के बीच दबाव में फंस जाता है।</a:t>
            </a:r>
            <a:endParaRPr lang="en-US" sz="3500" dirty="0">
              <a:latin typeface="Open sans"/>
              <a:ea typeface="Times New Roman"/>
              <a:cs typeface="Times New Roman"/>
              <a:sym typeface="Times New Roman"/>
            </a:endParaRPr>
          </a:p>
          <a:p>
            <a:pPr marL="228600" indent="-228600">
              <a:lnSpc>
                <a:spcPct val="80000"/>
              </a:lnSpc>
              <a:spcBef>
                <a:spcPts val="0"/>
              </a:spcBef>
              <a:buSzPts val="2800"/>
            </a:pPr>
            <a:endParaRPr lang="en-US" sz="3500" dirty="0">
              <a:latin typeface="Open sans"/>
              <a:ea typeface="Times New Roman"/>
              <a:cs typeface="Times New Roman"/>
              <a:sym typeface="Times New Roman"/>
            </a:endParaRPr>
          </a:p>
          <a:p>
            <a:pPr marL="228600" indent="-228600">
              <a:lnSpc>
                <a:spcPct val="80000"/>
              </a:lnSpc>
              <a:spcBef>
                <a:spcPts val="0"/>
              </a:spcBef>
              <a:buSzPts val="2800"/>
            </a:pPr>
            <a:r>
              <a:rPr lang="hi-IN" sz="3500" dirty="0">
                <a:latin typeface="Open sans"/>
                <a:ea typeface="Times New Roman"/>
                <a:cs typeface="Times New Roman"/>
                <a:sym typeface="Times New Roman"/>
              </a:rPr>
              <a:t>यह ढही हुई इमारतों में फंसे लोगों में आम है।</a:t>
            </a:r>
            <a:endParaRPr lang="en-US" sz="3500" dirty="0">
              <a:latin typeface="Open sans"/>
              <a:ea typeface="Times New Roman"/>
              <a:cs typeface="Times New Roman"/>
              <a:sym typeface="Times New Roman"/>
            </a:endParaRPr>
          </a:p>
          <a:p>
            <a:pPr marL="228600" indent="-228600">
              <a:lnSpc>
                <a:spcPct val="80000"/>
              </a:lnSpc>
              <a:spcBef>
                <a:spcPts val="0"/>
              </a:spcBef>
              <a:buSzPts val="2800"/>
            </a:pPr>
            <a:endParaRPr lang="en-US" sz="3500" dirty="0">
              <a:latin typeface="Open sans"/>
              <a:ea typeface="Times New Roman"/>
              <a:cs typeface="Times New Roman"/>
              <a:sym typeface="Times New Roman"/>
            </a:endParaRPr>
          </a:p>
          <a:p>
            <a:pPr marL="228600" indent="-228600">
              <a:lnSpc>
                <a:spcPct val="80000"/>
              </a:lnSpc>
              <a:spcBef>
                <a:spcPts val="0"/>
              </a:spcBef>
              <a:buSzPts val="2800"/>
            </a:pPr>
            <a:r>
              <a:rPr lang="hi-IN" sz="3500" dirty="0">
                <a:latin typeface="Open sans"/>
                <a:ea typeface="Times New Roman"/>
                <a:cs typeface="Times New Roman"/>
                <a:sym typeface="Times New Roman"/>
              </a:rPr>
              <a:t>सूजन एक बड़ी समस्या हो सकती है, जिससे दूर तक खून की सप्लाई रुक सकती है।</a:t>
            </a:r>
            <a:endParaRPr lang="en-US" sz="3500" dirty="0">
              <a:latin typeface="Open sans"/>
              <a:ea typeface="Times New Roman"/>
              <a:cs typeface="Times New Roman"/>
              <a:sym typeface="Times New Roman"/>
            </a:endParaRPr>
          </a:p>
          <a:p>
            <a:pPr marL="228600" indent="-228600">
              <a:lnSpc>
                <a:spcPct val="80000"/>
              </a:lnSpc>
              <a:spcBef>
                <a:spcPts val="0"/>
              </a:spcBef>
              <a:buSzPts val="2800"/>
            </a:pPr>
            <a:r>
              <a:rPr lang="hi-IN" sz="3500" dirty="0">
                <a:latin typeface="Kokila" panose="020B0604020202020204" pitchFamily="34" charset="0"/>
                <a:cs typeface="Kokila" panose="020B0604020202020204" pitchFamily="34" charset="0"/>
              </a:rPr>
              <a:t>जब अवरोध हटाया जाता है और उसके पीछे जमा हुए </a:t>
            </a:r>
            <a:r>
              <a:rPr lang="hi-IN" sz="3500" dirty="0" err="1">
                <a:latin typeface="Kokila" panose="020B0604020202020204" pitchFamily="34" charset="0"/>
                <a:cs typeface="Kokila" panose="020B0604020202020204" pitchFamily="34" charset="0"/>
              </a:rPr>
              <a:t>टॉक्सिन</a:t>
            </a:r>
            <a:r>
              <a:rPr lang="hi-IN" sz="3500" dirty="0">
                <a:latin typeface="Kokila" panose="020B0604020202020204" pitchFamily="34" charset="0"/>
                <a:cs typeface="Kokila" panose="020B0604020202020204" pitchFamily="34" charset="0"/>
              </a:rPr>
              <a:t> रक्त प्रवाह में निकलकर हृदय तक पहुँचते हैं, तो मरीज़ों में </a:t>
            </a:r>
            <a:r>
              <a:rPr lang="hi-IN" sz="3500" i="1" dirty="0" err="1">
                <a:latin typeface="Kokila" panose="020B0604020202020204" pitchFamily="34" charset="0"/>
                <a:cs typeface="Kokila" panose="020B0604020202020204" pitchFamily="34" charset="0"/>
              </a:rPr>
              <a:t>टूर्निकेट</a:t>
            </a:r>
            <a:r>
              <a:rPr lang="hi-IN" sz="3500" i="1" dirty="0">
                <a:latin typeface="Kokila" panose="020B0604020202020204" pitchFamily="34" charset="0"/>
                <a:cs typeface="Kokila" panose="020B0604020202020204" pitchFamily="34" charset="0"/>
              </a:rPr>
              <a:t> </a:t>
            </a:r>
            <a:r>
              <a:rPr lang="hi-IN" sz="3500" i="1" dirty="0" err="1">
                <a:latin typeface="Kokila" panose="020B0604020202020204" pitchFamily="34" charset="0"/>
                <a:cs typeface="Kokila" panose="020B0604020202020204" pitchFamily="34" charset="0"/>
              </a:rPr>
              <a:t>शॉक</a:t>
            </a:r>
            <a:r>
              <a:rPr lang="hi-IN" sz="3500" dirty="0">
                <a:latin typeface="Kokila" panose="020B0604020202020204" pitchFamily="34" charset="0"/>
                <a:cs typeface="Kokila" panose="020B0604020202020204" pitchFamily="34" charset="0"/>
              </a:rPr>
              <a:t> हो सकता है, जिसके परिणाम अक्सर जानलेवा होते हैं।</a:t>
            </a:r>
          </a:p>
        </p:txBody>
      </p:sp>
      <p:pic>
        <p:nvPicPr>
          <p:cNvPr id="4" name="Picture 3"/>
          <p:cNvPicPr>
            <a:picLocks noChangeAspect="1"/>
          </p:cNvPicPr>
          <p:nvPr/>
        </p:nvPicPr>
        <p:blipFill>
          <a:blip r:embed="rId3"/>
          <a:stretch>
            <a:fillRect/>
          </a:stretch>
        </p:blipFill>
        <p:spPr>
          <a:xfrm>
            <a:off x="0" y="6618"/>
            <a:ext cx="2440349"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6" name="Google Shape;160;p21"/>
          <p:cNvSpPr txBox="1">
            <a:spLocks/>
          </p:cNvSpPr>
          <p:nvPr/>
        </p:nvSpPr>
        <p:spPr>
          <a:xfrm>
            <a:off x="360218" y="2369127"/>
            <a:ext cx="3532101" cy="126769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क्रश सिंड्रोम</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A49989C0-E12F-B349-5957-4AB79AF47274}"/>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6"/>
          <p:cNvSpPr txBox="1">
            <a:spLocks noGrp="1"/>
          </p:cNvSpPr>
          <p:nvPr>
            <p:ph type="body" idx="4294967295"/>
          </p:nvPr>
        </p:nvSpPr>
        <p:spPr>
          <a:xfrm>
            <a:off x="4114800" y="1295400"/>
            <a:ext cx="7661564" cy="5207000"/>
          </a:xfrm>
          <a:prstGeom prst="rect">
            <a:avLst/>
          </a:prstGeom>
          <a:noFill/>
          <a:ln>
            <a:noFill/>
          </a:ln>
        </p:spPr>
        <p:txBody>
          <a:bodyPr spcFirstLastPara="1" wrap="square" lIns="91425" tIns="45700" rIns="91425" bIns="45700" anchor="t" anchorCtr="0">
            <a:noAutofit/>
          </a:bodyPr>
          <a:lstStyle/>
          <a:p>
            <a:pPr marL="228600" indent="-228600" algn="just">
              <a:spcBef>
                <a:spcPts val="0"/>
              </a:spcBef>
              <a:buSzPts val="3200"/>
            </a:pPr>
            <a:r>
              <a:rPr lang="hi-IN" sz="3500" dirty="0">
                <a:solidFill>
                  <a:schemeClr val="tx1"/>
                </a:solidFill>
                <a:latin typeface="Open sans"/>
                <a:ea typeface="Times New Roman"/>
                <a:cs typeface="Times New Roman"/>
                <a:sym typeface="Times New Roman"/>
              </a:rPr>
              <a:t>क्रश सिंड्रोम वाले मरीज़ों पर हुई स्टडी के मुताबिक, अगर उन्हें समय पर सही इलाज मिल जाए, तो उनके ज़िंदा बचने की 60% संभावना होती है।</a:t>
            </a:r>
            <a:endParaRPr lang="en-US" sz="3500" dirty="0">
              <a:solidFill>
                <a:schemeClr val="tx1"/>
              </a:solidFill>
              <a:latin typeface="Open sans"/>
              <a:ea typeface="Times New Roman"/>
              <a:cs typeface="Times New Roman"/>
              <a:sym typeface="Times New Roman"/>
            </a:endParaRPr>
          </a:p>
          <a:p>
            <a:pPr marL="228600" indent="-228600" algn="just">
              <a:spcBef>
                <a:spcPts val="0"/>
              </a:spcBef>
              <a:buSzPts val="3200"/>
            </a:pPr>
            <a:endParaRPr lang="en-US" sz="3500" dirty="0">
              <a:solidFill>
                <a:schemeClr val="tx1"/>
              </a:solidFill>
              <a:latin typeface="Open sans"/>
              <a:ea typeface="Times New Roman"/>
              <a:cs typeface="Times New Roman"/>
              <a:sym typeface="Times New Roman"/>
            </a:endParaRPr>
          </a:p>
          <a:p>
            <a:pPr marL="228600" indent="-228600" algn="just">
              <a:spcBef>
                <a:spcPts val="0"/>
              </a:spcBef>
              <a:buSzPts val="3200"/>
            </a:pPr>
            <a:r>
              <a:rPr lang="hi-IN" sz="3500" dirty="0">
                <a:solidFill>
                  <a:schemeClr val="tx1"/>
                </a:solidFill>
                <a:latin typeface="Open sans"/>
                <a:ea typeface="Times New Roman"/>
                <a:cs typeface="Times New Roman"/>
                <a:sym typeface="Times New Roman"/>
              </a:rPr>
              <a:t>ज़रूरी नहीं कि हर घटना में क्रश सिंड्रोम हो, जहाँ पीड़ित फँस जाता है।</a:t>
            </a:r>
            <a:endParaRPr sz="3500" dirty="0">
              <a:solidFill>
                <a:schemeClr val="tx1"/>
              </a:solidFill>
              <a:latin typeface="Open sans"/>
            </a:endParaRPr>
          </a:p>
        </p:txBody>
      </p:sp>
      <p:pic>
        <p:nvPicPr>
          <p:cNvPr id="4" name="Picture 3"/>
          <p:cNvPicPr>
            <a:picLocks noChangeAspect="1"/>
          </p:cNvPicPr>
          <p:nvPr/>
        </p:nvPicPr>
        <p:blipFill>
          <a:blip r:embed="rId3"/>
          <a:stretch>
            <a:fillRect/>
          </a:stretch>
        </p:blipFill>
        <p:spPr>
          <a:xfrm>
            <a:off x="-222511" y="0"/>
            <a:ext cx="2440349"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6" name="Google Shape;160;p21"/>
          <p:cNvSpPr txBox="1">
            <a:spLocks/>
          </p:cNvSpPr>
          <p:nvPr/>
        </p:nvSpPr>
        <p:spPr>
          <a:xfrm>
            <a:off x="360218" y="2369127"/>
            <a:ext cx="3532101" cy="126769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क्रश सिंड्रोम</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7AD9CFC5-B919-FEF0-239E-DA342F326808}"/>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7"/>
          <p:cNvSpPr txBox="1">
            <a:spLocks noGrp="1"/>
          </p:cNvSpPr>
          <p:nvPr>
            <p:ph type="body" idx="4294967295"/>
          </p:nvPr>
        </p:nvSpPr>
        <p:spPr>
          <a:xfrm>
            <a:off x="3892319" y="1234393"/>
            <a:ext cx="7676225" cy="1267691"/>
          </a:xfrm>
          <a:prstGeom prst="rect">
            <a:avLst/>
          </a:prstGeom>
          <a:noFill/>
          <a:ln>
            <a:noFill/>
          </a:ln>
        </p:spPr>
        <p:txBody>
          <a:bodyPr spcFirstLastPara="1" wrap="square" lIns="91425" tIns="45700" rIns="91425" bIns="45700" anchor="t" anchorCtr="0">
            <a:noAutofit/>
          </a:bodyPr>
          <a:lstStyle/>
          <a:p>
            <a:pPr marL="228600" indent="-228600">
              <a:spcBef>
                <a:spcPts val="0"/>
              </a:spcBef>
              <a:buSzPts val="3200"/>
            </a:pPr>
            <a:r>
              <a:rPr lang="hi-IN" sz="3500" dirty="0">
                <a:solidFill>
                  <a:schemeClr val="tx1"/>
                </a:solidFill>
                <a:latin typeface="Open sans"/>
                <a:ea typeface="Times New Roman"/>
                <a:cs typeface="Times New Roman"/>
                <a:sym typeface="Times New Roman"/>
              </a:rPr>
              <a:t>आम तौर पर,</a:t>
            </a:r>
            <a:r>
              <a:rPr lang="en-IN" sz="3500" dirty="0">
                <a:solidFill>
                  <a:schemeClr val="tx1"/>
                </a:solidFill>
                <a:latin typeface="Open sans"/>
                <a:ea typeface="Times New Roman"/>
                <a:cs typeface="Times New Roman"/>
                <a:sym typeface="Times New Roman"/>
              </a:rPr>
              <a:t> </a:t>
            </a:r>
            <a:r>
              <a:rPr lang="hi-IN" sz="3500" dirty="0">
                <a:solidFill>
                  <a:schemeClr val="tx1"/>
                </a:solidFill>
                <a:latin typeface="Open sans"/>
                <a:ea typeface="Times New Roman"/>
                <a:cs typeface="Times New Roman"/>
                <a:sym typeface="Times New Roman"/>
              </a:rPr>
              <a:t>इस सिंड्रोम को तीन वजहों से माना जा सकता है: -</a:t>
            </a:r>
            <a:r>
              <a:rPr lang="en-IN" sz="3500" dirty="0">
                <a:solidFill>
                  <a:schemeClr val="tx1"/>
                </a:solidFill>
                <a:latin typeface="Open sans"/>
                <a:ea typeface="Times New Roman"/>
                <a:cs typeface="Times New Roman"/>
                <a:sym typeface="Times New Roman"/>
              </a:rPr>
              <a:t> </a:t>
            </a:r>
          </a:p>
          <a:p>
            <a:pPr indent="-457200">
              <a:spcBef>
                <a:spcPts val="0"/>
              </a:spcBef>
              <a:buSzPts val="3200"/>
              <a:buFont typeface="Wingdings" panose="05000000000000000000" pitchFamily="2" charset="2"/>
              <a:buChar char="ü"/>
            </a:pPr>
            <a:r>
              <a:rPr lang="en-IN" sz="3500" dirty="0">
                <a:solidFill>
                  <a:schemeClr val="tx1"/>
                </a:solidFill>
                <a:latin typeface="Open sans"/>
                <a:ea typeface="Times New Roman"/>
                <a:cs typeface="Times New Roman"/>
                <a:sym typeface="Times New Roman"/>
              </a:rPr>
              <a:t>   </a:t>
            </a:r>
            <a:r>
              <a:rPr lang="hi-IN" sz="3500" dirty="0">
                <a:solidFill>
                  <a:schemeClr val="tx1"/>
                </a:solidFill>
                <a:latin typeface="Open sans"/>
                <a:ea typeface="Times New Roman"/>
                <a:cs typeface="Times New Roman"/>
                <a:sym typeface="Times New Roman"/>
              </a:rPr>
              <a:t>मांसपेशियों का शामिल होना</a:t>
            </a:r>
            <a:endParaRPr lang="hi-IN" sz="3500" u="sng" dirty="0">
              <a:solidFill>
                <a:srgbClr val="FF3300"/>
              </a:solidFill>
              <a:latin typeface="Times New Roman"/>
              <a:ea typeface="Times New Roman"/>
              <a:cs typeface="Times New Roman"/>
              <a:sym typeface="Times New Roman"/>
            </a:endParaRPr>
          </a:p>
        </p:txBody>
      </p:sp>
      <p:sp>
        <p:nvSpPr>
          <p:cNvPr id="206" name="Google Shape;206;p27"/>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11</a:t>
            </a:fld>
            <a:endParaRPr/>
          </a:p>
        </p:txBody>
      </p:sp>
      <p:pic>
        <p:nvPicPr>
          <p:cNvPr id="207" name="Google Shape;207;p27"/>
          <p:cNvPicPr preferRelativeResize="0"/>
          <p:nvPr/>
        </p:nvPicPr>
        <p:blipFill rotWithShape="1">
          <a:blip r:embed="rId3">
            <a:alphaModFix/>
          </a:blip>
          <a:srcRect/>
          <a:stretch/>
        </p:blipFill>
        <p:spPr>
          <a:xfrm>
            <a:off x="4384962" y="3002972"/>
            <a:ext cx="7183582" cy="3685309"/>
          </a:xfrm>
          <a:prstGeom prst="rect">
            <a:avLst/>
          </a:prstGeom>
          <a:noFill/>
          <a:ln>
            <a:noFill/>
          </a:ln>
        </p:spPr>
      </p:pic>
      <p:pic>
        <p:nvPicPr>
          <p:cNvPr id="5" name="Picture 4"/>
          <p:cNvPicPr>
            <a:picLocks noChangeAspect="1"/>
          </p:cNvPicPr>
          <p:nvPr/>
        </p:nvPicPr>
        <p:blipFill>
          <a:blip r:embed="rId4"/>
          <a:stretch>
            <a:fillRect/>
          </a:stretch>
        </p:blipFill>
        <p:spPr>
          <a:xfrm>
            <a:off x="0" y="0"/>
            <a:ext cx="2217838" cy="1463018"/>
          </a:xfrm>
          <a:prstGeom prst="rect">
            <a:avLst/>
          </a:prstGeom>
          <a:noFill/>
          <a:ln>
            <a:noFill/>
          </a:ln>
        </p:spPr>
      </p:pic>
      <p:pic>
        <p:nvPicPr>
          <p:cNvPr id="6" name="Picture 5"/>
          <p:cNvPicPr>
            <a:picLocks noChangeAspect="1"/>
          </p:cNvPicPr>
          <p:nvPr/>
        </p:nvPicPr>
        <p:blipFill>
          <a:blip r:embed="rId5"/>
          <a:stretch>
            <a:fillRect/>
          </a:stretch>
        </p:blipFill>
        <p:spPr>
          <a:xfrm>
            <a:off x="10817618" y="6618"/>
            <a:ext cx="1387082" cy="1227775"/>
          </a:xfrm>
          <a:prstGeom prst="rect">
            <a:avLst/>
          </a:prstGeom>
          <a:noFill/>
          <a:ln>
            <a:noFill/>
          </a:ln>
        </p:spPr>
      </p:pic>
      <p:sp>
        <p:nvSpPr>
          <p:cNvPr id="7" name="Google Shape;160;p21"/>
          <p:cNvSpPr txBox="1">
            <a:spLocks/>
          </p:cNvSpPr>
          <p:nvPr/>
        </p:nvSpPr>
        <p:spPr>
          <a:xfrm>
            <a:off x="96982" y="2369127"/>
            <a:ext cx="3422073" cy="126769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क्रश सिंड्रोम</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6F416168-2861-BD58-1BB2-B2CDC0121B95}"/>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8"/>
          <p:cNvSpPr txBox="1">
            <a:spLocks noGrp="1"/>
          </p:cNvSpPr>
          <p:nvPr>
            <p:ph type="body" idx="4294967295"/>
          </p:nvPr>
        </p:nvSpPr>
        <p:spPr>
          <a:xfrm>
            <a:off x="4333401" y="762000"/>
            <a:ext cx="7232071" cy="6096000"/>
          </a:xfrm>
          <a:prstGeom prst="rect">
            <a:avLst/>
          </a:prstGeom>
          <a:noFill/>
          <a:ln>
            <a:noFill/>
          </a:ln>
        </p:spPr>
        <p:txBody>
          <a:bodyPr spcFirstLastPara="1" wrap="square" lIns="91425" tIns="45700" rIns="91425" bIns="45700" anchor="t" anchorCtr="0">
            <a:noAutofit/>
          </a:bodyPr>
          <a:lstStyle/>
          <a:p>
            <a:pPr marL="685800" lvl="1" indent="-457200">
              <a:buSzPts val="3200"/>
              <a:buFont typeface="Wingdings" panose="05000000000000000000" pitchFamily="2" charset="2"/>
              <a:buChar char="ü"/>
            </a:pPr>
            <a:r>
              <a:rPr lang="hi-IN" sz="2800" dirty="0">
                <a:solidFill>
                  <a:schemeClr val="tx1"/>
                </a:solidFill>
                <a:latin typeface="Open sans"/>
                <a:ea typeface="Times New Roman"/>
                <a:cs typeface="Times New Roman"/>
                <a:sym typeface="Times New Roman"/>
              </a:rPr>
              <a:t>लंबे समय तक संपीड़न</a:t>
            </a:r>
            <a:endParaRPr sz="3200" u="sng" dirty="0">
              <a:solidFill>
                <a:srgbClr val="FF3300"/>
              </a:solidFill>
              <a:latin typeface="Times New Roman"/>
              <a:ea typeface="Times New Roman"/>
              <a:cs typeface="Times New Roman"/>
              <a:sym typeface="Times New Roman"/>
            </a:endParaRPr>
          </a:p>
          <a:p>
            <a:pPr marL="457200" lvl="1" indent="-25400">
              <a:buSzPts val="3200"/>
              <a:buNone/>
            </a:pPr>
            <a:endParaRPr sz="3200" u="sng" dirty="0">
              <a:solidFill>
                <a:srgbClr val="FF3300"/>
              </a:solidFill>
              <a:latin typeface="Times New Roman"/>
              <a:ea typeface="Times New Roman"/>
              <a:cs typeface="Times New Roman"/>
              <a:sym typeface="Times New Roman"/>
            </a:endParaRPr>
          </a:p>
          <a:p>
            <a:pPr marL="457200" lvl="1" indent="-25400">
              <a:buSzPts val="3200"/>
              <a:buNone/>
            </a:pPr>
            <a:endParaRPr sz="3200" u="sng" dirty="0">
              <a:solidFill>
                <a:srgbClr val="FF3300"/>
              </a:solidFill>
              <a:latin typeface="Times New Roman"/>
              <a:ea typeface="Times New Roman"/>
              <a:cs typeface="Times New Roman"/>
              <a:sym typeface="Times New Roman"/>
            </a:endParaRPr>
          </a:p>
          <a:p>
            <a:pPr marL="457200" lvl="1" indent="-25400">
              <a:buSzPts val="3200"/>
              <a:buNone/>
            </a:pPr>
            <a:endParaRPr sz="3200" u="sng" dirty="0">
              <a:solidFill>
                <a:srgbClr val="FF3300"/>
              </a:solidFill>
              <a:latin typeface="Times New Roman"/>
              <a:ea typeface="Times New Roman"/>
              <a:cs typeface="Times New Roman"/>
              <a:sym typeface="Times New Roman"/>
            </a:endParaRPr>
          </a:p>
          <a:p>
            <a:pPr marL="457200" lvl="1" indent="-228600">
              <a:buSzPts val="3200"/>
            </a:pPr>
            <a:endParaRPr lang="en-US" sz="2800" dirty="0">
              <a:solidFill>
                <a:schemeClr val="tx1"/>
              </a:solidFill>
              <a:latin typeface="Open sans"/>
              <a:ea typeface="Times New Roman"/>
              <a:cs typeface="Times New Roman"/>
              <a:sym typeface="Times New Roman"/>
            </a:endParaRPr>
          </a:p>
          <a:p>
            <a:pPr marL="685800" lvl="1" indent="-457200">
              <a:buSzPts val="3200"/>
              <a:buFont typeface="Wingdings" panose="05000000000000000000" pitchFamily="2" charset="2"/>
              <a:buChar char="ü"/>
            </a:pPr>
            <a:r>
              <a:rPr lang="hi-IN" sz="2800" dirty="0">
                <a:solidFill>
                  <a:schemeClr val="tx1"/>
                </a:solidFill>
                <a:latin typeface="Open sans"/>
                <a:ea typeface="Times New Roman"/>
                <a:cs typeface="Times New Roman"/>
                <a:sym typeface="Times New Roman"/>
              </a:rPr>
              <a:t>समझौता किया गया परिसंचरण</a:t>
            </a:r>
            <a:endParaRPr sz="1400" dirty="0">
              <a:solidFill>
                <a:schemeClr val="tx1"/>
              </a:solidFill>
              <a:latin typeface="Open sans"/>
            </a:endParaRPr>
          </a:p>
        </p:txBody>
      </p:sp>
      <p:sp>
        <p:nvSpPr>
          <p:cNvPr id="213" name="Google Shape;213;p28"/>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12</a:t>
            </a:fld>
            <a:endParaRPr/>
          </a:p>
        </p:txBody>
      </p:sp>
      <p:pic>
        <p:nvPicPr>
          <p:cNvPr id="214" name="Google Shape;214;p28"/>
          <p:cNvPicPr preferRelativeResize="0"/>
          <p:nvPr/>
        </p:nvPicPr>
        <p:blipFill rotWithShape="1">
          <a:blip r:embed="rId3">
            <a:alphaModFix/>
          </a:blip>
          <a:srcRect/>
          <a:stretch/>
        </p:blipFill>
        <p:spPr>
          <a:xfrm>
            <a:off x="4518869" y="1463017"/>
            <a:ext cx="3619500" cy="2243137"/>
          </a:xfrm>
          <a:prstGeom prst="rect">
            <a:avLst/>
          </a:prstGeom>
          <a:noFill/>
          <a:ln>
            <a:noFill/>
          </a:ln>
        </p:spPr>
      </p:pic>
      <p:pic>
        <p:nvPicPr>
          <p:cNvPr id="215" name="Google Shape;215;p28"/>
          <p:cNvPicPr preferRelativeResize="0"/>
          <p:nvPr/>
        </p:nvPicPr>
        <p:blipFill rotWithShape="1">
          <a:blip r:embed="rId4">
            <a:alphaModFix/>
          </a:blip>
          <a:srcRect/>
          <a:stretch/>
        </p:blipFill>
        <p:spPr>
          <a:xfrm>
            <a:off x="4535632" y="4376739"/>
            <a:ext cx="7239000" cy="2281237"/>
          </a:xfrm>
          <a:prstGeom prst="rect">
            <a:avLst/>
          </a:prstGeom>
          <a:noFill/>
          <a:ln>
            <a:noFill/>
          </a:ln>
        </p:spPr>
      </p:pic>
      <p:pic>
        <p:nvPicPr>
          <p:cNvPr id="216" name="Google Shape;216;p28"/>
          <p:cNvPicPr preferRelativeResize="0"/>
          <p:nvPr/>
        </p:nvPicPr>
        <p:blipFill rotWithShape="1">
          <a:blip r:embed="rId5">
            <a:alphaModFix/>
          </a:blip>
          <a:srcRect/>
          <a:stretch/>
        </p:blipFill>
        <p:spPr>
          <a:xfrm>
            <a:off x="8255144" y="1448731"/>
            <a:ext cx="3505200" cy="2243137"/>
          </a:xfrm>
          <a:prstGeom prst="rect">
            <a:avLst/>
          </a:prstGeom>
          <a:noFill/>
          <a:ln>
            <a:noFill/>
          </a:ln>
        </p:spPr>
      </p:pic>
      <p:pic>
        <p:nvPicPr>
          <p:cNvPr id="7" name="Picture 6"/>
          <p:cNvPicPr>
            <a:picLocks noChangeAspect="1"/>
          </p:cNvPicPr>
          <p:nvPr/>
        </p:nvPicPr>
        <p:blipFill>
          <a:blip r:embed="rId6"/>
          <a:stretch>
            <a:fillRect/>
          </a:stretch>
        </p:blipFill>
        <p:spPr>
          <a:xfrm>
            <a:off x="0" y="213096"/>
            <a:ext cx="2440349" cy="1463018"/>
          </a:xfrm>
          <a:prstGeom prst="rect">
            <a:avLst/>
          </a:prstGeom>
          <a:noFill/>
          <a:ln>
            <a:noFill/>
          </a:ln>
        </p:spPr>
      </p:pic>
      <p:pic>
        <p:nvPicPr>
          <p:cNvPr id="8" name="Picture 7"/>
          <p:cNvPicPr>
            <a:picLocks noChangeAspect="1"/>
          </p:cNvPicPr>
          <p:nvPr/>
        </p:nvPicPr>
        <p:blipFill>
          <a:blip r:embed="rId7"/>
          <a:stretch>
            <a:fillRect/>
          </a:stretch>
        </p:blipFill>
        <p:spPr>
          <a:xfrm>
            <a:off x="10817618" y="6618"/>
            <a:ext cx="1387082" cy="1227775"/>
          </a:xfrm>
          <a:prstGeom prst="rect">
            <a:avLst/>
          </a:prstGeom>
          <a:noFill/>
          <a:ln>
            <a:noFill/>
          </a:ln>
        </p:spPr>
      </p:pic>
      <p:sp>
        <p:nvSpPr>
          <p:cNvPr id="9" name="Google Shape;160;p21"/>
          <p:cNvSpPr txBox="1">
            <a:spLocks/>
          </p:cNvSpPr>
          <p:nvPr/>
        </p:nvSpPr>
        <p:spPr>
          <a:xfrm>
            <a:off x="360218" y="2369127"/>
            <a:ext cx="3532101" cy="126769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क्रश सिंड्रोम</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E430C798-16D3-8D82-A9B1-71B62F7798F5}"/>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2" name="Google Shape;222;p29"/>
          <p:cNvSpPr txBox="1"/>
          <p:nvPr/>
        </p:nvSpPr>
        <p:spPr>
          <a:xfrm>
            <a:off x="3754581" y="1234394"/>
            <a:ext cx="7952509" cy="4847752"/>
          </a:xfrm>
          <a:prstGeom prst="rect">
            <a:avLst/>
          </a:prstGeom>
          <a:noFill/>
          <a:ln>
            <a:noFill/>
          </a:ln>
        </p:spPr>
        <p:txBody>
          <a:bodyPr spcFirstLastPara="1" wrap="square" lIns="92050" tIns="46025" rIns="92050" bIns="46025" anchor="t" anchorCtr="0">
            <a:noAutofit/>
          </a:bodyPr>
          <a:lstStyle/>
          <a:p>
            <a:pPr marL="457200" indent="-152400">
              <a:buClr>
                <a:schemeClr val="lt2"/>
              </a:buClr>
              <a:buSzPts val="4800"/>
              <a:buFont typeface="Arial" pitchFamily="34" charset="0"/>
              <a:buChar char="•"/>
            </a:pPr>
            <a:r>
              <a:rPr lang="hi-IN" sz="3500" dirty="0">
                <a:solidFill>
                  <a:schemeClr val="dk1"/>
                </a:solidFill>
                <a:latin typeface="Times New Roman"/>
                <a:ea typeface="Times New Roman"/>
                <a:cs typeface="Times New Roman"/>
                <a:sym typeface="Times New Roman"/>
              </a:rPr>
              <a:t>कम्प्रेशन का समय एक घंटे जितना कम हो सकता है, लेकिन औसत समय 4-6 घंटे या उससे ज़्यादा होता है।</a:t>
            </a:r>
            <a:endParaRPr lang="en-US" sz="3500" dirty="0">
              <a:solidFill>
                <a:schemeClr val="dk1"/>
              </a:solidFill>
              <a:latin typeface="Times New Roman"/>
              <a:ea typeface="Times New Roman"/>
              <a:cs typeface="Times New Roman"/>
              <a:sym typeface="Times New Roman"/>
            </a:endParaRPr>
          </a:p>
          <a:p>
            <a:pPr marL="457200" indent="-152400">
              <a:buClr>
                <a:schemeClr val="lt2"/>
              </a:buClr>
              <a:buSzPts val="4800"/>
              <a:buFont typeface="Arial" pitchFamily="34" charset="0"/>
              <a:buChar char="•"/>
            </a:pPr>
            <a:endParaRPr lang="en-US" sz="3500" dirty="0">
              <a:solidFill>
                <a:schemeClr val="dk1"/>
              </a:solidFill>
              <a:latin typeface="Times New Roman"/>
              <a:ea typeface="Times New Roman"/>
              <a:cs typeface="Times New Roman"/>
              <a:sym typeface="Times New Roman"/>
            </a:endParaRPr>
          </a:p>
          <a:p>
            <a:pPr marL="457200" indent="-152400" algn="just">
              <a:buClr>
                <a:schemeClr val="lt2"/>
              </a:buClr>
              <a:buSzPts val="4800"/>
              <a:buFont typeface="Arial" pitchFamily="34" charset="0"/>
              <a:buChar char="•"/>
            </a:pPr>
            <a:r>
              <a:rPr lang="hi-IN" sz="3500" dirty="0">
                <a:latin typeface="Kokila" panose="020B0604020202020204" pitchFamily="34" charset="0"/>
                <a:cs typeface="Kokila" panose="020B0604020202020204" pitchFamily="34" charset="0"/>
              </a:rPr>
              <a:t>जब किसी व्यक्ति में </a:t>
            </a:r>
            <a:r>
              <a:rPr lang="hi-IN" sz="3500" dirty="0" err="1">
                <a:latin typeface="Kokila" panose="020B0604020202020204" pitchFamily="34" charset="0"/>
                <a:cs typeface="Kokila" panose="020B0604020202020204" pitchFamily="34" charset="0"/>
              </a:rPr>
              <a:t>क्रश</a:t>
            </a:r>
            <a:r>
              <a:rPr lang="hi-IN" sz="3500" dirty="0">
                <a:latin typeface="Kokila" panose="020B0604020202020204" pitchFamily="34" charset="0"/>
                <a:cs typeface="Kokila" panose="020B0604020202020204" pitchFamily="34" charset="0"/>
              </a:rPr>
              <a:t> इंजरी का संदेह हो, तो </a:t>
            </a:r>
            <a:r>
              <a:rPr lang="hi-IN" sz="3500" dirty="0" err="1">
                <a:latin typeface="Kokila" panose="020B0604020202020204" pitchFamily="34" charset="0"/>
                <a:cs typeface="Kokila" panose="020B0604020202020204" pitchFamily="34" charset="0"/>
              </a:rPr>
              <a:t>बचावकर्मी</a:t>
            </a:r>
            <a:r>
              <a:rPr lang="hi-IN" sz="3500" dirty="0">
                <a:latin typeface="Kokila" panose="020B0604020202020204" pitchFamily="34" charset="0"/>
                <a:cs typeface="Kokila" panose="020B0604020202020204" pitchFamily="34" charset="0"/>
              </a:rPr>
              <a:t> के सामने सबसे बड़ी चुनौती यह होती है कि वह आसपास मौजूद मददगार लोगों को उपचार शुरू होने से पहले </a:t>
            </a:r>
            <a:r>
              <a:rPr lang="hi-IN" sz="3500" dirty="0" err="1">
                <a:latin typeface="Kokila" panose="020B0604020202020204" pitchFamily="34" charset="0"/>
                <a:cs typeface="Kokila" panose="020B0604020202020204" pitchFamily="34" charset="0"/>
              </a:rPr>
              <a:t>कम्प्रेशन</a:t>
            </a:r>
            <a:r>
              <a:rPr lang="hi-IN" sz="3500" dirty="0">
                <a:latin typeface="Kokila" panose="020B0604020202020204" pitchFamily="34" charset="0"/>
                <a:cs typeface="Kokila" panose="020B0604020202020204" pitchFamily="34" charset="0"/>
              </a:rPr>
              <a:t> फोर्स हटाने की कोशिश करने से रोक सके।</a:t>
            </a:r>
            <a:endParaRPr sz="3500" dirty="0">
              <a:solidFill>
                <a:schemeClr val="dk1"/>
              </a:solidFill>
              <a:latin typeface="Kokila" panose="020B0604020202020204" pitchFamily="34" charset="0"/>
              <a:ea typeface="Times New Roman"/>
              <a:cs typeface="Kokila" panose="020B0604020202020204" pitchFamily="34" charset="0"/>
              <a:sym typeface="Times New Roman"/>
            </a:endParaRPr>
          </a:p>
        </p:txBody>
      </p:sp>
      <p:pic>
        <p:nvPicPr>
          <p:cNvPr id="4" name="Picture 3"/>
          <p:cNvPicPr>
            <a:picLocks noChangeAspect="1"/>
          </p:cNvPicPr>
          <p:nvPr/>
        </p:nvPicPr>
        <p:blipFill>
          <a:blip r:embed="rId3"/>
          <a:stretch>
            <a:fillRect/>
          </a:stretch>
        </p:blipFill>
        <p:spPr>
          <a:xfrm>
            <a:off x="0" y="0"/>
            <a:ext cx="2217838"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6" name="Google Shape;160;p21"/>
          <p:cNvSpPr txBox="1">
            <a:spLocks/>
          </p:cNvSpPr>
          <p:nvPr/>
        </p:nvSpPr>
        <p:spPr>
          <a:xfrm>
            <a:off x="360218" y="2369127"/>
            <a:ext cx="3532101" cy="126769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FF0000"/>
              </a:buClr>
              <a:buSzPts val="2600"/>
            </a:pPr>
            <a:r>
              <a:rPr lang="hi-IN" sz="4000" b="1" dirty="0">
                <a:solidFill>
                  <a:srgbClr val="C00000"/>
                </a:solidFill>
                <a:latin typeface="Open sans"/>
              </a:rPr>
              <a:t>क्रश सिंड्रोम</a:t>
            </a:r>
            <a:endParaRPr lang="en-US"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5ED82273-BBE6-6ADF-7FE7-4E0E4B104DC4}"/>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0"/>
          <p:cNvSpPr txBox="1">
            <a:spLocks noGrp="1"/>
          </p:cNvSpPr>
          <p:nvPr>
            <p:ph type="title" idx="4294967295"/>
          </p:nvPr>
        </p:nvSpPr>
        <p:spPr>
          <a:xfrm>
            <a:off x="235527" y="2659516"/>
            <a:ext cx="3721200" cy="10668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3200"/>
            </a:pPr>
            <a:r>
              <a:rPr lang="hi-IN" sz="4000" b="1" dirty="0">
                <a:solidFill>
                  <a:srgbClr val="C00000"/>
                </a:solidFill>
                <a:latin typeface="Open sans"/>
              </a:rPr>
              <a:t>क्रश सिंड्रोम के संकेत और लक्षण</a:t>
            </a:r>
            <a:endParaRPr lang="en-US" sz="3200" b="1" dirty="0">
              <a:solidFill>
                <a:srgbClr val="C00000"/>
              </a:solidFill>
              <a:latin typeface="Open sans"/>
            </a:endParaRPr>
          </a:p>
        </p:txBody>
      </p:sp>
      <p:sp>
        <p:nvSpPr>
          <p:cNvPr id="228" name="Google Shape;228;p30"/>
          <p:cNvSpPr txBox="1">
            <a:spLocks noGrp="1"/>
          </p:cNvSpPr>
          <p:nvPr>
            <p:ph type="body" idx="4294967295"/>
          </p:nvPr>
        </p:nvSpPr>
        <p:spPr>
          <a:xfrm>
            <a:off x="3956728" y="1066800"/>
            <a:ext cx="6177871" cy="5410200"/>
          </a:xfrm>
          <a:prstGeom prst="rect">
            <a:avLst/>
          </a:prstGeom>
          <a:noFill/>
          <a:ln>
            <a:noFill/>
          </a:ln>
        </p:spPr>
        <p:txBody>
          <a:bodyPr spcFirstLastPara="1" wrap="square" lIns="91425" tIns="45700" rIns="91425" bIns="45700" anchor="t" anchorCtr="0">
            <a:normAutofit/>
          </a:bodyPr>
          <a:lstStyle/>
          <a:p>
            <a:pPr marL="228600" indent="-228600">
              <a:lnSpc>
                <a:spcPct val="90000"/>
              </a:lnSpc>
              <a:spcBef>
                <a:spcPts val="0"/>
              </a:spcBef>
              <a:buSzPts val="3200"/>
            </a:pPr>
            <a:r>
              <a:rPr lang="hi-IN" sz="3200" b="1" dirty="0">
                <a:latin typeface="Kokila" panose="020B0604020202020204" pitchFamily="34" charset="0"/>
                <a:cs typeface="Kokila" panose="020B0604020202020204" pitchFamily="34" charset="0"/>
              </a:rPr>
              <a:t>चिंता</a:t>
            </a:r>
            <a:endParaRPr sz="3200" b="1" dirty="0">
              <a:latin typeface="Kokila" panose="020B0604020202020204" pitchFamily="34" charset="0"/>
              <a:cs typeface="Kokila" panose="020B0604020202020204" pitchFamily="34" charset="0"/>
            </a:endParaRPr>
          </a:p>
          <a:p>
            <a:pPr marL="228600" indent="-25400">
              <a:lnSpc>
                <a:spcPct val="90000"/>
              </a:lnSpc>
              <a:buSzPts val="3200"/>
              <a:buNone/>
            </a:pPr>
            <a:endParaRPr sz="3200" b="1" dirty="0"/>
          </a:p>
          <a:p>
            <a:pPr marL="228600" indent="-228600">
              <a:lnSpc>
                <a:spcPct val="90000"/>
              </a:lnSpc>
              <a:buSzPts val="3200"/>
              <a:buNone/>
            </a:pPr>
            <a:endParaRPr sz="3200" b="1" dirty="0"/>
          </a:p>
          <a:p>
            <a:pPr marL="228600" indent="-228600">
              <a:lnSpc>
                <a:spcPct val="90000"/>
              </a:lnSpc>
              <a:buSzPts val="1600"/>
              <a:buNone/>
            </a:pPr>
            <a:endParaRPr sz="1600" b="1" dirty="0"/>
          </a:p>
          <a:p>
            <a:pPr marL="228600" indent="-228600">
              <a:lnSpc>
                <a:spcPct val="90000"/>
              </a:lnSpc>
              <a:buSzPts val="1600"/>
              <a:buNone/>
            </a:pPr>
            <a:endParaRPr sz="1600" b="1" dirty="0"/>
          </a:p>
          <a:p>
            <a:pPr marL="228600" indent="-228600">
              <a:lnSpc>
                <a:spcPct val="90000"/>
              </a:lnSpc>
              <a:buSzPts val="1600"/>
              <a:buNone/>
            </a:pPr>
            <a:endParaRPr sz="1600" b="1" dirty="0"/>
          </a:p>
          <a:p>
            <a:pPr marL="228600" indent="-228600">
              <a:lnSpc>
                <a:spcPct val="90000"/>
              </a:lnSpc>
              <a:buSzPts val="1600"/>
              <a:buNone/>
            </a:pPr>
            <a:endParaRPr sz="1600" b="1" dirty="0"/>
          </a:p>
          <a:p>
            <a:pPr marL="228600" indent="-228600">
              <a:lnSpc>
                <a:spcPct val="90000"/>
              </a:lnSpc>
              <a:buSzPts val="1600"/>
              <a:buNone/>
            </a:pPr>
            <a:endParaRPr sz="1600" b="1" dirty="0">
              <a:latin typeface="Open sans"/>
            </a:endParaRPr>
          </a:p>
          <a:p>
            <a:pPr marL="228600" indent="-228600">
              <a:lnSpc>
                <a:spcPct val="90000"/>
              </a:lnSpc>
              <a:buSzPts val="3200"/>
            </a:pPr>
            <a:r>
              <a:rPr lang="hi-IN" sz="3200" b="1" dirty="0">
                <a:solidFill>
                  <a:srgbClr val="FF0000"/>
                </a:solidFill>
                <a:latin typeface="Kokila" panose="020B0604020202020204" pitchFamily="34" charset="0"/>
                <a:cs typeface="Kokila" panose="020B0604020202020204" pitchFamily="34" charset="0"/>
              </a:rPr>
              <a:t>साँस लेने में कठिनाई</a:t>
            </a:r>
            <a:endParaRPr sz="3200" b="1" dirty="0">
              <a:solidFill>
                <a:srgbClr val="FF0000"/>
              </a:solidFill>
              <a:latin typeface="Kokila" panose="020B0604020202020204" pitchFamily="34" charset="0"/>
              <a:cs typeface="Kokila" panose="020B0604020202020204" pitchFamily="34" charset="0"/>
            </a:endParaRPr>
          </a:p>
        </p:txBody>
      </p:sp>
      <p:pic>
        <p:nvPicPr>
          <p:cNvPr id="230" name="Google Shape;230;p30"/>
          <p:cNvPicPr preferRelativeResize="0"/>
          <p:nvPr/>
        </p:nvPicPr>
        <p:blipFill rotWithShape="1">
          <a:blip r:embed="rId3">
            <a:alphaModFix/>
          </a:blip>
          <a:srcRect/>
          <a:stretch/>
        </p:blipFill>
        <p:spPr>
          <a:xfrm>
            <a:off x="3956729" y="1585231"/>
            <a:ext cx="3657600" cy="2133600"/>
          </a:xfrm>
          <a:prstGeom prst="rect">
            <a:avLst/>
          </a:prstGeom>
          <a:noFill/>
          <a:ln>
            <a:noFill/>
          </a:ln>
        </p:spPr>
      </p:pic>
      <p:pic>
        <p:nvPicPr>
          <p:cNvPr id="231" name="Google Shape;231;p30"/>
          <p:cNvPicPr preferRelativeResize="0"/>
          <p:nvPr/>
        </p:nvPicPr>
        <p:blipFill rotWithShape="1">
          <a:blip r:embed="rId4">
            <a:alphaModFix/>
          </a:blip>
          <a:srcRect/>
          <a:stretch/>
        </p:blipFill>
        <p:spPr>
          <a:xfrm>
            <a:off x="7783513" y="1585231"/>
            <a:ext cx="3962400" cy="1981200"/>
          </a:xfrm>
          <a:prstGeom prst="rect">
            <a:avLst/>
          </a:prstGeom>
          <a:noFill/>
          <a:ln>
            <a:noFill/>
          </a:ln>
        </p:spPr>
      </p:pic>
      <p:pic>
        <p:nvPicPr>
          <p:cNvPr id="232" name="Google Shape;232;p30"/>
          <p:cNvPicPr preferRelativeResize="0"/>
          <p:nvPr/>
        </p:nvPicPr>
        <p:blipFill rotWithShape="1">
          <a:blip r:embed="rId5">
            <a:alphaModFix/>
          </a:blip>
          <a:srcRect/>
          <a:stretch/>
        </p:blipFill>
        <p:spPr>
          <a:xfrm>
            <a:off x="8545513" y="3886200"/>
            <a:ext cx="3200400" cy="2468562"/>
          </a:xfrm>
          <a:prstGeom prst="rect">
            <a:avLst/>
          </a:prstGeom>
          <a:noFill/>
          <a:ln>
            <a:noFill/>
          </a:ln>
        </p:spPr>
      </p:pic>
      <p:pic>
        <p:nvPicPr>
          <p:cNvPr id="8" name="Picture 7"/>
          <p:cNvPicPr>
            <a:picLocks noChangeAspect="1"/>
          </p:cNvPicPr>
          <p:nvPr/>
        </p:nvPicPr>
        <p:blipFill>
          <a:blip r:embed="rId6"/>
          <a:stretch>
            <a:fillRect/>
          </a:stretch>
        </p:blipFill>
        <p:spPr>
          <a:xfrm>
            <a:off x="0" y="122213"/>
            <a:ext cx="2440349" cy="1463018"/>
          </a:xfrm>
          <a:prstGeom prst="rect">
            <a:avLst/>
          </a:prstGeom>
          <a:noFill/>
          <a:ln>
            <a:noFill/>
          </a:ln>
        </p:spPr>
      </p:pic>
      <p:pic>
        <p:nvPicPr>
          <p:cNvPr id="9" name="Picture 8"/>
          <p:cNvPicPr>
            <a:picLocks noChangeAspect="1"/>
          </p:cNvPicPr>
          <p:nvPr/>
        </p:nvPicPr>
        <p:blipFill>
          <a:blip r:embed="rId7"/>
          <a:stretch>
            <a:fillRect/>
          </a:stretch>
        </p:blipFill>
        <p:spPr>
          <a:xfrm>
            <a:off x="10817618" y="6618"/>
            <a:ext cx="1387082" cy="1350012"/>
          </a:xfrm>
          <a:prstGeom prst="rect">
            <a:avLst/>
          </a:prstGeom>
          <a:noFill/>
          <a:ln>
            <a:noFill/>
          </a:ln>
        </p:spPr>
      </p:pic>
      <p:sp>
        <p:nvSpPr>
          <p:cNvPr id="2" name="Slide Number Placeholder 1">
            <a:extLst>
              <a:ext uri="{FF2B5EF4-FFF2-40B4-BE49-F238E27FC236}">
                <a16:creationId xmlns:a16="http://schemas.microsoft.com/office/drawing/2014/main" id="{B5DCB532-E058-705E-B7B1-816B73D85659}"/>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1"/>
          <p:cNvSpPr txBox="1">
            <a:spLocks noGrp="1"/>
          </p:cNvSpPr>
          <p:nvPr>
            <p:ph type="body" idx="4294967295"/>
          </p:nvPr>
        </p:nvSpPr>
        <p:spPr>
          <a:xfrm>
            <a:off x="3837708" y="1066800"/>
            <a:ext cx="6358803" cy="5486400"/>
          </a:xfrm>
          <a:prstGeom prst="rect">
            <a:avLst/>
          </a:prstGeom>
          <a:noFill/>
          <a:ln>
            <a:noFill/>
          </a:ln>
        </p:spPr>
        <p:txBody>
          <a:bodyPr spcFirstLastPara="1" wrap="square" lIns="91425" tIns="45700" rIns="91425" bIns="45700" anchor="t" anchorCtr="0">
            <a:normAutofit/>
          </a:bodyPr>
          <a:lstStyle/>
          <a:p>
            <a:pPr marL="228600" indent="-184150">
              <a:lnSpc>
                <a:spcPct val="90000"/>
              </a:lnSpc>
              <a:spcBef>
                <a:spcPts val="0"/>
              </a:spcBef>
              <a:buSzPts val="700"/>
              <a:buNone/>
            </a:pPr>
            <a:endParaRPr sz="3500" b="1" dirty="0">
              <a:latin typeface="Kokila" panose="020B0604020202020204" pitchFamily="34" charset="0"/>
              <a:cs typeface="Kokila" panose="020B0604020202020204" pitchFamily="34" charset="0"/>
            </a:endParaRPr>
          </a:p>
          <a:p>
            <a:pPr marL="228600" indent="-228600">
              <a:lnSpc>
                <a:spcPct val="90000"/>
              </a:lnSpc>
              <a:buSzPts val="3200"/>
            </a:pPr>
            <a:endParaRPr lang="en-US" sz="3500" dirty="0">
              <a:latin typeface="Kokila" panose="020B0604020202020204" pitchFamily="34" charset="0"/>
              <a:cs typeface="Kokila" panose="020B0604020202020204" pitchFamily="34" charset="0"/>
            </a:endParaRPr>
          </a:p>
          <a:p>
            <a:pPr marL="228600" indent="-228600">
              <a:lnSpc>
                <a:spcPct val="90000"/>
              </a:lnSpc>
              <a:buSzPts val="3200"/>
            </a:pPr>
            <a:r>
              <a:rPr lang="hi-IN" sz="3500" dirty="0">
                <a:latin typeface="Kokila" panose="020B0604020202020204" pitchFamily="34" charset="0"/>
                <a:cs typeface="Kokila" panose="020B0604020202020204" pitchFamily="34" charset="0"/>
              </a:rPr>
              <a:t>रक्तचाप कम होना </a:t>
            </a:r>
            <a:endParaRPr sz="3500" dirty="0">
              <a:latin typeface="Kokila" panose="020B0604020202020204" pitchFamily="34" charset="0"/>
              <a:cs typeface="Kokila" panose="020B0604020202020204" pitchFamily="34" charset="0"/>
            </a:endParaRPr>
          </a:p>
          <a:p>
            <a:pPr marL="228600" indent="-25400">
              <a:lnSpc>
                <a:spcPct val="90000"/>
              </a:lnSpc>
              <a:buSzPts val="3200"/>
              <a:buNone/>
            </a:pPr>
            <a:endParaRPr sz="3500" dirty="0">
              <a:latin typeface="Kokila" panose="020B0604020202020204" pitchFamily="34" charset="0"/>
              <a:cs typeface="Kokila" panose="020B0604020202020204" pitchFamily="34" charset="0"/>
            </a:endParaRPr>
          </a:p>
          <a:p>
            <a:pPr marL="228600" indent="-25400">
              <a:lnSpc>
                <a:spcPct val="90000"/>
              </a:lnSpc>
              <a:buSzPts val="3200"/>
              <a:buNone/>
            </a:pPr>
            <a:endParaRPr sz="3500" dirty="0">
              <a:latin typeface="Kokila" panose="020B0604020202020204" pitchFamily="34" charset="0"/>
              <a:cs typeface="Kokila" panose="020B0604020202020204" pitchFamily="34" charset="0"/>
            </a:endParaRPr>
          </a:p>
          <a:p>
            <a:pPr marL="228600" indent="-228600">
              <a:lnSpc>
                <a:spcPct val="90000"/>
              </a:lnSpc>
              <a:buSzPts val="3200"/>
              <a:buNone/>
            </a:pPr>
            <a:endParaRPr sz="3500" dirty="0">
              <a:latin typeface="Kokila" panose="020B0604020202020204" pitchFamily="34" charset="0"/>
              <a:cs typeface="Kokila" panose="020B0604020202020204" pitchFamily="34" charset="0"/>
            </a:endParaRPr>
          </a:p>
          <a:p>
            <a:pPr marL="228600" indent="-228600">
              <a:lnSpc>
                <a:spcPct val="90000"/>
              </a:lnSpc>
              <a:buSzPts val="3200"/>
            </a:pPr>
            <a:r>
              <a:rPr lang="hi-IN" sz="3500" dirty="0">
                <a:latin typeface="Kokila" panose="020B0604020202020204" pitchFamily="34" charset="0"/>
                <a:cs typeface="Kokila" panose="020B0604020202020204" pitchFamily="34" charset="0"/>
              </a:rPr>
              <a:t>शरीर के तापमान में बदलाव</a:t>
            </a:r>
            <a:endParaRPr sz="3500" dirty="0">
              <a:latin typeface="Kokila" panose="020B0604020202020204" pitchFamily="34" charset="0"/>
              <a:cs typeface="Kokila" panose="020B0604020202020204" pitchFamily="34" charset="0"/>
            </a:endParaRPr>
          </a:p>
        </p:txBody>
      </p:sp>
      <p:sp>
        <p:nvSpPr>
          <p:cNvPr id="238" name="Google Shape;238;p31"/>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15</a:t>
            </a:fld>
            <a:endParaRPr/>
          </a:p>
        </p:txBody>
      </p:sp>
      <p:pic>
        <p:nvPicPr>
          <p:cNvPr id="239" name="Google Shape;239;p31"/>
          <p:cNvPicPr preferRelativeResize="0"/>
          <p:nvPr/>
        </p:nvPicPr>
        <p:blipFill rotWithShape="1">
          <a:blip r:embed="rId3">
            <a:alphaModFix/>
          </a:blip>
          <a:srcRect/>
          <a:stretch/>
        </p:blipFill>
        <p:spPr>
          <a:xfrm>
            <a:off x="7202757" y="1450929"/>
            <a:ext cx="3886200" cy="2376725"/>
          </a:xfrm>
          <a:prstGeom prst="rect">
            <a:avLst/>
          </a:prstGeom>
          <a:noFill/>
          <a:ln>
            <a:noFill/>
          </a:ln>
        </p:spPr>
      </p:pic>
      <p:pic>
        <p:nvPicPr>
          <p:cNvPr id="240" name="Google Shape;240;p31"/>
          <p:cNvPicPr preferRelativeResize="0"/>
          <p:nvPr/>
        </p:nvPicPr>
        <p:blipFill rotWithShape="1">
          <a:blip r:embed="rId4">
            <a:alphaModFix/>
          </a:blip>
          <a:srcRect/>
          <a:stretch/>
        </p:blipFill>
        <p:spPr>
          <a:xfrm>
            <a:off x="7413523" y="4325851"/>
            <a:ext cx="3675434" cy="2389909"/>
          </a:xfrm>
          <a:prstGeom prst="rect">
            <a:avLst/>
          </a:prstGeom>
          <a:noFill/>
          <a:ln>
            <a:noFill/>
          </a:ln>
        </p:spPr>
      </p:pic>
      <p:pic>
        <p:nvPicPr>
          <p:cNvPr id="6" name="Picture 5"/>
          <p:cNvPicPr>
            <a:picLocks noChangeAspect="1"/>
          </p:cNvPicPr>
          <p:nvPr/>
        </p:nvPicPr>
        <p:blipFill>
          <a:blip r:embed="rId5"/>
          <a:stretch>
            <a:fillRect/>
          </a:stretch>
        </p:blipFill>
        <p:spPr>
          <a:xfrm>
            <a:off x="1" y="68591"/>
            <a:ext cx="2212258" cy="1326275"/>
          </a:xfrm>
          <a:prstGeom prst="rect">
            <a:avLst/>
          </a:prstGeom>
          <a:noFill/>
          <a:ln>
            <a:noFill/>
          </a:ln>
        </p:spPr>
      </p:pic>
      <p:pic>
        <p:nvPicPr>
          <p:cNvPr id="7" name="Picture 6"/>
          <p:cNvPicPr>
            <a:picLocks noChangeAspect="1"/>
          </p:cNvPicPr>
          <p:nvPr/>
        </p:nvPicPr>
        <p:blipFill>
          <a:blip r:embed="rId6"/>
          <a:stretch>
            <a:fillRect/>
          </a:stretch>
        </p:blipFill>
        <p:spPr>
          <a:xfrm>
            <a:off x="10804918" y="68591"/>
            <a:ext cx="1387082" cy="1227775"/>
          </a:xfrm>
          <a:prstGeom prst="rect">
            <a:avLst/>
          </a:prstGeom>
          <a:noFill/>
          <a:ln>
            <a:noFill/>
          </a:ln>
        </p:spPr>
      </p:pic>
      <p:sp>
        <p:nvSpPr>
          <p:cNvPr id="8" name="Google Shape;227;p30"/>
          <p:cNvSpPr txBox="1">
            <a:spLocks noGrp="1"/>
          </p:cNvSpPr>
          <p:nvPr>
            <p:ph type="title" idx="4294967295"/>
          </p:nvPr>
        </p:nvSpPr>
        <p:spPr>
          <a:xfrm>
            <a:off x="235527" y="2659516"/>
            <a:ext cx="3602181" cy="10668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3200"/>
            </a:pPr>
            <a:r>
              <a:rPr lang="hi-IN" sz="4000" b="1" dirty="0">
                <a:solidFill>
                  <a:srgbClr val="C00000"/>
                </a:solidFill>
                <a:latin typeface="Open sans"/>
              </a:rPr>
              <a:t>क्रश सिंड्रोम के संकेत और लक्षण</a:t>
            </a:r>
            <a:endParaRPr lang="en-US" sz="3200" b="1" dirty="0">
              <a:solidFill>
                <a:srgbClr val="C00000"/>
              </a:solidFill>
              <a:latin typeface="Open sans"/>
            </a:endParaRPr>
          </a:p>
        </p:txBody>
      </p:sp>
      <p:sp>
        <p:nvSpPr>
          <p:cNvPr id="2" name="Slide Number Placeholder 1">
            <a:extLst>
              <a:ext uri="{FF2B5EF4-FFF2-40B4-BE49-F238E27FC236}">
                <a16:creationId xmlns:a16="http://schemas.microsoft.com/office/drawing/2014/main" id="{96DAA871-205C-D1A3-BDA1-6197149F40B4}"/>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2"/>
          <p:cNvSpPr txBox="1">
            <a:spLocks noGrp="1"/>
          </p:cNvSpPr>
          <p:nvPr>
            <p:ph type="body" idx="4294967295"/>
          </p:nvPr>
        </p:nvSpPr>
        <p:spPr>
          <a:xfrm>
            <a:off x="3546764" y="1234392"/>
            <a:ext cx="6892635" cy="4937807"/>
          </a:xfrm>
          <a:prstGeom prst="rect">
            <a:avLst/>
          </a:prstGeom>
          <a:noFill/>
          <a:ln>
            <a:noFill/>
          </a:ln>
        </p:spPr>
        <p:txBody>
          <a:bodyPr spcFirstLastPara="1" wrap="square" lIns="91425" tIns="45700" rIns="91425" bIns="45700" anchor="t" anchorCtr="0">
            <a:noAutofit/>
          </a:bodyPr>
          <a:lstStyle/>
          <a:p>
            <a:pPr marL="228600" indent="-228600">
              <a:lnSpc>
                <a:spcPct val="90000"/>
              </a:lnSpc>
              <a:spcBef>
                <a:spcPts val="0"/>
              </a:spcBef>
              <a:buSzPts val="3200"/>
            </a:pPr>
            <a:r>
              <a:rPr lang="hi-IN" sz="3500" dirty="0">
                <a:latin typeface="Kokila" panose="020B0604020202020204" pitchFamily="34" charset="0"/>
                <a:cs typeface="Kokila" panose="020B0604020202020204" pitchFamily="34" charset="0"/>
              </a:rPr>
              <a:t>तेज़ पल्स</a:t>
            </a:r>
            <a:endParaRPr lang="en-US" sz="3500" dirty="0">
              <a:latin typeface="Kokila" panose="020B0604020202020204" pitchFamily="34" charset="0"/>
              <a:cs typeface="Kokila" panose="020B0604020202020204" pitchFamily="34" charset="0"/>
            </a:endParaRPr>
          </a:p>
          <a:p>
            <a:pPr marL="228600" indent="-228600">
              <a:lnSpc>
                <a:spcPct val="90000"/>
              </a:lnSpc>
              <a:spcBef>
                <a:spcPts val="0"/>
              </a:spcBef>
              <a:buSzPts val="3200"/>
            </a:pPr>
            <a:endParaRPr lang="en-US" sz="3500" dirty="0">
              <a:latin typeface="Kokila" panose="020B0604020202020204" pitchFamily="34" charset="0"/>
              <a:cs typeface="Kokila" panose="020B0604020202020204" pitchFamily="34" charset="0"/>
            </a:endParaRPr>
          </a:p>
          <a:p>
            <a:pPr marL="228600" indent="-228600">
              <a:lnSpc>
                <a:spcPct val="90000"/>
              </a:lnSpc>
              <a:spcBef>
                <a:spcPts val="0"/>
              </a:spcBef>
              <a:buSzPts val="3200"/>
            </a:pPr>
            <a:r>
              <a:rPr lang="hi-IN" sz="3500" dirty="0">
                <a:latin typeface="Kokila" panose="020B0604020202020204" pitchFamily="34" charset="0"/>
                <a:cs typeface="Kokila" panose="020B0604020202020204" pitchFamily="34" charset="0"/>
              </a:rPr>
              <a:t>कार्डियक डेफिशियेंसी</a:t>
            </a:r>
            <a:endParaRPr lang="en-US" sz="3500" dirty="0">
              <a:latin typeface="Kokila" panose="020B0604020202020204" pitchFamily="34" charset="0"/>
              <a:cs typeface="Kokila" panose="020B0604020202020204" pitchFamily="34" charset="0"/>
            </a:endParaRPr>
          </a:p>
          <a:p>
            <a:pPr marL="228600" indent="-228600">
              <a:lnSpc>
                <a:spcPct val="90000"/>
              </a:lnSpc>
              <a:spcBef>
                <a:spcPts val="0"/>
              </a:spcBef>
              <a:buSzPts val="3200"/>
            </a:pPr>
            <a:endParaRPr lang="en-US" sz="3500" dirty="0">
              <a:latin typeface="Kokila" panose="020B0604020202020204" pitchFamily="34" charset="0"/>
              <a:cs typeface="Kokila" panose="020B0604020202020204" pitchFamily="34" charset="0"/>
            </a:endParaRPr>
          </a:p>
          <a:p>
            <a:pPr marL="228600" indent="-228600">
              <a:lnSpc>
                <a:spcPct val="90000"/>
              </a:lnSpc>
              <a:spcBef>
                <a:spcPts val="0"/>
              </a:spcBef>
              <a:buSzPts val="3200"/>
            </a:pPr>
            <a:r>
              <a:rPr lang="hi-IN" sz="3500" dirty="0">
                <a:latin typeface="Kokila" panose="020B0604020202020204" pitchFamily="34" charset="0"/>
                <a:cs typeface="Kokila" panose="020B0604020202020204" pitchFamily="34" charset="0"/>
              </a:rPr>
              <a:t>बेहोशी</a:t>
            </a:r>
            <a:endParaRPr sz="3500" b="1" dirty="0">
              <a:solidFill>
                <a:srgbClr val="FF0000"/>
              </a:solidFill>
              <a:latin typeface="Kokila" panose="020B0604020202020204" pitchFamily="34" charset="0"/>
              <a:cs typeface="Kokila" panose="020B0604020202020204" pitchFamily="34" charset="0"/>
            </a:endParaRPr>
          </a:p>
        </p:txBody>
      </p:sp>
      <p:pic>
        <p:nvPicPr>
          <p:cNvPr id="247" name="Google Shape;247;p32"/>
          <p:cNvPicPr preferRelativeResize="0"/>
          <p:nvPr/>
        </p:nvPicPr>
        <p:blipFill rotWithShape="1">
          <a:blip r:embed="rId3">
            <a:alphaModFix/>
          </a:blip>
          <a:srcRect/>
          <a:stretch/>
        </p:blipFill>
        <p:spPr>
          <a:xfrm>
            <a:off x="8424069" y="1308099"/>
            <a:ext cx="3486150" cy="2590800"/>
          </a:xfrm>
          <a:prstGeom prst="rect">
            <a:avLst/>
          </a:prstGeom>
          <a:noFill/>
          <a:ln>
            <a:noFill/>
          </a:ln>
        </p:spPr>
      </p:pic>
      <p:pic>
        <p:nvPicPr>
          <p:cNvPr id="248" name="Google Shape;248;p32"/>
          <p:cNvPicPr preferRelativeResize="0"/>
          <p:nvPr/>
        </p:nvPicPr>
        <p:blipFill rotWithShape="1">
          <a:blip r:embed="rId4">
            <a:alphaModFix/>
          </a:blip>
          <a:srcRect/>
          <a:stretch/>
        </p:blipFill>
        <p:spPr>
          <a:xfrm>
            <a:off x="8424069" y="4158277"/>
            <a:ext cx="3365500" cy="2273300"/>
          </a:xfrm>
          <a:prstGeom prst="rect">
            <a:avLst/>
          </a:prstGeom>
          <a:noFill/>
          <a:ln>
            <a:noFill/>
          </a:ln>
        </p:spPr>
      </p:pic>
      <p:pic>
        <p:nvPicPr>
          <p:cNvPr id="249" name="Google Shape;249;p32"/>
          <p:cNvPicPr preferRelativeResize="0"/>
          <p:nvPr/>
        </p:nvPicPr>
        <p:blipFill rotWithShape="1">
          <a:blip r:embed="rId5">
            <a:alphaModFix/>
          </a:blip>
          <a:srcRect/>
          <a:stretch/>
        </p:blipFill>
        <p:spPr>
          <a:xfrm>
            <a:off x="3524249" y="4154512"/>
            <a:ext cx="3429000" cy="2273300"/>
          </a:xfrm>
          <a:prstGeom prst="rect">
            <a:avLst/>
          </a:prstGeom>
          <a:noFill/>
          <a:ln>
            <a:noFill/>
          </a:ln>
        </p:spPr>
      </p:pic>
      <p:pic>
        <p:nvPicPr>
          <p:cNvPr id="7" name="Picture 6"/>
          <p:cNvPicPr>
            <a:picLocks noChangeAspect="1"/>
          </p:cNvPicPr>
          <p:nvPr/>
        </p:nvPicPr>
        <p:blipFill>
          <a:blip r:embed="rId6"/>
          <a:stretch>
            <a:fillRect/>
          </a:stretch>
        </p:blipFill>
        <p:spPr>
          <a:xfrm>
            <a:off x="1" y="0"/>
            <a:ext cx="2075944" cy="1244553"/>
          </a:xfrm>
          <a:prstGeom prst="rect">
            <a:avLst/>
          </a:prstGeom>
          <a:noFill/>
          <a:ln>
            <a:noFill/>
          </a:ln>
        </p:spPr>
      </p:pic>
      <p:pic>
        <p:nvPicPr>
          <p:cNvPr id="8" name="Picture 7"/>
          <p:cNvPicPr>
            <a:picLocks noChangeAspect="1"/>
          </p:cNvPicPr>
          <p:nvPr/>
        </p:nvPicPr>
        <p:blipFill>
          <a:blip r:embed="rId7"/>
          <a:stretch>
            <a:fillRect/>
          </a:stretch>
        </p:blipFill>
        <p:spPr>
          <a:xfrm>
            <a:off x="10817618" y="6619"/>
            <a:ext cx="1387082" cy="1227774"/>
          </a:xfrm>
          <a:prstGeom prst="rect">
            <a:avLst/>
          </a:prstGeom>
          <a:noFill/>
          <a:ln>
            <a:noFill/>
          </a:ln>
        </p:spPr>
      </p:pic>
      <p:sp>
        <p:nvSpPr>
          <p:cNvPr id="9" name="Google Shape;227;p30"/>
          <p:cNvSpPr txBox="1">
            <a:spLocks noGrp="1"/>
          </p:cNvSpPr>
          <p:nvPr>
            <p:ph type="title" idx="4294967295"/>
          </p:nvPr>
        </p:nvSpPr>
        <p:spPr>
          <a:xfrm>
            <a:off x="235527" y="2659516"/>
            <a:ext cx="3311237" cy="10668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3200"/>
            </a:pPr>
            <a:r>
              <a:rPr lang="hi-IN" sz="3600" b="1" dirty="0">
                <a:solidFill>
                  <a:srgbClr val="C00000"/>
                </a:solidFill>
                <a:latin typeface="Open sans"/>
              </a:rPr>
              <a:t>क्रश सिंड्रोम के संकेत और लक्षण</a:t>
            </a:r>
            <a:endParaRPr lang="en-US" sz="2800" b="1" dirty="0">
              <a:solidFill>
                <a:srgbClr val="C00000"/>
              </a:solidFill>
              <a:latin typeface="Open sans"/>
            </a:endParaRPr>
          </a:p>
        </p:txBody>
      </p:sp>
      <p:sp>
        <p:nvSpPr>
          <p:cNvPr id="2" name="Slide Number Placeholder 1">
            <a:extLst>
              <a:ext uri="{FF2B5EF4-FFF2-40B4-BE49-F238E27FC236}">
                <a16:creationId xmlns:a16="http://schemas.microsoft.com/office/drawing/2014/main" id="{32D30859-45C7-C18B-AD3E-6C477BDA7383}"/>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3"/>
          <p:cNvSpPr txBox="1">
            <a:spLocks noGrp="1"/>
          </p:cNvSpPr>
          <p:nvPr>
            <p:ph type="body" idx="4294967295"/>
          </p:nvPr>
        </p:nvSpPr>
        <p:spPr>
          <a:xfrm>
            <a:off x="4156364" y="1108364"/>
            <a:ext cx="6661254" cy="5469554"/>
          </a:xfrm>
          <a:prstGeom prst="rect">
            <a:avLst/>
          </a:prstGeom>
          <a:noFill/>
          <a:ln>
            <a:noFill/>
          </a:ln>
        </p:spPr>
        <p:txBody>
          <a:bodyPr spcFirstLastPara="1" wrap="square" lIns="91425" tIns="45700" rIns="91425" bIns="45700" anchor="t" anchorCtr="0">
            <a:noAutofit/>
          </a:bodyPr>
          <a:lstStyle/>
          <a:p>
            <a:pPr marL="228600" indent="-101600">
              <a:lnSpc>
                <a:spcPct val="90000"/>
              </a:lnSpc>
              <a:spcBef>
                <a:spcPts val="0"/>
              </a:spcBef>
              <a:buSzPts val="2000"/>
              <a:buNone/>
            </a:pPr>
            <a:endParaRPr sz="3500" b="1" dirty="0">
              <a:latin typeface="Kokila" panose="020B0604020202020204" pitchFamily="34" charset="0"/>
              <a:cs typeface="Kokila" panose="020B0604020202020204" pitchFamily="34" charset="0"/>
            </a:endParaRPr>
          </a:p>
          <a:p>
            <a:pPr marL="228600" indent="-228600">
              <a:lnSpc>
                <a:spcPct val="90000"/>
              </a:lnSpc>
              <a:buSzPts val="3200"/>
            </a:pPr>
            <a:r>
              <a:rPr lang="hi-IN" sz="3500" dirty="0">
                <a:latin typeface="Kokila" panose="020B0604020202020204" pitchFamily="34" charset="0"/>
                <a:cs typeface="Kokila" panose="020B0604020202020204" pitchFamily="34" charset="0"/>
              </a:rPr>
              <a:t>डिस्टल लिम्ब पर पल्स और कैपिलरी रिफिल अनुपस्थित</a:t>
            </a:r>
            <a:endParaRPr sz="3500" dirty="0">
              <a:latin typeface="Kokila" panose="020B0604020202020204" pitchFamily="34" charset="0"/>
              <a:cs typeface="Kokila" panose="020B0604020202020204" pitchFamily="34" charset="0"/>
            </a:endParaRPr>
          </a:p>
          <a:p>
            <a:pPr marL="228600" indent="-25400">
              <a:lnSpc>
                <a:spcPct val="90000"/>
              </a:lnSpc>
              <a:buSzPts val="3200"/>
              <a:buNone/>
            </a:pPr>
            <a:endParaRPr sz="3500" dirty="0">
              <a:latin typeface="Kokila" panose="020B0604020202020204" pitchFamily="34" charset="0"/>
              <a:cs typeface="Kokila" panose="020B0604020202020204" pitchFamily="34" charset="0"/>
            </a:endParaRPr>
          </a:p>
          <a:p>
            <a:pPr marL="228600" indent="-25400">
              <a:lnSpc>
                <a:spcPct val="90000"/>
              </a:lnSpc>
              <a:buSzPts val="3200"/>
              <a:buNone/>
            </a:pPr>
            <a:endParaRPr sz="3500" dirty="0">
              <a:latin typeface="Kokila" panose="020B0604020202020204" pitchFamily="34" charset="0"/>
              <a:cs typeface="Kokila" panose="020B0604020202020204" pitchFamily="34" charset="0"/>
            </a:endParaRPr>
          </a:p>
          <a:p>
            <a:pPr marL="228600" indent="-25400">
              <a:lnSpc>
                <a:spcPct val="90000"/>
              </a:lnSpc>
              <a:buSzPts val="3200"/>
              <a:buNone/>
            </a:pPr>
            <a:endParaRPr sz="3500" dirty="0">
              <a:latin typeface="Kokila" panose="020B0604020202020204" pitchFamily="34" charset="0"/>
              <a:cs typeface="Kokila" panose="020B0604020202020204" pitchFamily="34" charset="0"/>
            </a:endParaRPr>
          </a:p>
          <a:p>
            <a:pPr marL="228600" indent="-228600">
              <a:lnSpc>
                <a:spcPct val="90000"/>
              </a:lnSpc>
              <a:buSzPts val="3200"/>
            </a:pPr>
            <a:r>
              <a:rPr lang="hi-IN" sz="3500" dirty="0">
                <a:latin typeface="Kokila" panose="020B0604020202020204" pitchFamily="34" charset="0"/>
                <a:cs typeface="Kokila" panose="020B0604020202020204" pitchFamily="34" charset="0"/>
              </a:rPr>
              <a:t>सदमा (</a:t>
            </a:r>
            <a:r>
              <a:rPr lang="hi-IN" sz="3500" dirty="0" err="1">
                <a:latin typeface="Kokila" panose="020B0604020202020204" pitchFamily="34" charset="0"/>
                <a:cs typeface="Kokila" panose="020B0604020202020204" pitchFamily="34" charset="0"/>
              </a:rPr>
              <a:t>शॉक</a:t>
            </a:r>
            <a:r>
              <a:rPr lang="hi-IN" sz="3500" dirty="0">
                <a:latin typeface="Kokila" panose="020B0604020202020204" pitchFamily="34" charset="0"/>
                <a:cs typeface="Kokila" panose="020B0604020202020204" pitchFamily="34" charset="0"/>
              </a:rPr>
              <a:t>)</a:t>
            </a:r>
            <a:endParaRPr sz="3500" dirty="0">
              <a:latin typeface="Kokila" panose="020B0604020202020204" pitchFamily="34" charset="0"/>
              <a:cs typeface="Kokila" panose="020B0604020202020204" pitchFamily="34" charset="0"/>
            </a:endParaRPr>
          </a:p>
        </p:txBody>
      </p:sp>
      <p:sp>
        <p:nvSpPr>
          <p:cNvPr id="255" name="Google Shape;255;p33"/>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17</a:t>
            </a:fld>
            <a:endParaRPr/>
          </a:p>
        </p:txBody>
      </p:sp>
      <p:pic>
        <p:nvPicPr>
          <p:cNvPr id="256" name="Google Shape;256;p33"/>
          <p:cNvPicPr preferRelativeResize="0"/>
          <p:nvPr/>
        </p:nvPicPr>
        <p:blipFill rotWithShape="1">
          <a:blip r:embed="rId3">
            <a:alphaModFix/>
          </a:blip>
          <a:srcRect/>
          <a:stretch/>
        </p:blipFill>
        <p:spPr>
          <a:xfrm>
            <a:off x="6862959" y="2315048"/>
            <a:ext cx="4648200" cy="2219325"/>
          </a:xfrm>
          <a:prstGeom prst="rect">
            <a:avLst/>
          </a:prstGeom>
          <a:noFill/>
          <a:ln>
            <a:noFill/>
          </a:ln>
        </p:spPr>
      </p:pic>
      <p:pic>
        <p:nvPicPr>
          <p:cNvPr id="257" name="Google Shape;257;p33"/>
          <p:cNvPicPr preferRelativeResize="0"/>
          <p:nvPr/>
        </p:nvPicPr>
        <p:blipFill rotWithShape="1">
          <a:blip r:embed="rId4">
            <a:alphaModFix/>
          </a:blip>
          <a:srcRect/>
          <a:stretch/>
        </p:blipFill>
        <p:spPr>
          <a:xfrm>
            <a:off x="6862959" y="4739592"/>
            <a:ext cx="2212582" cy="1838325"/>
          </a:xfrm>
          <a:prstGeom prst="rect">
            <a:avLst/>
          </a:prstGeom>
          <a:noFill/>
          <a:ln>
            <a:noFill/>
          </a:ln>
        </p:spPr>
      </p:pic>
      <p:pic>
        <p:nvPicPr>
          <p:cNvPr id="258" name="Google Shape;258;p33"/>
          <p:cNvPicPr preferRelativeResize="0"/>
          <p:nvPr/>
        </p:nvPicPr>
        <p:blipFill rotWithShape="1">
          <a:blip r:embed="rId5">
            <a:alphaModFix/>
          </a:blip>
          <a:srcRect/>
          <a:stretch/>
        </p:blipFill>
        <p:spPr>
          <a:xfrm>
            <a:off x="9453759" y="4767218"/>
            <a:ext cx="2057400" cy="1810700"/>
          </a:xfrm>
          <a:prstGeom prst="rect">
            <a:avLst/>
          </a:prstGeom>
          <a:noFill/>
          <a:ln>
            <a:noFill/>
          </a:ln>
        </p:spPr>
      </p:pic>
      <p:pic>
        <p:nvPicPr>
          <p:cNvPr id="7" name="Picture 6"/>
          <p:cNvPicPr>
            <a:picLocks noChangeAspect="1"/>
          </p:cNvPicPr>
          <p:nvPr/>
        </p:nvPicPr>
        <p:blipFill>
          <a:blip r:embed="rId6"/>
          <a:stretch>
            <a:fillRect/>
          </a:stretch>
        </p:blipFill>
        <p:spPr>
          <a:xfrm>
            <a:off x="0" y="0"/>
            <a:ext cx="1868129" cy="1119965"/>
          </a:xfrm>
          <a:prstGeom prst="rect">
            <a:avLst/>
          </a:prstGeom>
          <a:noFill/>
          <a:ln>
            <a:noFill/>
          </a:ln>
        </p:spPr>
      </p:pic>
      <p:pic>
        <p:nvPicPr>
          <p:cNvPr id="8" name="Picture 7"/>
          <p:cNvPicPr>
            <a:picLocks noChangeAspect="1"/>
          </p:cNvPicPr>
          <p:nvPr/>
        </p:nvPicPr>
        <p:blipFill>
          <a:blip r:embed="rId7"/>
          <a:stretch>
            <a:fillRect/>
          </a:stretch>
        </p:blipFill>
        <p:spPr>
          <a:xfrm>
            <a:off x="10817618" y="0"/>
            <a:ext cx="1387082" cy="1102919"/>
          </a:xfrm>
          <a:prstGeom prst="rect">
            <a:avLst/>
          </a:prstGeom>
          <a:noFill/>
          <a:ln>
            <a:noFill/>
          </a:ln>
        </p:spPr>
      </p:pic>
      <p:sp>
        <p:nvSpPr>
          <p:cNvPr id="9" name="Google Shape;227;p30"/>
          <p:cNvSpPr txBox="1">
            <a:spLocks noGrp="1"/>
          </p:cNvSpPr>
          <p:nvPr>
            <p:ph type="title" idx="4294967295"/>
          </p:nvPr>
        </p:nvSpPr>
        <p:spPr>
          <a:xfrm>
            <a:off x="235527" y="2659516"/>
            <a:ext cx="3311237" cy="10668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3200"/>
            </a:pPr>
            <a:r>
              <a:rPr lang="hi-IN" sz="3600" b="1" dirty="0">
                <a:solidFill>
                  <a:srgbClr val="C00000"/>
                </a:solidFill>
                <a:latin typeface="Open sans"/>
              </a:rPr>
              <a:t>क्रश सिंड्रोम के संकेत और लक्षण</a:t>
            </a:r>
            <a:endParaRPr lang="en-US" sz="2800" b="1" dirty="0">
              <a:solidFill>
                <a:srgbClr val="C00000"/>
              </a:solidFill>
              <a:latin typeface="Open sans"/>
            </a:endParaRPr>
          </a:p>
        </p:txBody>
      </p:sp>
      <p:sp>
        <p:nvSpPr>
          <p:cNvPr id="2" name="Slide Number Placeholder 1">
            <a:extLst>
              <a:ext uri="{FF2B5EF4-FFF2-40B4-BE49-F238E27FC236}">
                <a16:creationId xmlns:a16="http://schemas.microsoft.com/office/drawing/2014/main" id="{ADD96396-ED4B-94EC-B954-C88BE86A0373}"/>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4"/>
          <p:cNvSpPr txBox="1">
            <a:spLocks noGrp="1"/>
          </p:cNvSpPr>
          <p:nvPr>
            <p:ph type="body" idx="4294967295"/>
          </p:nvPr>
        </p:nvSpPr>
        <p:spPr>
          <a:xfrm>
            <a:off x="0" y="2297402"/>
            <a:ext cx="4378036" cy="1812925"/>
          </a:xfrm>
          <a:prstGeom prst="rect">
            <a:avLst/>
          </a:prstGeom>
          <a:noFill/>
          <a:ln>
            <a:noFill/>
          </a:ln>
        </p:spPr>
        <p:txBody>
          <a:bodyPr spcFirstLastPara="1" wrap="square" lIns="91425" tIns="45700" rIns="91425" bIns="45700" anchor="t" anchorCtr="0">
            <a:noAutofit/>
          </a:bodyPr>
          <a:lstStyle/>
          <a:p>
            <a:pPr marL="228600" indent="-228600" algn="ctr">
              <a:lnSpc>
                <a:spcPct val="90000"/>
              </a:lnSpc>
              <a:spcBef>
                <a:spcPts val="0"/>
              </a:spcBef>
              <a:buSzPts val="4800"/>
              <a:buNone/>
            </a:pPr>
            <a:r>
              <a:rPr lang="hi-IN" sz="4000" b="1" dirty="0">
                <a:solidFill>
                  <a:srgbClr val="C00000"/>
                </a:solidFill>
                <a:latin typeface="Open sans"/>
              </a:rPr>
              <a:t>कम्पार्टमेंट सिंड्रोम</a:t>
            </a:r>
            <a:endParaRPr sz="1400" dirty="0">
              <a:solidFill>
                <a:srgbClr val="C00000"/>
              </a:solidFill>
              <a:latin typeface="Open sans"/>
            </a:endParaRPr>
          </a:p>
        </p:txBody>
      </p:sp>
      <p:sp>
        <p:nvSpPr>
          <p:cNvPr id="265" name="Google Shape;265;p34"/>
          <p:cNvSpPr txBox="1"/>
          <p:nvPr/>
        </p:nvSpPr>
        <p:spPr>
          <a:xfrm>
            <a:off x="4629150" y="1"/>
            <a:ext cx="7376037" cy="6858000"/>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algn="just">
              <a:buClr>
                <a:schemeClr val="dk1"/>
              </a:buClr>
              <a:buSzPts val="3200"/>
            </a:pPr>
            <a:r>
              <a:rPr lang="hi-IN" sz="3500" dirty="0">
                <a:solidFill>
                  <a:schemeClr val="dk1"/>
                </a:solidFill>
                <a:latin typeface="Kokila" panose="020B0604020202020204" pitchFamily="34" charset="0"/>
                <a:ea typeface="Gill Sans"/>
                <a:cs typeface="Kokila" panose="020B0604020202020204" pitchFamily="34" charset="0"/>
                <a:sym typeface="Gill Sans"/>
              </a:rPr>
              <a:t>मांसपेशियों की बंद जगह में दबाव बढ़ना, जो टिशू में सूजन की वजह से होता है, जिससे मांसपेशियों के फाइबर और नर्व खराब हो जाते हैं।</a:t>
            </a:r>
            <a:endParaRPr sz="3500" dirty="0">
              <a:latin typeface="Kokila" panose="020B0604020202020204" pitchFamily="34" charset="0"/>
              <a:cs typeface="Kokila" panose="020B0604020202020204" pitchFamily="34" charset="0"/>
            </a:endParaRPr>
          </a:p>
        </p:txBody>
      </p:sp>
      <p:pic>
        <p:nvPicPr>
          <p:cNvPr id="5" name="Picture 4"/>
          <p:cNvPicPr>
            <a:picLocks noChangeAspect="1"/>
          </p:cNvPicPr>
          <p:nvPr/>
        </p:nvPicPr>
        <p:blipFill>
          <a:blip r:embed="rId3"/>
          <a:stretch>
            <a:fillRect/>
          </a:stretch>
        </p:blipFill>
        <p:spPr>
          <a:xfrm>
            <a:off x="0" y="108769"/>
            <a:ext cx="2261419" cy="1355747"/>
          </a:xfrm>
          <a:prstGeom prst="rect">
            <a:avLst/>
          </a:prstGeom>
          <a:noFill/>
          <a:ln>
            <a:noFill/>
          </a:ln>
        </p:spPr>
      </p:pic>
      <p:pic>
        <p:nvPicPr>
          <p:cNvPr id="6" name="Picture 5"/>
          <p:cNvPicPr>
            <a:picLocks noChangeAspect="1"/>
          </p:cNvPicPr>
          <p:nvPr/>
        </p:nvPicPr>
        <p:blipFill>
          <a:blip r:embed="rId4"/>
          <a:stretch>
            <a:fillRect/>
          </a:stretch>
        </p:blipFill>
        <p:spPr>
          <a:xfrm>
            <a:off x="10738962" y="26282"/>
            <a:ext cx="1387082" cy="1438234"/>
          </a:xfrm>
          <a:prstGeom prst="rect">
            <a:avLst/>
          </a:prstGeom>
          <a:noFill/>
          <a:ln>
            <a:noFill/>
          </a:ln>
        </p:spPr>
      </p:pic>
      <p:sp>
        <p:nvSpPr>
          <p:cNvPr id="2" name="Slide Number Placeholder 1">
            <a:extLst>
              <a:ext uri="{FF2B5EF4-FFF2-40B4-BE49-F238E27FC236}">
                <a16:creationId xmlns:a16="http://schemas.microsoft.com/office/drawing/2014/main" id="{36FAEA6D-3228-3F6D-4A99-115D2FAF2C57}"/>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1" name="Google Shape;271;p35"/>
          <p:cNvPicPr preferRelativeResize="0">
            <a:picLocks noGrp="1"/>
          </p:cNvPicPr>
          <p:nvPr>
            <p:ph type="body" idx="4294967295"/>
          </p:nvPr>
        </p:nvPicPr>
        <p:blipFill rotWithShape="1">
          <a:blip r:embed="rId3">
            <a:alphaModFix/>
          </a:blip>
          <a:srcRect/>
          <a:stretch/>
        </p:blipFill>
        <p:spPr>
          <a:xfrm>
            <a:off x="3829050" y="1345396"/>
            <a:ext cx="8362950" cy="5512604"/>
          </a:xfrm>
          <a:prstGeom prst="rect">
            <a:avLst/>
          </a:prstGeom>
          <a:noFill/>
          <a:ln>
            <a:noFill/>
          </a:ln>
        </p:spPr>
      </p:pic>
      <p:pic>
        <p:nvPicPr>
          <p:cNvPr id="5" name="Picture 4"/>
          <p:cNvPicPr>
            <a:picLocks noChangeAspect="1"/>
          </p:cNvPicPr>
          <p:nvPr/>
        </p:nvPicPr>
        <p:blipFill>
          <a:blip r:embed="rId4"/>
          <a:stretch>
            <a:fillRect/>
          </a:stretch>
        </p:blipFill>
        <p:spPr>
          <a:xfrm>
            <a:off x="0" y="0"/>
            <a:ext cx="2440349" cy="1463018"/>
          </a:xfrm>
          <a:prstGeom prst="rect">
            <a:avLst/>
          </a:prstGeom>
          <a:noFill/>
          <a:ln>
            <a:noFill/>
          </a:ln>
        </p:spPr>
      </p:pic>
      <p:pic>
        <p:nvPicPr>
          <p:cNvPr id="6" name="Picture 5"/>
          <p:cNvPicPr>
            <a:picLocks noChangeAspect="1"/>
          </p:cNvPicPr>
          <p:nvPr/>
        </p:nvPicPr>
        <p:blipFill>
          <a:blip r:embed="rId5"/>
          <a:stretch>
            <a:fillRect/>
          </a:stretch>
        </p:blipFill>
        <p:spPr>
          <a:xfrm>
            <a:off x="10775422" y="117621"/>
            <a:ext cx="1387082" cy="1345397"/>
          </a:xfrm>
          <a:prstGeom prst="rect">
            <a:avLst/>
          </a:prstGeom>
          <a:noFill/>
          <a:ln>
            <a:noFill/>
          </a:ln>
        </p:spPr>
      </p:pic>
      <p:sp>
        <p:nvSpPr>
          <p:cNvPr id="7" name="Google Shape;263;p34"/>
          <p:cNvSpPr txBox="1">
            <a:spLocks/>
          </p:cNvSpPr>
          <p:nvPr/>
        </p:nvSpPr>
        <p:spPr>
          <a:xfrm>
            <a:off x="214312" y="2297402"/>
            <a:ext cx="4214813" cy="18129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2pPr>
            <a:lvl3pPr marL="1371600" marR="0" lvl="2"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3pPr>
            <a:lvl4pPr marL="1828800" marR="0" lvl="3"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4pPr>
            <a:lvl5pPr marL="2286000" marR="0" lvl="4"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5pPr>
            <a:lvl6pPr marL="2743200" marR="0" lvl="5"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6pPr>
            <a:lvl7pPr marL="3200400" marR="0" lvl="6"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7pPr>
            <a:lvl8pPr marL="3657600" marR="0" lvl="7"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8pPr>
            <a:lvl9pPr marL="4114800" marR="0" lvl="8"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9pPr>
          </a:lstStyle>
          <a:p>
            <a:pPr marL="228600" indent="-228600" algn="ctr">
              <a:lnSpc>
                <a:spcPct val="90000"/>
              </a:lnSpc>
              <a:spcBef>
                <a:spcPts val="0"/>
              </a:spcBef>
              <a:buSzPts val="4800"/>
              <a:buNone/>
            </a:pPr>
            <a:r>
              <a:rPr lang="hi-IN" sz="4000" b="1" dirty="0">
                <a:solidFill>
                  <a:srgbClr val="C00000"/>
                </a:solidFill>
                <a:latin typeface="Open sans"/>
              </a:rPr>
              <a:t>कम्पार्टमेंट सिंड्रोम</a:t>
            </a:r>
            <a:endParaRPr lang="hi-IN" sz="1400" dirty="0">
              <a:solidFill>
                <a:srgbClr val="C00000"/>
              </a:solidFill>
              <a:latin typeface="Open sans"/>
            </a:endParaRPr>
          </a:p>
        </p:txBody>
      </p:sp>
      <p:sp>
        <p:nvSpPr>
          <p:cNvPr id="2" name="Slide Number Placeholder 1">
            <a:extLst>
              <a:ext uri="{FF2B5EF4-FFF2-40B4-BE49-F238E27FC236}">
                <a16:creationId xmlns:a16="http://schemas.microsoft.com/office/drawing/2014/main" id="{9AAB71A2-EF85-5C25-AFCC-F04CB72621E1}"/>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36" descr="Compartment"/>
          <p:cNvPicPr preferRelativeResize="0">
            <a:picLocks noGrp="1"/>
          </p:cNvPicPr>
          <p:nvPr>
            <p:ph type="body" idx="4294967295"/>
          </p:nvPr>
        </p:nvPicPr>
        <p:blipFill rotWithShape="1">
          <a:blip r:embed="rId3">
            <a:alphaModFix/>
          </a:blip>
          <a:srcRect/>
          <a:stretch/>
        </p:blipFill>
        <p:spPr>
          <a:xfrm>
            <a:off x="4378036" y="1234393"/>
            <a:ext cx="7813963" cy="5348970"/>
          </a:xfrm>
          <a:prstGeom prst="rect">
            <a:avLst/>
          </a:prstGeom>
          <a:noFill/>
          <a:ln>
            <a:noFill/>
          </a:ln>
        </p:spPr>
      </p:pic>
      <p:pic>
        <p:nvPicPr>
          <p:cNvPr id="4" name="Picture 3"/>
          <p:cNvPicPr>
            <a:picLocks noChangeAspect="1"/>
          </p:cNvPicPr>
          <p:nvPr/>
        </p:nvPicPr>
        <p:blipFill>
          <a:blip r:embed="rId4"/>
          <a:stretch>
            <a:fillRect/>
          </a:stretch>
        </p:blipFill>
        <p:spPr>
          <a:xfrm>
            <a:off x="0" y="6618"/>
            <a:ext cx="2440349" cy="1463018"/>
          </a:xfrm>
          <a:prstGeom prst="rect">
            <a:avLst/>
          </a:prstGeom>
          <a:noFill/>
          <a:ln>
            <a:noFill/>
          </a:ln>
        </p:spPr>
      </p:pic>
      <p:pic>
        <p:nvPicPr>
          <p:cNvPr id="5" name="Picture 4"/>
          <p:cNvPicPr>
            <a:picLocks noChangeAspect="1"/>
          </p:cNvPicPr>
          <p:nvPr/>
        </p:nvPicPr>
        <p:blipFill>
          <a:blip r:embed="rId5"/>
          <a:stretch>
            <a:fillRect/>
          </a:stretch>
        </p:blipFill>
        <p:spPr>
          <a:xfrm>
            <a:off x="10817618" y="6618"/>
            <a:ext cx="1387082" cy="1227775"/>
          </a:xfrm>
          <a:prstGeom prst="rect">
            <a:avLst/>
          </a:prstGeom>
          <a:noFill/>
          <a:ln>
            <a:noFill/>
          </a:ln>
        </p:spPr>
      </p:pic>
      <p:sp>
        <p:nvSpPr>
          <p:cNvPr id="6" name="Google Shape;263;p34"/>
          <p:cNvSpPr txBox="1">
            <a:spLocks/>
          </p:cNvSpPr>
          <p:nvPr/>
        </p:nvSpPr>
        <p:spPr>
          <a:xfrm>
            <a:off x="0" y="2297402"/>
            <a:ext cx="4378036" cy="18129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2pPr>
            <a:lvl3pPr marL="1371600" marR="0" lvl="2"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3pPr>
            <a:lvl4pPr marL="1828800" marR="0" lvl="3"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4pPr>
            <a:lvl5pPr marL="2286000" marR="0" lvl="4" indent="-342900" algn="l" rtl="0">
              <a:lnSpc>
                <a:spcPct val="100000"/>
              </a:lnSpc>
              <a:spcBef>
                <a:spcPts val="1000"/>
              </a:spcBef>
              <a:spcAft>
                <a:spcPts val="0"/>
              </a:spcAft>
              <a:buClr>
                <a:schemeClr val="accent2"/>
              </a:buClr>
              <a:buSzPts val="1800"/>
              <a:buFont typeface="Arial"/>
              <a:buChar char="•"/>
              <a:defRPr sz="1600" b="0" i="0" u="none" strike="noStrike" cap="none">
                <a:solidFill>
                  <a:srgbClr val="262626"/>
                </a:solidFill>
                <a:latin typeface="Gill Sans"/>
                <a:ea typeface="Gill Sans"/>
                <a:cs typeface="Gill Sans"/>
                <a:sym typeface="Gill Sans"/>
              </a:defRPr>
            </a:lvl5pPr>
            <a:lvl6pPr marL="2743200" marR="0" lvl="5"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6pPr>
            <a:lvl7pPr marL="3200400" marR="0" lvl="6"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7pPr>
            <a:lvl8pPr marL="3657600" marR="0" lvl="7"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8pPr>
            <a:lvl9pPr marL="4114800" marR="0" lvl="8" indent="-342900" algn="l" rtl="0">
              <a:lnSpc>
                <a:spcPct val="100000"/>
              </a:lnSpc>
              <a:spcBef>
                <a:spcPts val="1000"/>
              </a:spcBef>
              <a:spcAft>
                <a:spcPts val="0"/>
              </a:spcAft>
              <a:buClr>
                <a:schemeClr val="accent2"/>
              </a:buClr>
              <a:buSzPts val="1800"/>
              <a:buFont typeface="Arial"/>
              <a:buChar char="•"/>
              <a:defRPr sz="1600" b="0" i="0" u="none" strike="noStrike" cap="none">
                <a:solidFill>
                  <a:schemeClr val="dk1"/>
                </a:solidFill>
                <a:latin typeface="Gill Sans"/>
                <a:ea typeface="Gill Sans"/>
                <a:cs typeface="Gill Sans"/>
                <a:sym typeface="Gill Sans"/>
              </a:defRPr>
            </a:lvl9pPr>
          </a:lstStyle>
          <a:p>
            <a:pPr marL="228600" indent="-228600" algn="ctr">
              <a:lnSpc>
                <a:spcPct val="90000"/>
              </a:lnSpc>
              <a:spcBef>
                <a:spcPts val="0"/>
              </a:spcBef>
              <a:buSzPts val="4800"/>
              <a:buNone/>
            </a:pPr>
            <a:r>
              <a:rPr lang="hi-IN" sz="4000" b="1" dirty="0">
                <a:solidFill>
                  <a:srgbClr val="C00000"/>
                </a:solidFill>
                <a:latin typeface="Open sans"/>
              </a:rPr>
              <a:t>कम्पार्टमेंट सिंड्रोम</a:t>
            </a:r>
            <a:endParaRPr lang="hi-IN" sz="1400" dirty="0">
              <a:solidFill>
                <a:srgbClr val="C00000"/>
              </a:solidFill>
              <a:latin typeface="Open sans"/>
            </a:endParaRPr>
          </a:p>
        </p:txBody>
      </p:sp>
      <p:sp>
        <p:nvSpPr>
          <p:cNvPr id="2" name="Slide Number Placeholder 1">
            <a:extLst>
              <a:ext uri="{FF2B5EF4-FFF2-40B4-BE49-F238E27FC236}">
                <a16:creationId xmlns:a16="http://schemas.microsoft.com/office/drawing/2014/main" id="{215F2AFE-D14B-8C27-F4E3-1DE214FACA96}"/>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7"/>
          <p:cNvSpPr txBox="1">
            <a:spLocks noGrp="1"/>
          </p:cNvSpPr>
          <p:nvPr>
            <p:ph type="title" idx="4294967295"/>
          </p:nvPr>
        </p:nvSpPr>
        <p:spPr>
          <a:xfrm>
            <a:off x="0" y="3024187"/>
            <a:ext cx="4457700" cy="990600"/>
          </a:xfrm>
          <a:prstGeom prst="rect">
            <a:avLst/>
          </a:prstGeom>
          <a:solidFill>
            <a:srgbClr val="FFFFFF"/>
          </a:solidFill>
          <a:ln>
            <a:noFill/>
          </a:ln>
        </p:spPr>
        <p:txBody>
          <a:bodyPr spcFirstLastPara="1" wrap="square" lIns="182875" tIns="182875" rIns="182875" bIns="182875" anchor="ctr" anchorCtr="0">
            <a:noAutofit/>
          </a:bodyPr>
          <a:lstStyle/>
          <a:p>
            <a:pPr marL="228600" indent="-228600"/>
            <a:r>
              <a:rPr lang="hi-IN" sz="4000" b="1" dirty="0">
                <a:solidFill>
                  <a:srgbClr val="C00000"/>
                </a:solidFill>
                <a:latin typeface="Open sans"/>
              </a:rPr>
              <a:t>कम्पार्टमेंट सिंड्रोम</a:t>
            </a:r>
            <a:endParaRPr lang="hi-IN" sz="1400" dirty="0">
              <a:solidFill>
                <a:srgbClr val="C00000"/>
              </a:solidFill>
              <a:latin typeface="Open sans"/>
            </a:endParaRPr>
          </a:p>
        </p:txBody>
      </p:sp>
      <p:sp>
        <p:nvSpPr>
          <p:cNvPr id="284" name="Google Shape;284;p37"/>
          <p:cNvSpPr txBox="1">
            <a:spLocks noGrp="1"/>
          </p:cNvSpPr>
          <p:nvPr>
            <p:ph type="body" idx="4294967295"/>
          </p:nvPr>
        </p:nvSpPr>
        <p:spPr>
          <a:xfrm>
            <a:off x="4643439" y="1295400"/>
            <a:ext cx="7229474" cy="5029200"/>
          </a:xfrm>
          <a:prstGeom prst="rect">
            <a:avLst/>
          </a:prstGeom>
          <a:noFill/>
          <a:ln>
            <a:noFill/>
          </a:ln>
        </p:spPr>
        <p:txBody>
          <a:bodyPr spcFirstLastPara="1" wrap="square" lIns="91425" tIns="45700" rIns="91425" bIns="45700" anchor="t" anchorCtr="0">
            <a:normAutofit/>
          </a:bodyPr>
          <a:lstStyle/>
          <a:p>
            <a:pPr marL="0" indent="0">
              <a:lnSpc>
                <a:spcPct val="80000"/>
              </a:lnSpc>
              <a:spcBef>
                <a:spcPts val="0"/>
              </a:spcBef>
              <a:buSzPts val="2800"/>
              <a:buNone/>
            </a:pPr>
            <a:endParaRPr sz="3500" dirty="0">
              <a:latin typeface="Times New Roman"/>
              <a:ea typeface="Times New Roman"/>
              <a:cs typeface="Times New Roman"/>
              <a:sym typeface="Times New Roman"/>
            </a:endParaRPr>
          </a:p>
          <a:p>
            <a:pPr marL="0" indent="-177800" algn="just">
              <a:buSzPts val="2800"/>
            </a:pPr>
            <a:r>
              <a:rPr lang="hi-IN" sz="3500" dirty="0">
                <a:solidFill>
                  <a:schemeClr val="tx1"/>
                </a:solidFill>
                <a:latin typeface="Open sans"/>
                <a:ea typeface="Times New Roman"/>
                <a:cs typeface="Times New Roman"/>
                <a:sym typeface="Times New Roman"/>
              </a:rPr>
              <a:t>कम्पार्टमेंट सिंड्रोम एक गंभीर कंडीशन है जिसमें मसल्स के एक हिस्से में प्रेशर बढ़ जाता है। इससे मसल्स और नर्व डैमेज हो सकते हैं और ब्लड फ्लो में दिक्कत हो सकती है।</a:t>
            </a:r>
            <a:endParaRPr lang="en-US" sz="3500" dirty="0">
              <a:solidFill>
                <a:schemeClr val="tx1"/>
              </a:solidFill>
              <a:latin typeface="Open sans"/>
              <a:ea typeface="Times New Roman"/>
              <a:cs typeface="Times New Roman"/>
              <a:sym typeface="Times New Roman"/>
            </a:endParaRPr>
          </a:p>
          <a:p>
            <a:pPr marL="0" indent="-177800" algn="just">
              <a:buSzPts val="2800"/>
            </a:pPr>
            <a:endParaRPr lang="en-US" sz="3500" dirty="0">
              <a:solidFill>
                <a:schemeClr val="tx1"/>
              </a:solidFill>
              <a:latin typeface="Open sans"/>
              <a:ea typeface="Times New Roman"/>
              <a:cs typeface="Times New Roman"/>
              <a:sym typeface="Times New Roman"/>
            </a:endParaRPr>
          </a:p>
          <a:p>
            <a:pPr marL="0" indent="-177800" algn="just">
              <a:buSzPts val="2800"/>
            </a:pPr>
            <a:r>
              <a:rPr lang="hi-IN" sz="3500" dirty="0">
                <a:solidFill>
                  <a:schemeClr val="tx1"/>
                </a:solidFill>
                <a:latin typeface="Open sans"/>
                <a:ea typeface="Times New Roman"/>
                <a:cs typeface="Times New Roman"/>
                <a:sym typeface="Times New Roman"/>
              </a:rPr>
              <a:t>यह क्रश सिंड्रोम, बंद या खुले फ्रैक्चर, लगातार दबाव, या ब्लड फ्लो वापस आने के बाद हो सकता है।</a:t>
            </a:r>
            <a:endParaRPr sz="3500" dirty="0">
              <a:solidFill>
                <a:schemeClr val="tx1"/>
              </a:solidFill>
              <a:latin typeface="Open sans"/>
            </a:endParaRPr>
          </a:p>
        </p:txBody>
      </p:sp>
      <p:pic>
        <p:nvPicPr>
          <p:cNvPr id="5" name="Picture 4"/>
          <p:cNvPicPr>
            <a:picLocks noChangeAspect="1"/>
          </p:cNvPicPr>
          <p:nvPr/>
        </p:nvPicPr>
        <p:blipFill>
          <a:blip r:embed="rId3"/>
          <a:stretch>
            <a:fillRect/>
          </a:stretch>
        </p:blipFill>
        <p:spPr>
          <a:xfrm>
            <a:off x="0" y="6618"/>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779D29F7-9DDD-B62C-451B-500CEE22C106}"/>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8"/>
          <p:cNvSpPr txBox="1">
            <a:spLocks noGrp="1"/>
          </p:cNvSpPr>
          <p:nvPr>
            <p:ph type="title" idx="4294967295"/>
          </p:nvPr>
        </p:nvSpPr>
        <p:spPr>
          <a:xfrm>
            <a:off x="0" y="3001963"/>
            <a:ext cx="4543424" cy="1187450"/>
          </a:xfrm>
          <a:prstGeom prst="rect">
            <a:avLst/>
          </a:prstGeom>
          <a:solidFill>
            <a:srgbClr val="FFFFFF"/>
          </a:solidFill>
          <a:ln>
            <a:noFill/>
          </a:ln>
        </p:spPr>
        <p:txBody>
          <a:bodyPr spcFirstLastPara="1" wrap="square" lIns="182875" tIns="182875" rIns="182875" bIns="182875" anchor="ctr" anchorCtr="0">
            <a:noAutofit/>
          </a:bodyPr>
          <a:lstStyle/>
          <a:p>
            <a:pPr>
              <a:buClr>
                <a:srgbClr val="262626"/>
              </a:buClr>
              <a:buSzPts val="2600"/>
            </a:pPr>
            <a:r>
              <a:rPr lang="hi-IN" sz="4000" b="1" dirty="0">
                <a:solidFill>
                  <a:srgbClr val="C00000"/>
                </a:solidFill>
                <a:latin typeface="Open sans"/>
              </a:rPr>
              <a:t>कम्पार्टमेंट सिंड्रोम के लिए ज़रूरी शर्तें</a:t>
            </a:r>
            <a:endParaRPr sz="4000" b="1" dirty="0">
              <a:solidFill>
                <a:srgbClr val="C00000"/>
              </a:solidFill>
              <a:latin typeface="Open sans"/>
            </a:endParaRPr>
          </a:p>
        </p:txBody>
      </p:sp>
      <p:sp>
        <p:nvSpPr>
          <p:cNvPr id="291" name="Google Shape;291;p38"/>
          <p:cNvSpPr txBox="1">
            <a:spLocks noGrp="1"/>
          </p:cNvSpPr>
          <p:nvPr>
            <p:ph type="body" idx="4294967295"/>
          </p:nvPr>
        </p:nvSpPr>
        <p:spPr>
          <a:xfrm>
            <a:off x="5286375" y="2266951"/>
            <a:ext cx="6715124" cy="3101975"/>
          </a:xfrm>
          <a:prstGeom prst="rect">
            <a:avLst/>
          </a:prstGeom>
          <a:noFill/>
          <a:ln>
            <a:noFill/>
          </a:ln>
        </p:spPr>
        <p:txBody>
          <a:bodyPr spcFirstLastPara="1" wrap="square" lIns="91425" tIns="45700" rIns="91425" bIns="45700" anchor="t" anchorCtr="0">
            <a:noAutofit/>
          </a:bodyPr>
          <a:lstStyle/>
          <a:p>
            <a:pPr marL="228600" indent="-228600" algn="just">
              <a:spcBef>
                <a:spcPts val="0"/>
              </a:spcBef>
              <a:buSzPts val="3200"/>
            </a:pPr>
            <a:r>
              <a:rPr lang="hi-IN" sz="3500" dirty="0" err="1">
                <a:latin typeface="Kokila" panose="020B0604020202020204" pitchFamily="34" charset="0"/>
                <a:cs typeface="Kokila" panose="020B0604020202020204" pitchFamily="34" charset="0"/>
              </a:rPr>
              <a:t>टिशू</a:t>
            </a:r>
            <a:r>
              <a:rPr lang="hi-IN" sz="3500" dirty="0">
                <a:latin typeface="Kokila" panose="020B0604020202020204" pitchFamily="34" charset="0"/>
                <a:cs typeface="Kokila" panose="020B0604020202020204" pitchFamily="34" charset="0"/>
              </a:rPr>
              <a:t> के अंदर एक परत (लिफ़ाफ़ा) होती है, जो अंदर की जगह को सीमित करती है।</a:t>
            </a:r>
          </a:p>
          <a:p>
            <a:pPr marL="228600" indent="-228600" algn="just">
              <a:spcBef>
                <a:spcPts val="0"/>
              </a:spcBef>
              <a:buSzPts val="3200"/>
            </a:pPr>
            <a:endParaRPr lang="en-US" sz="3500" dirty="0">
              <a:solidFill>
                <a:schemeClr val="tx1"/>
              </a:solidFill>
              <a:latin typeface="Kokila" panose="020B0604020202020204" pitchFamily="34" charset="0"/>
              <a:cs typeface="Kokila" panose="020B0604020202020204" pitchFamily="34" charset="0"/>
            </a:endParaRPr>
          </a:p>
          <a:p>
            <a:pPr marL="228600" indent="-228600" algn="just">
              <a:spcBef>
                <a:spcPts val="0"/>
              </a:spcBef>
              <a:buSzPts val="3200"/>
            </a:pPr>
            <a:r>
              <a:rPr lang="hi-IN" sz="3500" dirty="0">
                <a:latin typeface="Kokila" panose="020B0604020202020204" pitchFamily="34" charset="0"/>
                <a:cs typeface="Kokila" panose="020B0604020202020204" pitchFamily="34" charset="0"/>
              </a:rPr>
              <a:t>अगर उस परत के अंदर दबाव बढ़ जाए, तो समस्या हो सकती है।</a:t>
            </a:r>
            <a:endParaRPr sz="3500" dirty="0">
              <a:solidFill>
                <a:schemeClr val="tx1"/>
              </a:solidFill>
              <a:latin typeface="Kokila" panose="020B0604020202020204" pitchFamily="34" charset="0"/>
              <a:cs typeface="Kokila" panose="020B0604020202020204" pitchFamily="34" charset="0"/>
            </a:endParaRPr>
          </a:p>
        </p:txBody>
      </p:sp>
      <p:sp>
        <p:nvSpPr>
          <p:cNvPr id="292" name="Google Shape;292;p38"/>
          <p:cNvSpPr txBox="1"/>
          <p:nvPr/>
        </p:nvSpPr>
        <p:spPr>
          <a:xfrm>
            <a:off x="7502525" y="6238875"/>
            <a:ext cx="2065338" cy="323850"/>
          </a:xfrm>
          <a:prstGeom prst="rect">
            <a:avLst/>
          </a:prstGeom>
          <a:noFill/>
          <a:ln>
            <a:noFill/>
          </a:ln>
        </p:spPr>
        <p:txBody>
          <a:bodyPr spcFirstLastPara="1" wrap="square" lIns="91425" tIns="45700" rIns="91425" bIns="45700" anchor="ctr" anchorCtr="0">
            <a:noAutofit/>
          </a:bodyPr>
          <a:lstStyle/>
          <a:p>
            <a:pPr algn="r">
              <a:buClr>
                <a:schemeClr val="dk1"/>
              </a:buClr>
              <a:buSzPts val="1000"/>
            </a:pPr>
            <a:r>
              <a:rPr lang="en-US" sz="1000">
                <a:solidFill>
                  <a:schemeClr val="dk1"/>
                </a:solidFill>
                <a:latin typeface="Gill Sans"/>
                <a:ea typeface="Gill Sans"/>
                <a:cs typeface="Gill Sans"/>
                <a:sym typeface="Gill Sans"/>
              </a:rPr>
              <a:t>​</a:t>
            </a:r>
            <a:endParaRPr sz="1000">
              <a:solidFill>
                <a:schemeClr val="dk1"/>
              </a:solidFill>
              <a:latin typeface="Gill Sans"/>
              <a:ea typeface="Gill Sans"/>
              <a:cs typeface="Gill Sans"/>
              <a:sym typeface="Gill Sans"/>
            </a:endParaRPr>
          </a:p>
        </p:txBody>
      </p:sp>
      <p:pic>
        <p:nvPicPr>
          <p:cNvPr id="6" name="Picture 5"/>
          <p:cNvPicPr>
            <a:picLocks noChangeAspect="1"/>
          </p:cNvPicPr>
          <p:nvPr/>
        </p:nvPicPr>
        <p:blipFill>
          <a:blip r:embed="rId3"/>
          <a:stretch>
            <a:fillRect/>
          </a:stretch>
        </p:blipFill>
        <p:spPr>
          <a:xfrm>
            <a:off x="0" y="35582"/>
            <a:ext cx="2440349" cy="1463018"/>
          </a:xfrm>
          <a:prstGeom prst="rect">
            <a:avLst/>
          </a:prstGeom>
          <a:noFill/>
          <a:ln>
            <a:noFill/>
          </a:ln>
        </p:spPr>
      </p:pic>
      <p:pic>
        <p:nvPicPr>
          <p:cNvPr id="7" name="Picture 6"/>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236856FD-1070-C46E-CF35-2E5A9FA49A30}"/>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9"/>
          <p:cNvSpPr txBox="1">
            <a:spLocks noGrp="1"/>
          </p:cNvSpPr>
          <p:nvPr>
            <p:ph type="body" idx="4294967295"/>
          </p:nvPr>
        </p:nvSpPr>
        <p:spPr>
          <a:xfrm>
            <a:off x="4700588" y="838200"/>
            <a:ext cx="7015161" cy="5486400"/>
          </a:xfrm>
          <a:prstGeom prst="rect">
            <a:avLst/>
          </a:prstGeom>
          <a:noFill/>
          <a:ln>
            <a:noFill/>
          </a:ln>
        </p:spPr>
        <p:txBody>
          <a:bodyPr spcFirstLastPara="1" wrap="square" lIns="91425" tIns="45700" rIns="91425" bIns="45700" anchor="t" anchorCtr="0">
            <a:noAutofit/>
          </a:bodyPr>
          <a:lstStyle/>
          <a:p>
            <a:pPr marL="228600" indent="-25400">
              <a:lnSpc>
                <a:spcPct val="90000"/>
              </a:lnSpc>
              <a:spcBef>
                <a:spcPts val="0"/>
              </a:spcBef>
              <a:buSzPts val="3200"/>
              <a:buNone/>
            </a:pPr>
            <a:endParaRPr sz="3500" dirty="0">
              <a:latin typeface="Times New Roman"/>
              <a:ea typeface="Times New Roman"/>
              <a:cs typeface="Times New Roman"/>
              <a:sym typeface="Times New Roman"/>
            </a:endParaRPr>
          </a:p>
          <a:p>
            <a:pPr marL="228600" indent="-228600" algn="just">
              <a:lnSpc>
                <a:spcPct val="90000"/>
              </a:lnSpc>
              <a:buSzPts val="3200"/>
            </a:pPr>
            <a:r>
              <a:rPr lang="hi-IN" sz="3500" dirty="0">
                <a:solidFill>
                  <a:schemeClr val="tx1"/>
                </a:solidFill>
                <a:latin typeface="Open sans"/>
                <a:ea typeface="Times New Roman"/>
                <a:cs typeface="Times New Roman"/>
                <a:sym typeface="Times New Roman"/>
              </a:rPr>
              <a:t>वैसे तो कम्पार्टमेंट सिंड्रोम शरीर के ज़्यादातर हिस्सों में हो सकता है, लेकिन सबसे आम जगहें फोरआर्म, काफ़ और जांघ हैं।</a:t>
            </a:r>
            <a:endParaRPr lang="en-US" sz="3500" dirty="0">
              <a:solidFill>
                <a:schemeClr val="tx1"/>
              </a:solidFill>
              <a:latin typeface="Open sans"/>
              <a:ea typeface="Times New Roman"/>
              <a:cs typeface="Times New Roman"/>
              <a:sym typeface="Times New Roman"/>
            </a:endParaRPr>
          </a:p>
          <a:p>
            <a:pPr marL="228600" indent="-228600" algn="just">
              <a:lnSpc>
                <a:spcPct val="90000"/>
              </a:lnSpc>
              <a:buSzPts val="3200"/>
            </a:pPr>
            <a:endParaRPr lang="en-US" sz="3500" dirty="0">
              <a:solidFill>
                <a:schemeClr val="tx1"/>
              </a:solidFill>
              <a:latin typeface="Open sans"/>
              <a:ea typeface="Times New Roman"/>
              <a:cs typeface="Times New Roman"/>
              <a:sym typeface="Times New Roman"/>
            </a:endParaRPr>
          </a:p>
          <a:p>
            <a:pPr marL="228600" indent="-228600" algn="just">
              <a:lnSpc>
                <a:spcPct val="90000"/>
              </a:lnSpc>
              <a:buSzPts val="3200"/>
            </a:pPr>
            <a:r>
              <a:rPr lang="hi-IN" sz="3500" dirty="0">
                <a:solidFill>
                  <a:schemeClr val="tx1"/>
                </a:solidFill>
                <a:latin typeface="Open sans"/>
                <a:ea typeface="Times New Roman"/>
                <a:cs typeface="Times New Roman"/>
                <a:sym typeface="Times New Roman"/>
              </a:rPr>
              <a:t>आमतौर पर मसल कम्पार्टमेंट में 10-20 </a:t>
            </a:r>
            <a:r>
              <a:rPr lang="en-US" sz="3500" dirty="0">
                <a:solidFill>
                  <a:schemeClr val="tx1"/>
                </a:solidFill>
                <a:latin typeface="Open sans"/>
                <a:ea typeface="Times New Roman"/>
                <a:cs typeface="Times New Roman"/>
                <a:sym typeface="Times New Roman"/>
              </a:rPr>
              <a:t>mm hg </a:t>
            </a:r>
            <a:r>
              <a:rPr lang="hi-IN" sz="3500" dirty="0">
                <a:solidFill>
                  <a:schemeClr val="tx1"/>
                </a:solidFill>
                <a:latin typeface="Open sans"/>
                <a:ea typeface="Times New Roman"/>
                <a:cs typeface="Times New Roman"/>
                <a:sym typeface="Times New Roman"/>
              </a:rPr>
              <a:t>प्रेशर होता है, लेकिन &gt;40 </a:t>
            </a:r>
            <a:r>
              <a:rPr lang="en-US" sz="3500" dirty="0">
                <a:solidFill>
                  <a:schemeClr val="tx1"/>
                </a:solidFill>
                <a:latin typeface="Open sans"/>
                <a:ea typeface="Times New Roman"/>
                <a:cs typeface="Times New Roman"/>
                <a:sym typeface="Times New Roman"/>
              </a:rPr>
              <a:t>mm hg </a:t>
            </a:r>
            <a:r>
              <a:rPr lang="hi-IN" sz="3500" dirty="0">
                <a:solidFill>
                  <a:schemeClr val="tx1"/>
                </a:solidFill>
                <a:latin typeface="Open sans"/>
                <a:ea typeface="Times New Roman"/>
                <a:cs typeface="Times New Roman"/>
                <a:sym typeface="Times New Roman"/>
              </a:rPr>
              <a:t>प्रेशर होने पर कम्पार्टमेंट सिंड्रोम हो सकता है।</a:t>
            </a:r>
            <a:endParaRPr sz="3500" dirty="0">
              <a:solidFill>
                <a:schemeClr val="tx1"/>
              </a:solidFill>
              <a:latin typeface="Open sans"/>
            </a:endParaRPr>
          </a:p>
        </p:txBody>
      </p:sp>
      <p:pic>
        <p:nvPicPr>
          <p:cNvPr id="4" name="Picture 3"/>
          <p:cNvPicPr>
            <a:picLocks noChangeAspect="1"/>
          </p:cNvPicPr>
          <p:nvPr/>
        </p:nvPicPr>
        <p:blipFill>
          <a:blip r:embed="rId3"/>
          <a:stretch>
            <a:fillRect/>
          </a:stretch>
        </p:blipFill>
        <p:spPr>
          <a:xfrm>
            <a:off x="0" y="0"/>
            <a:ext cx="2217838"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6" name="Google Shape;290;p38"/>
          <p:cNvSpPr txBox="1">
            <a:spLocks noGrp="1"/>
          </p:cNvSpPr>
          <p:nvPr>
            <p:ph type="title" idx="4294967295"/>
          </p:nvPr>
        </p:nvSpPr>
        <p:spPr>
          <a:xfrm>
            <a:off x="0" y="3001963"/>
            <a:ext cx="4572000" cy="1187450"/>
          </a:xfrm>
          <a:prstGeom prst="rect">
            <a:avLst/>
          </a:prstGeom>
          <a:solidFill>
            <a:srgbClr val="FFFFFF"/>
          </a:solidFill>
          <a:ln>
            <a:noFill/>
          </a:ln>
        </p:spPr>
        <p:txBody>
          <a:bodyPr spcFirstLastPara="1" wrap="square" lIns="182875" tIns="182875" rIns="182875" bIns="182875" anchor="ctr" anchorCtr="0">
            <a:noAutofit/>
          </a:bodyPr>
          <a:lstStyle/>
          <a:p>
            <a:pPr>
              <a:buClr>
                <a:srgbClr val="262626"/>
              </a:buClr>
              <a:buSzPts val="2600"/>
            </a:pPr>
            <a:r>
              <a:rPr lang="hi-IN" sz="4000" b="1" dirty="0">
                <a:solidFill>
                  <a:srgbClr val="C00000"/>
                </a:solidFill>
                <a:latin typeface="Open sans"/>
              </a:rPr>
              <a:t>कम्पार्टमेंट सिंड्रोम के लिए ज़रूरी शर्तें</a:t>
            </a:r>
            <a:endParaRPr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CF9A4C3F-D486-038C-0574-586A8E758F17}"/>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0"/>
          <p:cNvSpPr txBox="1">
            <a:spLocks noGrp="1"/>
          </p:cNvSpPr>
          <p:nvPr>
            <p:ph type="body" idx="4294967295"/>
          </p:nvPr>
        </p:nvSpPr>
        <p:spPr>
          <a:xfrm>
            <a:off x="4424516" y="1234393"/>
            <a:ext cx="7491259" cy="4983845"/>
          </a:xfrm>
          <a:prstGeom prst="rect">
            <a:avLst/>
          </a:prstGeom>
          <a:noFill/>
          <a:ln>
            <a:noFill/>
          </a:ln>
        </p:spPr>
        <p:txBody>
          <a:bodyPr spcFirstLastPara="1" wrap="square" lIns="91425" tIns="45700" rIns="91425" bIns="45700" anchor="t" anchorCtr="0">
            <a:noAutofit/>
          </a:bodyPr>
          <a:lstStyle/>
          <a:p>
            <a:pPr marL="228600" indent="-228600" algn="just">
              <a:spcBef>
                <a:spcPts val="0"/>
              </a:spcBef>
              <a:buSzPts val="2400"/>
            </a:pPr>
            <a:r>
              <a:rPr lang="hi-IN" sz="3200" dirty="0">
                <a:latin typeface="Open sans"/>
                <a:ea typeface="Times New Roman"/>
                <a:cs typeface="Times New Roman"/>
                <a:sym typeface="Times New Roman"/>
              </a:rPr>
              <a:t>किसी भी कम्पार्टमेंट में सूजन से कम्पार्टमेंट एरिया में प्रेशर बढ़ जाएगा।</a:t>
            </a:r>
            <a:endParaRPr lang="en-US" sz="3200" dirty="0">
              <a:latin typeface="Open sans"/>
              <a:ea typeface="Times New Roman"/>
              <a:cs typeface="Times New Roman"/>
              <a:sym typeface="Times New Roman"/>
            </a:endParaRPr>
          </a:p>
          <a:p>
            <a:pPr marL="228600" indent="-228600" algn="just">
              <a:spcBef>
                <a:spcPts val="0"/>
              </a:spcBef>
              <a:buSzPts val="2400"/>
            </a:pPr>
            <a:r>
              <a:rPr lang="hi-IN" sz="3200" dirty="0">
                <a:latin typeface="Open sans"/>
                <a:ea typeface="Times New Roman"/>
                <a:cs typeface="Times New Roman"/>
                <a:sym typeface="Times New Roman"/>
              </a:rPr>
              <a:t>यह बढ़ा हुआ प्रेशर, मसल्स, ब्लड वेसल और नर्व्स पर दबाव डालता है। अगर यह प्रेशर बहुत ज़्यादा हो, तो कम्पार्टमेंट में ब्लड फ्लो रुक जाएगा।</a:t>
            </a:r>
            <a:endParaRPr lang="en-US" sz="3200" dirty="0">
              <a:latin typeface="Open sans"/>
              <a:ea typeface="Times New Roman"/>
              <a:cs typeface="Times New Roman"/>
              <a:sym typeface="Times New Roman"/>
            </a:endParaRPr>
          </a:p>
          <a:p>
            <a:pPr marL="228600" indent="-228600" algn="just">
              <a:spcBef>
                <a:spcPts val="0"/>
              </a:spcBef>
              <a:buSzPts val="2400"/>
            </a:pPr>
            <a:r>
              <a:rPr lang="hi-IN" sz="3200" dirty="0">
                <a:latin typeface="Open sans"/>
                <a:ea typeface="Times New Roman"/>
                <a:cs typeface="Times New Roman"/>
                <a:sym typeface="Times New Roman"/>
              </a:rPr>
              <a:t>इससे मसल्स और नर्व्स को परमानेंट चोट लग सकती है। अगर प्रेशर बहुत लंबे समय तक रहता है, तो मसल्स मर सकती हैं, और हाथ या पैर काम नहीं करेगा।</a:t>
            </a:r>
            <a:endParaRPr lang="en-US" sz="3200" dirty="0">
              <a:latin typeface="Open sans"/>
              <a:ea typeface="Times New Roman"/>
              <a:cs typeface="Times New Roman"/>
              <a:sym typeface="Times New Roman"/>
            </a:endParaRPr>
          </a:p>
          <a:p>
            <a:pPr marL="228600" indent="-228600" algn="just">
              <a:spcBef>
                <a:spcPts val="0"/>
              </a:spcBef>
              <a:buSzPts val="2400"/>
            </a:pPr>
            <a:r>
              <a:rPr lang="hi-IN" sz="3200" dirty="0">
                <a:latin typeface="Open sans"/>
                <a:ea typeface="Times New Roman"/>
                <a:cs typeface="Times New Roman"/>
                <a:sym typeface="Times New Roman"/>
              </a:rPr>
              <a:t>इस प्रॉब्लम को ठीक करने के लिए सर्जरी या एम्प्यूटेशन भी किया जा सकता है।</a:t>
            </a:r>
            <a:endParaRPr sz="3200" dirty="0">
              <a:latin typeface="Times New Roman"/>
              <a:ea typeface="Times New Roman"/>
              <a:cs typeface="Times New Roman"/>
              <a:sym typeface="Times New Roman"/>
            </a:endParaRPr>
          </a:p>
        </p:txBody>
      </p:sp>
      <p:pic>
        <p:nvPicPr>
          <p:cNvPr id="5" name="Picture 4"/>
          <p:cNvPicPr>
            <a:picLocks noChangeAspect="1"/>
          </p:cNvPicPr>
          <p:nvPr/>
        </p:nvPicPr>
        <p:blipFill>
          <a:blip r:embed="rId3"/>
          <a:stretch>
            <a:fillRect/>
          </a:stretch>
        </p:blipFill>
        <p:spPr>
          <a:xfrm>
            <a:off x="0" y="-12700"/>
            <a:ext cx="2440349" cy="1463018"/>
          </a:xfrm>
          <a:prstGeom prst="rect">
            <a:avLst/>
          </a:prstGeom>
          <a:noFill/>
          <a:ln>
            <a:noFill/>
          </a:ln>
        </p:spPr>
      </p:pic>
      <p:pic>
        <p:nvPicPr>
          <p:cNvPr id="7" name="Picture 6"/>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8" name="Google Shape;290;p38"/>
          <p:cNvSpPr txBox="1">
            <a:spLocks noGrp="1"/>
          </p:cNvSpPr>
          <p:nvPr>
            <p:ph type="title" idx="4294967295"/>
          </p:nvPr>
        </p:nvSpPr>
        <p:spPr>
          <a:xfrm>
            <a:off x="0" y="3001963"/>
            <a:ext cx="4543424" cy="1187450"/>
          </a:xfrm>
          <a:prstGeom prst="rect">
            <a:avLst/>
          </a:prstGeom>
          <a:solidFill>
            <a:srgbClr val="FFFFFF"/>
          </a:solidFill>
          <a:ln>
            <a:noFill/>
          </a:ln>
        </p:spPr>
        <p:txBody>
          <a:bodyPr spcFirstLastPara="1" wrap="square" lIns="182875" tIns="182875" rIns="182875" bIns="182875" anchor="ctr" anchorCtr="0">
            <a:noAutofit/>
          </a:bodyPr>
          <a:lstStyle/>
          <a:p>
            <a:pPr>
              <a:buClr>
                <a:srgbClr val="262626"/>
              </a:buClr>
              <a:buSzPts val="2600"/>
            </a:pPr>
            <a:r>
              <a:rPr lang="hi-IN" sz="4000" b="1" dirty="0">
                <a:solidFill>
                  <a:srgbClr val="C00000"/>
                </a:solidFill>
                <a:latin typeface="Open sans"/>
              </a:rPr>
              <a:t>कम्पार्टमेंट सिंड्रोम के लिए ज़रूरी शर्तें</a:t>
            </a:r>
            <a:endParaRPr sz="4000" b="1" dirty="0">
              <a:solidFill>
                <a:srgbClr val="C00000"/>
              </a:solidFill>
              <a:latin typeface="Open sans"/>
            </a:endParaRPr>
          </a:p>
        </p:txBody>
      </p:sp>
      <p:sp>
        <p:nvSpPr>
          <p:cNvPr id="2" name="Slide Number Placeholder 1">
            <a:extLst>
              <a:ext uri="{FF2B5EF4-FFF2-40B4-BE49-F238E27FC236}">
                <a16:creationId xmlns:a16="http://schemas.microsoft.com/office/drawing/2014/main" id="{4896E074-6536-37E0-22BF-F34EF5B6B59F}"/>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1"/>
          <p:cNvSpPr txBox="1">
            <a:spLocks noGrp="1"/>
          </p:cNvSpPr>
          <p:nvPr>
            <p:ph type="title" idx="4294967295"/>
          </p:nvPr>
        </p:nvSpPr>
        <p:spPr>
          <a:xfrm>
            <a:off x="0" y="2947987"/>
            <a:ext cx="4443414" cy="11430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3600"/>
            </a:pPr>
            <a:r>
              <a:rPr lang="hi-IN" sz="4000" b="1" dirty="0">
                <a:solidFill>
                  <a:srgbClr val="C00000"/>
                </a:solidFill>
                <a:latin typeface="Open sans"/>
              </a:rPr>
              <a:t>कम्पार्टमेंट सिंड्रोम के संकेत और लक्षण</a:t>
            </a:r>
            <a:endParaRPr sz="2800" dirty="0">
              <a:solidFill>
                <a:srgbClr val="C00000"/>
              </a:solidFill>
              <a:latin typeface="Open sans"/>
            </a:endParaRPr>
          </a:p>
        </p:txBody>
      </p:sp>
      <p:sp>
        <p:nvSpPr>
          <p:cNvPr id="311" name="Google Shape;311;p41"/>
          <p:cNvSpPr txBox="1">
            <a:spLocks noGrp="1"/>
          </p:cNvSpPr>
          <p:nvPr>
            <p:ph type="body" idx="4294967295"/>
          </p:nvPr>
        </p:nvSpPr>
        <p:spPr>
          <a:xfrm>
            <a:off x="4814888" y="1752600"/>
            <a:ext cx="7389812" cy="4876800"/>
          </a:xfrm>
          <a:prstGeom prst="rect">
            <a:avLst/>
          </a:prstGeom>
          <a:noFill/>
          <a:ln>
            <a:noFill/>
          </a:ln>
        </p:spPr>
        <p:txBody>
          <a:bodyPr spcFirstLastPara="1" wrap="square" lIns="91425" tIns="45700" rIns="91425" bIns="45700" anchor="t" anchorCtr="0">
            <a:noAutofit/>
          </a:bodyPr>
          <a:lstStyle/>
          <a:p>
            <a:pPr marL="228600" indent="-228600" algn="just">
              <a:lnSpc>
                <a:spcPct val="80000"/>
              </a:lnSpc>
              <a:spcBef>
                <a:spcPts val="0"/>
              </a:spcBef>
              <a:buSzPts val="3600"/>
            </a:pPr>
            <a:r>
              <a:rPr lang="hi-IN" sz="3200" dirty="0">
                <a:latin typeface="Open sans"/>
                <a:ea typeface="Times New Roman"/>
                <a:cs typeface="Times New Roman"/>
                <a:sym typeface="Times New Roman"/>
              </a:rPr>
              <a:t>बेहोश मरीज़ के हाथ-पैर में सूजन</a:t>
            </a: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r>
              <a:rPr lang="hi-IN" sz="3200" dirty="0">
                <a:latin typeface="Open sans"/>
                <a:ea typeface="Times New Roman"/>
                <a:cs typeface="Times New Roman"/>
                <a:sym typeface="Times New Roman"/>
              </a:rPr>
              <a:t>चोट के हिसाब से बहुत ज़्यादा दर्द</a:t>
            </a: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r>
              <a:rPr lang="hi-IN" sz="3200" dirty="0">
                <a:latin typeface="Open sans"/>
                <a:ea typeface="Times New Roman"/>
                <a:cs typeface="Times New Roman"/>
                <a:sym typeface="Times New Roman"/>
              </a:rPr>
              <a:t>कंपार्टमेंट में मांसपेशियों को खींचने पर दर्द</a:t>
            </a: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r>
              <a:rPr lang="hi-IN" sz="3200" dirty="0">
                <a:latin typeface="Open sans"/>
                <a:ea typeface="Times New Roman"/>
                <a:cs typeface="Times New Roman"/>
                <a:sym typeface="Times New Roman"/>
              </a:rPr>
              <a:t>पल्स की स्पीड कम होना</a:t>
            </a:r>
            <a:endParaRPr sz="3200" dirty="0">
              <a:latin typeface="Open sans"/>
            </a:endParaRPr>
          </a:p>
        </p:txBody>
      </p:sp>
      <p:pic>
        <p:nvPicPr>
          <p:cNvPr id="5" name="Picture 4"/>
          <p:cNvPicPr>
            <a:picLocks noChangeAspect="1"/>
          </p:cNvPicPr>
          <p:nvPr/>
        </p:nvPicPr>
        <p:blipFill>
          <a:blip r:embed="rId3"/>
          <a:stretch>
            <a:fillRect/>
          </a:stretch>
        </p:blipFill>
        <p:spPr>
          <a:xfrm>
            <a:off x="0" y="-12700"/>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03BD58CA-5E24-775B-73FC-24D644F7960D}"/>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2"/>
          <p:cNvSpPr txBox="1">
            <a:spLocks noGrp="1"/>
          </p:cNvSpPr>
          <p:nvPr>
            <p:ph type="title" idx="4294967295"/>
          </p:nvPr>
        </p:nvSpPr>
        <p:spPr>
          <a:xfrm>
            <a:off x="200026" y="3048000"/>
            <a:ext cx="4143374" cy="1143000"/>
          </a:xfrm>
          <a:prstGeom prst="rect">
            <a:avLst/>
          </a:prstGeom>
          <a:solidFill>
            <a:srgbClr val="FFFFFF"/>
          </a:solidFill>
          <a:ln>
            <a:noFill/>
          </a:ln>
        </p:spPr>
        <p:txBody>
          <a:bodyPr spcFirstLastPara="1" wrap="square" lIns="182875" tIns="182875" rIns="182875" bIns="182875" anchor="ctr" anchorCtr="0">
            <a:noAutofit/>
          </a:bodyPr>
          <a:lstStyle/>
          <a:p>
            <a:pPr>
              <a:buClr>
                <a:srgbClr val="FF0000"/>
              </a:buClr>
              <a:buSzPts val="3600"/>
            </a:pPr>
            <a:r>
              <a:rPr lang="hi-IN" sz="4000" b="1" dirty="0">
                <a:solidFill>
                  <a:srgbClr val="C00000"/>
                </a:solidFill>
              </a:rPr>
              <a:t>कम्पार्टमेंट सिंड्रोम के संकेत और लक्षण</a:t>
            </a:r>
            <a:endParaRPr sz="2800" dirty="0">
              <a:solidFill>
                <a:srgbClr val="C00000"/>
              </a:solidFill>
            </a:endParaRPr>
          </a:p>
        </p:txBody>
      </p:sp>
      <p:sp>
        <p:nvSpPr>
          <p:cNvPr id="318" name="Google Shape;318;p42"/>
          <p:cNvSpPr txBox="1">
            <a:spLocks noGrp="1"/>
          </p:cNvSpPr>
          <p:nvPr>
            <p:ph type="body" idx="4294967295"/>
          </p:nvPr>
        </p:nvSpPr>
        <p:spPr>
          <a:xfrm>
            <a:off x="5053781" y="1740310"/>
            <a:ext cx="6661968" cy="4282008"/>
          </a:xfrm>
          <a:prstGeom prst="rect">
            <a:avLst/>
          </a:prstGeom>
          <a:noFill/>
          <a:ln>
            <a:noFill/>
          </a:ln>
        </p:spPr>
        <p:txBody>
          <a:bodyPr spcFirstLastPara="1" wrap="square" lIns="91425" tIns="45700" rIns="91425" bIns="45700" anchor="t" anchorCtr="0">
            <a:noAutofit/>
          </a:bodyPr>
          <a:lstStyle/>
          <a:p>
            <a:pPr marL="228600" indent="-228600" algn="just">
              <a:lnSpc>
                <a:spcPct val="80000"/>
              </a:lnSpc>
              <a:spcBef>
                <a:spcPts val="0"/>
              </a:spcBef>
              <a:buSzPts val="3600"/>
            </a:pPr>
            <a:r>
              <a:rPr lang="hi-IN" sz="3200" dirty="0">
                <a:latin typeface="Open sans"/>
                <a:ea typeface="Times New Roman"/>
                <a:cs typeface="Times New Roman"/>
                <a:sym typeface="Times New Roman"/>
              </a:rPr>
              <a:t>कैपिलरी रिफिल खराब होना</a:t>
            </a: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r>
              <a:rPr lang="hi-IN" sz="3200" dirty="0">
                <a:latin typeface="Open sans"/>
                <a:ea typeface="Times New Roman"/>
                <a:cs typeface="Times New Roman"/>
                <a:sym typeface="Times New Roman"/>
              </a:rPr>
              <a:t>प्रभावित अंग में सेंसेशन में कमी</a:t>
            </a: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r>
              <a:rPr lang="hi-IN" sz="3200" dirty="0">
                <a:latin typeface="Open sans"/>
                <a:ea typeface="Times New Roman"/>
                <a:cs typeface="Times New Roman"/>
                <a:sym typeface="Times New Roman"/>
              </a:rPr>
              <a:t>शॉक और डिहाइड्रेशन</a:t>
            </a: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endParaRPr lang="en-US" sz="3200" dirty="0">
              <a:latin typeface="Open sans"/>
              <a:ea typeface="Times New Roman"/>
              <a:cs typeface="Times New Roman"/>
              <a:sym typeface="Times New Roman"/>
            </a:endParaRPr>
          </a:p>
          <a:p>
            <a:pPr marL="228600" indent="-228600" algn="just">
              <a:lnSpc>
                <a:spcPct val="80000"/>
              </a:lnSpc>
              <a:spcBef>
                <a:spcPts val="0"/>
              </a:spcBef>
              <a:buSzPts val="3600"/>
            </a:pPr>
            <a:r>
              <a:rPr lang="hi-IN" sz="3200" dirty="0">
                <a:latin typeface="Open sans"/>
                <a:ea typeface="Times New Roman"/>
                <a:cs typeface="Times New Roman"/>
                <a:sym typeface="Times New Roman"/>
              </a:rPr>
              <a:t>अंग में मोटर फंक्शन का खत्म होना</a:t>
            </a:r>
            <a:endParaRPr sz="1600" dirty="0">
              <a:latin typeface="Open sans"/>
            </a:endParaRPr>
          </a:p>
        </p:txBody>
      </p:sp>
      <p:pic>
        <p:nvPicPr>
          <p:cNvPr id="5" name="Picture 4"/>
          <p:cNvPicPr>
            <a:picLocks noChangeAspect="1"/>
          </p:cNvPicPr>
          <p:nvPr/>
        </p:nvPicPr>
        <p:blipFill>
          <a:blip r:embed="rId3"/>
          <a:stretch>
            <a:fillRect/>
          </a:stretch>
        </p:blipFill>
        <p:spPr>
          <a:xfrm>
            <a:off x="0" y="-12700"/>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DCB109F9-080F-F760-89C6-A58D2C9F6745}"/>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3"/>
          <p:cNvSpPr txBox="1">
            <a:spLocks noGrp="1"/>
          </p:cNvSpPr>
          <p:nvPr>
            <p:ph type="body" idx="4294967295"/>
          </p:nvPr>
        </p:nvSpPr>
        <p:spPr>
          <a:xfrm>
            <a:off x="1957388" y="2114550"/>
            <a:ext cx="8172450" cy="4011612"/>
          </a:xfrm>
          <a:prstGeom prst="rect">
            <a:avLst/>
          </a:prstGeom>
          <a:noFill/>
          <a:ln>
            <a:noFill/>
          </a:ln>
        </p:spPr>
        <p:txBody>
          <a:bodyPr spcFirstLastPara="1" wrap="square" lIns="91425" tIns="45700" rIns="91425" bIns="45700" anchor="t" anchorCtr="0">
            <a:noAutofit/>
          </a:bodyPr>
          <a:lstStyle/>
          <a:p>
            <a:pPr marL="228600" indent="-228600" algn="ctr">
              <a:lnSpc>
                <a:spcPct val="150000"/>
              </a:lnSpc>
              <a:spcBef>
                <a:spcPts val="0"/>
              </a:spcBef>
              <a:buSzPts val="5400"/>
              <a:buNone/>
            </a:pPr>
            <a:r>
              <a:rPr lang="hi-IN" sz="4000" b="1" dirty="0">
                <a:solidFill>
                  <a:srgbClr val="C00000"/>
                </a:solidFill>
                <a:latin typeface="Open sans"/>
              </a:rPr>
              <a:t>फंसे हुए मरीजों के लिए सामान्य उपचार?</a:t>
            </a:r>
            <a:endParaRPr sz="4000" dirty="0">
              <a:solidFill>
                <a:srgbClr val="C00000"/>
              </a:solidFill>
              <a:latin typeface="Open sans"/>
            </a:endParaRPr>
          </a:p>
        </p:txBody>
      </p:sp>
      <p:pic>
        <p:nvPicPr>
          <p:cNvPr id="4" name="Picture 3"/>
          <p:cNvPicPr>
            <a:picLocks noChangeAspect="1"/>
          </p:cNvPicPr>
          <p:nvPr/>
        </p:nvPicPr>
        <p:blipFill>
          <a:blip r:embed="rId3"/>
          <a:stretch>
            <a:fillRect/>
          </a:stretch>
        </p:blipFill>
        <p:spPr>
          <a:xfrm>
            <a:off x="0" y="-12700"/>
            <a:ext cx="2440349"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B5A06154-2643-9943-10AA-53623BCDEB6F}"/>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4"/>
          <p:cNvSpPr txBox="1">
            <a:spLocks noGrp="1"/>
          </p:cNvSpPr>
          <p:nvPr>
            <p:ph type="title" idx="4294967295"/>
          </p:nvPr>
        </p:nvSpPr>
        <p:spPr>
          <a:xfrm>
            <a:off x="0" y="2698750"/>
            <a:ext cx="4471988" cy="1285875"/>
          </a:xfrm>
          <a:prstGeom prst="rect">
            <a:avLst/>
          </a:prstGeom>
          <a:solidFill>
            <a:srgbClr val="FFFFFF"/>
          </a:solidFill>
          <a:ln>
            <a:noFill/>
          </a:ln>
        </p:spPr>
        <p:txBody>
          <a:bodyPr spcFirstLastPara="1" wrap="square" lIns="182875" tIns="182875" rIns="182875" bIns="182875" anchor="ctr" anchorCtr="0">
            <a:noAutofit/>
          </a:bodyPr>
          <a:lstStyle/>
          <a:p>
            <a:pPr>
              <a:lnSpc>
                <a:spcPct val="80000"/>
              </a:lnSpc>
              <a:buClr>
                <a:srgbClr val="00B0F0"/>
              </a:buClr>
              <a:buSzPts val="3600"/>
            </a:pPr>
            <a:r>
              <a:rPr lang="hi-IN" sz="4000" b="1" dirty="0">
                <a:solidFill>
                  <a:srgbClr val="C00000"/>
                </a:solidFill>
                <a:latin typeface="Open sans"/>
              </a:rPr>
              <a:t>फंसे हुए मरीजों के लिए सामान्य उपचार</a:t>
            </a:r>
            <a:endParaRPr sz="2800" dirty="0">
              <a:solidFill>
                <a:srgbClr val="C00000"/>
              </a:solidFill>
              <a:latin typeface="Open sans"/>
            </a:endParaRPr>
          </a:p>
        </p:txBody>
      </p:sp>
      <p:sp>
        <p:nvSpPr>
          <p:cNvPr id="331" name="Google Shape;331;p44"/>
          <p:cNvSpPr txBox="1">
            <a:spLocks noGrp="1"/>
          </p:cNvSpPr>
          <p:nvPr>
            <p:ph type="body" idx="4294967295"/>
          </p:nvPr>
        </p:nvSpPr>
        <p:spPr>
          <a:xfrm>
            <a:off x="4729163" y="1234393"/>
            <a:ext cx="7229475" cy="5348970"/>
          </a:xfrm>
          <a:prstGeom prst="rect">
            <a:avLst/>
          </a:prstGeom>
          <a:noFill/>
          <a:ln>
            <a:noFill/>
          </a:ln>
        </p:spPr>
        <p:txBody>
          <a:bodyPr spcFirstLastPara="1" wrap="square" lIns="91425" tIns="45700" rIns="91425" bIns="45700" anchor="t" anchorCtr="0">
            <a:noAutofit/>
          </a:bodyPr>
          <a:lstStyle/>
          <a:p>
            <a:pPr marL="533400" indent="-533400">
              <a:lnSpc>
                <a:spcPct val="80000"/>
              </a:lnSpc>
              <a:spcBef>
                <a:spcPts val="0"/>
              </a:spcBef>
              <a:buSzPts val="3200"/>
              <a:buFont typeface="Arial"/>
              <a:buAutoNum type="arabicPeriod"/>
            </a:pPr>
            <a:r>
              <a:rPr lang="hi-IN" sz="3200" dirty="0">
                <a:solidFill>
                  <a:schemeClr val="tx1"/>
                </a:solidFill>
                <a:latin typeface="Open sans"/>
                <a:ea typeface="Times New Roman"/>
                <a:cs typeface="Times New Roman"/>
                <a:sym typeface="Times New Roman"/>
              </a:rPr>
              <a:t>इलाज शुरू होने तक प्रेशर का सोर्स न हटाएं</a:t>
            </a: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r>
              <a:rPr lang="en-US" sz="3200" dirty="0">
                <a:solidFill>
                  <a:schemeClr val="tx1"/>
                </a:solidFill>
                <a:latin typeface="Open sans"/>
                <a:ea typeface="Times New Roman"/>
                <a:cs typeface="Times New Roman"/>
                <a:sym typeface="Times New Roman"/>
              </a:rPr>
              <a:t>CAB </a:t>
            </a:r>
            <a:r>
              <a:rPr lang="hi-IN" sz="3200" dirty="0">
                <a:solidFill>
                  <a:schemeClr val="tx1"/>
                </a:solidFill>
                <a:latin typeface="Open sans"/>
                <a:ea typeface="Times New Roman"/>
                <a:cs typeface="Times New Roman"/>
                <a:sym typeface="Times New Roman"/>
              </a:rPr>
              <a:t>चेक करें</a:t>
            </a: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r>
              <a:rPr lang="hi-IN" sz="3200" dirty="0">
                <a:solidFill>
                  <a:schemeClr val="tx1"/>
                </a:solidFill>
                <a:latin typeface="Open sans"/>
                <a:ea typeface="Times New Roman"/>
                <a:cs typeface="Times New Roman"/>
                <a:sym typeface="Times New Roman"/>
              </a:rPr>
              <a:t>मरीज़ को बचाने की कोशिश से होने वाले खतरे से बचाएं</a:t>
            </a: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r>
              <a:rPr lang="hi-IN" sz="3200" dirty="0">
                <a:solidFill>
                  <a:schemeClr val="tx1"/>
                </a:solidFill>
                <a:latin typeface="Open sans"/>
                <a:ea typeface="Times New Roman"/>
                <a:cs typeface="Times New Roman"/>
                <a:sym typeface="Times New Roman"/>
              </a:rPr>
              <a:t>ऑक्सीजन दें</a:t>
            </a: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endParaRPr lang="en-US" sz="3200" dirty="0">
              <a:solidFill>
                <a:schemeClr val="tx1"/>
              </a:solidFill>
              <a:latin typeface="Open sans"/>
              <a:ea typeface="Times New Roman"/>
              <a:cs typeface="Times New Roman"/>
              <a:sym typeface="Times New Roman"/>
            </a:endParaRPr>
          </a:p>
          <a:p>
            <a:pPr marL="533400" indent="-533400">
              <a:lnSpc>
                <a:spcPct val="80000"/>
              </a:lnSpc>
              <a:spcBef>
                <a:spcPts val="0"/>
              </a:spcBef>
              <a:buSzPts val="3200"/>
              <a:buFont typeface="Arial"/>
              <a:buAutoNum type="arabicPeriod"/>
            </a:pPr>
            <a:r>
              <a:rPr lang="hi-IN" sz="3200" dirty="0">
                <a:solidFill>
                  <a:schemeClr val="tx1"/>
                </a:solidFill>
                <a:latin typeface="Open sans"/>
                <a:ea typeface="Times New Roman"/>
                <a:cs typeface="Times New Roman"/>
                <a:sym typeface="Times New Roman"/>
              </a:rPr>
              <a:t>गर्दन और रीढ़ की हड्डी को स्थिर करें</a:t>
            </a:r>
            <a:endParaRPr dirty="0">
              <a:solidFill>
                <a:schemeClr val="tx1"/>
              </a:solidFill>
              <a:latin typeface="Open sans"/>
            </a:endParaRPr>
          </a:p>
        </p:txBody>
      </p:sp>
      <p:pic>
        <p:nvPicPr>
          <p:cNvPr id="6" name="Picture 5"/>
          <p:cNvPicPr>
            <a:picLocks noChangeAspect="1"/>
          </p:cNvPicPr>
          <p:nvPr/>
        </p:nvPicPr>
        <p:blipFill>
          <a:blip r:embed="rId3"/>
          <a:stretch>
            <a:fillRect/>
          </a:stretch>
        </p:blipFill>
        <p:spPr>
          <a:xfrm>
            <a:off x="0" y="-12700"/>
            <a:ext cx="2440349" cy="1463018"/>
          </a:xfrm>
          <a:prstGeom prst="rect">
            <a:avLst/>
          </a:prstGeom>
          <a:noFill/>
          <a:ln>
            <a:noFill/>
          </a:ln>
        </p:spPr>
      </p:pic>
      <p:pic>
        <p:nvPicPr>
          <p:cNvPr id="7" name="Picture 6"/>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185079EB-81FA-1AF4-11DC-7DDF43813371}"/>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5"/>
          <p:cNvSpPr txBox="1">
            <a:spLocks noGrp="1"/>
          </p:cNvSpPr>
          <p:nvPr>
            <p:ph type="body" idx="4294967295"/>
          </p:nvPr>
        </p:nvSpPr>
        <p:spPr>
          <a:xfrm>
            <a:off x="4768644" y="1086466"/>
            <a:ext cx="7007719" cy="6096000"/>
          </a:xfrm>
          <a:prstGeom prst="rect">
            <a:avLst/>
          </a:prstGeom>
          <a:noFill/>
          <a:ln>
            <a:noFill/>
          </a:ln>
        </p:spPr>
        <p:txBody>
          <a:bodyPr spcFirstLastPara="1" wrap="square" lIns="91425" tIns="45700" rIns="91425" bIns="45700" anchor="t" anchorCtr="0">
            <a:normAutofit/>
          </a:bodyPr>
          <a:lstStyle/>
          <a:p>
            <a:pPr marL="228600" indent="-228600" algn="just">
              <a:lnSpc>
                <a:spcPct val="90000"/>
              </a:lnSpc>
              <a:spcBef>
                <a:spcPts val="0"/>
              </a:spcBef>
              <a:buNone/>
            </a:pPr>
            <a:r>
              <a:rPr lang="hi-IN" sz="3200" dirty="0">
                <a:latin typeface="Kokila" panose="020B0604020202020204" pitchFamily="34" charset="0"/>
                <a:cs typeface="Kokila" panose="020B0604020202020204" pitchFamily="34" charset="0"/>
              </a:rPr>
              <a:t>6. शरीर का तापमान बनाए रखें।</a:t>
            </a: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r>
              <a:rPr lang="hi-IN" sz="3200" dirty="0">
                <a:latin typeface="Kokila" panose="020B0604020202020204" pitchFamily="34" charset="0"/>
                <a:cs typeface="Kokila" panose="020B0604020202020204" pitchFamily="34" charset="0"/>
              </a:rPr>
              <a:t>7. मरीज़ को माहौल से बचाएं।</a:t>
            </a: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r>
              <a:rPr lang="hi-IN" sz="3200" dirty="0">
                <a:latin typeface="Kokila" panose="020B0604020202020204" pitchFamily="34" charset="0"/>
                <a:cs typeface="Kokila" panose="020B0604020202020204" pitchFamily="34" charset="0"/>
              </a:rPr>
              <a:t>8. मरीज़ के दिल की हालत पर नज़र रखें।</a:t>
            </a: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r>
              <a:rPr lang="hi-IN" sz="3200" dirty="0">
                <a:latin typeface="Kokila" panose="020B0604020202020204" pitchFamily="34" charset="0"/>
                <a:cs typeface="Kokila" panose="020B0604020202020204" pitchFamily="34" charset="0"/>
              </a:rPr>
              <a:t>9. काबिल मेडिकल स्टाफ़ को ज़रूरी इलाज करने दें।</a:t>
            </a: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endParaRPr lang="en-US" sz="3200" dirty="0">
              <a:latin typeface="Kokila" panose="020B0604020202020204" pitchFamily="34" charset="0"/>
              <a:cs typeface="Kokila" panose="020B0604020202020204" pitchFamily="34" charset="0"/>
            </a:endParaRPr>
          </a:p>
          <a:p>
            <a:pPr marL="228600" indent="-228600" algn="just">
              <a:lnSpc>
                <a:spcPct val="90000"/>
              </a:lnSpc>
              <a:spcBef>
                <a:spcPts val="0"/>
              </a:spcBef>
              <a:buNone/>
            </a:pPr>
            <a:r>
              <a:rPr lang="hi-IN" sz="3200" dirty="0">
                <a:latin typeface="Kokila" panose="020B0604020202020204" pitchFamily="34" charset="0"/>
                <a:cs typeface="Kokila" panose="020B0604020202020204" pitchFamily="34" charset="0"/>
              </a:rPr>
              <a:t>10. मरीज़ को बैक बोर्ड या स्ट्रेचर पर लिटाएं, उसे स्थिर करें और हर कदम पर सही तरीके का इस्तेमाल करते हुए, उसे जगह से हटा दें।</a:t>
            </a:r>
            <a:r>
              <a:rPr lang="en-US" sz="3200" dirty="0">
                <a:latin typeface="Kokila" panose="020B0604020202020204" pitchFamily="34" charset="0"/>
                <a:ea typeface="Times New Roman"/>
                <a:cs typeface="Kokila" panose="020B0604020202020204" pitchFamily="34" charset="0"/>
                <a:sym typeface="Times New Roman"/>
              </a:rPr>
              <a:t>.</a:t>
            </a:r>
            <a:endParaRPr sz="3200" dirty="0">
              <a:latin typeface="Kokila" panose="020B0604020202020204" pitchFamily="34" charset="0"/>
              <a:cs typeface="Kokila" panose="020B0604020202020204" pitchFamily="34" charset="0"/>
            </a:endParaRPr>
          </a:p>
          <a:p>
            <a:pPr marL="228600" indent="-50800">
              <a:buSzPts val="2800"/>
              <a:buNone/>
            </a:pPr>
            <a:endParaRPr sz="3200" dirty="0">
              <a:latin typeface="Kokila" panose="020B0604020202020204" pitchFamily="34" charset="0"/>
              <a:ea typeface="Times New Roman"/>
              <a:cs typeface="Kokila" panose="020B0604020202020204" pitchFamily="34" charset="0"/>
              <a:sym typeface="Times New Roman"/>
            </a:endParaRPr>
          </a:p>
        </p:txBody>
      </p:sp>
      <p:pic>
        <p:nvPicPr>
          <p:cNvPr id="4" name="Picture 3"/>
          <p:cNvPicPr>
            <a:picLocks noChangeAspect="1"/>
          </p:cNvPicPr>
          <p:nvPr/>
        </p:nvPicPr>
        <p:blipFill>
          <a:blip r:embed="rId3"/>
          <a:stretch>
            <a:fillRect/>
          </a:stretch>
        </p:blipFill>
        <p:spPr>
          <a:xfrm>
            <a:off x="0" y="-12700"/>
            <a:ext cx="2440349"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6" name="Google Shape;330;p44"/>
          <p:cNvSpPr txBox="1">
            <a:spLocks noGrp="1"/>
          </p:cNvSpPr>
          <p:nvPr>
            <p:ph type="title" idx="4294967295"/>
          </p:nvPr>
        </p:nvSpPr>
        <p:spPr>
          <a:xfrm>
            <a:off x="0" y="2698750"/>
            <a:ext cx="4211782" cy="1285875"/>
          </a:xfrm>
          <a:prstGeom prst="rect">
            <a:avLst/>
          </a:prstGeom>
          <a:solidFill>
            <a:srgbClr val="FFFFFF"/>
          </a:solidFill>
          <a:ln>
            <a:noFill/>
          </a:ln>
        </p:spPr>
        <p:txBody>
          <a:bodyPr spcFirstLastPara="1" wrap="square" lIns="182875" tIns="182875" rIns="182875" bIns="182875" anchor="ctr" anchorCtr="0">
            <a:noAutofit/>
          </a:bodyPr>
          <a:lstStyle/>
          <a:p>
            <a:pPr>
              <a:lnSpc>
                <a:spcPct val="80000"/>
              </a:lnSpc>
              <a:buClr>
                <a:srgbClr val="00B0F0"/>
              </a:buClr>
              <a:buSzPts val="3600"/>
            </a:pPr>
            <a:r>
              <a:rPr lang="hi-IN" sz="4000" b="1" dirty="0">
                <a:solidFill>
                  <a:srgbClr val="C00000"/>
                </a:solidFill>
                <a:latin typeface="Open sans"/>
              </a:rPr>
              <a:t>फंसे हुए मरीजों के लिए सामान्य उपचार</a:t>
            </a:r>
            <a:endParaRPr sz="2800" dirty="0">
              <a:solidFill>
                <a:srgbClr val="C00000"/>
              </a:solidFill>
              <a:latin typeface="Open sans"/>
            </a:endParaRPr>
          </a:p>
        </p:txBody>
      </p:sp>
      <p:sp>
        <p:nvSpPr>
          <p:cNvPr id="2" name="Slide Number Placeholder 1">
            <a:extLst>
              <a:ext uri="{FF2B5EF4-FFF2-40B4-BE49-F238E27FC236}">
                <a16:creationId xmlns:a16="http://schemas.microsoft.com/office/drawing/2014/main" id="{91C528B0-B085-2F5D-E41E-E5E05B8A9CDD}"/>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6"/>
          <p:cNvSpPr txBox="1">
            <a:spLocks noGrp="1"/>
          </p:cNvSpPr>
          <p:nvPr>
            <p:ph type="body" idx="4294967295"/>
          </p:nvPr>
        </p:nvSpPr>
        <p:spPr>
          <a:xfrm>
            <a:off x="4932218" y="1821872"/>
            <a:ext cx="7051964" cy="4066310"/>
          </a:xfrm>
          <a:prstGeom prst="rect">
            <a:avLst/>
          </a:prstGeom>
          <a:noFill/>
          <a:ln w="9525" cap="flat" cmpd="sng">
            <a:solidFill>
              <a:srgbClr val="FF3300"/>
            </a:solidFill>
            <a:prstDash val="solid"/>
            <a:miter lim="524288"/>
            <a:headEnd type="none" w="sm" len="sm"/>
            <a:tailEnd type="none" w="sm" len="sm"/>
          </a:ln>
        </p:spPr>
        <p:txBody>
          <a:bodyPr spcFirstLastPara="1" wrap="square" lIns="91425" tIns="45700" rIns="91425" bIns="45700" anchor="t" anchorCtr="0">
            <a:noAutofit/>
          </a:bodyPr>
          <a:lstStyle/>
          <a:p>
            <a:pPr marL="228600" indent="-228600" algn="just">
              <a:spcBef>
                <a:spcPts val="0"/>
              </a:spcBef>
              <a:buSzPts val="4400"/>
            </a:pPr>
            <a:r>
              <a:rPr lang="hi-IN" sz="3600" dirty="0">
                <a:latin typeface="Kokila" panose="020B0604020202020204" pitchFamily="34" charset="0"/>
                <a:cs typeface="Kokila" panose="020B0604020202020204" pitchFamily="34" charset="0"/>
              </a:rPr>
              <a:t>क्रश सिंड्रोम और कम्पार्टमेंट सिंड्रोम का खास इलाज क्वालिफाइड </a:t>
            </a:r>
            <a:r>
              <a:rPr lang="hi-IN" sz="3600">
                <a:latin typeface="Kokila" panose="020B0604020202020204" pitchFamily="34" charset="0"/>
                <a:cs typeface="Kokila" panose="020B0604020202020204" pitchFamily="34" charset="0"/>
              </a:rPr>
              <a:t>इमरजेंसी मेडिकल </a:t>
            </a:r>
            <a:r>
              <a:rPr lang="hi-IN" sz="3600" dirty="0">
                <a:latin typeface="Kokila" panose="020B0604020202020204" pitchFamily="34" charset="0"/>
                <a:cs typeface="Kokila" panose="020B0604020202020204" pitchFamily="34" charset="0"/>
              </a:rPr>
              <a:t>स्टाफ द्वारा किया जाना चाहिए।</a:t>
            </a:r>
            <a:endParaRPr sz="1400" dirty="0">
              <a:latin typeface="Kokila" panose="020B0604020202020204" pitchFamily="34" charset="0"/>
              <a:cs typeface="Kokila" panose="020B0604020202020204" pitchFamily="34" charset="0"/>
            </a:endParaRPr>
          </a:p>
        </p:txBody>
      </p:sp>
      <p:pic>
        <p:nvPicPr>
          <p:cNvPr id="4" name="Picture 3"/>
          <p:cNvPicPr>
            <a:picLocks noChangeAspect="1"/>
          </p:cNvPicPr>
          <p:nvPr/>
        </p:nvPicPr>
        <p:blipFill>
          <a:blip r:embed="rId3"/>
          <a:stretch>
            <a:fillRect/>
          </a:stretch>
        </p:blipFill>
        <p:spPr>
          <a:xfrm>
            <a:off x="0" y="-12700"/>
            <a:ext cx="2440349" cy="1463018"/>
          </a:xfrm>
          <a:prstGeom prst="rect">
            <a:avLst/>
          </a:prstGeom>
          <a:noFill/>
          <a:ln>
            <a:noFill/>
          </a:ln>
        </p:spPr>
      </p:pic>
      <p:pic>
        <p:nvPicPr>
          <p:cNvPr id="5" name="Picture 4"/>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6" name="Google Shape;330;p44"/>
          <p:cNvSpPr txBox="1">
            <a:spLocks noGrp="1"/>
          </p:cNvSpPr>
          <p:nvPr>
            <p:ph type="title" idx="4294967295"/>
          </p:nvPr>
        </p:nvSpPr>
        <p:spPr>
          <a:xfrm>
            <a:off x="0" y="2698750"/>
            <a:ext cx="4211782" cy="1285875"/>
          </a:xfrm>
          <a:prstGeom prst="rect">
            <a:avLst/>
          </a:prstGeom>
          <a:solidFill>
            <a:srgbClr val="FFFFFF"/>
          </a:solidFill>
          <a:ln>
            <a:noFill/>
          </a:ln>
        </p:spPr>
        <p:txBody>
          <a:bodyPr spcFirstLastPara="1" wrap="square" lIns="182875" tIns="182875" rIns="182875" bIns="182875" anchor="ctr" anchorCtr="0">
            <a:noAutofit/>
          </a:bodyPr>
          <a:lstStyle/>
          <a:p>
            <a:pPr>
              <a:lnSpc>
                <a:spcPct val="80000"/>
              </a:lnSpc>
              <a:buClr>
                <a:srgbClr val="00B0F0"/>
              </a:buClr>
              <a:buSzPts val="3600"/>
            </a:pPr>
            <a:r>
              <a:rPr lang="hi-IN" sz="4000" b="1" dirty="0">
                <a:solidFill>
                  <a:srgbClr val="C00000"/>
                </a:solidFill>
                <a:latin typeface="Open sans"/>
              </a:rPr>
              <a:t>फंसे हुए मरीजों के लिए सामान्य उपचार</a:t>
            </a:r>
            <a:endParaRPr sz="2800" dirty="0">
              <a:solidFill>
                <a:srgbClr val="C00000"/>
              </a:solidFill>
              <a:latin typeface="Open sans"/>
            </a:endParaRPr>
          </a:p>
        </p:txBody>
      </p:sp>
      <p:sp>
        <p:nvSpPr>
          <p:cNvPr id="2" name="Slide Number Placeholder 1">
            <a:extLst>
              <a:ext uri="{FF2B5EF4-FFF2-40B4-BE49-F238E27FC236}">
                <a16:creationId xmlns:a16="http://schemas.microsoft.com/office/drawing/2014/main" id="{6AB62D46-C5BC-E038-4E0E-DC867B91CDB6}"/>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7"/>
          <p:cNvSpPr txBox="1">
            <a:spLocks noGrp="1"/>
          </p:cNvSpPr>
          <p:nvPr>
            <p:ph type="title" idx="4294967295"/>
          </p:nvPr>
        </p:nvSpPr>
        <p:spPr>
          <a:xfrm>
            <a:off x="140494" y="2705613"/>
            <a:ext cx="4279106" cy="2032641"/>
          </a:xfrm>
          <a:prstGeom prst="rect">
            <a:avLst/>
          </a:prstGeom>
          <a:solidFill>
            <a:srgbClr val="FFFFFF"/>
          </a:solidFill>
          <a:ln>
            <a:noFill/>
          </a:ln>
        </p:spPr>
        <p:txBody>
          <a:bodyPr spcFirstLastPara="1" wrap="square" lIns="182875" tIns="182875" rIns="182875" bIns="182875" anchor="ctr" anchorCtr="0">
            <a:noAutofit/>
          </a:bodyPr>
          <a:lstStyle/>
          <a:p>
            <a:pPr>
              <a:buClr>
                <a:srgbClr val="C00000"/>
              </a:buClr>
              <a:buSzPts val="3600"/>
            </a:pPr>
            <a:r>
              <a:rPr lang="hi-IN" sz="4000" b="1" dirty="0">
                <a:solidFill>
                  <a:srgbClr val="C00000"/>
                </a:solidFill>
                <a:latin typeface="Open sans"/>
              </a:rPr>
              <a:t>एक मरीज़ को बैकबोर्ड पर स्थिर करना</a:t>
            </a:r>
            <a:endParaRPr sz="2800" dirty="0">
              <a:latin typeface="Open sans"/>
            </a:endParaRPr>
          </a:p>
        </p:txBody>
      </p:sp>
      <p:sp>
        <p:nvSpPr>
          <p:cNvPr id="351" name="Google Shape;351;p47"/>
          <p:cNvSpPr/>
          <p:nvPr/>
        </p:nvSpPr>
        <p:spPr>
          <a:xfrm>
            <a:off x="9764713" y="6218238"/>
            <a:ext cx="365125" cy="365125"/>
          </a:xfrm>
          <a:prstGeom prst="ellipse">
            <a:avLst/>
          </a:prstGeom>
          <a:noFill/>
          <a:ln>
            <a:noFill/>
          </a:ln>
        </p:spPr>
        <p:txBody>
          <a:bodyPr spcFirstLastPara="1" wrap="square" lIns="18275" tIns="45700" rIns="18275" bIns="45700" anchor="ctr" anchorCtr="0">
            <a:noAutofit/>
          </a:bodyPr>
          <a:lstStyle/>
          <a:p>
            <a:pPr algn="ctr">
              <a:buClr>
                <a:srgbClr val="045C75"/>
              </a:buClr>
              <a:buSzPts val="1100"/>
            </a:pPr>
            <a:fld id="{00000000-1234-1234-1234-123412341234}" type="slidenum">
              <a:rPr lang="en-US" sz="1100">
                <a:solidFill>
                  <a:srgbClr val="045C75"/>
                </a:solidFill>
              </a:rPr>
              <a:pPr algn="ctr">
                <a:buClr>
                  <a:srgbClr val="045C75"/>
                </a:buClr>
                <a:buSzPts val="1100"/>
              </a:pPr>
              <a:t>31</a:t>
            </a:fld>
            <a:endParaRPr/>
          </a:p>
        </p:txBody>
      </p:sp>
      <p:pic>
        <p:nvPicPr>
          <p:cNvPr id="352" name="Google Shape;352;p47" descr="CSSR Treatment"/>
          <p:cNvPicPr preferRelativeResize="0"/>
          <p:nvPr/>
        </p:nvPicPr>
        <p:blipFill rotWithShape="1">
          <a:blip r:embed="rId3">
            <a:alphaModFix/>
          </a:blip>
          <a:srcRect/>
          <a:stretch/>
        </p:blipFill>
        <p:spPr>
          <a:xfrm>
            <a:off x="4862946" y="1450317"/>
            <a:ext cx="6648214" cy="5133045"/>
          </a:xfrm>
          <a:prstGeom prst="rect">
            <a:avLst/>
          </a:prstGeom>
          <a:noFill/>
          <a:ln>
            <a:noFill/>
          </a:ln>
        </p:spPr>
      </p:pic>
      <p:pic>
        <p:nvPicPr>
          <p:cNvPr id="5" name="Picture 4"/>
          <p:cNvPicPr>
            <a:picLocks noChangeAspect="1"/>
          </p:cNvPicPr>
          <p:nvPr/>
        </p:nvPicPr>
        <p:blipFill>
          <a:blip r:embed="rId4"/>
          <a:stretch>
            <a:fillRect/>
          </a:stretch>
        </p:blipFill>
        <p:spPr>
          <a:xfrm>
            <a:off x="0" y="-12700"/>
            <a:ext cx="2440349" cy="1463018"/>
          </a:xfrm>
          <a:prstGeom prst="rect">
            <a:avLst/>
          </a:prstGeom>
          <a:noFill/>
          <a:ln>
            <a:noFill/>
          </a:ln>
        </p:spPr>
      </p:pic>
      <p:pic>
        <p:nvPicPr>
          <p:cNvPr id="6" name="Picture 5"/>
          <p:cNvPicPr>
            <a:picLocks noChangeAspect="1"/>
          </p:cNvPicPr>
          <p:nvPr/>
        </p:nvPicPr>
        <p:blipFill>
          <a:blip r:embed="rId5"/>
          <a:stretch>
            <a:fillRect/>
          </a:stretch>
        </p:blipFill>
        <p:spPr>
          <a:xfrm>
            <a:off x="10817618" y="6618"/>
            <a:ext cx="1387082" cy="1227775"/>
          </a:xfrm>
          <a:prstGeom prst="rect">
            <a:avLst/>
          </a:prstGeom>
          <a:noFill/>
          <a:ln>
            <a:noFill/>
          </a:ln>
        </p:spPr>
      </p:pic>
      <p:sp>
        <p:nvSpPr>
          <p:cNvPr id="2" name="Slide Number Placeholder 1">
            <a:extLst>
              <a:ext uri="{FF2B5EF4-FFF2-40B4-BE49-F238E27FC236}">
                <a16:creationId xmlns:a16="http://schemas.microsoft.com/office/drawing/2014/main" id="{9E8EFFB0-82EB-9AFD-EE2B-3AA380CF09CF}"/>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8" name="Google Shape;358;p48"/>
          <p:cNvSpPr txBox="1">
            <a:spLocks noGrp="1"/>
          </p:cNvSpPr>
          <p:nvPr>
            <p:ph type="body" idx="4294967295"/>
          </p:nvPr>
        </p:nvSpPr>
        <p:spPr>
          <a:xfrm>
            <a:off x="4655127" y="718039"/>
            <a:ext cx="6941127" cy="4724400"/>
          </a:xfrm>
          <a:prstGeom prst="rect">
            <a:avLst/>
          </a:prstGeom>
          <a:noFill/>
          <a:ln>
            <a:noFill/>
          </a:ln>
        </p:spPr>
        <p:txBody>
          <a:bodyPr spcFirstLastPara="1" wrap="square" lIns="92075" tIns="46025" rIns="92075" bIns="46025" anchor="t" anchorCtr="0">
            <a:noAutofit/>
          </a:bodyPr>
          <a:lstStyle/>
          <a:p>
            <a:pPr marL="228600" indent="-266700">
              <a:lnSpc>
                <a:spcPct val="150000"/>
              </a:lnSpc>
              <a:spcBef>
                <a:spcPts val="0"/>
              </a:spcBef>
              <a:buSzPts val="4200"/>
              <a:buFont typeface="Noto Sans Symbols"/>
              <a:buChar char="❖"/>
            </a:pPr>
            <a:r>
              <a:rPr lang="hi-IN" sz="3200" dirty="0">
                <a:solidFill>
                  <a:schemeClr val="tx1"/>
                </a:solidFill>
                <a:latin typeface="Open sans"/>
                <a:ea typeface="Times New Roman"/>
                <a:cs typeface="Times New Roman"/>
                <a:sym typeface="Times New Roman"/>
              </a:rPr>
              <a:t>मरीज़ के सिर को स्थिर करें</a:t>
            </a:r>
            <a:endParaRPr lang="en-US" sz="3200" dirty="0">
              <a:solidFill>
                <a:schemeClr val="tx1"/>
              </a:solidFill>
              <a:latin typeface="Open sans"/>
              <a:ea typeface="Times New Roman"/>
              <a:cs typeface="Times New Roman"/>
              <a:sym typeface="Times New Roman"/>
            </a:endParaRPr>
          </a:p>
          <a:p>
            <a:pPr marL="228600" indent="-266700">
              <a:lnSpc>
                <a:spcPct val="150000"/>
              </a:lnSpc>
              <a:spcBef>
                <a:spcPts val="0"/>
              </a:spcBef>
              <a:buSzPts val="4200"/>
              <a:buFont typeface="Noto Sans Symbols"/>
              <a:buChar char="❖"/>
            </a:pPr>
            <a:endParaRPr lang="en-US" sz="3200" dirty="0">
              <a:solidFill>
                <a:schemeClr val="tx1"/>
              </a:solidFill>
              <a:latin typeface="Open sans"/>
              <a:ea typeface="Times New Roman"/>
              <a:cs typeface="Times New Roman"/>
              <a:sym typeface="Times New Roman"/>
            </a:endParaRPr>
          </a:p>
          <a:p>
            <a:pPr marL="228600" indent="-266700">
              <a:lnSpc>
                <a:spcPct val="150000"/>
              </a:lnSpc>
              <a:spcBef>
                <a:spcPts val="0"/>
              </a:spcBef>
              <a:buSzPts val="4200"/>
              <a:buFont typeface="Noto Sans Symbols"/>
              <a:buChar char="❖"/>
            </a:pPr>
            <a:r>
              <a:rPr lang="hi-IN" sz="3200" dirty="0">
                <a:solidFill>
                  <a:schemeClr val="tx1"/>
                </a:solidFill>
                <a:latin typeface="Open sans"/>
                <a:ea typeface="Times New Roman"/>
                <a:cs typeface="Times New Roman"/>
                <a:sym typeface="Times New Roman"/>
              </a:rPr>
              <a:t>सर्वाइकल कॉलर लगाएं</a:t>
            </a:r>
            <a:endParaRPr lang="en-US" sz="3200" dirty="0">
              <a:solidFill>
                <a:schemeClr val="tx1"/>
              </a:solidFill>
              <a:latin typeface="Open sans"/>
              <a:ea typeface="Times New Roman"/>
              <a:cs typeface="Times New Roman"/>
              <a:sym typeface="Times New Roman"/>
            </a:endParaRPr>
          </a:p>
          <a:p>
            <a:pPr marL="228600" indent="-266700">
              <a:lnSpc>
                <a:spcPct val="150000"/>
              </a:lnSpc>
              <a:spcBef>
                <a:spcPts val="0"/>
              </a:spcBef>
              <a:buSzPts val="4200"/>
              <a:buFont typeface="Noto Sans Symbols"/>
              <a:buChar char="❖"/>
            </a:pPr>
            <a:endParaRPr lang="en-US" sz="3200" dirty="0">
              <a:solidFill>
                <a:schemeClr val="tx1"/>
              </a:solidFill>
              <a:latin typeface="Open sans"/>
              <a:ea typeface="Times New Roman"/>
              <a:cs typeface="Times New Roman"/>
              <a:sym typeface="Times New Roman"/>
            </a:endParaRPr>
          </a:p>
          <a:p>
            <a:pPr marL="228600" indent="-266700">
              <a:lnSpc>
                <a:spcPct val="150000"/>
              </a:lnSpc>
              <a:spcBef>
                <a:spcPts val="0"/>
              </a:spcBef>
              <a:buSzPts val="4200"/>
              <a:buFont typeface="Noto Sans Symbols"/>
              <a:buChar char="❖"/>
            </a:pPr>
            <a:r>
              <a:rPr lang="hi-IN" sz="3200" dirty="0">
                <a:solidFill>
                  <a:schemeClr val="tx1"/>
                </a:solidFill>
                <a:latin typeface="Open sans"/>
                <a:ea typeface="Times New Roman"/>
                <a:cs typeface="Times New Roman"/>
                <a:sym typeface="Times New Roman"/>
              </a:rPr>
              <a:t>मरीज़ को बैकबोर्ड पर घुमाएं</a:t>
            </a:r>
            <a:endParaRPr lang="en-US" sz="3200" dirty="0">
              <a:solidFill>
                <a:schemeClr val="tx1"/>
              </a:solidFill>
              <a:latin typeface="Open sans"/>
              <a:ea typeface="Times New Roman"/>
              <a:cs typeface="Times New Roman"/>
              <a:sym typeface="Times New Roman"/>
            </a:endParaRPr>
          </a:p>
          <a:p>
            <a:pPr marL="228600" indent="-266700">
              <a:lnSpc>
                <a:spcPct val="150000"/>
              </a:lnSpc>
              <a:spcBef>
                <a:spcPts val="0"/>
              </a:spcBef>
              <a:buSzPts val="4200"/>
              <a:buFont typeface="Noto Sans Symbols"/>
              <a:buChar char="❖"/>
            </a:pPr>
            <a:endParaRPr lang="en-US" sz="3200" dirty="0">
              <a:solidFill>
                <a:schemeClr val="tx1"/>
              </a:solidFill>
              <a:latin typeface="Open sans"/>
              <a:ea typeface="Times New Roman"/>
              <a:cs typeface="Times New Roman"/>
              <a:sym typeface="Times New Roman"/>
            </a:endParaRPr>
          </a:p>
          <a:p>
            <a:pPr marL="228600" indent="-266700">
              <a:lnSpc>
                <a:spcPct val="150000"/>
              </a:lnSpc>
              <a:spcBef>
                <a:spcPts val="0"/>
              </a:spcBef>
              <a:buSzPts val="4200"/>
              <a:buFont typeface="Noto Sans Symbols"/>
              <a:buChar char="❖"/>
            </a:pPr>
            <a:r>
              <a:rPr lang="hi-IN" sz="3200" dirty="0">
                <a:solidFill>
                  <a:schemeClr val="tx1"/>
                </a:solidFill>
                <a:latin typeface="Open sans"/>
                <a:ea typeface="Times New Roman"/>
                <a:cs typeface="Times New Roman"/>
                <a:sym typeface="Times New Roman"/>
              </a:rPr>
              <a:t>मरीज़ की पीठ की जांच करें</a:t>
            </a:r>
            <a:endParaRPr sz="3200" dirty="0">
              <a:solidFill>
                <a:schemeClr val="tx1"/>
              </a:solidFill>
              <a:latin typeface="Open sans"/>
            </a:endParaRPr>
          </a:p>
        </p:txBody>
      </p:sp>
      <p:pic>
        <p:nvPicPr>
          <p:cNvPr id="5" name="Picture 4"/>
          <p:cNvPicPr>
            <a:picLocks noChangeAspect="1"/>
          </p:cNvPicPr>
          <p:nvPr/>
        </p:nvPicPr>
        <p:blipFill>
          <a:blip r:embed="rId3"/>
          <a:stretch>
            <a:fillRect/>
          </a:stretch>
        </p:blipFill>
        <p:spPr>
          <a:xfrm>
            <a:off x="0" y="-12700"/>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7" name="Google Shape;350;p47"/>
          <p:cNvSpPr txBox="1">
            <a:spLocks/>
          </p:cNvSpPr>
          <p:nvPr/>
        </p:nvSpPr>
        <p:spPr>
          <a:xfrm>
            <a:off x="140494" y="2705613"/>
            <a:ext cx="4279106" cy="203264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C00000"/>
              </a:buClr>
              <a:buSzPts val="3600"/>
            </a:pPr>
            <a:r>
              <a:rPr lang="hi-IN" sz="4000" b="1" dirty="0">
                <a:solidFill>
                  <a:srgbClr val="C00000"/>
                </a:solidFill>
                <a:latin typeface="Open sans"/>
              </a:rPr>
              <a:t>एक मरीज़ को बैकबोर्ड पर स्थिर करना</a:t>
            </a:r>
            <a:endParaRPr lang="en-US" sz="2800" dirty="0">
              <a:latin typeface="Open sans"/>
            </a:endParaRPr>
          </a:p>
        </p:txBody>
      </p:sp>
      <p:sp>
        <p:nvSpPr>
          <p:cNvPr id="2" name="Slide Number Placeholder 1">
            <a:extLst>
              <a:ext uri="{FF2B5EF4-FFF2-40B4-BE49-F238E27FC236}">
                <a16:creationId xmlns:a16="http://schemas.microsoft.com/office/drawing/2014/main" id="{B85B93A6-A46D-7EBA-E6BA-FC5EC705B6E1}"/>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5" name="Google Shape;365;p49"/>
          <p:cNvSpPr txBox="1">
            <a:spLocks noGrp="1"/>
          </p:cNvSpPr>
          <p:nvPr>
            <p:ph type="body" idx="4294967295"/>
          </p:nvPr>
        </p:nvSpPr>
        <p:spPr>
          <a:xfrm>
            <a:off x="4419601" y="1752600"/>
            <a:ext cx="7606144" cy="4274127"/>
          </a:xfrm>
          <a:prstGeom prst="rect">
            <a:avLst/>
          </a:prstGeom>
          <a:noFill/>
          <a:ln>
            <a:noFill/>
          </a:ln>
        </p:spPr>
        <p:txBody>
          <a:bodyPr spcFirstLastPara="1" wrap="square" lIns="92075" tIns="46025" rIns="92075" bIns="46025" anchor="t" anchorCtr="0">
            <a:noAutofit/>
          </a:bodyPr>
          <a:lstStyle/>
          <a:p>
            <a:pPr marL="228600" indent="-266700" algn="just">
              <a:lnSpc>
                <a:spcPct val="150000"/>
              </a:lnSpc>
              <a:spcBef>
                <a:spcPts val="0"/>
              </a:spcBef>
              <a:buSzPts val="4200"/>
              <a:buFont typeface="Noto Sans Symbols"/>
              <a:buChar char="❖"/>
            </a:pPr>
            <a:r>
              <a:rPr lang="hi-IN" sz="3200" dirty="0">
                <a:latin typeface="Open sans"/>
                <a:ea typeface="Times New Roman"/>
                <a:cs typeface="Times New Roman"/>
                <a:sym typeface="Times New Roman"/>
              </a:rPr>
              <a:t>मरीज़ को बैकबोर्ड पर बीच में रखें</a:t>
            </a:r>
            <a:endParaRPr lang="en-US" sz="3200" dirty="0">
              <a:latin typeface="Open sans"/>
              <a:ea typeface="Times New Roman"/>
              <a:cs typeface="Times New Roman"/>
              <a:sym typeface="Times New Roman"/>
            </a:endParaRPr>
          </a:p>
          <a:p>
            <a:pPr marL="228600" indent="-266700" algn="just">
              <a:lnSpc>
                <a:spcPct val="150000"/>
              </a:lnSpc>
              <a:spcBef>
                <a:spcPts val="0"/>
              </a:spcBef>
              <a:buSzPts val="4200"/>
              <a:buFont typeface="Noto Sans Symbols"/>
              <a:buChar char="❖"/>
            </a:pPr>
            <a:endParaRPr lang="en-US" sz="3200" dirty="0">
              <a:latin typeface="Open sans"/>
              <a:ea typeface="Times New Roman"/>
              <a:cs typeface="Times New Roman"/>
              <a:sym typeface="Times New Roman"/>
            </a:endParaRPr>
          </a:p>
          <a:p>
            <a:pPr marL="228600" indent="-266700" algn="just">
              <a:lnSpc>
                <a:spcPct val="150000"/>
              </a:lnSpc>
              <a:spcBef>
                <a:spcPts val="0"/>
              </a:spcBef>
              <a:buSzPts val="4200"/>
              <a:buFont typeface="Noto Sans Symbols"/>
              <a:buChar char="❖"/>
            </a:pPr>
            <a:r>
              <a:rPr lang="hi-IN" sz="3200" dirty="0">
                <a:latin typeface="Open sans"/>
                <a:ea typeface="Times New Roman"/>
                <a:cs typeface="Times New Roman"/>
                <a:sym typeface="Times New Roman"/>
              </a:rPr>
              <a:t>मरीज़ को बैकबोर्ड पर स्थिर करें</a:t>
            </a:r>
            <a:endParaRPr lang="en-US" sz="3200" dirty="0">
              <a:latin typeface="Open sans"/>
              <a:ea typeface="Times New Roman"/>
              <a:cs typeface="Times New Roman"/>
              <a:sym typeface="Times New Roman"/>
            </a:endParaRPr>
          </a:p>
          <a:p>
            <a:pPr marL="228600" indent="-266700" algn="just">
              <a:lnSpc>
                <a:spcPct val="150000"/>
              </a:lnSpc>
              <a:spcBef>
                <a:spcPts val="0"/>
              </a:spcBef>
              <a:buSzPts val="4200"/>
              <a:buFont typeface="Noto Sans Symbols"/>
              <a:buChar char="❖"/>
            </a:pPr>
            <a:endParaRPr lang="en-US" sz="3200" dirty="0">
              <a:latin typeface="Open sans"/>
              <a:ea typeface="Times New Roman"/>
              <a:cs typeface="Times New Roman"/>
              <a:sym typeface="Times New Roman"/>
            </a:endParaRPr>
          </a:p>
          <a:p>
            <a:pPr marL="228600" indent="-266700" algn="just">
              <a:lnSpc>
                <a:spcPct val="150000"/>
              </a:lnSpc>
              <a:spcBef>
                <a:spcPts val="0"/>
              </a:spcBef>
              <a:buSzPts val="4200"/>
              <a:buFont typeface="Noto Sans Symbols"/>
              <a:buChar char="❖"/>
            </a:pPr>
            <a:r>
              <a:rPr lang="hi-IN" sz="3200" dirty="0">
                <a:latin typeface="Open sans"/>
                <a:ea typeface="Times New Roman"/>
                <a:cs typeface="Times New Roman"/>
                <a:sym typeface="Times New Roman"/>
              </a:rPr>
              <a:t>मरीज़ को स्थिर करने के बाद पल्स, मोटर फ़ंक्शन और सेंसेशन चेक करें</a:t>
            </a:r>
            <a:endParaRPr sz="3200" dirty="0">
              <a:latin typeface="Open sans"/>
            </a:endParaRPr>
          </a:p>
        </p:txBody>
      </p:sp>
      <p:pic>
        <p:nvPicPr>
          <p:cNvPr id="5" name="Picture 4"/>
          <p:cNvPicPr>
            <a:picLocks noChangeAspect="1"/>
          </p:cNvPicPr>
          <p:nvPr/>
        </p:nvPicPr>
        <p:blipFill>
          <a:blip r:embed="rId3"/>
          <a:stretch>
            <a:fillRect/>
          </a:stretch>
        </p:blipFill>
        <p:spPr>
          <a:xfrm>
            <a:off x="0" y="-12700"/>
            <a:ext cx="2440349" cy="1463018"/>
          </a:xfrm>
          <a:prstGeom prst="rect">
            <a:avLst/>
          </a:prstGeom>
          <a:noFill/>
          <a:ln>
            <a:noFill/>
          </a:ln>
        </p:spPr>
      </p:pic>
      <p:pic>
        <p:nvPicPr>
          <p:cNvPr id="6" name="Picture 5"/>
          <p:cNvPicPr>
            <a:picLocks noChangeAspect="1"/>
          </p:cNvPicPr>
          <p:nvPr/>
        </p:nvPicPr>
        <p:blipFill>
          <a:blip r:embed="rId4"/>
          <a:stretch>
            <a:fillRect/>
          </a:stretch>
        </p:blipFill>
        <p:spPr>
          <a:xfrm>
            <a:off x="10817618" y="6618"/>
            <a:ext cx="1387082" cy="1227775"/>
          </a:xfrm>
          <a:prstGeom prst="rect">
            <a:avLst/>
          </a:prstGeom>
          <a:noFill/>
          <a:ln>
            <a:noFill/>
          </a:ln>
        </p:spPr>
      </p:pic>
      <p:sp>
        <p:nvSpPr>
          <p:cNvPr id="7" name="Google Shape;350;p47"/>
          <p:cNvSpPr txBox="1">
            <a:spLocks/>
          </p:cNvSpPr>
          <p:nvPr/>
        </p:nvSpPr>
        <p:spPr>
          <a:xfrm>
            <a:off x="140494" y="2705613"/>
            <a:ext cx="4279106" cy="203264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C00000"/>
              </a:buClr>
              <a:buSzPts val="3600"/>
            </a:pPr>
            <a:r>
              <a:rPr lang="hi-IN" sz="4000" b="1" dirty="0">
                <a:solidFill>
                  <a:srgbClr val="C00000"/>
                </a:solidFill>
                <a:latin typeface="Open sans"/>
              </a:rPr>
              <a:t>एक मरीज़ को बैकबोर्ड पर स्थिर करना</a:t>
            </a:r>
            <a:endParaRPr lang="en-US" sz="2800" dirty="0">
              <a:latin typeface="Open sans"/>
            </a:endParaRPr>
          </a:p>
        </p:txBody>
      </p:sp>
      <p:sp>
        <p:nvSpPr>
          <p:cNvPr id="2" name="Slide Number Placeholder 1">
            <a:extLst>
              <a:ext uri="{FF2B5EF4-FFF2-40B4-BE49-F238E27FC236}">
                <a16:creationId xmlns:a16="http://schemas.microsoft.com/office/drawing/2014/main" id="{2B2D9102-1398-09DE-2A88-246FE3B010DE}"/>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0"/>
          <p:cNvSpPr txBox="1"/>
          <p:nvPr/>
        </p:nvSpPr>
        <p:spPr>
          <a:xfrm>
            <a:off x="7502525" y="6238875"/>
            <a:ext cx="2065338" cy="323850"/>
          </a:xfrm>
          <a:prstGeom prst="rect">
            <a:avLst/>
          </a:prstGeom>
          <a:noFill/>
          <a:ln>
            <a:noFill/>
          </a:ln>
        </p:spPr>
        <p:txBody>
          <a:bodyPr spcFirstLastPara="1" wrap="square" lIns="91425" tIns="45700" rIns="91425" bIns="45700" anchor="ctr" anchorCtr="0">
            <a:noAutofit/>
          </a:bodyPr>
          <a:lstStyle/>
          <a:p>
            <a:pPr algn="r">
              <a:buClr>
                <a:schemeClr val="dk1"/>
              </a:buClr>
              <a:buSzPts val="1000"/>
            </a:pPr>
            <a:r>
              <a:rPr lang="en-US" sz="1000">
                <a:solidFill>
                  <a:schemeClr val="dk1"/>
                </a:solidFill>
                <a:latin typeface="Gill Sans"/>
                <a:ea typeface="Gill Sans"/>
                <a:cs typeface="Gill Sans"/>
                <a:sym typeface="Gill Sans"/>
              </a:rPr>
              <a:t>​</a:t>
            </a:r>
            <a:endParaRPr sz="1000">
              <a:solidFill>
                <a:schemeClr val="dk1"/>
              </a:solidFill>
              <a:latin typeface="Gill Sans"/>
              <a:ea typeface="Gill Sans"/>
              <a:cs typeface="Gill Sans"/>
              <a:sym typeface="Gill Sans"/>
            </a:endParaRPr>
          </a:p>
        </p:txBody>
      </p:sp>
      <p:sp>
        <p:nvSpPr>
          <p:cNvPr id="372" name="Google Shape;372;p50"/>
          <p:cNvSpPr/>
          <p:nvPr/>
        </p:nvSpPr>
        <p:spPr>
          <a:xfrm>
            <a:off x="9764713" y="6218238"/>
            <a:ext cx="365125" cy="365125"/>
          </a:xfrm>
          <a:prstGeom prst="ellipse">
            <a:avLst/>
          </a:prstGeom>
          <a:solidFill>
            <a:srgbClr val="1D1D1D">
              <a:alpha val="69411"/>
            </a:srgbClr>
          </a:solidFill>
          <a:ln>
            <a:noFill/>
          </a:ln>
        </p:spPr>
        <p:txBody>
          <a:bodyPr spcFirstLastPara="1" wrap="square" lIns="18275" tIns="45700" rIns="18275" bIns="45700" anchor="ctr" anchorCtr="0">
            <a:noAutofit/>
          </a:bodyPr>
          <a:lstStyle/>
          <a:p>
            <a:pPr algn="ctr">
              <a:buClr>
                <a:srgbClr val="FFFFFF"/>
              </a:buClr>
              <a:buSzPts val="1100"/>
            </a:pPr>
            <a:fld id="{00000000-1234-1234-1234-123412341234}" type="slidenum">
              <a:rPr lang="en-US" sz="1100">
                <a:solidFill>
                  <a:srgbClr val="FFFFFF"/>
                </a:solidFill>
                <a:latin typeface="Gill Sans"/>
                <a:ea typeface="Gill Sans"/>
                <a:cs typeface="Gill Sans"/>
                <a:sym typeface="Gill Sans"/>
              </a:rPr>
              <a:pPr algn="ctr">
                <a:buClr>
                  <a:srgbClr val="FFFFFF"/>
                </a:buClr>
                <a:buSzPts val="1100"/>
              </a:pPr>
              <a:t>34</a:t>
            </a:fld>
            <a:endParaRPr/>
          </a:p>
        </p:txBody>
      </p:sp>
      <p:pic>
        <p:nvPicPr>
          <p:cNvPr id="373" name="Google Shape;373;p50"/>
          <p:cNvPicPr preferRelativeResize="0"/>
          <p:nvPr/>
        </p:nvPicPr>
        <p:blipFill rotWithShape="1">
          <a:blip r:embed="rId3">
            <a:alphaModFix/>
          </a:blip>
          <a:srcRect/>
          <a:stretch/>
        </p:blipFill>
        <p:spPr>
          <a:xfrm>
            <a:off x="4419601" y="1234394"/>
            <a:ext cx="7523018" cy="5512770"/>
          </a:xfrm>
          <a:prstGeom prst="rect">
            <a:avLst/>
          </a:prstGeom>
          <a:noFill/>
          <a:ln>
            <a:noFill/>
          </a:ln>
        </p:spPr>
      </p:pic>
      <p:pic>
        <p:nvPicPr>
          <p:cNvPr id="5" name="Picture 4"/>
          <p:cNvPicPr>
            <a:picLocks noChangeAspect="1"/>
          </p:cNvPicPr>
          <p:nvPr/>
        </p:nvPicPr>
        <p:blipFill>
          <a:blip r:embed="rId4"/>
          <a:stretch>
            <a:fillRect/>
          </a:stretch>
        </p:blipFill>
        <p:spPr>
          <a:xfrm>
            <a:off x="0" y="-12700"/>
            <a:ext cx="2440349" cy="1463018"/>
          </a:xfrm>
          <a:prstGeom prst="rect">
            <a:avLst/>
          </a:prstGeom>
          <a:noFill/>
          <a:ln>
            <a:noFill/>
          </a:ln>
        </p:spPr>
      </p:pic>
      <p:pic>
        <p:nvPicPr>
          <p:cNvPr id="6" name="Picture 5"/>
          <p:cNvPicPr>
            <a:picLocks noChangeAspect="1"/>
          </p:cNvPicPr>
          <p:nvPr/>
        </p:nvPicPr>
        <p:blipFill>
          <a:blip r:embed="rId5"/>
          <a:stretch>
            <a:fillRect/>
          </a:stretch>
        </p:blipFill>
        <p:spPr>
          <a:xfrm>
            <a:off x="10817618" y="6618"/>
            <a:ext cx="1387082" cy="1227775"/>
          </a:xfrm>
          <a:prstGeom prst="rect">
            <a:avLst/>
          </a:prstGeom>
          <a:noFill/>
          <a:ln>
            <a:noFill/>
          </a:ln>
        </p:spPr>
      </p:pic>
      <p:sp>
        <p:nvSpPr>
          <p:cNvPr id="7" name="Google Shape;350;p47"/>
          <p:cNvSpPr txBox="1">
            <a:spLocks/>
          </p:cNvSpPr>
          <p:nvPr/>
        </p:nvSpPr>
        <p:spPr>
          <a:xfrm>
            <a:off x="140494" y="2705613"/>
            <a:ext cx="4279106" cy="2032641"/>
          </a:xfrm>
          <a:prstGeom prst="rect">
            <a:avLst/>
          </a:prstGeom>
          <a:solidFill>
            <a:srgbClr val="FFFFFF"/>
          </a:solidFill>
          <a:ln w="31750" cap="sq" cmpd="sng">
            <a:noFill/>
            <a:prstDash val="solid"/>
            <a:miter lim="800000"/>
            <a:headEnd type="none" w="sm" len="sm"/>
            <a:tailEnd type="none" w="sm" len="sm"/>
          </a:ln>
        </p:spPr>
        <p:txBody>
          <a:bodyPr spcFirstLastPara="1" wrap="square" lIns="182875" tIns="182875" rIns="182875" bIns="182875"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1pPr>
            <a:lvl2pPr marR="0" lvl="1"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2pPr>
            <a:lvl3pPr marR="0" lvl="2"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3pPr>
            <a:lvl4pPr marR="0" lvl="3"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4pPr>
            <a:lvl5pPr marR="0" lvl="4"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5pPr>
            <a:lvl6pPr marR="0" lvl="5"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6pPr>
            <a:lvl7pPr marR="0" lvl="6"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7pPr>
            <a:lvl8pPr marR="0" lvl="7"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8pPr>
            <a:lvl9pPr marR="0" lvl="8" algn="ctr" rtl="0">
              <a:lnSpc>
                <a:spcPct val="90000"/>
              </a:lnSpc>
              <a:spcBef>
                <a:spcPts val="0"/>
              </a:spcBef>
              <a:spcAft>
                <a:spcPts val="0"/>
              </a:spcAft>
              <a:buClr>
                <a:srgbClr val="000000"/>
              </a:buClr>
              <a:buSzPts val="1400"/>
              <a:buFont typeface="Arial"/>
              <a:buNone/>
              <a:defRPr sz="2600" b="0" i="0" u="none" strike="noStrike" cap="none">
                <a:solidFill>
                  <a:srgbClr val="262626"/>
                </a:solidFill>
                <a:latin typeface="Gill Sans"/>
                <a:ea typeface="Gill Sans"/>
                <a:cs typeface="Gill Sans"/>
                <a:sym typeface="Gill Sans"/>
              </a:defRPr>
            </a:lvl9pPr>
          </a:lstStyle>
          <a:p>
            <a:pPr>
              <a:buClr>
                <a:srgbClr val="C00000"/>
              </a:buClr>
              <a:buSzPts val="3600"/>
            </a:pPr>
            <a:r>
              <a:rPr lang="hi-IN" sz="4000" b="1" dirty="0">
                <a:solidFill>
                  <a:srgbClr val="C00000"/>
                </a:solidFill>
                <a:latin typeface="Open sans"/>
              </a:rPr>
              <a:t>एक मरीज़ को बैकबोर्ड पर स्थिर करना</a:t>
            </a:r>
            <a:endParaRPr lang="en-US" sz="2800" dirty="0">
              <a:latin typeface="Open sans"/>
            </a:endParaRPr>
          </a:p>
        </p:txBody>
      </p:sp>
      <p:sp>
        <p:nvSpPr>
          <p:cNvPr id="2" name="Slide Number Placeholder 1">
            <a:extLst>
              <a:ext uri="{FF2B5EF4-FFF2-40B4-BE49-F238E27FC236}">
                <a16:creationId xmlns:a16="http://schemas.microsoft.com/office/drawing/2014/main" id="{6025EA4A-8702-1B4A-07D9-47DF425701F3}"/>
              </a:ext>
            </a:extLst>
          </p:cNvPr>
          <p:cNvSpPr>
            <a:spLocks noGrp="1"/>
          </p:cNvSpPr>
          <p:nvPr>
            <p:ph type="sldNum" idx="4294967295"/>
          </p:nvPr>
        </p:nvSpPr>
        <p:spPr>
          <a:xfrm>
            <a:off x="10987617" y="6218238"/>
            <a:ext cx="486833" cy="365125"/>
          </a:xfrm>
        </p:spPr>
        <p:txBody>
          <a:bodyPr/>
          <a:lstStyle/>
          <a:p>
            <a:fld id="{00000000-1234-1234-1234-123412341234}"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655128" y="6618"/>
            <a:ext cx="7549572" cy="685138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06532" y="2626709"/>
            <a:ext cx="4254779" cy="761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hi-IN" altLang="en-US" sz="4000" b="1" dirty="0">
                <a:solidFill>
                  <a:srgbClr val="C00000"/>
                </a:solidFill>
                <a:latin typeface="Open sans"/>
              </a:rPr>
              <a:t>समीक्षा</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807528" y="1676400"/>
            <a:ext cx="7287490" cy="36369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609600" indent="-609600" algn="just">
              <a:lnSpc>
                <a:spcPct val="90000"/>
              </a:lnSpc>
              <a:buSzPts val="3600"/>
              <a:buFont typeface="Arial"/>
              <a:buAutoNum type="arabicPeriod"/>
            </a:pPr>
            <a:r>
              <a:rPr lang="hi-IN" sz="3200" dirty="0" err="1">
                <a:latin typeface="Open sans"/>
                <a:ea typeface="Times New Roman"/>
                <a:cs typeface="Times New Roman"/>
                <a:sym typeface="Times New Roman"/>
              </a:rPr>
              <a:t>स्ट्रक्चरल</a:t>
            </a:r>
            <a:r>
              <a:rPr lang="hi-IN" sz="3200" dirty="0">
                <a:latin typeface="Open sans"/>
                <a:ea typeface="Times New Roman"/>
                <a:cs typeface="Times New Roman"/>
                <a:sym typeface="Times New Roman"/>
              </a:rPr>
              <a:t> </a:t>
            </a:r>
            <a:r>
              <a:rPr lang="hi-IN" sz="3200" dirty="0" err="1">
                <a:latin typeface="Open sans"/>
                <a:ea typeface="Times New Roman"/>
                <a:cs typeface="Times New Roman"/>
                <a:sym typeface="Times New Roman"/>
              </a:rPr>
              <a:t>कोलैप्स</a:t>
            </a:r>
            <a:r>
              <a:rPr lang="hi-IN" sz="3200" dirty="0">
                <a:latin typeface="Open sans"/>
                <a:ea typeface="Times New Roman"/>
                <a:cs typeface="Times New Roman"/>
                <a:sym typeface="Times New Roman"/>
              </a:rPr>
              <a:t> में चोट लगने के संभावित तरीकों की पहचान करें।</a:t>
            </a:r>
            <a:endParaRPr lang="en-US" sz="3200" dirty="0">
              <a:latin typeface="Open sans"/>
              <a:ea typeface="Times New Roman"/>
              <a:cs typeface="Times New Roman"/>
              <a:sym typeface="Times New Roman"/>
            </a:endParaRPr>
          </a:p>
          <a:p>
            <a:pPr marL="609600" indent="-609600" algn="just">
              <a:lnSpc>
                <a:spcPct val="90000"/>
              </a:lnSpc>
              <a:buSzPts val="3600"/>
              <a:buFont typeface="Arial"/>
              <a:buAutoNum type="arabicPeriod"/>
            </a:pPr>
            <a:endParaRPr lang="en-US" sz="3200" dirty="0">
              <a:latin typeface="Open sans"/>
              <a:ea typeface="Times New Roman"/>
              <a:cs typeface="Times New Roman"/>
              <a:sym typeface="Times New Roman"/>
            </a:endParaRPr>
          </a:p>
          <a:p>
            <a:pPr marL="609600" indent="-609600" algn="just">
              <a:lnSpc>
                <a:spcPct val="90000"/>
              </a:lnSpc>
              <a:buSzPts val="3600"/>
              <a:buFont typeface="Arial"/>
              <a:buAutoNum type="arabicPeriod"/>
            </a:pPr>
            <a:r>
              <a:rPr lang="hi-IN" sz="3200" dirty="0" err="1">
                <a:latin typeface="Open sans"/>
                <a:ea typeface="Times New Roman"/>
                <a:cs typeface="Times New Roman"/>
                <a:sym typeface="Times New Roman"/>
              </a:rPr>
              <a:t>स्ट्रक्चरल</a:t>
            </a:r>
            <a:r>
              <a:rPr lang="hi-IN" sz="3200" dirty="0">
                <a:latin typeface="Open sans"/>
                <a:ea typeface="Times New Roman"/>
                <a:cs typeface="Times New Roman"/>
                <a:sym typeface="Times New Roman"/>
              </a:rPr>
              <a:t> </a:t>
            </a:r>
            <a:r>
              <a:rPr lang="hi-IN" sz="3200" dirty="0" err="1">
                <a:latin typeface="Open sans"/>
                <a:ea typeface="Times New Roman"/>
                <a:cs typeface="Times New Roman"/>
                <a:sym typeface="Times New Roman"/>
              </a:rPr>
              <a:t>कोलैप्स</a:t>
            </a:r>
            <a:r>
              <a:rPr lang="hi-IN" sz="3200" dirty="0">
                <a:latin typeface="Open sans"/>
                <a:ea typeface="Times New Roman"/>
                <a:cs typeface="Times New Roman"/>
                <a:sym typeface="Times New Roman"/>
              </a:rPr>
              <a:t> में होने वाली संभावित चोटों की लिस्ट बनाएं।</a:t>
            </a:r>
            <a:endParaRPr lang="en-US" sz="3200" dirty="0">
              <a:latin typeface="Open sans"/>
              <a:ea typeface="Times New Roman"/>
              <a:cs typeface="Times New Roman"/>
              <a:sym typeface="Times New Roman"/>
            </a:endParaRPr>
          </a:p>
          <a:p>
            <a:pPr marL="609600" indent="-609600" algn="just">
              <a:lnSpc>
                <a:spcPct val="90000"/>
              </a:lnSpc>
              <a:buSzPts val="3600"/>
              <a:buFont typeface="Arial"/>
              <a:buAutoNum type="arabicPeriod"/>
            </a:pPr>
            <a:endParaRPr lang="en-US" sz="3200" dirty="0">
              <a:latin typeface="Open sans"/>
              <a:ea typeface="Times New Roman"/>
              <a:cs typeface="Times New Roman"/>
              <a:sym typeface="Times New Roman"/>
            </a:endParaRPr>
          </a:p>
          <a:p>
            <a:pPr marL="609600" indent="-609600" algn="just">
              <a:lnSpc>
                <a:spcPct val="90000"/>
              </a:lnSpc>
              <a:buSzPts val="3600"/>
              <a:buFont typeface="Arial"/>
              <a:buAutoNum type="arabicPeriod"/>
            </a:pPr>
            <a:r>
              <a:rPr lang="hi-IN" sz="3200" dirty="0">
                <a:latin typeface="Open sans"/>
                <a:ea typeface="Times New Roman"/>
                <a:cs typeface="Times New Roman"/>
                <a:sym typeface="Times New Roman"/>
              </a:rPr>
              <a:t>मरीज़ में उन स्थितियों के बारे में बताएं जो </a:t>
            </a:r>
            <a:r>
              <a:rPr lang="hi-IN" sz="3200" dirty="0" err="1">
                <a:latin typeface="Open sans"/>
                <a:ea typeface="Times New Roman"/>
                <a:cs typeface="Times New Roman"/>
                <a:sym typeface="Times New Roman"/>
              </a:rPr>
              <a:t>क्रश</a:t>
            </a:r>
            <a:r>
              <a:rPr lang="hi-IN" sz="3200" dirty="0">
                <a:latin typeface="Open sans"/>
                <a:ea typeface="Times New Roman"/>
                <a:cs typeface="Times New Roman"/>
                <a:sym typeface="Times New Roman"/>
              </a:rPr>
              <a:t> सिंड्रोम या </a:t>
            </a:r>
            <a:r>
              <a:rPr lang="hi-IN" sz="3200" dirty="0" err="1">
                <a:latin typeface="Open sans"/>
                <a:ea typeface="Times New Roman"/>
                <a:cs typeface="Times New Roman"/>
                <a:sym typeface="Times New Roman"/>
              </a:rPr>
              <a:t>कम्पार्टमेंट</a:t>
            </a:r>
            <a:r>
              <a:rPr lang="hi-IN" sz="3200" dirty="0">
                <a:latin typeface="Open sans"/>
                <a:ea typeface="Times New Roman"/>
                <a:cs typeface="Times New Roman"/>
                <a:sym typeface="Times New Roman"/>
              </a:rPr>
              <a:t> सिंड्रोम होने का संकेत दे सकती हैं।</a:t>
            </a:r>
            <a:endParaRPr lang="en-US" sz="32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10599176" y="6502368"/>
            <a:ext cx="1592824" cy="348119"/>
          </a:xfrm>
          <a:prstGeom prst="rect">
            <a:avLst/>
          </a:prstGeom>
        </p:spPr>
      </p:pic>
      <p:sp>
        <p:nvSpPr>
          <p:cNvPr id="8" name="Rectangle 7"/>
          <p:cNvSpPr/>
          <p:nvPr/>
        </p:nvSpPr>
        <p:spPr>
          <a:xfrm>
            <a:off x="0" y="6221647"/>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11663"/>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768458" y="45946"/>
            <a:ext cx="1387082" cy="1227775"/>
          </a:xfrm>
          <a:prstGeom prst="rect">
            <a:avLst/>
          </a:prstGeom>
          <a:noFill/>
          <a:ln>
            <a:noFill/>
          </a:ln>
        </p:spPr>
      </p:pic>
      <p:sp>
        <p:nvSpPr>
          <p:cNvPr id="3" name="Slide Number Placeholder 2">
            <a:extLst>
              <a:ext uri="{FF2B5EF4-FFF2-40B4-BE49-F238E27FC236}">
                <a16:creationId xmlns:a16="http://schemas.microsoft.com/office/drawing/2014/main" id="{D0CAA098-96E2-DABD-2E3D-FBECF6E61CA5}"/>
              </a:ext>
            </a:extLst>
          </p:cNvPr>
          <p:cNvSpPr>
            <a:spLocks noGrp="1"/>
          </p:cNvSpPr>
          <p:nvPr>
            <p:ph type="sldNum" idx="12"/>
          </p:nvPr>
        </p:nvSpPr>
        <p:spPr>
          <a:xfrm>
            <a:off x="11384562" y="6406669"/>
            <a:ext cx="502638"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35</a:t>
            </a:fld>
            <a:endParaRPr lang="en-US" i="0" u="none" strike="noStrike" cap="none" dirty="0"/>
          </a:p>
        </p:txBody>
      </p:sp>
    </p:spTree>
    <p:extLst>
      <p:ext uri="{BB962C8B-B14F-4D97-AF65-F5344CB8AC3E}">
        <p14:creationId xmlns:p14="http://schemas.microsoft.com/office/powerpoint/2010/main" val="3499877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460001" y="14045"/>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0" y="3230213"/>
            <a:ext cx="4419600"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hi-IN" sz="4000" b="1" dirty="0">
                <a:latin typeface="Open sans"/>
              </a:rPr>
              <a:t>कोई प्रश्न</a:t>
            </a:r>
            <a:r>
              <a:rPr lang="en-US" sz="4000" b="1" dirty="0">
                <a:latin typeface="Open sans"/>
              </a:rPr>
              <a:t>? </a:t>
            </a:r>
          </a:p>
        </p:txBody>
      </p:sp>
      <p:sp>
        <p:nvSpPr>
          <p:cNvPr id="223" name="Ensure your safety and the safety of your crew, the patient, and bystanders…"/>
          <p:cNvSpPr txBox="1"/>
          <p:nvPr/>
        </p:nvSpPr>
        <p:spPr>
          <a:xfrm>
            <a:off x="5004914" y="1896739"/>
            <a:ext cx="7238167" cy="968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457200" lvl="0" indent="-457200" algn="just">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4"/>
          <a:stretch>
            <a:fillRect/>
          </a:stretch>
        </p:blipFill>
        <p:spPr>
          <a:xfrm>
            <a:off x="6711441" y="1765969"/>
            <a:ext cx="3368693" cy="3368693"/>
          </a:xfrm>
          <a:prstGeom prst="rect">
            <a:avLst/>
          </a:prstGeom>
        </p:spPr>
      </p:pic>
      <p:pic>
        <p:nvPicPr>
          <p:cNvPr id="10" name="Picture 9"/>
          <p:cNvPicPr>
            <a:picLocks noChangeAspect="1"/>
          </p:cNvPicPr>
          <p:nvPr/>
        </p:nvPicPr>
        <p:blipFill>
          <a:blip r:embed="rId5"/>
          <a:stretch>
            <a:fillRect/>
          </a:stretch>
        </p:blipFill>
        <p:spPr>
          <a:xfrm>
            <a:off x="9832" y="14957"/>
            <a:ext cx="2440349" cy="1463018"/>
          </a:xfrm>
          <a:prstGeom prst="rect">
            <a:avLst/>
          </a:prstGeom>
          <a:noFill/>
          <a:ln>
            <a:noFill/>
          </a:ln>
        </p:spPr>
      </p:pic>
      <p:pic>
        <p:nvPicPr>
          <p:cNvPr id="11" name="Picture 10"/>
          <p:cNvPicPr>
            <a:picLocks noChangeAspect="1"/>
          </p:cNvPicPr>
          <p:nvPr/>
        </p:nvPicPr>
        <p:blipFill>
          <a:blip r:embed="rId6"/>
          <a:stretch>
            <a:fillRect/>
          </a:stretch>
        </p:blipFill>
        <p:spPr>
          <a:xfrm>
            <a:off x="10658168" y="6618"/>
            <a:ext cx="1546532" cy="1368912"/>
          </a:xfrm>
          <a:prstGeom prst="rect">
            <a:avLst/>
          </a:prstGeom>
          <a:noFill/>
          <a:ln>
            <a:noFill/>
          </a:ln>
        </p:spPr>
      </p:pic>
      <p:sp>
        <p:nvSpPr>
          <p:cNvPr id="5" name="Slide Number Placeholder 4">
            <a:extLst>
              <a:ext uri="{FF2B5EF4-FFF2-40B4-BE49-F238E27FC236}">
                <a16:creationId xmlns:a16="http://schemas.microsoft.com/office/drawing/2014/main" id="{547DCFCC-774F-CD80-F7C6-8B058228C276}"/>
              </a:ext>
            </a:extLst>
          </p:cNvPr>
          <p:cNvSpPr>
            <a:spLocks noGrp="1"/>
          </p:cNvSpPr>
          <p:nvPr>
            <p:ph type="sldNum" idx="12"/>
          </p:nvPr>
        </p:nvSpPr>
        <p:spPr>
          <a:xfrm>
            <a:off x="11384562" y="6406669"/>
            <a:ext cx="423980"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36</a:t>
            </a:fld>
            <a:endParaRPr lang="en-US" i="0" u="none" strike="noStrike" cap="none" dirty="0"/>
          </a:p>
        </p:txBody>
      </p:sp>
    </p:spTree>
    <p:extLst>
      <p:ext uri="{BB962C8B-B14F-4D97-AF65-F5344CB8AC3E}">
        <p14:creationId xmlns:p14="http://schemas.microsoft.com/office/powerpoint/2010/main" val="3499740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3" y="-14539"/>
            <a:ext cx="7566769"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339566" y="3230213"/>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hi-IN" sz="4000" b="1" dirty="0">
                <a:latin typeface="Open sans"/>
              </a:rPr>
              <a:t>धन्यवाद</a:t>
            </a:r>
            <a:endParaRPr lang="en-US" sz="4000" dirty="0">
              <a:latin typeface="Open sans"/>
            </a:endParaRPr>
          </a:p>
        </p:txBody>
      </p:sp>
      <p:sp>
        <p:nvSpPr>
          <p:cNvPr id="223" name="Ensure your safety and the safety of your crew, the patient, and bystanders…"/>
          <p:cNvSpPr txBox="1"/>
          <p:nvPr/>
        </p:nvSpPr>
        <p:spPr>
          <a:xfrm>
            <a:off x="5004915" y="1311523"/>
            <a:ext cx="6781746" cy="4483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marL="457200" lvl="0" indent="-457200" algn="just">
              <a:buClr>
                <a:schemeClr val="dk1"/>
              </a:buClr>
              <a:buSzPts val="3200"/>
              <a:buFont typeface="Noto Sans Symbols"/>
              <a:buChar char="▪"/>
            </a:pPr>
            <a:endParaRPr lang="en-US" sz="24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9" name="Rectangle 8"/>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0" name="Picture 9"/>
          <p:cNvPicPr>
            <a:picLocks noChangeAspect="1"/>
          </p:cNvPicPr>
          <p:nvPr/>
        </p:nvPicPr>
        <p:blipFill>
          <a:blip r:embed="rId4"/>
          <a:stretch>
            <a:fillRect/>
          </a:stretch>
        </p:blipFill>
        <p:spPr>
          <a:xfrm>
            <a:off x="0" y="72695"/>
            <a:ext cx="2440349" cy="1463018"/>
          </a:xfrm>
          <a:prstGeom prst="rect">
            <a:avLst/>
          </a:prstGeom>
          <a:noFill/>
          <a:ln>
            <a:noFill/>
          </a:ln>
        </p:spPr>
      </p:pic>
      <p:pic>
        <p:nvPicPr>
          <p:cNvPr id="11" name="Picture 10"/>
          <p:cNvPicPr>
            <a:picLocks noChangeAspect="1"/>
          </p:cNvPicPr>
          <p:nvPr/>
        </p:nvPicPr>
        <p:blipFill>
          <a:blip r:embed="rId5"/>
          <a:stretch>
            <a:fillRect/>
          </a:stretch>
        </p:blipFill>
        <p:spPr>
          <a:xfrm>
            <a:off x="10766323" y="6618"/>
            <a:ext cx="1438377" cy="1273179"/>
          </a:xfrm>
          <a:prstGeom prst="rect">
            <a:avLst/>
          </a:prstGeom>
          <a:noFill/>
          <a:ln>
            <a:noFill/>
          </a:ln>
        </p:spPr>
      </p:pic>
      <p:sp>
        <p:nvSpPr>
          <p:cNvPr id="3" name="Slide Number Placeholder 2">
            <a:extLst>
              <a:ext uri="{FF2B5EF4-FFF2-40B4-BE49-F238E27FC236}">
                <a16:creationId xmlns:a16="http://schemas.microsoft.com/office/drawing/2014/main" id="{F3B6B5B6-748B-FE1A-9D4E-78ABE9877B36}"/>
              </a:ext>
            </a:extLst>
          </p:cNvPr>
          <p:cNvSpPr>
            <a:spLocks noGrp="1"/>
          </p:cNvSpPr>
          <p:nvPr>
            <p:ph type="sldNum" idx="12"/>
          </p:nvPr>
        </p:nvSpPr>
        <p:spPr>
          <a:xfrm>
            <a:off x="11384561" y="6406669"/>
            <a:ext cx="402099" cy="338635"/>
          </a:xfrm>
        </p:spPr>
        <p:txBody>
          <a:bodyPr/>
          <a:lstStyle/>
          <a:p>
            <a:pPr marL="0" lvl="0" indent="0" algn="ctr" rtl="0">
              <a:spcBef>
                <a:spcPts val="0"/>
              </a:spcBef>
              <a:spcAft>
                <a:spcPts val="0"/>
              </a:spcAft>
              <a:buNone/>
            </a:pPr>
            <a:fld id="{00000000-1234-1234-1234-123412341234}" type="slidenum">
              <a:rPr lang="en-US" smtClean="0"/>
              <a:pPr marL="0" lvl="0" indent="0" algn="ctr" rtl="0">
                <a:spcBef>
                  <a:spcPts val="0"/>
                </a:spcBef>
                <a:spcAft>
                  <a:spcPts val="0"/>
                </a:spcAft>
                <a:buNone/>
              </a:pPr>
              <a:t>37</a:t>
            </a:fld>
            <a:endParaRPr lang="en-US" i="0" u="none" strike="noStrike" cap="none" dirty="0"/>
          </a:p>
        </p:txBody>
      </p:sp>
      <p:pic>
        <p:nvPicPr>
          <p:cNvPr id="7" name="Picture 6">
            <a:extLst>
              <a:ext uri="{FF2B5EF4-FFF2-40B4-BE49-F238E27FC236}">
                <a16:creationId xmlns:a16="http://schemas.microsoft.com/office/drawing/2014/main" id="{EBEF52B5-684E-BBB4-0E5F-07E0F2599606}"/>
              </a:ext>
            </a:extLst>
          </p:cNvPr>
          <p:cNvPicPr>
            <a:picLocks noChangeAspect="1"/>
          </p:cNvPicPr>
          <p:nvPr/>
        </p:nvPicPr>
        <p:blipFill>
          <a:blip r:embed="rId6"/>
          <a:stretch>
            <a:fillRect/>
          </a:stretch>
        </p:blipFill>
        <p:spPr>
          <a:xfrm>
            <a:off x="4918521" y="953730"/>
            <a:ext cx="7067002" cy="5102942"/>
          </a:xfrm>
          <a:prstGeom prst="rect">
            <a:avLst/>
          </a:prstGeom>
        </p:spPr>
      </p:pic>
    </p:spTree>
    <p:extLst>
      <p:ext uri="{BB962C8B-B14F-4D97-AF65-F5344CB8AC3E}">
        <p14:creationId xmlns:p14="http://schemas.microsoft.com/office/powerpoint/2010/main" val="425170761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1131</Words>
  <Application>Microsoft Office PowerPoint</Application>
  <PresentationFormat>Widescreen</PresentationFormat>
  <Paragraphs>229</Paragraphs>
  <Slides>37</Slides>
  <Notes>33</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37</vt:i4>
      </vt:variant>
    </vt:vector>
  </HeadingPairs>
  <TitlesOfParts>
    <vt:vector size="53" baseType="lpstr">
      <vt:lpstr>Arial</vt:lpstr>
      <vt:lpstr>Arial Black</vt:lpstr>
      <vt:lpstr>Calibri</vt:lpstr>
      <vt:lpstr>Gill Sans</vt:lpstr>
      <vt:lpstr>Kokila</vt:lpstr>
      <vt:lpstr>Noto Sans Symbols</vt:lpstr>
      <vt:lpstr>Open Sans</vt:lpstr>
      <vt:lpstr>Open Sans</vt:lpstr>
      <vt:lpstr>Open Sans SemiBold</vt:lpstr>
      <vt:lpstr>Times New Roman</vt:lpstr>
      <vt:lpstr>Wingdings</vt:lpstr>
      <vt:lpstr>Parcel</vt:lpstr>
      <vt:lpstr>1_Parcel</vt:lpstr>
      <vt:lpstr>2_Parcel</vt:lpstr>
      <vt:lpstr>3_Parcel</vt:lpstr>
      <vt:lpstr>4_Parcel</vt:lpstr>
      <vt:lpstr>PowerPoint Presentation</vt:lpstr>
      <vt:lpstr>उद्देश्य</vt:lpstr>
      <vt:lpstr>कुचलना या संपीड़न</vt:lpstr>
      <vt:lpstr>चोट के तंत्र</vt:lpstr>
      <vt:lpstr>क्रश सिंड्रोम</vt:lpstr>
      <vt:lpstr>क्रश सिंड्रोम</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क्रश सिंड्रोम के संकेत और लक्षण</vt:lpstr>
      <vt:lpstr>क्रश सिंड्रोम के संकेत और लक्षण</vt:lpstr>
      <vt:lpstr>क्रश सिंड्रोम के संकेत और लक्षण</vt:lpstr>
      <vt:lpstr>क्रश सिंड्रोम के संकेत और लक्षण</vt:lpstr>
      <vt:lpstr>PowerPoint Presentation</vt:lpstr>
      <vt:lpstr>PowerPoint Presentation</vt:lpstr>
      <vt:lpstr>PowerPoint Presentation</vt:lpstr>
      <vt:lpstr>कम्पार्टमेंट सिंड्रोम</vt:lpstr>
      <vt:lpstr>कम्पार्टमेंट सिंड्रोम के लिए ज़रूरी शर्तें</vt:lpstr>
      <vt:lpstr>कम्पार्टमेंट सिंड्रोम के लिए ज़रूरी शर्तें</vt:lpstr>
      <vt:lpstr>कम्पार्टमेंट सिंड्रोम के लिए ज़रूरी शर्तें</vt:lpstr>
      <vt:lpstr>कम्पार्टमेंट सिंड्रोम के संकेत और लक्षण</vt:lpstr>
      <vt:lpstr>कम्पार्टमेंट सिंड्रोम के संकेत और लक्षण</vt:lpstr>
      <vt:lpstr>PowerPoint Presentation</vt:lpstr>
      <vt:lpstr>फंसे हुए मरीजों के लिए सामान्य उपचार</vt:lpstr>
      <vt:lpstr>फंसे हुए मरीजों के लिए सामान्य उपचार</vt:lpstr>
      <vt:lpstr>फंसे हुए मरीजों के लिए सामान्य उपचार</vt:lpstr>
      <vt:lpstr>एक मरीज़ को बैकबोर्ड पर स्थिर करना</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RDP</dc:creator>
  <cp:lastModifiedBy>TRG BR 1</cp:lastModifiedBy>
  <cp:revision>42</cp:revision>
  <dcterms:modified xsi:type="dcterms:W3CDTF">2025-12-19T11:42:16Z</dcterms:modified>
</cp:coreProperties>
</file>