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2"/>
  </p:sldMasterIdLst>
  <p:notesMasterIdLst>
    <p:notesMasterId r:id="rId26"/>
  </p:notesMasterIdLst>
  <p:sldIdLst>
    <p:sldId id="256" r:id="rId3"/>
    <p:sldId id="257" r:id="rId4"/>
    <p:sldId id="275" r:id="rId5"/>
    <p:sldId id="389" r:id="rId6"/>
    <p:sldId id="386" r:id="rId7"/>
    <p:sldId id="258" r:id="rId8"/>
    <p:sldId id="6170" r:id="rId9"/>
    <p:sldId id="6169" r:id="rId10"/>
    <p:sldId id="6168" r:id="rId11"/>
    <p:sldId id="6177" r:id="rId12"/>
    <p:sldId id="323" r:id="rId13"/>
    <p:sldId id="6171" r:id="rId14"/>
    <p:sldId id="6172" r:id="rId15"/>
    <p:sldId id="6173" r:id="rId16"/>
    <p:sldId id="6174" r:id="rId17"/>
    <p:sldId id="6175" r:id="rId18"/>
    <p:sldId id="6176" r:id="rId19"/>
    <p:sldId id="6179" r:id="rId20"/>
    <p:sldId id="6180" r:id="rId21"/>
    <p:sldId id="6178" r:id="rId22"/>
    <p:sldId id="6181" r:id="rId23"/>
    <p:sldId id="6182" r:id="rId24"/>
    <p:sldId id="274" r:id="rId2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F790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B94E07-CC7E-400B-AC6E-E17527CAB743}" v="105" dt="2025-09-13T07:43:09.992"/>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25" autoAdjust="0"/>
    <p:restoredTop sz="87805" autoAdjust="0"/>
  </p:normalViewPr>
  <p:slideViewPr>
    <p:cSldViewPr snapToGrid="0">
      <p:cViewPr varScale="1">
        <p:scale>
          <a:sx n="49" d="100"/>
          <a:sy n="49" d="100"/>
        </p:scale>
        <p:origin x="978" y="6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AN SINGH" userId="cf93d647e8583ced" providerId="LiveId" clId="{0369EAA2-502D-4E43-A93D-DD36393BC89F}"/>
    <pc:docChg chg="undo custSel modSld">
      <pc:chgData name="CHARAN SINGH" userId="cf93d647e8583ced" providerId="LiveId" clId="{0369EAA2-502D-4E43-A93D-DD36393BC89F}" dt="2025-09-13T07:43:16.647" v="230" actId="20577"/>
      <pc:docMkLst>
        <pc:docMk/>
      </pc:docMkLst>
      <pc:sldChg chg="modSp mod">
        <pc:chgData name="CHARAN SINGH" userId="cf93d647e8583ced" providerId="LiveId" clId="{0369EAA2-502D-4E43-A93D-DD36393BC89F}" dt="2025-09-11T12:05:22.376" v="4" actId="1076"/>
        <pc:sldMkLst>
          <pc:docMk/>
          <pc:sldMk cId="0" sldId="256"/>
        </pc:sldMkLst>
        <pc:spChg chg="mod">
          <ac:chgData name="CHARAN SINGH" userId="cf93d647e8583ced" providerId="LiveId" clId="{0369EAA2-502D-4E43-A93D-DD36393BC89F}" dt="2025-09-11T12:05:22.376" v="4" actId="1076"/>
          <ac:spMkLst>
            <pc:docMk/>
            <pc:sldMk cId="0" sldId="256"/>
            <ac:spMk id="4" creationId="{2E9EC43E-C7B1-EF48-5F3B-E2AF3723BE8A}"/>
          </ac:spMkLst>
        </pc:spChg>
        <pc:spChg chg="mod">
          <ac:chgData name="CHARAN SINGH" userId="cf93d647e8583ced" providerId="LiveId" clId="{0369EAA2-502D-4E43-A93D-DD36393BC89F}" dt="2025-09-11T12:04:49.993" v="1"/>
          <ac:spMkLst>
            <pc:docMk/>
            <pc:sldMk cId="0" sldId="256"/>
            <ac:spMk id="84" creationId="{00000000-0000-0000-0000-000000000000}"/>
          </ac:spMkLst>
        </pc:spChg>
        <pc:picChg chg="mod">
          <ac:chgData name="CHARAN SINGH" userId="cf93d647e8583ced" providerId="LiveId" clId="{0369EAA2-502D-4E43-A93D-DD36393BC89F}" dt="2025-09-11T12:05:07.406" v="2" actId="1076"/>
          <ac:picMkLst>
            <pc:docMk/>
            <pc:sldMk cId="0" sldId="256"/>
            <ac:picMk id="10" creationId="{75D8E960-3AA9-22EC-7685-3C46A378FF6B}"/>
          </ac:picMkLst>
        </pc:picChg>
      </pc:sldChg>
      <pc:sldChg chg="modSp mod">
        <pc:chgData name="CHARAN SINGH" userId="cf93d647e8583ced" providerId="LiveId" clId="{0369EAA2-502D-4E43-A93D-DD36393BC89F}" dt="2025-09-13T07:07:38.327" v="168" actId="20577"/>
        <pc:sldMkLst>
          <pc:docMk/>
          <pc:sldMk cId="0" sldId="257"/>
        </pc:sldMkLst>
        <pc:spChg chg="mod">
          <ac:chgData name="CHARAN SINGH" userId="cf93d647e8583ced" providerId="LiveId" clId="{0369EAA2-502D-4E43-A93D-DD36393BC89F}" dt="2025-09-13T07:07:38.327" v="168" actId="20577"/>
          <ac:spMkLst>
            <pc:docMk/>
            <pc:sldMk cId="0" sldId="257"/>
            <ac:spMk id="2" creationId="{EBC88503-D9C9-8469-8868-CB6A6E8838C2}"/>
          </ac:spMkLst>
        </pc:spChg>
        <pc:spChg chg="mod">
          <ac:chgData name="CHARAN SINGH" userId="cf93d647e8583ced" providerId="LiveId" clId="{0369EAA2-502D-4E43-A93D-DD36393BC89F}" dt="2025-09-13T06:31:58.915" v="152" actId="20577"/>
          <ac:spMkLst>
            <pc:docMk/>
            <pc:sldMk cId="0" sldId="257"/>
            <ac:spMk id="6" creationId="{D3DB3725-B6EF-8DE8-0BDC-B71D6415B706}"/>
          </ac:spMkLst>
        </pc:spChg>
      </pc:sldChg>
      <pc:sldChg chg="modSp mod">
        <pc:chgData name="CHARAN SINGH" userId="cf93d647e8583ced" providerId="LiveId" clId="{0369EAA2-502D-4E43-A93D-DD36393BC89F}" dt="2025-09-11T12:09:33.125" v="26"/>
        <pc:sldMkLst>
          <pc:docMk/>
          <pc:sldMk cId="0" sldId="258"/>
        </pc:sldMkLst>
        <pc:spChg chg="mod">
          <ac:chgData name="CHARAN SINGH" userId="cf93d647e8583ced" providerId="LiveId" clId="{0369EAA2-502D-4E43-A93D-DD36393BC89F}" dt="2025-09-11T12:08:45.101" v="19"/>
          <ac:spMkLst>
            <pc:docMk/>
            <pc:sldMk cId="0" sldId="258"/>
            <ac:spMk id="9" creationId="{FCB9E74C-D255-2DB2-82AD-DD44C6B084D8}"/>
          </ac:spMkLst>
        </pc:spChg>
        <pc:spChg chg="mod">
          <ac:chgData name="CHARAN SINGH" userId="cf93d647e8583ced" providerId="LiveId" clId="{0369EAA2-502D-4E43-A93D-DD36393BC89F}" dt="2025-09-11T12:09:33.125" v="26"/>
          <ac:spMkLst>
            <pc:docMk/>
            <pc:sldMk cId="0" sldId="258"/>
            <ac:spMk id="10" creationId="{C53A0304-A326-4547-452C-71E9F43559D7}"/>
          </ac:spMkLst>
        </pc:spChg>
      </pc:sldChg>
      <pc:sldChg chg="modSp mod">
        <pc:chgData name="CHARAN SINGH" userId="cf93d647e8583ced" providerId="LiveId" clId="{0369EAA2-502D-4E43-A93D-DD36393BC89F}" dt="2025-09-11T12:27:17.312" v="145" actId="14100"/>
        <pc:sldMkLst>
          <pc:docMk/>
          <pc:sldMk cId="0" sldId="274"/>
        </pc:sldMkLst>
        <pc:spChg chg="mod">
          <ac:chgData name="CHARAN SINGH" userId="cf93d647e8583ced" providerId="LiveId" clId="{0369EAA2-502D-4E43-A93D-DD36393BC89F}" dt="2025-09-11T12:27:17.312" v="145" actId="14100"/>
          <ac:spMkLst>
            <pc:docMk/>
            <pc:sldMk cId="0" sldId="274"/>
            <ac:spMk id="2" creationId="{E9A6B61E-3BFB-8B6A-B54D-9BFC4C887C61}"/>
          </ac:spMkLst>
        </pc:spChg>
      </pc:sldChg>
      <pc:sldChg chg="modSp mod">
        <pc:chgData name="CHARAN SINGH" userId="cf93d647e8583ced" providerId="LiveId" clId="{0369EAA2-502D-4E43-A93D-DD36393BC89F}" dt="2025-09-13T07:14:54.978" v="174" actId="20577"/>
        <pc:sldMkLst>
          <pc:docMk/>
          <pc:sldMk cId="3173233629" sldId="275"/>
        </pc:sldMkLst>
        <pc:spChg chg="mod">
          <ac:chgData name="CHARAN SINGH" userId="cf93d647e8583ced" providerId="LiveId" clId="{0369EAA2-502D-4E43-A93D-DD36393BC89F}" dt="2025-09-13T07:14:54.978" v="174" actId="20577"/>
          <ac:spMkLst>
            <pc:docMk/>
            <pc:sldMk cId="3173233629" sldId="275"/>
            <ac:spMk id="11" creationId="{BEF55332-CC02-5DD3-398F-EB9D59495A1F}"/>
          </ac:spMkLst>
        </pc:spChg>
      </pc:sldChg>
      <pc:sldChg chg="modSp mod modAnim">
        <pc:chgData name="CHARAN SINGH" userId="cf93d647e8583ced" providerId="LiveId" clId="{0369EAA2-502D-4E43-A93D-DD36393BC89F}" dt="2025-09-11T12:15:25.360" v="68"/>
        <pc:sldMkLst>
          <pc:docMk/>
          <pc:sldMk cId="1553596727" sldId="323"/>
        </pc:sldMkLst>
        <pc:spChg chg="mod">
          <ac:chgData name="CHARAN SINGH" userId="cf93d647e8583ced" providerId="LiveId" clId="{0369EAA2-502D-4E43-A93D-DD36393BC89F}" dt="2025-09-11T12:14:27.253" v="59" actId="20577"/>
          <ac:spMkLst>
            <pc:docMk/>
            <pc:sldMk cId="1553596727" sldId="323"/>
            <ac:spMk id="8" creationId="{22A8465E-9B9F-2628-890D-B6D71F431C3A}"/>
          </ac:spMkLst>
        </pc:spChg>
        <pc:spChg chg="mod">
          <ac:chgData name="CHARAN SINGH" userId="cf93d647e8583ced" providerId="LiveId" clId="{0369EAA2-502D-4E43-A93D-DD36393BC89F}" dt="2025-09-11T12:15:25.360" v="68"/>
          <ac:spMkLst>
            <pc:docMk/>
            <pc:sldMk cId="1553596727" sldId="323"/>
            <ac:spMk id="9" creationId="{12D074CD-5FA0-72E1-D7EE-00BC738A47F0}"/>
          </ac:spMkLst>
        </pc:spChg>
        <pc:spChg chg="mod">
          <ac:chgData name="CHARAN SINGH" userId="cf93d647e8583ced" providerId="LiveId" clId="{0369EAA2-502D-4E43-A93D-DD36393BC89F}" dt="2025-09-11T12:13:58.887" v="55"/>
          <ac:spMkLst>
            <pc:docMk/>
            <pc:sldMk cId="1553596727" sldId="323"/>
            <ac:spMk id="17" creationId="{394206A9-DF43-ADF9-D42C-8660A8D80417}"/>
          </ac:spMkLst>
        </pc:spChg>
      </pc:sldChg>
      <pc:sldChg chg="modSp mod">
        <pc:chgData name="CHARAN SINGH" userId="cf93d647e8583ced" providerId="LiveId" clId="{0369EAA2-502D-4E43-A93D-DD36393BC89F}" dt="2025-09-11T12:08:15.709" v="18" actId="1076"/>
        <pc:sldMkLst>
          <pc:docMk/>
          <pc:sldMk cId="2216460570" sldId="386"/>
        </pc:sldMkLst>
        <pc:spChg chg="mod">
          <ac:chgData name="CHARAN SINGH" userId="cf93d647e8583ced" providerId="LiveId" clId="{0369EAA2-502D-4E43-A93D-DD36393BC89F}" dt="2025-09-11T12:08:09.321" v="17"/>
          <ac:spMkLst>
            <pc:docMk/>
            <pc:sldMk cId="2216460570" sldId="386"/>
            <ac:spMk id="2" creationId="{2AB2C0AC-F30F-4877-85C6-340A71A37181}"/>
          </ac:spMkLst>
        </pc:spChg>
        <pc:spChg chg="mod">
          <ac:chgData name="CHARAN SINGH" userId="cf93d647e8583ced" providerId="LiveId" clId="{0369EAA2-502D-4E43-A93D-DD36393BC89F}" dt="2025-09-11T12:08:15.709" v="18" actId="1076"/>
          <ac:spMkLst>
            <pc:docMk/>
            <pc:sldMk cId="2216460570" sldId="386"/>
            <ac:spMk id="6" creationId="{F6C915AC-0231-2B0C-3986-06C528B056BC}"/>
          </ac:spMkLst>
        </pc:spChg>
      </pc:sldChg>
      <pc:sldChg chg="modSp">
        <pc:chgData name="CHARAN SINGH" userId="cf93d647e8583ced" providerId="LiveId" clId="{0369EAA2-502D-4E43-A93D-DD36393BC89F}" dt="2025-09-11T12:07:44.602" v="16"/>
        <pc:sldMkLst>
          <pc:docMk/>
          <pc:sldMk cId="739798554" sldId="389"/>
        </pc:sldMkLst>
        <pc:spChg chg="mod">
          <ac:chgData name="CHARAN SINGH" userId="cf93d647e8583ced" providerId="LiveId" clId="{0369EAA2-502D-4E43-A93D-DD36393BC89F}" dt="2025-09-11T12:07:19.895" v="15"/>
          <ac:spMkLst>
            <pc:docMk/>
            <pc:sldMk cId="739798554" sldId="389"/>
            <ac:spMk id="5" creationId="{F85356FD-D736-A033-6B7D-E22DEFADC45B}"/>
          </ac:spMkLst>
        </pc:spChg>
        <pc:spChg chg="mod">
          <ac:chgData name="CHARAN SINGH" userId="cf93d647e8583ced" providerId="LiveId" clId="{0369EAA2-502D-4E43-A93D-DD36393BC89F}" dt="2025-09-11T12:07:44.602" v="16"/>
          <ac:spMkLst>
            <pc:docMk/>
            <pc:sldMk cId="739798554" sldId="389"/>
            <ac:spMk id="6" creationId="{4D5892E8-5DCF-23D5-C1FC-88BA13AF21B7}"/>
          </ac:spMkLst>
        </pc:spChg>
        <pc:spChg chg="mod">
          <ac:chgData name="CHARAN SINGH" userId="cf93d647e8583ced" providerId="LiveId" clId="{0369EAA2-502D-4E43-A93D-DD36393BC89F}" dt="2025-09-11T12:07:11.577" v="14"/>
          <ac:spMkLst>
            <pc:docMk/>
            <pc:sldMk cId="739798554" sldId="389"/>
            <ac:spMk id="59" creationId="{8D5DA404-EFE2-71B0-8628-2A8D6FF505BA}"/>
          </ac:spMkLst>
        </pc:spChg>
      </pc:sldChg>
      <pc:sldChg chg="modSp mod">
        <pc:chgData name="CHARAN SINGH" userId="cf93d647e8583ced" providerId="LiveId" clId="{0369EAA2-502D-4E43-A93D-DD36393BC89F}" dt="2025-09-11T12:11:53.162" v="45" actId="20577"/>
        <pc:sldMkLst>
          <pc:docMk/>
          <pc:sldMk cId="3100038249" sldId="6169"/>
        </pc:sldMkLst>
        <pc:spChg chg="mod">
          <ac:chgData name="CHARAN SINGH" userId="cf93d647e8583ced" providerId="LiveId" clId="{0369EAA2-502D-4E43-A93D-DD36393BC89F}" dt="2025-09-11T12:10:56.996" v="38"/>
          <ac:spMkLst>
            <pc:docMk/>
            <pc:sldMk cId="3100038249" sldId="6169"/>
            <ac:spMk id="9" creationId="{5952D611-3082-ECC1-A100-B089DD3662ED}"/>
          </ac:spMkLst>
        </pc:spChg>
        <pc:spChg chg="mod">
          <ac:chgData name="CHARAN SINGH" userId="cf93d647e8583ced" providerId="LiveId" clId="{0369EAA2-502D-4E43-A93D-DD36393BC89F}" dt="2025-09-11T12:11:53.162" v="45" actId="20577"/>
          <ac:spMkLst>
            <pc:docMk/>
            <pc:sldMk cId="3100038249" sldId="6169"/>
            <ac:spMk id="10" creationId="{8B1A178E-6482-B456-9C7D-2D6BE3BCD720}"/>
          </ac:spMkLst>
        </pc:spChg>
      </pc:sldChg>
      <pc:sldChg chg="modSp mod">
        <pc:chgData name="CHARAN SINGH" userId="cf93d647e8583ced" providerId="LiveId" clId="{0369EAA2-502D-4E43-A93D-DD36393BC89F}" dt="2025-09-13T07:17:27.734" v="175" actId="20577"/>
        <pc:sldMkLst>
          <pc:docMk/>
          <pc:sldMk cId="92181544" sldId="6170"/>
        </pc:sldMkLst>
        <pc:spChg chg="mod">
          <ac:chgData name="CHARAN SINGH" userId="cf93d647e8583ced" providerId="LiveId" clId="{0369EAA2-502D-4E43-A93D-DD36393BC89F}" dt="2025-09-13T07:17:27.734" v="175" actId="20577"/>
          <ac:spMkLst>
            <pc:docMk/>
            <pc:sldMk cId="92181544" sldId="6170"/>
            <ac:spMk id="9" creationId="{F2E4B1BF-D1B4-E084-73B3-AA66776EABD8}"/>
          </ac:spMkLst>
        </pc:spChg>
        <pc:spChg chg="mod">
          <ac:chgData name="CHARAN SINGH" userId="cf93d647e8583ced" providerId="LiveId" clId="{0369EAA2-502D-4E43-A93D-DD36393BC89F}" dt="2025-09-11T12:10:44.409" v="36"/>
          <ac:spMkLst>
            <pc:docMk/>
            <pc:sldMk cId="92181544" sldId="6170"/>
            <ac:spMk id="10" creationId="{BC4A1971-F4A4-FE69-2666-6AC3333A834C}"/>
          </ac:spMkLst>
        </pc:spChg>
      </pc:sldChg>
      <pc:sldChg chg="modSp">
        <pc:chgData name="CHARAN SINGH" userId="cf93d647e8583ced" providerId="LiveId" clId="{0369EAA2-502D-4E43-A93D-DD36393BC89F}" dt="2025-09-13T07:28:20.265" v="196"/>
        <pc:sldMkLst>
          <pc:docMk/>
          <pc:sldMk cId="2068259244" sldId="6171"/>
        </pc:sldMkLst>
        <pc:spChg chg="mod">
          <ac:chgData name="CHARAN SINGH" userId="cf93d647e8583ced" providerId="LiveId" clId="{0369EAA2-502D-4E43-A93D-DD36393BC89F}" dt="2025-09-11T12:16:26.934" v="69"/>
          <ac:spMkLst>
            <pc:docMk/>
            <pc:sldMk cId="2068259244" sldId="6171"/>
            <ac:spMk id="17" creationId="{E7645391-39DB-8EAC-6661-5E00876ACD4E}"/>
          </ac:spMkLst>
        </pc:spChg>
        <pc:graphicFrameChg chg="mod">
          <ac:chgData name="CHARAN SINGH" userId="cf93d647e8583ced" providerId="LiveId" clId="{0369EAA2-502D-4E43-A93D-DD36393BC89F}" dt="2025-09-13T07:28:20.265" v="196"/>
          <ac:graphicFrameMkLst>
            <pc:docMk/>
            <pc:sldMk cId="2068259244" sldId="6171"/>
            <ac:graphicFrameMk id="2" creationId="{036A1E03-255C-6E1B-B04C-338D976B90D1}"/>
          </ac:graphicFrameMkLst>
        </pc:graphicFrameChg>
      </pc:sldChg>
      <pc:sldChg chg="modSp mod">
        <pc:chgData name="CHARAN SINGH" userId="cf93d647e8583ced" providerId="LiveId" clId="{0369EAA2-502D-4E43-A93D-DD36393BC89F}" dt="2025-09-13T07:29:44" v="204" actId="20577"/>
        <pc:sldMkLst>
          <pc:docMk/>
          <pc:sldMk cId="3356736684" sldId="6172"/>
        </pc:sldMkLst>
        <pc:spChg chg="mod">
          <ac:chgData name="CHARAN SINGH" userId="cf93d647e8583ced" providerId="LiveId" clId="{0369EAA2-502D-4E43-A93D-DD36393BC89F}" dt="2025-09-11T12:20:43.619" v="93" actId="20577"/>
          <ac:spMkLst>
            <pc:docMk/>
            <pc:sldMk cId="3356736684" sldId="6172"/>
            <ac:spMk id="7" creationId="{45A3EDD5-2229-6B5E-A530-18F778588206}"/>
          </ac:spMkLst>
        </pc:spChg>
        <pc:spChg chg="mod">
          <ac:chgData name="CHARAN SINGH" userId="cf93d647e8583ced" providerId="LiveId" clId="{0369EAA2-502D-4E43-A93D-DD36393BC89F}" dt="2025-09-11T12:20:35.126" v="89"/>
          <ac:spMkLst>
            <pc:docMk/>
            <pc:sldMk cId="3356736684" sldId="6172"/>
            <ac:spMk id="9" creationId="{4D5E7BFD-C088-735C-1315-99A2C8DDEC24}"/>
          </ac:spMkLst>
        </pc:spChg>
        <pc:spChg chg="mod">
          <ac:chgData name="CHARAN SINGH" userId="cf93d647e8583ced" providerId="LiveId" clId="{0369EAA2-502D-4E43-A93D-DD36393BC89F}" dt="2025-09-13T07:29:44" v="204" actId="20577"/>
          <ac:spMkLst>
            <pc:docMk/>
            <pc:sldMk cId="3356736684" sldId="6172"/>
            <ac:spMk id="10" creationId="{F73C0AC9-EC6D-686D-1D4F-55639FEC5E7E}"/>
          </ac:spMkLst>
        </pc:spChg>
      </pc:sldChg>
      <pc:sldChg chg="modSp mod">
        <pc:chgData name="CHARAN SINGH" userId="cf93d647e8583ced" providerId="LiveId" clId="{0369EAA2-502D-4E43-A93D-DD36393BC89F}" dt="2025-09-13T07:31:06.123" v="216" actId="20577"/>
        <pc:sldMkLst>
          <pc:docMk/>
          <pc:sldMk cId="1722660346" sldId="6173"/>
        </pc:sldMkLst>
        <pc:spChg chg="mod">
          <ac:chgData name="CHARAN SINGH" userId="cf93d647e8583ced" providerId="LiveId" clId="{0369EAA2-502D-4E43-A93D-DD36393BC89F}" dt="2025-09-11T12:21:18.679" v="96"/>
          <ac:spMkLst>
            <pc:docMk/>
            <pc:sldMk cId="1722660346" sldId="6173"/>
            <ac:spMk id="9" creationId="{BB0E45E1-F67D-DC7D-D570-D6BDB72B4DD7}"/>
          </ac:spMkLst>
        </pc:spChg>
        <pc:spChg chg="mod">
          <ac:chgData name="CHARAN SINGH" userId="cf93d647e8583ced" providerId="LiveId" clId="{0369EAA2-502D-4E43-A93D-DD36393BC89F}" dt="2025-09-13T07:31:06.123" v="216" actId="20577"/>
          <ac:spMkLst>
            <pc:docMk/>
            <pc:sldMk cId="1722660346" sldId="6173"/>
            <ac:spMk id="10" creationId="{195DDF50-ED56-C097-1D44-91312A5C1563}"/>
          </ac:spMkLst>
        </pc:spChg>
      </pc:sldChg>
      <pc:sldChg chg="modSp mod">
        <pc:chgData name="CHARAN SINGH" userId="cf93d647e8583ced" providerId="LiveId" clId="{0369EAA2-502D-4E43-A93D-DD36393BC89F}" dt="2025-09-13T07:34:51.133" v="221" actId="20577"/>
        <pc:sldMkLst>
          <pc:docMk/>
          <pc:sldMk cId="697452665" sldId="6174"/>
        </pc:sldMkLst>
        <pc:spChg chg="mod">
          <ac:chgData name="CHARAN SINGH" userId="cf93d647e8583ced" providerId="LiveId" clId="{0369EAA2-502D-4E43-A93D-DD36393BC89F}" dt="2025-09-11T12:21:55.522" v="103"/>
          <ac:spMkLst>
            <pc:docMk/>
            <pc:sldMk cId="697452665" sldId="6174"/>
            <ac:spMk id="9" creationId="{D7BB17BA-1823-810B-9C39-394354132C3A}"/>
          </ac:spMkLst>
        </pc:spChg>
        <pc:spChg chg="mod">
          <ac:chgData name="CHARAN SINGH" userId="cf93d647e8583ced" providerId="LiveId" clId="{0369EAA2-502D-4E43-A93D-DD36393BC89F}" dt="2025-09-13T07:34:51.133" v="221" actId="20577"/>
          <ac:spMkLst>
            <pc:docMk/>
            <pc:sldMk cId="697452665" sldId="6174"/>
            <ac:spMk id="10" creationId="{1736C12B-0DC2-C11B-1A02-572E4F5560D5}"/>
          </ac:spMkLst>
        </pc:spChg>
      </pc:sldChg>
      <pc:sldChg chg="modSp mod">
        <pc:chgData name="CHARAN SINGH" userId="cf93d647e8583ced" providerId="LiveId" clId="{0369EAA2-502D-4E43-A93D-DD36393BC89F}" dt="2025-09-11T12:23:23.908" v="113" actId="20577"/>
        <pc:sldMkLst>
          <pc:docMk/>
          <pc:sldMk cId="1116666802" sldId="6175"/>
        </pc:sldMkLst>
        <pc:spChg chg="mod">
          <ac:chgData name="CHARAN SINGH" userId="cf93d647e8583ced" providerId="LiveId" clId="{0369EAA2-502D-4E43-A93D-DD36393BC89F}" dt="2025-09-11T12:23:15.472" v="110"/>
          <ac:spMkLst>
            <pc:docMk/>
            <pc:sldMk cId="1116666802" sldId="6175"/>
            <ac:spMk id="10" creationId="{A84ECA10-461E-FF06-CC69-8550B4B2A06D}"/>
          </ac:spMkLst>
        </pc:spChg>
        <pc:spChg chg="mod">
          <ac:chgData name="CHARAN SINGH" userId="cf93d647e8583ced" providerId="LiveId" clId="{0369EAA2-502D-4E43-A93D-DD36393BC89F}" dt="2025-09-11T12:23:23.908" v="113" actId="20577"/>
          <ac:spMkLst>
            <pc:docMk/>
            <pc:sldMk cId="1116666802" sldId="6175"/>
            <ac:spMk id="14" creationId="{A688C63F-BD33-4EF4-D30F-8AA0E60E1ACB}"/>
          </ac:spMkLst>
        </pc:spChg>
        <pc:spChg chg="mod">
          <ac:chgData name="CHARAN SINGH" userId="cf93d647e8583ced" providerId="LiveId" clId="{0369EAA2-502D-4E43-A93D-DD36393BC89F}" dt="2025-09-11T12:23:21.308" v="112" actId="20577"/>
          <ac:spMkLst>
            <pc:docMk/>
            <pc:sldMk cId="1116666802" sldId="6175"/>
            <ac:spMk id="15" creationId="{11B171D3-389A-B9B2-132C-290D0AFF06D0}"/>
          </ac:spMkLst>
        </pc:spChg>
        <pc:grpChg chg="mod">
          <ac:chgData name="CHARAN SINGH" userId="cf93d647e8583ced" providerId="LiveId" clId="{0369EAA2-502D-4E43-A93D-DD36393BC89F}" dt="2025-09-11T12:23:15.472" v="110"/>
          <ac:grpSpMkLst>
            <pc:docMk/>
            <pc:sldMk cId="1116666802" sldId="6175"/>
            <ac:grpSpMk id="9" creationId="{F9704CEC-7D91-B583-F74D-9740F6A1B03E}"/>
          </ac:grpSpMkLst>
        </pc:grpChg>
        <pc:picChg chg="mod">
          <ac:chgData name="CHARAN SINGH" userId="cf93d647e8583ced" providerId="LiveId" clId="{0369EAA2-502D-4E43-A93D-DD36393BC89F}" dt="2025-09-11T12:23:15.472" v="110"/>
          <ac:picMkLst>
            <pc:docMk/>
            <pc:sldMk cId="1116666802" sldId="6175"/>
            <ac:picMk id="12" creationId="{BD09D465-088B-5D77-AA7A-1C6FC7BE1F12}"/>
          </ac:picMkLst>
        </pc:picChg>
        <pc:picChg chg="mod">
          <ac:chgData name="CHARAN SINGH" userId="cf93d647e8583ced" providerId="LiveId" clId="{0369EAA2-502D-4E43-A93D-DD36393BC89F}" dt="2025-09-11T12:23:15.472" v="110"/>
          <ac:picMkLst>
            <pc:docMk/>
            <pc:sldMk cId="1116666802" sldId="6175"/>
            <ac:picMk id="13" creationId="{087212B7-DCD7-82BB-95D7-AA5ED94C3A99}"/>
          </ac:picMkLst>
        </pc:picChg>
        <pc:cxnChg chg="mod">
          <ac:chgData name="CHARAN SINGH" userId="cf93d647e8583ced" providerId="LiveId" clId="{0369EAA2-502D-4E43-A93D-DD36393BC89F}" dt="2025-09-11T12:23:15.472" v="110"/>
          <ac:cxnSpMkLst>
            <pc:docMk/>
            <pc:sldMk cId="1116666802" sldId="6175"/>
            <ac:cxnSpMk id="11" creationId="{7AC9076E-7DAA-7160-BEEA-A3C7EE1C2CF9}"/>
          </ac:cxnSpMkLst>
        </pc:cxnChg>
      </pc:sldChg>
      <pc:sldChg chg="modSp mod">
        <pc:chgData name="CHARAN SINGH" userId="cf93d647e8583ced" providerId="LiveId" clId="{0369EAA2-502D-4E43-A93D-DD36393BC89F}" dt="2025-09-11T12:24:18.365" v="119" actId="1076"/>
        <pc:sldMkLst>
          <pc:docMk/>
          <pc:sldMk cId="817421274" sldId="6176"/>
        </pc:sldMkLst>
        <pc:spChg chg="mod">
          <ac:chgData name="CHARAN SINGH" userId="cf93d647e8583ced" providerId="LiveId" clId="{0369EAA2-502D-4E43-A93D-DD36393BC89F}" dt="2025-09-11T12:23:55.492" v="114"/>
          <ac:spMkLst>
            <pc:docMk/>
            <pc:sldMk cId="817421274" sldId="6176"/>
            <ac:spMk id="9" creationId="{AF0A9AD7-8B82-CA75-E0BD-A25A07DE5AE4}"/>
          </ac:spMkLst>
        </pc:spChg>
        <pc:spChg chg="mod">
          <ac:chgData name="CHARAN SINGH" userId="cf93d647e8583ced" providerId="LiveId" clId="{0369EAA2-502D-4E43-A93D-DD36393BC89F}" dt="2025-09-11T12:24:03.906" v="118" actId="20577"/>
          <ac:spMkLst>
            <pc:docMk/>
            <pc:sldMk cId="817421274" sldId="6176"/>
            <ac:spMk id="10" creationId="{581DE98C-9FEF-08CB-BEFF-242870359AF1}"/>
          </ac:spMkLst>
        </pc:spChg>
        <pc:picChg chg="mod">
          <ac:chgData name="CHARAN SINGH" userId="cf93d647e8583ced" providerId="LiveId" clId="{0369EAA2-502D-4E43-A93D-DD36393BC89F}" dt="2025-09-11T12:24:18.365" v="119" actId="1076"/>
          <ac:picMkLst>
            <pc:docMk/>
            <pc:sldMk cId="817421274" sldId="6176"/>
            <ac:picMk id="2" creationId="{B95BCD0B-044E-72D7-7C5A-BBDB470403CC}"/>
          </ac:picMkLst>
        </pc:picChg>
      </pc:sldChg>
      <pc:sldChg chg="modSp mod">
        <pc:chgData name="CHARAN SINGH" userId="cf93d647e8583ced" providerId="LiveId" clId="{0369EAA2-502D-4E43-A93D-DD36393BC89F}" dt="2025-09-13T07:25:57.667" v="193" actId="20577"/>
        <pc:sldMkLst>
          <pc:docMk/>
          <pc:sldMk cId="2471411591" sldId="6177"/>
        </pc:sldMkLst>
        <pc:spChg chg="mod">
          <ac:chgData name="CHARAN SINGH" userId="cf93d647e8583ced" providerId="LiveId" clId="{0369EAA2-502D-4E43-A93D-DD36393BC89F}" dt="2025-09-11T12:12:57.267" v="47"/>
          <ac:spMkLst>
            <pc:docMk/>
            <pc:sldMk cId="2471411591" sldId="6177"/>
            <ac:spMk id="9" creationId="{899CAD32-0795-C431-339B-9ABD6712C977}"/>
          </ac:spMkLst>
        </pc:spChg>
        <pc:spChg chg="mod">
          <ac:chgData name="CHARAN SINGH" userId="cf93d647e8583ced" providerId="LiveId" clId="{0369EAA2-502D-4E43-A93D-DD36393BC89F}" dt="2025-09-13T07:25:57.667" v="193" actId="20577"/>
          <ac:spMkLst>
            <pc:docMk/>
            <pc:sldMk cId="2471411591" sldId="6177"/>
            <ac:spMk id="10" creationId="{8DEF03B0-4D88-DBE8-6080-8FA36285C893}"/>
          </ac:spMkLst>
        </pc:spChg>
      </pc:sldChg>
      <pc:sldChg chg="modSp">
        <pc:chgData name="CHARAN SINGH" userId="cf93d647e8583ced" providerId="LiveId" clId="{0369EAA2-502D-4E43-A93D-DD36393BC89F}" dt="2025-09-11T12:25:39.365" v="132"/>
        <pc:sldMkLst>
          <pc:docMk/>
          <pc:sldMk cId="1188011339" sldId="6178"/>
        </pc:sldMkLst>
        <pc:spChg chg="mod">
          <ac:chgData name="CHARAN SINGH" userId="cf93d647e8583ced" providerId="LiveId" clId="{0369EAA2-502D-4E43-A93D-DD36393BC89F}" dt="2025-09-11T12:25:33.626" v="131"/>
          <ac:spMkLst>
            <pc:docMk/>
            <pc:sldMk cId="1188011339" sldId="6178"/>
            <ac:spMk id="9" creationId="{888157C4-C275-762D-908E-94F4E25D7878}"/>
          </ac:spMkLst>
        </pc:spChg>
        <pc:spChg chg="mod">
          <ac:chgData name="CHARAN SINGH" userId="cf93d647e8583ced" providerId="LiveId" clId="{0369EAA2-502D-4E43-A93D-DD36393BC89F}" dt="2025-09-11T12:25:39.365" v="132"/>
          <ac:spMkLst>
            <pc:docMk/>
            <pc:sldMk cId="1188011339" sldId="6178"/>
            <ac:spMk id="10" creationId="{45FE0913-4713-52F6-3797-4D46D928DA24}"/>
          </ac:spMkLst>
        </pc:spChg>
      </pc:sldChg>
      <pc:sldChg chg="modSp mod">
        <pc:chgData name="CHARAN SINGH" userId="cf93d647e8583ced" providerId="LiveId" clId="{0369EAA2-502D-4E43-A93D-DD36393BC89F}" dt="2025-09-13T07:40:32.028" v="225" actId="20577"/>
        <pc:sldMkLst>
          <pc:docMk/>
          <pc:sldMk cId="1745549248" sldId="6179"/>
        </pc:sldMkLst>
        <pc:spChg chg="mod">
          <ac:chgData name="CHARAN SINGH" userId="cf93d647e8583ced" providerId="LiveId" clId="{0369EAA2-502D-4E43-A93D-DD36393BC89F}" dt="2025-09-13T07:40:32.028" v="225" actId="20577"/>
          <ac:spMkLst>
            <pc:docMk/>
            <pc:sldMk cId="1745549248" sldId="6179"/>
            <ac:spMk id="9" creationId="{6CA1C986-DFE8-8538-FA01-D1DE54BC8D63}"/>
          </ac:spMkLst>
        </pc:spChg>
        <pc:spChg chg="mod">
          <ac:chgData name="CHARAN SINGH" userId="cf93d647e8583ced" providerId="LiveId" clId="{0369EAA2-502D-4E43-A93D-DD36393BC89F}" dt="2025-09-11T12:24:53.887" v="130" actId="20577"/>
          <ac:spMkLst>
            <pc:docMk/>
            <pc:sldMk cId="1745549248" sldId="6179"/>
            <ac:spMk id="10" creationId="{F6026926-B3CD-6BC7-BBAC-5F3DD4621E41}"/>
          </ac:spMkLst>
        </pc:spChg>
      </pc:sldChg>
      <pc:sldChg chg="modSp mod">
        <pc:chgData name="CHARAN SINGH" userId="cf93d647e8583ced" providerId="LiveId" clId="{0369EAA2-502D-4E43-A93D-DD36393BC89F}" dt="2025-09-11T12:26:08.990" v="137" actId="20577"/>
        <pc:sldMkLst>
          <pc:docMk/>
          <pc:sldMk cId="2543121660" sldId="6181"/>
        </pc:sldMkLst>
        <pc:spChg chg="mod">
          <ac:chgData name="CHARAN SINGH" userId="cf93d647e8583ced" providerId="LiveId" clId="{0369EAA2-502D-4E43-A93D-DD36393BC89F}" dt="2025-09-11T12:25:56.690" v="134"/>
          <ac:spMkLst>
            <pc:docMk/>
            <pc:sldMk cId="2543121660" sldId="6181"/>
            <ac:spMk id="9" creationId="{427586DE-25F5-EB47-9158-401C2A82EE3B}"/>
          </ac:spMkLst>
        </pc:spChg>
        <pc:spChg chg="mod">
          <ac:chgData name="CHARAN SINGH" userId="cf93d647e8583ced" providerId="LiveId" clId="{0369EAA2-502D-4E43-A93D-DD36393BC89F}" dt="2025-09-11T12:26:08.990" v="137" actId="20577"/>
          <ac:spMkLst>
            <pc:docMk/>
            <pc:sldMk cId="2543121660" sldId="6181"/>
            <ac:spMk id="10" creationId="{90FE80C6-DE2B-16FF-0702-ECAADCA0C0DB}"/>
          </ac:spMkLst>
        </pc:spChg>
      </pc:sldChg>
      <pc:sldChg chg="modSp mod">
        <pc:chgData name="CHARAN SINGH" userId="cf93d647e8583ced" providerId="LiveId" clId="{0369EAA2-502D-4E43-A93D-DD36393BC89F}" dt="2025-09-13T07:43:16.647" v="230" actId="20577"/>
        <pc:sldMkLst>
          <pc:docMk/>
          <pc:sldMk cId="1096179804" sldId="6182"/>
        </pc:sldMkLst>
        <pc:spChg chg="mod">
          <ac:chgData name="CHARAN SINGH" userId="cf93d647e8583ced" providerId="LiveId" clId="{0369EAA2-502D-4E43-A93D-DD36393BC89F}" dt="2025-09-11T12:26:43.024" v="140" actId="1076"/>
          <ac:spMkLst>
            <pc:docMk/>
            <pc:sldMk cId="1096179804" sldId="6182"/>
            <ac:spMk id="7" creationId="{B3394CFC-CF23-BB1E-62C1-1152436B3A9E}"/>
          </ac:spMkLst>
        </pc:spChg>
        <pc:spChg chg="mod">
          <ac:chgData name="CHARAN SINGH" userId="cf93d647e8583ced" providerId="LiveId" clId="{0369EAA2-502D-4E43-A93D-DD36393BC89F}" dt="2025-09-11T12:26:36.780" v="138"/>
          <ac:spMkLst>
            <pc:docMk/>
            <pc:sldMk cId="1096179804" sldId="6182"/>
            <ac:spMk id="9" creationId="{37613751-48DF-6FFE-CB70-F2DBA494FCF4}"/>
          </ac:spMkLst>
        </pc:spChg>
        <pc:spChg chg="mod">
          <ac:chgData name="CHARAN SINGH" userId="cf93d647e8583ced" providerId="LiveId" clId="{0369EAA2-502D-4E43-A93D-DD36393BC89F}" dt="2025-09-13T07:43:16.647" v="230" actId="20577"/>
          <ac:spMkLst>
            <pc:docMk/>
            <pc:sldMk cId="1096179804" sldId="6182"/>
            <ac:spMk id="10" creationId="{80CD4323-DE14-BE5A-68F9-8C0A48ECA88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C2526B-8702-4700-9F9B-5562BDE896D8}" type="doc">
      <dgm:prSet loTypeId="urn:microsoft.com/office/officeart/2005/8/layout/vList5" loCatId="list" qsTypeId="urn:microsoft.com/office/officeart/2005/8/quickstyle/3d1" qsCatId="3D" csTypeId="urn:microsoft.com/office/officeart/2005/8/colors/colorful4" csCatId="colorful" phldr="1"/>
      <dgm:spPr/>
      <dgm:t>
        <a:bodyPr/>
        <a:lstStyle/>
        <a:p>
          <a:endParaRPr lang="en-IN"/>
        </a:p>
      </dgm:t>
    </dgm:pt>
    <dgm:pt modelId="{217C6CFD-528A-4F97-92E5-094E6AEF1147}">
      <dgm:prSet phldrT="[Text]" custT="1"/>
      <dgm:spPr>
        <a:solidFill>
          <a:schemeClr val="accent6">
            <a:lumMod val="60000"/>
            <a:lumOff val="40000"/>
          </a:schemeClr>
        </a:solidFill>
      </dgm:spPr>
      <dgm:t>
        <a:bodyPr/>
        <a:lstStyle/>
        <a:p>
          <a:r>
            <a:rPr lang="hi-IN" sz="40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राष्ट्रीय स्तर पर</a:t>
          </a:r>
          <a:endParaRPr lang="en-IN" sz="40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endParaRPr>
        </a:p>
      </dgm:t>
    </dgm:pt>
    <dgm:pt modelId="{28F8FAC5-9A52-4C8A-A6EA-CA025AC94B98}" type="parTrans" cxnId="{D904C8EC-5D16-4CE0-BB26-681E724985A8}">
      <dgm:prSet/>
      <dgm:spPr/>
      <dgm:t>
        <a:bodyPr/>
        <a:lstStyle/>
        <a:p>
          <a:endParaRPr lang="en-IN"/>
        </a:p>
      </dgm:t>
    </dgm:pt>
    <dgm:pt modelId="{159A41C1-6842-4603-AC6C-71F1100B9ECC}" type="sibTrans" cxnId="{D904C8EC-5D16-4CE0-BB26-681E724985A8}">
      <dgm:prSet/>
      <dgm:spPr/>
      <dgm:t>
        <a:bodyPr/>
        <a:lstStyle/>
        <a:p>
          <a:endParaRPr lang="en-IN"/>
        </a:p>
      </dgm:t>
    </dgm:pt>
    <dgm:pt modelId="{19A02F2E-2A66-4F5A-AEE7-5430B7735605}">
      <dgm:prSet phldrT="[Text]" custT="1"/>
      <dgm:spPr>
        <a:solidFill>
          <a:schemeClr val="accent6">
            <a:lumMod val="20000"/>
            <a:lumOff val="80000"/>
          </a:schemeClr>
        </a:solidFill>
      </dgm:spPr>
      <dgm:t>
        <a:bodyPr/>
        <a:lstStyle/>
        <a:p>
          <a:r>
            <a:rPr lang="hi-IN" sz="2800" b="1" dirty="0">
              <a:latin typeface="Open Sans" panose="020B0606030504020204" pitchFamily="34" charset="0"/>
              <a:ea typeface="Open Sans" panose="020B0606030504020204" pitchFamily="34" charset="0"/>
              <a:cs typeface="Open Sans" panose="020B0606030504020204" pitchFamily="34" charset="0"/>
            </a:rPr>
            <a:t>राष्ट्रीय स्तर पर आपदा प्रतिक्रिया और प्रभावी प्रबंधन से संबंधित सभी गतिविधियों का केंद्र</a:t>
          </a:r>
          <a:endParaRPr lang="en-IN" sz="2800" b="1" dirty="0">
            <a:latin typeface="Open Sans" panose="020B0606030504020204" pitchFamily="34" charset="0"/>
            <a:ea typeface="Open Sans" panose="020B0606030504020204" pitchFamily="34" charset="0"/>
            <a:cs typeface="Open Sans" panose="020B0606030504020204" pitchFamily="34" charset="0"/>
          </a:endParaRPr>
        </a:p>
      </dgm:t>
    </dgm:pt>
    <dgm:pt modelId="{2C5ED627-AE98-486B-9EFC-182101E829F2}" type="parTrans" cxnId="{E7F77166-5ABD-4278-B374-4FAF6D760C6D}">
      <dgm:prSet/>
      <dgm:spPr/>
      <dgm:t>
        <a:bodyPr/>
        <a:lstStyle/>
        <a:p>
          <a:endParaRPr lang="en-IN"/>
        </a:p>
      </dgm:t>
    </dgm:pt>
    <dgm:pt modelId="{D928B54D-BAE7-44FE-9153-5711E1185133}" type="sibTrans" cxnId="{E7F77166-5ABD-4278-B374-4FAF6D760C6D}">
      <dgm:prSet/>
      <dgm:spPr/>
      <dgm:t>
        <a:bodyPr/>
        <a:lstStyle/>
        <a:p>
          <a:endParaRPr lang="en-IN"/>
        </a:p>
      </dgm:t>
    </dgm:pt>
    <dgm:pt modelId="{4BAB4C79-B57E-4DB4-BEDF-F909094F9FFA}">
      <dgm:prSet phldrT="[Text]" custT="1"/>
      <dgm:spPr>
        <a:solidFill>
          <a:schemeClr val="accent6">
            <a:lumMod val="60000"/>
            <a:lumOff val="40000"/>
          </a:schemeClr>
        </a:solidFill>
      </dgm:spPr>
      <dgm:t>
        <a:bodyPr/>
        <a:lstStyle/>
        <a:p>
          <a:r>
            <a:rPr lang="hi-IN" sz="40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राज्य स्तर</a:t>
          </a:r>
          <a:endParaRPr lang="en-IN" sz="40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endParaRPr>
        </a:p>
      </dgm:t>
    </dgm:pt>
    <dgm:pt modelId="{081DDA83-8153-4FA6-BC54-275C93D3AFDD}" type="parTrans" cxnId="{324A090C-0E0A-45CC-A698-222A271CEC34}">
      <dgm:prSet/>
      <dgm:spPr/>
      <dgm:t>
        <a:bodyPr/>
        <a:lstStyle/>
        <a:p>
          <a:endParaRPr lang="en-IN"/>
        </a:p>
      </dgm:t>
    </dgm:pt>
    <dgm:pt modelId="{469EA59D-DD54-4A43-9AB5-770204DC6B35}" type="sibTrans" cxnId="{324A090C-0E0A-45CC-A698-222A271CEC34}">
      <dgm:prSet/>
      <dgm:spPr/>
      <dgm:t>
        <a:bodyPr/>
        <a:lstStyle/>
        <a:p>
          <a:endParaRPr lang="en-IN"/>
        </a:p>
      </dgm:t>
    </dgm:pt>
    <dgm:pt modelId="{09431DB1-B066-4D5E-98F4-A4E275A63497}">
      <dgm:prSet phldrT="[Text]" custT="1"/>
      <dgm:spPr>
        <a:solidFill>
          <a:schemeClr val="accent6">
            <a:lumMod val="20000"/>
            <a:lumOff val="80000"/>
          </a:schemeClr>
        </a:solidFill>
      </dgm:spPr>
      <dgm:t>
        <a:bodyPr/>
        <a:lstStyle/>
        <a:p>
          <a:r>
            <a:rPr lang="hi-IN" sz="2800" b="1" dirty="0">
              <a:latin typeface="Open Sans" panose="020B0606030504020204" pitchFamily="34" charset="0"/>
              <a:ea typeface="Open Sans" panose="020B0606030504020204" pitchFamily="34" charset="0"/>
              <a:cs typeface="Open Sans" panose="020B0606030504020204" pitchFamily="34" charset="0"/>
            </a:rPr>
            <a:t>राज्य स्तर पर आपदा प्रतिक्रिया और प्रभावी प्रबंधन से संबंधित सभी गतिविधियों का केंद्र</a:t>
          </a:r>
          <a:endParaRPr lang="en-IN" sz="2800" b="1" dirty="0">
            <a:latin typeface="Open Sans" panose="020B0606030504020204" pitchFamily="34" charset="0"/>
            <a:ea typeface="Open Sans" panose="020B0606030504020204" pitchFamily="34" charset="0"/>
            <a:cs typeface="Open Sans" panose="020B0606030504020204" pitchFamily="34" charset="0"/>
          </a:endParaRPr>
        </a:p>
      </dgm:t>
    </dgm:pt>
    <dgm:pt modelId="{1A535574-4C65-4CCB-AAAC-913A70A7EB78}" type="parTrans" cxnId="{EF5476AB-3333-482A-BA7F-24AE2AB9D108}">
      <dgm:prSet/>
      <dgm:spPr/>
      <dgm:t>
        <a:bodyPr/>
        <a:lstStyle/>
        <a:p>
          <a:endParaRPr lang="en-IN"/>
        </a:p>
      </dgm:t>
    </dgm:pt>
    <dgm:pt modelId="{7C5CDF37-D56C-4CD0-B955-C6DDEF86CE5B}" type="sibTrans" cxnId="{EF5476AB-3333-482A-BA7F-24AE2AB9D108}">
      <dgm:prSet/>
      <dgm:spPr/>
      <dgm:t>
        <a:bodyPr/>
        <a:lstStyle/>
        <a:p>
          <a:endParaRPr lang="en-IN"/>
        </a:p>
      </dgm:t>
    </dgm:pt>
    <dgm:pt modelId="{F5CDC48C-1B1E-4985-9683-4814C6BBCDB2}">
      <dgm:prSet phldrT="[Text]" custT="1"/>
      <dgm:spPr>
        <a:solidFill>
          <a:schemeClr val="accent6">
            <a:lumMod val="60000"/>
            <a:lumOff val="40000"/>
          </a:schemeClr>
        </a:solidFill>
      </dgm:spPr>
      <dgm:t>
        <a:bodyPr/>
        <a:lstStyle/>
        <a:p>
          <a:r>
            <a:rPr lang="hi-IN" sz="400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जिला स्तर</a:t>
          </a:r>
          <a:endParaRPr lang="en-IN" sz="40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endParaRPr>
        </a:p>
      </dgm:t>
    </dgm:pt>
    <dgm:pt modelId="{0485E39F-4609-431E-A2CE-C3196E2BA18A}" type="parTrans" cxnId="{9CE86F9D-902B-46DE-8299-D3C79C139CF7}">
      <dgm:prSet/>
      <dgm:spPr/>
      <dgm:t>
        <a:bodyPr/>
        <a:lstStyle/>
        <a:p>
          <a:endParaRPr lang="en-IN"/>
        </a:p>
      </dgm:t>
    </dgm:pt>
    <dgm:pt modelId="{15B79593-E5AE-4DAB-A266-DC949C3DC7CF}" type="sibTrans" cxnId="{9CE86F9D-902B-46DE-8299-D3C79C139CF7}">
      <dgm:prSet/>
      <dgm:spPr/>
      <dgm:t>
        <a:bodyPr/>
        <a:lstStyle/>
        <a:p>
          <a:endParaRPr lang="en-IN"/>
        </a:p>
      </dgm:t>
    </dgm:pt>
    <dgm:pt modelId="{2E94D4E3-7033-4425-B25D-7DE37DC95315}">
      <dgm:prSet phldrT="[Text]" custT="1"/>
      <dgm:spPr>
        <a:solidFill>
          <a:schemeClr val="accent6">
            <a:lumMod val="20000"/>
            <a:lumOff val="80000"/>
          </a:schemeClr>
        </a:solidFill>
      </dgm:spPr>
      <dgm:t>
        <a:bodyPr/>
        <a:lstStyle/>
        <a:p>
          <a:r>
            <a:rPr lang="hi-IN" sz="2800" b="1" dirty="0">
              <a:latin typeface="Open Sans" panose="020B0606030504020204" pitchFamily="34" charset="0"/>
              <a:ea typeface="Open Sans" panose="020B0606030504020204" pitchFamily="34" charset="0"/>
              <a:cs typeface="Open Sans" panose="020B0606030504020204" pitchFamily="34" charset="0"/>
            </a:rPr>
            <a:t>आपातकाल के समय मुख्य कार्यात्मक इकाई</a:t>
          </a:r>
          <a:endParaRPr lang="en-IN" sz="2800" b="1" dirty="0">
            <a:latin typeface="Open Sans" panose="020B0606030504020204" pitchFamily="34" charset="0"/>
            <a:ea typeface="Open Sans" panose="020B0606030504020204" pitchFamily="34" charset="0"/>
            <a:cs typeface="Open Sans" panose="020B0606030504020204" pitchFamily="34" charset="0"/>
          </a:endParaRPr>
        </a:p>
      </dgm:t>
    </dgm:pt>
    <dgm:pt modelId="{15441312-4D90-473A-A963-9AFB8F22EB8A}" type="parTrans" cxnId="{253C218D-4E01-4666-9E4F-9E7F30007B74}">
      <dgm:prSet/>
      <dgm:spPr/>
      <dgm:t>
        <a:bodyPr/>
        <a:lstStyle/>
        <a:p>
          <a:endParaRPr lang="en-IN"/>
        </a:p>
      </dgm:t>
    </dgm:pt>
    <dgm:pt modelId="{723530EB-70B9-4C0C-8A75-BF60043E2D5B}" type="sibTrans" cxnId="{253C218D-4E01-4666-9E4F-9E7F30007B74}">
      <dgm:prSet/>
      <dgm:spPr/>
      <dgm:t>
        <a:bodyPr/>
        <a:lstStyle/>
        <a:p>
          <a:endParaRPr lang="en-IN"/>
        </a:p>
      </dgm:t>
    </dgm:pt>
    <dgm:pt modelId="{7B556D4A-0C4A-4B6E-BB1B-63AF97ACE462}">
      <dgm:prSet phldrT="[Text]" custT="1"/>
      <dgm:spPr>
        <a:solidFill>
          <a:schemeClr val="accent6">
            <a:lumMod val="20000"/>
            <a:lumOff val="80000"/>
          </a:schemeClr>
        </a:solidFill>
      </dgm:spPr>
      <dgm:t>
        <a:bodyPr/>
        <a:lstStyle/>
        <a:p>
          <a:r>
            <a:rPr lang="hi-IN" sz="2800" b="1" dirty="0">
              <a:latin typeface="Open Sans" panose="020B0606030504020204" pitchFamily="34" charset="0"/>
              <a:ea typeface="Open Sans" panose="020B0606030504020204" pitchFamily="34" charset="0"/>
              <a:cs typeface="Open Sans" panose="020B0606030504020204" pitchFamily="34" charset="0"/>
            </a:rPr>
            <a:t>जिला और उप-स्तरीय संचालन</a:t>
          </a:r>
          <a:endParaRPr lang="en-IN" sz="2800" b="1" dirty="0">
            <a:latin typeface="Open Sans" panose="020B0606030504020204" pitchFamily="34" charset="0"/>
            <a:ea typeface="Open Sans" panose="020B0606030504020204" pitchFamily="34" charset="0"/>
            <a:cs typeface="Open Sans" panose="020B0606030504020204" pitchFamily="34" charset="0"/>
          </a:endParaRPr>
        </a:p>
      </dgm:t>
    </dgm:pt>
    <dgm:pt modelId="{7D727A76-A8CA-4AC0-A93D-374A5E5B7010}" type="parTrans" cxnId="{EA18DDEA-0652-4BF6-91CE-2851F45EEA2B}">
      <dgm:prSet/>
      <dgm:spPr/>
      <dgm:t>
        <a:bodyPr/>
        <a:lstStyle/>
        <a:p>
          <a:endParaRPr lang="en-IN"/>
        </a:p>
      </dgm:t>
    </dgm:pt>
    <dgm:pt modelId="{7A3B6DAE-63B2-4240-9E90-83F3E3E153B9}" type="sibTrans" cxnId="{EA18DDEA-0652-4BF6-91CE-2851F45EEA2B}">
      <dgm:prSet/>
      <dgm:spPr/>
      <dgm:t>
        <a:bodyPr/>
        <a:lstStyle/>
        <a:p>
          <a:endParaRPr lang="en-IN"/>
        </a:p>
      </dgm:t>
    </dgm:pt>
    <dgm:pt modelId="{6FDB4C65-D638-4B5A-9957-6DC6A2455907}">
      <dgm:prSet phldrT="[Text]" custT="1"/>
      <dgm:spPr>
        <a:solidFill>
          <a:schemeClr val="accent6">
            <a:lumMod val="60000"/>
            <a:lumOff val="40000"/>
          </a:schemeClr>
        </a:solidFill>
      </dgm:spPr>
      <dgm:t>
        <a:bodyPr/>
        <a:lstStyle/>
        <a:p>
          <a:r>
            <a:rPr lang="hi-IN" sz="40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संगठनात्मक स्तर</a:t>
          </a:r>
          <a:endParaRPr lang="en-IN" sz="40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endParaRPr>
        </a:p>
      </dgm:t>
    </dgm:pt>
    <dgm:pt modelId="{67541542-153B-435A-951B-52BFF7431761}" type="parTrans" cxnId="{0323DF2C-5F82-4FD7-9194-88BDDE5CF208}">
      <dgm:prSet/>
      <dgm:spPr/>
      <dgm:t>
        <a:bodyPr/>
        <a:lstStyle/>
        <a:p>
          <a:endParaRPr lang="en-IN"/>
        </a:p>
      </dgm:t>
    </dgm:pt>
    <dgm:pt modelId="{654EE53B-EC66-4DBE-9C93-7EEF986A89CD}" type="sibTrans" cxnId="{0323DF2C-5F82-4FD7-9194-88BDDE5CF208}">
      <dgm:prSet/>
      <dgm:spPr/>
      <dgm:t>
        <a:bodyPr/>
        <a:lstStyle/>
        <a:p>
          <a:endParaRPr lang="en-IN"/>
        </a:p>
      </dgm:t>
    </dgm:pt>
    <dgm:pt modelId="{9F6EA106-6597-435A-879C-11E4EA049CB7}">
      <dgm:prSet phldrT="[Text]" custT="1"/>
      <dgm:spPr>
        <a:solidFill>
          <a:schemeClr val="accent6">
            <a:lumMod val="20000"/>
            <a:lumOff val="80000"/>
          </a:schemeClr>
        </a:solidFill>
      </dgm:spPr>
      <dgm:t>
        <a:bodyPr/>
        <a:lstStyle/>
        <a:p>
          <a:r>
            <a:rPr lang="hi-IN" sz="2800" b="1" dirty="0">
              <a:latin typeface="Open Sans" panose="020B0606030504020204" pitchFamily="34" charset="0"/>
              <a:ea typeface="Open Sans" panose="020B0606030504020204" pitchFamily="34" charset="0"/>
              <a:cs typeface="Open Sans" panose="020B0606030504020204" pitchFamily="34" charset="0"/>
            </a:rPr>
            <a:t>संगठन या मंत्रालय के लिए विशिष्ट</a:t>
          </a:r>
          <a:endParaRPr lang="en-IN" sz="2800" b="1" dirty="0">
            <a:latin typeface="Open Sans" panose="020B0606030504020204" pitchFamily="34" charset="0"/>
            <a:ea typeface="Open Sans" panose="020B0606030504020204" pitchFamily="34" charset="0"/>
            <a:cs typeface="Open Sans" panose="020B0606030504020204" pitchFamily="34" charset="0"/>
          </a:endParaRPr>
        </a:p>
      </dgm:t>
    </dgm:pt>
    <dgm:pt modelId="{05AD627A-AB21-4C59-9DB0-57B34AD698C2}" type="parTrans" cxnId="{9DFCA8AA-CE48-4C98-97A8-ACE4C1FE799B}">
      <dgm:prSet/>
      <dgm:spPr/>
      <dgm:t>
        <a:bodyPr/>
        <a:lstStyle/>
        <a:p>
          <a:endParaRPr lang="en-IN"/>
        </a:p>
      </dgm:t>
    </dgm:pt>
    <dgm:pt modelId="{DB549503-CA5E-433B-AA68-966D33E13F03}" type="sibTrans" cxnId="{9DFCA8AA-CE48-4C98-97A8-ACE4C1FE799B}">
      <dgm:prSet/>
      <dgm:spPr/>
      <dgm:t>
        <a:bodyPr/>
        <a:lstStyle/>
        <a:p>
          <a:endParaRPr lang="en-IN"/>
        </a:p>
      </dgm:t>
    </dgm:pt>
    <dgm:pt modelId="{404053E3-04C7-488A-8130-4573F7982E02}" type="pres">
      <dgm:prSet presAssocID="{85C2526B-8702-4700-9F9B-5562BDE896D8}" presName="Name0" presStyleCnt="0">
        <dgm:presLayoutVars>
          <dgm:dir/>
          <dgm:animLvl val="lvl"/>
          <dgm:resizeHandles val="exact"/>
        </dgm:presLayoutVars>
      </dgm:prSet>
      <dgm:spPr/>
    </dgm:pt>
    <dgm:pt modelId="{3846CA7C-4E8C-420E-8E4A-EBA57BE467CF}" type="pres">
      <dgm:prSet presAssocID="{217C6CFD-528A-4F97-92E5-094E6AEF1147}" presName="linNode" presStyleCnt="0"/>
      <dgm:spPr/>
    </dgm:pt>
    <dgm:pt modelId="{AB66788C-1F45-4C03-BB61-EDFDA1A068BD}" type="pres">
      <dgm:prSet presAssocID="{217C6CFD-528A-4F97-92E5-094E6AEF1147}" presName="parentText" presStyleLbl="node1" presStyleIdx="0" presStyleCnt="4" custScaleY="74860">
        <dgm:presLayoutVars>
          <dgm:chMax val="1"/>
          <dgm:bulletEnabled val="1"/>
        </dgm:presLayoutVars>
      </dgm:prSet>
      <dgm:spPr/>
    </dgm:pt>
    <dgm:pt modelId="{20992EAF-3C96-48C1-A027-56CA4E5BFE3B}" type="pres">
      <dgm:prSet presAssocID="{217C6CFD-528A-4F97-92E5-094E6AEF1147}" presName="descendantText" presStyleLbl="alignAccFollowNode1" presStyleIdx="0" presStyleCnt="4" custScaleY="78964">
        <dgm:presLayoutVars>
          <dgm:bulletEnabled val="1"/>
        </dgm:presLayoutVars>
      </dgm:prSet>
      <dgm:spPr/>
    </dgm:pt>
    <dgm:pt modelId="{8DEC7C87-3B21-4185-8B9E-AAE5F2756C7A}" type="pres">
      <dgm:prSet presAssocID="{159A41C1-6842-4603-AC6C-71F1100B9ECC}" presName="sp" presStyleCnt="0"/>
      <dgm:spPr/>
    </dgm:pt>
    <dgm:pt modelId="{D152391D-4B78-470B-89C9-3AE2820269D1}" type="pres">
      <dgm:prSet presAssocID="{4BAB4C79-B57E-4DB4-BEDF-F909094F9FFA}" presName="linNode" presStyleCnt="0"/>
      <dgm:spPr/>
    </dgm:pt>
    <dgm:pt modelId="{1B428044-8DBC-4DB3-BE1A-E5E17D7BE660}" type="pres">
      <dgm:prSet presAssocID="{4BAB4C79-B57E-4DB4-BEDF-F909094F9FFA}" presName="parentText" presStyleLbl="node1" presStyleIdx="1" presStyleCnt="4" custScaleY="74860">
        <dgm:presLayoutVars>
          <dgm:chMax val="1"/>
          <dgm:bulletEnabled val="1"/>
        </dgm:presLayoutVars>
      </dgm:prSet>
      <dgm:spPr/>
    </dgm:pt>
    <dgm:pt modelId="{E0195704-7C81-4DF4-B499-C8ED015F1FF4}" type="pres">
      <dgm:prSet presAssocID="{4BAB4C79-B57E-4DB4-BEDF-F909094F9FFA}" presName="descendantText" presStyleLbl="alignAccFollowNode1" presStyleIdx="1" presStyleCnt="4" custScaleY="78964">
        <dgm:presLayoutVars>
          <dgm:bulletEnabled val="1"/>
        </dgm:presLayoutVars>
      </dgm:prSet>
      <dgm:spPr/>
    </dgm:pt>
    <dgm:pt modelId="{68AC3B9C-8E34-4CAC-86FE-D4F0526D759F}" type="pres">
      <dgm:prSet presAssocID="{469EA59D-DD54-4A43-9AB5-770204DC6B35}" presName="sp" presStyleCnt="0"/>
      <dgm:spPr/>
    </dgm:pt>
    <dgm:pt modelId="{A365345A-F5F9-410E-88E4-EE780A066F06}" type="pres">
      <dgm:prSet presAssocID="{F5CDC48C-1B1E-4985-9683-4814C6BBCDB2}" presName="linNode" presStyleCnt="0"/>
      <dgm:spPr/>
    </dgm:pt>
    <dgm:pt modelId="{8397B78D-6D9F-40FC-B413-CF8F8F5ECD51}" type="pres">
      <dgm:prSet presAssocID="{F5CDC48C-1B1E-4985-9683-4814C6BBCDB2}" presName="parentText" presStyleLbl="node1" presStyleIdx="2" presStyleCnt="4" custScaleY="74860" custLinFactNeighborX="913">
        <dgm:presLayoutVars>
          <dgm:chMax val="1"/>
          <dgm:bulletEnabled val="1"/>
        </dgm:presLayoutVars>
      </dgm:prSet>
      <dgm:spPr/>
    </dgm:pt>
    <dgm:pt modelId="{A8D4E919-9959-4FCB-A2B2-A6BB9243F70C}" type="pres">
      <dgm:prSet presAssocID="{F5CDC48C-1B1E-4985-9683-4814C6BBCDB2}" presName="descendantText" presStyleLbl="alignAccFollowNode1" presStyleIdx="2" presStyleCnt="4" custScaleY="78964" custLinFactNeighborX="3653" custLinFactNeighborY="-5896">
        <dgm:presLayoutVars>
          <dgm:bulletEnabled val="1"/>
        </dgm:presLayoutVars>
      </dgm:prSet>
      <dgm:spPr/>
    </dgm:pt>
    <dgm:pt modelId="{0BFEAE7A-39EF-46CE-9349-F685FA323C66}" type="pres">
      <dgm:prSet presAssocID="{15B79593-E5AE-4DAB-A266-DC949C3DC7CF}" presName="sp" presStyleCnt="0"/>
      <dgm:spPr/>
    </dgm:pt>
    <dgm:pt modelId="{7A925B8D-3948-4A37-8327-B33281D40928}" type="pres">
      <dgm:prSet presAssocID="{6FDB4C65-D638-4B5A-9957-6DC6A2455907}" presName="linNode" presStyleCnt="0"/>
      <dgm:spPr/>
    </dgm:pt>
    <dgm:pt modelId="{5801DA08-ECA4-4CD0-A8F0-B2F4EBC3C6DF}" type="pres">
      <dgm:prSet presAssocID="{6FDB4C65-D638-4B5A-9957-6DC6A2455907}" presName="parentText" presStyleLbl="node1" presStyleIdx="3" presStyleCnt="4" custScaleY="74860">
        <dgm:presLayoutVars>
          <dgm:chMax val="1"/>
          <dgm:bulletEnabled val="1"/>
        </dgm:presLayoutVars>
      </dgm:prSet>
      <dgm:spPr/>
    </dgm:pt>
    <dgm:pt modelId="{D9A01DB7-4EAC-4A36-8C50-A8D50938BF82}" type="pres">
      <dgm:prSet presAssocID="{6FDB4C65-D638-4B5A-9957-6DC6A2455907}" presName="descendantText" presStyleLbl="alignAccFollowNode1" presStyleIdx="3" presStyleCnt="4" custScaleY="78964">
        <dgm:presLayoutVars>
          <dgm:bulletEnabled val="1"/>
        </dgm:presLayoutVars>
      </dgm:prSet>
      <dgm:spPr/>
    </dgm:pt>
  </dgm:ptLst>
  <dgm:cxnLst>
    <dgm:cxn modelId="{5D5FCF06-30D5-4CC7-9FCE-D0EDFD8621DB}" type="presOf" srcId="{217C6CFD-528A-4F97-92E5-094E6AEF1147}" destId="{AB66788C-1F45-4C03-BB61-EDFDA1A068BD}" srcOrd="0" destOrd="0" presId="urn:microsoft.com/office/officeart/2005/8/layout/vList5"/>
    <dgm:cxn modelId="{324A090C-0E0A-45CC-A698-222A271CEC34}" srcId="{85C2526B-8702-4700-9F9B-5562BDE896D8}" destId="{4BAB4C79-B57E-4DB4-BEDF-F909094F9FFA}" srcOrd="1" destOrd="0" parTransId="{081DDA83-8153-4FA6-BC54-275C93D3AFDD}" sibTransId="{469EA59D-DD54-4A43-9AB5-770204DC6B35}"/>
    <dgm:cxn modelId="{CEDF0312-2FA5-4BA1-8366-290DCD0B0E6E}" type="presOf" srcId="{09431DB1-B066-4D5E-98F4-A4E275A63497}" destId="{E0195704-7C81-4DF4-B499-C8ED015F1FF4}" srcOrd="0" destOrd="0" presId="urn:microsoft.com/office/officeart/2005/8/layout/vList5"/>
    <dgm:cxn modelId="{0323DF2C-5F82-4FD7-9194-88BDDE5CF208}" srcId="{85C2526B-8702-4700-9F9B-5562BDE896D8}" destId="{6FDB4C65-D638-4B5A-9957-6DC6A2455907}" srcOrd="3" destOrd="0" parTransId="{67541542-153B-435A-951B-52BFF7431761}" sibTransId="{654EE53B-EC66-4DBE-9C93-7EEF986A89CD}"/>
    <dgm:cxn modelId="{3A822530-3502-4999-AE22-08405FBFEA85}" type="presOf" srcId="{85C2526B-8702-4700-9F9B-5562BDE896D8}" destId="{404053E3-04C7-488A-8130-4573F7982E02}" srcOrd="0" destOrd="0" presId="urn:microsoft.com/office/officeart/2005/8/layout/vList5"/>
    <dgm:cxn modelId="{E7F77166-5ABD-4278-B374-4FAF6D760C6D}" srcId="{217C6CFD-528A-4F97-92E5-094E6AEF1147}" destId="{19A02F2E-2A66-4F5A-AEE7-5430B7735605}" srcOrd="0" destOrd="0" parTransId="{2C5ED627-AE98-486B-9EFC-182101E829F2}" sibTransId="{D928B54D-BAE7-44FE-9153-5711E1185133}"/>
    <dgm:cxn modelId="{E44A3F56-60FF-4AFB-8748-DAFE08F9E28A}" type="presOf" srcId="{9F6EA106-6597-435A-879C-11E4EA049CB7}" destId="{D9A01DB7-4EAC-4A36-8C50-A8D50938BF82}" srcOrd="0" destOrd="0" presId="urn:microsoft.com/office/officeart/2005/8/layout/vList5"/>
    <dgm:cxn modelId="{2202587F-8742-4665-A0FA-BB83A45CA6B9}" type="presOf" srcId="{2E94D4E3-7033-4425-B25D-7DE37DC95315}" destId="{A8D4E919-9959-4FCB-A2B2-A6BB9243F70C}" srcOrd="0" destOrd="0" presId="urn:microsoft.com/office/officeart/2005/8/layout/vList5"/>
    <dgm:cxn modelId="{A4DB5183-77FC-405F-BAA1-019B5835425F}" type="presOf" srcId="{7B556D4A-0C4A-4B6E-BB1B-63AF97ACE462}" destId="{A8D4E919-9959-4FCB-A2B2-A6BB9243F70C}" srcOrd="0" destOrd="1" presId="urn:microsoft.com/office/officeart/2005/8/layout/vList5"/>
    <dgm:cxn modelId="{514BEC86-589C-45EA-BF0F-4C44EB16642A}" type="presOf" srcId="{19A02F2E-2A66-4F5A-AEE7-5430B7735605}" destId="{20992EAF-3C96-48C1-A027-56CA4E5BFE3B}" srcOrd="0" destOrd="0" presId="urn:microsoft.com/office/officeart/2005/8/layout/vList5"/>
    <dgm:cxn modelId="{253C218D-4E01-4666-9E4F-9E7F30007B74}" srcId="{F5CDC48C-1B1E-4985-9683-4814C6BBCDB2}" destId="{2E94D4E3-7033-4425-B25D-7DE37DC95315}" srcOrd="0" destOrd="0" parTransId="{15441312-4D90-473A-A963-9AFB8F22EB8A}" sibTransId="{723530EB-70B9-4C0C-8A75-BF60043E2D5B}"/>
    <dgm:cxn modelId="{11ADCD8D-1B1E-4953-8773-2E63148D7105}" type="presOf" srcId="{4BAB4C79-B57E-4DB4-BEDF-F909094F9FFA}" destId="{1B428044-8DBC-4DB3-BE1A-E5E17D7BE660}" srcOrd="0" destOrd="0" presId="urn:microsoft.com/office/officeart/2005/8/layout/vList5"/>
    <dgm:cxn modelId="{9CE86F9D-902B-46DE-8299-D3C79C139CF7}" srcId="{85C2526B-8702-4700-9F9B-5562BDE896D8}" destId="{F5CDC48C-1B1E-4985-9683-4814C6BBCDB2}" srcOrd="2" destOrd="0" parTransId="{0485E39F-4609-431E-A2CE-C3196E2BA18A}" sibTransId="{15B79593-E5AE-4DAB-A266-DC949C3DC7CF}"/>
    <dgm:cxn modelId="{2867B2A0-1D5A-4B7F-BA1C-15CC65DD3E91}" type="presOf" srcId="{F5CDC48C-1B1E-4985-9683-4814C6BBCDB2}" destId="{8397B78D-6D9F-40FC-B413-CF8F8F5ECD51}" srcOrd="0" destOrd="0" presId="urn:microsoft.com/office/officeart/2005/8/layout/vList5"/>
    <dgm:cxn modelId="{9DFCA8AA-CE48-4C98-97A8-ACE4C1FE799B}" srcId="{6FDB4C65-D638-4B5A-9957-6DC6A2455907}" destId="{9F6EA106-6597-435A-879C-11E4EA049CB7}" srcOrd="0" destOrd="0" parTransId="{05AD627A-AB21-4C59-9DB0-57B34AD698C2}" sibTransId="{DB549503-CA5E-433B-AA68-966D33E13F03}"/>
    <dgm:cxn modelId="{EF5476AB-3333-482A-BA7F-24AE2AB9D108}" srcId="{4BAB4C79-B57E-4DB4-BEDF-F909094F9FFA}" destId="{09431DB1-B066-4D5E-98F4-A4E275A63497}" srcOrd="0" destOrd="0" parTransId="{1A535574-4C65-4CCB-AAAC-913A70A7EB78}" sibTransId="{7C5CDF37-D56C-4CD0-B955-C6DDEF86CE5B}"/>
    <dgm:cxn modelId="{EA18DDEA-0652-4BF6-91CE-2851F45EEA2B}" srcId="{F5CDC48C-1B1E-4985-9683-4814C6BBCDB2}" destId="{7B556D4A-0C4A-4B6E-BB1B-63AF97ACE462}" srcOrd="1" destOrd="0" parTransId="{7D727A76-A8CA-4AC0-A93D-374A5E5B7010}" sibTransId="{7A3B6DAE-63B2-4240-9E90-83F3E3E153B9}"/>
    <dgm:cxn modelId="{D904C8EC-5D16-4CE0-BB26-681E724985A8}" srcId="{85C2526B-8702-4700-9F9B-5562BDE896D8}" destId="{217C6CFD-528A-4F97-92E5-094E6AEF1147}" srcOrd="0" destOrd="0" parTransId="{28F8FAC5-9A52-4C8A-A6EA-CA025AC94B98}" sibTransId="{159A41C1-6842-4603-AC6C-71F1100B9ECC}"/>
    <dgm:cxn modelId="{ECF39CF4-B20C-4107-B200-CEAAA154E638}" type="presOf" srcId="{6FDB4C65-D638-4B5A-9957-6DC6A2455907}" destId="{5801DA08-ECA4-4CD0-A8F0-B2F4EBC3C6DF}" srcOrd="0" destOrd="0" presId="urn:microsoft.com/office/officeart/2005/8/layout/vList5"/>
    <dgm:cxn modelId="{2A6A39BE-F142-487E-B5E3-8F8A49A77110}" type="presParOf" srcId="{404053E3-04C7-488A-8130-4573F7982E02}" destId="{3846CA7C-4E8C-420E-8E4A-EBA57BE467CF}" srcOrd="0" destOrd="0" presId="urn:microsoft.com/office/officeart/2005/8/layout/vList5"/>
    <dgm:cxn modelId="{9F8B6324-2779-40E5-ACB7-3CC4E50F8225}" type="presParOf" srcId="{3846CA7C-4E8C-420E-8E4A-EBA57BE467CF}" destId="{AB66788C-1F45-4C03-BB61-EDFDA1A068BD}" srcOrd="0" destOrd="0" presId="urn:microsoft.com/office/officeart/2005/8/layout/vList5"/>
    <dgm:cxn modelId="{512DACC7-2CF1-4362-AC73-3DE8D1BD40F6}" type="presParOf" srcId="{3846CA7C-4E8C-420E-8E4A-EBA57BE467CF}" destId="{20992EAF-3C96-48C1-A027-56CA4E5BFE3B}" srcOrd="1" destOrd="0" presId="urn:microsoft.com/office/officeart/2005/8/layout/vList5"/>
    <dgm:cxn modelId="{1C45A845-CC70-493A-A6E1-5960B07402BE}" type="presParOf" srcId="{404053E3-04C7-488A-8130-4573F7982E02}" destId="{8DEC7C87-3B21-4185-8B9E-AAE5F2756C7A}" srcOrd="1" destOrd="0" presId="urn:microsoft.com/office/officeart/2005/8/layout/vList5"/>
    <dgm:cxn modelId="{8E0FA20B-E2C4-4EE6-9816-2A30E3D0D6A4}" type="presParOf" srcId="{404053E3-04C7-488A-8130-4573F7982E02}" destId="{D152391D-4B78-470B-89C9-3AE2820269D1}" srcOrd="2" destOrd="0" presId="urn:microsoft.com/office/officeart/2005/8/layout/vList5"/>
    <dgm:cxn modelId="{1A233A8E-66ED-4A95-AD22-7D63BB09F7FB}" type="presParOf" srcId="{D152391D-4B78-470B-89C9-3AE2820269D1}" destId="{1B428044-8DBC-4DB3-BE1A-E5E17D7BE660}" srcOrd="0" destOrd="0" presId="urn:microsoft.com/office/officeart/2005/8/layout/vList5"/>
    <dgm:cxn modelId="{67B4E895-4A87-4A7B-8F19-A78CDD68EBA9}" type="presParOf" srcId="{D152391D-4B78-470B-89C9-3AE2820269D1}" destId="{E0195704-7C81-4DF4-B499-C8ED015F1FF4}" srcOrd="1" destOrd="0" presId="urn:microsoft.com/office/officeart/2005/8/layout/vList5"/>
    <dgm:cxn modelId="{FE3B5E6E-5E3B-45A3-8F22-4FE4647A2C2E}" type="presParOf" srcId="{404053E3-04C7-488A-8130-4573F7982E02}" destId="{68AC3B9C-8E34-4CAC-86FE-D4F0526D759F}" srcOrd="3" destOrd="0" presId="urn:microsoft.com/office/officeart/2005/8/layout/vList5"/>
    <dgm:cxn modelId="{D62DFCDB-379A-4CDE-96DC-E2865BF04542}" type="presParOf" srcId="{404053E3-04C7-488A-8130-4573F7982E02}" destId="{A365345A-F5F9-410E-88E4-EE780A066F06}" srcOrd="4" destOrd="0" presId="urn:microsoft.com/office/officeart/2005/8/layout/vList5"/>
    <dgm:cxn modelId="{35ACCA1A-0910-44ED-93FB-3C010623231B}" type="presParOf" srcId="{A365345A-F5F9-410E-88E4-EE780A066F06}" destId="{8397B78D-6D9F-40FC-B413-CF8F8F5ECD51}" srcOrd="0" destOrd="0" presId="urn:microsoft.com/office/officeart/2005/8/layout/vList5"/>
    <dgm:cxn modelId="{5B79BC90-2A7C-42CA-826F-BCD5CFB2EE83}" type="presParOf" srcId="{A365345A-F5F9-410E-88E4-EE780A066F06}" destId="{A8D4E919-9959-4FCB-A2B2-A6BB9243F70C}" srcOrd="1" destOrd="0" presId="urn:microsoft.com/office/officeart/2005/8/layout/vList5"/>
    <dgm:cxn modelId="{2A981998-E30C-4CF7-A23D-70AAA8912B96}" type="presParOf" srcId="{404053E3-04C7-488A-8130-4573F7982E02}" destId="{0BFEAE7A-39EF-46CE-9349-F685FA323C66}" srcOrd="5" destOrd="0" presId="urn:microsoft.com/office/officeart/2005/8/layout/vList5"/>
    <dgm:cxn modelId="{D967422D-BE33-4D8F-8A1E-F053DEE1896F}" type="presParOf" srcId="{404053E3-04C7-488A-8130-4573F7982E02}" destId="{7A925B8D-3948-4A37-8327-B33281D40928}" srcOrd="6" destOrd="0" presId="urn:microsoft.com/office/officeart/2005/8/layout/vList5"/>
    <dgm:cxn modelId="{0A2CC32D-6B0C-4F5F-9EC6-A216D78B793E}" type="presParOf" srcId="{7A925B8D-3948-4A37-8327-B33281D40928}" destId="{5801DA08-ECA4-4CD0-A8F0-B2F4EBC3C6DF}" srcOrd="0" destOrd="0" presId="urn:microsoft.com/office/officeart/2005/8/layout/vList5"/>
    <dgm:cxn modelId="{3FF8CE64-2219-4444-9654-7CB2E3C23006}" type="presParOf" srcId="{7A925B8D-3948-4A37-8327-B33281D40928}" destId="{D9A01DB7-4EAC-4A36-8C50-A8D50938BF8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992EAF-3C96-48C1-A027-56CA4E5BFE3B}">
      <dsp:nvSpPr>
        <dsp:cNvPr id="0" name=""/>
        <dsp:cNvSpPr/>
      </dsp:nvSpPr>
      <dsp:spPr>
        <a:xfrm rot="5400000">
          <a:off x="9721148" y="-3917458"/>
          <a:ext cx="1833534" cy="10012155"/>
        </a:xfrm>
        <a:prstGeom prst="round2SameRect">
          <a:avLst/>
        </a:prstGeom>
        <a:solidFill>
          <a:schemeClr val="accent6">
            <a:lumMod val="20000"/>
            <a:lumOff val="80000"/>
          </a:schemeClr>
        </a:solidFill>
        <a:ln w="9525" cap="flat" cmpd="sng" algn="ctr">
          <a:solidFill>
            <a:schemeClr val="accent4">
              <a:tint val="40000"/>
              <a:alpha val="90000"/>
              <a:hueOff val="0"/>
              <a:satOff val="0"/>
              <a:lumOff val="0"/>
              <a:alphaOff val="0"/>
            </a:schemeClr>
          </a:solidFill>
          <a:prstDash val="solid"/>
        </a:ln>
        <a:effectLst>
          <a:outerShdw blurRad="101600" dist="12700" dir="2700000" rotWithShape="0">
            <a:srgbClr val="000000"/>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hi-IN" sz="2800" b="1" kern="1200" dirty="0">
              <a:latin typeface="Open Sans" panose="020B0606030504020204" pitchFamily="34" charset="0"/>
              <a:ea typeface="Open Sans" panose="020B0606030504020204" pitchFamily="34" charset="0"/>
              <a:cs typeface="Open Sans" panose="020B0606030504020204" pitchFamily="34" charset="0"/>
            </a:rPr>
            <a:t>राष्ट्रीय स्तर पर आपदा प्रतिक्रिया और प्रभावी प्रबंधन से संबंधित सभी गतिविधियों का केंद्र</a:t>
          </a:r>
          <a:endParaRPr lang="en-IN" sz="2800" b="1" kern="1200" dirty="0">
            <a:latin typeface="Open Sans" panose="020B0606030504020204" pitchFamily="34" charset="0"/>
            <a:ea typeface="Open Sans" panose="020B0606030504020204" pitchFamily="34" charset="0"/>
            <a:cs typeface="Open Sans" panose="020B0606030504020204" pitchFamily="34" charset="0"/>
          </a:endParaRPr>
        </a:p>
      </dsp:txBody>
      <dsp:txXfrm rot="-5400000">
        <a:off x="5631838" y="261358"/>
        <a:ext cx="9922649" cy="1654522"/>
      </dsp:txXfrm>
    </dsp:sp>
    <dsp:sp modelId="{AB66788C-1F45-4C03-BB61-EDFDA1A068BD}">
      <dsp:nvSpPr>
        <dsp:cNvPr id="0" name=""/>
        <dsp:cNvSpPr/>
      </dsp:nvSpPr>
      <dsp:spPr>
        <a:xfrm>
          <a:off x="0" y="2219"/>
          <a:ext cx="5631837" cy="2172800"/>
        </a:xfrm>
        <a:prstGeom prst="roundRect">
          <a:avLst/>
        </a:prstGeom>
        <a:solidFill>
          <a:schemeClr val="accent6">
            <a:lumMod val="60000"/>
            <a:lumOff val="40000"/>
          </a:schemeClr>
        </a:solidFill>
        <a:ln>
          <a:noFill/>
        </a:ln>
        <a:effectLst>
          <a:outerShdw blurRad="101600" dist="12700" dir="2700000" rotWithShape="0">
            <a:srgbClr val="000000"/>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hi-IN" sz="4000" kern="12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राष्ट्रीय स्तर पर</a:t>
          </a:r>
          <a:endParaRPr lang="en-IN" sz="4000" kern="12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endParaRPr>
        </a:p>
      </dsp:txBody>
      <dsp:txXfrm>
        <a:off x="106067" y="108286"/>
        <a:ext cx="5419703" cy="1960666"/>
      </dsp:txXfrm>
    </dsp:sp>
    <dsp:sp modelId="{E0195704-7C81-4DF4-B499-C8ED015F1FF4}">
      <dsp:nvSpPr>
        <dsp:cNvPr id="0" name=""/>
        <dsp:cNvSpPr/>
      </dsp:nvSpPr>
      <dsp:spPr>
        <a:xfrm rot="5400000">
          <a:off x="9721148" y="-1599533"/>
          <a:ext cx="1833534" cy="10012155"/>
        </a:xfrm>
        <a:prstGeom prst="round2SameRect">
          <a:avLst/>
        </a:prstGeom>
        <a:solidFill>
          <a:schemeClr val="accent6">
            <a:lumMod val="20000"/>
            <a:lumOff val="80000"/>
          </a:schemeClr>
        </a:solidFill>
        <a:ln w="9525" cap="flat" cmpd="sng" algn="ctr">
          <a:solidFill>
            <a:schemeClr val="accent4">
              <a:tint val="40000"/>
              <a:alpha val="90000"/>
              <a:hueOff val="-1315237"/>
              <a:satOff val="7386"/>
              <a:lumOff val="469"/>
              <a:alphaOff val="0"/>
            </a:schemeClr>
          </a:solidFill>
          <a:prstDash val="solid"/>
        </a:ln>
        <a:effectLst>
          <a:outerShdw blurRad="101600" dist="12700" dir="2700000" rotWithShape="0">
            <a:srgbClr val="000000"/>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hi-IN" sz="2800" b="1" kern="1200" dirty="0">
              <a:latin typeface="Open Sans" panose="020B0606030504020204" pitchFamily="34" charset="0"/>
              <a:ea typeface="Open Sans" panose="020B0606030504020204" pitchFamily="34" charset="0"/>
              <a:cs typeface="Open Sans" panose="020B0606030504020204" pitchFamily="34" charset="0"/>
            </a:rPr>
            <a:t>राज्य स्तर पर आपदा प्रतिक्रिया और प्रभावी प्रबंधन से संबंधित सभी गतिविधियों का केंद्र</a:t>
          </a:r>
          <a:endParaRPr lang="en-IN" sz="2800" b="1" kern="1200" dirty="0">
            <a:latin typeface="Open Sans" panose="020B0606030504020204" pitchFamily="34" charset="0"/>
            <a:ea typeface="Open Sans" panose="020B0606030504020204" pitchFamily="34" charset="0"/>
            <a:cs typeface="Open Sans" panose="020B0606030504020204" pitchFamily="34" charset="0"/>
          </a:endParaRPr>
        </a:p>
      </dsp:txBody>
      <dsp:txXfrm rot="-5400000">
        <a:off x="5631838" y="2579283"/>
        <a:ext cx="9922649" cy="1654522"/>
      </dsp:txXfrm>
    </dsp:sp>
    <dsp:sp modelId="{1B428044-8DBC-4DB3-BE1A-E5E17D7BE660}">
      <dsp:nvSpPr>
        <dsp:cNvPr id="0" name=""/>
        <dsp:cNvSpPr/>
      </dsp:nvSpPr>
      <dsp:spPr>
        <a:xfrm>
          <a:off x="0" y="2320143"/>
          <a:ext cx="5631837" cy="2172800"/>
        </a:xfrm>
        <a:prstGeom prst="roundRect">
          <a:avLst/>
        </a:prstGeom>
        <a:solidFill>
          <a:schemeClr val="accent6">
            <a:lumMod val="60000"/>
            <a:lumOff val="40000"/>
          </a:schemeClr>
        </a:solidFill>
        <a:ln>
          <a:noFill/>
        </a:ln>
        <a:effectLst>
          <a:outerShdw blurRad="101600" dist="12700" dir="2700000" rotWithShape="0">
            <a:srgbClr val="000000"/>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hi-IN" sz="4000" kern="12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राज्य स्तर</a:t>
          </a:r>
          <a:endParaRPr lang="en-IN" sz="4000" kern="12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endParaRPr>
        </a:p>
      </dsp:txBody>
      <dsp:txXfrm>
        <a:off x="106067" y="2426210"/>
        <a:ext cx="5419703" cy="1960666"/>
      </dsp:txXfrm>
    </dsp:sp>
    <dsp:sp modelId="{A8D4E919-9959-4FCB-A2B2-A6BB9243F70C}">
      <dsp:nvSpPr>
        <dsp:cNvPr id="0" name=""/>
        <dsp:cNvSpPr/>
      </dsp:nvSpPr>
      <dsp:spPr>
        <a:xfrm rot="5400000">
          <a:off x="9721148" y="581486"/>
          <a:ext cx="1833534" cy="10012155"/>
        </a:xfrm>
        <a:prstGeom prst="round2SameRect">
          <a:avLst/>
        </a:prstGeom>
        <a:solidFill>
          <a:schemeClr val="accent6">
            <a:lumMod val="20000"/>
            <a:lumOff val="80000"/>
          </a:schemeClr>
        </a:solidFill>
        <a:ln w="9525" cap="flat" cmpd="sng" algn="ctr">
          <a:solidFill>
            <a:schemeClr val="accent4">
              <a:tint val="40000"/>
              <a:alpha val="90000"/>
              <a:hueOff val="-2630473"/>
              <a:satOff val="14771"/>
              <a:lumOff val="939"/>
              <a:alphaOff val="0"/>
            </a:schemeClr>
          </a:solidFill>
          <a:prstDash val="solid"/>
        </a:ln>
        <a:effectLst>
          <a:outerShdw blurRad="101600" dist="12700" dir="2700000" rotWithShape="0">
            <a:srgbClr val="000000"/>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hi-IN" sz="2800" b="1" kern="1200" dirty="0">
              <a:latin typeface="Open Sans" panose="020B0606030504020204" pitchFamily="34" charset="0"/>
              <a:ea typeface="Open Sans" panose="020B0606030504020204" pitchFamily="34" charset="0"/>
              <a:cs typeface="Open Sans" panose="020B0606030504020204" pitchFamily="34" charset="0"/>
            </a:rPr>
            <a:t>आपातकाल के समय मुख्य कार्यात्मक इकाई</a:t>
          </a:r>
          <a:endParaRPr lang="en-IN" sz="2800" b="1" kern="1200" dirty="0">
            <a:latin typeface="Open Sans" panose="020B0606030504020204" pitchFamily="34" charset="0"/>
            <a:ea typeface="Open Sans" panose="020B0606030504020204" pitchFamily="34" charset="0"/>
            <a:cs typeface="Open Sans" panose="020B0606030504020204" pitchFamily="34" charset="0"/>
          </a:endParaRPr>
        </a:p>
        <a:p>
          <a:pPr marL="285750" lvl="1" indent="-285750" algn="l" defTabSz="1244600">
            <a:lnSpc>
              <a:spcPct val="90000"/>
            </a:lnSpc>
            <a:spcBef>
              <a:spcPct val="0"/>
            </a:spcBef>
            <a:spcAft>
              <a:spcPct val="15000"/>
            </a:spcAft>
            <a:buChar char="•"/>
          </a:pPr>
          <a:r>
            <a:rPr lang="hi-IN" sz="2800" b="1" kern="1200" dirty="0">
              <a:latin typeface="Open Sans" panose="020B0606030504020204" pitchFamily="34" charset="0"/>
              <a:ea typeface="Open Sans" panose="020B0606030504020204" pitchFamily="34" charset="0"/>
              <a:cs typeface="Open Sans" panose="020B0606030504020204" pitchFamily="34" charset="0"/>
            </a:rPr>
            <a:t>जिला और उप-स्तरीय संचालन</a:t>
          </a:r>
          <a:endParaRPr lang="en-IN" sz="2800" b="1" kern="1200" dirty="0">
            <a:latin typeface="Open Sans" panose="020B0606030504020204" pitchFamily="34" charset="0"/>
            <a:ea typeface="Open Sans" panose="020B0606030504020204" pitchFamily="34" charset="0"/>
            <a:cs typeface="Open Sans" panose="020B0606030504020204" pitchFamily="34" charset="0"/>
          </a:endParaRPr>
        </a:p>
      </dsp:txBody>
      <dsp:txXfrm rot="-5400000">
        <a:off x="5631838" y="4760302"/>
        <a:ext cx="9922649" cy="1654522"/>
      </dsp:txXfrm>
    </dsp:sp>
    <dsp:sp modelId="{8397B78D-6D9F-40FC-B413-CF8F8F5ECD51}">
      <dsp:nvSpPr>
        <dsp:cNvPr id="0" name=""/>
        <dsp:cNvSpPr/>
      </dsp:nvSpPr>
      <dsp:spPr>
        <a:xfrm>
          <a:off x="91410" y="4638068"/>
          <a:ext cx="5631837" cy="2172800"/>
        </a:xfrm>
        <a:prstGeom prst="roundRect">
          <a:avLst/>
        </a:prstGeom>
        <a:solidFill>
          <a:schemeClr val="accent6">
            <a:lumMod val="60000"/>
            <a:lumOff val="40000"/>
          </a:schemeClr>
        </a:solidFill>
        <a:ln>
          <a:noFill/>
        </a:ln>
        <a:effectLst>
          <a:outerShdw blurRad="101600" dist="12700" dir="2700000" rotWithShape="0">
            <a:srgbClr val="000000"/>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hi-IN" sz="4000" kern="120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जिला स्तर</a:t>
          </a:r>
          <a:endParaRPr lang="en-IN" sz="4000" kern="12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endParaRPr>
        </a:p>
      </dsp:txBody>
      <dsp:txXfrm>
        <a:off x="197477" y="4744135"/>
        <a:ext cx="5419703" cy="1960666"/>
      </dsp:txXfrm>
    </dsp:sp>
    <dsp:sp modelId="{D9A01DB7-4EAC-4A36-8C50-A8D50938BF82}">
      <dsp:nvSpPr>
        <dsp:cNvPr id="0" name=""/>
        <dsp:cNvSpPr/>
      </dsp:nvSpPr>
      <dsp:spPr>
        <a:xfrm rot="5400000">
          <a:off x="9721148" y="3036314"/>
          <a:ext cx="1833534" cy="10012155"/>
        </a:xfrm>
        <a:prstGeom prst="round2SameRect">
          <a:avLst/>
        </a:prstGeom>
        <a:solidFill>
          <a:schemeClr val="accent6">
            <a:lumMod val="20000"/>
            <a:lumOff val="80000"/>
          </a:schemeClr>
        </a:solidFill>
        <a:ln w="9525" cap="flat" cmpd="sng" algn="ctr">
          <a:solidFill>
            <a:schemeClr val="accent4">
              <a:tint val="40000"/>
              <a:alpha val="90000"/>
              <a:hueOff val="-3945710"/>
              <a:satOff val="22157"/>
              <a:lumOff val="1408"/>
              <a:alphaOff val="0"/>
            </a:schemeClr>
          </a:solidFill>
          <a:prstDash val="solid"/>
        </a:ln>
        <a:effectLst>
          <a:outerShdw blurRad="101600" dist="12700" dir="2700000" rotWithShape="0">
            <a:srgbClr val="000000"/>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hi-IN" sz="2800" b="1" kern="1200" dirty="0">
              <a:latin typeface="Open Sans" panose="020B0606030504020204" pitchFamily="34" charset="0"/>
              <a:ea typeface="Open Sans" panose="020B0606030504020204" pitchFamily="34" charset="0"/>
              <a:cs typeface="Open Sans" panose="020B0606030504020204" pitchFamily="34" charset="0"/>
            </a:rPr>
            <a:t>संगठन या मंत्रालय के लिए विशिष्ट</a:t>
          </a:r>
          <a:endParaRPr lang="en-IN" sz="2800" b="1" kern="1200" dirty="0">
            <a:latin typeface="Open Sans" panose="020B0606030504020204" pitchFamily="34" charset="0"/>
            <a:ea typeface="Open Sans" panose="020B0606030504020204" pitchFamily="34" charset="0"/>
            <a:cs typeface="Open Sans" panose="020B0606030504020204" pitchFamily="34" charset="0"/>
          </a:endParaRPr>
        </a:p>
      </dsp:txBody>
      <dsp:txXfrm rot="-5400000">
        <a:off x="5631838" y="7215130"/>
        <a:ext cx="9922649" cy="1654522"/>
      </dsp:txXfrm>
    </dsp:sp>
    <dsp:sp modelId="{5801DA08-ECA4-4CD0-A8F0-B2F4EBC3C6DF}">
      <dsp:nvSpPr>
        <dsp:cNvPr id="0" name=""/>
        <dsp:cNvSpPr/>
      </dsp:nvSpPr>
      <dsp:spPr>
        <a:xfrm>
          <a:off x="0" y="6955992"/>
          <a:ext cx="5631837" cy="2172800"/>
        </a:xfrm>
        <a:prstGeom prst="roundRect">
          <a:avLst/>
        </a:prstGeom>
        <a:solidFill>
          <a:schemeClr val="accent6">
            <a:lumMod val="60000"/>
            <a:lumOff val="40000"/>
          </a:schemeClr>
        </a:solidFill>
        <a:ln>
          <a:noFill/>
        </a:ln>
        <a:effectLst>
          <a:outerShdw blurRad="101600" dist="12700" dir="2700000" rotWithShape="0">
            <a:srgbClr val="000000"/>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hi-IN" sz="4000" kern="12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rPr>
            <a:t>संगठनात्मक स्तर</a:t>
          </a:r>
          <a:endParaRPr lang="en-IN" sz="4000" kern="1200" dirty="0">
            <a:solidFill>
              <a:schemeClr val="tx1"/>
            </a:solidFill>
            <a:latin typeface="Open Sans ExtraBold" panose="020B0906030804020204" pitchFamily="34" charset="0"/>
            <a:ea typeface="Open Sans ExtraBold" panose="020B0906030804020204" pitchFamily="34" charset="0"/>
            <a:cs typeface="Open Sans ExtraBold" panose="020B0906030804020204" pitchFamily="34" charset="0"/>
          </a:endParaRPr>
        </a:p>
      </dsp:txBody>
      <dsp:txXfrm>
        <a:off x="106067" y="7062059"/>
        <a:ext cx="5419703" cy="196066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endParaRPr/>
          </a:p>
        </p:txBody>
      </p:sp>
      <p:sp>
        <p:nvSpPr>
          <p:cNvPr id="74" name="Shape 7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hi-IN" dirty="0"/>
              <a:t>लचीलापन: खतरे की घटनाओं की जरूरतों को पूरा करने के लिए संचालन की योजना बनाने और परिचालन स्थान को अनुकूलित करने की आवश्यकता है।
स्थिरता: यह विस्तारित अवधि के लिए संचालन का समर्थन करने में सक्षम होना चाहिए; उदाहरण के लिए, बिना किसी रुकावट के सभी आपातकालीन स्थितियों के दौरान सप्ताह में 24 घंटे/सात दिन हो सकते हैं; जहां तक संभव हो, ऐसी जगह पर स्थित रहें जो ज्ञात खतरों के लिए उच्च जोखिम वाला क्षेत्र न हो
सुरक्षा: इसे संभावित जोखिमों से बचाया जाना चाहिए और इसके संचालन को संवेदनशील जानकारी के अनधिकृत प्रकटीकरण से बचाया जाना चाहिए। सुविधा की सुरक्षा के लिए पर्याप्त सुरक्षा और संरचनात्मक अखंडता होनी चाहिए।
उत्तरजीविता: यह एक वास्तविक जोखिम के प्रभावों को बनाए रखने और ईओसी या पूरी तरह से सक्षम वैकल्पिक स्थान से संचालन जारी रखने में सक्षम होना चाहिए। इसका तात्पर्य यह है कि एक वैकल्पिक ईओसी होना चाहिए जिसे सक्रिय किया जा सके और उपयोग किया जा सके यदि प्राथमिक ईओसी नष्ट हो जाता है, क्षतिग्रस्त हो जाता है, या किसी कारण से पहुंच योग्य नहीं होता है।
इंटरऑपरेबिलिटी: उन्हें संचालन के सामान्य सिद्धांतों को साझा करने और अन्य ईओसी के साथ नियमित और समय-संवेदनशील जानकारी का आदान-प्रदान करने में सक्षम होना चाहिए,</a:t>
            </a:r>
            <a:endParaRPr lang="en-IN" dirty="0"/>
          </a:p>
        </p:txBody>
      </p:sp>
    </p:spTree>
    <p:extLst>
      <p:ext uri="{BB962C8B-B14F-4D97-AF65-F5344CB8AC3E}">
        <p14:creationId xmlns:p14="http://schemas.microsoft.com/office/powerpoint/2010/main" val="1564737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92D1D-9E7C-2B97-A866-D7076B9A0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4958BF-8473-ED4A-F847-71F64C53557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6D90CE3-7EBE-CE3E-E581-9D5DAB50265E}"/>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754706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62E6D-C5DC-61AB-27F3-E6529FF02F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B7195C-5E3F-A01D-D74D-BFEC3376661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7C72037-22B4-9757-0915-513558A55BE9}"/>
              </a:ext>
            </a:extLst>
          </p:cNvPr>
          <p:cNvSpPr>
            <a:spLocks noGrp="1"/>
          </p:cNvSpPr>
          <p:nvPr>
            <p:ph type="body" idx="1"/>
          </p:nvPr>
        </p:nvSpPr>
        <p:spPr/>
        <p:txBody>
          <a:bodyPr/>
          <a:lstStyle/>
          <a:p>
            <a:pPr marL="171450" indent="-171450">
              <a:buFont typeface="Arial" panose="020B0604020202020204" pitchFamily="34" charset="0"/>
              <a:buChar char="•"/>
            </a:pPr>
            <a:r>
              <a:rPr lang="hi-IN" dirty="0"/>
              <a:t>लचीलापन: खतरे की घटनाओं की जरूरतों को पूरा करने के लिए संचालन की योजना बनाने और परिचालन स्थान को अनुकूलित करने की आवश्यकता है।
स्थिरता: यह विस्तारित अवधि के लिए संचालन का समर्थन करने में सक्षम होना चाहिए; उदाहरण के लिए, बिना किसी रुकावट के सभी आपातकालीन स्थितियों के दौरान सप्ताह में 24 घंटे/सात दिन हो सकते हैं; जहां तक संभव हो, ऐसी जगह पर स्थित रहें जो ज्ञात खतरों के लिए उच्च जोखिम वाला क्षेत्र न हो
सुरक्षा: इसे संभावित जोखिमों से बचाया जाना चाहिए और इसके संचालन को संवेदनशील जानकारी के अनधिकृत प्रकटीकरण से बचाया जाना चाहिए। सुविधा की सुरक्षा के लिए पर्याप्त सुरक्षा और संरचनात्मक अखंडता होनी चाहिए।
उत्तरजीविता: यह एक वास्तविक जोखिम के प्रभावों को बनाए रखने और ईओसी या पूरी तरह से सक्षम वैकल्पिक स्थान से संचालन जारी रखने में सक्षम होना चाहिए। इसका तात्पर्य यह है कि एक वैकल्पिक ईओसी होना चाहिए जिसे सक्रिय किया जा सके और उपयोग किया जा सके यदि प्राथमिक ईओसी नष्ट हो जाता है, क्षतिग्रस्त हो जाता है, या किसी कारण से पहुंच योग्य नहीं होता है।
इंटरऑपरेबिलिटी: उन्हें संचालन के सामान्य सिद्धांतों को साझा करने और अन्य ईओसी के साथ नियमित और समय-संवेदनशील जानकारी का आदान-प्रदान करने में सक्षम होना चाहिए,</a:t>
            </a:r>
            <a:endParaRPr lang="en-IN" dirty="0"/>
          </a:p>
        </p:txBody>
      </p:sp>
    </p:spTree>
    <p:extLst>
      <p:ext uri="{BB962C8B-B14F-4D97-AF65-F5344CB8AC3E}">
        <p14:creationId xmlns:p14="http://schemas.microsoft.com/office/powerpoint/2010/main" val="2856764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75BC2-AA04-9974-151C-05C6B212F3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4A009B-8E69-4794-8E98-A18BE04500D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1E2EB73-75A8-5457-FF7E-B245671AF4F0}"/>
              </a:ext>
            </a:extLst>
          </p:cNvPr>
          <p:cNvSpPr>
            <a:spLocks noGrp="1"/>
          </p:cNvSpPr>
          <p:nvPr>
            <p:ph type="body" idx="1"/>
          </p:nvPr>
        </p:nvSpPr>
        <p:spPr/>
        <p:txBody>
          <a:bodyPr/>
          <a:lstStyle/>
          <a:p>
            <a:pPr marL="171450" indent="-171450">
              <a:buFont typeface="Arial" panose="020B0604020202020204" pitchFamily="34" charset="0"/>
              <a:buChar char="•"/>
            </a:pPr>
            <a:r>
              <a:rPr lang="hi-IN" dirty="0"/>
              <a:t>लचीलापन: खतरे की घटनाओं की जरूरतों को पूरा करने के लिए संचालन की योजना बनाने और परिचालन स्थान को अनुकूलित करने की आवश्यकता है।
स्थिरता: यह विस्तारित अवधि के लिए संचालन का समर्थन करने में सक्षम होना चाहिए; उदाहरण के लिए, बिना किसी रुकावट के सभी आपातकालीन स्थितियों के दौरान सप्ताह में 24 घंटे/सात दिन हो सकते हैं; जहां तक संभव हो, ऐसी जगह पर स्थित रहें जो ज्ञात खतरों के लिए उच्च जोखिम वाला क्षेत्र न हो
सुरक्षा: इसे संभावित जोखिमों से बचाया जाना चाहिए और इसके संचालन को संवेदनशील जानकारी के अनधिकृत प्रकटीकरण से बचाया जाना चाहिए। सुविधा की सुरक्षा के लिए पर्याप्त सुरक्षा और संरचनात्मक अखंडता होनी चाहिए।
उत्तरजीविता: यह एक वास्तविक जोखिम के प्रभावों को बनाए रखने और ईओसी या पूरी तरह से सक्षम वैकल्पिक स्थान से संचालन जारी रखने में सक्षम होना चाहिए। इसका तात्पर्य यह है कि एक वैकल्पिक ईओसी होना चाहिए जिसे सक्रिय किया जा सके और उपयोग किया जा सके यदि प्राथमिक ईओसी नष्ट हो जाता है, क्षतिग्रस्त हो जाता है, या किसी कारण से पहुंच योग्य नहीं होता है।
इंटरऑपरेबिलिटी: उन्हें संचालन के सामान्य सिद्धांतों को साझा करने और अन्य ईओसी के साथ नियमित और समय-संवेदनशील जानकारी का आदान-प्रदान करने में सक्षम होना चाहिए,</a:t>
            </a:r>
            <a:endParaRPr lang="en-IN" dirty="0"/>
          </a:p>
        </p:txBody>
      </p:sp>
    </p:spTree>
    <p:extLst>
      <p:ext uri="{BB962C8B-B14F-4D97-AF65-F5344CB8AC3E}">
        <p14:creationId xmlns:p14="http://schemas.microsoft.com/office/powerpoint/2010/main" val="4223551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FE7B5-ED3E-7770-1FDE-43D5BFE26D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2EE125-D243-E754-3122-7F0E91946BE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ADA99CC-F220-1569-9C56-4AAA390AA151}"/>
              </a:ext>
            </a:extLst>
          </p:cNvPr>
          <p:cNvSpPr>
            <a:spLocks noGrp="1"/>
          </p:cNvSpPr>
          <p:nvPr>
            <p:ph type="body" idx="1"/>
          </p:nvPr>
        </p:nvSpPr>
        <p:spPr/>
        <p:txBody>
          <a:bodyPr/>
          <a:lstStyle/>
          <a:p>
            <a:pPr marL="171450" indent="-171450">
              <a:buFont typeface="Arial" panose="020B0604020202020204" pitchFamily="34" charset="0"/>
              <a:buChar char="•"/>
            </a:pPr>
            <a:r>
              <a:rPr lang="hi-IN" dirty="0"/>
              <a:t>लचीलापन: खतरे की घटनाओं की जरूरतों को पूरा करने के लिए संचालन की योजना बनाने और परिचालन स्थान को अनुकूलित करने की आवश्यकता है।
स्थिरता: यह विस्तारित अवधि के लिए संचालन का समर्थन करने में सक्षम होना चाहिए; उदाहरण के लिए, बिना किसी रुकावट के सभी आपातकालीन स्थितियों के दौरान सप्ताह में 24 घंटे/सात दिन हो सकते हैं; जहां तक संभव हो, ऐसी जगह पर स्थित रहें जो ज्ञात खतरों के लिए उच्च जोखिम वाला क्षेत्र न हो
सुरक्षा: इसे संभावित जोखिमों से बचाया जाना चाहिए और इसके संचालन को संवेदनशील जानकारी के अनधिकृत प्रकटीकरण से बचाया जाना चाहिए। सुविधा की सुरक्षा के लिए पर्याप्त सुरक्षा और संरचनात्मक अखंडता होनी चाहिए।
उत्तरजीविता: यह एक वास्तविक जोखिम के प्रभावों को बनाए रखने और ईओसी या पूरी तरह से सक्षम वैकल्पिक स्थान से संचालन जारी रखने में सक्षम होना चाहिए। इसका तात्पर्य यह है कि एक वैकल्पिक ईओसी होना चाहिए जिसे सक्रिय किया जा सके और उपयोग किया जा सके यदि प्राथमिक ईओसी नष्ट हो जाता है, क्षतिग्रस्त हो जाता है, या किसी कारण से पहुंच योग्य नहीं होता है।
इंटरऑपरेबिलिटी: उन्हें संचालन के सामान्य सिद्धांतों को साझा करने और अन्य ईओसी के साथ नियमित और समय-संवेदनशील जानकारी का आदान-प्रदान करने में सक्षम होना चाहिए,</a:t>
            </a:r>
            <a:endParaRPr lang="en-IN" dirty="0"/>
          </a:p>
        </p:txBody>
      </p:sp>
    </p:spTree>
    <p:extLst>
      <p:ext uri="{BB962C8B-B14F-4D97-AF65-F5344CB8AC3E}">
        <p14:creationId xmlns:p14="http://schemas.microsoft.com/office/powerpoint/2010/main" val="985504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3255A-54A9-3E87-E2E5-FC1550375A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1E94D7-25AC-40A9-C7BF-44BB03A8E90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85C0586-FC69-6F4B-BF83-CEDA015222F3}"/>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2628564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E0733-2886-2877-F642-733AD5DA17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EB6D80-B775-B037-3EE9-C57098AB681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2D92E15-BE57-1905-382E-04DABF34C4E8}"/>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376355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66507-4C23-E9D4-275C-E2694F184F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E8EA1C-7C9A-58F1-B6ED-E9ACFED27F8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0CE44F7-09F6-AC91-B7A1-949F635DE9F3}"/>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11374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38688E-7AB4-DF44-3CB2-C5B21F19A3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42B4A-8886-9543-3E2B-CEAFC8FF5E1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48C5B2B-9A76-A4D6-7757-161C9EBAE14B}"/>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966999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F1F4B-B25F-D0D7-8700-18C51883B1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769173-CB25-B368-D569-07627CB0997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910AC37-CCF4-6914-3A3E-6DCEF719FD53}"/>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683619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D1A24-A124-D2DB-ACCA-1C9A15056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2AF4BC-D5F1-C7CC-8A4B-D4C8E87E635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6863B9B-B35C-9DA0-46EB-F85A62A4F318}"/>
              </a:ext>
            </a:extLst>
          </p:cNvPr>
          <p:cNvSpPr>
            <a:spLocks noGrp="1"/>
          </p:cNvSpPr>
          <p:nvPr>
            <p:ph type="body" idx="1"/>
          </p:nvPr>
        </p:nvSpPr>
        <p:spPr/>
        <p:txBody>
          <a:bodyPr/>
          <a:lstStyle/>
          <a:p>
            <a:endParaRPr lang="en-IN" dirty="0"/>
          </a:p>
        </p:txBody>
      </p:sp>
    </p:spTree>
    <p:extLst>
      <p:ext uri="{BB962C8B-B14F-4D97-AF65-F5344CB8AC3E}">
        <p14:creationId xmlns:p14="http://schemas.microsoft.com/office/powerpoint/2010/main" val="34206274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5" name="Slide Number"/>
          <p:cNvSpPr txBox="1">
            <a:spLocks noGrp="1"/>
          </p:cNvSpPr>
          <p:nvPr>
            <p:ph type="sldNum" sz="quarter" idx="2"/>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3">
    <p:bg>
      <p:bgPr>
        <a:solidFill>
          <a:schemeClr val="bg1"/>
        </a:solidFill>
        <a:effectLst/>
      </p:bgPr>
    </p:bg>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24F2B74D-F11E-A5DB-5043-8BE355B57385}"/>
              </a:ext>
            </a:extLst>
          </p:cNvPr>
          <p:cNvSpPr txBox="1">
            <a:spLocks/>
          </p:cNvSpPr>
          <p:nvPr userDrawn="1"/>
        </p:nvSpPr>
        <p:spPr>
          <a:xfrm>
            <a:off x="22812204" y="12813339"/>
            <a:ext cx="905046" cy="50261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dirty="0">
              <a:solidFill>
                <a:srgbClr val="E46C0A"/>
              </a:solidFill>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42"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43"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44"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45"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2" name="Slide Number">
            <a:extLst>
              <a:ext uri="{FF2B5EF4-FFF2-40B4-BE49-F238E27FC236}">
                <a16:creationId xmlns:a16="http://schemas.microsoft.com/office/drawing/2014/main" id="{5E2FD404-044F-4320-5F92-72E92DB0DDD7}"/>
              </a:ext>
            </a:extLst>
          </p:cNvPr>
          <p:cNvSpPr txBox="1">
            <a:spLocks/>
          </p:cNvSpPr>
          <p:nvPr userDrawn="1"/>
        </p:nvSpPr>
        <p:spPr>
          <a:xfrm>
            <a:off x="22812204" y="12813338"/>
            <a:ext cx="969406" cy="902662"/>
          </a:xfrm>
          <a:prstGeom prst="rect">
            <a:avLst/>
          </a:prstGeom>
        </p:spPr>
        <p:txBody>
          <a:bodyPr lIns="78283" tIns="78283" rIns="78283" bIns="78283" anchor="t"/>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1662545" rtl="0" fontAlgn="auto" latinLnBrk="0" hangingPunct="0">
              <a:lnSpc>
                <a:spcPct val="100000"/>
              </a:lnSpc>
              <a:spcBef>
                <a:spcPts val="600"/>
              </a:spcBef>
              <a:spcAft>
                <a:spcPts val="0"/>
              </a:spcAft>
              <a:buClrTx/>
              <a:buSzTx/>
              <a:buFontTx/>
              <a:buNone/>
              <a:tabLst/>
              <a:defRPr kumimoji="0" sz="3000" b="1" i="0" u="none" strike="noStrike" cap="none" spc="0" normalizeH="0" baseline="0">
                <a:ln>
                  <a:noFill/>
                </a:ln>
                <a:solidFill>
                  <a:srgbClr val="535353"/>
                </a:solidFill>
                <a:effectLst/>
                <a:uFillTx/>
                <a:latin typeface="Open Sans"/>
                <a:ea typeface="Open Sans"/>
                <a:cs typeface="Open Sans"/>
                <a:sym typeface="Open Sans"/>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fld id="{86CB4B4D-7CA3-9044-876B-883B54F8677D}" type="slidenum">
              <a:rPr lang="en-IN" smtClean="0">
                <a:solidFill>
                  <a:srgbClr val="E46C0A"/>
                </a:solidFill>
              </a:rPr>
              <a:pPr/>
              <a:t>‹#›</a:t>
            </a:fld>
            <a:endParaRPr lang="en-IN">
              <a:solidFill>
                <a:srgbClr val="E46C0A"/>
              </a:solidFill>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1_Red Section Header">
    <p:bg>
      <p:bgPr>
        <a:solidFill>
          <a:srgbClr val="535353"/>
        </a:solidFill>
        <a:effectLst/>
      </p:bgPr>
    </p:bg>
    <p:spTree>
      <p:nvGrpSpPr>
        <p:cNvPr id="1" name=""/>
        <p:cNvGrpSpPr/>
        <p:nvPr/>
      </p:nvGrpSpPr>
      <p:grpSpPr>
        <a:xfrm>
          <a:off x="0" y="0"/>
          <a:ext cx="0" cy="0"/>
          <a:chOff x="0" y="0"/>
          <a:chExt cx="0" cy="0"/>
        </a:xfrm>
      </p:grpSpPr>
      <p:pic>
        <p:nvPicPr>
          <p:cNvPr id="53" name="Picture 1" descr="Picture 1"/>
          <p:cNvPicPr>
            <a:picLocks noChangeAspect="1"/>
          </p:cNvPicPr>
          <p:nvPr/>
        </p:nvPicPr>
        <p:blipFill>
          <a:blip r:embed="rId2" cstate="print"/>
          <a:stretch>
            <a:fillRect/>
          </a:stretch>
        </p:blipFill>
        <p:spPr>
          <a:xfrm>
            <a:off x="8543594" y="2825551"/>
            <a:ext cx="3793068" cy="2698047"/>
          </a:xfrm>
          <a:prstGeom prst="rect">
            <a:avLst/>
          </a:prstGeom>
          <a:ln w="12700">
            <a:miter lim="400000"/>
          </a:ln>
        </p:spPr>
      </p:pic>
      <p:pic>
        <p:nvPicPr>
          <p:cNvPr id="54" name="Picture 2" descr="Picture 2"/>
          <p:cNvPicPr>
            <a:picLocks noChangeAspect="1"/>
          </p:cNvPicPr>
          <p:nvPr/>
        </p:nvPicPr>
        <p:blipFill>
          <a:blip r:embed="rId3" cstate="print"/>
          <a:stretch>
            <a:fillRect/>
          </a:stretch>
        </p:blipFill>
        <p:spPr>
          <a:xfrm>
            <a:off x="1822847" y="8184445"/>
            <a:ext cx="3781780" cy="3341513"/>
          </a:xfrm>
          <a:prstGeom prst="rect">
            <a:avLst/>
          </a:prstGeom>
          <a:ln w="12700">
            <a:miter lim="400000"/>
          </a:ln>
        </p:spPr>
      </p:pic>
      <p:sp>
        <p:nvSpPr>
          <p:cNvPr id="55"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56"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57"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2" name="Slide Number">
            <a:extLst>
              <a:ext uri="{FF2B5EF4-FFF2-40B4-BE49-F238E27FC236}">
                <a16:creationId xmlns:a16="http://schemas.microsoft.com/office/drawing/2014/main" id="{92B3DFEB-AD9F-FE6C-361E-0205A8A5B25B}"/>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65" name="Title Text"/>
          <p:cNvSpPr txBox="1">
            <a:spLocks noGrp="1"/>
          </p:cNvSpPr>
          <p:nvPr>
            <p:ph type="title"/>
          </p:nvPr>
        </p:nvSpPr>
        <p:spPr>
          <a:xfrm>
            <a:off x="2218794" y="10698426"/>
            <a:ext cx="20726401" cy="768087"/>
          </a:xfrm>
          <a:prstGeom prst="rect">
            <a:avLst/>
          </a:prstGeom>
        </p:spPr>
        <p:txBody>
          <a:bodyPr/>
          <a:lstStyle/>
          <a:p>
            <a:r>
              <a:t>Title Text</a:t>
            </a:r>
          </a:p>
        </p:txBody>
      </p:sp>
      <p:sp>
        <p:nvSpPr>
          <p:cNvPr id="66" name="Body Level One…"/>
          <p:cNvSpPr txBox="1">
            <a:spLocks noGrp="1"/>
          </p:cNvSpPr>
          <p:nvPr>
            <p:ph type="body" sz="quarter" idx="1"/>
          </p:nvPr>
        </p:nvSpPr>
        <p:spPr>
          <a:xfrm>
            <a:off x="2206890" y="11658533"/>
            <a:ext cx="20738305" cy="76808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 name="Slide Number">
            <a:extLst>
              <a:ext uri="{FF2B5EF4-FFF2-40B4-BE49-F238E27FC236}">
                <a16:creationId xmlns:a16="http://schemas.microsoft.com/office/drawing/2014/main" id="{DB766189-80CE-A703-E292-9366EB64CAE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828800" y="4251960"/>
            <a:ext cx="20726400" cy="49244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657600" y="7680960"/>
            <a:ext cx="17068800" cy="36933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a:t>
            </a:r>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27A77AC-D8BD-4829-B202-EE6C4DA11878}" type="datetime1">
              <a:rPr lang="en-US" smtClean="0"/>
              <a:t>12/20/2025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263866297"/>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060955" y="1552855"/>
            <a:ext cx="18262090" cy="984885"/>
          </a:xfrm>
        </p:spPr>
        <p:txBody>
          <a:bodyPr lIns="0" tIns="0" rIns="0" bIns="0"/>
          <a:lstStyle>
            <a:lvl1pPr>
              <a:defRPr sz="6400" b="0" i="0">
                <a:solidFill>
                  <a:schemeClr val="tx1"/>
                </a:solidFill>
                <a:latin typeface="Times New Roman"/>
                <a:cs typeface="Times New Roman"/>
              </a:defRPr>
            </a:lvl1pPr>
          </a:lstStyle>
          <a:p>
            <a:endParaRPr/>
          </a:p>
        </p:txBody>
      </p:sp>
      <p:sp>
        <p:nvSpPr>
          <p:cNvPr id="3" name="Holder 3"/>
          <p:cNvSpPr>
            <a:spLocks noGrp="1"/>
          </p:cNvSpPr>
          <p:nvPr>
            <p:ph type="body" idx="1"/>
          </p:nvPr>
        </p:nvSpPr>
        <p:spPr>
          <a:xfrm>
            <a:off x="10246359" y="4252969"/>
            <a:ext cx="11182350" cy="738664"/>
          </a:xfrm>
        </p:spPr>
        <p:txBody>
          <a:bodyPr lIns="0" tIns="0" rIns="0" bIns="0"/>
          <a:lstStyle>
            <a:lvl1pPr>
              <a:defRPr sz="4800" b="0"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a:t>
            </a:r>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58028483-B5E3-41F8-82FA-3558B9B444C2}" type="datetime1">
              <a:rPr lang="en-US" smtClean="0"/>
              <a:t>12/20/2025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1599905609"/>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060955" y="1552855"/>
            <a:ext cx="18262090" cy="984885"/>
          </a:xfrm>
        </p:spPr>
        <p:txBody>
          <a:bodyPr lIns="0" tIns="0" rIns="0" bIns="0"/>
          <a:lstStyle>
            <a:lvl1pPr>
              <a:defRPr sz="6400" b="0" i="0">
                <a:solidFill>
                  <a:schemeClr val="tx1"/>
                </a:solidFill>
                <a:latin typeface="Times New Roman"/>
                <a:cs typeface="Times New Roman"/>
              </a:defRPr>
            </a:lvl1pPr>
          </a:lstStyle>
          <a:p>
            <a:endParaRPr/>
          </a:p>
        </p:txBody>
      </p:sp>
      <p:sp>
        <p:nvSpPr>
          <p:cNvPr id="3" name="Holder 3"/>
          <p:cNvSpPr>
            <a:spLocks noGrp="1"/>
          </p:cNvSpPr>
          <p:nvPr>
            <p:ph sz="half" idx="2"/>
          </p:nvPr>
        </p:nvSpPr>
        <p:spPr>
          <a:xfrm>
            <a:off x="1219200" y="3154680"/>
            <a:ext cx="10607040" cy="36933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2557760" y="3154680"/>
            <a:ext cx="10607040" cy="36933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a:t>
            </a:r>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E2BFF8E5-C9EF-45C0-9093-8A63531038D4}" type="datetime1">
              <a:rPr lang="en-US" smtClean="0"/>
              <a:t>12/20/2025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838480510"/>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16" name="bk object 16"/>
          <p:cNvSpPr/>
          <p:nvPr/>
        </p:nvSpPr>
        <p:spPr>
          <a:xfrm>
            <a:off x="0" y="0"/>
            <a:ext cx="24384000" cy="13716000"/>
          </a:xfrm>
          <a:prstGeom prst="rect">
            <a:avLst/>
          </a:prstGeom>
          <a:blipFill>
            <a:blip r:embed="rId2" cstate="print"/>
            <a:stretch>
              <a:fillRect/>
            </a:stretch>
          </a:blipFill>
        </p:spPr>
        <p:txBody>
          <a:bodyPr wrap="square" lIns="0" tIns="0" rIns="0" bIns="0" rtlCol="0"/>
          <a:lstStyle/>
          <a:p>
            <a:endParaRPr sz="7200"/>
          </a:p>
        </p:txBody>
      </p:sp>
      <p:sp>
        <p:nvSpPr>
          <p:cNvPr id="17" name="bk object 17"/>
          <p:cNvSpPr/>
          <p:nvPr/>
        </p:nvSpPr>
        <p:spPr>
          <a:xfrm>
            <a:off x="0" y="4038601"/>
            <a:ext cx="24384000" cy="8211310"/>
          </a:xfrm>
          <a:prstGeom prst="rect">
            <a:avLst/>
          </a:prstGeom>
          <a:blipFill>
            <a:blip r:embed="rId3" cstate="print"/>
            <a:stretch>
              <a:fillRect/>
            </a:stretch>
          </a:blipFill>
        </p:spPr>
        <p:txBody>
          <a:bodyPr wrap="square" lIns="0" tIns="0" rIns="0" bIns="0" rtlCol="0"/>
          <a:lstStyle/>
          <a:p>
            <a:endParaRPr sz="7200"/>
          </a:p>
        </p:txBody>
      </p:sp>
      <p:sp>
        <p:nvSpPr>
          <p:cNvPr id="18" name="bk object 18"/>
          <p:cNvSpPr/>
          <p:nvPr/>
        </p:nvSpPr>
        <p:spPr>
          <a:xfrm>
            <a:off x="0" y="12252967"/>
            <a:ext cx="24384000" cy="1463030"/>
          </a:xfrm>
          <a:prstGeom prst="rect">
            <a:avLst/>
          </a:prstGeom>
          <a:blipFill>
            <a:blip r:embed="rId4" cstate="print"/>
            <a:stretch>
              <a:fillRect/>
            </a:stretch>
          </a:blipFill>
        </p:spPr>
        <p:txBody>
          <a:bodyPr wrap="square" lIns="0" tIns="0" rIns="0" bIns="0" rtlCol="0"/>
          <a:lstStyle/>
          <a:p>
            <a:endParaRPr sz="7200"/>
          </a:p>
        </p:txBody>
      </p:sp>
      <p:sp>
        <p:nvSpPr>
          <p:cNvPr id="19" name="bk object 19"/>
          <p:cNvSpPr/>
          <p:nvPr/>
        </p:nvSpPr>
        <p:spPr>
          <a:xfrm>
            <a:off x="0" y="12256006"/>
            <a:ext cx="24384000" cy="0"/>
          </a:xfrm>
          <a:custGeom>
            <a:avLst/>
            <a:gdLst/>
            <a:ahLst/>
            <a:cxnLst/>
            <a:rect l="l" t="t" r="r" b="b"/>
            <a:pathLst>
              <a:path w="12192000">
                <a:moveTo>
                  <a:pt x="0" y="0"/>
                </a:moveTo>
                <a:lnTo>
                  <a:pt x="12192000" y="0"/>
                </a:lnTo>
              </a:path>
            </a:pathLst>
          </a:custGeom>
          <a:ln w="12192">
            <a:solidFill>
              <a:srgbClr val="000000"/>
            </a:solidFill>
          </a:ln>
        </p:spPr>
        <p:txBody>
          <a:bodyPr wrap="square" lIns="0" tIns="0" rIns="0" bIns="0" rtlCol="0"/>
          <a:lstStyle/>
          <a:p>
            <a:endParaRPr sz="7200"/>
          </a:p>
        </p:txBody>
      </p:sp>
      <p:sp>
        <p:nvSpPr>
          <p:cNvPr id="20" name="bk object 20"/>
          <p:cNvSpPr/>
          <p:nvPr/>
        </p:nvSpPr>
        <p:spPr>
          <a:xfrm>
            <a:off x="2909316" y="7612380"/>
            <a:ext cx="17261840" cy="0"/>
          </a:xfrm>
          <a:custGeom>
            <a:avLst/>
            <a:gdLst/>
            <a:ahLst/>
            <a:cxnLst/>
            <a:rect l="l" t="t" r="r" b="b"/>
            <a:pathLst>
              <a:path w="8630920">
                <a:moveTo>
                  <a:pt x="0" y="0"/>
                </a:moveTo>
                <a:lnTo>
                  <a:pt x="8630412" y="0"/>
                </a:lnTo>
              </a:path>
            </a:pathLst>
          </a:custGeom>
          <a:ln w="32004">
            <a:solidFill>
              <a:srgbClr val="B71E42"/>
            </a:solidFill>
          </a:ln>
        </p:spPr>
        <p:txBody>
          <a:bodyPr wrap="square" lIns="0" tIns="0" rIns="0" bIns="0" rtlCol="0"/>
          <a:lstStyle/>
          <a:p>
            <a:endParaRPr sz="7200"/>
          </a:p>
        </p:txBody>
      </p:sp>
      <p:sp>
        <p:nvSpPr>
          <p:cNvPr id="2" name="Holder 2"/>
          <p:cNvSpPr>
            <a:spLocks noGrp="1"/>
          </p:cNvSpPr>
          <p:nvPr>
            <p:ph type="title"/>
          </p:nvPr>
        </p:nvSpPr>
        <p:spPr>
          <a:xfrm>
            <a:off x="3060955" y="1552855"/>
            <a:ext cx="18262090" cy="984885"/>
          </a:xfrm>
        </p:spPr>
        <p:txBody>
          <a:bodyPr lIns="0" tIns="0" rIns="0" bIns="0"/>
          <a:lstStyle>
            <a:lvl1pPr>
              <a:defRPr sz="6400" b="0" i="0">
                <a:solidFill>
                  <a:schemeClr val="tx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a:t>
            </a:r>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A152AAB2-9452-4D50-BD7A-068A9194604F}" type="datetime1">
              <a:rPr lang="en-US" smtClean="0"/>
              <a:t>12/20/2025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1925014365"/>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en-US" dirty="0"/>
              <a:t>.</a:t>
            </a:r>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55580E22-48E4-4802-96C7-B760A5134986}" type="datetime1">
              <a:rPr lang="en-US" smtClean="0"/>
              <a:t>12/20/2025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296649324"/>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8.xml"/><Relationship Id="rId7"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image" Target="../media/image8.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2A9E7F-ED96-1630-5F44-F7F1631848AF}"/>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1952137" y="38720"/>
            <a:ext cx="2231142"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D5626698-A73A-12E1-1740-8A5598514734}"/>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2" name="PEER | MFR | INDIA">
            <a:extLst>
              <a:ext uri="{FF2B5EF4-FFF2-40B4-BE49-F238E27FC236}">
                <a16:creationId xmlns:a16="http://schemas.microsoft.com/office/drawing/2014/main" id="{5756C156-BAFF-F354-1A4C-767C3126B277}"/>
              </a:ext>
            </a:extLst>
          </p:cNvPr>
          <p:cNvSpPr txBox="1"/>
          <p:nvPr userDrawn="1"/>
        </p:nvSpPr>
        <p:spPr>
          <a:xfrm>
            <a:off x="602390" y="12876838"/>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E46C0A"/>
                </a:solidFill>
              </a:rPr>
              <a:t>NDRF | DMO | INDIA</a:t>
            </a:r>
          </a:p>
        </p:txBody>
      </p:sp>
      <p:sp>
        <p:nvSpPr>
          <p:cNvPr id="3" name="Rectangle">
            <a:extLst>
              <a:ext uri="{FF2B5EF4-FFF2-40B4-BE49-F238E27FC236}">
                <a16:creationId xmlns:a16="http://schemas.microsoft.com/office/drawing/2014/main" id="{68B22D2E-D8EC-4A98-23F7-488A6E15488E}"/>
              </a:ext>
            </a:extLst>
          </p:cNvPr>
          <p:cNvSpPr/>
          <p:nvPr userDrawn="1"/>
        </p:nvSpPr>
        <p:spPr>
          <a:xfrm>
            <a:off x="1016000" y="13512800"/>
            <a:ext cx="3815338" cy="203200"/>
          </a:xfrm>
          <a:prstGeom prst="rect">
            <a:avLst/>
          </a:prstGeom>
          <a:solidFill>
            <a:srgbClr val="F7903B"/>
          </a:solidFill>
          <a:ln w="12700">
            <a:miter lim="400000"/>
          </a:ln>
        </p:spPr>
        <p:txBody>
          <a:bodyPr lIns="78283" tIns="78283" rIns="78283" bIns="78283"/>
          <a:lstStyle/>
          <a:p>
            <a:endParaRPr/>
          </a:p>
        </p:txBody>
      </p:sp>
      <p:sp>
        <p:nvSpPr>
          <p:cNvPr id="4" name="PPT 2 -">
            <a:extLst>
              <a:ext uri="{FF2B5EF4-FFF2-40B4-BE49-F238E27FC236}">
                <a16:creationId xmlns:a16="http://schemas.microsoft.com/office/drawing/2014/main" id="{8B0424C2-D99E-7E04-A2DF-88986D9AF56C}"/>
              </a:ext>
            </a:extLst>
          </p:cNvPr>
          <p:cNvSpPr txBox="1"/>
          <p:nvPr userDrawn="1"/>
        </p:nvSpPr>
        <p:spPr>
          <a:xfrm>
            <a:off x="21546984" y="12813338"/>
            <a:ext cx="1406834" cy="6197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2</a:t>
            </a:r>
            <a:r>
              <a:rPr b="1" dirty="0">
                <a:solidFill>
                  <a:srgbClr val="E46C0A"/>
                </a:solidFill>
              </a:rPr>
              <a:t> -</a:t>
            </a:r>
          </a:p>
        </p:txBody>
      </p:sp>
      <p:sp>
        <p:nvSpPr>
          <p:cNvPr id="7" name="Rectangle">
            <a:extLst>
              <a:ext uri="{FF2B5EF4-FFF2-40B4-BE49-F238E27FC236}">
                <a16:creationId xmlns:a16="http://schemas.microsoft.com/office/drawing/2014/main" id="{96D4E023-009E-D84A-59B6-CFE974A124D7}"/>
              </a:ext>
            </a:extLst>
          </p:cNvPr>
          <p:cNvSpPr/>
          <p:nvPr userDrawn="1"/>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8" name="Slide Number">
            <a:extLst>
              <a:ext uri="{FF2B5EF4-FFF2-40B4-BE49-F238E27FC236}">
                <a16:creationId xmlns:a16="http://schemas.microsoft.com/office/drawing/2014/main" id="{AE68C5C7-2EFC-EA6F-F155-AFCE48EDDBA0}"/>
              </a:ext>
            </a:extLst>
          </p:cNvPr>
          <p:cNvSpPr txBox="1">
            <a:spLocks noGrp="1"/>
          </p:cNvSpPr>
          <p:nvPr>
            <p:ph type="sldNum" sz="quarter" idx="4"/>
          </p:nvPr>
        </p:nvSpPr>
        <p:spPr>
          <a:xfrm>
            <a:off x="22812204" y="12813338"/>
            <a:ext cx="969406" cy="902662"/>
          </a:xfrm>
          <a:prstGeom prst="rect">
            <a:avLst/>
          </a:prstGeom>
        </p:spPr>
        <p:txBody>
          <a:bodyPr lIns="78283" tIns="78283" rIns="78283" bIns="78283" anchor="t"/>
          <a:lstStyle>
            <a:lvl1pPr algn="ctr">
              <a:spcBef>
                <a:spcPts val="600"/>
              </a:spcBef>
              <a:defRPr sz="3000" b="1">
                <a:solidFill>
                  <a:srgbClr val="E46C0A"/>
                </a:solidFill>
                <a:latin typeface="Open Sans"/>
                <a:ea typeface="Open Sans"/>
                <a:cs typeface="Open Sans"/>
                <a:sym typeface="Open Sans"/>
              </a:defRPr>
            </a:lvl1pPr>
          </a:lstStyle>
          <a:p>
            <a:fld id="{86CB4B4D-7CA3-9044-876B-883B54F8677D}"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Lst>
  <p:transition spd="med"/>
  <p:hf hdr="0" dt="0"/>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16" name="bk object 16"/>
          <p:cNvSpPr/>
          <p:nvPr/>
        </p:nvSpPr>
        <p:spPr>
          <a:xfrm>
            <a:off x="0" y="0"/>
            <a:ext cx="24384000" cy="13716000"/>
          </a:xfrm>
          <a:prstGeom prst="rect">
            <a:avLst/>
          </a:prstGeom>
          <a:blipFill>
            <a:blip r:embed="rId7" cstate="print"/>
            <a:stretch>
              <a:fillRect/>
            </a:stretch>
          </a:blipFill>
        </p:spPr>
        <p:txBody>
          <a:bodyPr wrap="square" lIns="0" tIns="0" rIns="0" bIns="0" rtlCol="0"/>
          <a:lstStyle/>
          <a:p>
            <a:endParaRPr sz="7200"/>
          </a:p>
        </p:txBody>
      </p:sp>
      <p:sp>
        <p:nvSpPr>
          <p:cNvPr id="17" name="bk object 17"/>
          <p:cNvSpPr/>
          <p:nvPr/>
        </p:nvSpPr>
        <p:spPr>
          <a:xfrm>
            <a:off x="0" y="4038601"/>
            <a:ext cx="24384000" cy="8211310"/>
          </a:xfrm>
          <a:prstGeom prst="rect">
            <a:avLst/>
          </a:prstGeom>
          <a:blipFill>
            <a:blip r:embed="rId8" cstate="print"/>
            <a:stretch>
              <a:fillRect/>
            </a:stretch>
          </a:blipFill>
        </p:spPr>
        <p:txBody>
          <a:bodyPr wrap="square" lIns="0" tIns="0" rIns="0" bIns="0" rtlCol="0"/>
          <a:lstStyle/>
          <a:p>
            <a:endParaRPr sz="7200"/>
          </a:p>
        </p:txBody>
      </p:sp>
      <p:sp>
        <p:nvSpPr>
          <p:cNvPr id="18" name="bk object 18"/>
          <p:cNvSpPr/>
          <p:nvPr/>
        </p:nvSpPr>
        <p:spPr>
          <a:xfrm>
            <a:off x="0" y="12252967"/>
            <a:ext cx="24384000" cy="1463030"/>
          </a:xfrm>
          <a:prstGeom prst="rect">
            <a:avLst/>
          </a:prstGeom>
          <a:blipFill>
            <a:blip r:embed="rId9" cstate="print"/>
            <a:stretch>
              <a:fillRect/>
            </a:stretch>
          </a:blipFill>
        </p:spPr>
        <p:txBody>
          <a:bodyPr wrap="square" lIns="0" tIns="0" rIns="0" bIns="0" rtlCol="0"/>
          <a:lstStyle/>
          <a:p>
            <a:endParaRPr sz="7200"/>
          </a:p>
        </p:txBody>
      </p:sp>
      <p:sp>
        <p:nvSpPr>
          <p:cNvPr id="19" name="bk object 19"/>
          <p:cNvSpPr/>
          <p:nvPr/>
        </p:nvSpPr>
        <p:spPr>
          <a:xfrm>
            <a:off x="0" y="12256006"/>
            <a:ext cx="24384000" cy="0"/>
          </a:xfrm>
          <a:custGeom>
            <a:avLst/>
            <a:gdLst/>
            <a:ahLst/>
            <a:cxnLst/>
            <a:rect l="l" t="t" r="r" b="b"/>
            <a:pathLst>
              <a:path w="12192000">
                <a:moveTo>
                  <a:pt x="0" y="0"/>
                </a:moveTo>
                <a:lnTo>
                  <a:pt x="12192000" y="0"/>
                </a:lnTo>
              </a:path>
            </a:pathLst>
          </a:custGeom>
          <a:ln w="12192">
            <a:solidFill>
              <a:srgbClr val="000000"/>
            </a:solidFill>
          </a:ln>
        </p:spPr>
        <p:txBody>
          <a:bodyPr wrap="square" lIns="0" tIns="0" rIns="0" bIns="0" rtlCol="0"/>
          <a:lstStyle/>
          <a:p>
            <a:endParaRPr sz="7200"/>
          </a:p>
        </p:txBody>
      </p:sp>
      <p:sp>
        <p:nvSpPr>
          <p:cNvPr id="2" name="Holder 2"/>
          <p:cNvSpPr>
            <a:spLocks noGrp="1"/>
          </p:cNvSpPr>
          <p:nvPr>
            <p:ph type="title"/>
          </p:nvPr>
        </p:nvSpPr>
        <p:spPr>
          <a:xfrm>
            <a:off x="3060955" y="1552855"/>
            <a:ext cx="18262090" cy="492443"/>
          </a:xfrm>
          <a:prstGeom prst="rect">
            <a:avLst/>
          </a:prstGeom>
        </p:spPr>
        <p:txBody>
          <a:bodyPr wrap="square" lIns="0" tIns="0" rIns="0" bIns="0">
            <a:spAutoFit/>
          </a:bodyPr>
          <a:lstStyle>
            <a:lvl1pPr>
              <a:defRPr sz="3200" b="0" i="0">
                <a:solidFill>
                  <a:schemeClr val="tx1"/>
                </a:solidFill>
                <a:latin typeface="Times New Roman"/>
                <a:cs typeface="Times New Roman"/>
              </a:defRPr>
            </a:lvl1pPr>
          </a:lstStyle>
          <a:p>
            <a:endParaRPr/>
          </a:p>
        </p:txBody>
      </p:sp>
      <p:sp>
        <p:nvSpPr>
          <p:cNvPr id="3" name="Holder 3"/>
          <p:cNvSpPr>
            <a:spLocks noGrp="1"/>
          </p:cNvSpPr>
          <p:nvPr>
            <p:ph type="body" idx="1"/>
          </p:nvPr>
        </p:nvSpPr>
        <p:spPr>
          <a:xfrm>
            <a:off x="10246359" y="4252969"/>
            <a:ext cx="11182350" cy="369332"/>
          </a:xfrm>
          <a:prstGeom prst="rect">
            <a:avLst/>
          </a:prstGeom>
        </p:spPr>
        <p:txBody>
          <a:bodyPr wrap="square" lIns="0" tIns="0" rIns="0" bIns="0">
            <a:spAutoFit/>
          </a:bodyPr>
          <a:lstStyle>
            <a:lvl1pPr>
              <a:defRPr sz="2400" b="0" i="0">
                <a:solidFill>
                  <a:schemeClr val="tx1"/>
                </a:solidFill>
                <a:latin typeface="Times New Roman"/>
                <a:cs typeface="Times New Roman"/>
              </a:defRPr>
            </a:lvl1pPr>
          </a:lstStyle>
          <a:p>
            <a:endParaRPr/>
          </a:p>
        </p:txBody>
      </p:sp>
      <p:sp>
        <p:nvSpPr>
          <p:cNvPr id="4" name="Holder 4"/>
          <p:cNvSpPr>
            <a:spLocks noGrp="1"/>
          </p:cNvSpPr>
          <p:nvPr>
            <p:ph type="ftr" sz="quarter" idx="5"/>
          </p:nvPr>
        </p:nvSpPr>
        <p:spPr>
          <a:xfrm>
            <a:off x="8290560" y="12755881"/>
            <a:ext cx="7802880" cy="553998"/>
          </a:xfrm>
          <a:prstGeom prst="rect">
            <a:avLst/>
          </a:prstGeom>
        </p:spPr>
        <p:txBody>
          <a:bodyPr wrap="square" lIns="0" tIns="0" rIns="0" bIns="0">
            <a:spAutoFit/>
          </a:bodyPr>
          <a:lstStyle>
            <a:lvl1pPr algn="ctr">
              <a:defRPr>
                <a:solidFill>
                  <a:schemeClr val="tx1">
                    <a:tint val="75000"/>
                  </a:schemeClr>
                </a:solidFill>
              </a:defRPr>
            </a:lvl1pPr>
          </a:lstStyle>
          <a:p>
            <a:r>
              <a:rPr lang="en-US" dirty="0"/>
              <a:t>.</a:t>
            </a:r>
            <a:endParaRPr dirty="0"/>
          </a:p>
        </p:txBody>
      </p:sp>
      <p:sp>
        <p:nvSpPr>
          <p:cNvPr id="5" name="Holder 5"/>
          <p:cNvSpPr>
            <a:spLocks noGrp="1"/>
          </p:cNvSpPr>
          <p:nvPr>
            <p:ph type="dt" sz="half" idx="6"/>
          </p:nvPr>
        </p:nvSpPr>
        <p:spPr>
          <a:xfrm>
            <a:off x="1219200" y="12755880"/>
            <a:ext cx="5608320" cy="553998"/>
          </a:xfrm>
          <a:prstGeom prst="rect">
            <a:avLst/>
          </a:prstGeom>
        </p:spPr>
        <p:txBody>
          <a:bodyPr wrap="square" lIns="0" tIns="0" rIns="0" bIns="0">
            <a:spAutoFit/>
          </a:bodyPr>
          <a:lstStyle>
            <a:lvl1pPr algn="l">
              <a:defRPr>
                <a:solidFill>
                  <a:schemeClr val="tx1">
                    <a:tint val="75000"/>
                  </a:schemeClr>
                </a:solidFill>
              </a:defRPr>
            </a:lvl1pPr>
          </a:lstStyle>
          <a:p>
            <a:fld id="{DA608ECC-C042-4E34-B428-406A5579C772}" type="datetime1">
              <a:rPr lang="en-US" smtClean="0"/>
              <a:t>12/20/2025</a:t>
            </a:fld>
            <a:endParaRPr lang="en-US"/>
          </a:p>
        </p:txBody>
      </p:sp>
      <p:sp>
        <p:nvSpPr>
          <p:cNvPr id="6" name="Holder 6"/>
          <p:cNvSpPr>
            <a:spLocks noGrp="1"/>
          </p:cNvSpPr>
          <p:nvPr>
            <p:ph type="sldNum" sz="quarter" idx="7"/>
          </p:nvPr>
        </p:nvSpPr>
        <p:spPr>
          <a:xfrm>
            <a:off x="17556480" y="12755880"/>
            <a:ext cx="5608320" cy="553998"/>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3254690908"/>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Lst>
  <p:transition spd="slow"/>
  <p:hf hdr="0"/>
  <p:txStyles>
    <p:titleStyle>
      <a:lvl1pPr>
        <a:defRPr>
          <a:latin typeface="+mj-lt"/>
          <a:ea typeface="+mj-ea"/>
          <a:cs typeface="+mj-cs"/>
        </a:defRPr>
      </a:lvl1pPr>
    </p:titleStyle>
    <p:bodyStyle>
      <a:lvl1pPr marL="0">
        <a:defRPr>
          <a:latin typeface="+mn-lt"/>
          <a:ea typeface="+mn-ea"/>
          <a:cs typeface="+mn-cs"/>
        </a:defRPr>
      </a:lvl1pPr>
      <a:lvl2pPr marL="914400">
        <a:defRPr>
          <a:latin typeface="+mn-lt"/>
          <a:ea typeface="+mn-ea"/>
          <a:cs typeface="+mn-cs"/>
        </a:defRPr>
      </a:lvl2pPr>
      <a:lvl3pPr marL="1828800">
        <a:defRPr>
          <a:latin typeface="+mn-lt"/>
          <a:ea typeface="+mn-ea"/>
          <a:cs typeface="+mn-cs"/>
        </a:defRPr>
      </a:lvl3pPr>
      <a:lvl4pPr marL="2743200">
        <a:defRPr>
          <a:latin typeface="+mn-lt"/>
          <a:ea typeface="+mn-ea"/>
          <a:cs typeface="+mn-cs"/>
        </a:defRPr>
      </a:lvl4pPr>
      <a:lvl5pPr marL="3657600">
        <a:defRPr>
          <a:latin typeface="+mn-lt"/>
          <a:ea typeface="+mn-ea"/>
          <a:cs typeface="+mn-cs"/>
        </a:defRPr>
      </a:lvl5pPr>
      <a:lvl6pPr marL="4572000">
        <a:defRPr>
          <a:latin typeface="+mn-lt"/>
          <a:ea typeface="+mn-ea"/>
          <a:cs typeface="+mn-cs"/>
        </a:defRPr>
      </a:lvl6pPr>
      <a:lvl7pPr marL="5486400">
        <a:defRPr>
          <a:latin typeface="+mn-lt"/>
          <a:ea typeface="+mn-ea"/>
          <a:cs typeface="+mn-cs"/>
        </a:defRPr>
      </a:lvl7pPr>
      <a:lvl8pPr marL="6400800">
        <a:defRPr>
          <a:latin typeface="+mn-lt"/>
          <a:ea typeface="+mn-ea"/>
          <a:cs typeface="+mn-cs"/>
        </a:defRPr>
      </a:lvl8pPr>
      <a:lvl9pPr marL="7315200">
        <a:defRPr>
          <a:latin typeface="+mn-lt"/>
          <a:ea typeface="+mn-ea"/>
          <a:cs typeface="+mn-cs"/>
        </a:defRPr>
      </a:lvl9pPr>
    </p:bodyStyle>
    <p:otherStyle>
      <a:lvl1pPr marL="0">
        <a:defRPr>
          <a:latin typeface="+mn-lt"/>
          <a:ea typeface="+mn-ea"/>
          <a:cs typeface="+mn-cs"/>
        </a:defRPr>
      </a:lvl1pPr>
      <a:lvl2pPr marL="914400">
        <a:defRPr>
          <a:latin typeface="+mn-lt"/>
          <a:ea typeface="+mn-ea"/>
          <a:cs typeface="+mn-cs"/>
        </a:defRPr>
      </a:lvl2pPr>
      <a:lvl3pPr marL="1828800">
        <a:defRPr>
          <a:latin typeface="+mn-lt"/>
          <a:ea typeface="+mn-ea"/>
          <a:cs typeface="+mn-cs"/>
        </a:defRPr>
      </a:lvl3pPr>
      <a:lvl4pPr marL="2743200">
        <a:defRPr>
          <a:latin typeface="+mn-lt"/>
          <a:ea typeface="+mn-ea"/>
          <a:cs typeface="+mn-cs"/>
        </a:defRPr>
      </a:lvl4pPr>
      <a:lvl5pPr marL="3657600">
        <a:defRPr>
          <a:latin typeface="+mn-lt"/>
          <a:ea typeface="+mn-ea"/>
          <a:cs typeface="+mn-cs"/>
        </a:defRPr>
      </a:lvl5pPr>
      <a:lvl6pPr marL="4572000">
        <a:defRPr>
          <a:latin typeface="+mn-lt"/>
          <a:ea typeface="+mn-ea"/>
          <a:cs typeface="+mn-cs"/>
        </a:defRPr>
      </a:lvl6pPr>
      <a:lvl7pPr marL="5486400">
        <a:defRPr>
          <a:latin typeface="+mn-lt"/>
          <a:ea typeface="+mn-ea"/>
          <a:cs typeface="+mn-cs"/>
        </a:defRPr>
      </a:lvl7pPr>
      <a:lvl8pPr marL="6400800">
        <a:defRPr>
          <a:latin typeface="+mn-lt"/>
          <a:ea typeface="+mn-ea"/>
          <a:cs typeface="+mn-cs"/>
        </a:defRPr>
      </a:lvl8pPr>
      <a:lvl9pPr marL="73152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5.jpe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37FC53-ECDA-951A-DADC-B448EAB3AF74}"/>
              </a:ext>
            </a:extLst>
          </p:cNvPr>
          <p:cNvPicPr>
            <a:picLocks noChangeAspect="1"/>
          </p:cNvPicPr>
          <p:nvPr/>
        </p:nvPicPr>
        <p:blipFill>
          <a:blip r:embed="rId2">
            <a:extLst>
              <a:ext uri="{28A0092B-C50C-407E-A947-70E740481C1C}">
                <a14:useLocalDpi xmlns:a14="http://schemas.microsoft.com/office/drawing/2010/main" val="0"/>
              </a:ext>
            </a:extLst>
          </a:blip>
          <a:srcRect t="7733" b="7733"/>
          <a:stretch/>
        </p:blipFill>
        <p:spPr>
          <a:xfrm>
            <a:off x="25400" y="0"/>
            <a:ext cx="24333201" cy="13716000"/>
          </a:xfrm>
          <a:prstGeom prst="rect">
            <a:avLst/>
          </a:prstGeom>
        </p:spPr>
      </p:pic>
      <p:sp>
        <p:nvSpPr>
          <p:cNvPr id="9" name="Rectangle">
            <a:extLst>
              <a:ext uri="{FF2B5EF4-FFF2-40B4-BE49-F238E27FC236}">
                <a16:creationId xmlns:a16="http://schemas.microsoft.com/office/drawing/2014/main" id="{72473347-6BEE-3525-8885-93B0C9BDE2E2}"/>
              </a:ext>
            </a:extLst>
          </p:cNvPr>
          <p:cNvSpPr/>
          <p:nvPr/>
        </p:nvSpPr>
        <p:spPr>
          <a:xfrm>
            <a:off x="-24523" y="-63310"/>
            <a:ext cx="24434800" cy="13766800"/>
          </a:xfrm>
          <a:prstGeom prst="rect">
            <a:avLst/>
          </a:prstGeom>
          <a:solidFill>
            <a:srgbClr val="535353">
              <a:alpha val="70000"/>
            </a:srgbClr>
          </a:solidFill>
          <a:ln w="12700">
            <a:miter lim="400000"/>
          </a:ln>
        </p:spPr>
        <p:txBody>
          <a:bodyPr lIns="78283" tIns="78283" rIns="78283" bIns="78283"/>
          <a:lstStyle/>
          <a:p>
            <a:endParaRPr/>
          </a:p>
        </p:txBody>
      </p:sp>
      <p:sp>
        <p:nvSpPr>
          <p:cNvPr id="78" name="Rectangle"/>
          <p:cNvSpPr/>
          <p:nvPr/>
        </p:nvSpPr>
        <p:spPr>
          <a:xfrm>
            <a:off x="1012733" y="13538588"/>
            <a:ext cx="3815338" cy="203200"/>
          </a:xfrm>
          <a:prstGeom prst="rect">
            <a:avLst/>
          </a:prstGeom>
          <a:solidFill>
            <a:srgbClr val="F7903B"/>
          </a:solidFill>
          <a:ln w="12700">
            <a:miter lim="400000"/>
          </a:ln>
        </p:spPr>
        <p:txBody>
          <a:bodyPr lIns="78283" tIns="78283" rIns="78283" bIns="78283"/>
          <a:lstStyle/>
          <a:p>
            <a:endParaRPr/>
          </a:p>
        </p:txBody>
      </p:sp>
      <p:sp>
        <p:nvSpPr>
          <p:cNvPr id="83" name="Shape"/>
          <p:cNvSpPr/>
          <p:nvPr/>
        </p:nvSpPr>
        <p:spPr>
          <a:xfrm>
            <a:off x="-103356" y="3880188"/>
            <a:ext cx="13772463" cy="4928531"/>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78283" tIns="78283" rIns="78283" bIns="78283"/>
          <a:lstStyle/>
          <a:p>
            <a:endParaRPr/>
          </a:p>
        </p:txBody>
      </p:sp>
      <p:sp>
        <p:nvSpPr>
          <p:cNvPr id="84" name="LESSON 2…"/>
          <p:cNvSpPr txBox="1"/>
          <p:nvPr/>
        </p:nvSpPr>
        <p:spPr>
          <a:xfrm>
            <a:off x="1133926" y="3875792"/>
            <a:ext cx="10382141" cy="32050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defTabSz="2438400">
              <a:defRPr sz="6400" b="1">
                <a:solidFill>
                  <a:srgbClr val="FFFFFF"/>
                </a:solidFill>
                <a:latin typeface="Open Sans"/>
                <a:ea typeface="Open Sans"/>
                <a:cs typeface="Open Sans"/>
                <a:sym typeface="Open Sans"/>
              </a:defRPr>
            </a:pPr>
            <a:r>
              <a:rPr lang="hi-IN" sz="6600" dirty="0"/>
              <a:t>पाठ 02
नियंत्रण कक्ष, सक्रियण और </a:t>
            </a:r>
            <a:r>
              <a:rPr lang="hi-IN" sz="6600" dirty="0">
                <a:solidFill>
                  <a:srgbClr val="FF0000"/>
                </a:solidFill>
              </a:rPr>
              <a:t>संचलन</a:t>
            </a:r>
            <a:r>
              <a:rPr lang="hi-IN" sz="6600" dirty="0"/>
              <a:t> की अवधारणा</a:t>
            </a:r>
            <a:endParaRPr lang="en-US" sz="6600" dirty="0"/>
          </a:p>
        </p:txBody>
      </p:sp>
      <p:sp>
        <p:nvSpPr>
          <p:cNvPr id="85" name="Shape"/>
          <p:cNvSpPr/>
          <p:nvPr/>
        </p:nvSpPr>
        <p:spPr>
          <a:xfrm flipH="1">
            <a:off x="-87200" y="2457"/>
            <a:ext cx="24497477" cy="252214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78283" tIns="78283" rIns="78283" bIns="78283" numCol="1" anchor="t">
            <a:noAutofit/>
          </a:bodyPr>
          <a:lstStyle/>
          <a:p>
            <a:endParaRPr/>
          </a:p>
        </p:txBody>
      </p:sp>
      <p:grpSp>
        <p:nvGrpSpPr>
          <p:cNvPr id="93" name="Group"/>
          <p:cNvGrpSpPr/>
          <p:nvPr/>
        </p:nvGrpSpPr>
        <p:grpSpPr>
          <a:xfrm>
            <a:off x="21491667" y="12800826"/>
            <a:ext cx="1879600" cy="902664"/>
            <a:chOff x="0" y="0"/>
            <a:chExt cx="1879600" cy="902662"/>
          </a:xfrm>
        </p:grpSpPr>
        <p:sp>
          <p:nvSpPr>
            <p:cNvPr id="91" name="PPT 2 - 1"/>
            <p:cNvSpPr txBox="1"/>
            <p:nvPr/>
          </p:nvSpPr>
          <p:spPr>
            <a:xfrm>
              <a:off x="76885" y="0"/>
              <a:ext cx="1725832" cy="61975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chemeClr val="accent6">
                      <a:lumMod val="40000"/>
                      <a:lumOff val="60000"/>
                    </a:schemeClr>
                  </a:solidFill>
                </a:rPr>
                <a:t>PPT</a:t>
              </a:r>
              <a:r>
                <a:rPr lang="en-US" b="1" dirty="0">
                  <a:solidFill>
                    <a:schemeClr val="accent6">
                      <a:lumMod val="40000"/>
                      <a:lumOff val="60000"/>
                    </a:schemeClr>
                  </a:solidFill>
                </a:rPr>
                <a:t> 2 - 1</a:t>
              </a:r>
              <a:endParaRPr b="1" dirty="0">
                <a:solidFill>
                  <a:schemeClr val="accent6">
                    <a:lumMod val="40000"/>
                    <a:lumOff val="60000"/>
                  </a:schemeClr>
                </a:solidFill>
              </a:endParaRPr>
            </a:p>
          </p:txBody>
        </p:sp>
        <p:sp>
          <p:nvSpPr>
            <p:cNvPr id="92" name="Rectangle"/>
            <p:cNvSpPr/>
            <p:nvPr/>
          </p:nvSpPr>
          <p:spPr>
            <a:xfrm>
              <a:off x="0" y="699461"/>
              <a:ext cx="1879600" cy="203201"/>
            </a:xfrm>
            <a:prstGeom prst="rect">
              <a:avLst/>
            </a:prstGeom>
            <a:solidFill>
              <a:srgbClr val="F7903B"/>
            </a:solidFill>
            <a:ln w="12700" cap="flat">
              <a:noFill/>
              <a:miter lim="400000"/>
            </a:ln>
            <a:effectLst/>
          </p:spPr>
          <p:txBody>
            <a:bodyPr wrap="square" lIns="78283" tIns="78283" rIns="78283" bIns="78283" numCol="1" anchor="t">
              <a:noAutofit/>
            </a:bodyPr>
            <a:lstStyle/>
            <a:p>
              <a:endParaRPr/>
            </a:p>
          </p:txBody>
        </p:sp>
      </p:grpSp>
      <p:pic>
        <p:nvPicPr>
          <p:cNvPr id="3" name="Picture 2" descr="A logo with text on it&#10;&#10;AI-generated content may be incorrect.">
            <a:extLst>
              <a:ext uri="{FF2B5EF4-FFF2-40B4-BE49-F238E27FC236}">
                <a16:creationId xmlns:a16="http://schemas.microsoft.com/office/drawing/2014/main" id="{AD3090FD-6B08-3911-9B2E-4298BEB318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4941"/>
            <a:ext cx="3258094" cy="2219517"/>
          </a:xfrm>
          <a:prstGeom prst="rect">
            <a:avLst/>
          </a:prstGeom>
        </p:spPr>
      </p:pic>
      <p:sp>
        <p:nvSpPr>
          <p:cNvPr id="4" name="Rectangle: Rounded Corners 3">
            <a:extLst>
              <a:ext uri="{FF2B5EF4-FFF2-40B4-BE49-F238E27FC236}">
                <a16:creationId xmlns:a16="http://schemas.microsoft.com/office/drawing/2014/main" id="{2E9EC43E-C7B1-EF48-5F3B-E2AF3723BE8A}"/>
              </a:ext>
            </a:extLst>
          </p:cNvPr>
          <p:cNvSpPr/>
          <p:nvPr/>
        </p:nvSpPr>
        <p:spPr>
          <a:xfrm>
            <a:off x="4991358" y="578737"/>
            <a:ext cx="16234425" cy="992159"/>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algn="ctr"/>
            <a:r>
              <a:rPr lang="hi-IN" sz="4800" dirty="0">
                <a:solidFill>
                  <a:srgbClr val="C00000"/>
                </a:solidFill>
                <a:latin typeface="Arial Black" panose="020B0A04020102020204" pitchFamily="34" charset="0"/>
              </a:rPr>
              <a:t>आपदा प्रबंधन अभिविन्यास</a:t>
            </a:r>
            <a:endParaRPr kumimoji="0" lang="en-IN" sz="4800" b="0" i="0" u="none" strike="noStrike" cap="none" spc="0" normalizeH="0" baseline="0" dirty="0">
              <a:ln>
                <a:noFill/>
              </a:ln>
              <a:solidFill>
                <a:srgbClr val="C00000"/>
              </a:solidFill>
              <a:effectLst/>
              <a:uFillTx/>
              <a:latin typeface="Arial Black" panose="020B0A04020102020204" pitchFamily="34" charset="0"/>
              <a:sym typeface="Arial"/>
            </a:endParaRPr>
          </a:p>
        </p:txBody>
      </p:sp>
      <p:sp>
        <p:nvSpPr>
          <p:cNvPr id="5" name="PEER | CSSR | INDIA">
            <a:extLst>
              <a:ext uri="{FF2B5EF4-FFF2-40B4-BE49-F238E27FC236}">
                <a16:creationId xmlns:a16="http://schemas.microsoft.com/office/drawing/2014/main" id="{3EC7D4A0-11F1-2F27-2523-56E1BA3CB2CB}"/>
              </a:ext>
            </a:extLst>
          </p:cNvPr>
          <p:cNvSpPr txBox="1"/>
          <p:nvPr/>
        </p:nvSpPr>
        <p:spPr>
          <a:xfrm>
            <a:off x="602390" y="12960656"/>
            <a:ext cx="4642558" cy="5274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chemeClr val="accent6">
                    <a:lumMod val="40000"/>
                    <a:lumOff val="60000"/>
                  </a:schemeClr>
                </a:solidFill>
              </a:rPr>
              <a:t>NDRF</a:t>
            </a:r>
            <a:r>
              <a:rPr dirty="0">
                <a:solidFill>
                  <a:schemeClr val="accent6">
                    <a:lumMod val="40000"/>
                    <a:lumOff val="60000"/>
                  </a:schemeClr>
                </a:solidFill>
              </a:rPr>
              <a:t> | </a:t>
            </a:r>
            <a:r>
              <a:rPr lang="en-US" dirty="0">
                <a:solidFill>
                  <a:schemeClr val="accent6">
                    <a:lumMod val="40000"/>
                    <a:lumOff val="60000"/>
                  </a:schemeClr>
                </a:solidFill>
              </a:rPr>
              <a:t>DMO</a:t>
            </a:r>
            <a:r>
              <a:rPr dirty="0">
                <a:solidFill>
                  <a:schemeClr val="accent6">
                    <a:lumMod val="40000"/>
                    <a:lumOff val="60000"/>
                  </a:schemeClr>
                </a:solidFill>
              </a:rPr>
              <a:t> | INDIA</a:t>
            </a:r>
          </a:p>
        </p:txBody>
      </p:sp>
      <p:sp>
        <p:nvSpPr>
          <p:cNvPr id="7" name="AutoShape 2" descr="32.4 The Disaster Management Cycle - Population Health for Nurses | OpenStax">
            <a:extLst>
              <a:ext uri="{FF2B5EF4-FFF2-40B4-BE49-F238E27FC236}">
                <a16:creationId xmlns:a16="http://schemas.microsoft.com/office/drawing/2014/main" id="{4D1BA03F-4B3F-23DC-01F7-7A1F6312F2C4}"/>
              </a:ext>
            </a:extLst>
          </p:cNvPr>
          <p:cNvSpPr>
            <a:spLocks noChangeAspect="1" noChangeArrowheads="1"/>
          </p:cNvSpPr>
          <p:nvPr/>
        </p:nvSpPr>
        <p:spPr bwMode="auto">
          <a:xfrm>
            <a:off x="12039600" y="6705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0" name="Picture 9" descr="A circular diagram of a process&#10;&#10;AI-generated content may be incorrect.">
            <a:extLst>
              <a:ext uri="{FF2B5EF4-FFF2-40B4-BE49-F238E27FC236}">
                <a16:creationId xmlns:a16="http://schemas.microsoft.com/office/drawing/2014/main" id="{75D8E960-3AA9-22EC-7685-3C46A378FF6B}"/>
              </a:ext>
            </a:extLst>
          </p:cNvPr>
          <p:cNvPicPr>
            <a:picLocks noChangeAspect="1"/>
          </p:cNvPicPr>
          <p:nvPr/>
        </p:nvPicPr>
        <p:blipFill>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tretch>
            <a:fillRect/>
          </a:stretch>
        </p:blipFill>
        <p:spPr>
          <a:xfrm>
            <a:off x="18458090" y="7080875"/>
            <a:ext cx="5215346" cy="5219977"/>
          </a:xfrm>
          <a:prstGeom prst="rect">
            <a:avLst/>
          </a:prstGeom>
        </p:spPr>
      </p:pic>
      <p:pic>
        <p:nvPicPr>
          <p:cNvPr id="8" name="Picture 7">
            <a:extLst>
              <a:ext uri="{FF2B5EF4-FFF2-40B4-BE49-F238E27FC236}">
                <a16:creationId xmlns:a16="http://schemas.microsoft.com/office/drawing/2014/main" id="{FB5750EF-0E82-B018-F5FA-FF34B4027D1A}"/>
              </a:ext>
            </a:extLst>
          </p:cNvPr>
          <p:cNvPicPr>
            <a:picLocks noChangeAspect="1"/>
          </p:cNvPicPr>
          <p:nvPr/>
        </p:nvPicPr>
        <p:blipFill>
          <a:blip r:embed="rId6"/>
          <a:stretch>
            <a:fillRect/>
          </a:stretch>
        </p:blipFill>
        <p:spPr>
          <a:xfrm>
            <a:off x="22387504" y="12510"/>
            <a:ext cx="1996496" cy="2176574"/>
          </a:xfrm>
          <a:prstGeom prst="rect">
            <a:avLst/>
          </a:prstGeom>
        </p:spPr>
      </p:pic>
      <p:sp>
        <p:nvSpPr>
          <p:cNvPr id="2" name="TextBox 1">
            <a:extLst>
              <a:ext uri="{FF2B5EF4-FFF2-40B4-BE49-F238E27FC236}">
                <a16:creationId xmlns:a16="http://schemas.microsoft.com/office/drawing/2014/main" id="{AC5EC712-4450-43FC-B492-DEDE81C3F3DA}"/>
              </a:ext>
            </a:extLst>
          </p:cNvPr>
          <p:cNvSpPr txBox="1"/>
          <p:nvPr/>
        </p:nvSpPr>
        <p:spPr>
          <a:xfrm>
            <a:off x="2551343" y="9966721"/>
            <a:ext cx="8463064" cy="126609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78283" tIns="78283" rIns="78283" bIns="78283"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marL="0" marR="0" indent="0" algn="l" defTabSz="1662545" rtl="0" fontAlgn="auto" latinLnBrk="0"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chemeClr val="bg1"/>
                </a:solidFill>
                <a:effectLst/>
                <a:uFillTx/>
                <a:latin typeface="Arial"/>
                <a:ea typeface="Arial"/>
                <a:cs typeface="Arial"/>
                <a:sym typeface="Arial"/>
              </a:rPr>
              <a:t>Vetted by –</a:t>
            </a:r>
            <a:r>
              <a:rPr kumimoji="0" lang="en-US" sz="3600" b="1" i="0" u="none" strike="noStrike" cap="none" spc="0" normalizeH="0" baseline="0" dirty="0" err="1">
                <a:ln>
                  <a:noFill/>
                </a:ln>
                <a:solidFill>
                  <a:schemeClr val="bg1"/>
                </a:solidFill>
                <a:effectLst/>
                <a:uFillTx/>
                <a:latin typeface="Arial"/>
                <a:ea typeface="Arial"/>
                <a:cs typeface="Arial"/>
                <a:sym typeface="Arial"/>
              </a:rPr>
              <a:t>Sh</a:t>
            </a:r>
            <a:r>
              <a:rPr lang="en-US" b="1" dirty="0" err="1">
                <a:solidFill>
                  <a:schemeClr val="bg1"/>
                </a:solidFill>
              </a:rPr>
              <a:t>.</a:t>
            </a:r>
            <a:r>
              <a:rPr kumimoji="0" lang="en-US" sz="3600" b="1" i="0" u="none" strike="noStrike" cap="none" spc="0" normalizeH="0" baseline="0" dirty="0" err="1">
                <a:ln>
                  <a:noFill/>
                </a:ln>
                <a:solidFill>
                  <a:schemeClr val="bg1"/>
                </a:solidFill>
                <a:effectLst/>
                <a:uFillTx/>
                <a:latin typeface="Arial"/>
                <a:ea typeface="Arial"/>
                <a:cs typeface="Arial"/>
                <a:sym typeface="Arial"/>
              </a:rPr>
              <a:t>Pushpendra</a:t>
            </a:r>
            <a:r>
              <a:rPr kumimoji="0" lang="en-US" sz="3600" b="1" i="0" u="none" strike="noStrike" cap="none" spc="0" normalizeH="0" baseline="0" dirty="0">
                <a:ln>
                  <a:noFill/>
                </a:ln>
                <a:solidFill>
                  <a:schemeClr val="bg1"/>
                </a:solidFill>
                <a:effectLst/>
                <a:uFillTx/>
                <a:latin typeface="Arial"/>
                <a:ea typeface="Arial"/>
                <a:cs typeface="Arial"/>
                <a:sym typeface="Arial"/>
              </a:rPr>
              <a:t> Kumar, DC  </a:t>
            </a:r>
          </a:p>
          <a:p>
            <a:pPr marL="0" marR="0" indent="0" algn="l" defTabSz="1662545" rtl="0" fontAlgn="auto" latinLnBrk="0" hangingPunct="0">
              <a:lnSpc>
                <a:spcPct val="100000"/>
              </a:lnSpc>
              <a:spcBef>
                <a:spcPts val="0"/>
              </a:spcBef>
              <a:spcAft>
                <a:spcPts val="0"/>
              </a:spcAft>
              <a:buClrTx/>
              <a:buSzTx/>
              <a:buFontTx/>
              <a:buNone/>
              <a:tabLst/>
            </a:pPr>
            <a:r>
              <a:rPr lang="en-US" b="1" dirty="0">
                <a:solidFill>
                  <a:schemeClr val="bg1"/>
                </a:solidFill>
              </a:rPr>
              <a:t>                    2 BN NDRF </a:t>
            </a:r>
            <a:endParaRPr kumimoji="0" lang="en-US" sz="3600" b="1" i="0" u="none" strike="noStrike" cap="none" spc="0" normalizeH="0" baseline="0" dirty="0">
              <a:ln>
                <a:noFill/>
              </a:ln>
              <a:solidFill>
                <a:schemeClr val="bg1"/>
              </a:solidFill>
              <a:effectLst/>
              <a:uFillTx/>
              <a:latin typeface="Arial"/>
              <a:ea typeface="Arial"/>
              <a:cs typeface="Arial"/>
              <a:sym typeface="Aria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r>
              <a:rPr lang="en-US" sz="4800" dirty="0"/>
              <a:t>:</a:t>
            </a:r>
          </a:p>
        </p:txBody>
      </p:sp>
      <p:sp>
        <p:nvSpPr>
          <p:cNvPr id="6" name="OBJECTIVES">
            <a:extLst>
              <a:ext uri="{FF2B5EF4-FFF2-40B4-BE49-F238E27FC236}">
                <a16:creationId xmlns:a16="http://schemas.microsoft.com/office/drawing/2014/main" id="{D3DB3725-B6EF-8DE8-0BDC-B71D6415B706}"/>
              </a:ext>
            </a:extLst>
          </p:cNvPr>
          <p:cNvSpPr txBox="1"/>
          <p:nvPr/>
        </p:nvSpPr>
        <p:spPr>
          <a:xfrm>
            <a:off x="8661373" y="787889"/>
            <a:ext cx="2806256" cy="126609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a:t>
            </a:r>
            <a:endParaRPr dirty="0"/>
          </a:p>
        </p:txBody>
      </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2" name="List two steps to treat a closed wound.…">
            <a:extLst>
              <a:ext uri="{FF2B5EF4-FFF2-40B4-BE49-F238E27FC236}">
                <a16:creationId xmlns:a16="http://schemas.microsoft.com/office/drawing/2014/main" id="{EBC88503-D9C9-8469-8868-CB6A6E8838C2}"/>
              </a:ext>
            </a:extLst>
          </p:cNvPr>
          <p:cNvSpPr txBox="1"/>
          <p:nvPr/>
        </p:nvSpPr>
        <p:spPr>
          <a:xfrm>
            <a:off x="11451002" y="4793811"/>
            <a:ext cx="11469939" cy="51030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आपातकालीन संचालन केंद्र और उसके प्रकारों से परिचित</a:t>
            </a:r>
            <a:r>
              <a:rPr lang="hi-IN" sz="4800" dirty="0"/>
              <a:t> </a:t>
            </a:r>
            <a:r>
              <a:rPr lang="hi-IN" sz="4800" dirty="0">
                <a:solidFill>
                  <a:srgbClr val="FF0000"/>
                </a:solidFill>
              </a:rPr>
              <a:t>होना</a:t>
            </a:r>
            <a:r>
              <a:rPr lang="hi-IN" dirty="0"/>
              <a:t> । </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ईओसी की 05 प्रमुख विशेषताएं</a:t>
            </a:r>
            <a:r>
              <a:rPr lang="hi-IN" sz="4800" dirty="0">
                <a:sym typeface="Open Sans"/>
              </a:rPr>
              <a:t> </a:t>
            </a:r>
            <a:r>
              <a:rPr lang="hi-IN" sz="4800" dirty="0">
                <a:solidFill>
                  <a:srgbClr val="FF0000"/>
                </a:solidFill>
                <a:sym typeface="Open Sans"/>
              </a:rPr>
              <a:t>जान</a:t>
            </a:r>
            <a:r>
              <a:rPr lang="hi-IN" sz="4800" dirty="0">
                <a:solidFill>
                  <a:srgbClr val="FF0000"/>
                </a:solidFill>
              </a:rPr>
              <a:t>ना</a:t>
            </a:r>
            <a:r>
              <a:rPr lang="hi-IN" sz="4800" dirty="0">
                <a:sym typeface="Open Sans"/>
              </a:rPr>
              <a:t> </a:t>
            </a:r>
            <a:r>
              <a:rPr lang="hi-IN" dirty="0"/>
              <a:t>।</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ईओसी के 06 महत्वपूर्ण कार्य</a:t>
            </a:r>
            <a:r>
              <a:rPr lang="hi-IN" sz="4800" dirty="0">
                <a:sym typeface="Open Sans"/>
              </a:rPr>
              <a:t> </a:t>
            </a:r>
            <a:r>
              <a:rPr lang="hi-IN" sz="4800" dirty="0">
                <a:solidFill>
                  <a:srgbClr val="FF0000"/>
                </a:solidFill>
                <a:sym typeface="Open Sans"/>
              </a:rPr>
              <a:t>जान</a:t>
            </a:r>
            <a:r>
              <a:rPr lang="hi-IN" sz="4800" dirty="0">
                <a:solidFill>
                  <a:srgbClr val="FF0000"/>
                </a:solidFill>
              </a:rPr>
              <a:t>ना</a:t>
            </a:r>
            <a:r>
              <a:rPr lang="hi-IN" sz="4800" dirty="0">
                <a:sym typeface="Open Sans"/>
              </a:rPr>
              <a:t> </a:t>
            </a:r>
            <a:r>
              <a:rPr lang="hi-IN" dirty="0"/>
              <a:t>।</a:t>
            </a:r>
            <a:endParaRPr dirty="0"/>
          </a:p>
        </p:txBody>
      </p:sp>
      <p:grpSp>
        <p:nvGrpSpPr>
          <p:cNvPr id="3" name="Group">
            <a:extLst>
              <a:ext uri="{FF2B5EF4-FFF2-40B4-BE49-F238E27FC236}">
                <a16:creationId xmlns:a16="http://schemas.microsoft.com/office/drawing/2014/main" id="{8B29F151-C2FD-2760-8D02-12B45828F2B8}"/>
              </a:ext>
            </a:extLst>
          </p:cNvPr>
          <p:cNvGrpSpPr/>
          <p:nvPr/>
        </p:nvGrpSpPr>
        <p:grpSpPr>
          <a:xfrm>
            <a:off x="9844663" y="4793811"/>
            <a:ext cx="1219201" cy="1681958"/>
            <a:chOff x="0" y="115975"/>
            <a:chExt cx="1219200" cy="1681957"/>
          </a:xfrm>
        </p:grpSpPr>
        <p:sp>
          <p:nvSpPr>
            <p:cNvPr id="5" name="Circle">
              <a:extLst>
                <a:ext uri="{FF2B5EF4-FFF2-40B4-BE49-F238E27FC236}">
                  <a16:creationId xmlns:a16="http://schemas.microsoft.com/office/drawing/2014/main" id="{A2CF8A5D-63AF-0550-745A-87A9FACA797A}"/>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1">
              <a:extLst>
                <a:ext uri="{FF2B5EF4-FFF2-40B4-BE49-F238E27FC236}">
                  <a16:creationId xmlns:a16="http://schemas.microsoft.com/office/drawing/2014/main" id="{C9CBD52F-5810-657C-5DB9-93367EE39DA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6" name="Group">
            <a:extLst>
              <a:ext uri="{FF2B5EF4-FFF2-40B4-BE49-F238E27FC236}">
                <a16:creationId xmlns:a16="http://schemas.microsoft.com/office/drawing/2014/main" id="{08DADF9C-5398-2401-4FC4-D7AE40380090}"/>
              </a:ext>
            </a:extLst>
          </p:cNvPr>
          <p:cNvGrpSpPr/>
          <p:nvPr/>
        </p:nvGrpSpPr>
        <p:grpSpPr>
          <a:xfrm>
            <a:off x="9892363" y="7006947"/>
            <a:ext cx="1219201" cy="1681958"/>
            <a:chOff x="0" y="115975"/>
            <a:chExt cx="1219200" cy="1681957"/>
          </a:xfrm>
        </p:grpSpPr>
        <p:sp>
          <p:nvSpPr>
            <p:cNvPr id="17" name="Circle">
              <a:extLst>
                <a:ext uri="{FF2B5EF4-FFF2-40B4-BE49-F238E27FC236}">
                  <a16:creationId xmlns:a16="http://schemas.microsoft.com/office/drawing/2014/main" id="{8FBE3C0A-15F5-0E5E-B830-BF6C48A0D876}"/>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2">
              <a:extLst>
                <a:ext uri="{FF2B5EF4-FFF2-40B4-BE49-F238E27FC236}">
                  <a16:creationId xmlns:a16="http://schemas.microsoft.com/office/drawing/2014/main" id="{35D8AC1A-4264-2AA1-BAA4-1BDF77B0C62F}"/>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19" name="Group">
            <a:extLst>
              <a:ext uri="{FF2B5EF4-FFF2-40B4-BE49-F238E27FC236}">
                <a16:creationId xmlns:a16="http://schemas.microsoft.com/office/drawing/2014/main" id="{0D759317-3EBB-A115-0ADE-46E1553D198C}"/>
              </a:ext>
            </a:extLst>
          </p:cNvPr>
          <p:cNvGrpSpPr/>
          <p:nvPr/>
        </p:nvGrpSpPr>
        <p:grpSpPr>
          <a:xfrm>
            <a:off x="9908162" y="8916306"/>
            <a:ext cx="1219201" cy="1681958"/>
            <a:chOff x="0" y="141375"/>
            <a:chExt cx="1219200" cy="1681957"/>
          </a:xfrm>
        </p:grpSpPr>
        <p:sp>
          <p:nvSpPr>
            <p:cNvPr id="20" name="Circle">
              <a:extLst>
                <a:ext uri="{FF2B5EF4-FFF2-40B4-BE49-F238E27FC236}">
                  <a16:creationId xmlns:a16="http://schemas.microsoft.com/office/drawing/2014/main" id="{F9DC0021-9CFD-8817-3C96-3E2D63C5312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1" name="3">
              <a:extLst>
                <a:ext uri="{FF2B5EF4-FFF2-40B4-BE49-F238E27FC236}">
                  <a16:creationId xmlns:a16="http://schemas.microsoft.com/office/drawing/2014/main" id="{6EBD057F-C604-9D19-CD55-A353B8988AE9}"/>
                </a:ext>
              </a:extLst>
            </p:cNvPr>
            <p:cNvSpPr txBox="1"/>
            <p:nvPr/>
          </p:nvSpPr>
          <p:spPr>
            <a:xfrm>
              <a:off x="287204" y="1413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pic>
        <p:nvPicPr>
          <p:cNvPr id="7" name="Picture 6">
            <a:extLst>
              <a:ext uri="{FF2B5EF4-FFF2-40B4-BE49-F238E27FC236}">
                <a16:creationId xmlns:a16="http://schemas.microsoft.com/office/drawing/2014/main" id="{FB5750EF-0E82-B018-F5FA-FF34B4027D1A}"/>
              </a:ext>
            </a:extLst>
          </p:cNvPr>
          <p:cNvPicPr>
            <a:picLocks noChangeAspect="1"/>
          </p:cNvPicPr>
          <p:nvPr/>
        </p:nvPicPr>
        <p:blipFill>
          <a:blip r:embed="rId2"/>
          <a:stretch>
            <a:fillRect/>
          </a:stretch>
        </p:blipFill>
        <p:spPr>
          <a:xfrm>
            <a:off x="22116065" y="123156"/>
            <a:ext cx="1996496" cy="2176574"/>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A287-F30E-965F-8CE8-767FBC7C07C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F5718F69-9DD9-9433-D379-32CAAFCAE4EB}"/>
              </a:ext>
            </a:extLst>
          </p:cNvPr>
          <p:cNvSpPr txBox="1">
            <a:spLocks/>
          </p:cNvSpPr>
          <p:nvPr/>
        </p:nvSpPr>
        <p:spPr>
          <a:xfrm>
            <a:off x="577892" y="2703577"/>
            <a:ext cx="7627938" cy="7756525"/>
          </a:xfrm>
          <a:prstGeom prst="rect">
            <a:avLst/>
          </a:prstGeom>
          <a:solidFill>
            <a:srgbClr val="E46C0A"/>
          </a:solidFill>
        </p:spPr>
        <p:txBody>
          <a:bodyPr lIns="89235" tIns="89235" rIns="89235" bIns="89235"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r>
              <a:rPr lang="hi-IN" sz="4800" dirty="0"/>
              <a:t>इस पाठ को पूरा करने पर, आप निम्न में सक्षम होंगे:</a:t>
            </a:r>
            <a:endParaRPr lang="en-US" sz="4800" dirty="0"/>
          </a:p>
        </p:txBody>
      </p:sp>
      <p:sp>
        <p:nvSpPr>
          <p:cNvPr id="6" name="OBJECTIVES">
            <a:extLst>
              <a:ext uri="{FF2B5EF4-FFF2-40B4-BE49-F238E27FC236}">
                <a16:creationId xmlns:a16="http://schemas.microsoft.com/office/drawing/2014/main" id="{800CDD3E-D678-F499-FEBF-63CF25662869}"/>
              </a:ext>
            </a:extLst>
          </p:cNvPr>
          <p:cNvSpPr txBox="1"/>
          <p:nvPr/>
        </p:nvSpPr>
        <p:spPr>
          <a:xfrm>
            <a:off x="8661373" y="787889"/>
            <a:ext cx="5351166" cy="140116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dirty="0"/>
              <a:t>OBJECTIVES</a:t>
            </a:r>
          </a:p>
        </p:txBody>
      </p:sp>
      <p:sp>
        <p:nvSpPr>
          <p:cNvPr id="14" name="Slide Number">
            <a:extLst>
              <a:ext uri="{FF2B5EF4-FFF2-40B4-BE49-F238E27FC236}">
                <a16:creationId xmlns:a16="http://schemas.microsoft.com/office/drawing/2014/main" id="{604411A1-C3C6-2F4F-82AF-C46323EE4C08}"/>
              </a:ext>
            </a:extLst>
          </p:cNvPr>
          <p:cNvSpPr txBox="1">
            <a:spLocks noGrp="1"/>
          </p:cNvSpPr>
          <p:nvPr>
            <p:ph type="sldNum" sz="quarter" idx="2"/>
          </p:nvPr>
        </p:nvSpPr>
        <p:spPr>
          <a:xfrm>
            <a:off x="22920941" y="12813338"/>
            <a:ext cx="386744" cy="677269"/>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3</a:t>
            </a:fld>
            <a:endParaRPr/>
          </a:p>
        </p:txBody>
      </p:sp>
      <p:sp>
        <p:nvSpPr>
          <p:cNvPr id="11" name="List the steps for pre-hospital treatment of abdominal and genital injuries.…">
            <a:extLst>
              <a:ext uri="{FF2B5EF4-FFF2-40B4-BE49-F238E27FC236}">
                <a16:creationId xmlns:a16="http://schemas.microsoft.com/office/drawing/2014/main" id="{BEF55332-CC02-5DD3-398F-EB9D59495A1F}"/>
              </a:ext>
            </a:extLst>
          </p:cNvPr>
          <p:cNvSpPr txBox="1"/>
          <p:nvPr/>
        </p:nvSpPr>
        <p:spPr>
          <a:xfrm>
            <a:off x="11312968" y="5612025"/>
            <a:ext cx="12016584" cy="33692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ईओसी के 03 विभिन्न स्तर और उनके कार्य की सूची </a:t>
            </a:r>
            <a:r>
              <a:rPr lang="hi-IN" dirty="0">
                <a:solidFill>
                  <a:srgbClr val="FF0000"/>
                </a:solidFill>
              </a:rPr>
              <a:t>बनाना</a:t>
            </a:r>
            <a:r>
              <a:rPr lang="hi-IN" dirty="0"/>
              <a:t>।</a:t>
            </a:r>
            <a:endParaRPr lang="en-IN" dirty="0"/>
          </a:p>
          <a:p>
            <a:pPr lvl="1" indent="0" defTabSz="1896340">
              <a:spcBef>
                <a:spcPts val="1000"/>
              </a:spcBef>
              <a:tabLst>
                <a:tab pos="2286000" algn="l"/>
                <a:tab pos="3644900" algn="l"/>
                <a:tab pos="5029200" algn="l"/>
                <a:tab pos="6388100" algn="l"/>
              </a:tabLst>
              <a:defRPr sz="4800">
                <a:latin typeface="Open Sans"/>
                <a:ea typeface="Open Sans"/>
                <a:cs typeface="Open Sans"/>
                <a:sym typeface="Open Sans"/>
              </a:defRPr>
            </a:pPr>
            <a:r>
              <a:rPr lang="hi-IN" dirty="0"/>
              <a:t>
ईओसी संरचना और परिचालन प्रक्रिया को </a:t>
            </a:r>
            <a:r>
              <a:rPr lang="hi-IN" sz="4800" dirty="0">
                <a:solidFill>
                  <a:srgbClr val="FF0000"/>
                </a:solidFill>
                <a:sym typeface="Open Sans"/>
              </a:rPr>
              <a:t>जान</a:t>
            </a:r>
            <a:r>
              <a:rPr lang="hi-IN" dirty="0">
                <a:solidFill>
                  <a:srgbClr val="FF0000"/>
                </a:solidFill>
              </a:rPr>
              <a:t>ना</a:t>
            </a:r>
            <a:r>
              <a:rPr lang="hi-IN" sz="4800" dirty="0">
                <a:sym typeface="Open Sans"/>
              </a:rPr>
              <a:t> </a:t>
            </a:r>
            <a:r>
              <a:rPr lang="hi-IN" dirty="0"/>
              <a:t>।</a:t>
            </a:r>
            <a:endParaRPr dirty="0"/>
          </a:p>
        </p:txBody>
      </p:sp>
      <p:grpSp>
        <p:nvGrpSpPr>
          <p:cNvPr id="12" name="Group">
            <a:extLst>
              <a:ext uri="{FF2B5EF4-FFF2-40B4-BE49-F238E27FC236}">
                <a16:creationId xmlns:a16="http://schemas.microsoft.com/office/drawing/2014/main" id="{9E26B23D-EC0D-D259-AA03-DBA601374870}"/>
              </a:ext>
            </a:extLst>
          </p:cNvPr>
          <p:cNvGrpSpPr/>
          <p:nvPr/>
        </p:nvGrpSpPr>
        <p:grpSpPr>
          <a:xfrm>
            <a:off x="9844663" y="8104157"/>
            <a:ext cx="1219201" cy="1681958"/>
            <a:chOff x="0" y="128675"/>
            <a:chExt cx="1219200" cy="1681957"/>
          </a:xfrm>
        </p:grpSpPr>
        <p:sp>
          <p:nvSpPr>
            <p:cNvPr id="13" name="Circle">
              <a:extLst>
                <a:ext uri="{FF2B5EF4-FFF2-40B4-BE49-F238E27FC236}">
                  <a16:creationId xmlns:a16="http://schemas.microsoft.com/office/drawing/2014/main" id="{086D5DC9-3E03-A6E4-D284-B105E33ADEBD}"/>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5" name="5">
              <a:extLst>
                <a:ext uri="{FF2B5EF4-FFF2-40B4-BE49-F238E27FC236}">
                  <a16:creationId xmlns:a16="http://schemas.microsoft.com/office/drawing/2014/main" id="{4A2604BD-E1FB-C4CE-2AE1-B6BB6C11DCCA}"/>
                </a:ext>
              </a:extLst>
            </p:cNvPr>
            <p:cNvSpPr txBox="1"/>
            <p:nvPr/>
          </p:nvSpPr>
          <p:spPr>
            <a:xfrm>
              <a:off x="261804" y="1286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grpSp>
        <p:nvGrpSpPr>
          <p:cNvPr id="16" name="Group">
            <a:extLst>
              <a:ext uri="{FF2B5EF4-FFF2-40B4-BE49-F238E27FC236}">
                <a16:creationId xmlns:a16="http://schemas.microsoft.com/office/drawing/2014/main" id="{50C4015E-D5DA-D2A7-2FE8-CA0535FA3608}"/>
              </a:ext>
            </a:extLst>
          </p:cNvPr>
          <p:cNvGrpSpPr/>
          <p:nvPr/>
        </p:nvGrpSpPr>
        <p:grpSpPr>
          <a:xfrm>
            <a:off x="9844663" y="5649505"/>
            <a:ext cx="1219201" cy="1681958"/>
            <a:chOff x="0" y="115975"/>
            <a:chExt cx="1219200" cy="1681957"/>
          </a:xfrm>
        </p:grpSpPr>
        <p:sp>
          <p:nvSpPr>
            <p:cNvPr id="17" name="Circle">
              <a:extLst>
                <a:ext uri="{FF2B5EF4-FFF2-40B4-BE49-F238E27FC236}">
                  <a16:creationId xmlns:a16="http://schemas.microsoft.com/office/drawing/2014/main" id="{BF50029C-F771-45F8-94B5-4E7555B5F7F2}"/>
                </a:ext>
              </a:extLst>
            </p:cNvPr>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8" name="4">
              <a:extLst>
                <a:ext uri="{FF2B5EF4-FFF2-40B4-BE49-F238E27FC236}">
                  <a16:creationId xmlns:a16="http://schemas.microsoft.com/office/drawing/2014/main" id="{F8220238-A431-8733-1830-5F2927E9F2D4}"/>
                </a:ext>
              </a:extLst>
            </p:cNvPr>
            <p:cNvSpPr txBox="1"/>
            <p:nvPr/>
          </p:nvSpPr>
          <p:spPr>
            <a:xfrm>
              <a:off x="2491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pic>
        <p:nvPicPr>
          <p:cNvPr id="2" name="Picture 1">
            <a:extLst>
              <a:ext uri="{FF2B5EF4-FFF2-40B4-BE49-F238E27FC236}">
                <a16:creationId xmlns:a16="http://schemas.microsoft.com/office/drawing/2014/main" id="{5E9AAE57-8C0F-ACA7-77C1-038763E15BFF}"/>
              </a:ext>
            </a:extLst>
          </p:cNvPr>
          <p:cNvPicPr>
            <a:picLocks noChangeAspect="1"/>
          </p:cNvPicPr>
          <p:nvPr/>
        </p:nvPicPr>
        <p:blipFill>
          <a:blip r:embed="rId2"/>
          <a:stretch>
            <a:fillRect/>
          </a:stretch>
        </p:blipFill>
        <p:spPr>
          <a:xfrm>
            <a:off x="22116065" y="123156"/>
            <a:ext cx="1996496" cy="2176574"/>
          </a:xfrm>
          <a:prstGeom prst="rect">
            <a:avLst/>
          </a:prstGeom>
        </p:spPr>
      </p:pic>
    </p:spTree>
    <p:extLst>
      <p:ext uri="{BB962C8B-B14F-4D97-AF65-F5344CB8AC3E}">
        <p14:creationId xmlns:p14="http://schemas.microsoft.com/office/powerpoint/2010/main" val="317323362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a:extLst>
              <a:ext uri="{FF2B5EF4-FFF2-40B4-BE49-F238E27FC236}">
                <a16:creationId xmlns:a16="http://schemas.microsoft.com/office/drawing/2014/main" id="{8D5DA404-EFE2-71B0-8628-2A8D6FF505BA}"/>
              </a:ext>
            </a:extLst>
          </p:cNvPr>
          <p:cNvSpPr txBox="1"/>
          <p:nvPr/>
        </p:nvSpPr>
        <p:spPr>
          <a:xfrm>
            <a:off x="2449873" y="3583466"/>
            <a:ext cx="20536250" cy="1659557"/>
          </a:xfrm>
          <a:prstGeom prst="rect">
            <a:avLst/>
          </a:prstGeom>
          <a:noFill/>
        </p:spPr>
        <p:txBody>
          <a:bodyPr wrap="square">
            <a:spAutoFit/>
          </a:bodyPr>
          <a:lstStyle/>
          <a:p>
            <a:pPr marL="1082676" lvl="1" indent="-895350">
              <a:lnSpc>
                <a:spcPct val="90000"/>
              </a:lnSpc>
              <a:buFont typeface="Wingdings" panose="05000000000000000000" pitchFamily="2" charset="2"/>
              <a:buChar char="Ø"/>
              <a:defRPr/>
            </a:pPr>
            <a:r>
              <a:rPr lang="hi-IN" altLang="en-US" sz="5600" dirty="0">
                <a:solidFill>
                  <a:srgbClr val="0000CC"/>
                </a:solidFill>
                <a:latin typeface="Arial Black" panose="020B0A04020102020204" pitchFamily="34" charset="0"/>
                <a:cs typeface="Arial" panose="020B0604020202020204" pitchFamily="34" charset="0"/>
              </a:rPr>
              <a:t>आपातकाल - एक गंभीर घटना जिसके लिए तत्काल कार्रवाई की आवश्यकता है</a:t>
            </a:r>
            <a:endParaRPr lang="en-US" altLang="en-US" sz="5600" kern="1200" dirty="0">
              <a:solidFill>
                <a:srgbClr val="0000CC"/>
              </a:solidFill>
              <a:latin typeface="Arial" panose="020B0604020202020204" pitchFamily="34" charset="0"/>
              <a:ea typeface="Arial Unicode MS"/>
              <a:cs typeface="Arial" panose="020B0604020202020204" pitchFamily="34" charset="0"/>
            </a:endParaRPr>
          </a:p>
        </p:txBody>
      </p:sp>
      <p:sp>
        <p:nvSpPr>
          <p:cNvPr id="5" name="TextBox 4">
            <a:extLst>
              <a:ext uri="{FF2B5EF4-FFF2-40B4-BE49-F238E27FC236}">
                <a16:creationId xmlns:a16="http://schemas.microsoft.com/office/drawing/2014/main" id="{F85356FD-D736-A033-6B7D-E22DEFADC45B}"/>
              </a:ext>
            </a:extLst>
          </p:cNvPr>
          <p:cNvSpPr txBox="1"/>
          <p:nvPr/>
        </p:nvSpPr>
        <p:spPr>
          <a:xfrm>
            <a:off x="2449869" y="5655874"/>
            <a:ext cx="20536250" cy="883960"/>
          </a:xfrm>
          <a:prstGeom prst="rect">
            <a:avLst/>
          </a:prstGeom>
          <a:noFill/>
        </p:spPr>
        <p:txBody>
          <a:bodyPr wrap="square">
            <a:spAutoFit/>
          </a:bodyPr>
          <a:lstStyle/>
          <a:p>
            <a:pPr marL="1082676" lvl="1" indent="-895350">
              <a:lnSpc>
                <a:spcPct val="90000"/>
              </a:lnSpc>
              <a:buFont typeface="Wingdings" panose="05000000000000000000" pitchFamily="2" charset="2"/>
              <a:buChar char="Ø"/>
              <a:defRPr/>
            </a:pPr>
            <a:r>
              <a:rPr lang="hi-IN" altLang="en-US" sz="5600" dirty="0">
                <a:solidFill>
                  <a:srgbClr val="FF0000"/>
                </a:solidFill>
                <a:latin typeface="Arial Black" panose="020B0A04020102020204" pitchFamily="34" charset="0"/>
                <a:cs typeface="Arial" panose="020B0604020202020204" pitchFamily="34" charset="0"/>
              </a:rPr>
              <a:t>ऑपरेशन - प्रतिक्रिया, बचाव और राहत की प्रक्रिया</a:t>
            </a:r>
            <a:endParaRPr lang="en-US" altLang="en-US" sz="5600" kern="1200" dirty="0">
              <a:solidFill>
                <a:srgbClr val="FF0000"/>
              </a:solidFill>
              <a:latin typeface="Arial" panose="020B0604020202020204" pitchFamily="34" charset="0"/>
              <a:ea typeface="Arial Unicode MS"/>
              <a:cs typeface="Arial" panose="020B0604020202020204" pitchFamily="34" charset="0"/>
            </a:endParaRPr>
          </a:p>
        </p:txBody>
      </p:sp>
      <p:sp>
        <p:nvSpPr>
          <p:cNvPr id="6" name="TextBox 5">
            <a:extLst>
              <a:ext uri="{FF2B5EF4-FFF2-40B4-BE49-F238E27FC236}">
                <a16:creationId xmlns:a16="http://schemas.microsoft.com/office/drawing/2014/main" id="{4D5892E8-5DCF-23D5-C1FC-88BA13AF21B7}"/>
              </a:ext>
            </a:extLst>
          </p:cNvPr>
          <p:cNvSpPr txBox="1"/>
          <p:nvPr/>
        </p:nvSpPr>
        <p:spPr>
          <a:xfrm>
            <a:off x="2449869" y="8060126"/>
            <a:ext cx="21166876" cy="883960"/>
          </a:xfrm>
          <a:prstGeom prst="rect">
            <a:avLst/>
          </a:prstGeom>
          <a:noFill/>
        </p:spPr>
        <p:txBody>
          <a:bodyPr wrap="square">
            <a:spAutoFit/>
          </a:bodyPr>
          <a:lstStyle/>
          <a:p>
            <a:pPr marL="1082676" lvl="1" indent="-895350">
              <a:lnSpc>
                <a:spcPct val="90000"/>
              </a:lnSpc>
              <a:buFont typeface="Wingdings" panose="05000000000000000000" pitchFamily="2" charset="2"/>
              <a:buChar char="Ø"/>
              <a:defRPr/>
            </a:pPr>
            <a:r>
              <a:rPr lang="hi-IN" altLang="en-US" sz="5600" dirty="0">
                <a:solidFill>
                  <a:schemeClr val="bg2">
                    <a:lumMod val="10000"/>
                  </a:schemeClr>
                </a:solidFill>
                <a:latin typeface="Arial Black" panose="020B0A04020102020204" pitchFamily="34" charset="0"/>
                <a:cs typeface="Arial" panose="020B0604020202020204" pitchFamily="34" charset="0"/>
              </a:rPr>
              <a:t>केंद्र - संचालन के प्रबंधन के लिए जिम्मेदार संस्थागत संगठन</a:t>
            </a:r>
            <a:endParaRPr lang="en-US" altLang="en-US" sz="5600" kern="1200" dirty="0">
              <a:solidFill>
                <a:schemeClr val="bg2">
                  <a:lumMod val="10000"/>
                </a:schemeClr>
              </a:solidFill>
              <a:latin typeface="Arial" panose="020B0604020202020204" pitchFamily="34" charset="0"/>
              <a:ea typeface="Arial Unicode MS"/>
              <a:cs typeface="Arial" panose="020B0604020202020204" pitchFamily="34" charset="0"/>
            </a:endParaRPr>
          </a:p>
        </p:txBody>
      </p:sp>
      <p:pic>
        <p:nvPicPr>
          <p:cNvPr id="2" name="Picture 1">
            <a:extLst>
              <a:ext uri="{FF2B5EF4-FFF2-40B4-BE49-F238E27FC236}">
                <a16:creationId xmlns:a16="http://schemas.microsoft.com/office/drawing/2014/main" id="{7801C3DC-0240-83EA-E35E-135FF6E60C1B}"/>
              </a:ext>
            </a:extLst>
          </p:cNvPr>
          <p:cNvPicPr>
            <a:picLocks noChangeAspect="1"/>
          </p:cNvPicPr>
          <p:nvPr/>
        </p:nvPicPr>
        <p:blipFill>
          <a:blip r:embed="rId2"/>
          <a:stretch>
            <a:fillRect/>
          </a:stretch>
        </p:blipFill>
        <p:spPr>
          <a:xfrm>
            <a:off x="22116065" y="123156"/>
            <a:ext cx="1996496" cy="2176574"/>
          </a:xfrm>
          <a:prstGeom prst="rect">
            <a:avLst/>
          </a:prstGeom>
        </p:spPr>
      </p:pic>
      <p:pic>
        <p:nvPicPr>
          <p:cNvPr id="3" name="Picture 2">
            <a:extLst>
              <a:ext uri="{FF2B5EF4-FFF2-40B4-BE49-F238E27FC236}">
                <a16:creationId xmlns:a16="http://schemas.microsoft.com/office/drawing/2014/main" id="{B2172C94-4C34-2BED-FD74-C210F92D70BD}"/>
              </a:ext>
            </a:extLst>
          </p:cNvPr>
          <p:cNvPicPr>
            <a:picLocks noChangeAspect="1"/>
          </p:cNvPicPr>
          <p:nvPr/>
        </p:nvPicPr>
        <p:blipFill>
          <a:blip r:embed="rId2"/>
          <a:stretch>
            <a:fillRect/>
          </a:stretch>
        </p:blipFill>
        <p:spPr>
          <a:xfrm>
            <a:off x="22116065" y="112180"/>
            <a:ext cx="1996496" cy="2176574"/>
          </a:xfrm>
          <a:prstGeom prst="rect">
            <a:avLst/>
          </a:prstGeom>
        </p:spPr>
      </p:pic>
    </p:spTree>
    <p:extLst>
      <p:ext uri="{BB962C8B-B14F-4D97-AF65-F5344CB8AC3E}">
        <p14:creationId xmlns:p14="http://schemas.microsoft.com/office/powerpoint/2010/main" val="7397985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8385D-1271-4415-1D3C-F3B1263B623D}"/>
            </a:ext>
          </a:extLst>
        </p:cNvPr>
        <p:cNvGrpSpPr/>
        <p:nvPr/>
      </p:nvGrpSpPr>
      <p:grpSpPr>
        <a:xfrm>
          <a:off x="0" y="0"/>
          <a:ext cx="0" cy="0"/>
          <a:chOff x="0" y="0"/>
          <a:chExt cx="0" cy="0"/>
        </a:xfrm>
      </p:grpSpPr>
      <p:sp>
        <p:nvSpPr>
          <p:cNvPr id="2" name="Abdominal Injury">
            <a:extLst>
              <a:ext uri="{FF2B5EF4-FFF2-40B4-BE49-F238E27FC236}">
                <a16:creationId xmlns:a16="http://schemas.microsoft.com/office/drawing/2014/main" id="{2AB2C0AC-F30F-4877-85C6-340A71A37181}"/>
              </a:ext>
            </a:extLst>
          </p:cNvPr>
          <p:cNvSpPr txBox="1"/>
          <p:nvPr/>
        </p:nvSpPr>
        <p:spPr>
          <a:xfrm>
            <a:off x="1077422" y="2177840"/>
            <a:ext cx="8312799"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pPr>
              <a:lnSpc>
                <a:spcPct val="100000"/>
              </a:lnSpc>
            </a:pPr>
            <a:r>
              <a:rPr lang="hi-IN"/>
              <a:t>आपातकालीन संचालन केंद्र</a:t>
            </a:r>
            <a:endParaRPr dirty="0"/>
          </a:p>
        </p:txBody>
      </p:sp>
      <p:sp>
        <p:nvSpPr>
          <p:cNvPr id="6" name="Signs and Symptoms">
            <a:extLst>
              <a:ext uri="{FF2B5EF4-FFF2-40B4-BE49-F238E27FC236}">
                <a16:creationId xmlns:a16="http://schemas.microsoft.com/office/drawing/2014/main" id="{F6C915AC-0231-2B0C-3986-06C528B056BC}"/>
              </a:ext>
            </a:extLst>
          </p:cNvPr>
          <p:cNvSpPr txBox="1"/>
          <p:nvPr/>
        </p:nvSpPr>
        <p:spPr>
          <a:xfrm>
            <a:off x="5878246" y="4954865"/>
            <a:ext cx="15645252" cy="7370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lstStyle>
            <a:lvl1pPr defTabSz="1896340">
              <a:tabLst>
                <a:tab pos="2286000" algn="l"/>
                <a:tab pos="3644900" algn="l"/>
                <a:tab pos="5029200" algn="l"/>
                <a:tab pos="6388100" algn="l"/>
              </a:tabLst>
              <a:defRPr sz="6000">
                <a:latin typeface="Open Sans Semibold"/>
                <a:ea typeface="Open Sans Semibold"/>
                <a:cs typeface="Open Sans Semibold"/>
                <a:sym typeface="Open Sans Semibold"/>
              </a:defRPr>
            </a:lvl1pPr>
          </a:lstStyle>
          <a:p>
            <a:pPr algn="just"/>
            <a:r>
              <a:rPr lang="hi-IN">
                <a:solidFill>
                  <a:schemeClr val="tx1"/>
                </a:solidFill>
                <a:latin typeface="Open Sans" panose="020B0606030504020204" pitchFamily="34" charset="0"/>
                <a:ea typeface="Open Sans" panose="020B0606030504020204" pitchFamily="34" charset="0"/>
                <a:cs typeface="Open Sans" panose="020B0606030504020204" pitchFamily="34" charset="0"/>
              </a:rPr>
              <a:t>एक ईओसी केंद्र बिंदु है जहां विभिन्न संगठन आपात स्थिति के दौरान प्रतिक्रिया और पुनर्प्राप्ति कार्यों और संसाधनों के समन्वय के लिए एक साथ आते हैं। इन केंद्रों को वैकल्पिक रूप से कमांड सेंटर, कंट्रोल रूम, सिचुएशन रूम या क्राइसिस मैनेजमेंट सेंटर कहा जा सकता है।</a:t>
            </a:r>
            <a:endParaRPr lang="en-IN"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E1F559AB-4F98-D020-1DE2-F50A70D9D2E2}"/>
              </a:ext>
            </a:extLst>
          </p:cNvPr>
          <p:cNvPicPr>
            <a:picLocks noChangeAspect="1"/>
          </p:cNvPicPr>
          <p:nvPr/>
        </p:nvPicPr>
        <p:blipFill>
          <a:blip r:embed="rId2"/>
          <a:stretch>
            <a:fillRect/>
          </a:stretch>
        </p:blipFill>
        <p:spPr>
          <a:xfrm>
            <a:off x="22116065" y="123156"/>
            <a:ext cx="1996496" cy="2176574"/>
          </a:xfrm>
          <a:prstGeom prst="rect">
            <a:avLst/>
          </a:prstGeom>
        </p:spPr>
      </p:pic>
    </p:spTree>
    <p:extLst>
      <p:ext uri="{BB962C8B-B14F-4D97-AF65-F5344CB8AC3E}">
        <p14:creationId xmlns:p14="http://schemas.microsoft.com/office/powerpoint/2010/main" val="221646057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8564880" y="3888736"/>
            <a:ext cx="15382807" cy="89495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ऑफसाइट सुविधा - 24 </a:t>
            </a:r>
            <a:r>
              <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x 7।
</a:t>
            </a: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विभिन्न लाइन विभागों का संयोजन - बहु-एजेंसी प्रतिनिधित्व।
अधिकार प्राप्त अधिकारी और प्रशिक्षित कर्मी।
सुरक्षित संचार सुविधा में विफलता।
उन्नत प्रौद्योगिकी और आदर्श सूचना प्रौद्योगिकी समाधान।
सभी आवश्यक प्रतिक्रिया और राहत गतिविधियों को निष्पादित और लॉग करें।</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2</a:t>
            </a:r>
            <a:r>
              <a:rPr b="1" dirty="0">
                <a:solidFill>
                  <a:srgbClr val="E46C0A"/>
                </a:solidFill>
              </a:rPr>
              <a:t> -</a:t>
            </a:r>
          </a:p>
        </p:txBody>
      </p:sp>
      <p:sp>
        <p:nvSpPr>
          <p:cNvPr id="115" name="Rectangle"/>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6</a:t>
            </a:fld>
            <a:endParaRPr dirty="0"/>
          </a:p>
        </p:txBody>
      </p:sp>
      <p:pic>
        <p:nvPicPr>
          <p:cNvPr id="5" name="Picture 4">
            <a:extLst>
              <a:ext uri="{FF2B5EF4-FFF2-40B4-BE49-F238E27FC236}">
                <a16:creationId xmlns:a16="http://schemas.microsoft.com/office/drawing/2014/main" id="{E833C8EB-7C1D-DAD0-AD17-99A8DAFBDB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F5C739D0-AF86-1D13-BC6B-9D81D33BEC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CB9E74C-D255-2DB2-82AD-DD44C6B084D8}"/>
              </a:ext>
            </a:extLst>
          </p:cNvPr>
          <p:cNvSpPr txBox="1"/>
          <p:nvPr/>
        </p:nvSpPr>
        <p:spPr>
          <a:xfrm>
            <a:off x="742863" y="2812493"/>
            <a:ext cx="7113118"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a:t>ईओसी: अवलोकन</a:t>
            </a:r>
            <a:endParaRPr lang="en-US" dirty="0"/>
          </a:p>
        </p:txBody>
      </p:sp>
      <p:pic>
        <p:nvPicPr>
          <p:cNvPr id="2" name="Picture 1">
            <a:extLst>
              <a:ext uri="{FF2B5EF4-FFF2-40B4-BE49-F238E27FC236}">
                <a16:creationId xmlns:a16="http://schemas.microsoft.com/office/drawing/2014/main" id="{5DEFADD9-0556-637C-679A-96013BE713DB}"/>
              </a:ext>
            </a:extLst>
          </p:cNvPr>
          <p:cNvPicPr>
            <a:picLocks noChangeAspect="1"/>
          </p:cNvPicPr>
          <p:nvPr/>
        </p:nvPicPr>
        <p:blipFill>
          <a:blip r:embed="rId4"/>
          <a:stretch>
            <a:fillRect/>
          </a:stretch>
        </p:blipFill>
        <p:spPr>
          <a:xfrm>
            <a:off x="21833868" y="351405"/>
            <a:ext cx="1996496" cy="2176574"/>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95F79-6A83-3E9B-48BC-815DDA30817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A30CDE3-5FBC-F3C0-4A39-4CE1D97012BB}"/>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BC4A1971-F4A4-FE69-2666-6AC3333A834C}"/>
              </a:ext>
            </a:extLst>
          </p:cNvPr>
          <p:cNvSpPr txBox="1"/>
          <p:nvPr/>
        </p:nvSpPr>
        <p:spPr>
          <a:xfrm>
            <a:off x="8564880" y="3888736"/>
            <a:ext cx="15382807" cy="78299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EOC </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निम्नलिखित के लिए प्राथमिक केंद्र के रूप में कार्य करता है - 
स्थिति का आकलन।
निर्णय।
सूचना।
संसाधन प्रबंधन।
प्रतिक्रिया समन्वय।</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D46A8266-2F13-E216-37BD-D839078DE836}"/>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2</a:t>
            </a:r>
            <a:r>
              <a:rPr b="1" dirty="0">
                <a:solidFill>
                  <a:srgbClr val="E46C0A"/>
                </a:solidFill>
              </a:rPr>
              <a:t> -</a:t>
            </a:r>
          </a:p>
        </p:txBody>
      </p:sp>
      <p:sp>
        <p:nvSpPr>
          <p:cNvPr id="115" name="Rectangle">
            <a:extLst>
              <a:ext uri="{FF2B5EF4-FFF2-40B4-BE49-F238E27FC236}">
                <a16:creationId xmlns:a16="http://schemas.microsoft.com/office/drawing/2014/main" id="{83999A5D-6DF5-EFA2-A0C0-F5135D1E9916}"/>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FF96FD25-F70E-A88B-F77C-CCAAEB2F8F6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7</a:t>
            </a:fld>
            <a:endParaRPr dirty="0"/>
          </a:p>
        </p:txBody>
      </p:sp>
      <p:pic>
        <p:nvPicPr>
          <p:cNvPr id="5" name="Picture 4">
            <a:extLst>
              <a:ext uri="{FF2B5EF4-FFF2-40B4-BE49-F238E27FC236}">
                <a16:creationId xmlns:a16="http://schemas.microsoft.com/office/drawing/2014/main" id="{56503509-BB9C-F029-990A-DE2A64E5E79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505528FA-7372-528F-7821-F1BF80E819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F2E4B1BF-D1B4-E084-73B3-AA66776EABD8}"/>
              </a:ext>
            </a:extLst>
          </p:cNvPr>
          <p:cNvSpPr txBox="1"/>
          <p:nvPr/>
        </p:nvSpPr>
        <p:spPr>
          <a:xfrm>
            <a:off x="1253188" y="2914892"/>
            <a:ext cx="7113118" cy="1985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ईओसी: </a:t>
            </a:r>
            <a:endParaRPr lang="en-IN" dirty="0"/>
          </a:p>
          <a:p>
            <a:r>
              <a:rPr lang="hi-IN" dirty="0"/>
              <a:t>अवलोकन</a:t>
            </a:r>
            <a:endParaRPr lang="en-US" dirty="0"/>
          </a:p>
        </p:txBody>
      </p:sp>
      <p:pic>
        <p:nvPicPr>
          <p:cNvPr id="2" name="Picture 1">
            <a:extLst>
              <a:ext uri="{FF2B5EF4-FFF2-40B4-BE49-F238E27FC236}">
                <a16:creationId xmlns:a16="http://schemas.microsoft.com/office/drawing/2014/main" id="{503F6D82-67CE-9745-E041-4999D39E2E6E}"/>
              </a:ext>
            </a:extLst>
          </p:cNvPr>
          <p:cNvPicPr>
            <a:picLocks noChangeAspect="1"/>
          </p:cNvPicPr>
          <p:nvPr/>
        </p:nvPicPr>
        <p:blipFill>
          <a:blip r:embed="rId4"/>
          <a:stretch>
            <a:fillRect/>
          </a:stretch>
        </p:blipFill>
        <p:spPr>
          <a:xfrm>
            <a:off x="21833868" y="286180"/>
            <a:ext cx="1996496" cy="2176574"/>
          </a:xfrm>
          <a:prstGeom prst="rect">
            <a:avLst/>
          </a:prstGeom>
        </p:spPr>
      </p:pic>
    </p:spTree>
    <p:extLst>
      <p:ext uri="{BB962C8B-B14F-4D97-AF65-F5344CB8AC3E}">
        <p14:creationId xmlns:p14="http://schemas.microsoft.com/office/powerpoint/2010/main" val="9218154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97F5A-3ACD-6D9E-E658-A4B0745379D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E1982FD-9AFA-9716-93E2-49ECEB289090}"/>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B1A178E-6482-B456-9C7D-2D6BE3BCD720}"/>
              </a:ext>
            </a:extLst>
          </p:cNvPr>
          <p:cNvSpPr txBox="1"/>
          <p:nvPr/>
        </p:nvSpPr>
        <p:spPr>
          <a:xfrm>
            <a:off x="8564880" y="3888736"/>
            <a:ext cx="15382807" cy="56385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लचीलापन।
स्थिरता।
प्रतिभूति।
उत्तरजीविता।
इंटरऑपरेबिलिटी।</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B78B0AB0-C68D-0E96-973E-DB8F021C74CE}"/>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2</a:t>
            </a:r>
            <a:r>
              <a:rPr b="1" dirty="0">
                <a:solidFill>
                  <a:srgbClr val="E46C0A"/>
                </a:solidFill>
              </a:rPr>
              <a:t> -</a:t>
            </a:r>
          </a:p>
        </p:txBody>
      </p:sp>
      <p:sp>
        <p:nvSpPr>
          <p:cNvPr id="115" name="Rectangle">
            <a:extLst>
              <a:ext uri="{FF2B5EF4-FFF2-40B4-BE49-F238E27FC236}">
                <a16:creationId xmlns:a16="http://schemas.microsoft.com/office/drawing/2014/main" id="{EEAF8403-9A52-ACB6-36A4-B23C6EB4460E}"/>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F7540C5-D3B2-867A-73B8-94E27477CDF7}"/>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8</a:t>
            </a:fld>
            <a:endParaRPr dirty="0"/>
          </a:p>
        </p:txBody>
      </p:sp>
      <p:pic>
        <p:nvPicPr>
          <p:cNvPr id="5" name="Picture 4">
            <a:extLst>
              <a:ext uri="{FF2B5EF4-FFF2-40B4-BE49-F238E27FC236}">
                <a16:creationId xmlns:a16="http://schemas.microsoft.com/office/drawing/2014/main" id="{8026EA0D-398D-96F1-35C8-E11E22A0BB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66F4749F-8245-0006-3E7F-71A41750AA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5952D611-3082-ECC1-A100-B089DD3662ED}"/>
              </a:ext>
            </a:extLst>
          </p:cNvPr>
          <p:cNvSpPr txBox="1"/>
          <p:nvPr/>
        </p:nvSpPr>
        <p:spPr>
          <a:xfrm>
            <a:off x="618301" y="3132533"/>
            <a:ext cx="7113118" cy="1985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a:t>ईओसी की विशेषताएं</a:t>
            </a:r>
            <a:endParaRPr lang="en-US" dirty="0"/>
          </a:p>
        </p:txBody>
      </p:sp>
      <p:pic>
        <p:nvPicPr>
          <p:cNvPr id="2" name="Picture 1">
            <a:extLst>
              <a:ext uri="{FF2B5EF4-FFF2-40B4-BE49-F238E27FC236}">
                <a16:creationId xmlns:a16="http://schemas.microsoft.com/office/drawing/2014/main" id="{36659037-F750-0F42-13EB-7898E09874EC}"/>
              </a:ext>
            </a:extLst>
          </p:cNvPr>
          <p:cNvPicPr>
            <a:picLocks noChangeAspect="1"/>
          </p:cNvPicPr>
          <p:nvPr/>
        </p:nvPicPr>
        <p:blipFill>
          <a:blip r:embed="rId5"/>
          <a:stretch>
            <a:fillRect/>
          </a:stretch>
        </p:blipFill>
        <p:spPr>
          <a:xfrm>
            <a:off x="21833868" y="351405"/>
            <a:ext cx="1996496" cy="2176574"/>
          </a:xfrm>
          <a:prstGeom prst="rect">
            <a:avLst/>
          </a:prstGeom>
        </p:spPr>
      </p:pic>
    </p:spTree>
    <p:extLst>
      <p:ext uri="{BB962C8B-B14F-4D97-AF65-F5344CB8AC3E}">
        <p14:creationId xmlns:p14="http://schemas.microsoft.com/office/powerpoint/2010/main" val="3100038249"/>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F9942A7-2E78-DAC2-DF07-927B0DD47595}"/>
              </a:ext>
            </a:extLst>
          </p:cNvPr>
          <p:cNvSpPr>
            <a:spLocks noGrp="1"/>
          </p:cNvSpPr>
          <p:nvPr>
            <p:ph type="ftr" sz="quarter" idx="5"/>
          </p:nvPr>
        </p:nvSpPr>
        <p:spPr/>
        <p:txBody>
          <a:bodyPr/>
          <a:lstStyle/>
          <a:p>
            <a:pPr defTabSz="1828800" hangingPunct="1"/>
            <a:r>
              <a:rPr lang="en-US" kern="1200">
                <a:solidFill>
                  <a:prstClr val="black">
                    <a:tint val="75000"/>
                  </a:prstClr>
                </a:solidFill>
                <a:latin typeface="Calibri"/>
                <a:ea typeface="+mn-ea"/>
                <a:cs typeface="+mn-cs"/>
              </a:rPr>
              <a:t>.</a:t>
            </a:r>
            <a:endParaRPr lang="en-US" kern="1200" dirty="0">
              <a:solidFill>
                <a:prstClr val="black">
                  <a:tint val="75000"/>
                </a:prstClr>
              </a:solidFill>
              <a:latin typeface="Calibri"/>
              <a:ea typeface="+mn-ea"/>
              <a:cs typeface="+mn-cs"/>
            </a:endParaRPr>
          </a:p>
        </p:txBody>
      </p:sp>
      <p:sp>
        <p:nvSpPr>
          <p:cNvPr id="4" name="Slide Number Placeholder 3">
            <a:extLst>
              <a:ext uri="{FF2B5EF4-FFF2-40B4-BE49-F238E27FC236}">
                <a16:creationId xmlns:a16="http://schemas.microsoft.com/office/drawing/2014/main" id="{E7FD8D84-1DAA-5E25-B64A-563D862133B4}"/>
              </a:ext>
            </a:extLst>
          </p:cNvPr>
          <p:cNvSpPr>
            <a:spLocks noGrp="1"/>
          </p:cNvSpPr>
          <p:nvPr>
            <p:ph type="sldNum" sz="quarter" idx="7"/>
          </p:nvPr>
        </p:nvSpPr>
        <p:spPr/>
        <p:txBody>
          <a:bodyPr/>
          <a:lstStyle/>
          <a:p>
            <a:pPr defTabSz="1828800" hangingPunct="1"/>
            <a:fld id="{B6F15528-21DE-4FAA-801E-634DDDAF4B2B}" type="slidenum">
              <a:rPr lang="en-IN" kern="1200">
                <a:solidFill>
                  <a:prstClr val="black">
                    <a:tint val="75000"/>
                  </a:prstClr>
                </a:solidFill>
                <a:latin typeface="Calibri"/>
                <a:ea typeface="+mn-ea"/>
                <a:cs typeface="+mn-cs"/>
              </a:rPr>
              <a:pPr defTabSz="1828800" hangingPunct="1"/>
              <a:t>9</a:t>
            </a:fld>
            <a:endParaRPr lang="en-IN" kern="120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170648558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27181-B16C-2DC0-FEE7-1FE16D7AF49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0D2A608-3746-1DB4-B87D-913BFC785FBD}"/>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DEF03B0-4D88-DBE8-6080-8FA36285C893}"/>
              </a:ext>
            </a:extLst>
          </p:cNvPr>
          <p:cNvSpPr txBox="1"/>
          <p:nvPr/>
        </p:nvSpPr>
        <p:spPr>
          <a:xfrm>
            <a:off x="8564880" y="3888736"/>
            <a:ext cx="15382807" cy="87173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तत्काल प्रतिक्रिया प्रयासों का समन्वय करना।
समग्र प्रतिक्रिया और पुनर्प्राप्ति प्रयासों का प्रबंधन करना।
दीर्घकालिक पुनर्प्राप्ति और पुनर्निर्माण प्रयासों का समन्वय करना।
महत्वपूर्ण संचालन और सेवाओं की निरंतरता सुनिश्चित करना।
सामुदायिक </a:t>
            </a:r>
            <a:r>
              <a:rPr lang="hi-IN" sz="6400" dirty="0"/>
              <a:t> </a:t>
            </a:r>
            <a:r>
              <a:rPr lang="hi-IN" sz="6000" dirty="0">
                <a:solidFill>
                  <a:schemeClr val="tx1"/>
                </a:solidFill>
              </a:rPr>
              <a:t>पहुंच</a:t>
            </a:r>
            <a:r>
              <a:rPr lang="hi-IN" sz="6000" dirty="0"/>
              <a:t> </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D884D47B-721E-45D4-6C57-311E6401950E}"/>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2</a:t>
            </a:r>
            <a:r>
              <a:rPr b="1" dirty="0">
                <a:solidFill>
                  <a:srgbClr val="E46C0A"/>
                </a:solidFill>
              </a:rPr>
              <a:t> -</a:t>
            </a:r>
          </a:p>
        </p:txBody>
      </p:sp>
      <p:sp>
        <p:nvSpPr>
          <p:cNvPr id="115" name="Rectangle">
            <a:extLst>
              <a:ext uri="{FF2B5EF4-FFF2-40B4-BE49-F238E27FC236}">
                <a16:creationId xmlns:a16="http://schemas.microsoft.com/office/drawing/2014/main" id="{2BAF04A0-0A4F-F239-C644-4E2BCC7184E6}"/>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CC941086-5EEF-2265-C6AB-8CA4C09FCC4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10</a:t>
            </a:fld>
            <a:endParaRPr dirty="0"/>
          </a:p>
        </p:txBody>
      </p:sp>
      <p:pic>
        <p:nvPicPr>
          <p:cNvPr id="5" name="Picture 4">
            <a:extLst>
              <a:ext uri="{FF2B5EF4-FFF2-40B4-BE49-F238E27FC236}">
                <a16:creationId xmlns:a16="http://schemas.microsoft.com/office/drawing/2014/main" id="{CB2652D1-1A7E-D792-4257-278185BE75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C76E37A8-75F3-AF4A-DEDB-E9CABB1125C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899CAD32-0795-C431-339B-9ABD6712C977}"/>
              </a:ext>
            </a:extLst>
          </p:cNvPr>
          <p:cNvSpPr txBox="1"/>
          <p:nvPr/>
        </p:nvSpPr>
        <p:spPr>
          <a:xfrm>
            <a:off x="11343" y="3109673"/>
            <a:ext cx="7113118" cy="1099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a:t>एक ईओसी के कार्य</a:t>
            </a:r>
            <a:endParaRPr lang="en-US" dirty="0"/>
          </a:p>
        </p:txBody>
      </p:sp>
      <p:pic>
        <p:nvPicPr>
          <p:cNvPr id="2" name="Picture 1">
            <a:extLst>
              <a:ext uri="{FF2B5EF4-FFF2-40B4-BE49-F238E27FC236}">
                <a16:creationId xmlns:a16="http://schemas.microsoft.com/office/drawing/2014/main" id="{9CB8FE3A-F26A-C03B-4B07-17079B76666A}"/>
              </a:ext>
            </a:extLst>
          </p:cNvPr>
          <p:cNvPicPr>
            <a:picLocks noChangeAspect="1"/>
          </p:cNvPicPr>
          <p:nvPr/>
        </p:nvPicPr>
        <p:blipFill>
          <a:blip r:embed="rId5"/>
          <a:stretch>
            <a:fillRect/>
          </a:stretch>
        </p:blipFill>
        <p:spPr>
          <a:xfrm>
            <a:off x="21808418" y="282902"/>
            <a:ext cx="1996496" cy="2176574"/>
          </a:xfrm>
          <a:prstGeom prst="rect">
            <a:avLst/>
          </a:prstGeom>
        </p:spPr>
      </p:pic>
    </p:spTree>
    <p:extLst>
      <p:ext uri="{BB962C8B-B14F-4D97-AF65-F5344CB8AC3E}">
        <p14:creationId xmlns:p14="http://schemas.microsoft.com/office/powerpoint/2010/main" val="2471411591"/>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394206A9-DF43-ADF9-D42C-8660A8D80417}"/>
              </a:ext>
            </a:extLst>
          </p:cNvPr>
          <p:cNvSpPr txBox="1"/>
          <p:nvPr/>
        </p:nvSpPr>
        <p:spPr>
          <a:xfrm>
            <a:off x="1325211" y="2482640"/>
            <a:ext cx="8889537"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a:t>ईओसी के प्रकार</a:t>
            </a:r>
            <a:endParaRPr lang="en-US" dirty="0"/>
          </a:p>
        </p:txBody>
      </p:sp>
      <p:sp>
        <p:nvSpPr>
          <p:cNvPr id="6" name="Right Arrow 7">
            <a:extLst>
              <a:ext uri="{FF2B5EF4-FFF2-40B4-BE49-F238E27FC236}">
                <a16:creationId xmlns:a16="http://schemas.microsoft.com/office/drawing/2014/main" id="{83C38C5E-2BC0-C744-9044-96CC8F1986F3}"/>
              </a:ext>
            </a:extLst>
          </p:cNvPr>
          <p:cNvSpPr/>
          <p:nvPr/>
        </p:nvSpPr>
        <p:spPr>
          <a:xfrm>
            <a:off x="12881458" y="3637931"/>
            <a:ext cx="10800000" cy="2936010"/>
          </a:xfrm>
          <a:prstGeom prst="downArrowCallout">
            <a:avLst>
              <a:gd name="adj1" fmla="val 13498"/>
              <a:gd name="adj2" fmla="val 16374"/>
              <a:gd name="adj3" fmla="val 25000"/>
              <a:gd name="adj4" fmla="val 64977"/>
            </a:avLst>
          </a:prstGeom>
          <a:solidFill>
            <a:schemeClr val="tx2">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defRPr/>
            </a:pPr>
            <a:r>
              <a:rPr lang="hi-IN" altLang="ko-KR" sz="5400" kern="1200" dirty="0">
                <a:solidFill>
                  <a:prstClr val="white"/>
                </a:solidFill>
                <a:latin typeface="Arial Black" panose="020B0A04020102020204" pitchFamily="34" charset="0"/>
              </a:rPr>
              <a:t>मल्टी-एजेंसी ऑपरेशन सेंटर</a:t>
            </a:r>
            <a:endParaRPr lang="en-US" altLang="ko-KR" sz="5400" kern="1200" dirty="0">
              <a:solidFill>
                <a:prstClr val="white"/>
              </a:solidFill>
              <a:latin typeface="Arial Black" panose="020B0A04020102020204" pitchFamily="34" charset="0"/>
            </a:endParaRPr>
          </a:p>
        </p:txBody>
      </p:sp>
      <p:sp>
        <p:nvSpPr>
          <p:cNvPr id="7" name="Callout: Down Arrow 6">
            <a:extLst>
              <a:ext uri="{FF2B5EF4-FFF2-40B4-BE49-F238E27FC236}">
                <a16:creationId xmlns:a16="http://schemas.microsoft.com/office/drawing/2014/main" id="{733D6155-6DE5-3691-2D69-4C7B1D2E456C}"/>
              </a:ext>
            </a:extLst>
          </p:cNvPr>
          <p:cNvSpPr/>
          <p:nvPr/>
        </p:nvSpPr>
        <p:spPr>
          <a:xfrm>
            <a:off x="1565434" y="3637931"/>
            <a:ext cx="10800000" cy="2936010"/>
          </a:xfrm>
          <a:prstGeom prst="downArrowCallout">
            <a:avLst>
              <a:gd name="adj1" fmla="val 11581"/>
              <a:gd name="adj2" fmla="val 15416"/>
              <a:gd name="adj3" fmla="val 25000"/>
              <a:gd name="adj4" fmla="val 64977"/>
            </a:avLst>
          </a:prstGeom>
          <a:solidFill>
            <a:schemeClr val="accent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800" hangingPunct="1">
              <a:defRPr/>
            </a:pPr>
            <a:r>
              <a:rPr lang="hi-IN" sz="5400" kern="1200">
                <a:solidFill>
                  <a:prstClr val="white"/>
                </a:solidFill>
                <a:latin typeface="Arial Black" panose="020B0A04020102020204" pitchFamily="34" charset="0"/>
              </a:rPr>
              <a:t>एकल एजेंसी संचालन केंद्र</a:t>
            </a:r>
            <a:endParaRPr lang="en-IN" sz="5400" kern="1200" dirty="0">
              <a:solidFill>
                <a:prstClr val="white"/>
              </a:solidFill>
              <a:latin typeface="Arial Black" panose="020B0A04020102020204" pitchFamily="34" charset="0"/>
            </a:endParaRPr>
          </a:p>
        </p:txBody>
      </p:sp>
      <p:sp>
        <p:nvSpPr>
          <p:cNvPr id="8" name="Rectangle 7">
            <a:extLst>
              <a:ext uri="{FF2B5EF4-FFF2-40B4-BE49-F238E27FC236}">
                <a16:creationId xmlns:a16="http://schemas.microsoft.com/office/drawing/2014/main" id="{22A8465E-9B9F-2628-890D-B6D71F431C3A}"/>
              </a:ext>
            </a:extLst>
          </p:cNvPr>
          <p:cNvSpPr/>
          <p:nvPr/>
        </p:nvSpPr>
        <p:spPr>
          <a:xfrm>
            <a:off x="1138382" y="6588808"/>
            <a:ext cx="11085008" cy="6001643"/>
          </a:xfrm>
          <a:prstGeom prst="rect">
            <a:avLst/>
          </a:prstGeom>
          <a:noFill/>
        </p:spPr>
        <p:txBody>
          <a:bodyPr wrap="square" lIns="182880" tIns="91440" rIns="182880" bIns="91440">
            <a:spAutoFit/>
          </a:bodyPr>
          <a:lstStyle/>
          <a:p>
            <a:pPr marL="1060450" indent="-1060450" defTabSz="1828800" hangingPunct="1">
              <a:buFont typeface="Wingdings" panose="05000000000000000000" pitchFamily="2" charset="2"/>
              <a:buChar char="Ø"/>
              <a:defRPr/>
            </a:pPr>
            <a:r>
              <a:rPr lang="hi-IN" sz="5400" b="1" kern="1200" dirty="0">
                <a:ln w="0"/>
                <a:solidFill>
                  <a:srgbClr val="E62601">
                    <a:lumMod val="75000"/>
                  </a:srgbClr>
                </a:solidFill>
              </a:rPr>
              <a:t>एकल एजेंसी।
समर्पित कर्मियों और अन्य संसाधनों।
आदेश और दिशा के लिए एकल चैनल।
समय और प्राथमिकताओं के लिए एक केंद्र बिंदु।</a:t>
            </a:r>
            <a:endParaRPr lang="en-US" sz="5400" b="1" dirty="0">
              <a:ln w="0"/>
              <a:solidFill>
                <a:srgbClr val="E62601">
                  <a:lumMod val="75000"/>
                </a:srgbClr>
              </a:solidFill>
            </a:endParaRPr>
          </a:p>
        </p:txBody>
      </p:sp>
      <p:sp>
        <p:nvSpPr>
          <p:cNvPr id="9" name="Rectangle 8">
            <a:extLst>
              <a:ext uri="{FF2B5EF4-FFF2-40B4-BE49-F238E27FC236}">
                <a16:creationId xmlns:a16="http://schemas.microsoft.com/office/drawing/2014/main" id="{12D074CD-5FA0-72E1-D7EE-00BC738A47F0}"/>
              </a:ext>
            </a:extLst>
          </p:cNvPr>
          <p:cNvSpPr/>
          <p:nvPr/>
        </p:nvSpPr>
        <p:spPr>
          <a:xfrm>
            <a:off x="13040029" y="6712261"/>
            <a:ext cx="10408362" cy="5170646"/>
          </a:xfrm>
          <a:prstGeom prst="rect">
            <a:avLst/>
          </a:prstGeom>
          <a:noFill/>
        </p:spPr>
        <p:txBody>
          <a:bodyPr wrap="square" lIns="182880" tIns="91440" rIns="182880" bIns="91440">
            <a:spAutoFit/>
            <a:scene3d>
              <a:camera prst="orthographicFront"/>
              <a:lightRig rig="soft" dir="t">
                <a:rot lat="0" lon="0" rev="15600000"/>
              </a:lightRig>
            </a:scene3d>
            <a:sp3d extrusionH="57150" prstMaterial="softEdge">
              <a:bevelT w="25400" h="38100"/>
            </a:sp3d>
          </a:bodyPr>
          <a:lstStyle/>
          <a:p>
            <a:pPr marL="876300" indent="-876300" defTabSz="1828800" hangingPunct="1">
              <a:buFont typeface="Wingdings" panose="05000000000000000000" pitchFamily="2" charset="2"/>
              <a:buChar char="Ø"/>
              <a:defRPr/>
            </a:pPr>
            <a:r>
              <a:rPr lang="hi-IN" sz="5400" b="1" kern="1200" dirty="0">
                <a:ln/>
                <a:solidFill>
                  <a:srgbClr val="1F497D">
                    <a:lumMod val="50000"/>
                  </a:srgbClr>
                </a:solidFill>
                <a:cs typeface="+mn-cs"/>
              </a:rPr>
              <a:t>एक से अधिक एजेंसी।
कई एजेंसियों द्वारा संचालन की निगरानी।
समन्वयन। 
संसाधन साझा करना।
डीएसएस के लिए सहायक तत्व।</a:t>
            </a:r>
            <a:endParaRPr lang="en-US" sz="5400" b="1" dirty="0">
              <a:ln/>
              <a:solidFill>
                <a:srgbClr val="1F497D">
                  <a:lumMod val="50000"/>
                </a:srgbClr>
              </a:solidFill>
            </a:endParaRPr>
          </a:p>
        </p:txBody>
      </p:sp>
      <p:cxnSp>
        <p:nvCxnSpPr>
          <p:cNvPr id="11" name="Straight Connector 10">
            <a:extLst>
              <a:ext uri="{FF2B5EF4-FFF2-40B4-BE49-F238E27FC236}">
                <a16:creationId xmlns:a16="http://schemas.microsoft.com/office/drawing/2014/main" id="{B5E95A0E-B0D2-ADC5-9F16-1E8A565D164D}"/>
              </a:ext>
            </a:extLst>
          </p:cNvPr>
          <p:cNvCxnSpPr/>
          <p:nvPr/>
        </p:nvCxnSpPr>
        <p:spPr>
          <a:xfrm>
            <a:off x="12605657" y="3637931"/>
            <a:ext cx="0" cy="9503229"/>
          </a:xfrm>
          <a:prstGeom prst="line">
            <a:avLst/>
          </a:prstGeom>
          <a:noFill/>
          <a:ln w="76200" cap="flat">
            <a:solidFill>
              <a:srgbClr val="E46C0A"/>
            </a:solidFill>
            <a:prstDash val="dashDot"/>
            <a:round/>
          </a:ln>
          <a:effectLst>
            <a:outerShdw blurRad="50800" dist="12700" dir="5400000" rotWithShape="0">
              <a:srgbClr val="000000">
                <a:alpha val="38000"/>
              </a:srgbClr>
            </a:outerShdw>
          </a:effectLst>
          <a:sp3d/>
        </p:spPr>
        <p:style>
          <a:lnRef idx="0">
            <a:scrgbClr r="0" g="0" b="0"/>
          </a:lnRef>
          <a:fillRef idx="0">
            <a:scrgbClr r="0" g="0" b="0"/>
          </a:fillRef>
          <a:effectRef idx="0">
            <a:scrgbClr r="0" g="0" b="0"/>
          </a:effectRef>
          <a:fontRef idx="none"/>
        </p:style>
      </p:cxnSp>
      <p:pic>
        <p:nvPicPr>
          <p:cNvPr id="2" name="Picture 1">
            <a:extLst>
              <a:ext uri="{FF2B5EF4-FFF2-40B4-BE49-F238E27FC236}">
                <a16:creationId xmlns:a16="http://schemas.microsoft.com/office/drawing/2014/main" id="{AC90F8BE-71C2-9A9B-5817-C4D5BBE5F6B2}"/>
              </a:ext>
            </a:extLst>
          </p:cNvPr>
          <p:cNvPicPr>
            <a:picLocks noChangeAspect="1"/>
          </p:cNvPicPr>
          <p:nvPr/>
        </p:nvPicPr>
        <p:blipFill>
          <a:blip r:embed="rId2"/>
          <a:stretch>
            <a:fillRect/>
          </a:stretch>
        </p:blipFill>
        <p:spPr>
          <a:xfrm>
            <a:off x="22116065" y="123156"/>
            <a:ext cx="1996496" cy="2176574"/>
          </a:xfrm>
          <a:prstGeom prst="rect">
            <a:avLst/>
          </a:prstGeom>
        </p:spPr>
      </p:pic>
    </p:spTree>
    <p:extLst>
      <p:ext uri="{BB962C8B-B14F-4D97-AF65-F5344CB8AC3E}">
        <p14:creationId xmlns:p14="http://schemas.microsoft.com/office/powerpoint/2010/main" val="155359672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125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1250"/>
                                        <p:tgtEl>
                                          <p:spTgt spid="6"/>
                                        </p:tgtEl>
                                      </p:cBhvr>
                                    </p:animEffect>
                                  </p:childTnLst>
                                </p:cTn>
                              </p:par>
                            </p:childTnLst>
                          </p:cTn>
                        </p:par>
                        <p:par>
                          <p:cTn id="11" fill="hold">
                            <p:stCondLst>
                              <p:cond delay="1250"/>
                            </p:stCondLst>
                            <p:childTnLst>
                              <p:par>
                                <p:cTn id="12" presetID="10" presetClass="entr" presetSubtype="0" fill="hold" nodeType="after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500"/>
                                        <p:tgtEl>
                                          <p:spTgt spid="8">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fade">
                                      <p:cBhvr>
                                        <p:cTn id="19"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66DC3-83BB-3CE2-78EF-D5FFC2F3E665}"/>
            </a:ext>
          </a:extLst>
        </p:cNvPr>
        <p:cNvGrpSpPr/>
        <p:nvPr/>
      </p:nvGrpSpPr>
      <p:grpSpPr>
        <a:xfrm>
          <a:off x="0" y="0"/>
          <a:ext cx="0" cy="0"/>
          <a:chOff x="0" y="0"/>
          <a:chExt cx="0" cy="0"/>
        </a:xfrm>
      </p:grpSpPr>
      <p:sp>
        <p:nvSpPr>
          <p:cNvPr id="17" name="Immediate Sources of Information">
            <a:extLst>
              <a:ext uri="{FF2B5EF4-FFF2-40B4-BE49-F238E27FC236}">
                <a16:creationId xmlns:a16="http://schemas.microsoft.com/office/drawing/2014/main" id="{E7645391-39DB-8EAC-6661-5E00876ACD4E}"/>
              </a:ext>
            </a:extLst>
          </p:cNvPr>
          <p:cNvSpPr txBox="1"/>
          <p:nvPr/>
        </p:nvSpPr>
        <p:spPr>
          <a:xfrm>
            <a:off x="1138382" y="2482640"/>
            <a:ext cx="8889537" cy="11825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ईओसी का स्तर</a:t>
            </a:r>
            <a:endParaRPr lang="en-US" dirty="0"/>
          </a:p>
        </p:txBody>
      </p:sp>
      <p:graphicFrame>
        <p:nvGraphicFramePr>
          <p:cNvPr id="2" name="Diagram 1">
            <a:extLst>
              <a:ext uri="{FF2B5EF4-FFF2-40B4-BE49-F238E27FC236}">
                <a16:creationId xmlns:a16="http://schemas.microsoft.com/office/drawing/2014/main" id="{036A1E03-255C-6E1B-B04C-338D976B90D1}"/>
              </a:ext>
            </a:extLst>
          </p:cNvPr>
          <p:cNvGraphicFramePr/>
          <p:nvPr>
            <p:extLst>
              <p:ext uri="{D42A27DB-BD31-4B8C-83A1-F6EECF244321}">
                <p14:modId xmlns:p14="http://schemas.microsoft.com/office/powerpoint/2010/main" val="1730374545"/>
              </p:ext>
            </p:extLst>
          </p:nvPr>
        </p:nvGraphicFramePr>
        <p:xfrm>
          <a:off x="7601625" y="3637931"/>
          <a:ext cx="15643993" cy="91310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a:extLst>
              <a:ext uri="{FF2B5EF4-FFF2-40B4-BE49-F238E27FC236}">
                <a16:creationId xmlns:a16="http://schemas.microsoft.com/office/drawing/2014/main" id="{0BB520C7-98EE-FF55-92E3-AE3FE7337261}"/>
              </a:ext>
            </a:extLst>
          </p:cNvPr>
          <p:cNvPicPr>
            <a:picLocks noChangeAspect="1"/>
          </p:cNvPicPr>
          <p:nvPr/>
        </p:nvPicPr>
        <p:blipFill>
          <a:blip r:embed="rId7"/>
          <a:stretch>
            <a:fillRect/>
          </a:stretch>
        </p:blipFill>
        <p:spPr>
          <a:xfrm>
            <a:off x="22116065" y="123156"/>
            <a:ext cx="1996496" cy="2176574"/>
          </a:xfrm>
          <a:prstGeom prst="rect">
            <a:avLst/>
          </a:prstGeom>
        </p:spPr>
      </p:pic>
    </p:spTree>
    <p:extLst>
      <p:ext uri="{BB962C8B-B14F-4D97-AF65-F5344CB8AC3E}">
        <p14:creationId xmlns:p14="http://schemas.microsoft.com/office/powerpoint/2010/main" val="206825924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graphicEl>
                                              <a:dgm id="{AB66788C-1F45-4C03-BB61-EDFDA1A068BD}"/>
                                            </p:graphicEl>
                                          </p:spTgt>
                                        </p:tgtEl>
                                        <p:attrNameLst>
                                          <p:attrName>style.visibility</p:attrName>
                                        </p:attrNameLst>
                                      </p:cBhvr>
                                      <p:to>
                                        <p:strVal val="visible"/>
                                      </p:to>
                                    </p:set>
                                    <p:animEffect transition="in" filter="fade">
                                      <p:cBhvr>
                                        <p:cTn id="7" dur="500"/>
                                        <p:tgtEl>
                                          <p:spTgt spid="2">
                                            <p:graphicEl>
                                              <a:dgm id="{AB66788C-1F45-4C03-BB61-EDFDA1A068BD}"/>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graphicEl>
                                              <a:dgm id="{1B428044-8DBC-4DB3-BE1A-E5E17D7BE660}"/>
                                            </p:graphicEl>
                                          </p:spTgt>
                                        </p:tgtEl>
                                        <p:attrNameLst>
                                          <p:attrName>style.visibility</p:attrName>
                                        </p:attrNameLst>
                                      </p:cBhvr>
                                      <p:to>
                                        <p:strVal val="visible"/>
                                      </p:to>
                                    </p:set>
                                    <p:animEffect transition="in" filter="fade">
                                      <p:cBhvr>
                                        <p:cTn id="11" dur="500"/>
                                        <p:tgtEl>
                                          <p:spTgt spid="2">
                                            <p:graphicEl>
                                              <a:dgm id="{1B428044-8DBC-4DB3-BE1A-E5E17D7BE660}"/>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
                                            <p:graphicEl>
                                              <a:dgm id="{8397B78D-6D9F-40FC-B413-CF8F8F5ECD51}"/>
                                            </p:graphicEl>
                                          </p:spTgt>
                                        </p:tgtEl>
                                        <p:attrNameLst>
                                          <p:attrName>style.visibility</p:attrName>
                                        </p:attrNameLst>
                                      </p:cBhvr>
                                      <p:to>
                                        <p:strVal val="visible"/>
                                      </p:to>
                                    </p:set>
                                    <p:animEffect transition="in" filter="fade">
                                      <p:cBhvr>
                                        <p:cTn id="15" dur="500"/>
                                        <p:tgtEl>
                                          <p:spTgt spid="2">
                                            <p:graphicEl>
                                              <a:dgm id="{8397B78D-6D9F-40FC-B413-CF8F8F5ECD51}"/>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
                                            <p:graphicEl>
                                              <a:dgm id="{5801DA08-ECA4-4CD0-A8F0-B2F4EBC3C6DF}"/>
                                            </p:graphicEl>
                                          </p:spTgt>
                                        </p:tgtEl>
                                        <p:attrNameLst>
                                          <p:attrName>style.visibility</p:attrName>
                                        </p:attrNameLst>
                                      </p:cBhvr>
                                      <p:to>
                                        <p:strVal val="visible"/>
                                      </p:to>
                                    </p:set>
                                    <p:animEffect transition="in" filter="fade">
                                      <p:cBhvr>
                                        <p:cTn id="19" dur="500"/>
                                        <p:tgtEl>
                                          <p:spTgt spid="2">
                                            <p:graphicEl>
                                              <a:dgm id="{5801DA08-ECA4-4CD0-A8F0-B2F4EBC3C6DF}"/>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graphicEl>
                                              <a:dgm id="{20992EAF-3C96-48C1-A027-56CA4E5BFE3B}"/>
                                            </p:graphicEl>
                                          </p:spTgt>
                                        </p:tgtEl>
                                        <p:attrNameLst>
                                          <p:attrName>style.visibility</p:attrName>
                                        </p:attrNameLst>
                                      </p:cBhvr>
                                      <p:to>
                                        <p:strVal val="visible"/>
                                      </p:to>
                                    </p:set>
                                    <p:animEffect transition="in" filter="fade">
                                      <p:cBhvr>
                                        <p:cTn id="24" dur="500"/>
                                        <p:tgtEl>
                                          <p:spTgt spid="2">
                                            <p:graphicEl>
                                              <a:dgm id="{20992EAF-3C96-48C1-A027-56CA4E5BFE3B}"/>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
                                            <p:graphicEl>
                                              <a:dgm id="{E0195704-7C81-4DF4-B499-C8ED015F1FF4}"/>
                                            </p:graphicEl>
                                          </p:spTgt>
                                        </p:tgtEl>
                                        <p:attrNameLst>
                                          <p:attrName>style.visibility</p:attrName>
                                        </p:attrNameLst>
                                      </p:cBhvr>
                                      <p:to>
                                        <p:strVal val="visible"/>
                                      </p:to>
                                    </p:set>
                                    <p:animEffect transition="in" filter="fade">
                                      <p:cBhvr>
                                        <p:cTn id="29" dur="500"/>
                                        <p:tgtEl>
                                          <p:spTgt spid="2">
                                            <p:graphicEl>
                                              <a:dgm id="{E0195704-7C81-4DF4-B499-C8ED015F1FF4}"/>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
                                            <p:graphicEl>
                                              <a:dgm id="{A8D4E919-9959-4FCB-A2B2-A6BB9243F70C}"/>
                                            </p:graphicEl>
                                          </p:spTgt>
                                        </p:tgtEl>
                                        <p:attrNameLst>
                                          <p:attrName>style.visibility</p:attrName>
                                        </p:attrNameLst>
                                      </p:cBhvr>
                                      <p:to>
                                        <p:strVal val="visible"/>
                                      </p:to>
                                    </p:set>
                                    <p:animEffect transition="in" filter="fade">
                                      <p:cBhvr>
                                        <p:cTn id="34" dur="500"/>
                                        <p:tgtEl>
                                          <p:spTgt spid="2">
                                            <p:graphicEl>
                                              <a:dgm id="{A8D4E919-9959-4FCB-A2B2-A6BB9243F70C}"/>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
                                            <p:graphicEl>
                                              <a:dgm id="{D9A01DB7-4EAC-4A36-8C50-A8D50938BF82}"/>
                                            </p:graphicEl>
                                          </p:spTgt>
                                        </p:tgtEl>
                                        <p:attrNameLst>
                                          <p:attrName>style.visibility</p:attrName>
                                        </p:attrNameLst>
                                      </p:cBhvr>
                                      <p:to>
                                        <p:strVal val="visible"/>
                                      </p:to>
                                    </p:set>
                                    <p:animEffect transition="in" filter="fade">
                                      <p:cBhvr>
                                        <p:cTn id="39" dur="500"/>
                                        <p:tgtEl>
                                          <p:spTgt spid="2">
                                            <p:graphicEl>
                                              <a:dgm id="{D9A01DB7-4EAC-4A36-8C50-A8D50938BF8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lvl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A124F-FFAD-03A2-2128-7DABBE774C5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5A3EDD5-2229-6B5E-A530-18F778588206}"/>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r>
              <a:rPr lang="en-IN" dirty="0"/>
              <a:t>.</a:t>
            </a:r>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73C0AC9-EC6D-686D-1D4F-55639FEC5E7E}"/>
              </a:ext>
            </a:extLst>
          </p:cNvPr>
          <p:cNvSpPr txBox="1"/>
          <p:nvPr/>
        </p:nvSpPr>
        <p:spPr>
          <a:xfrm>
            <a:off x="8564880" y="3888736"/>
            <a:ext cx="15382807" cy="77017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आपातकालीन संचालन की योजना बनाएं और समन्वय करना ।
संचार और चेतावनी।
आपदा चरण के दौरान अतिरिक्त संसाधनों को जुटाना।
विदेशी समर्थन और सहायता का समन्वय करना।
राष् ट्रीय और अंतर्राष् ट्रीय स्तर पर सूचना प्रबंधन।</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1FD38D39-F8AB-FF8E-ACA2-7A2BC44F13C0}"/>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2</a:t>
            </a:r>
            <a:r>
              <a:rPr b="1" dirty="0">
                <a:solidFill>
                  <a:srgbClr val="E46C0A"/>
                </a:solidFill>
              </a:rPr>
              <a:t> -</a:t>
            </a:r>
          </a:p>
        </p:txBody>
      </p:sp>
      <p:sp>
        <p:nvSpPr>
          <p:cNvPr id="115" name="Rectangle">
            <a:extLst>
              <a:ext uri="{FF2B5EF4-FFF2-40B4-BE49-F238E27FC236}">
                <a16:creationId xmlns:a16="http://schemas.microsoft.com/office/drawing/2014/main" id="{6C492EEB-06BA-E3B3-D77B-AD8BDD66694E}"/>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29B5EAF-E2E0-E053-13CF-CD9CB8D096BE}"/>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13</a:t>
            </a:fld>
            <a:endParaRPr dirty="0"/>
          </a:p>
        </p:txBody>
      </p:sp>
      <p:pic>
        <p:nvPicPr>
          <p:cNvPr id="5" name="Picture 4">
            <a:extLst>
              <a:ext uri="{FF2B5EF4-FFF2-40B4-BE49-F238E27FC236}">
                <a16:creationId xmlns:a16="http://schemas.microsoft.com/office/drawing/2014/main" id="{7BD2B4F1-5E91-3BEF-7C1C-4F5EC5A06A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584D2599-6071-215E-F69C-35BF55722E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D5E7BFD-C088-735C-1315-99A2C8DDEC24}"/>
              </a:ext>
            </a:extLst>
          </p:cNvPr>
          <p:cNvSpPr txBox="1"/>
          <p:nvPr/>
        </p:nvSpPr>
        <p:spPr>
          <a:xfrm>
            <a:off x="856040" y="2653991"/>
            <a:ext cx="7113118" cy="1985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a:t>राष्ट्रीय और राज्य ईओसी की भूमिका</a:t>
            </a:r>
            <a:endParaRPr lang="en-US" dirty="0"/>
          </a:p>
        </p:txBody>
      </p:sp>
    </p:spTree>
    <p:extLst>
      <p:ext uri="{BB962C8B-B14F-4D97-AF65-F5344CB8AC3E}">
        <p14:creationId xmlns:p14="http://schemas.microsoft.com/office/powerpoint/2010/main" val="335673668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51D6E-4D1C-25E0-D223-2A5956BE0AC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5150FA9-62D3-5B41-7FE2-070D07426FA7}"/>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95DDF50-ED56-C097-1D44-91312A5C1563}"/>
              </a:ext>
            </a:extLst>
          </p:cNvPr>
          <p:cNvSpPr txBox="1"/>
          <p:nvPr/>
        </p:nvSpPr>
        <p:spPr>
          <a:xfrm>
            <a:off x="8564880" y="3888736"/>
            <a:ext cx="15382807" cy="87173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नोडल एजेंसियों से आपदा अलर्ट और चेतावनियां प्राप्त करना करें और संसाधित करना ।
संवेदनशील क्षेत्रों के बारे में जानकारी एकत्र करना।
आपदा और संवेदनशील क्षेत्रों से संबंधित डेटा साझा करना।
तैयारी, शमन और प्रतिक्रिया के लिए समन्वय करना ।
आपातकालीन कार्यों की निगरानी करना ।</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DA9EC9B8-6200-22C4-F79F-B5F354B18DEC}"/>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2</a:t>
            </a:r>
            <a:r>
              <a:rPr b="1" dirty="0">
                <a:solidFill>
                  <a:srgbClr val="E46C0A"/>
                </a:solidFill>
              </a:rPr>
              <a:t> -</a:t>
            </a:r>
          </a:p>
        </p:txBody>
      </p:sp>
      <p:sp>
        <p:nvSpPr>
          <p:cNvPr id="115" name="Rectangle">
            <a:extLst>
              <a:ext uri="{FF2B5EF4-FFF2-40B4-BE49-F238E27FC236}">
                <a16:creationId xmlns:a16="http://schemas.microsoft.com/office/drawing/2014/main" id="{33A326B2-C22E-0C8A-8166-C38071BAD908}"/>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0A05FC8D-1538-1D4C-C2AA-C19AD5C6F21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14</a:t>
            </a:fld>
            <a:endParaRPr dirty="0"/>
          </a:p>
        </p:txBody>
      </p:sp>
      <p:pic>
        <p:nvPicPr>
          <p:cNvPr id="5" name="Picture 4">
            <a:extLst>
              <a:ext uri="{FF2B5EF4-FFF2-40B4-BE49-F238E27FC236}">
                <a16:creationId xmlns:a16="http://schemas.microsoft.com/office/drawing/2014/main" id="{B39D2645-646C-02C1-3B62-A6304FBDB9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4D56F7B1-0F69-F953-DF05-B1C0044956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BB0E45E1-F67D-DC7D-D570-D6BDB72B4DD7}"/>
              </a:ext>
            </a:extLst>
          </p:cNvPr>
          <p:cNvSpPr txBox="1"/>
          <p:nvPr/>
        </p:nvSpPr>
        <p:spPr>
          <a:xfrm>
            <a:off x="742863" y="2812493"/>
            <a:ext cx="7113118" cy="19858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a:t>जिला और संगठन ईओसी की भूमिका</a:t>
            </a:r>
            <a:endParaRPr lang="en-US" dirty="0"/>
          </a:p>
        </p:txBody>
      </p:sp>
      <p:pic>
        <p:nvPicPr>
          <p:cNvPr id="2" name="Picture 1">
            <a:extLst>
              <a:ext uri="{FF2B5EF4-FFF2-40B4-BE49-F238E27FC236}">
                <a16:creationId xmlns:a16="http://schemas.microsoft.com/office/drawing/2014/main" id="{CD217C14-8C50-B29D-68A7-2435F42777EF}"/>
              </a:ext>
            </a:extLst>
          </p:cNvPr>
          <p:cNvPicPr>
            <a:picLocks noChangeAspect="1"/>
          </p:cNvPicPr>
          <p:nvPr/>
        </p:nvPicPr>
        <p:blipFill>
          <a:blip r:embed="rId5"/>
          <a:stretch>
            <a:fillRect/>
          </a:stretch>
        </p:blipFill>
        <p:spPr>
          <a:xfrm>
            <a:off x="21833868" y="282902"/>
            <a:ext cx="1996496" cy="2176574"/>
          </a:xfrm>
          <a:prstGeom prst="rect">
            <a:avLst/>
          </a:prstGeom>
        </p:spPr>
      </p:pic>
    </p:spTree>
    <p:extLst>
      <p:ext uri="{BB962C8B-B14F-4D97-AF65-F5344CB8AC3E}">
        <p14:creationId xmlns:p14="http://schemas.microsoft.com/office/powerpoint/2010/main" val="172266034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90305-A7C3-0D21-A3E3-0C71F46D4C48}"/>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82273AC-6BF1-0749-4BB2-403160F95F47}"/>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1736C12B-0DC2-C11B-1A02-572E4F5560D5}"/>
              </a:ext>
            </a:extLst>
          </p:cNvPr>
          <p:cNvSpPr txBox="1"/>
          <p:nvPr/>
        </p:nvSpPr>
        <p:spPr>
          <a:xfrm>
            <a:off x="8564880" y="3888736"/>
            <a:ext cx="15382807" cy="85891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क्षति, हानि और आवश्यकता मूल्यांकन डेटा को समेकित करना, विश्लेषण करना और प्रसारित करना।
सूचना एकत्र करना और रिकॉर्ड रखना।
</a:t>
            </a:r>
            <a:r>
              <a:rPr lang="hi-IN" sz="6000" dirty="0">
                <a:solidFill>
                  <a:srgbClr val="C00000"/>
                </a:solidFill>
                <a:latin typeface="Arial Black" panose="020B0A04020102020204" pitchFamily="34" charset="0"/>
              </a:rPr>
              <a:t> आपदा प्रबंधन</a:t>
            </a:r>
            <a:r>
              <a:rPr lang="hi-IN" sz="6000" dirty="0">
                <a:solidFill>
                  <a:schemeClr val="tx1"/>
                </a:solidFill>
                <a:latin typeface="Open Sans" panose="020B0606030504020204" pitchFamily="34" charset="0"/>
                <a:ea typeface="Open Sans" panose="020B0606030504020204" pitchFamily="34" charset="0"/>
                <a:cs typeface="Open Sans" panose="020B0606030504020204" pitchFamily="34" charset="0"/>
              </a:rPr>
              <a:t> पर सार्वजनिक सूचना और संचार (आईईसी)।
वेब आधारित तकनीकों के माध्यम से संसाधन प्रबंधन।</a:t>
            </a:r>
            <a:endParaRPr lang="en-US" sz="6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991859C8-6EA5-EBFD-61F9-89C2A18204D2}"/>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2</a:t>
            </a:r>
            <a:r>
              <a:rPr b="1" dirty="0">
                <a:solidFill>
                  <a:srgbClr val="E46C0A"/>
                </a:solidFill>
              </a:rPr>
              <a:t> -</a:t>
            </a:r>
          </a:p>
        </p:txBody>
      </p:sp>
      <p:sp>
        <p:nvSpPr>
          <p:cNvPr id="115" name="Rectangle">
            <a:extLst>
              <a:ext uri="{FF2B5EF4-FFF2-40B4-BE49-F238E27FC236}">
                <a16:creationId xmlns:a16="http://schemas.microsoft.com/office/drawing/2014/main" id="{3A1AC8AD-FA60-6D06-C975-8E3FBD876FA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24EA68AF-8010-9F46-4A07-AFED57EB20E1}"/>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15</a:t>
            </a:fld>
            <a:endParaRPr dirty="0"/>
          </a:p>
        </p:txBody>
      </p:sp>
      <p:pic>
        <p:nvPicPr>
          <p:cNvPr id="5" name="Picture 4">
            <a:extLst>
              <a:ext uri="{FF2B5EF4-FFF2-40B4-BE49-F238E27FC236}">
                <a16:creationId xmlns:a16="http://schemas.microsoft.com/office/drawing/2014/main" id="{656B7F6D-E43E-9AC4-0782-CC718E7C4C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0CC42DDA-1475-8081-EAE4-C70168640C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D7BB17BA-1823-810B-9C39-394354132C3A}"/>
              </a:ext>
            </a:extLst>
          </p:cNvPr>
          <p:cNvSpPr txBox="1"/>
          <p:nvPr/>
        </p:nvSpPr>
        <p:spPr>
          <a:xfrm>
            <a:off x="742863" y="2812493"/>
            <a:ext cx="7113118" cy="19858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जिला और संगठन ईओसी की भूमिका</a:t>
            </a:r>
            <a:endParaRPr lang="en-US" dirty="0"/>
          </a:p>
        </p:txBody>
      </p:sp>
      <p:sp>
        <p:nvSpPr>
          <p:cNvPr id="2" name="Gunshot wounds">
            <a:extLst>
              <a:ext uri="{FF2B5EF4-FFF2-40B4-BE49-F238E27FC236}">
                <a16:creationId xmlns:a16="http://schemas.microsoft.com/office/drawing/2014/main" id="{F5717318-689A-BE2D-8F83-1970F7185748}"/>
              </a:ext>
            </a:extLst>
          </p:cNvPr>
          <p:cNvSpPr txBox="1"/>
          <p:nvPr/>
        </p:nvSpPr>
        <p:spPr>
          <a:xfrm>
            <a:off x="1028608" y="5716886"/>
            <a:ext cx="3189777"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CONT.</a:t>
            </a:r>
            <a:endParaRPr sz="3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C49EEEEA-5279-8A0D-F4AA-94B5D1FD7E50}"/>
              </a:ext>
            </a:extLst>
          </p:cNvPr>
          <p:cNvPicPr>
            <a:picLocks noChangeAspect="1"/>
          </p:cNvPicPr>
          <p:nvPr/>
        </p:nvPicPr>
        <p:blipFill>
          <a:blip r:embed="rId5"/>
          <a:stretch>
            <a:fillRect/>
          </a:stretch>
        </p:blipFill>
        <p:spPr>
          <a:xfrm>
            <a:off x="21833868" y="282902"/>
            <a:ext cx="1996496" cy="2176574"/>
          </a:xfrm>
          <a:prstGeom prst="rect">
            <a:avLst/>
          </a:prstGeom>
        </p:spPr>
      </p:pic>
    </p:spTree>
    <p:extLst>
      <p:ext uri="{BB962C8B-B14F-4D97-AF65-F5344CB8AC3E}">
        <p14:creationId xmlns:p14="http://schemas.microsoft.com/office/powerpoint/2010/main" val="697452665"/>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9704CEC-7D91-B583-F74D-9740F6A1B03E}"/>
              </a:ext>
            </a:extLst>
          </p:cNvPr>
          <p:cNvGrpSpPr/>
          <p:nvPr/>
        </p:nvGrpSpPr>
        <p:grpSpPr>
          <a:xfrm>
            <a:off x="4114801" y="1502228"/>
            <a:ext cx="17994086" cy="10881032"/>
            <a:chOff x="76200" y="29013"/>
            <a:chExt cx="12039600" cy="6970394"/>
          </a:xfrm>
        </p:grpSpPr>
        <p:sp>
          <p:nvSpPr>
            <p:cNvPr id="10" name="Rectangle 9">
              <a:extLst>
                <a:ext uri="{FF2B5EF4-FFF2-40B4-BE49-F238E27FC236}">
                  <a16:creationId xmlns:a16="http://schemas.microsoft.com/office/drawing/2014/main" id="{A84ECA10-461E-FF06-CC69-8550B4B2A06D}"/>
                </a:ext>
              </a:extLst>
            </p:cNvPr>
            <p:cNvSpPr/>
            <p:nvPr/>
          </p:nvSpPr>
          <p:spPr>
            <a:xfrm>
              <a:off x="76200" y="76200"/>
              <a:ext cx="12039600" cy="692320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lIns="182880" tIns="91440" rIns="182880" bIns="91440" rtlCol="0" anchor="ctr"/>
            <a:lstStyle/>
            <a:p>
              <a:pPr algn="ctr"/>
              <a:endParaRPr lang="en-IN" sz="4800"/>
            </a:p>
          </p:txBody>
        </p:sp>
        <p:cxnSp>
          <p:nvCxnSpPr>
            <p:cNvPr id="11" name="Straight Connector 10">
              <a:extLst>
                <a:ext uri="{FF2B5EF4-FFF2-40B4-BE49-F238E27FC236}">
                  <a16:creationId xmlns:a16="http://schemas.microsoft.com/office/drawing/2014/main" id="{7AC9076E-7DAA-7160-BEEA-A3C7EE1C2CF9}"/>
                </a:ext>
              </a:extLst>
            </p:cNvPr>
            <p:cNvCxnSpPr/>
            <p:nvPr/>
          </p:nvCxnSpPr>
          <p:spPr>
            <a:xfrm>
              <a:off x="6320052" y="29013"/>
              <a:ext cx="4549" cy="6861820"/>
            </a:xfrm>
            <a:prstGeom prst="line">
              <a:avLst/>
            </a:prstGeom>
          </p:spPr>
          <p:style>
            <a:lnRef idx="3">
              <a:schemeClr val="dk1"/>
            </a:lnRef>
            <a:fillRef idx="0">
              <a:schemeClr val="dk1"/>
            </a:fillRef>
            <a:effectRef idx="2">
              <a:schemeClr val="dk1"/>
            </a:effectRef>
            <a:fontRef idx="minor">
              <a:schemeClr val="tx1"/>
            </a:fontRef>
          </p:style>
        </p:cxnSp>
        <p:pic>
          <p:nvPicPr>
            <p:cNvPr id="12" name="Picture 11">
              <a:extLst>
                <a:ext uri="{FF2B5EF4-FFF2-40B4-BE49-F238E27FC236}">
                  <a16:creationId xmlns:a16="http://schemas.microsoft.com/office/drawing/2014/main" id="{BD09D465-088B-5D77-AA7A-1C6FC7BE1F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1" y="76201"/>
              <a:ext cx="5867399" cy="2897575"/>
            </a:xfrm>
            <a:prstGeom prst="rect">
              <a:avLst/>
            </a:prstGeom>
            <a:ln>
              <a:noFill/>
            </a:ln>
            <a:effectLst>
              <a:softEdge rad="112500"/>
            </a:effectLst>
          </p:spPr>
        </p:pic>
        <p:pic>
          <p:nvPicPr>
            <p:cNvPr id="13" name="Picture 12">
              <a:extLst>
                <a:ext uri="{FF2B5EF4-FFF2-40B4-BE49-F238E27FC236}">
                  <a16:creationId xmlns:a16="http://schemas.microsoft.com/office/drawing/2014/main" id="{087212B7-DCD7-82BB-95D7-AA5ED94C3A99}"/>
                </a:ext>
              </a:extLst>
            </p:cNvPr>
            <p:cNvPicPr>
              <a:picLocks noChangeAspect="1"/>
            </p:cNvPicPr>
            <p:nvPr/>
          </p:nvPicPr>
          <p:blipFill>
            <a:blip r:embed="rId3"/>
            <a:stretch>
              <a:fillRect/>
            </a:stretch>
          </p:blipFill>
          <p:spPr>
            <a:xfrm>
              <a:off x="6502400" y="144926"/>
              <a:ext cx="5475824" cy="2664167"/>
            </a:xfrm>
            <a:prstGeom prst="rect">
              <a:avLst/>
            </a:prstGeom>
            <a:ln>
              <a:noFill/>
            </a:ln>
            <a:effectLst>
              <a:softEdge rad="112500"/>
            </a:effectLst>
          </p:spPr>
        </p:pic>
        <p:sp>
          <p:nvSpPr>
            <p:cNvPr id="14" name="TextBox 13">
              <a:extLst>
                <a:ext uri="{FF2B5EF4-FFF2-40B4-BE49-F238E27FC236}">
                  <a16:creationId xmlns:a16="http://schemas.microsoft.com/office/drawing/2014/main" id="{A688C63F-BD33-4EF4-D30F-8AA0E60E1ACB}"/>
                </a:ext>
              </a:extLst>
            </p:cNvPr>
            <p:cNvSpPr txBox="1"/>
            <p:nvPr/>
          </p:nvSpPr>
          <p:spPr>
            <a:xfrm>
              <a:off x="228601" y="2917667"/>
              <a:ext cx="6096001" cy="2819414"/>
            </a:xfrm>
            <a:prstGeom prst="rect">
              <a:avLst/>
            </a:prstGeom>
            <a:noFill/>
          </p:spPr>
          <p:txBody>
            <a:bodyPr wrap="square" rtlCol="0">
              <a:spAutoFit/>
            </a:bodyPr>
            <a:lstStyle/>
            <a:p>
              <a:r>
                <a:rPr lang="hi-IN" sz="4000" dirty="0">
                  <a:latin typeface="Open Sans" panose="020B0606030504020204" pitchFamily="34" charset="0"/>
                  <a:ea typeface="Open Sans" panose="020B0606030504020204" pitchFamily="34" charset="0"/>
                  <a:cs typeface="Open Sans" panose="020B0606030504020204" pitchFamily="34" charset="0"/>
                </a:rPr>
                <a:t>यह मामला जिला और राज्य स्तर के अधिकारियों द्वारा संभाला गया था। </a:t>
              </a:r>
              <a:endParaRPr lang="en-IN" sz="4000" dirty="0">
                <a:latin typeface="Open Sans" panose="020B0606030504020204" pitchFamily="34" charset="0"/>
                <a:ea typeface="Open Sans" panose="020B0606030504020204" pitchFamily="34" charset="0"/>
                <a:cs typeface="Open Sans" panose="020B0606030504020204" pitchFamily="34" charset="0"/>
              </a:endParaRPr>
            </a:p>
            <a:p>
              <a:r>
                <a:rPr lang="hi-IN" sz="4000" dirty="0">
                  <a:latin typeface="Open Sans" panose="020B0606030504020204" pitchFamily="34" charset="0"/>
                  <a:ea typeface="Open Sans" panose="020B0606030504020204" pitchFamily="34" charset="0"/>
                  <a:cs typeface="Open Sans" panose="020B0606030504020204" pitchFamily="34" charset="0"/>
                </a:rPr>
                <a:t>
स्थानीय निकायों और अन्य उप-स्तरीय निगमों ने भी आपूर्ति और मदद में भाग लिया
एनडीआरएफ की टीम आगे आई और योजना को कार्रवाई में शामिल किया</a:t>
              </a:r>
              <a:endParaRPr lang="x-none"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14">
              <a:extLst>
                <a:ext uri="{FF2B5EF4-FFF2-40B4-BE49-F238E27FC236}">
                  <a16:creationId xmlns:a16="http://schemas.microsoft.com/office/drawing/2014/main" id="{11B171D3-389A-B9B2-132C-290D0AFF06D0}"/>
                </a:ext>
              </a:extLst>
            </p:cNvPr>
            <p:cNvSpPr txBox="1"/>
            <p:nvPr/>
          </p:nvSpPr>
          <p:spPr>
            <a:xfrm>
              <a:off x="6649137" y="2917667"/>
              <a:ext cx="5344252" cy="4002384"/>
            </a:xfrm>
            <a:prstGeom prst="rect">
              <a:avLst/>
            </a:prstGeom>
            <a:noFill/>
          </p:spPr>
          <p:txBody>
            <a:bodyPr wrap="square" rtlCol="0">
              <a:spAutoFit/>
            </a:bodyPr>
            <a:lstStyle/>
            <a:p>
              <a:r>
                <a:rPr lang="hi-IN" sz="4000" dirty="0">
                  <a:latin typeface="Open Sans" panose="020B0606030504020204" pitchFamily="34" charset="0"/>
                  <a:ea typeface="Open Sans" panose="020B0606030504020204" pitchFamily="34" charset="0"/>
                  <a:cs typeface="Open Sans" panose="020B0606030504020204" pitchFamily="34" charset="0"/>
                </a:rPr>
                <a:t>यह मामला राज्य और राष्ट्रीय स्तर के अधिकारियों द्वारा संभाला गया था।</a:t>
              </a:r>
              <a:endParaRPr lang="en-IN" sz="4000" dirty="0">
                <a:latin typeface="Open Sans" panose="020B0606030504020204" pitchFamily="34" charset="0"/>
                <a:ea typeface="Open Sans" panose="020B0606030504020204" pitchFamily="34" charset="0"/>
                <a:cs typeface="Open Sans" panose="020B0606030504020204" pitchFamily="34" charset="0"/>
              </a:endParaRPr>
            </a:p>
            <a:p>
              <a:r>
                <a:rPr lang="hi-IN" sz="4000" dirty="0">
                  <a:latin typeface="Open Sans" panose="020B0606030504020204" pitchFamily="34" charset="0"/>
                  <a:ea typeface="Open Sans" panose="020B0606030504020204" pitchFamily="34" charset="0"/>
                  <a:cs typeface="Open Sans" panose="020B0606030504020204" pitchFamily="34" charset="0"/>
                </a:rPr>
                <a:t>
हालात सबसे खराब थे, इसलिए किसी स्थानीय निकाय के सामने आने का मामला नहीं था।</a:t>
              </a:r>
              <a:endParaRPr lang="en-IN" sz="4000" dirty="0">
                <a:latin typeface="Open Sans" panose="020B0606030504020204" pitchFamily="34" charset="0"/>
                <a:ea typeface="Open Sans" panose="020B0606030504020204" pitchFamily="34" charset="0"/>
                <a:cs typeface="Open Sans" panose="020B0606030504020204" pitchFamily="34" charset="0"/>
              </a:endParaRPr>
            </a:p>
            <a:p>
              <a:r>
                <a:rPr lang="hi-IN" sz="4000" dirty="0">
                  <a:latin typeface="Open Sans" panose="020B0606030504020204" pitchFamily="34" charset="0"/>
                  <a:ea typeface="Open Sans" panose="020B0606030504020204" pitchFamily="34" charset="0"/>
                  <a:cs typeface="Open Sans" panose="020B0606030504020204" pitchFamily="34" charset="0"/>
                </a:rPr>
                <a:t>
आजीविका में मदद करने के लिए सीएपीएफ, प्रशिक्षित बलों को उपलब्ध कराया गया।</a:t>
              </a:r>
              <a:endParaRPr lang="x-none" sz="4000" dirty="0">
                <a:latin typeface="Open Sans" panose="020B0606030504020204" pitchFamily="34" charset="0"/>
                <a:ea typeface="Open Sans" panose="020B0606030504020204" pitchFamily="34" charset="0"/>
                <a:cs typeface="Open Sans" panose="020B0606030504020204" pitchFamily="34" charset="0"/>
              </a:endParaRPr>
            </a:p>
          </p:txBody>
        </p:sp>
      </p:grpSp>
      <p:pic>
        <p:nvPicPr>
          <p:cNvPr id="2" name="Picture 1">
            <a:extLst>
              <a:ext uri="{FF2B5EF4-FFF2-40B4-BE49-F238E27FC236}">
                <a16:creationId xmlns:a16="http://schemas.microsoft.com/office/drawing/2014/main" id="{E4D7758B-2DCD-65A2-947B-330F689AC938}"/>
              </a:ext>
            </a:extLst>
          </p:cNvPr>
          <p:cNvPicPr>
            <a:picLocks noChangeAspect="1"/>
          </p:cNvPicPr>
          <p:nvPr/>
        </p:nvPicPr>
        <p:blipFill>
          <a:blip r:embed="rId4"/>
          <a:stretch>
            <a:fillRect/>
          </a:stretch>
        </p:blipFill>
        <p:spPr>
          <a:xfrm>
            <a:off x="22116065" y="123156"/>
            <a:ext cx="1996496" cy="2176574"/>
          </a:xfrm>
          <a:prstGeom prst="rect">
            <a:avLst/>
          </a:prstGeom>
        </p:spPr>
      </p:pic>
    </p:spTree>
    <p:extLst>
      <p:ext uri="{BB962C8B-B14F-4D97-AF65-F5344CB8AC3E}">
        <p14:creationId xmlns:p14="http://schemas.microsoft.com/office/powerpoint/2010/main" val="111666680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5F740-FB6B-83CD-7DE0-BB4A8C7BED4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CC9A1A2-78AF-B830-CC94-20AC15077418}"/>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81DE98C-9FEF-08CB-BEFF-242870359AF1}"/>
              </a:ext>
            </a:extLst>
          </p:cNvPr>
          <p:cNvSpPr txBox="1"/>
          <p:nvPr/>
        </p:nvSpPr>
        <p:spPr>
          <a:xfrm>
            <a:off x="8564880" y="3888736"/>
            <a:ext cx="15382807" cy="66432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प्रबंधन अनुभाग।
संचालन अनुभाग।
योजना अनुभाग।
रसद अनुभाग।
वित्त अनुभाग</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6A26101D-12E0-9D45-347E-4A8566FF4019}"/>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2</a:t>
            </a:r>
            <a:r>
              <a:rPr b="1" dirty="0">
                <a:solidFill>
                  <a:srgbClr val="E46C0A"/>
                </a:solidFill>
              </a:rPr>
              <a:t> -</a:t>
            </a:r>
          </a:p>
        </p:txBody>
      </p:sp>
      <p:sp>
        <p:nvSpPr>
          <p:cNvPr id="115" name="Rectangle">
            <a:extLst>
              <a:ext uri="{FF2B5EF4-FFF2-40B4-BE49-F238E27FC236}">
                <a16:creationId xmlns:a16="http://schemas.microsoft.com/office/drawing/2014/main" id="{1974CF97-0B23-D802-1E4D-143933BB8EC0}"/>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AC01DD5C-BC3D-8E1F-84DA-445D9E7A4B6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17</a:t>
            </a:fld>
            <a:endParaRPr dirty="0"/>
          </a:p>
        </p:txBody>
      </p:sp>
      <p:pic>
        <p:nvPicPr>
          <p:cNvPr id="5" name="Picture 4">
            <a:extLst>
              <a:ext uri="{FF2B5EF4-FFF2-40B4-BE49-F238E27FC236}">
                <a16:creationId xmlns:a16="http://schemas.microsoft.com/office/drawing/2014/main" id="{7B77E4FD-5B19-00D3-9CBD-414DBFDB6A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6546" y="225393"/>
            <a:ext cx="2231141" cy="2428598"/>
          </a:xfrm>
          <a:prstGeom prst="rect">
            <a:avLst/>
          </a:prstGeom>
        </p:spPr>
      </p:pic>
      <p:pic>
        <p:nvPicPr>
          <p:cNvPr id="6" name="Picture 5" descr="A logo with text on it&#10;&#10;AI-generated content may be incorrect.">
            <a:extLst>
              <a:ext uri="{FF2B5EF4-FFF2-40B4-BE49-F238E27FC236}">
                <a16:creationId xmlns:a16="http://schemas.microsoft.com/office/drawing/2014/main" id="{9478CE56-E710-7F22-2698-8305EE6AC3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AF0A9AD7-8B82-CA75-E0BD-A25A07DE5AE4}"/>
              </a:ext>
            </a:extLst>
          </p:cNvPr>
          <p:cNvSpPr txBox="1"/>
          <p:nvPr/>
        </p:nvSpPr>
        <p:spPr>
          <a:xfrm>
            <a:off x="742863" y="2812493"/>
            <a:ext cx="7113118" cy="1099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hi-IN" dirty="0"/>
              <a:t>ईओसी संरचना</a:t>
            </a:r>
            <a:endParaRPr lang="en-US" dirty="0"/>
          </a:p>
        </p:txBody>
      </p:sp>
      <p:pic>
        <p:nvPicPr>
          <p:cNvPr id="2" name="Picture 2" descr="https://imgcdn.mckesson.com/CumulusWeb/Images/Original_Image/1151732_front.jpg">
            <a:extLst>
              <a:ext uri="{FF2B5EF4-FFF2-40B4-BE49-F238E27FC236}">
                <a16:creationId xmlns:a16="http://schemas.microsoft.com/office/drawing/2014/main" id="{B95BCD0B-044E-72D7-7C5A-BBDB470403C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54726" y="5140847"/>
            <a:ext cx="7013006" cy="57626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8F600B43-124A-264F-3CA5-C8AD205F423F}"/>
              </a:ext>
            </a:extLst>
          </p:cNvPr>
          <p:cNvPicPr>
            <a:picLocks noChangeAspect="1"/>
          </p:cNvPicPr>
          <p:nvPr/>
        </p:nvPicPr>
        <p:blipFill>
          <a:blip r:embed="rId6"/>
          <a:stretch>
            <a:fillRect/>
          </a:stretch>
        </p:blipFill>
        <p:spPr>
          <a:xfrm>
            <a:off x="21833868" y="282902"/>
            <a:ext cx="1996496" cy="2176574"/>
          </a:xfrm>
          <a:prstGeom prst="rect">
            <a:avLst/>
          </a:prstGeom>
        </p:spPr>
      </p:pic>
    </p:spTree>
    <p:extLst>
      <p:ext uri="{BB962C8B-B14F-4D97-AF65-F5344CB8AC3E}">
        <p14:creationId xmlns:p14="http://schemas.microsoft.com/office/powerpoint/2010/main" val="81742127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89604-DD34-F487-D3A0-3E86245103A6}"/>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43079F8-AEB1-334A-0798-705CD7D93C5F}"/>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6026926-B3CD-6BC7-BBAC-5F3DD4621E41}"/>
              </a:ext>
            </a:extLst>
          </p:cNvPr>
          <p:cNvSpPr txBox="1"/>
          <p:nvPr/>
        </p:nvSpPr>
        <p:spPr>
          <a:xfrm>
            <a:off x="8564880" y="3888736"/>
            <a:ext cx="15382807" cy="95061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49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सूचना।
सार्वजनिक स्वास्थ्य (जिला मेड, रेड क्रॉस)।
पीडब्ल्यूडी।
परिवहन।
एसएआर टीमें (एनडीआरएफ, एसडीआरएफ, सीडी)।
राहत सामग्री (राजस्व विभाग)।
खाद्य और आपूर्ति, पेयजल, आश्रय।
मीडिया और हेल्पलाइन (जनसंपर्क)।
कानून और व्यवस्था।
नुकसान का आकलन।</a:t>
            </a:r>
            <a:endParaRPr lang="en-US" sz="49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B2A3B9D7-1D3C-408A-3756-0E5F73DA423C}"/>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2</a:t>
            </a:r>
            <a:r>
              <a:rPr b="1" dirty="0">
                <a:solidFill>
                  <a:srgbClr val="E46C0A"/>
                </a:solidFill>
              </a:rPr>
              <a:t> -</a:t>
            </a:r>
          </a:p>
        </p:txBody>
      </p:sp>
      <p:sp>
        <p:nvSpPr>
          <p:cNvPr id="115" name="Rectangle">
            <a:extLst>
              <a:ext uri="{FF2B5EF4-FFF2-40B4-BE49-F238E27FC236}">
                <a16:creationId xmlns:a16="http://schemas.microsoft.com/office/drawing/2014/main" id="{8CFE2892-88F8-8BA3-312D-C59C359E3F95}"/>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A6E51E48-83A7-017A-D60A-25119DED3B1C}"/>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18</a:t>
            </a:fld>
            <a:endParaRPr dirty="0"/>
          </a:p>
        </p:txBody>
      </p:sp>
      <p:pic>
        <p:nvPicPr>
          <p:cNvPr id="6" name="Picture 5" descr="A logo with text on it&#10;&#10;AI-generated content may be incorrect.">
            <a:extLst>
              <a:ext uri="{FF2B5EF4-FFF2-40B4-BE49-F238E27FC236}">
                <a16:creationId xmlns:a16="http://schemas.microsoft.com/office/drawing/2014/main" id="{CE5D9777-41CF-FE1C-18FA-B8958A533A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6CA1C986-DFE8-8538-FA01-D1DE54BC8D63}"/>
              </a:ext>
            </a:extLst>
          </p:cNvPr>
          <p:cNvSpPr txBox="1"/>
          <p:nvPr/>
        </p:nvSpPr>
        <p:spPr>
          <a:xfrm>
            <a:off x="742863" y="2812493"/>
            <a:ext cx="7113118" cy="16812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r>
              <a:rPr lang="en-US" sz="6000" dirty="0"/>
              <a:t>EOC </a:t>
            </a:r>
            <a:r>
              <a:rPr lang="hi-IN" sz="6000" dirty="0"/>
              <a:t>संगठन के प्रतिनिधि</a:t>
            </a:r>
            <a:endParaRPr lang="en-US" dirty="0"/>
          </a:p>
        </p:txBody>
      </p:sp>
      <p:pic>
        <p:nvPicPr>
          <p:cNvPr id="2" name="Picture 1">
            <a:extLst>
              <a:ext uri="{FF2B5EF4-FFF2-40B4-BE49-F238E27FC236}">
                <a16:creationId xmlns:a16="http://schemas.microsoft.com/office/drawing/2014/main" id="{3D28B92B-3D7A-A6EB-EEA8-C031AD53651C}"/>
              </a:ext>
            </a:extLst>
          </p:cNvPr>
          <p:cNvPicPr>
            <a:picLocks noChangeAspect="1"/>
          </p:cNvPicPr>
          <p:nvPr/>
        </p:nvPicPr>
        <p:blipFill>
          <a:blip r:embed="rId4"/>
          <a:stretch>
            <a:fillRect/>
          </a:stretch>
        </p:blipFill>
        <p:spPr>
          <a:xfrm>
            <a:off x="22116065" y="123156"/>
            <a:ext cx="1996496" cy="2176574"/>
          </a:xfrm>
          <a:prstGeom prst="rect">
            <a:avLst/>
          </a:prstGeom>
        </p:spPr>
      </p:pic>
    </p:spTree>
    <p:extLst>
      <p:ext uri="{BB962C8B-B14F-4D97-AF65-F5344CB8AC3E}">
        <p14:creationId xmlns:p14="http://schemas.microsoft.com/office/powerpoint/2010/main" val="1745549248"/>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011E7-C192-F354-C5E4-2D2F017E879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FE34192-0E50-3E3D-9980-C3A551D558EE}"/>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090C642-282C-9A8A-15BA-E3DEA275D8D6}"/>
              </a:ext>
            </a:extLst>
          </p:cNvPr>
          <p:cNvSpPr txBox="1"/>
          <p:nvPr/>
        </p:nvSpPr>
        <p:spPr>
          <a:xfrm>
            <a:off x="8564880" y="3888736"/>
            <a:ext cx="15382807" cy="82632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54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प्रशासनिक सहायता
आपदा मूल्यांकन अधिकारी
संचार और चेतावनी अधिकारी
संपर्क अधिकारी
रेडियो ऑपरेटर और टेलीफोन अटेंडेंट
आश्रय संचालन प्रबंधक
दूत
सुरक्षा अधिकारी</a:t>
            </a:r>
            <a:endParaRPr lang="en-US" sz="5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47317580-63BE-F402-993D-4EAB2F790796}"/>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2</a:t>
            </a:r>
            <a:r>
              <a:rPr b="1" dirty="0">
                <a:solidFill>
                  <a:srgbClr val="E46C0A"/>
                </a:solidFill>
              </a:rPr>
              <a:t> -</a:t>
            </a:r>
          </a:p>
        </p:txBody>
      </p:sp>
      <p:sp>
        <p:nvSpPr>
          <p:cNvPr id="115" name="Rectangle">
            <a:extLst>
              <a:ext uri="{FF2B5EF4-FFF2-40B4-BE49-F238E27FC236}">
                <a16:creationId xmlns:a16="http://schemas.microsoft.com/office/drawing/2014/main" id="{2D150002-DF4E-E2A9-FE17-75065FC4ED07}"/>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BB0D721A-0E94-18B5-12EB-474DBDDCFEDF}"/>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19</a:t>
            </a:fld>
            <a:endParaRPr dirty="0"/>
          </a:p>
        </p:txBody>
      </p:sp>
      <p:pic>
        <p:nvPicPr>
          <p:cNvPr id="6" name="Picture 5" descr="A logo with text on it&#10;&#10;AI-generated content may be incorrect.">
            <a:extLst>
              <a:ext uri="{FF2B5EF4-FFF2-40B4-BE49-F238E27FC236}">
                <a16:creationId xmlns:a16="http://schemas.microsoft.com/office/drawing/2014/main" id="{9DA433E0-0CA2-6A44-BF01-FFB0A138DB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06628A82-86A3-9AE9-44E4-238264583DAC}"/>
              </a:ext>
            </a:extLst>
          </p:cNvPr>
          <p:cNvSpPr txBox="1"/>
          <p:nvPr/>
        </p:nvSpPr>
        <p:spPr>
          <a:xfrm>
            <a:off x="742863" y="2812493"/>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ईओसी कर्मचारियों का समर्थन करना</a:t>
            </a:r>
            <a:endParaRPr lang="en-US" dirty="0"/>
          </a:p>
        </p:txBody>
      </p:sp>
      <p:pic>
        <p:nvPicPr>
          <p:cNvPr id="2" name="Picture 1">
            <a:extLst>
              <a:ext uri="{FF2B5EF4-FFF2-40B4-BE49-F238E27FC236}">
                <a16:creationId xmlns:a16="http://schemas.microsoft.com/office/drawing/2014/main" id="{AC564022-FE3E-5B6E-D39B-A3219B2BDDF3}"/>
              </a:ext>
            </a:extLst>
          </p:cNvPr>
          <p:cNvPicPr>
            <a:picLocks noChangeAspect="1"/>
          </p:cNvPicPr>
          <p:nvPr/>
        </p:nvPicPr>
        <p:blipFill>
          <a:blip r:embed="rId4"/>
          <a:stretch>
            <a:fillRect/>
          </a:stretch>
        </p:blipFill>
        <p:spPr>
          <a:xfrm>
            <a:off x="22116065" y="123156"/>
            <a:ext cx="1996496" cy="2176574"/>
          </a:xfrm>
          <a:prstGeom prst="rect">
            <a:avLst/>
          </a:prstGeom>
        </p:spPr>
      </p:pic>
    </p:spTree>
    <p:extLst>
      <p:ext uri="{BB962C8B-B14F-4D97-AF65-F5344CB8AC3E}">
        <p14:creationId xmlns:p14="http://schemas.microsoft.com/office/powerpoint/2010/main" val="1246236407"/>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2CB77-980D-4432-1AFC-25163486A10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C3AB868D-C07D-71F0-E0C3-196AA82B9361}"/>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45FE0913-4713-52F6-3797-4D46D928DA24}"/>
              </a:ext>
            </a:extLst>
          </p:cNvPr>
          <p:cNvSpPr txBox="1"/>
          <p:nvPr/>
        </p:nvSpPr>
        <p:spPr>
          <a:xfrm>
            <a:off x="8564880" y="3888736"/>
            <a:ext cx="15382807" cy="53343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7200" dirty="0">
                <a:solidFill>
                  <a:schemeClr val="tx1"/>
                </a:solidFill>
                <a:latin typeface="Open Sans" panose="020B0606030504020204" pitchFamily="34" charset="0"/>
                <a:ea typeface="Open Sans" panose="020B0606030504020204" pitchFamily="34" charset="0"/>
                <a:cs typeface="Open Sans" panose="020B0606030504020204" pitchFamily="34" charset="0"/>
              </a:rPr>
              <a:t>स्थिति का आकलन और निगरानी
संसाधन आवंटन और प्रबंधन
संचार और समन्वय
निर्णय लेना और योजना बनाना</a:t>
            </a:r>
            <a:endParaRPr lang="en-US" sz="72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ED6DBECD-4219-1587-A31C-35CDB270C924}"/>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2</a:t>
            </a:r>
            <a:r>
              <a:rPr b="1" dirty="0">
                <a:solidFill>
                  <a:srgbClr val="E46C0A"/>
                </a:solidFill>
              </a:rPr>
              <a:t> -</a:t>
            </a:r>
          </a:p>
        </p:txBody>
      </p:sp>
      <p:sp>
        <p:nvSpPr>
          <p:cNvPr id="115" name="Rectangle">
            <a:extLst>
              <a:ext uri="{FF2B5EF4-FFF2-40B4-BE49-F238E27FC236}">
                <a16:creationId xmlns:a16="http://schemas.microsoft.com/office/drawing/2014/main" id="{F8F72427-7778-630A-1353-4F7ECB800D6B}"/>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A8F3407C-C655-E777-9E45-CC302EBFB3FD}"/>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20</a:t>
            </a:fld>
            <a:endParaRPr dirty="0"/>
          </a:p>
        </p:txBody>
      </p:sp>
      <p:pic>
        <p:nvPicPr>
          <p:cNvPr id="6" name="Picture 5" descr="A logo with text on it&#10;&#10;AI-generated content may be incorrect.">
            <a:extLst>
              <a:ext uri="{FF2B5EF4-FFF2-40B4-BE49-F238E27FC236}">
                <a16:creationId xmlns:a16="http://schemas.microsoft.com/office/drawing/2014/main" id="{58E9AB50-AB09-D257-BC0F-91ED573B5E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888157C4-C275-762D-908E-94F4E25D7878}"/>
              </a:ext>
            </a:extLst>
          </p:cNvPr>
          <p:cNvSpPr txBox="1"/>
          <p:nvPr/>
        </p:nvSpPr>
        <p:spPr>
          <a:xfrm>
            <a:off x="742863" y="2812493"/>
            <a:ext cx="7113118" cy="12660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ईओसी संचालन</a:t>
            </a:r>
            <a:endParaRPr lang="en-US" dirty="0"/>
          </a:p>
        </p:txBody>
      </p:sp>
      <p:pic>
        <p:nvPicPr>
          <p:cNvPr id="2" name="Picture 1">
            <a:extLst>
              <a:ext uri="{FF2B5EF4-FFF2-40B4-BE49-F238E27FC236}">
                <a16:creationId xmlns:a16="http://schemas.microsoft.com/office/drawing/2014/main" id="{D8F39F7F-F8E3-C1BF-6676-7665A9582E77}"/>
              </a:ext>
            </a:extLst>
          </p:cNvPr>
          <p:cNvPicPr>
            <a:picLocks noChangeAspect="1"/>
          </p:cNvPicPr>
          <p:nvPr/>
        </p:nvPicPr>
        <p:blipFill>
          <a:blip r:embed="rId4"/>
          <a:stretch>
            <a:fillRect/>
          </a:stretch>
        </p:blipFill>
        <p:spPr>
          <a:xfrm>
            <a:off x="22116065" y="123156"/>
            <a:ext cx="1996496" cy="2176574"/>
          </a:xfrm>
          <a:prstGeom prst="rect">
            <a:avLst/>
          </a:prstGeom>
        </p:spPr>
      </p:pic>
    </p:spTree>
    <p:extLst>
      <p:ext uri="{BB962C8B-B14F-4D97-AF65-F5344CB8AC3E}">
        <p14:creationId xmlns:p14="http://schemas.microsoft.com/office/powerpoint/2010/main" val="118801133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6A48A-0870-662C-AF18-F66076E9A78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D7662500-FF49-FFC3-A807-6BCEBDE32A19}"/>
              </a:ext>
            </a:extLst>
          </p:cNvPr>
          <p:cNvSpPr/>
          <p:nvPr/>
        </p:nvSpPr>
        <p:spPr>
          <a:xfrm>
            <a:off x="8167732" y="0"/>
            <a:ext cx="16216268" cy="13716001"/>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0FE80C6-DE2B-16FF-0702-ECAADCA0C0DB}"/>
              </a:ext>
            </a:extLst>
          </p:cNvPr>
          <p:cNvSpPr txBox="1"/>
          <p:nvPr/>
        </p:nvSpPr>
        <p:spPr>
          <a:xfrm>
            <a:off x="8564880" y="3888736"/>
            <a:ext cx="15382807" cy="92361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भाग लेने वाली एजेंसियों को समायोजित करने के लिए उचित बुनियादी ढांचे के साथ पर्याप्त स्थान।
अंतिम छोर तक कनेक्टिविटी के साथ संचार सुविधाएं।
प्रभावित स्थल पर तैनाती के लिए एचएफ, वीएचएफ और सैटेलाइट टेलीफोन के साथ एक वाहन लगाया गया।</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3BCE67F8-4F8F-0188-BE49-BA4612D9454C}"/>
              </a:ext>
            </a:extLst>
          </p:cNvPr>
          <p:cNvSpPr txBox="1"/>
          <p:nvPr/>
        </p:nvSpPr>
        <p:spPr>
          <a:xfrm>
            <a:off x="21546984" y="12813338"/>
            <a:ext cx="1406834" cy="61976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2</a:t>
            </a:r>
            <a:r>
              <a:rPr b="1" dirty="0">
                <a:solidFill>
                  <a:srgbClr val="E46C0A"/>
                </a:solidFill>
              </a:rPr>
              <a:t> -</a:t>
            </a:r>
          </a:p>
        </p:txBody>
      </p:sp>
      <p:sp>
        <p:nvSpPr>
          <p:cNvPr id="115" name="Rectangle">
            <a:extLst>
              <a:ext uri="{FF2B5EF4-FFF2-40B4-BE49-F238E27FC236}">
                <a16:creationId xmlns:a16="http://schemas.microsoft.com/office/drawing/2014/main" id="{9AE78D59-128F-0685-E392-555385BC6943}"/>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ABB77A2F-CC5D-EDD3-FEF9-952A79614293}"/>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t>21</a:t>
            </a:fld>
            <a:endParaRPr dirty="0"/>
          </a:p>
        </p:txBody>
      </p:sp>
      <p:pic>
        <p:nvPicPr>
          <p:cNvPr id="6" name="Picture 5" descr="A logo with text on it&#10;&#10;AI-generated content may be incorrect.">
            <a:extLst>
              <a:ext uri="{FF2B5EF4-FFF2-40B4-BE49-F238E27FC236}">
                <a16:creationId xmlns:a16="http://schemas.microsoft.com/office/drawing/2014/main" id="{4837203C-A5F8-9D56-32F2-D7C056F26D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0721" y="50560"/>
            <a:ext cx="3258094" cy="2137626"/>
          </a:xfrm>
          <a:prstGeom prst="rect">
            <a:avLst/>
          </a:prstGeom>
        </p:spPr>
      </p:pic>
      <p:sp>
        <p:nvSpPr>
          <p:cNvPr id="9" name="Course Purpose">
            <a:extLst>
              <a:ext uri="{FF2B5EF4-FFF2-40B4-BE49-F238E27FC236}">
                <a16:creationId xmlns:a16="http://schemas.microsoft.com/office/drawing/2014/main" id="{427586DE-25F5-EB47-9158-401C2A82EE3B}"/>
              </a:ext>
            </a:extLst>
          </p:cNvPr>
          <p:cNvSpPr txBox="1"/>
          <p:nvPr/>
        </p:nvSpPr>
        <p:spPr>
          <a:xfrm>
            <a:off x="1015449" y="2653991"/>
            <a:ext cx="7113118"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ईओसी स्थापना मानदंड</a:t>
            </a:r>
            <a:endParaRPr lang="en-US" dirty="0"/>
          </a:p>
        </p:txBody>
      </p:sp>
      <p:pic>
        <p:nvPicPr>
          <p:cNvPr id="2" name="Picture 1">
            <a:extLst>
              <a:ext uri="{FF2B5EF4-FFF2-40B4-BE49-F238E27FC236}">
                <a16:creationId xmlns:a16="http://schemas.microsoft.com/office/drawing/2014/main" id="{628D0579-D2A1-AECB-8B80-315146B25FB9}"/>
              </a:ext>
            </a:extLst>
          </p:cNvPr>
          <p:cNvPicPr>
            <a:picLocks noChangeAspect="1"/>
          </p:cNvPicPr>
          <p:nvPr/>
        </p:nvPicPr>
        <p:blipFill>
          <a:blip r:embed="rId4"/>
          <a:stretch>
            <a:fillRect/>
          </a:stretch>
        </p:blipFill>
        <p:spPr>
          <a:xfrm>
            <a:off x="22116065" y="123156"/>
            <a:ext cx="1996496" cy="2176574"/>
          </a:xfrm>
          <a:prstGeom prst="rect">
            <a:avLst/>
          </a:prstGeom>
        </p:spPr>
      </p:pic>
    </p:spTree>
    <p:extLst>
      <p:ext uri="{BB962C8B-B14F-4D97-AF65-F5344CB8AC3E}">
        <p14:creationId xmlns:p14="http://schemas.microsoft.com/office/powerpoint/2010/main" val="254312166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6017E-F8A4-3AA9-9880-962F9C1A1CC4}"/>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3394CFC-CF23-BB1E-62C1-1152436B3A9E}"/>
              </a:ext>
            </a:extLst>
          </p:cNvPr>
          <p:cNvSpPr/>
          <p:nvPr/>
        </p:nvSpPr>
        <p:spPr>
          <a:xfrm>
            <a:off x="7967011" y="67716"/>
            <a:ext cx="16216268" cy="12745622"/>
          </a:xfrm>
          <a:prstGeom prst="rect">
            <a:avLst/>
          </a:prstGeom>
          <a:solidFill>
            <a:schemeClr val="accent6">
              <a:lumMod val="20000"/>
              <a:lumOff val="80000"/>
            </a:schemeClr>
          </a:solidFill>
          <a:ln w="12700">
            <a:miter lim="400000"/>
          </a:ln>
        </p:spPr>
        <p:txBody>
          <a:bodyPr lIns="78283" tIns="78283" rIns="78283" bIns="78283"/>
          <a:lstStyle/>
          <a:p>
            <a:endParaRPr dirty="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0CD4323-DE14-BE5A-68F9-8C0A48ECA889}"/>
              </a:ext>
            </a:extLst>
          </p:cNvPr>
          <p:cNvSpPr txBox="1"/>
          <p:nvPr/>
        </p:nvSpPr>
        <p:spPr>
          <a:xfrm>
            <a:off x="8383740" y="2376443"/>
            <a:ext cx="16216267" cy="93993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857250" indent="-857250">
              <a:buFont typeface="Wingdings" panose="05000000000000000000" pitchFamily="2" charset="2"/>
              <a:buChar char="§"/>
              <a:defRPr sz="6400">
                <a:solidFill>
                  <a:srgbClr val="FFFFFF"/>
                </a:solidFill>
                <a:latin typeface="Open Sans Semibold"/>
                <a:ea typeface="Open Sans Semibold"/>
                <a:cs typeface="Open Sans Semibold"/>
                <a:sym typeface="Open Sans Semibold"/>
              </a:defRPr>
            </a:pP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प्रभावित स्थल, तैनात संसाधनों, घटना कमांड पोस्ट जैसी सुविधाओं को दर्शाने वाला मानचित्र।
सभी लाइन विभागों की </a:t>
            </a:r>
            <a:r>
              <a:rPr lang="hi-IN" sz="6600" dirty="0">
                <a:solidFill>
                  <a:srgbClr val="C00000"/>
                </a:solidFill>
                <a:latin typeface="Arial Black" panose="020B0A04020102020204" pitchFamily="34" charset="0"/>
              </a:rPr>
              <a:t> आपदा प्रबंधन</a:t>
            </a:r>
            <a:r>
              <a:rPr lang="hi-IN" sz="6600" dirty="0">
                <a:solidFill>
                  <a:schemeClr val="tx1"/>
                </a:solidFill>
                <a:latin typeface="Open Sans" panose="020B0606030504020204" pitchFamily="34" charset="0"/>
                <a:ea typeface="Open Sans" panose="020B0606030504020204" pitchFamily="34" charset="0"/>
                <a:cs typeface="Open Sans" panose="020B0606030504020204" pitchFamily="34" charset="0"/>
              </a:rPr>
              <a:t> योजनाएं।
सभी आपातकालीन सेवाओं का संपर्क विवरण और गैर-सरकारी संगठनों का डेटाबेस। 
डीएसएस के लिए भौगोलिक सूचना प्रणाली (जीआईएस)।</a:t>
            </a:r>
            <a:endParaRPr lang="en-US" sz="66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4" name="PPT 2 -">
            <a:extLst>
              <a:ext uri="{FF2B5EF4-FFF2-40B4-BE49-F238E27FC236}">
                <a16:creationId xmlns:a16="http://schemas.microsoft.com/office/drawing/2014/main" id="{173544CA-7BD2-34C4-8C81-3F561961B9AE}"/>
              </a:ext>
            </a:extLst>
          </p:cNvPr>
          <p:cNvSpPr txBox="1"/>
          <p:nvPr/>
        </p:nvSpPr>
        <p:spPr>
          <a:xfrm>
            <a:off x="21546984" y="12813338"/>
            <a:ext cx="1406834" cy="619760"/>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solidFill>
                  <a:srgbClr val="E46C0A"/>
                </a:solidFill>
              </a:rPr>
              <a:t>PPT </a:t>
            </a:r>
            <a:r>
              <a:rPr lang="en-US" b="1" dirty="0">
                <a:solidFill>
                  <a:srgbClr val="E46C0A"/>
                </a:solidFill>
              </a:rPr>
              <a:t>2</a:t>
            </a:r>
            <a:r>
              <a:rPr b="1" dirty="0">
                <a:solidFill>
                  <a:srgbClr val="E46C0A"/>
                </a:solidFill>
              </a:rPr>
              <a:t> -</a:t>
            </a:r>
          </a:p>
        </p:txBody>
      </p:sp>
      <p:sp>
        <p:nvSpPr>
          <p:cNvPr id="115" name="Rectangle">
            <a:extLst>
              <a:ext uri="{FF2B5EF4-FFF2-40B4-BE49-F238E27FC236}">
                <a16:creationId xmlns:a16="http://schemas.microsoft.com/office/drawing/2014/main" id="{4AFB93B9-81F2-8473-237B-284DFD99D548}"/>
              </a:ext>
            </a:extLst>
          </p:cNvPr>
          <p:cNvSpPr/>
          <p:nvPr/>
        </p:nvSpPr>
        <p:spPr>
          <a:xfrm>
            <a:off x="21539200" y="13512800"/>
            <a:ext cx="1879600" cy="203200"/>
          </a:xfrm>
          <a:prstGeom prst="rect">
            <a:avLst/>
          </a:prstGeom>
          <a:solidFill>
            <a:srgbClr val="F7903B"/>
          </a:solidFill>
          <a:ln w="12700">
            <a:miter lim="400000"/>
          </a:ln>
        </p:spPr>
        <p:txBody>
          <a:bodyPr lIns="78283" tIns="78283" rIns="78283" bIns="78283"/>
          <a:lstStyle/>
          <a:p>
            <a:endParaRPr/>
          </a:p>
        </p:txBody>
      </p:sp>
      <p:sp>
        <p:nvSpPr>
          <p:cNvPr id="116" name="Slide Number">
            <a:extLst>
              <a:ext uri="{FF2B5EF4-FFF2-40B4-BE49-F238E27FC236}">
                <a16:creationId xmlns:a16="http://schemas.microsoft.com/office/drawing/2014/main" id="{5F81C281-E883-5821-6245-9DF581A25C08}"/>
              </a:ext>
            </a:extLst>
          </p:cNvPr>
          <p:cNvSpPr txBox="1">
            <a:spLocks noGrp="1"/>
          </p:cNvSpPr>
          <p:nvPr>
            <p:ph type="sldNum" sz="quarter" idx="2"/>
          </p:nvPr>
        </p:nvSpPr>
        <p:spPr>
          <a:xfrm>
            <a:off x="22920941" y="12813338"/>
            <a:ext cx="720196" cy="6994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t>22</a:t>
            </a:fld>
            <a:endParaRPr dirty="0"/>
          </a:p>
        </p:txBody>
      </p:sp>
      <p:pic>
        <p:nvPicPr>
          <p:cNvPr id="6" name="Picture 5" descr="A logo with text on it&#10;&#10;AI-generated content may be incorrect.">
            <a:extLst>
              <a:ext uri="{FF2B5EF4-FFF2-40B4-BE49-F238E27FC236}">
                <a16:creationId xmlns:a16="http://schemas.microsoft.com/office/drawing/2014/main" id="{5E2F4C89-B511-9662-5B7E-08F3F103A9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3202"/>
            <a:ext cx="3258094" cy="2137626"/>
          </a:xfrm>
          <a:prstGeom prst="rect">
            <a:avLst/>
          </a:prstGeom>
        </p:spPr>
      </p:pic>
      <p:sp>
        <p:nvSpPr>
          <p:cNvPr id="9" name="Course Purpose">
            <a:extLst>
              <a:ext uri="{FF2B5EF4-FFF2-40B4-BE49-F238E27FC236}">
                <a16:creationId xmlns:a16="http://schemas.microsoft.com/office/drawing/2014/main" id="{37613751-48DF-6FFE-CB70-F2DBA494FCF4}"/>
              </a:ext>
            </a:extLst>
          </p:cNvPr>
          <p:cNvSpPr txBox="1"/>
          <p:nvPr/>
        </p:nvSpPr>
        <p:spPr>
          <a:xfrm>
            <a:off x="742863" y="2812493"/>
            <a:ext cx="7113118" cy="2374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nSpc>
                <a:spcPct val="100000"/>
              </a:lnSpc>
            </a:pPr>
            <a:r>
              <a:rPr lang="hi-IN" dirty="0"/>
              <a:t>ईओसी स्थापना मानदंड</a:t>
            </a:r>
            <a:endParaRPr lang="en-US" dirty="0"/>
          </a:p>
        </p:txBody>
      </p:sp>
      <p:sp>
        <p:nvSpPr>
          <p:cNvPr id="2" name="Gunshot wounds">
            <a:extLst>
              <a:ext uri="{FF2B5EF4-FFF2-40B4-BE49-F238E27FC236}">
                <a16:creationId xmlns:a16="http://schemas.microsoft.com/office/drawing/2014/main" id="{DDADBCAE-847A-2B91-1448-29AF80D4CD54}"/>
              </a:ext>
            </a:extLst>
          </p:cNvPr>
          <p:cNvSpPr txBox="1"/>
          <p:nvPr/>
        </p:nvSpPr>
        <p:spPr>
          <a:xfrm>
            <a:off x="775520" y="6109909"/>
            <a:ext cx="3189777" cy="5539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defTabSz="1896340">
              <a:tabLst>
                <a:tab pos="2286000" algn="l"/>
                <a:tab pos="3644900" algn="l"/>
                <a:tab pos="5029200" algn="l"/>
                <a:tab pos="6388100" algn="l"/>
              </a:tabLst>
              <a:defRPr sz="5400">
                <a:solidFill>
                  <a:srgbClr val="333840"/>
                </a:solidFill>
                <a:latin typeface="Open Sans Semibold"/>
                <a:ea typeface="Open Sans Semibold"/>
                <a:cs typeface="Open Sans Semibold"/>
                <a:sym typeface="Open Sans Semibold"/>
              </a:defRPr>
            </a:lvl1pPr>
          </a:lstStyle>
          <a:p>
            <a:pPr algn="l"/>
            <a:r>
              <a:rPr lang="en-US" sz="3600" dirty="0">
                <a:solidFill>
                  <a:srgbClr val="FF0000"/>
                </a:solidFill>
                <a:latin typeface="Open Sans" panose="020B0606030504020204" pitchFamily="34" charset="0"/>
                <a:ea typeface="Open Sans" panose="020B0606030504020204" pitchFamily="34" charset="0"/>
                <a:cs typeface="Open Sans" panose="020B0606030504020204" pitchFamily="34" charset="0"/>
              </a:rPr>
              <a:t>CONT.</a:t>
            </a:r>
            <a:endParaRPr sz="360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161745F-AB2B-EA8A-8021-8C0984334878}"/>
              </a:ext>
            </a:extLst>
          </p:cNvPr>
          <p:cNvPicPr>
            <a:picLocks noChangeAspect="1"/>
          </p:cNvPicPr>
          <p:nvPr/>
        </p:nvPicPr>
        <p:blipFill>
          <a:blip r:embed="rId4"/>
          <a:stretch>
            <a:fillRect/>
          </a:stretch>
        </p:blipFill>
        <p:spPr>
          <a:xfrm>
            <a:off x="22116065" y="123156"/>
            <a:ext cx="1996496" cy="2176574"/>
          </a:xfrm>
          <a:prstGeom prst="rect">
            <a:avLst/>
          </a:prstGeom>
        </p:spPr>
      </p:pic>
    </p:spTree>
    <p:extLst>
      <p:ext uri="{BB962C8B-B14F-4D97-AF65-F5344CB8AC3E}">
        <p14:creationId xmlns:p14="http://schemas.microsoft.com/office/powerpoint/2010/main" val="1096179804"/>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8639176" y="-8445205"/>
            <a:ext cx="19547984" cy="19547984"/>
          </a:xfrm>
          <a:prstGeom prst="ellipse">
            <a:avLst/>
          </a:prstGeom>
          <a:gradFill>
            <a:gsLst>
              <a:gs pos="0">
                <a:srgbClr val="DA751A"/>
              </a:gs>
              <a:gs pos="57570">
                <a:srgbClr val="E67C1D"/>
              </a:gs>
              <a:gs pos="100000">
                <a:srgbClr val="F28320"/>
              </a:gs>
            </a:gsLst>
            <a:lin ang="4595515"/>
          </a:gradFill>
          <a:ln w="12700">
            <a:miter lim="400000"/>
          </a:ln>
        </p:spPr>
        <p:txBody>
          <a:bodyPr lIns="78283" tIns="78283" rIns="78283" bIns="78283"/>
          <a:lstStyle/>
          <a:p>
            <a:endParaRPr/>
          </a:p>
        </p:txBody>
      </p:sp>
      <p:pic>
        <p:nvPicPr>
          <p:cNvPr id="122" name="IMG-3642.JPG"/>
          <p:cNvPicPr>
            <a:picLocks noChangeAspect="1"/>
          </p:cNvPicPr>
          <p:nvPr/>
        </p:nvPicPr>
        <p:blipFill>
          <a:blip r:embed="rId2">
            <a:extLst>
              <a:ext uri="{28A0092B-C50C-407E-A947-70E740481C1C}">
                <a14:useLocalDpi xmlns:a14="http://schemas.microsoft.com/office/drawing/2010/main" val="0"/>
              </a:ext>
            </a:extLst>
          </a:blip>
          <a:srcRect l="6292" r="6292"/>
          <a:stretch/>
        </p:blipFill>
        <p:spPr>
          <a:xfrm flipH="1">
            <a:off x="-2789159" y="-627962"/>
            <a:ext cx="12809302" cy="11447861"/>
          </a:xfrm>
          <a:custGeom>
            <a:avLst/>
            <a:gdLst/>
            <a:ahLst/>
            <a:cxnLst>
              <a:cxn ang="0">
                <a:pos x="wd2" y="hd2"/>
              </a:cxn>
              <a:cxn ang="5400000">
                <a:pos x="wd2" y="hd2"/>
              </a:cxn>
              <a:cxn ang="10800000">
                <a:pos x="wd2" y="hd2"/>
              </a:cxn>
              <a:cxn ang="16200000">
                <a:pos x="wd2" y="hd2"/>
              </a:cxn>
            </a:cxnLst>
            <a:rect l="0" t="0" r="r" b="b"/>
            <a:pathLst>
              <a:path w="20873" h="21600" extrusionOk="0">
                <a:moveTo>
                  <a:pt x="360" y="0"/>
                </a:moveTo>
                <a:cubicBezTo>
                  <a:pt x="-727" y="5723"/>
                  <a:pt x="646" y="11946"/>
                  <a:pt x="4490" y="16396"/>
                </a:cubicBezTo>
                <a:cubicBezTo>
                  <a:pt x="7486" y="19866"/>
                  <a:pt x="11414" y="21600"/>
                  <a:pt x="15340" y="21600"/>
                </a:cubicBezTo>
                <a:cubicBezTo>
                  <a:pt x="17219" y="21600"/>
                  <a:pt x="19096" y="21199"/>
                  <a:pt x="20873" y="20405"/>
                </a:cubicBezTo>
                <a:lnTo>
                  <a:pt x="20873" y="0"/>
                </a:lnTo>
                <a:lnTo>
                  <a:pt x="360" y="0"/>
                </a:lnTo>
                <a:close/>
              </a:path>
            </a:pathLst>
          </a:custGeom>
          <a:ln w="12700">
            <a:miter lim="400000"/>
          </a:ln>
        </p:spPr>
      </p:pic>
      <p:sp>
        <p:nvSpPr>
          <p:cNvPr id="124" name="Rectangle"/>
          <p:cNvSpPr/>
          <p:nvPr/>
        </p:nvSpPr>
        <p:spPr>
          <a:xfrm>
            <a:off x="1016000" y="13512800"/>
            <a:ext cx="3815338" cy="203200"/>
          </a:xfrm>
          <a:prstGeom prst="rect">
            <a:avLst/>
          </a:prstGeom>
          <a:solidFill>
            <a:srgbClr val="585756"/>
          </a:solidFill>
          <a:ln w="12700">
            <a:miter lim="400000"/>
          </a:ln>
        </p:spPr>
        <p:txBody>
          <a:bodyPr lIns="78283" tIns="78283" rIns="78283" bIns="78283"/>
          <a:lstStyle/>
          <a:p>
            <a:endParaRPr/>
          </a:p>
        </p:txBody>
      </p:sp>
      <p:sp>
        <p:nvSpPr>
          <p:cNvPr id="126" name="Rectangle"/>
          <p:cNvSpPr/>
          <p:nvPr/>
        </p:nvSpPr>
        <p:spPr>
          <a:xfrm>
            <a:off x="21539200" y="13512800"/>
            <a:ext cx="1879600" cy="203200"/>
          </a:xfrm>
          <a:prstGeom prst="rect">
            <a:avLst/>
          </a:prstGeom>
          <a:solidFill>
            <a:srgbClr val="585756"/>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920940" y="12813338"/>
            <a:ext cx="860669" cy="6994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23</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15140220" y="1915774"/>
            <a:ext cx="5024705" cy="92333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5400" b="1">
                <a:ln/>
                <a:solidFill>
                  <a:schemeClr val="accent6">
                    <a:lumMod val="75000"/>
                  </a:schemeClr>
                </a:solidFill>
              </a:rPr>
              <a:t>धन्यवाद</a:t>
            </a:r>
            <a:endParaRPr lang="en-US" sz="5400" b="1" cap="none" spc="0" dirty="0">
              <a:ln/>
              <a:solidFill>
                <a:schemeClr val="accent6">
                  <a:lumMod val="75000"/>
                </a:schemeClr>
              </a:solidFill>
              <a:effectLst/>
            </a:endParaRPr>
          </a:p>
        </p:txBody>
      </p:sp>
      <p:pic>
        <p:nvPicPr>
          <p:cNvPr id="3" name="Picture 2">
            <a:extLst>
              <a:ext uri="{FF2B5EF4-FFF2-40B4-BE49-F238E27FC236}">
                <a16:creationId xmlns:a16="http://schemas.microsoft.com/office/drawing/2014/main" id="{5E650F79-7DDC-3572-24A0-923746DF3718}"/>
              </a:ext>
            </a:extLst>
          </p:cNvPr>
          <p:cNvPicPr>
            <a:picLocks noChangeAspect="1" noChangeArrowheads="1"/>
          </p:cNvPicPr>
          <p:nvPr/>
        </p:nvPicPr>
        <p:blipFill>
          <a:blip r:embed="rId3" cstate="print"/>
          <a:srcRect/>
          <a:stretch>
            <a:fillRect/>
          </a:stretch>
        </p:blipFill>
        <p:spPr bwMode="auto">
          <a:xfrm>
            <a:off x="11727110" y="3617460"/>
            <a:ext cx="11691690" cy="8274205"/>
          </a:xfrm>
          <a:prstGeom prst="rect">
            <a:avLst/>
          </a:prstGeom>
          <a:noFill/>
          <a:ln w="9525">
            <a:noFill/>
            <a:miter lim="800000"/>
            <a:headEnd/>
            <a:tailEnd/>
          </a:ln>
        </p:spPr>
      </p:pic>
      <p:pic>
        <p:nvPicPr>
          <p:cNvPr id="4" name="Picture 3">
            <a:extLst>
              <a:ext uri="{FF2B5EF4-FFF2-40B4-BE49-F238E27FC236}">
                <a16:creationId xmlns:a16="http://schemas.microsoft.com/office/drawing/2014/main" id="{274221B2-EA61-963D-AC95-B9186F18D12E}"/>
              </a:ext>
            </a:extLst>
          </p:cNvPr>
          <p:cNvPicPr>
            <a:picLocks noChangeAspect="1"/>
          </p:cNvPicPr>
          <p:nvPr/>
        </p:nvPicPr>
        <p:blipFill>
          <a:blip r:embed="rId4"/>
          <a:stretch>
            <a:fillRect/>
          </a:stretch>
        </p:blipFill>
        <p:spPr>
          <a:xfrm>
            <a:off x="22116065" y="123156"/>
            <a:ext cx="1996496" cy="2176574"/>
          </a:xfrm>
          <a:prstGeom prst="rect">
            <a:avLst/>
          </a:prstGeom>
        </p:spPr>
      </p:pic>
    </p:spTree>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599</TotalTime>
  <Words>1938</Words>
  <Application>Microsoft Office PowerPoint</Application>
  <PresentationFormat>Custom</PresentationFormat>
  <Paragraphs>111</Paragraphs>
  <Slides>23</Slides>
  <Notes>11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23</vt:i4>
      </vt:variant>
    </vt:vector>
  </HeadingPairs>
  <TitlesOfParts>
    <vt:vector size="34" baseType="lpstr">
      <vt:lpstr>Arial</vt:lpstr>
      <vt:lpstr>Arial Black</vt:lpstr>
      <vt:lpstr>Calibri</vt:lpstr>
      <vt:lpstr>Open Sans</vt:lpstr>
      <vt:lpstr>Open Sans ExtraBold</vt:lpstr>
      <vt:lpstr>Open Sans Semibold</vt:lpstr>
      <vt:lpstr>Times New Roman</vt:lpstr>
      <vt:lpstr>Verdana</vt:lpstr>
      <vt:lpstr>Wingdings</vt:lpstr>
      <vt:lpstr>Default Design</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Kamal Mehra</dc:creator>
  <cp:lastModifiedBy>HP</cp:lastModifiedBy>
  <cp:revision>61</cp:revision>
  <dcterms:modified xsi:type="dcterms:W3CDTF">2025-12-20T12:43:10Z</dcterms:modified>
</cp:coreProperties>
</file>