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24384000" cy="13716000"/>
  <p:notesSz cx="6858000" cy="9144000"/>
  <p:kinsoku lang="zh-CN" invalStChars="!%),.:;?]}¨·ˇˉ་―‖’”…‰∶、。〃々〉》」』】〕〗！＂＇％），．：；？］｀｜｝～￠" invalEndChars="([{·‘“〈《「『【〔〖（．［｛￡￥"/>
  <p:defaultTextStyle>
    <a:defPPr>
      <a:defRPr lang="zh-CN"/>
    </a:defPPr>
    <a:lvl1pPr marL="0" indent="0" algn="l" defTabSz="914400" fontAlgn="auto" latinLnBrk="0" hangingPunct="0">
      <a:lnSpc>
        <a:spcPct val="100000"/>
      </a:lnSpc>
      <a:spcBef>
        <a:spcPts val="0"/>
      </a:spcBef>
      <a:spcAft>
        <a:spcPts val="0"/>
      </a:spcAft>
      <a:buNone/>
      <a:defRPr sz="3600" b="0" i="0" u="none" strike="noStrike" cap="none" spc="0" baseline="0">
        <a:solidFill>
          <a:srgbClr val="000000"/>
        </a:solidFill>
        <a:latin typeface="Arial" charset="0"/>
        <a:ea typeface="Arial" charset="0"/>
        <a:cs typeface="Arial" charset="0"/>
      </a:defRPr>
    </a:lvl1pPr>
    <a:lvl2pPr marL="0" indent="457200" algn="l" defTabSz="914400" fontAlgn="auto" latinLnBrk="0" hangingPunct="0">
      <a:lnSpc>
        <a:spcPct val="100000"/>
      </a:lnSpc>
      <a:spcBef>
        <a:spcPts val="0"/>
      </a:spcBef>
      <a:spcAft>
        <a:spcPts val="0"/>
      </a:spcAft>
      <a:buNone/>
      <a:defRPr sz="3600" b="0" i="0" u="none" strike="noStrike" cap="none" spc="0" baseline="0">
        <a:solidFill>
          <a:srgbClr val="000000"/>
        </a:solidFill>
        <a:latin typeface="Arial" charset="0"/>
        <a:ea typeface="Arial" charset="0"/>
        <a:cs typeface="Arial" charset="0"/>
      </a:defRPr>
    </a:lvl2pPr>
    <a:lvl3pPr marL="0" indent="914400" algn="l" defTabSz="914400" fontAlgn="auto" latinLnBrk="0" hangingPunct="0">
      <a:lnSpc>
        <a:spcPct val="100000"/>
      </a:lnSpc>
      <a:spcBef>
        <a:spcPts val="0"/>
      </a:spcBef>
      <a:spcAft>
        <a:spcPts val="0"/>
      </a:spcAft>
      <a:buNone/>
      <a:defRPr sz="3600" b="0" i="0" u="none" strike="noStrike" cap="none" spc="0" baseline="0">
        <a:solidFill>
          <a:srgbClr val="000000"/>
        </a:solidFill>
        <a:latin typeface="Arial" charset="0"/>
        <a:ea typeface="Arial" charset="0"/>
        <a:cs typeface="Arial" charset="0"/>
      </a:defRPr>
    </a:lvl3pPr>
    <a:lvl4pPr marL="0" indent="1371600" algn="l" defTabSz="914400" fontAlgn="auto" latinLnBrk="0" hangingPunct="0">
      <a:lnSpc>
        <a:spcPct val="100000"/>
      </a:lnSpc>
      <a:spcBef>
        <a:spcPts val="0"/>
      </a:spcBef>
      <a:spcAft>
        <a:spcPts val="0"/>
      </a:spcAft>
      <a:buNone/>
      <a:defRPr sz="3600" b="0" i="0" u="none" strike="noStrike" cap="none" spc="0" baseline="0">
        <a:solidFill>
          <a:srgbClr val="000000"/>
        </a:solidFill>
        <a:latin typeface="Arial" charset="0"/>
        <a:ea typeface="Arial" charset="0"/>
        <a:cs typeface="Arial" charset="0"/>
      </a:defRPr>
    </a:lvl4pPr>
    <a:lvl5pPr marL="0" indent="1828800" algn="l" defTabSz="914400" fontAlgn="auto" latinLnBrk="0" hangingPunct="0">
      <a:lnSpc>
        <a:spcPct val="100000"/>
      </a:lnSpc>
      <a:spcBef>
        <a:spcPts val="0"/>
      </a:spcBef>
      <a:spcAft>
        <a:spcPts val="0"/>
      </a:spcAft>
      <a:buNone/>
      <a:defRPr sz="3600" b="0" i="0" u="none" strike="noStrike" cap="none" spc="0" baseline="0">
        <a:solidFill>
          <a:srgbClr val="000000"/>
        </a:solidFill>
        <a:latin typeface="Arial" charset="0"/>
        <a:ea typeface="Arial" charset="0"/>
        <a:cs typeface="Arial" charset="0"/>
      </a:defRPr>
    </a:lvl5pPr>
    <a:lvl6pPr marL="0" indent="0" algn="l" defTabSz="914400" fontAlgn="auto" latinLnBrk="0" hangingPunct="0">
      <a:lnSpc>
        <a:spcPct val="100000"/>
      </a:lnSpc>
      <a:spcBef>
        <a:spcPts val="0"/>
      </a:spcBef>
      <a:spcAft>
        <a:spcPts val="0"/>
      </a:spcAft>
      <a:buNone/>
      <a:defRPr sz="3600" b="0" i="0" u="none" strike="noStrike" cap="none" spc="0" baseline="0">
        <a:solidFill>
          <a:srgbClr val="000000"/>
        </a:solidFill>
        <a:latin typeface="Arial" charset="0"/>
        <a:ea typeface="Arial" charset="0"/>
        <a:cs typeface="Arial" charset="0"/>
      </a:defRPr>
    </a:lvl6pPr>
    <a:lvl7pPr marL="0" indent="0" algn="l" defTabSz="914400" fontAlgn="auto" latinLnBrk="0" hangingPunct="0">
      <a:lnSpc>
        <a:spcPct val="100000"/>
      </a:lnSpc>
      <a:spcBef>
        <a:spcPts val="0"/>
      </a:spcBef>
      <a:spcAft>
        <a:spcPts val="0"/>
      </a:spcAft>
      <a:buNone/>
      <a:defRPr sz="3600" b="0" i="0" u="none" strike="noStrike" cap="none" spc="0" baseline="0">
        <a:solidFill>
          <a:srgbClr val="000000"/>
        </a:solidFill>
        <a:latin typeface="Arial" charset="0"/>
        <a:ea typeface="Arial" charset="0"/>
        <a:cs typeface="Arial" charset="0"/>
      </a:defRPr>
    </a:lvl7pPr>
    <a:lvl8pPr marL="0" indent="0" algn="l" defTabSz="914400" fontAlgn="auto" latinLnBrk="0" hangingPunct="0">
      <a:lnSpc>
        <a:spcPct val="100000"/>
      </a:lnSpc>
      <a:spcBef>
        <a:spcPts val="0"/>
      </a:spcBef>
      <a:spcAft>
        <a:spcPts val="0"/>
      </a:spcAft>
      <a:buNone/>
      <a:defRPr sz="3600" b="0" i="0" u="none" strike="noStrike" cap="none" spc="0" baseline="0">
        <a:solidFill>
          <a:srgbClr val="000000"/>
        </a:solidFill>
        <a:latin typeface="Arial" charset="0"/>
        <a:ea typeface="Arial" charset="0"/>
        <a:cs typeface="Arial" charset="0"/>
      </a:defRPr>
    </a:lvl8pPr>
    <a:lvl9pPr marL="0" indent="0" algn="l" defTabSz="914400" fontAlgn="auto" latinLnBrk="0" hangingPunct="0">
      <a:lnSpc>
        <a:spcPct val="100000"/>
      </a:lnSpc>
      <a:spcBef>
        <a:spcPts val="0"/>
      </a:spcBef>
      <a:spcAft>
        <a:spcPts val="0"/>
      </a:spcAft>
      <a:buNone/>
      <a:defRPr sz="3600" b="0" i="0" u="none" strike="noStrike" cap="none" spc="0" baseline="0">
        <a:solidFill>
          <a:srgbClr val="000000"/>
        </a:solidFill>
        <a:latin typeface="Arial" charset="0"/>
        <a:ea typeface="Arial" charset="0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25" autoAdjust="0"/>
    <p:restoredTop sz="94660" autoAdjust="0"/>
  </p:normalViewPr>
  <p:slideViewPr>
    <p:cSldViewPr snapToGrid="0">
      <p:cViewPr varScale="1">
        <p:scale>
          <a:sx n="32" d="100"/>
          <a:sy n="32" d="100"/>
        </p:scale>
        <p:origin x="954" y="102"/>
      </p:cViewPr>
      <p:guideLst>
        <p:guide orient="horz" pos="4320"/>
        <p:guide pos="76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7" d="100"/>
          <a:sy n="57" d="100"/>
        </p:scale>
        <p:origin x="0" y="0"/>
      </p:cViewPr>
      <p:guideLst/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Object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sp>
      <p:sp>
        <p:nvSpPr>
          <p:cNvPr id="1048727" name="Text box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100244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indent="0" algn="l" defTabSz="914400" fontAlgn="auto" latinLnBrk="0" hangingPunct="1">
      <a:lnSpc>
        <a:spcPct val="100000"/>
      </a:lnSpc>
      <a:spcBef>
        <a:spcPts val="700"/>
      </a:spcBef>
      <a:spcAft>
        <a:spcPts val="0"/>
      </a:spcAft>
      <a:buNone/>
      <a:defRPr sz="1800" b="0" i="0" u="none" strike="noStrike" kern="0" cap="none" spc="0" baseline="0">
        <a:latin typeface="Calibri" charset="0"/>
        <a:ea typeface="Calibri" charset="0"/>
        <a:cs typeface="Calibri" charset="0"/>
      </a:defRPr>
    </a:lvl1pPr>
    <a:lvl2pPr marL="0" indent="228600" algn="l" defTabSz="914400" fontAlgn="auto" latinLnBrk="0" hangingPunct="1">
      <a:lnSpc>
        <a:spcPct val="100000"/>
      </a:lnSpc>
      <a:spcBef>
        <a:spcPts val="700"/>
      </a:spcBef>
      <a:spcAft>
        <a:spcPts val="0"/>
      </a:spcAft>
      <a:buNone/>
      <a:defRPr sz="1800" b="0" i="0" u="none" strike="noStrike" kern="0" cap="none" spc="0" baseline="0">
        <a:latin typeface="Calibri" charset="0"/>
        <a:ea typeface="Calibri" charset="0"/>
        <a:cs typeface="Calibri" charset="0"/>
      </a:defRPr>
    </a:lvl2pPr>
    <a:lvl3pPr marL="0" indent="457200" algn="l" defTabSz="914400" fontAlgn="auto" latinLnBrk="0" hangingPunct="1">
      <a:lnSpc>
        <a:spcPct val="100000"/>
      </a:lnSpc>
      <a:spcBef>
        <a:spcPts val="700"/>
      </a:spcBef>
      <a:spcAft>
        <a:spcPts val="0"/>
      </a:spcAft>
      <a:buNone/>
      <a:defRPr sz="1800" b="0" i="0" u="none" strike="noStrike" kern="0" cap="none" spc="0" baseline="0">
        <a:latin typeface="Calibri" charset="0"/>
        <a:ea typeface="Calibri" charset="0"/>
        <a:cs typeface="Calibri" charset="0"/>
      </a:defRPr>
    </a:lvl3pPr>
    <a:lvl4pPr marL="0" indent="685800" algn="l" defTabSz="914400" fontAlgn="auto" latinLnBrk="0" hangingPunct="1">
      <a:lnSpc>
        <a:spcPct val="100000"/>
      </a:lnSpc>
      <a:spcBef>
        <a:spcPts val="700"/>
      </a:spcBef>
      <a:spcAft>
        <a:spcPts val="0"/>
      </a:spcAft>
      <a:buNone/>
      <a:defRPr sz="1800" b="0" i="0" u="none" strike="noStrike" kern="0" cap="none" spc="0" baseline="0">
        <a:latin typeface="Calibri" charset="0"/>
        <a:ea typeface="Calibri" charset="0"/>
        <a:cs typeface="Calibri" charset="0"/>
      </a:defRPr>
    </a:lvl4pPr>
    <a:lvl5pPr marL="0" indent="914400" algn="l" defTabSz="914400" fontAlgn="auto" latinLnBrk="0" hangingPunct="1">
      <a:lnSpc>
        <a:spcPct val="100000"/>
      </a:lnSpc>
      <a:spcBef>
        <a:spcPts val="700"/>
      </a:spcBef>
      <a:spcAft>
        <a:spcPts val="0"/>
      </a:spcAft>
      <a:buNone/>
      <a:defRPr sz="1800" b="0" i="0" u="none" strike="noStrike" kern="0" cap="none" spc="0" baseline="0">
        <a:latin typeface="Calibri" charset="0"/>
        <a:ea typeface="Calibri" charset="0"/>
        <a:cs typeface="Calibri" charset="0"/>
      </a:defRPr>
    </a:lvl5pPr>
    <a:lvl6pPr marL="0" indent="1143000" algn="l" defTabSz="914400" fontAlgn="auto" latinLnBrk="0" hangingPunct="1">
      <a:lnSpc>
        <a:spcPct val="100000"/>
      </a:lnSpc>
      <a:spcBef>
        <a:spcPts val="700"/>
      </a:spcBef>
      <a:spcAft>
        <a:spcPts val="0"/>
      </a:spcAft>
      <a:buNone/>
      <a:defRPr sz="1800" b="0" i="0" u="none" strike="noStrike" kern="0" cap="none" spc="0" baseline="0">
        <a:latin typeface="Calibri" charset="0"/>
        <a:ea typeface="Calibri" charset="0"/>
        <a:cs typeface="Calibri" charset="0"/>
      </a:defRPr>
    </a:lvl6pPr>
    <a:lvl7pPr marL="0" indent="1371600" algn="l" defTabSz="914400" fontAlgn="auto" latinLnBrk="0" hangingPunct="1">
      <a:lnSpc>
        <a:spcPct val="100000"/>
      </a:lnSpc>
      <a:spcBef>
        <a:spcPts val="700"/>
      </a:spcBef>
      <a:spcAft>
        <a:spcPts val="0"/>
      </a:spcAft>
      <a:buNone/>
      <a:defRPr sz="1800" b="0" i="0" u="none" strike="noStrike" kern="0" cap="none" spc="0" baseline="0">
        <a:latin typeface="Calibri" charset="0"/>
        <a:ea typeface="Calibri" charset="0"/>
        <a:cs typeface="Calibri" charset="0"/>
      </a:defRPr>
    </a:lvl7pPr>
    <a:lvl8pPr marL="0" indent="1600200" algn="l" defTabSz="914400" fontAlgn="auto" latinLnBrk="0" hangingPunct="1">
      <a:lnSpc>
        <a:spcPct val="100000"/>
      </a:lnSpc>
      <a:spcBef>
        <a:spcPts val="700"/>
      </a:spcBef>
      <a:spcAft>
        <a:spcPts val="0"/>
      </a:spcAft>
      <a:buNone/>
      <a:defRPr sz="1800" b="0" i="0" u="none" strike="noStrike" kern="0" cap="none" spc="0" baseline="0">
        <a:latin typeface="Calibri" charset="0"/>
        <a:ea typeface="Calibri" charset="0"/>
        <a:cs typeface="Calibri" charset="0"/>
      </a:defRPr>
    </a:lvl8pPr>
    <a:lvl9pPr marL="0" indent="1600200" algn="l" defTabSz="914400" fontAlgn="auto" latinLnBrk="0" hangingPunct="1">
      <a:lnSpc>
        <a:spcPct val="100000"/>
      </a:lnSpc>
      <a:spcBef>
        <a:spcPts val="700"/>
      </a:spcBef>
      <a:spcAft>
        <a:spcPts val="0"/>
      </a:spcAft>
      <a:buNone/>
      <a:defRPr sz="1800" b="0" i="0" u="none" strike="noStrike" kern="0" cap="none" spc="0" baseline="0">
        <a:latin typeface="Calibri" charset="0"/>
        <a:ea typeface="Calibri" charset="0"/>
        <a:cs typeface="Calibri" charset="0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8" name="Object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sp>
      <p:sp>
        <p:nvSpPr>
          <p:cNvPr id="1048639" name="Text box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8991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Text box"/>
          <p:cNvSpPr>
            <a:spLocks noGrp="1"/>
          </p:cNvSpPr>
          <p:nvPr>
            <p:ph type="ctrTitle"/>
          </p:nvPr>
        </p:nvSpPr>
        <p:spPr>
          <a:xfrm>
            <a:off x="1828800" y="4260850"/>
            <a:ext cx="20726400" cy="294005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91" name="Text box"/>
          <p:cNvSpPr>
            <a:spLocks noGrp="1"/>
          </p:cNvSpPr>
          <p:nvPr>
            <p:ph type="subTitle" idx="1"/>
          </p:nvPr>
        </p:nvSpPr>
        <p:spPr>
          <a:xfrm>
            <a:off x="3657600" y="7772399"/>
            <a:ext cx="17068800" cy="3505200"/>
          </a:xfrm>
        </p:spPr>
        <p:txBody>
          <a:bodyPr/>
          <a:lstStyle>
            <a:lvl1pPr marL="0" indent="0" algn="ctr">
              <a:buNone/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048692" name="Text box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Text box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713" name="Text box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8714" name="Text box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Text box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703" name="Text box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704" name="Text box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Text box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719" name="Text box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8720" name="Text box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8721" name="Text box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5" name="Text box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706" name="Text box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707" name="Text box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8708" name="Text box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709" name="Text box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8710" name="Text box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3" name="Text box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94" name="Text box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1" name="Text box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2" name="Text box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723" name="Text box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8724" name="Text box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725" name="Text box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Text box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99" name="Text box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1048700" name="Text box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701" name="Text box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5" name="Text box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716" name="Text box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8717" name="Text box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5" name="Text box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96" name="Text box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8697" name="Text box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自定义版式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4" name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952136" y="38719"/>
            <a:ext cx="2231141" cy="2428597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2097155" name="Image" descr="A logo with text on it  AI-generated content may be incorrect.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0720" y="50560"/>
            <a:ext cx="3258094" cy="2137626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sp>
        <p:nvSpPr>
          <p:cNvPr id="1048581" name="Rectangle"/>
          <p:cNvSpPr/>
          <p:nvPr/>
        </p:nvSpPr>
        <p:spPr>
          <a:xfrm>
            <a:off x="602390" y="12876837"/>
            <a:ext cx="4642557" cy="518516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78283" tIns="78283" rIns="78283" bIns="78283" anchor="t" anchorCtr="0">
            <a:prstTxWarp prst="textNoShape">
              <a:avLst/>
            </a:prstTxWarp>
            <a:spAutoFit/>
          </a:bodyPr>
          <a:lstStyle/>
          <a:p>
            <a:pPr marL="0" indent="0" algn="ctr" defTabSz="2438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altLang="zh-CN" sz="2400" b="0" i="0" u="none" strike="noStrike" kern="0" cap="none" spc="120" baseline="0">
                <a:solidFill>
                  <a:srgbClr val="535353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CAPF | MFR | INDIA</a:t>
            </a:r>
            <a:endParaRPr lang="zh-CN" altLang="en-US" sz="2400" b="0" i="0" u="none" strike="noStrike" kern="0" cap="none" spc="120" baseline="0">
              <a:solidFill>
                <a:srgbClr val="535353"/>
              </a:solidFill>
              <a:latin typeface="Open Sans Semibold" charset="0"/>
              <a:ea typeface="Open Sans Semibold" charset="0"/>
              <a:cs typeface="Open Sans Semibold" charset="0"/>
              <a:sym typeface="Open Sans Semibold" charset="0"/>
            </a:endParaRPr>
          </a:p>
        </p:txBody>
      </p:sp>
      <p:sp>
        <p:nvSpPr>
          <p:cNvPr id="1048582" name="Rectangle"/>
          <p:cNvSpPr/>
          <p:nvPr/>
        </p:nvSpPr>
        <p:spPr>
          <a:xfrm>
            <a:off x="1015999" y="13512801"/>
            <a:ext cx="3815338" cy="203199"/>
          </a:xfrm>
          <a:prstGeom prst="rect">
            <a:avLst/>
          </a:prstGeom>
          <a:solidFill>
            <a:srgbClr val="585756"/>
          </a:solidFill>
          <a:ln w="12700" cap="flat" cmpd="sng">
            <a:noFill/>
            <a:prstDash val="solid"/>
            <a:miter/>
          </a:ln>
        </p:spPr>
      </p:sp>
      <p:sp>
        <p:nvSpPr>
          <p:cNvPr id="1048583" name="Rectangle"/>
          <p:cNvSpPr/>
          <p:nvPr/>
        </p:nvSpPr>
        <p:spPr>
          <a:xfrm>
            <a:off x="21437178" y="12813337"/>
            <a:ext cx="1578966" cy="601067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none" lIns="78283" tIns="78283" rIns="78283" bIns="78283" anchor="t" anchorCtr="0">
            <a:prstTxWarp prst="textNoShape">
              <a:avLst/>
            </a:prstTxWarp>
            <a:spAutoFit/>
          </a:bodyPr>
          <a:lstStyle/>
          <a:p>
            <a:pPr marL="0" indent="0" algn="ctr" defTabSz="2438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altLang="zh-CN" sz="3000" b="1" i="0" u="none" strike="noStrike" kern="0" cap="none" spc="0" baseline="0">
                <a:solidFill>
                  <a:srgbClr val="535353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PPT 20 -</a:t>
            </a:r>
            <a:endParaRPr lang="zh-CN" altLang="en-US" sz="3000" b="1" i="0" u="none" strike="noStrike" kern="0" cap="none" spc="0" baseline="0">
              <a:solidFill>
                <a:srgbClr val="535353"/>
              </a:solidFill>
              <a:latin typeface="Open Sans" charset="0"/>
              <a:ea typeface="Open Sans" charset="0"/>
              <a:cs typeface="Open Sans" charset="0"/>
              <a:sym typeface="Open Sans" charset="0"/>
            </a:endParaRPr>
          </a:p>
        </p:txBody>
      </p:sp>
      <p:sp>
        <p:nvSpPr>
          <p:cNvPr id="1048584" name="Rectangle"/>
          <p:cNvSpPr/>
          <p:nvPr/>
        </p:nvSpPr>
        <p:spPr>
          <a:xfrm>
            <a:off x="21539200" y="13512801"/>
            <a:ext cx="1879600" cy="203199"/>
          </a:xfrm>
          <a:prstGeom prst="rect">
            <a:avLst/>
          </a:prstGeom>
          <a:solidFill>
            <a:srgbClr val="585756"/>
          </a:solidFill>
          <a:ln w="12700" cap="flat" cmpd="sng">
            <a:noFill/>
            <a:prstDash val="solid"/>
            <a:miter/>
          </a:ln>
        </p:spPr>
      </p:sp>
      <p:sp>
        <p:nvSpPr>
          <p:cNvPr id="1048585" name="Text box"/>
          <p:cNvSpPr>
            <a:spLocks noGrp="1"/>
          </p:cNvSpPr>
          <p:nvPr>
            <p:ph type="sldNum" idx="2"/>
          </p:nvPr>
        </p:nvSpPr>
        <p:spPr>
          <a:xfrm>
            <a:off x="22812204" y="12813337"/>
            <a:ext cx="969405" cy="902662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78283" tIns="78283" rIns="78283" bIns="78283" anchor="t" anchorCtr="0">
            <a:prstTxWarp prst="textNoShape">
              <a:avLst/>
            </a:prstTxWarp>
          </a:bodyPr>
          <a:lstStyle/>
          <a:p>
            <a:pPr algn="ctr">
              <a:spcBef>
                <a:spcPts val="600"/>
              </a:spcBef>
            </a:pPr>
            <a:fld id="{CAD2D6BD-DE1B-4B5F-8B41-2702339687B9}" type="slidenum">
              <a:rPr lang="en-US" altLang="zh-CN" sz="3000" b="1" i="0" u="none" strike="noStrike" kern="0" cap="none" spc="0" baseline="0">
                <a:solidFill>
                  <a:srgbClr val="535353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‹#›</a:t>
            </a:fld>
            <a:endParaRPr lang="zh-CN" altLang="en-US" sz="3000" b="1">
              <a:solidFill>
                <a:srgbClr val="535353"/>
              </a:solidFill>
              <a:latin typeface="Open Sans" charset="0"/>
              <a:ea typeface="Open Sans" charset="0"/>
              <a:cs typeface="Open Sans" charset="0"/>
              <a:sym typeface="Open Sans" charset="0"/>
            </a:endParaRPr>
          </a:p>
        </p:txBody>
      </p:sp>
    </p:spTree>
  </p:cSld>
  <p:clrMapOvr>
    <a:masterClrMapping/>
  </p:clrMapOvr>
  <p:hf sldNum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952136" y="38719"/>
            <a:ext cx="2231141" cy="2428597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2097165" name="Image" descr="A logo with text on it  AI-generated content may be incorrect.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0720" y="50560"/>
            <a:ext cx="3258094" cy="2137626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sp>
        <p:nvSpPr>
          <p:cNvPr id="1048621" name="Rectangle"/>
          <p:cNvSpPr/>
          <p:nvPr/>
        </p:nvSpPr>
        <p:spPr>
          <a:xfrm>
            <a:off x="602390" y="12876837"/>
            <a:ext cx="4642557" cy="518516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78283" tIns="78283" rIns="78283" bIns="78283" anchor="t" anchorCtr="0">
            <a:prstTxWarp prst="textNoShape">
              <a:avLst/>
            </a:prstTxWarp>
            <a:spAutoFit/>
          </a:bodyPr>
          <a:lstStyle/>
          <a:p>
            <a:pPr marL="0" indent="0" algn="ctr" defTabSz="2438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altLang="zh-CN" sz="2400" b="0" i="0" u="none" strike="noStrike" kern="0" cap="none" spc="120" baseline="0">
                <a:solidFill>
                  <a:srgbClr val="535353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CAPF | MFR | INDIA</a:t>
            </a:r>
            <a:endParaRPr lang="zh-CN" altLang="en-US" sz="2400" b="0" i="0" u="none" strike="noStrike" kern="0" cap="none" spc="120" baseline="0">
              <a:solidFill>
                <a:srgbClr val="535353"/>
              </a:solidFill>
              <a:latin typeface="Open Sans Semibold" charset="0"/>
              <a:ea typeface="Open Sans Semibold" charset="0"/>
              <a:cs typeface="Open Sans Semibold" charset="0"/>
              <a:sym typeface="Open Sans Semibold" charset="0"/>
            </a:endParaRPr>
          </a:p>
        </p:txBody>
      </p:sp>
      <p:sp>
        <p:nvSpPr>
          <p:cNvPr id="1048622" name="Rectangle"/>
          <p:cNvSpPr/>
          <p:nvPr/>
        </p:nvSpPr>
        <p:spPr>
          <a:xfrm>
            <a:off x="1015999" y="13512801"/>
            <a:ext cx="3815338" cy="203199"/>
          </a:xfrm>
          <a:prstGeom prst="rect">
            <a:avLst/>
          </a:prstGeom>
          <a:solidFill>
            <a:srgbClr val="585756"/>
          </a:solidFill>
          <a:ln w="12700" cap="flat" cmpd="sng">
            <a:noFill/>
            <a:prstDash val="solid"/>
            <a:miter/>
          </a:ln>
        </p:spPr>
      </p:sp>
      <p:sp>
        <p:nvSpPr>
          <p:cNvPr id="1048623" name="Rectangle"/>
          <p:cNvSpPr/>
          <p:nvPr/>
        </p:nvSpPr>
        <p:spPr>
          <a:xfrm>
            <a:off x="21437178" y="12813337"/>
            <a:ext cx="1578966" cy="601067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none" lIns="78283" tIns="78283" rIns="78283" bIns="78283" anchor="t" anchorCtr="0">
            <a:prstTxWarp prst="textNoShape">
              <a:avLst/>
            </a:prstTxWarp>
            <a:spAutoFit/>
          </a:bodyPr>
          <a:lstStyle/>
          <a:p>
            <a:pPr marL="0" indent="0" algn="ctr" defTabSz="2438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altLang="zh-CN" sz="3000" b="1" i="0" u="none" strike="noStrike" kern="0" cap="none" spc="0" baseline="0">
                <a:solidFill>
                  <a:srgbClr val="535353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PPT 20 -</a:t>
            </a:r>
            <a:endParaRPr lang="zh-CN" altLang="en-US" sz="3000" b="1" i="0" u="none" strike="noStrike" kern="0" cap="none" spc="0" baseline="0">
              <a:solidFill>
                <a:srgbClr val="535353"/>
              </a:solidFill>
              <a:latin typeface="Open Sans" charset="0"/>
              <a:ea typeface="Open Sans" charset="0"/>
              <a:cs typeface="Open Sans" charset="0"/>
              <a:sym typeface="Open Sans" charset="0"/>
            </a:endParaRPr>
          </a:p>
        </p:txBody>
      </p:sp>
      <p:sp>
        <p:nvSpPr>
          <p:cNvPr id="1048624" name="Rectangle"/>
          <p:cNvSpPr/>
          <p:nvPr/>
        </p:nvSpPr>
        <p:spPr>
          <a:xfrm>
            <a:off x="21539200" y="13512801"/>
            <a:ext cx="1879600" cy="203199"/>
          </a:xfrm>
          <a:prstGeom prst="rect">
            <a:avLst/>
          </a:prstGeom>
          <a:solidFill>
            <a:srgbClr val="585756"/>
          </a:solidFill>
          <a:ln w="12700" cap="flat" cmpd="sng">
            <a:noFill/>
            <a:prstDash val="solid"/>
            <a:miter/>
          </a:ln>
        </p:spPr>
      </p:sp>
      <p:sp>
        <p:nvSpPr>
          <p:cNvPr id="1048625" name="Rectangle"/>
          <p:cNvSpPr/>
          <p:nvPr/>
        </p:nvSpPr>
        <p:spPr>
          <a:xfrm>
            <a:off x="22812204" y="12813339"/>
            <a:ext cx="905044" cy="502611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78283" tIns="78283" rIns="78283" bIns="78283" anchor="t" anchorCtr="0">
            <a:prstTxWarp prst="textNoShape">
              <a:avLst/>
            </a:prstTxWarp>
          </a:bodyPr>
          <a:lstStyle/>
          <a:p>
            <a:pPr marL="0" indent="0" algn="ctr" defTabSz="1662429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fld id="{CAD2D6BD-DE1B-4B5F-8B41-2702339687B9}" type="slidenum">
              <a:rPr lang="en-US" altLang="zh-CN" sz="3000" b="1" i="0" u="none" strike="noStrike" kern="0" cap="none" spc="0" baseline="0">
                <a:solidFill>
                  <a:srgbClr val="535353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‹#›</a:t>
            </a:fld>
            <a:endParaRPr lang="zh-CN" altLang="en-US" sz="3000" b="1" i="0" u="none" strike="noStrike" kern="0" cap="none" spc="0" baseline="0">
              <a:solidFill>
                <a:srgbClr val="535353"/>
              </a:solidFill>
              <a:latin typeface="Open Sans" charset="0"/>
              <a:ea typeface="Open Sans" charset="0"/>
              <a:cs typeface="Open Sans" charset="0"/>
              <a:sym typeface="Open Sans" charset="0"/>
            </a:endParaRPr>
          </a:p>
        </p:txBody>
      </p:sp>
    </p:spTree>
  </p:cSld>
  <p:clrMapOvr>
    <a:masterClrMapping/>
  </p:clrMapOvr>
  <p:hf sldNum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Image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21952136" y="38719"/>
            <a:ext cx="2231141" cy="2428597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2097153" name="Image" descr="A logo with text on it  AI-generated content may be incorrect.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200720" y="50560"/>
            <a:ext cx="3258094" cy="2137626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sp>
        <p:nvSpPr>
          <p:cNvPr id="1048576" name="Rectangle"/>
          <p:cNvSpPr/>
          <p:nvPr/>
        </p:nvSpPr>
        <p:spPr>
          <a:xfrm>
            <a:off x="602390" y="12876837"/>
            <a:ext cx="4642557" cy="527427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78283" tIns="78283" rIns="78283" bIns="78283" anchor="t" anchorCtr="0">
            <a:prstTxWarp prst="textNoShape">
              <a:avLst/>
            </a:prstTxWarp>
            <a:spAutoFit/>
          </a:bodyPr>
          <a:lstStyle/>
          <a:p>
            <a:pPr marL="0" indent="0" algn="ctr" defTabSz="2438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altLang="zh-CN" sz="2400" b="0" i="0" u="none" strike="noStrike" kern="0" cap="none" spc="120" baseline="0">
                <a:solidFill>
                  <a:srgbClr val="535353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CAPF | MFR | INDIA</a:t>
            </a:r>
            <a:endParaRPr lang="zh-CN" altLang="en-US" sz="2400" b="0" i="0" u="none" strike="noStrike" kern="0" cap="none" spc="120" baseline="0">
              <a:solidFill>
                <a:srgbClr val="535353"/>
              </a:solidFill>
              <a:latin typeface="Open Sans Semibold" charset="0"/>
              <a:ea typeface="Open Sans Semibold" charset="0"/>
              <a:cs typeface="Open Sans Semibold" charset="0"/>
              <a:sym typeface="Open Sans Semibold" charset="0"/>
            </a:endParaRPr>
          </a:p>
        </p:txBody>
      </p:sp>
      <p:sp>
        <p:nvSpPr>
          <p:cNvPr id="1048577" name="Rectangle"/>
          <p:cNvSpPr/>
          <p:nvPr/>
        </p:nvSpPr>
        <p:spPr>
          <a:xfrm>
            <a:off x="1015999" y="13512801"/>
            <a:ext cx="3815338" cy="203199"/>
          </a:xfrm>
          <a:prstGeom prst="rect">
            <a:avLst/>
          </a:prstGeom>
          <a:solidFill>
            <a:srgbClr val="585756"/>
          </a:solidFill>
          <a:ln w="12700" cap="flat" cmpd="sng">
            <a:noFill/>
            <a:prstDash val="solid"/>
            <a:miter/>
          </a:ln>
        </p:spPr>
      </p:sp>
      <p:sp>
        <p:nvSpPr>
          <p:cNvPr id="1048578" name="Rectangle"/>
          <p:cNvSpPr/>
          <p:nvPr/>
        </p:nvSpPr>
        <p:spPr>
          <a:xfrm>
            <a:off x="21437178" y="12813337"/>
            <a:ext cx="1626445" cy="61975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none" lIns="78283" tIns="78283" rIns="78283" bIns="78283" anchor="t" anchorCtr="0">
            <a:prstTxWarp prst="textNoShape">
              <a:avLst/>
            </a:prstTxWarp>
            <a:spAutoFit/>
          </a:bodyPr>
          <a:lstStyle/>
          <a:p>
            <a:pPr marL="0" indent="0" algn="ctr" defTabSz="2438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altLang="zh-CN" sz="3000" b="1" i="0" u="none" strike="noStrike" kern="0" cap="none" spc="0" baseline="0">
                <a:solidFill>
                  <a:srgbClr val="535353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PPT 20 -</a:t>
            </a:r>
            <a:endParaRPr lang="zh-CN" altLang="en-US" sz="3000" b="1" i="0" u="none" strike="noStrike" kern="0" cap="none" spc="0" baseline="0">
              <a:solidFill>
                <a:srgbClr val="535353"/>
              </a:solidFill>
              <a:latin typeface="Open Sans" charset="0"/>
              <a:ea typeface="Open Sans" charset="0"/>
              <a:cs typeface="Open Sans" charset="0"/>
              <a:sym typeface="Open Sans" charset="0"/>
            </a:endParaRPr>
          </a:p>
        </p:txBody>
      </p:sp>
      <p:sp>
        <p:nvSpPr>
          <p:cNvPr id="1048579" name="Rectangle"/>
          <p:cNvSpPr/>
          <p:nvPr/>
        </p:nvSpPr>
        <p:spPr>
          <a:xfrm>
            <a:off x="21539200" y="13512801"/>
            <a:ext cx="1879600" cy="203199"/>
          </a:xfrm>
          <a:prstGeom prst="rect">
            <a:avLst/>
          </a:prstGeom>
          <a:solidFill>
            <a:srgbClr val="585756"/>
          </a:solidFill>
          <a:ln w="12700" cap="flat" cmpd="sng">
            <a:noFill/>
            <a:prstDash val="solid"/>
            <a:miter/>
          </a:ln>
        </p:spPr>
      </p:sp>
      <p:sp>
        <p:nvSpPr>
          <p:cNvPr id="1048580" name="Text box"/>
          <p:cNvSpPr>
            <a:spLocks noGrp="1"/>
          </p:cNvSpPr>
          <p:nvPr>
            <p:ph type="sldNum" idx="4"/>
          </p:nvPr>
        </p:nvSpPr>
        <p:spPr>
          <a:xfrm>
            <a:off x="22812204" y="12813337"/>
            <a:ext cx="969405" cy="902662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78283" tIns="78283" rIns="78283" bIns="78283" anchor="t" anchorCtr="0">
            <a:prstTxWarp prst="textNoShape">
              <a:avLst/>
            </a:prstTxWarp>
          </a:bodyPr>
          <a:lstStyle/>
          <a:p>
            <a:pPr algn="ctr">
              <a:spcBef>
                <a:spcPts val="600"/>
              </a:spcBef>
            </a:pPr>
            <a:fld id="{CAD2D6BD-DE1B-4B5F-8B41-2702339687B9}" type="slidenum">
              <a:rPr lang="en-US" altLang="zh-CN" sz="3000" b="1" i="0" u="none" strike="noStrike" kern="0" cap="none" spc="0" baseline="0">
                <a:solidFill>
                  <a:srgbClr val="535353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‹#›</a:t>
            </a:fld>
            <a:endParaRPr lang="zh-CN" altLang="en-US" sz="3000" b="1">
              <a:solidFill>
                <a:srgbClr val="535353"/>
              </a:solidFill>
              <a:latin typeface="Open Sans" charset="0"/>
              <a:ea typeface="Open Sans" charset="0"/>
              <a:cs typeface="Open Sans" charset="0"/>
              <a:sym typeface="Open Sans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med"/>
  <p:hf sldNum="0" hdr="0" ftr="0" dt="0"/>
  <p:txStyles>
    <p:titleStyle>
      <a:lvl1pPr marL="0" indent="0" algn="l" defTabSz="914400" fontAlgn="auto" latinLnBrk="0" hangingPunct="1">
        <a:lnSpc>
          <a:spcPct val="100000"/>
        </a:lnSpc>
        <a:spcBef>
          <a:spcPts val="0"/>
        </a:spcBef>
        <a:spcAft>
          <a:spcPts val="0"/>
        </a:spcAft>
        <a:buNone/>
        <a:defRPr sz="7400" b="1" i="0" u="none" strike="noStrike" cap="none" spc="0" baseline="0">
          <a:solidFill>
            <a:srgbClr val="FFFFFF"/>
          </a:solidFill>
          <a:latin typeface="Verdana" charset="0"/>
          <a:ea typeface="Verdana" charset="0"/>
          <a:cs typeface="Verdana" charset="0"/>
        </a:defRPr>
      </a:lvl1pPr>
    </p:titleStyle>
    <p:bodyStyle>
      <a:lvl1pPr marL="0" indent="0" algn="l" defTabSz="914400" fontAlgn="auto" latinLnBrk="0" hangingPunct="1">
        <a:lnSpc>
          <a:spcPct val="100000"/>
        </a:lnSpc>
        <a:spcBef>
          <a:spcPts val="1100"/>
        </a:spcBef>
        <a:spcAft>
          <a:spcPts val="0"/>
        </a:spcAft>
        <a:buNone/>
        <a:defRPr sz="4800" b="0" i="1" u="none" strike="noStrike" cap="none" spc="0" baseline="0">
          <a:solidFill>
            <a:srgbClr val="FFFFFF"/>
          </a:solidFill>
          <a:latin typeface="Verdana" charset="0"/>
          <a:ea typeface="Verdana" charset="0"/>
          <a:cs typeface="Verdana" charset="0"/>
        </a:defRPr>
      </a:lvl1pPr>
      <a:lvl2pPr marL="0" indent="457200" algn="l" defTabSz="914400" fontAlgn="auto" latinLnBrk="0" hangingPunct="1">
        <a:lnSpc>
          <a:spcPct val="100000"/>
        </a:lnSpc>
        <a:spcBef>
          <a:spcPts val="1100"/>
        </a:spcBef>
        <a:spcAft>
          <a:spcPts val="0"/>
        </a:spcAft>
        <a:buNone/>
        <a:defRPr sz="4800" b="0" i="1" u="none" strike="noStrike" cap="none" spc="0" baseline="0">
          <a:solidFill>
            <a:srgbClr val="FFFFFF"/>
          </a:solidFill>
          <a:latin typeface="Verdana" charset="0"/>
          <a:ea typeface="Verdana" charset="0"/>
          <a:cs typeface="Verdana" charset="0"/>
        </a:defRPr>
      </a:lvl2pPr>
      <a:lvl3pPr marL="0" indent="914400" algn="l" defTabSz="914400" fontAlgn="auto" latinLnBrk="0" hangingPunct="1">
        <a:lnSpc>
          <a:spcPct val="100000"/>
        </a:lnSpc>
        <a:spcBef>
          <a:spcPts val="1100"/>
        </a:spcBef>
        <a:spcAft>
          <a:spcPts val="0"/>
        </a:spcAft>
        <a:buNone/>
        <a:defRPr sz="4800" b="0" i="1" u="none" strike="noStrike" cap="none" spc="0" baseline="0">
          <a:solidFill>
            <a:srgbClr val="FFFFFF"/>
          </a:solidFill>
          <a:latin typeface="Verdana" charset="0"/>
          <a:ea typeface="Verdana" charset="0"/>
          <a:cs typeface="Verdana" charset="0"/>
        </a:defRPr>
      </a:lvl3pPr>
      <a:lvl4pPr marL="0" indent="1371600" algn="l" defTabSz="914400" fontAlgn="auto" latinLnBrk="0" hangingPunct="1">
        <a:lnSpc>
          <a:spcPct val="100000"/>
        </a:lnSpc>
        <a:spcBef>
          <a:spcPts val="1100"/>
        </a:spcBef>
        <a:spcAft>
          <a:spcPts val="0"/>
        </a:spcAft>
        <a:buNone/>
        <a:defRPr sz="4800" b="0" i="1" u="none" strike="noStrike" cap="none" spc="0" baseline="0">
          <a:solidFill>
            <a:srgbClr val="FFFFFF"/>
          </a:solidFill>
          <a:latin typeface="Verdana" charset="0"/>
          <a:ea typeface="Verdana" charset="0"/>
          <a:cs typeface="Verdana" charset="0"/>
        </a:defRPr>
      </a:lvl4pPr>
      <a:lvl5pPr marL="0" indent="1828800" algn="l" defTabSz="914400" fontAlgn="auto" latinLnBrk="0" hangingPunct="1">
        <a:lnSpc>
          <a:spcPct val="100000"/>
        </a:lnSpc>
        <a:spcBef>
          <a:spcPts val="1100"/>
        </a:spcBef>
        <a:spcAft>
          <a:spcPts val="0"/>
        </a:spcAft>
        <a:buNone/>
        <a:defRPr sz="4800" b="0" i="1" u="none" strike="noStrike" cap="none" spc="0" baseline="0">
          <a:solidFill>
            <a:srgbClr val="FFFFFF"/>
          </a:solidFill>
          <a:latin typeface="Verdana" charset="0"/>
          <a:ea typeface="Verdana" charset="0"/>
          <a:cs typeface="Verdana" charset="0"/>
        </a:defRPr>
      </a:lvl5pPr>
      <a:lvl6pPr marL="0" indent="2286000" algn="l" defTabSz="914400" fontAlgn="auto" latinLnBrk="0" hangingPunct="1">
        <a:lnSpc>
          <a:spcPct val="100000"/>
        </a:lnSpc>
        <a:spcBef>
          <a:spcPts val="1100"/>
        </a:spcBef>
        <a:spcAft>
          <a:spcPts val="0"/>
        </a:spcAft>
        <a:buNone/>
        <a:defRPr sz="4800" b="0" i="1" u="none" strike="noStrike" cap="none" spc="0" baseline="0">
          <a:solidFill>
            <a:srgbClr val="FFFFFF"/>
          </a:solidFill>
          <a:latin typeface="Verdana" charset="0"/>
          <a:ea typeface="Verdana" charset="0"/>
          <a:cs typeface="Verdana" charset="0"/>
        </a:defRPr>
      </a:lvl6pPr>
      <a:lvl7pPr marL="0" indent="2743200" algn="l" defTabSz="914400" fontAlgn="auto" latinLnBrk="0" hangingPunct="1">
        <a:lnSpc>
          <a:spcPct val="100000"/>
        </a:lnSpc>
        <a:spcBef>
          <a:spcPts val="1100"/>
        </a:spcBef>
        <a:spcAft>
          <a:spcPts val="0"/>
        </a:spcAft>
        <a:buNone/>
        <a:defRPr sz="4800" b="0" i="1" u="none" strike="noStrike" cap="none" spc="0" baseline="0">
          <a:solidFill>
            <a:srgbClr val="FFFFFF"/>
          </a:solidFill>
          <a:latin typeface="Verdana" charset="0"/>
          <a:ea typeface="Verdana" charset="0"/>
          <a:cs typeface="Verdana" charset="0"/>
        </a:defRPr>
      </a:lvl7pPr>
      <a:lvl8pPr marL="0" indent="3200400" algn="l" defTabSz="914400" fontAlgn="auto" latinLnBrk="0" hangingPunct="1">
        <a:lnSpc>
          <a:spcPct val="100000"/>
        </a:lnSpc>
        <a:spcBef>
          <a:spcPts val="1100"/>
        </a:spcBef>
        <a:spcAft>
          <a:spcPts val="0"/>
        </a:spcAft>
        <a:buNone/>
        <a:defRPr sz="4800" b="0" i="1" u="none" strike="noStrike" cap="none" spc="0" baseline="0">
          <a:solidFill>
            <a:srgbClr val="FFFFFF"/>
          </a:solidFill>
          <a:latin typeface="Verdana" charset="0"/>
          <a:ea typeface="Verdana" charset="0"/>
          <a:cs typeface="Verdana" charset="0"/>
        </a:defRPr>
      </a:lvl8pPr>
      <a:lvl9pPr marL="0" indent="3200400" algn="l" defTabSz="914400" fontAlgn="auto" latinLnBrk="0" hangingPunct="1">
        <a:lnSpc>
          <a:spcPct val="100000"/>
        </a:lnSpc>
        <a:spcBef>
          <a:spcPts val="1100"/>
        </a:spcBef>
        <a:spcAft>
          <a:spcPts val="0"/>
        </a:spcAft>
        <a:buNone/>
        <a:defRPr sz="4800" b="0" i="1" u="none" strike="noStrike" cap="none" spc="0" baseline="0">
          <a:solidFill>
            <a:srgbClr val="FFFFFF"/>
          </a:solidFill>
          <a:latin typeface="Verdana" charset="0"/>
          <a:ea typeface="Verdana" charset="0"/>
          <a:cs typeface="Verdana" charset="0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jpe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6" name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69100" y="12835531"/>
            <a:ext cx="3686351" cy="6772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2097157" name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5999" y="12813337"/>
            <a:ext cx="3686352" cy="6772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sp>
        <p:nvSpPr>
          <p:cNvPr id="1048586" name="Rectangle"/>
          <p:cNvSpPr/>
          <p:nvPr/>
        </p:nvSpPr>
        <p:spPr>
          <a:xfrm>
            <a:off x="1015999" y="13512801"/>
            <a:ext cx="3815338" cy="203199"/>
          </a:xfrm>
          <a:prstGeom prst="rect">
            <a:avLst/>
          </a:prstGeom>
          <a:solidFill>
            <a:srgbClr val="585756"/>
          </a:solidFill>
          <a:ln w="12700" cap="flat" cmpd="sng">
            <a:noFill/>
            <a:prstDash val="solid"/>
            <a:miter/>
          </a:ln>
        </p:spPr>
      </p:sp>
      <p:sp>
        <p:nvSpPr>
          <p:cNvPr id="1048587" name="Rectangle"/>
          <p:cNvSpPr/>
          <p:nvPr/>
        </p:nvSpPr>
        <p:spPr>
          <a:xfrm>
            <a:off x="22010250" y="12813337"/>
            <a:ext cx="435967" cy="601067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none" lIns="78283" tIns="78283" rIns="78283" bIns="78283" anchor="t" anchorCtr="0">
            <a:prstTxWarp prst="textNoShape">
              <a:avLst/>
            </a:prstTxWarp>
            <a:spAutoFit/>
          </a:bodyPr>
          <a:lstStyle/>
          <a:p>
            <a:pPr marL="0" indent="0" algn="ctr" defTabSz="2438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altLang="zh-CN" sz="3000" b="1" i="0" u="none" strike="noStrike" kern="0" cap="none" spc="0" baseline="0">
                <a:solidFill>
                  <a:srgbClr val="535353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  -</a:t>
            </a:r>
            <a:endParaRPr lang="zh-CN" altLang="en-US" sz="3000" b="1" i="0" u="none" strike="noStrike" kern="0" cap="none" spc="0" baseline="0">
              <a:solidFill>
                <a:srgbClr val="535353"/>
              </a:solidFill>
              <a:latin typeface="Open Sans" charset="0"/>
              <a:ea typeface="Open Sans" charset="0"/>
              <a:cs typeface="Open Sans" charset="0"/>
              <a:sym typeface="Open Sans" charset="0"/>
            </a:endParaRPr>
          </a:p>
        </p:txBody>
      </p:sp>
      <p:sp>
        <p:nvSpPr>
          <p:cNvPr id="1048588" name="Rectangle"/>
          <p:cNvSpPr/>
          <p:nvPr/>
        </p:nvSpPr>
        <p:spPr>
          <a:xfrm>
            <a:off x="21539200" y="13512801"/>
            <a:ext cx="1879600" cy="203199"/>
          </a:xfrm>
          <a:prstGeom prst="rect">
            <a:avLst/>
          </a:prstGeom>
          <a:solidFill>
            <a:srgbClr val="585756"/>
          </a:solidFill>
          <a:ln w="12700" cap="flat" cmpd="sng">
            <a:noFill/>
            <a:prstDash val="solid"/>
            <a:miter/>
          </a:ln>
        </p:spPr>
      </p:sp>
      <p:sp>
        <p:nvSpPr>
          <p:cNvPr id="1048589" name="Rectangle"/>
          <p:cNvSpPr>
            <a:spLocks noGrp="1"/>
          </p:cNvSpPr>
          <p:nvPr>
            <p:ph type="sldNum" idx="2"/>
          </p:nvPr>
        </p:nvSpPr>
        <p:spPr>
          <a:xfrm>
            <a:off x="22920940" y="12813337"/>
            <a:ext cx="386744" cy="677269"/>
          </a:xfrm>
          <a:prstGeom prst="rect">
            <a:avLst/>
          </a:prstGeom>
          <a:noFill/>
          <a:ln cap="flat" cmpd="sng">
            <a:noFill/>
            <a:prstDash val="solid"/>
            <a:miter/>
          </a:ln>
        </p:spPr>
        <p:txBody>
          <a:bodyPr vert="horz" wrap="none" lIns="91440" tIns="45720" rIns="91440" bIns="45720" anchor="t" anchorCtr="0">
            <a:prstTxWarp prst="textNoShape">
              <a:avLst/>
            </a:prstTxWarp>
          </a:bodyPr>
          <a:lstStyle/>
          <a:p>
            <a:pPr marL="0" indent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fld id="{CAD2D6BD-DE1B-4B5F-8B41-2702339687B9}" type="slidenum">
              <a:rPr lang="en-US" altLang="zh-CN" sz="3000" b="1" i="0" u="none" strike="noStrike" kern="0" cap="none" spc="0" baseline="0">
                <a:solidFill>
                  <a:srgbClr val="535353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1</a:t>
            </a:fld>
            <a:endParaRPr lang="zh-CN" altLang="en-US" sz="3000" b="1" i="0" u="none" strike="noStrike" kern="0" cap="none" spc="0" baseline="0">
              <a:solidFill>
                <a:srgbClr val="535353"/>
              </a:solidFill>
              <a:latin typeface="Open Sans" charset="0"/>
              <a:ea typeface="Open Sans" charset="0"/>
              <a:cs typeface="Open Sans" charset="0"/>
              <a:sym typeface="Open Sans" charset="0"/>
            </a:endParaRPr>
          </a:p>
        </p:txBody>
      </p:sp>
      <p:sp>
        <p:nvSpPr>
          <p:cNvPr id="1048590" name="曲线"/>
          <p:cNvSpPr/>
          <p:nvPr/>
        </p:nvSpPr>
        <p:spPr>
          <a:xfrm>
            <a:off x="-103356" y="3880189"/>
            <a:ext cx="13772463" cy="3709998"/>
          </a:xfrm>
          <a:custGeom>
            <a:avLst/>
            <a:gdLst>
              <a:gd name="T1" fmla="*/ 0 w 21600"/>
              <a:gd name="T2" fmla="*/ 0 h 21600"/>
              <a:gd name="T3" fmla="*/ 21600 w 21600"/>
              <a:gd name="T4" fmla="*/ 21600 h 21600"/>
            </a:gdLst>
            <a:ahLst/>
            <a:cxnLst/>
            <a:rect l="T1" t="T2" r="T3" b="T4"/>
            <a:pathLst>
              <a:path w="21600" h="21600">
                <a:moveTo>
                  <a:pt x="3" y="0"/>
                </a:moveTo>
                <a:lnTo>
                  <a:pt x="21600" y="0"/>
                </a:lnTo>
                <a:lnTo>
                  <a:pt x="19937" y="21600"/>
                </a:lnTo>
                <a:lnTo>
                  <a:pt x="0" y="21600"/>
                </a:lnTo>
                <a:lnTo>
                  <a:pt x="3" y="0"/>
                </a:lnTo>
                <a:close/>
              </a:path>
            </a:pathLst>
          </a:custGeom>
          <a:solidFill>
            <a:schemeClr val="accent6">
              <a:lumMod val="75000"/>
              <a:alpha val="90000"/>
            </a:schemeClr>
          </a:solidFill>
          <a:ln w="12700" cap="flat" cmpd="sng">
            <a:noFill/>
            <a:prstDash val="solid"/>
            <a:miter/>
          </a:ln>
        </p:spPr>
      </p:sp>
      <p:sp>
        <p:nvSpPr>
          <p:cNvPr id="1048591" name="Rectangle"/>
          <p:cNvSpPr/>
          <p:nvPr/>
        </p:nvSpPr>
        <p:spPr>
          <a:xfrm>
            <a:off x="1200259" y="4083123"/>
            <a:ext cx="10525576" cy="3075304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78283" tIns="78283" rIns="78283" bIns="78283" anchor="t" anchorCtr="0">
            <a:prstTxWarp prst="textNoShape">
              <a:avLst/>
            </a:prstTxWarp>
            <a:spAutoFit/>
          </a:bodyPr>
          <a:lstStyle/>
          <a:p>
            <a:pPr algn="ctr" defTabSz="2438400">
              <a:lnSpc>
                <a:spcPct val="80000"/>
              </a:lnSpc>
            </a:pPr>
            <a:r>
              <a:rPr lang="hi-IN" sz="7200" dirty="0">
                <a:solidFill>
                  <a:srgbClr val="FFFFFF"/>
                </a:solidFill>
                <a:latin typeface="Open Sans" charset="0"/>
                <a:ea typeface="Open Sans" charset="0"/>
                <a:cs typeface="Open Sans" charset="0"/>
              </a:rPr>
              <a:t>पाठ </a:t>
            </a:r>
            <a:r>
              <a:rPr lang="en-IN" sz="7200" dirty="0">
                <a:solidFill>
                  <a:srgbClr val="FFFFFF"/>
                </a:solidFill>
                <a:latin typeface="Open Sans" charset="0"/>
                <a:ea typeface="Open Sans" charset="0"/>
                <a:cs typeface="Open Sans" charset="0"/>
              </a:rPr>
              <a:t>-</a:t>
            </a:r>
            <a:r>
              <a:rPr lang="hi-IN" sz="7200" dirty="0">
                <a:solidFill>
                  <a:srgbClr val="FFFFFF"/>
                </a:solidFill>
                <a:latin typeface="Open Sans" charset="0"/>
                <a:ea typeface="Open Sans" charset="0"/>
                <a:cs typeface="Open Sans" charset="0"/>
              </a:rPr>
              <a:t>20 </a:t>
            </a:r>
            <a:endParaRPr lang="en-IN" sz="7200" dirty="0">
              <a:solidFill>
                <a:srgbClr val="FFFFFF"/>
              </a:solidFill>
              <a:latin typeface="Open Sans" charset="0"/>
              <a:ea typeface="Open Sans" charset="0"/>
              <a:cs typeface="Open Sans" charset="0"/>
            </a:endParaRPr>
          </a:p>
          <a:p>
            <a:pPr defTabSz="2438400">
              <a:lnSpc>
                <a:spcPct val="80000"/>
              </a:lnSpc>
            </a:pPr>
            <a:r>
              <a:rPr lang="hi-IN" sz="8000" b="1" dirty="0">
                <a:solidFill>
                  <a:srgbClr val="FFFFFF"/>
                </a:solidFill>
                <a:latin typeface="Open Sans" charset="0"/>
                <a:ea typeface="Open Sans" charset="0"/>
                <a:cs typeface="Open Sans" charset="0"/>
              </a:rPr>
              <a:t>रिपोर्ट लेखन और अगले कॉल के लिए तैयारी</a:t>
            </a:r>
            <a:endParaRPr lang="en-US" altLang="zh-CN" sz="8000" b="1" dirty="0">
              <a:solidFill>
                <a:srgbClr val="FFFFFF"/>
              </a:solidFill>
              <a:latin typeface="Open Sans" charset="0"/>
              <a:ea typeface="Open Sans" charset="0"/>
              <a:cs typeface="Open Sans" charset="0"/>
              <a:sym typeface="Open Sans" charset="0"/>
            </a:endParaRPr>
          </a:p>
        </p:txBody>
      </p:sp>
      <p:sp>
        <p:nvSpPr>
          <p:cNvPr id="1048592" name="曲线"/>
          <p:cNvSpPr/>
          <p:nvPr/>
        </p:nvSpPr>
        <p:spPr>
          <a:xfrm flipH="1">
            <a:off x="-87200" y="2457"/>
            <a:ext cx="24497476" cy="2522142"/>
          </a:xfrm>
          <a:custGeom>
            <a:avLst/>
            <a:gdLst>
              <a:gd name="T1" fmla="*/ 0 w 21600"/>
              <a:gd name="T2" fmla="*/ 0 h 21600"/>
              <a:gd name="T3" fmla="*/ 21600 w 21600"/>
              <a:gd name="T4" fmla="*/ 21600 h 21600"/>
            </a:gdLst>
            <a:ahLst/>
            <a:cxnLst/>
            <a:rect l="T1" t="T2" r="T3" b="T4"/>
            <a:pathLst>
              <a:path w="21600" h="2160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9934" y="0"/>
                </a:lnTo>
                <a:lnTo>
                  <a:pt x="19328" y="7094"/>
                </a:lnTo>
                <a:lnTo>
                  <a:pt x="18721" y="0"/>
                </a:lnTo>
                <a:lnTo>
                  <a:pt x="0" y="0"/>
                </a:lnTo>
                <a:close/>
              </a:path>
            </a:pathLst>
          </a:custGeom>
          <a:solidFill>
            <a:srgbClr val="FCD5B5"/>
          </a:solidFill>
          <a:ln w="12700" cap="flat" cmpd="sng">
            <a:noFill/>
            <a:prstDash val="solid"/>
            <a:miter/>
          </a:ln>
        </p:spPr>
      </p:sp>
      <p:pic>
        <p:nvPicPr>
          <p:cNvPr id="2097158" name="Image" descr="MFR-logo-02.png"/>
          <p:cNvPicPr>
            <a:picLocks noChangeAspect="1"/>
          </p:cNvPicPr>
          <p:nvPr/>
        </p:nvPicPr>
        <p:blipFill>
          <a:blip r:embed="rId3" cstate="print"/>
          <a:srcRect t="12599" b="19178"/>
          <a:stretch>
            <a:fillRect/>
          </a:stretch>
        </p:blipFill>
        <p:spPr>
          <a:xfrm>
            <a:off x="16316126" y="7112432"/>
            <a:ext cx="7102673" cy="342564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sp>
        <p:nvSpPr>
          <p:cNvPr id="1048593" name="Rounded rectangle"/>
          <p:cNvSpPr/>
          <p:nvPr/>
        </p:nvSpPr>
        <p:spPr>
          <a:xfrm>
            <a:off x="4831337" y="354061"/>
            <a:ext cx="16234425" cy="992158"/>
          </a:xfrm>
          <a:prstGeom prst="roundRect">
            <a:avLst>
              <a:gd name="adj" fmla="val 16666"/>
            </a:avLst>
          </a:prstGeom>
          <a:solidFill>
            <a:srgbClr val="FFFFFF"/>
          </a:solidFill>
          <a:ln w="25400" cap="flat" cmpd="sng">
            <a:solidFill>
              <a:srgbClr val="BBE0E3"/>
            </a:solidFill>
            <a:prstDash val="solid"/>
            <a:round/>
          </a:ln>
          <a:effectLst>
            <a:outerShdw blurRad="101600" dist="12700" dir="2700000" rotWithShape="0">
              <a:srgbClr val="000000">
                <a:alpha val="99607"/>
              </a:srgbClr>
            </a:outerShdw>
          </a:effectLst>
          <a:scene3d>
            <a:camera prst="legacyObliqueFront"/>
            <a:lightRig rig="legacyFlat4" dir="r"/>
          </a:scene3d>
          <a:sp3d prstMaterial="legacyMatte">
            <a:bevelT w="13500" h="13500" prst="angle"/>
            <a:bevelB w="13500" h="13500" prst="angle"/>
          </a:sp3d>
        </p:spPr>
        <p:txBody>
          <a:bodyPr vert="horz" wrap="square" lIns="78283" tIns="78283" rIns="78283" bIns="78283" anchor="t" anchorCtr="0">
            <a:prstTxWarp prst="textNoShape">
              <a:avLst/>
            </a:prstTxWarp>
          </a:bodyPr>
          <a:lstStyle/>
          <a:p>
            <a:pPr marL="0" indent="0" algn="l" defTabSz="1662429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4800" b="0" i="0" u="none" strike="noStrike" kern="0" cap="none" spc="0" baseline="0" dirty="0">
                <a:solidFill>
                  <a:srgbClr val="000000"/>
                </a:solidFill>
                <a:latin typeface="Arial Black" pitchFamily="34" charset="0"/>
                <a:ea typeface="Arial" charset="0"/>
                <a:cs typeface="Arial" charset="0"/>
                <a:sym typeface="Arial" charset="0"/>
              </a:rPr>
              <a:t>              </a:t>
            </a:r>
            <a:r>
              <a:rPr lang="hi-IN" altLang="zh-CN" sz="4800" b="1" i="0" u="none" strike="noStrike" kern="0" cap="none" spc="0" baseline="0" dirty="0">
                <a:solidFill>
                  <a:srgbClr val="000000"/>
                </a:solidFill>
                <a:latin typeface="Arial Black" pitchFamily="34" charset="0"/>
                <a:ea typeface="Arial" charset="0"/>
                <a:cs typeface="Arial" charset="0"/>
                <a:sym typeface="Arial" charset="0"/>
              </a:rPr>
              <a:t>मेडिकल फर्स्ट रिस्पॉन्डर</a:t>
            </a:r>
            <a:endParaRPr lang="zh-CN" altLang="en-US" sz="4800" b="1" i="0" u="none" strike="noStrike" kern="0" cap="none" spc="0" baseline="0" dirty="0">
              <a:solidFill>
                <a:srgbClr val="000000"/>
              </a:solidFill>
              <a:latin typeface="Arial Black" pitchFamily="34" charset="0"/>
              <a:ea typeface="Arial" charset="0"/>
              <a:cs typeface="Arial" charset="0"/>
              <a:sym typeface="Arial" charset="0"/>
            </a:endParaRPr>
          </a:p>
        </p:txBody>
      </p:sp>
      <p:pic>
        <p:nvPicPr>
          <p:cNvPr id="2097161" name="Image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110486" y="3431176"/>
            <a:ext cx="8810453" cy="8810456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16" name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43531" y="12813336"/>
            <a:ext cx="3686352" cy="6772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sp>
        <p:nvSpPr>
          <p:cNvPr id="17" name="Rectangle 16"/>
          <p:cNvSpPr/>
          <p:nvPr/>
        </p:nvSpPr>
        <p:spPr>
          <a:xfrm>
            <a:off x="191605" y="11542759"/>
            <a:ext cx="9638620" cy="1850733"/>
          </a:xfrm>
          <a:prstGeom prst="rect">
            <a:avLst/>
          </a:prstGeom>
          <a:solidFill>
            <a:schemeClr val="accent1"/>
          </a:solidFill>
          <a:ln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rgbClr val="002060"/>
                </a:solidFill>
                <a:latin typeface="Book Antiqua" panose="02040602050305030304" pitchFamily="18" charset="0"/>
              </a:rPr>
              <a:t>Vetted  BY :- </a:t>
            </a:r>
          </a:p>
          <a:p>
            <a:pPr algn="ctr">
              <a:defRPr/>
            </a:pPr>
            <a:r>
              <a:rPr lang="en-US" b="1" dirty="0">
                <a:solidFill>
                  <a:srgbClr val="002060"/>
                </a:solidFill>
                <a:latin typeface="Book Antiqua" panose="02040602050305030304" pitchFamily="18" charset="0"/>
              </a:rPr>
              <a:t>INSP - SUSANT KUMAR SETHI</a:t>
            </a:r>
          </a:p>
          <a:p>
            <a:pPr algn="ctr">
              <a:defRPr/>
            </a:pPr>
            <a:r>
              <a:rPr lang="en-US" b="1" dirty="0">
                <a:solidFill>
                  <a:srgbClr val="002060"/>
                </a:solidFill>
                <a:latin typeface="Book Antiqua" panose="02040602050305030304" pitchFamily="18" charset="0"/>
              </a:rPr>
              <a:t> 5</a:t>
            </a:r>
            <a:r>
              <a:rPr lang="en-US" b="1" baseline="30000" dirty="0">
                <a:solidFill>
                  <a:srgbClr val="002060"/>
                </a:solidFill>
                <a:latin typeface="Book Antiqua" panose="02040602050305030304" pitchFamily="18" charset="0"/>
              </a:rPr>
              <a:t>TH</a:t>
            </a:r>
            <a:r>
              <a:rPr lang="en-US" b="1" dirty="0">
                <a:solidFill>
                  <a:srgbClr val="002060"/>
                </a:solidFill>
                <a:latin typeface="Book Antiqua" panose="02040602050305030304" pitchFamily="18" charset="0"/>
              </a:rPr>
              <a:t> BN NDRF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306" y="-34941"/>
            <a:ext cx="3379694" cy="255954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3630706" cy="255954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Rectangle"/>
          <p:cNvSpPr/>
          <p:nvPr/>
        </p:nvSpPr>
        <p:spPr>
          <a:xfrm>
            <a:off x="8661373" y="787889"/>
            <a:ext cx="3689511" cy="1635422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none" lIns="78283" tIns="78283" rIns="78283" bIns="78283" anchor="t" anchorCtr="0">
            <a:prstTxWarp prst="textNoShape">
              <a:avLst/>
            </a:prstTxWarp>
            <a:spAutoFit/>
          </a:bodyPr>
          <a:lstStyle/>
          <a:p>
            <a:r>
              <a:rPr lang="hi-IN" sz="9600" b="1" dirty="0">
                <a:solidFill>
                  <a:srgbClr val="C00000"/>
                </a:solidFill>
              </a:rPr>
              <a:t>उद्देश्य</a:t>
            </a:r>
          </a:p>
        </p:txBody>
      </p:sp>
      <p:sp>
        <p:nvSpPr>
          <p:cNvPr id="1048597" name="Rectangle"/>
          <p:cNvSpPr>
            <a:spLocks noGrp="1"/>
          </p:cNvSpPr>
          <p:nvPr>
            <p:ph type="sldNum" idx="2"/>
          </p:nvPr>
        </p:nvSpPr>
        <p:spPr>
          <a:xfrm>
            <a:off x="22920940" y="12813337"/>
            <a:ext cx="386744" cy="677269"/>
          </a:xfrm>
          <a:prstGeom prst="rect">
            <a:avLst/>
          </a:prstGeom>
          <a:noFill/>
          <a:ln cap="flat" cmpd="sng">
            <a:noFill/>
            <a:prstDash val="solid"/>
            <a:miter/>
          </a:ln>
        </p:spPr>
        <p:txBody>
          <a:bodyPr vert="horz" wrap="none" lIns="91440" tIns="45720" rIns="91440" bIns="45720" anchor="t" anchorCtr="0">
            <a:prstTxWarp prst="textNoShape">
              <a:avLst/>
            </a:prstTxWarp>
          </a:bodyPr>
          <a:lstStyle/>
          <a:p>
            <a:pPr marL="0" indent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fld id="{CAD2D6BD-DE1B-4B5F-8B41-2702339687B9}" type="slidenum">
              <a:rPr lang="en-US" altLang="zh-CN" sz="3000" b="1" i="0" u="none" strike="noStrike" kern="0" cap="none" spc="0" baseline="0">
                <a:solidFill>
                  <a:srgbClr val="535353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2</a:t>
            </a:fld>
            <a:endParaRPr lang="zh-CN" altLang="en-US" sz="3000" b="1" i="0" u="none" strike="noStrike" kern="0" cap="none" spc="0" baseline="0">
              <a:solidFill>
                <a:srgbClr val="535353"/>
              </a:solidFill>
              <a:latin typeface="Open Sans" charset="0"/>
              <a:ea typeface="Open Sans" charset="0"/>
              <a:cs typeface="Open Sans" charset="0"/>
              <a:sym typeface="Open Sans" charset="0"/>
            </a:endParaRPr>
          </a:p>
        </p:txBody>
      </p:sp>
      <p:sp>
        <p:nvSpPr>
          <p:cNvPr id="1048598" name="Rectangle"/>
          <p:cNvSpPr/>
          <p:nvPr/>
        </p:nvSpPr>
        <p:spPr>
          <a:xfrm>
            <a:off x="11659745" y="5444383"/>
            <a:ext cx="11941595" cy="606740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78283" tIns="78283" rIns="78283" bIns="78283" anchor="t" anchorCtr="0">
            <a:prstTxWarp prst="textNoShape">
              <a:avLst/>
            </a:prstTxWarp>
            <a:spAutoFit/>
          </a:bodyPr>
          <a:lstStyle/>
          <a:p>
            <a:pPr marL="0" lvl="1" indent="0" algn="l" defTabSz="1896237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</a:pPr>
            <a:r>
              <a:rPr lang="en-US" altLang="zh-CN" sz="4800" b="0" i="0" u="none" strike="noStrike" kern="0" cap="none" spc="0" baseline="0" dirty="0" err="1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निर्धारित</a:t>
            </a:r>
            <a:r>
              <a:rPr lang="en-US" altLang="zh-CN" sz="4800" b="0" i="0" u="none" strike="noStrike" kern="0" cap="none" spc="0" baseline="0" dirty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b="0" i="0" u="none" strike="noStrike" kern="0" cap="none" spc="0" baseline="0" dirty="0" err="1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फॉर्म</a:t>
            </a:r>
            <a:r>
              <a:rPr lang="en-US" altLang="zh-CN" sz="4800" b="0" i="0" u="none" strike="noStrike" kern="0" cap="none" spc="0" baseline="0" dirty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b="0" i="0" u="none" strike="noStrike" kern="0" cap="none" spc="0" baseline="0" dirty="0" err="1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पर</a:t>
            </a:r>
            <a:r>
              <a:rPr lang="en-US" altLang="zh-CN" sz="4800" b="0" i="0" u="none" strike="noStrike" kern="0" cap="none" spc="0" baseline="0" dirty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b="0" i="0" u="none" strike="noStrike" kern="0" cap="none" spc="0" baseline="0" dirty="0" err="1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दिए</a:t>
            </a:r>
            <a:r>
              <a:rPr lang="en-US" altLang="zh-CN" sz="4800" b="0" i="0" u="none" strike="noStrike" kern="0" cap="none" spc="0" baseline="0" dirty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b="0" i="0" u="none" strike="noStrike" kern="0" cap="none" spc="0" baseline="0" dirty="0" err="1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गए</a:t>
            </a:r>
            <a:r>
              <a:rPr lang="en-US" altLang="zh-CN" sz="4800" b="0" i="0" u="none" strike="noStrike" kern="0" cap="none" spc="0" baseline="0" dirty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b="0" i="0" u="none" strike="noStrike" kern="0" cap="none" spc="0" baseline="0" dirty="0" err="1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रोगी</a:t>
            </a:r>
            <a:r>
              <a:rPr lang="en-US" altLang="zh-CN" sz="4800" b="0" i="0" u="none" strike="noStrike" kern="0" cap="none" spc="0" baseline="0" dirty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b="0" i="0" u="none" strike="noStrike" kern="0" cap="none" spc="0" baseline="0" dirty="0" err="1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की</a:t>
            </a:r>
            <a:r>
              <a:rPr lang="en-US" altLang="zh-CN" sz="4800" b="0" i="0" u="none" strike="noStrike" kern="0" cap="none" spc="0" baseline="0" dirty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b="0" i="0" u="none" strike="noStrike" kern="0" cap="none" spc="0" baseline="0" dirty="0" err="1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स्थिति</a:t>
            </a:r>
            <a:r>
              <a:rPr lang="en-US" altLang="zh-CN" sz="4800" b="0" i="0" u="none" strike="noStrike" kern="0" cap="none" spc="0" baseline="0" dirty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b="0" i="0" u="none" strike="noStrike" kern="0" cap="none" spc="0" baseline="0" dirty="0" err="1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और</a:t>
            </a:r>
            <a:r>
              <a:rPr lang="en-US" altLang="zh-CN" sz="4800" b="0" i="0" u="none" strike="noStrike" kern="0" cap="none" spc="0" baseline="0" dirty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b="0" i="0" u="none" strike="noStrike" kern="0" cap="none" spc="0" baseline="0" dirty="0" err="1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उपचार</a:t>
            </a:r>
            <a:r>
              <a:rPr lang="en-US" altLang="zh-CN" sz="4800" b="0" i="0" u="none" strike="noStrike" kern="0" cap="none" spc="0" baseline="0" dirty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b="0" i="0" u="none" strike="noStrike" kern="0" cap="none" spc="0" baseline="0" dirty="0" err="1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के</a:t>
            </a:r>
            <a:r>
              <a:rPr lang="en-US" altLang="zh-CN" sz="4800" b="0" i="0" u="none" strike="noStrike" kern="0" cap="none" spc="0" baseline="0" dirty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b="0" i="0" u="none" strike="noStrike" kern="0" cap="none" spc="0" baseline="0" dirty="0" err="1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बारे</a:t>
            </a:r>
            <a:r>
              <a:rPr lang="en-US" altLang="zh-CN" sz="4800" b="0" i="0" u="none" strike="noStrike" kern="0" cap="none" spc="0" baseline="0" dirty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b="0" i="0" u="none" strike="noStrike" kern="0" cap="none" spc="0" baseline="0" dirty="0" err="1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में</a:t>
            </a:r>
            <a:r>
              <a:rPr lang="en-US" altLang="zh-CN" sz="4800" b="0" i="0" u="none" strike="noStrike" kern="0" cap="none" spc="0" baseline="0" dirty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b="0" i="0" u="none" strike="noStrike" kern="0" cap="none" spc="0" baseline="0" dirty="0" err="1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जानकारी</a:t>
            </a:r>
            <a:r>
              <a:rPr lang="en-US" altLang="zh-CN" sz="4800" b="0" i="0" u="none" strike="noStrike" kern="0" cap="none" spc="0" baseline="0" dirty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b="0" i="0" u="none" strike="noStrike" kern="0" cap="none" spc="0" baseline="0" dirty="0" err="1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कैसे</a:t>
            </a:r>
            <a:r>
              <a:rPr lang="en-US" altLang="zh-CN" sz="4800" b="0" i="0" u="none" strike="noStrike" kern="0" cap="none" spc="0" baseline="0" dirty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b="0" i="0" u="none" strike="noStrike" kern="0" cap="none" spc="0" baseline="0" dirty="0" err="1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रिकॉर्ड</a:t>
            </a:r>
            <a:r>
              <a:rPr lang="en-US" altLang="zh-CN" sz="4800" b="0" i="0" u="none" strike="noStrike" kern="0" cap="none" spc="0" baseline="0" dirty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b="0" i="0" u="none" strike="noStrike" kern="0" cap="none" spc="0" baseline="0" dirty="0" err="1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कर</a:t>
            </a:r>
            <a:r>
              <a:rPr lang="hi-IN" altLang="zh-CN" sz="4800" b="0" i="0" u="none" strike="noStrike" kern="0" cap="none" spc="0" baseline="0" dirty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ने में </a:t>
            </a:r>
            <a:r>
              <a:rPr lang="en-US" altLang="zh-CN" sz="4800" b="0" i="0" u="none" strike="noStrike" kern="0" cap="none" spc="0" baseline="0" dirty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। </a:t>
            </a:r>
          </a:p>
          <a:p>
            <a:pPr marL="0" lvl="1" indent="0" algn="l" defTabSz="189623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</a:pPr>
            <a:endParaRPr lang="en-US" altLang="zh-CN" sz="4800" b="0" i="0" u="none" strike="noStrike" kern="0" cap="none" spc="0" baseline="0" dirty="0">
              <a:solidFill>
                <a:srgbClr val="000000"/>
              </a:solidFill>
              <a:latin typeface="Open Sans" charset="0"/>
              <a:ea typeface="Open Sans" charset="0"/>
              <a:cs typeface="Open Sans" charset="0"/>
              <a:sym typeface="Open Sans" charset="0"/>
            </a:endParaRPr>
          </a:p>
          <a:p>
            <a:pPr marL="0" lvl="1" indent="0" algn="l" defTabSz="189623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</a:pPr>
            <a:endParaRPr lang="en-US" altLang="zh-CN" sz="4800" b="0" i="0" u="none" strike="noStrike" kern="0" cap="none" spc="0" baseline="0" dirty="0">
              <a:solidFill>
                <a:srgbClr val="000000"/>
              </a:solidFill>
              <a:latin typeface="Open Sans" charset="0"/>
              <a:ea typeface="Open Sans" charset="0"/>
              <a:cs typeface="Open Sans" charset="0"/>
              <a:sym typeface="Open Sans" charset="0"/>
            </a:endParaRPr>
          </a:p>
          <a:p>
            <a:pPr lvl="1" indent="0" defTabSz="1896237">
              <a:lnSpc>
                <a:spcPct val="150000"/>
              </a:lnSpc>
              <a:tabLst>
                <a:tab pos="2286000" algn="l"/>
                <a:tab pos="3644900" algn="l"/>
                <a:tab pos="5029200" algn="l"/>
                <a:tab pos="6388100" algn="l"/>
              </a:tabLst>
            </a:pPr>
            <a:r>
              <a:rPr lang="en-US" altLang="zh-CN" sz="4800" b="0" i="0" u="none" strike="noStrike" kern="0" cap="none" spc="0" baseline="0" dirty="0" err="1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परिवहन</a:t>
            </a:r>
            <a:r>
              <a:rPr lang="en-US" altLang="zh-CN" sz="4800" b="0" i="0" u="none" strike="noStrike" kern="0" cap="none" spc="0" baseline="0" dirty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b="0" i="0" u="none" strike="noStrike" kern="0" cap="none" spc="0" baseline="0" dirty="0" err="1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वाहन</a:t>
            </a:r>
            <a:r>
              <a:rPr lang="en-US" altLang="zh-CN" sz="4800" b="0" i="0" u="none" strike="noStrike" kern="0" cap="none" spc="0" baseline="0" dirty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b="0" i="0" u="none" strike="noStrike" kern="0" cap="none" spc="0" baseline="0" dirty="0" err="1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को</a:t>
            </a:r>
            <a:r>
              <a:rPr lang="en-US" altLang="zh-CN" sz="4800" b="0" i="0" u="none" strike="noStrike" kern="0" cap="none" spc="0" baseline="0" dirty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hi-IN" sz="4800" dirty="0"/>
              <a:t>संक्रमणमुक्त </a:t>
            </a:r>
            <a:r>
              <a:rPr lang="en-US" altLang="zh-CN" sz="4800" b="0" i="0" u="none" strike="noStrike" kern="0" cap="none" spc="0" baseline="0" dirty="0" err="1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करने</a:t>
            </a:r>
            <a:r>
              <a:rPr lang="en-US" altLang="zh-CN" sz="4800" b="0" i="0" u="none" strike="noStrike" kern="0" cap="none" spc="0" baseline="0" dirty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b="0" i="0" u="none" strike="noStrike" kern="0" cap="none" spc="0" baseline="0" dirty="0" err="1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के</a:t>
            </a:r>
            <a:r>
              <a:rPr lang="en-US" altLang="zh-CN" sz="4800" b="0" i="0" u="none" strike="noStrike" kern="0" cap="none" spc="0" baseline="0" dirty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b="0" i="0" u="none" strike="noStrike" kern="0" cap="none" spc="0" baseline="0" dirty="0" err="1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लिए</a:t>
            </a:r>
            <a:r>
              <a:rPr lang="en-US" altLang="zh-CN" sz="4800" b="0" i="0" u="none" strike="noStrike" kern="0" cap="none" spc="0" baseline="0" dirty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b="0" i="0" u="none" strike="noStrike" kern="0" cap="none" spc="0" baseline="0" dirty="0" err="1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पांच</a:t>
            </a:r>
            <a:r>
              <a:rPr lang="en-US" altLang="zh-CN" sz="4800" b="0" i="0" u="none" strike="noStrike" kern="0" cap="none" spc="0" baseline="0" dirty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b="0" i="0" u="none" strike="noStrike" kern="0" cap="none" spc="0" baseline="0" dirty="0" err="1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कदम</a:t>
            </a:r>
            <a:r>
              <a:rPr lang="en-US" altLang="zh-CN" sz="4800" b="0" i="0" u="none" strike="noStrike" kern="0" cap="none" spc="0" baseline="0" dirty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b="0" i="0" u="none" strike="noStrike" kern="0" cap="none" spc="0" baseline="0" dirty="0" err="1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सूचीबद्ध</a:t>
            </a:r>
            <a:r>
              <a:rPr lang="en-US" altLang="zh-CN" sz="4800" b="0" i="0" u="none" strike="noStrike" kern="0" cap="none" spc="0" baseline="0" dirty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dirty="0" err="1">
                <a:latin typeface="Open Sans" charset="0"/>
                <a:ea typeface="Open Sans" charset="0"/>
                <a:cs typeface="Open Sans" charset="0"/>
                <a:sym typeface="Open Sans" charset="0"/>
              </a:rPr>
              <a:t>कर</a:t>
            </a:r>
            <a:r>
              <a:rPr lang="hi-IN" altLang="zh-CN" sz="4800" dirty="0">
                <a:latin typeface="Open Sans" charset="0"/>
                <a:ea typeface="Open Sans" charset="0"/>
                <a:cs typeface="Open Sans" charset="0"/>
                <a:sym typeface="Open Sans" charset="0"/>
              </a:rPr>
              <a:t>ने में </a:t>
            </a:r>
            <a:r>
              <a:rPr lang="en-US" altLang="zh-CN" sz="4800" b="0" i="0" u="none" strike="noStrike" kern="0" cap="none" spc="0" baseline="0" dirty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।</a:t>
            </a:r>
          </a:p>
        </p:txBody>
      </p:sp>
      <p:grpSp>
        <p:nvGrpSpPr>
          <p:cNvPr id="31" name="Combination"/>
          <p:cNvGrpSpPr/>
          <p:nvPr/>
        </p:nvGrpSpPr>
        <p:grpSpPr>
          <a:xfrm>
            <a:off x="9958192" y="5444384"/>
            <a:ext cx="1219201" cy="1681959"/>
            <a:chOff x="9958192" y="5444384"/>
            <a:chExt cx="1219201" cy="1681959"/>
          </a:xfrm>
        </p:grpSpPr>
        <p:sp>
          <p:nvSpPr>
            <p:cNvPr id="1048599" name="Oval"/>
            <p:cNvSpPr/>
            <p:nvPr/>
          </p:nvSpPr>
          <p:spPr>
            <a:xfrm>
              <a:off x="9958192" y="5593654"/>
              <a:ext cx="1219201" cy="1219202"/>
            </a:xfrm>
            <a:prstGeom prst="ellipse">
              <a:avLst/>
            </a:prstGeom>
            <a:solidFill>
              <a:srgbClr val="DDDDDD"/>
            </a:solidFill>
            <a:ln w="12700" cap="flat" cmpd="sng">
              <a:noFill/>
              <a:prstDash val="solid"/>
              <a:miter/>
            </a:ln>
          </p:spPr>
        </p:sp>
        <p:sp>
          <p:nvSpPr>
            <p:cNvPr id="1048600" name="Rectangle"/>
            <p:cNvSpPr/>
            <p:nvPr/>
          </p:nvSpPr>
          <p:spPr>
            <a:xfrm>
              <a:off x="10219996" y="5444384"/>
              <a:ext cx="822593" cy="1681959"/>
            </a:xfrm>
            <a:prstGeom prst="rect">
              <a:avLst/>
            </a:prstGeom>
            <a:noFill/>
            <a:ln w="12700" cap="flat" cmpd="sng">
              <a:noFill/>
              <a:prstDash val="solid"/>
              <a:miter/>
            </a:ln>
          </p:spPr>
          <p:txBody>
            <a:bodyPr vert="horz" wrap="square" lIns="78283" tIns="78283" rIns="78283" bIns="78283" anchor="t" anchorCtr="0">
              <a:prstTxWarp prst="textNoShape">
                <a:avLst/>
              </a:prstTxWarp>
            </a:bodyPr>
            <a:lstStyle/>
            <a:p>
              <a:pPr mar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altLang="zh-CN" sz="7200" b="0" i="1" u="none" strike="noStrike" kern="0" cap="none" spc="0" baseline="0">
                  <a:solidFill>
                    <a:srgbClr val="C00000"/>
                  </a:solidFill>
                  <a:latin typeface="Open Sans" charset="0"/>
                  <a:ea typeface="Open Sans" charset="0"/>
                  <a:cs typeface="Open Sans" charset="0"/>
                  <a:sym typeface="Open Sans" charset="0"/>
                </a:rPr>
                <a:t>1</a:t>
              </a:r>
              <a:endParaRPr lang="zh-CN" altLang="en-US" sz="7200" b="0" i="1" u="none" strike="noStrike" kern="0" cap="none" spc="0" baseline="0">
                <a:solidFill>
                  <a:srgbClr val="C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endParaRPr>
            </a:p>
          </p:txBody>
        </p:sp>
      </p:grpSp>
      <p:grpSp>
        <p:nvGrpSpPr>
          <p:cNvPr id="32" name="Combination"/>
          <p:cNvGrpSpPr/>
          <p:nvPr/>
        </p:nvGrpSpPr>
        <p:grpSpPr>
          <a:xfrm>
            <a:off x="9958192" y="8549144"/>
            <a:ext cx="1219201" cy="1681959"/>
            <a:chOff x="9958192" y="8549144"/>
            <a:chExt cx="1219201" cy="1681959"/>
          </a:xfrm>
        </p:grpSpPr>
        <p:sp>
          <p:nvSpPr>
            <p:cNvPr id="1048601" name="Oval"/>
            <p:cNvSpPr/>
            <p:nvPr/>
          </p:nvSpPr>
          <p:spPr>
            <a:xfrm>
              <a:off x="9958192" y="8698414"/>
              <a:ext cx="1219201" cy="1219201"/>
            </a:xfrm>
            <a:prstGeom prst="ellipse">
              <a:avLst/>
            </a:prstGeom>
            <a:solidFill>
              <a:srgbClr val="DDDDDD"/>
            </a:solidFill>
            <a:ln w="12700" cap="flat" cmpd="sng">
              <a:noFill/>
              <a:prstDash val="solid"/>
              <a:miter/>
            </a:ln>
          </p:spPr>
        </p:sp>
        <p:sp>
          <p:nvSpPr>
            <p:cNvPr id="1048602" name="Rectangle"/>
            <p:cNvSpPr/>
            <p:nvPr/>
          </p:nvSpPr>
          <p:spPr>
            <a:xfrm>
              <a:off x="10219996" y="8549144"/>
              <a:ext cx="822593" cy="1681959"/>
            </a:xfrm>
            <a:prstGeom prst="rect">
              <a:avLst/>
            </a:prstGeom>
            <a:noFill/>
            <a:ln w="12700" cap="flat" cmpd="sng">
              <a:noFill/>
              <a:prstDash val="solid"/>
              <a:miter/>
            </a:ln>
          </p:spPr>
          <p:txBody>
            <a:bodyPr vert="horz" wrap="square" lIns="78283" tIns="78283" rIns="78283" bIns="78283" anchor="t" anchorCtr="0">
              <a:prstTxWarp prst="textNoShape">
                <a:avLst/>
              </a:prstTxWarp>
            </a:bodyPr>
            <a:lstStyle/>
            <a:p>
              <a:pPr mar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altLang="zh-CN" sz="7200" b="0" i="1" u="none" strike="noStrike" kern="0" cap="none" spc="0" baseline="0">
                  <a:solidFill>
                    <a:srgbClr val="C00000"/>
                  </a:solidFill>
                  <a:latin typeface="Open Sans" charset="0"/>
                  <a:ea typeface="Open Sans" charset="0"/>
                  <a:cs typeface="Open Sans" charset="0"/>
                  <a:sym typeface="Open Sans" charset="0"/>
                </a:rPr>
                <a:t>2</a:t>
              </a:r>
              <a:endParaRPr lang="zh-CN" altLang="en-US" sz="7200" b="0" i="1" u="none" strike="noStrike" kern="0" cap="none" spc="0" baseline="0">
                <a:solidFill>
                  <a:srgbClr val="C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endParaRPr>
            </a:p>
          </p:txBody>
        </p:sp>
      </p:grpSp>
      <p:sp>
        <p:nvSpPr>
          <p:cNvPr id="1048731" name="Rectangle"/>
          <p:cNvSpPr/>
          <p:nvPr/>
        </p:nvSpPr>
        <p:spPr>
          <a:xfrm>
            <a:off x="585212" y="2820682"/>
            <a:ext cx="7627938" cy="6487332"/>
          </a:xfrm>
          <a:prstGeom prst="rect">
            <a:avLst/>
          </a:prstGeom>
          <a:solidFill>
            <a:srgbClr val="E46C0A"/>
          </a:solidFill>
          <a:ln w="12700" cap="flat" cmpd="sng">
            <a:noFill/>
            <a:prstDash val="solid"/>
            <a:miter/>
          </a:ln>
        </p:spPr>
        <p:txBody>
          <a:bodyPr vert="horz" wrap="square" lIns="89235" tIns="89235" rIns="89235" bIns="89235" anchor="t" anchorCtr="0">
            <a:prstTxWarp prst="textNoShape">
              <a:avLst/>
            </a:prstTxWarp>
          </a:bodyPr>
          <a:lstStyle>
            <a:defPPr>
              <a:defRPr lang="zh-CN"/>
            </a:defPPr>
            <a:lvl1pPr marL="0" indent="0" algn="l" defTabSz="91440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 spc="0" baseline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0" indent="457200" algn="l" defTabSz="91440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 spc="0" baseline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2pPr>
            <a:lvl3pPr marL="0" indent="914400" algn="l" defTabSz="91440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 spc="0" baseline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3pPr>
            <a:lvl4pPr marL="0" indent="1371600" algn="l" defTabSz="91440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 spc="0" baseline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4pPr>
            <a:lvl5pPr marL="0" indent="1828800" algn="l" defTabSz="91440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 spc="0" baseline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5pPr>
            <a:lvl6pPr marL="0" indent="0" algn="l" defTabSz="91440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 spc="0" baseline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6pPr>
            <a:lvl7pPr marL="0" indent="0" algn="l" defTabSz="91440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 spc="0" baseline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7pPr>
            <a:lvl8pPr marL="0" indent="0" algn="l" defTabSz="91440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 spc="0" baseline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8pPr>
            <a:lvl9pPr marL="0" indent="0" algn="l" defTabSz="91440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 spc="0" baseline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0" indent="0" algn="l" defTabSz="1896237" latinLnBrk="0" hangingPunct="0">
              <a:lnSpc>
                <a:spcPct val="150000"/>
              </a:lnSpc>
              <a:spcBef>
                <a:spcPts val="2100"/>
              </a:spcBef>
              <a:spcAft>
                <a:spcPts val="0"/>
              </a:spcAft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</a:pPr>
            <a:endParaRPr lang="hi-IN" altLang="en-US" sz="4800" b="0" i="0" u="none" strike="noStrike" kern="0" cap="none" spc="0" baseline="0" dirty="0">
              <a:solidFill>
                <a:srgbClr val="000000"/>
              </a:solidFill>
              <a:latin typeface="Open Sans" charset="0"/>
              <a:ea typeface="Open Sans" charset="0"/>
              <a:cs typeface="Open Sans" charset="0"/>
              <a:sym typeface="Open Sans" charset="0"/>
            </a:endParaRPr>
          </a:p>
          <a:p>
            <a:pPr marL="0" indent="0" algn="l" defTabSz="1896237" latinLnBrk="0" hangingPunct="0">
              <a:lnSpc>
                <a:spcPct val="150000"/>
              </a:lnSpc>
              <a:spcBef>
                <a:spcPts val="2100"/>
              </a:spcBef>
              <a:spcAft>
                <a:spcPts val="0"/>
              </a:spcAft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</a:pPr>
            <a:r>
              <a:rPr lang="x-none" altLang="en-US" sz="4800" b="0" i="0" u="none" strike="noStrike" kern="0" cap="none" spc="0" baseline="0" dirty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इस पाठ को पूरा करने पर, आप निम्न में सक्षम होंगे:</a:t>
            </a:r>
            <a:endParaRPr lang="zh-CN" altLang="en-US" sz="4800" b="0" i="0" u="none" strike="noStrike" kern="0" cap="none" spc="0" baseline="0" dirty="0">
              <a:solidFill>
                <a:srgbClr val="000000"/>
              </a:solidFill>
              <a:latin typeface="Open Sans" charset="0"/>
              <a:ea typeface="Open Sans" charset="0"/>
              <a:cs typeface="Open Sans" charset="0"/>
              <a:sym typeface="Open Sans" charset="0"/>
            </a:endParaRPr>
          </a:p>
        </p:txBody>
      </p:sp>
      <p:pic>
        <p:nvPicPr>
          <p:cNvPr id="12" name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5999" y="12813337"/>
            <a:ext cx="3686352" cy="6772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13" name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263223" y="12813336"/>
            <a:ext cx="3686352" cy="6772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306" y="-34941"/>
            <a:ext cx="3379694" cy="255954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3630706" cy="255954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Rectangle"/>
          <p:cNvSpPr/>
          <p:nvPr/>
        </p:nvSpPr>
        <p:spPr>
          <a:xfrm>
            <a:off x="577892" y="2703577"/>
            <a:ext cx="7627938" cy="7756525"/>
          </a:xfrm>
          <a:prstGeom prst="rect">
            <a:avLst/>
          </a:prstGeom>
          <a:solidFill>
            <a:srgbClr val="E46C0A"/>
          </a:solidFill>
          <a:ln w="12700" cap="flat" cmpd="sng">
            <a:noFill/>
            <a:prstDash val="solid"/>
            <a:miter/>
          </a:ln>
        </p:spPr>
        <p:txBody>
          <a:bodyPr vert="horz" wrap="square" lIns="89235" tIns="89235" rIns="89235" bIns="89235" anchor="t" anchorCtr="0">
            <a:prstTxWarp prst="textNoShape">
              <a:avLst/>
            </a:prstTxWarp>
          </a:bodyPr>
          <a:lstStyle/>
          <a:p>
            <a:pPr marL="0" indent="0" algn="l" defTabSz="1896237" latinLnBrk="0" hangingPunct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</a:pPr>
            <a:r>
              <a:rPr lang="zh-CN" altLang="en-US" sz="4800" b="0" i="0" u="none" strike="noStrike" kern="0" cap="none" spc="0" baseline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इस पाठ को पूरा करने पर, आप निम्न में सक्षम होंगे:</a:t>
            </a:r>
          </a:p>
        </p:txBody>
      </p:sp>
      <p:sp>
        <p:nvSpPr>
          <p:cNvPr id="1048604" name="Rectangle"/>
          <p:cNvSpPr/>
          <p:nvPr/>
        </p:nvSpPr>
        <p:spPr>
          <a:xfrm>
            <a:off x="8661373" y="787889"/>
            <a:ext cx="5426817" cy="1236067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none" lIns="78283" tIns="78283" rIns="78283" bIns="78283" anchor="t" anchorCtr="0">
            <a:prstTxWarp prst="textNoShape">
              <a:avLst/>
            </a:prstTxWarp>
            <a:spAutoFit/>
          </a:bodyPr>
          <a:lstStyle/>
          <a:p>
            <a:pPr marL="0" indent="0" algn="l" defTabSz="189623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7200" b="1" i="0" u="none" strike="noStrike" kern="0" cap="none" spc="0" baseline="0">
                <a:solidFill>
                  <a:srgbClr val="C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OBJECTIVES</a:t>
            </a:r>
            <a:endParaRPr lang="zh-CN" altLang="en-US" sz="7200" b="1" i="0" u="none" strike="noStrike" kern="0" cap="none" spc="0" baseline="0">
              <a:solidFill>
                <a:srgbClr val="C00000"/>
              </a:solidFill>
              <a:latin typeface="Open Sans" charset="0"/>
              <a:ea typeface="Open Sans" charset="0"/>
              <a:cs typeface="Open Sans" charset="0"/>
              <a:sym typeface="Open Sans" charset="0"/>
            </a:endParaRPr>
          </a:p>
        </p:txBody>
      </p:sp>
      <p:sp>
        <p:nvSpPr>
          <p:cNvPr id="1048605" name="Rectangle"/>
          <p:cNvSpPr>
            <a:spLocks noGrp="1"/>
          </p:cNvSpPr>
          <p:nvPr>
            <p:ph type="sldNum" idx="2"/>
          </p:nvPr>
        </p:nvSpPr>
        <p:spPr>
          <a:xfrm>
            <a:off x="22920940" y="12813337"/>
            <a:ext cx="386744" cy="677269"/>
          </a:xfrm>
          <a:prstGeom prst="rect">
            <a:avLst/>
          </a:prstGeom>
          <a:noFill/>
          <a:ln cap="flat" cmpd="sng">
            <a:noFill/>
            <a:prstDash val="solid"/>
            <a:miter/>
          </a:ln>
        </p:spPr>
        <p:txBody>
          <a:bodyPr vert="horz" wrap="none" lIns="91440" tIns="45720" rIns="91440" bIns="45720" anchor="t" anchorCtr="0">
            <a:prstTxWarp prst="textNoShape">
              <a:avLst/>
            </a:prstTxWarp>
          </a:bodyPr>
          <a:lstStyle/>
          <a:p>
            <a:pPr marL="0" indent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fld id="{CAD2D6BD-DE1B-4B5F-8B41-2702339687B9}" type="slidenum">
              <a:rPr lang="en-US" altLang="zh-CN" sz="3000" b="1" i="0" u="none" strike="noStrike" kern="0" cap="none" spc="0" baseline="0">
                <a:solidFill>
                  <a:srgbClr val="535353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3</a:t>
            </a:fld>
            <a:endParaRPr lang="zh-CN" altLang="en-US" sz="3000" b="1" i="0" u="none" strike="noStrike" kern="0" cap="none" spc="0" baseline="0">
              <a:solidFill>
                <a:srgbClr val="535353"/>
              </a:solidFill>
              <a:latin typeface="Open Sans" charset="0"/>
              <a:ea typeface="Open Sans" charset="0"/>
              <a:cs typeface="Open Sans" charset="0"/>
              <a:sym typeface="Open Sans" charset="0"/>
            </a:endParaRPr>
          </a:p>
        </p:txBody>
      </p:sp>
      <p:sp>
        <p:nvSpPr>
          <p:cNvPr id="1048606" name="Rectangle"/>
          <p:cNvSpPr/>
          <p:nvPr/>
        </p:nvSpPr>
        <p:spPr>
          <a:xfrm>
            <a:off x="11659745" y="4760577"/>
            <a:ext cx="11840324" cy="606740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78283" tIns="78283" rIns="78283" bIns="78283" anchor="t" anchorCtr="0">
            <a:prstTxWarp prst="textNoShape">
              <a:avLst/>
            </a:prstTxWarp>
            <a:spAutoFit/>
          </a:bodyPr>
          <a:lstStyle/>
          <a:p>
            <a:pPr lvl="1" indent="0" defTabSz="1896237">
              <a:tabLst>
                <a:tab pos="2286000" algn="l"/>
                <a:tab pos="3644900" algn="l"/>
                <a:tab pos="5029200" algn="l"/>
                <a:tab pos="6388100" algn="l"/>
              </a:tabLst>
            </a:pPr>
            <a:r>
              <a:rPr lang="en-US" altLang="zh-CN" sz="4800" b="0" i="0" u="none" strike="noStrike" kern="0" cap="none" spc="0" baseline="0" dirty="0" err="1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स्ट्रेचर</a:t>
            </a:r>
            <a:r>
              <a:rPr lang="en-US" altLang="zh-CN" sz="4800" b="0" i="0" u="none" strike="noStrike" kern="0" cap="none" spc="0" baseline="0" dirty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b="0" i="0" u="none" strike="noStrike" kern="0" cap="none" spc="0" baseline="0" dirty="0" err="1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को</a:t>
            </a:r>
            <a:r>
              <a:rPr lang="en-US" altLang="zh-CN" sz="4800" b="0" i="0" u="none" strike="noStrike" kern="0" cap="none" spc="0" baseline="0" dirty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hi-IN" sz="4800" dirty="0"/>
              <a:t>संक्रमणमुक्त</a:t>
            </a:r>
            <a:r>
              <a:rPr lang="en-IN" sz="4800" dirty="0"/>
              <a:t> </a:t>
            </a:r>
            <a:r>
              <a:rPr lang="en-US" altLang="zh-CN" sz="4800" dirty="0" err="1">
                <a:latin typeface="Open Sans" charset="0"/>
                <a:ea typeface="Open Sans" charset="0"/>
                <a:cs typeface="Open Sans" charset="0"/>
                <a:sym typeface="Open Sans" charset="0"/>
              </a:rPr>
              <a:t>करने</a:t>
            </a:r>
            <a:r>
              <a:rPr lang="en-US" altLang="zh-CN" sz="4800" b="0" i="0" u="none" strike="noStrike" kern="0" cap="none" spc="0" baseline="0" dirty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b="0" i="0" u="none" strike="noStrike" kern="0" cap="none" spc="0" baseline="0" dirty="0" err="1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के</a:t>
            </a:r>
            <a:r>
              <a:rPr lang="en-US" altLang="zh-CN" sz="4800" b="0" i="0" u="none" strike="noStrike" kern="0" cap="none" spc="0" baseline="0" dirty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b="0" i="0" u="none" strike="noStrike" kern="0" cap="none" spc="0" baseline="0" dirty="0" err="1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लिए</a:t>
            </a:r>
            <a:r>
              <a:rPr lang="en-US" altLang="zh-CN" sz="4800" b="0" i="0" u="none" strike="noStrike" kern="0" cap="none" spc="0" baseline="0" dirty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b="0" i="0" u="none" strike="noStrike" kern="0" cap="none" spc="0" baseline="0" dirty="0" err="1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चार</a:t>
            </a:r>
            <a:r>
              <a:rPr lang="en-US" altLang="zh-CN" sz="4800" b="0" i="0" u="none" strike="noStrike" kern="0" cap="none" spc="0" baseline="0" dirty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b="0" i="0" u="none" strike="noStrike" kern="0" cap="none" spc="0" baseline="0" dirty="0" err="1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चरणों</a:t>
            </a:r>
            <a:r>
              <a:rPr lang="en-US" altLang="zh-CN" sz="4800" b="0" i="0" u="none" strike="noStrike" kern="0" cap="none" spc="0" baseline="0" dirty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b="0" i="0" u="none" strike="noStrike" kern="0" cap="none" spc="0" baseline="0" dirty="0" err="1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की</a:t>
            </a:r>
            <a:r>
              <a:rPr lang="en-US" altLang="zh-CN" sz="4800" b="0" i="0" u="none" strike="noStrike" kern="0" cap="none" spc="0" baseline="0" dirty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b="0" i="0" u="none" strike="noStrike" kern="0" cap="none" spc="0" baseline="0" dirty="0" err="1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सूची</a:t>
            </a:r>
            <a:r>
              <a:rPr lang="en-US" altLang="zh-CN" sz="4800" b="0" i="0" u="none" strike="noStrike" kern="0" cap="none" spc="0" baseline="0" dirty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b="0" i="0" u="none" strike="noStrike" kern="0" cap="none" spc="0" baseline="0" dirty="0" err="1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बना</a:t>
            </a:r>
            <a:r>
              <a:rPr lang="hi-IN" altLang="zh-CN" sz="4800" b="0" i="0" u="none" strike="noStrike" kern="0" cap="none" spc="0" baseline="0" dirty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ने में </a:t>
            </a:r>
            <a:r>
              <a:rPr lang="en-US" altLang="zh-CN" sz="4800" b="0" i="0" u="none" strike="noStrike" kern="0" cap="none" spc="0" baseline="0" dirty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। </a:t>
            </a:r>
          </a:p>
          <a:p>
            <a:pPr marL="0" lvl="1" indent="0" algn="l" defTabSz="189623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</a:pPr>
            <a:endParaRPr lang="en-US" altLang="zh-CN" sz="4800" b="0" i="0" u="none" strike="noStrike" kern="0" cap="none" spc="0" baseline="0" dirty="0">
              <a:solidFill>
                <a:srgbClr val="000000"/>
              </a:solidFill>
              <a:latin typeface="Open Sans" charset="0"/>
              <a:ea typeface="Open Sans" charset="0"/>
              <a:cs typeface="Open Sans" charset="0"/>
              <a:sym typeface="Open Sans" charset="0"/>
            </a:endParaRPr>
          </a:p>
          <a:p>
            <a:pPr lvl="1" indent="0" defTabSz="1896237">
              <a:tabLst>
                <a:tab pos="2286000" algn="l"/>
                <a:tab pos="3644900" algn="l"/>
                <a:tab pos="5029200" algn="l"/>
                <a:tab pos="6388100" algn="l"/>
              </a:tabLst>
            </a:pPr>
            <a:r>
              <a:rPr lang="en-US" altLang="zh-CN" sz="4800" b="0" i="0" u="none" strike="noStrike" kern="0" cap="none" spc="0" baseline="0" dirty="0" err="1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उपकरणों</a:t>
            </a:r>
            <a:r>
              <a:rPr lang="en-US" altLang="zh-CN" sz="4800" b="0" i="0" u="none" strike="noStrike" kern="0" cap="none" spc="0" baseline="0" dirty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b="0" i="0" u="none" strike="noStrike" kern="0" cap="none" spc="0" baseline="0" dirty="0" err="1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को</a:t>
            </a:r>
            <a:r>
              <a:rPr lang="en-US" altLang="zh-CN" sz="4800" b="0" i="0" u="none" strike="noStrike" kern="0" cap="none" spc="0" baseline="0" dirty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hi-IN" sz="4800" dirty="0"/>
              <a:t>संक्रमणमुक्त</a:t>
            </a:r>
            <a:r>
              <a:rPr lang="en-IN" sz="4800" dirty="0"/>
              <a:t> </a:t>
            </a:r>
            <a:r>
              <a:rPr lang="en-US" altLang="zh-CN" sz="4800" dirty="0" err="1">
                <a:latin typeface="Open Sans" charset="0"/>
                <a:ea typeface="Open Sans" charset="0"/>
                <a:cs typeface="Open Sans" charset="0"/>
                <a:sym typeface="Open Sans" charset="0"/>
              </a:rPr>
              <a:t>करने</a:t>
            </a:r>
            <a:r>
              <a:rPr lang="en-US" altLang="zh-CN" sz="4800" b="0" i="0" u="none" strike="noStrike" kern="0" cap="none" spc="0" baseline="0" dirty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b="0" i="0" u="none" strike="noStrike" kern="0" cap="none" spc="0" baseline="0" dirty="0" err="1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के</a:t>
            </a:r>
            <a:r>
              <a:rPr lang="en-US" altLang="zh-CN" sz="4800" b="0" i="0" u="none" strike="noStrike" kern="0" cap="none" spc="0" baseline="0" dirty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b="0" i="0" u="none" strike="noStrike" kern="0" cap="none" spc="0" baseline="0" dirty="0" err="1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लिए</a:t>
            </a:r>
            <a:r>
              <a:rPr lang="en-US" altLang="zh-CN" sz="4800" b="0" i="0" u="none" strike="noStrike" kern="0" cap="none" spc="0" baseline="0" dirty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b="0" i="0" u="none" strike="noStrike" kern="0" cap="none" spc="0" baseline="0" dirty="0" err="1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तीन</a:t>
            </a:r>
            <a:r>
              <a:rPr lang="en-US" altLang="zh-CN" sz="4800" b="0" i="0" u="none" strike="noStrike" kern="0" cap="none" spc="0" baseline="0" dirty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b="0" i="0" u="none" strike="noStrike" kern="0" cap="none" spc="0" baseline="0" dirty="0" err="1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कदम</a:t>
            </a:r>
            <a:r>
              <a:rPr lang="en-US" altLang="zh-CN" sz="4800" b="0" i="0" u="none" strike="noStrike" kern="0" cap="none" spc="0" baseline="0" dirty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b="0" i="0" u="none" strike="noStrike" kern="0" cap="none" spc="0" baseline="0" dirty="0" err="1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सूचीबद्ध</a:t>
            </a:r>
            <a:r>
              <a:rPr lang="en-US" altLang="zh-CN" sz="4800" b="0" i="0" u="none" strike="noStrike" kern="0" cap="none" spc="0" baseline="0" dirty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b="0" i="0" u="none" strike="noStrike" kern="0" cap="none" spc="0" baseline="0" dirty="0" err="1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कर</a:t>
            </a:r>
            <a:r>
              <a:rPr lang="hi-IN" altLang="zh-CN" sz="4800" b="0" i="0" u="none" strike="noStrike" kern="0" cap="none" spc="0" baseline="0" dirty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ने में </a:t>
            </a:r>
            <a:r>
              <a:rPr lang="en-US" altLang="zh-CN" sz="4800" b="0" i="0" u="none" strike="noStrike" kern="0" cap="none" spc="0" baseline="0" dirty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। </a:t>
            </a:r>
          </a:p>
          <a:p>
            <a:pPr marL="0" lvl="1" indent="0" algn="l" defTabSz="189623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</a:pPr>
            <a:endParaRPr lang="en-US" altLang="zh-CN" sz="4800" b="0" i="0" u="none" strike="noStrike" kern="0" cap="none" spc="0" baseline="0" dirty="0">
              <a:solidFill>
                <a:srgbClr val="000000"/>
              </a:solidFill>
              <a:latin typeface="Open Sans" charset="0"/>
              <a:ea typeface="Open Sans" charset="0"/>
              <a:cs typeface="Open Sans" charset="0"/>
              <a:sym typeface="Open Sans" charset="0"/>
            </a:endParaRPr>
          </a:p>
          <a:p>
            <a:pPr lvl="1" indent="0" defTabSz="1896237">
              <a:tabLst>
                <a:tab pos="2286000" algn="l"/>
                <a:tab pos="3644900" algn="l"/>
                <a:tab pos="5029200" algn="l"/>
                <a:tab pos="6388100" algn="l"/>
              </a:tabLst>
            </a:pPr>
            <a:r>
              <a:rPr lang="en-US" altLang="zh-CN" sz="4800" b="0" i="0" u="none" strike="noStrike" kern="0" cap="none" spc="0" baseline="0" dirty="0" err="1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व्यक्तिगत</a:t>
            </a:r>
            <a:r>
              <a:rPr lang="en-US" altLang="zh-CN" sz="4800" b="0" i="0" u="none" strike="noStrike" kern="0" cap="none" spc="0" baseline="0" dirty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hi-IN" sz="4800" dirty="0"/>
              <a:t>संक्रमणमुक्त</a:t>
            </a:r>
            <a:r>
              <a:rPr lang="en-US" altLang="zh-CN" sz="4800" b="0" i="0" u="none" strike="noStrike" kern="0" cap="none" spc="0" baseline="0" dirty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b="0" i="0" u="none" strike="noStrike" kern="0" cap="none" spc="0" baseline="0" dirty="0" err="1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के</a:t>
            </a:r>
            <a:r>
              <a:rPr lang="en-US" altLang="zh-CN" sz="4800" b="0" i="0" u="none" strike="noStrike" kern="0" cap="none" spc="0" baseline="0" dirty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b="0" i="0" u="none" strike="noStrike" kern="0" cap="none" spc="0" baseline="0" dirty="0" err="1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लिए</a:t>
            </a:r>
            <a:r>
              <a:rPr lang="en-US" altLang="zh-CN" sz="4800" b="0" i="0" u="none" strike="noStrike" kern="0" cap="none" spc="0" baseline="0" dirty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b="0" i="0" u="none" strike="noStrike" kern="0" cap="none" spc="0" baseline="0" dirty="0" err="1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तीन</a:t>
            </a:r>
            <a:r>
              <a:rPr lang="en-US" altLang="zh-CN" sz="4800" b="0" i="0" u="none" strike="noStrike" kern="0" cap="none" spc="0" baseline="0" dirty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b="0" i="0" u="none" strike="noStrike" kern="0" cap="none" spc="0" baseline="0" dirty="0" err="1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वस्तुओं</a:t>
            </a:r>
            <a:r>
              <a:rPr lang="en-US" altLang="zh-CN" sz="4800" b="0" i="0" u="none" strike="noStrike" kern="0" cap="none" spc="0" baseline="0" dirty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b="0" i="0" u="none" strike="noStrike" kern="0" cap="none" spc="0" baseline="0" dirty="0" err="1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की</a:t>
            </a:r>
            <a:r>
              <a:rPr lang="en-US" altLang="zh-CN" sz="4800" b="0" i="0" u="none" strike="noStrike" kern="0" cap="none" spc="0" baseline="0" dirty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b="0" i="0" u="none" strike="noStrike" kern="0" cap="none" spc="0" baseline="0" dirty="0" err="1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सूची</a:t>
            </a:r>
            <a:r>
              <a:rPr lang="en-US" altLang="zh-CN" sz="4800" b="0" i="0" u="none" strike="noStrike" kern="0" cap="none" spc="0" baseline="0" dirty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dirty="0" err="1">
                <a:latin typeface="Open Sans" charset="0"/>
                <a:ea typeface="Open Sans" charset="0"/>
                <a:cs typeface="Open Sans" charset="0"/>
                <a:sym typeface="Open Sans" charset="0"/>
              </a:rPr>
              <a:t>बना</a:t>
            </a:r>
            <a:r>
              <a:rPr lang="hi-IN" altLang="zh-CN" sz="4800" dirty="0">
                <a:latin typeface="Open Sans" charset="0"/>
                <a:ea typeface="Open Sans" charset="0"/>
                <a:cs typeface="Open Sans" charset="0"/>
                <a:sym typeface="Open Sans" charset="0"/>
              </a:rPr>
              <a:t>ने में </a:t>
            </a:r>
            <a:r>
              <a:rPr lang="en-US" altLang="zh-CN" sz="4800" b="0" i="0" u="none" strike="noStrike" kern="0" cap="none" spc="0" baseline="0" dirty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।</a:t>
            </a:r>
          </a:p>
        </p:txBody>
      </p:sp>
      <p:grpSp>
        <p:nvGrpSpPr>
          <p:cNvPr id="34" name="Combination"/>
          <p:cNvGrpSpPr/>
          <p:nvPr/>
        </p:nvGrpSpPr>
        <p:grpSpPr>
          <a:xfrm>
            <a:off x="9958192" y="4527894"/>
            <a:ext cx="1219201" cy="1681958"/>
            <a:chOff x="9958192" y="4527894"/>
            <a:chExt cx="1219201" cy="1681958"/>
          </a:xfrm>
        </p:grpSpPr>
        <p:sp>
          <p:nvSpPr>
            <p:cNvPr id="1048607" name="Oval"/>
            <p:cNvSpPr/>
            <p:nvPr/>
          </p:nvSpPr>
          <p:spPr>
            <a:xfrm>
              <a:off x="9958192" y="4664464"/>
              <a:ext cx="1219201" cy="1219202"/>
            </a:xfrm>
            <a:prstGeom prst="ellipse">
              <a:avLst/>
            </a:prstGeom>
            <a:solidFill>
              <a:srgbClr val="DDDDDD"/>
            </a:solidFill>
            <a:ln w="12700" cap="flat" cmpd="sng">
              <a:noFill/>
              <a:prstDash val="solid"/>
              <a:miter/>
            </a:ln>
          </p:spPr>
        </p:sp>
        <p:sp>
          <p:nvSpPr>
            <p:cNvPr id="1048608" name="Rectangle"/>
            <p:cNvSpPr/>
            <p:nvPr/>
          </p:nvSpPr>
          <p:spPr>
            <a:xfrm>
              <a:off x="10219996" y="4527894"/>
              <a:ext cx="822593" cy="1681958"/>
            </a:xfrm>
            <a:prstGeom prst="rect">
              <a:avLst/>
            </a:prstGeom>
            <a:noFill/>
            <a:ln w="12700" cap="flat" cmpd="sng">
              <a:noFill/>
              <a:prstDash val="solid"/>
              <a:miter/>
            </a:ln>
          </p:spPr>
          <p:txBody>
            <a:bodyPr vert="horz" wrap="square" lIns="78283" tIns="78283" rIns="78283" bIns="78283" anchor="t" anchorCtr="0">
              <a:prstTxWarp prst="textNoShape">
                <a:avLst/>
              </a:prstTxWarp>
            </a:bodyPr>
            <a:lstStyle/>
            <a:p>
              <a:pPr mar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altLang="zh-CN" sz="7200" b="0" i="1" u="none" strike="noStrike" kern="0" cap="none" spc="0" baseline="0">
                  <a:solidFill>
                    <a:srgbClr val="C00000"/>
                  </a:solidFill>
                  <a:latin typeface="Open Sans" charset="0"/>
                  <a:ea typeface="Open Sans" charset="0"/>
                  <a:cs typeface="Open Sans" charset="0"/>
                  <a:sym typeface="Open Sans" charset="0"/>
                </a:rPr>
                <a:t>3</a:t>
              </a:r>
              <a:endParaRPr lang="zh-CN" altLang="en-US" sz="7200" b="0" i="1" u="none" strike="noStrike" kern="0" cap="none" spc="0" baseline="0">
                <a:solidFill>
                  <a:srgbClr val="C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endParaRPr>
            </a:p>
          </p:txBody>
        </p:sp>
      </p:grpSp>
      <p:grpSp>
        <p:nvGrpSpPr>
          <p:cNvPr id="35" name="Combination"/>
          <p:cNvGrpSpPr/>
          <p:nvPr/>
        </p:nvGrpSpPr>
        <p:grpSpPr>
          <a:xfrm>
            <a:off x="9958192" y="6992038"/>
            <a:ext cx="1219201" cy="1681959"/>
            <a:chOff x="9958192" y="6992038"/>
            <a:chExt cx="1219201" cy="1681959"/>
          </a:xfrm>
        </p:grpSpPr>
        <p:sp>
          <p:nvSpPr>
            <p:cNvPr id="1048609" name="Oval"/>
            <p:cNvSpPr/>
            <p:nvPr/>
          </p:nvSpPr>
          <p:spPr>
            <a:xfrm>
              <a:off x="9958192" y="7115908"/>
              <a:ext cx="1219201" cy="1219202"/>
            </a:xfrm>
            <a:prstGeom prst="ellipse">
              <a:avLst/>
            </a:prstGeom>
            <a:solidFill>
              <a:srgbClr val="DDDDDD"/>
            </a:solidFill>
            <a:ln w="12700" cap="flat" cmpd="sng">
              <a:noFill/>
              <a:prstDash val="solid"/>
              <a:miter/>
            </a:ln>
          </p:spPr>
        </p:sp>
        <p:sp>
          <p:nvSpPr>
            <p:cNvPr id="1048610" name="Rectangle"/>
            <p:cNvSpPr/>
            <p:nvPr/>
          </p:nvSpPr>
          <p:spPr>
            <a:xfrm>
              <a:off x="10219996" y="6992038"/>
              <a:ext cx="822593" cy="1681959"/>
            </a:xfrm>
            <a:prstGeom prst="rect">
              <a:avLst/>
            </a:prstGeom>
            <a:noFill/>
            <a:ln w="12700" cap="flat" cmpd="sng">
              <a:noFill/>
              <a:prstDash val="solid"/>
              <a:miter/>
            </a:ln>
          </p:spPr>
          <p:txBody>
            <a:bodyPr vert="horz" wrap="square" lIns="78283" tIns="78283" rIns="78283" bIns="78283" anchor="t" anchorCtr="0">
              <a:prstTxWarp prst="textNoShape">
                <a:avLst/>
              </a:prstTxWarp>
            </a:bodyPr>
            <a:lstStyle/>
            <a:p>
              <a:pPr mar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altLang="zh-CN" sz="7200" b="0" i="1" u="none" strike="noStrike" kern="0" cap="none" spc="0" baseline="0">
                  <a:solidFill>
                    <a:srgbClr val="C00000"/>
                  </a:solidFill>
                  <a:latin typeface="Open Sans" charset="0"/>
                  <a:ea typeface="Open Sans" charset="0"/>
                  <a:cs typeface="Open Sans" charset="0"/>
                  <a:sym typeface="Open Sans" charset="0"/>
                </a:rPr>
                <a:t>4</a:t>
              </a:r>
              <a:endParaRPr lang="zh-CN" altLang="en-US" sz="7200" b="0" i="1" u="none" strike="noStrike" kern="0" cap="none" spc="0" baseline="0">
                <a:solidFill>
                  <a:srgbClr val="C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endParaRPr>
            </a:p>
          </p:txBody>
        </p:sp>
      </p:grpSp>
      <p:grpSp>
        <p:nvGrpSpPr>
          <p:cNvPr id="36" name="Combination"/>
          <p:cNvGrpSpPr/>
          <p:nvPr/>
        </p:nvGrpSpPr>
        <p:grpSpPr>
          <a:xfrm>
            <a:off x="9958192" y="9456181"/>
            <a:ext cx="1219201" cy="1681959"/>
            <a:chOff x="9958192" y="9456181"/>
            <a:chExt cx="1219201" cy="1681959"/>
          </a:xfrm>
        </p:grpSpPr>
        <p:sp>
          <p:nvSpPr>
            <p:cNvPr id="1048611" name="Oval"/>
            <p:cNvSpPr/>
            <p:nvPr/>
          </p:nvSpPr>
          <p:spPr>
            <a:xfrm>
              <a:off x="9958192" y="9580051"/>
              <a:ext cx="1219201" cy="1219202"/>
            </a:xfrm>
            <a:prstGeom prst="ellipse">
              <a:avLst/>
            </a:prstGeom>
            <a:solidFill>
              <a:srgbClr val="DDDDDD"/>
            </a:solidFill>
            <a:ln w="12700" cap="flat" cmpd="sng">
              <a:noFill/>
              <a:prstDash val="solid"/>
              <a:miter/>
            </a:ln>
          </p:spPr>
        </p:sp>
        <p:sp>
          <p:nvSpPr>
            <p:cNvPr id="1048612" name="Rectangle"/>
            <p:cNvSpPr/>
            <p:nvPr/>
          </p:nvSpPr>
          <p:spPr>
            <a:xfrm>
              <a:off x="10219996" y="9456181"/>
              <a:ext cx="822593" cy="1681959"/>
            </a:xfrm>
            <a:prstGeom prst="rect">
              <a:avLst/>
            </a:prstGeom>
            <a:noFill/>
            <a:ln w="12700" cap="flat" cmpd="sng">
              <a:noFill/>
              <a:prstDash val="solid"/>
              <a:miter/>
            </a:ln>
          </p:spPr>
          <p:txBody>
            <a:bodyPr vert="horz" wrap="square" lIns="78283" tIns="78283" rIns="78283" bIns="78283" anchor="t" anchorCtr="0">
              <a:prstTxWarp prst="textNoShape">
                <a:avLst/>
              </a:prstTxWarp>
            </a:bodyPr>
            <a:lstStyle/>
            <a:p>
              <a:pPr mar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altLang="zh-CN" sz="7200" b="0" i="1" u="none" strike="noStrike" kern="0" cap="none" spc="0" baseline="0">
                  <a:solidFill>
                    <a:srgbClr val="C00000"/>
                  </a:solidFill>
                  <a:latin typeface="Open Sans" charset="0"/>
                  <a:ea typeface="Open Sans" charset="0"/>
                  <a:cs typeface="Open Sans" charset="0"/>
                  <a:sym typeface="Open Sans" charset="0"/>
                </a:rPr>
                <a:t>5</a:t>
              </a:r>
              <a:endParaRPr lang="zh-CN" altLang="en-US" sz="7200" b="0" i="1" u="none" strike="noStrike" kern="0" cap="none" spc="0" baseline="0">
                <a:solidFill>
                  <a:srgbClr val="C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endParaRPr>
            </a:p>
          </p:txBody>
        </p:sp>
      </p:grpSp>
      <p:pic>
        <p:nvPicPr>
          <p:cNvPr id="15" name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5999" y="12813337"/>
            <a:ext cx="3686352" cy="6772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16" name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813717" y="12652720"/>
            <a:ext cx="3686352" cy="6772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306" y="-34941"/>
            <a:ext cx="3379694" cy="255954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3630706" cy="255954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Rectangle"/>
          <p:cNvSpPr/>
          <p:nvPr/>
        </p:nvSpPr>
        <p:spPr>
          <a:xfrm>
            <a:off x="8167732" y="1"/>
            <a:ext cx="16216270" cy="12317506"/>
          </a:xfrm>
          <a:prstGeom prst="rect">
            <a:avLst/>
          </a:prstGeom>
          <a:solidFill>
            <a:srgbClr val="FDEADA"/>
          </a:solidFill>
          <a:ln w="12700" cap="flat" cmpd="sng">
            <a:noFill/>
            <a:prstDash val="solid"/>
            <a:miter/>
          </a:ln>
        </p:spPr>
      </p:sp>
      <p:sp>
        <p:nvSpPr>
          <p:cNvPr id="1048614" name="Rectangle"/>
          <p:cNvSpPr/>
          <p:nvPr/>
        </p:nvSpPr>
        <p:spPr>
          <a:xfrm>
            <a:off x="1015999" y="13512801"/>
            <a:ext cx="3815338" cy="203199"/>
          </a:xfrm>
          <a:prstGeom prst="rect">
            <a:avLst/>
          </a:prstGeom>
          <a:solidFill>
            <a:srgbClr val="585756"/>
          </a:solidFill>
          <a:ln w="12700" cap="flat" cmpd="sng">
            <a:noFill/>
            <a:prstDash val="solid"/>
            <a:miter/>
          </a:ln>
        </p:spPr>
      </p:sp>
      <p:sp>
        <p:nvSpPr>
          <p:cNvPr id="1048615" name="Rectangle"/>
          <p:cNvSpPr/>
          <p:nvPr/>
        </p:nvSpPr>
        <p:spPr>
          <a:xfrm>
            <a:off x="8564879" y="3868676"/>
            <a:ext cx="15076257" cy="6987554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50800" tIns="50800" rIns="50800" bIns="50800" anchor="t" anchorCtr="0">
            <a:prstTxWarp prst="textNoShape">
              <a:avLst/>
            </a:prstTxWarp>
            <a:spAutoFit/>
          </a:bodyPr>
          <a:lstStyle/>
          <a:p>
            <a:pPr marL="857250" indent="-857250" algn="l" defTabSz="1896237" eaLnBrk="1" fontAlgn="auto" latinLnBrk="0" hangingPunct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</a:pPr>
            <a:r>
              <a:rPr lang="x-none" altLang="zh-CN" sz="6400" b="0" i="0" u="none" strike="noStrike" kern="0" cap="none" spc="0" baseline="0" dirty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अपने ईएमएस सिस्टम को बेहतर बनाने के लिए </a:t>
            </a:r>
            <a:r>
              <a:rPr lang="hi-IN" altLang="zh-CN" sz="6400" b="0" i="0" u="none" strike="noStrike" kern="0" cap="none" spc="0" baseline="0" dirty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I</a:t>
            </a:r>
            <a:endParaRPr lang="en-US" altLang="zh-CN" sz="6400" b="0" i="0" u="none" strike="noStrike" kern="0" cap="none" spc="0" baseline="0" dirty="0">
              <a:solidFill>
                <a:srgbClr val="000000"/>
              </a:solidFill>
              <a:latin typeface="Open Sans Semibold" charset="0"/>
              <a:ea typeface="Open Sans Semibold" charset="0"/>
              <a:cs typeface="Open Sans Semibold" charset="0"/>
              <a:sym typeface="Open Sans Semibold" charset="0"/>
            </a:endParaRPr>
          </a:p>
          <a:p>
            <a:pPr marL="857250" indent="-857250" algn="l" defTabSz="1896237" eaLnBrk="1" fontAlgn="auto" latinLnBrk="0" hangingPunct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</a:pPr>
            <a:r>
              <a:rPr lang="x-none" altLang="zh-CN" sz="6400" b="0" i="0" u="none" strike="noStrike" kern="0" cap="none" spc="0" baseline="0" dirty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आपके द्वारा प्रदान की गई देखभाल के लिए</a:t>
            </a:r>
            <a:r>
              <a:rPr lang="hi-IN" altLang="zh-CN" sz="6400" b="0" i="0" u="none" strike="noStrike" kern="0" cap="none" spc="0" baseline="0" dirty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 I</a:t>
            </a:r>
            <a:r>
              <a:rPr lang="x-none" altLang="zh-CN" sz="6400" b="0" i="0" u="none" strike="noStrike" kern="0" cap="none" spc="0" baseline="0" dirty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 </a:t>
            </a:r>
            <a:endParaRPr lang="en-US" altLang="zh-CN" sz="6400" b="0" i="0" u="none" strike="noStrike" kern="0" cap="none" spc="0" baseline="0" dirty="0">
              <a:solidFill>
                <a:srgbClr val="000000"/>
              </a:solidFill>
              <a:latin typeface="Open Sans Semibold" charset="0"/>
              <a:ea typeface="Open Sans Semibold" charset="0"/>
              <a:cs typeface="Open Sans Semibold" charset="0"/>
              <a:sym typeface="Open Sans Semibold" charset="0"/>
            </a:endParaRPr>
          </a:p>
          <a:p>
            <a:pPr marL="857250" indent="-857250" algn="l" defTabSz="1896237" eaLnBrk="1" fontAlgn="auto" latinLnBrk="0" hangingPunct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</a:pPr>
            <a:r>
              <a:rPr lang="x-none" altLang="zh-CN" sz="6400" b="0" i="0" u="none" strike="noStrike" kern="0" cap="none" spc="0" baseline="0" dirty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कानूनी दस्तावेज प्रदान करने के लिए</a:t>
            </a:r>
            <a:r>
              <a:rPr lang="hi-IN" altLang="zh-CN" sz="6400" b="0" i="0" u="none" strike="noStrike" kern="0" cap="none" spc="0" baseline="0" dirty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 I</a:t>
            </a:r>
            <a:endParaRPr lang="en-US" altLang="zh-CN" sz="6400" b="0" i="0" u="none" strike="noStrike" kern="0" cap="none" spc="0" baseline="0" dirty="0">
              <a:solidFill>
                <a:srgbClr val="000000"/>
              </a:solidFill>
              <a:latin typeface="Open Sans Semibold" charset="0"/>
              <a:ea typeface="Open Sans Semibold" charset="0"/>
              <a:cs typeface="Open Sans Semibold" charset="0"/>
              <a:sym typeface="Open Sans Semibold" charset="0"/>
            </a:endParaRPr>
          </a:p>
          <a:p>
            <a:pPr marL="857250" indent="-857250" algn="l" defTabSz="1896237" eaLnBrk="1" fontAlgn="auto" latinLnBrk="0" hangingPunct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</a:pPr>
            <a:r>
              <a:rPr lang="x-none" altLang="zh-CN" sz="6400" b="0" i="0" u="none" strike="noStrike" kern="0" cap="none" spc="0" baseline="0" dirty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 एक व्यक्ति से दूसरे व्यक्ति को रोगी की जानकारी को स्थानांतरित करने के लिए</a:t>
            </a:r>
            <a:r>
              <a:rPr lang="hi-IN" altLang="zh-CN" sz="6400" b="0" i="0" u="none" strike="noStrike" kern="0" cap="none" spc="0" baseline="0" dirty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 I</a:t>
            </a:r>
            <a:endParaRPr lang="en-US" altLang="zh-CN" sz="6400" b="0" i="0" u="none" strike="noStrike" kern="0" cap="none" spc="0" baseline="0" dirty="0">
              <a:solidFill>
                <a:srgbClr val="000000"/>
              </a:solidFill>
              <a:latin typeface="Open Sans Semibold" charset="0"/>
              <a:ea typeface="Open Sans Semibold" charset="0"/>
              <a:cs typeface="Open Sans Semibold" charset="0"/>
              <a:sym typeface="Open Sans Semibold" charset="0"/>
            </a:endParaRPr>
          </a:p>
        </p:txBody>
      </p:sp>
      <p:sp>
        <p:nvSpPr>
          <p:cNvPr id="1048616" name="Rectangle"/>
          <p:cNvSpPr/>
          <p:nvPr/>
        </p:nvSpPr>
        <p:spPr>
          <a:xfrm>
            <a:off x="1015999" y="13512801"/>
            <a:ext cx="3815338" cy="203199"/>
          </a:xfrm>
          <a:prstGeom prst="rect">
            <a:avLst/>
          </a:prstGeom>
          <a:solidFill>
            <a:srgbClr val="585756"/>
          </a:solidFill>
          <a:ln w="12700" cap="flat" cmpd="sng">
            <a:noFill/>
            <a:prstDash val="solid"/>
            <a:miter/>
          </a:ln>
        </p:spPr>
      </p:sp>
      <p:sp>
        <p:nvSpPr>
          <p:cNvPr id="1048617" name="Rectangle"/>
          <p:cNvSpPr/>
          <p:nvPr/>
        </p:nvSpPr>
        <p:spPr>
          <a:xfrm>
            <a:off x="21437178" y="12813337"/>
            <a:ext cx="1578966" cy="601067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none" lIns="78283" tIns="78283" rIns="78283" bIns="78283" anchor="t" anchorCtr="0">
            <a:prstTxWarp prst="textNoShape">
              <a:avLst/>
            </a:prstTxWarp>
            <a:spAutoFit/>
          </a:bodyPr>
          <a:lstStyle/>
          <a:p>
            <a:pPr marL="0" indent="0" algn="ctr" defTabSz="2438400" eaLnBrk="1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altLang="zh-CN" sz="3000" b="1" i="0" u="none" strike="noStrike" kern="0" cap="none" spc="0" baseline="0">
                <a:solidFill>
                  <a:srgbClr val="535353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PPT 20 -</a:t>
            </a:r>
            <a:endParaRPr lang="zh-CN" altLang="en-US" sz="3000" b="1" i="0" u="none" strike="noStrike" kern="0" cap="none" spc="0" baseline="0">
              <a:solidFill>
                <a:srgbClr val="535353"/>
              </a:solidFill>
              <a:latin typeface="Open Sans" charset="0"/>
              <a:ea typeface="Open Sans" charset="0"/>
              <a:cs typeface="Open Sans" charset="0"/>
              <a:sym typeface="Open Sans" charset="0"/>
            </a:endParaRPr>
          </a:p>
        </p:txBody>
      </p:sp>
      <p:sp>
        <p:nvSpPr>
          <p:cNvPr id="1048618" name="Rectangle"/>
          <p:cNvSpPr/>
          <p:nvPr/>
        </p:nvSpPr>
        <p:spPr>
          <a:xfrm>
            <a:off x="21539200" y="13512801"/>
            <a:ext cx="1879600" cy="203199"/>
          </a:xfrm>
          <a:prstGeom prst="rect">
            <a:avLst/>
          </a:prstGeom>
          <a:solidFill>
            <a:srgbClr val="585756"/>
          </a:solidFill>
          <a:ln w="12700" cap="flat" cmpd="sng">
            <a:noFill/>
            <a:prstDash val="solid"/>
            <a:miter/>
          </a:ln>
        </p:spPr>
      </p:sp>
      <p:sp>
        <p:nvSpPr>
          <p:cNvPr id="1048619" name="Rectangle"/>
          <p:cNvSpPr>
            <a:spLocks noGrp="1"/>
          </p:cNvSpPr>
          <p:nvPr>
            <p:ph type="sldNum" idx="2"/>
          </p:nvPr>
        </p:nvSpPr>
        <p:spPr>
          <a:xfrm>
            <a:off x="22920940" y="12813337"/>
            <a:ext cx="720196" cy="699461"/>
          </a:xfrm>
          <a:prstGeom prst="rect">
            <a:avLst/>
          </a:prstGeom>
          <a:noFill/>
          <a:ln cap="flat" cmpd="sng">
            <a:noFill/>
            <a:prstDash val="solid"/>
            <a:miter/>
          </a:ln>
        </p:spPr>
        <p:txBody>
          <a:bodyPr vert="horz" wrap="none" lIns="91440" tIns="45720" rIns="91440" bIns="45720" anchor="t" anchorCtr="0">
            <a:prstTxWarp prst="textNoShape">
              <a:avLst/>
            </a:prstTxWarp>
          </a:bodyPr>
          <a:lstStyle/>
          <a:p>
            <a:pPr marL="0" indent="0" algn="ctr" defTabSz="1662429" eaLnBrk="1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fld id="{CAD2D6BD-DE1B-4B5F-8B41-2702339687B9}" type="slidenum">
              <a:rPr lang="en-US" altLang="zh-CN" sz="3000" b="1" i="0" u="none" strike="noStrike" kern="0" cap="none" spc="0" baseline="0">
                <a:solidFill>
                  <a:srgbClr val="535353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4</a:t>
            </a:fld>
            <a:endParaRPr lang="zh-CN" altLang="en-US" sz="3000" b="1" i="0" u="none" strike="noStrike" kern="0" cap="none" spc="0" baseline="0">
              <a:solidFill>
                <a:srgbClr val="535353"/>
              </a:solidFill>
              <a:latin typeface="Open Sans" charset="0"/>
              <a:ea typeface="Open Sans" charset="0"/>
              <a:cs typeface="Open Sans" charset="0"/>
              <a:sym typeface="Open Sans" charset="0"/>
            </a:endParaRPr>
          </a:p>
        </p:txBody>
      </p:sp>
      <p:pic>
        <p:nvPicPr>
          <p:cNvPr id="2097162" name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716546" y="225392"/>
            <a:ext cx="2231141" cy="2428598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2097163" name="Image" descr="A logo with text on it  AI-generated content may be incorrect.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0720" y="50560"/>
            <a:ext cx="3258094" cy="2137626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sp>
        <p:nvSpPr>
          <p:cNvPr id="1048620" name="Rectangle"/>
          <p:cNvSpPr/>
          <p:nvPr/>
        </p:nvSpPr>
        <p:spPr>
          <a:xfrm>
            <a:off x="742863" y="2812493"/>
            <a:ext cx="6142031" cy="218942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78283" tIns="78283" rIns="78283" bIns="78283" anchor="t" anchorCtr="0">
            <a:prstTxWarp prst="textNoShape">
              <a:avLst/>
            </a:prstTxWarp>
            <a:spAutoFit/>
          </a:bodyPr>
          <a:lstStyle/>
          <a:p>
            <a:pPr marL="0" indent="0" algn="l" defTabSz="1896237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x-none" altLang="en-US" sz="6600" b="1" i="0" u="none" strike="noStrike" kern="0" cap="all" spc="0" baseline="0" dirty="0">
                <a:solidFill>
                  <a:srgbClr val="C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पूर्व अस्पताल उपचार रिपोर्ट</a:t>
            </a:r>
            <a:endParaRPr lang="zh-CN" altLang="en-US" sz="6600" b="1" i="0" u="none" strike="noStrike" kern="0" cap="all" spc="0" baseline="0" dirty="0">
              <a:solidFill>
                <a:srgbClr val="C00000"/>
              </a:solidFill>
              <a:latin typeface="Open Sans" charset="0"/>
              <a:ea typeface="Open Sans" charset="0"/>
              <a:cs typeface="Open Sans" charset="0"/>
              <a:sym typeface="Open Sans" charset="0"/>
            </a:endParaRPr>
          </a:p>
        </p:txBody>
      </p:sp>
      <p:pic>
        <p:nvPicPr>
          <p:cNvPr id="12" name="Image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15999" y="12813337"/>
            <a:ext cx="3686352" cy="6772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13" name="Image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68399" y="12965737"/>
            <a:ext cx="3686352" cy="6772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14" name="Image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261335" y="12703750"/>
            <a:ext cx="3686352" cy="6772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306" y="-34941"/>
            <a:ext cx="3379694" cy="255954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3630706" cy="255954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Rectangle"/>
          <p:cNvSpPr/>
          <p:nvPr/>
        </p:nvSpPr>
        <p:spPr>
          <a:xfrm>
            <a:off x="620222" y="3576970"/>
            <a:ext cx="7449138" cy="1142403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78283" tIns="78283" rIns="78283" bIns="78283" anchor="t" anchorCtr="0">
            <a:prstTxWarp prst="textNoShape">
              <a:avLst/>
            </a:prstTxWarp>
            <a:spAutoFit/>
          </a:bodyPr>
          <a:lstStyle/>
          <a:p>
            <a:pPr marL="0" indent="0" algn="l" defTabSz="1896237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x-none" altLang="en-US" sz="7200" b="1" i="0" u="none" strike="noStrike" kern="0" cap="all" spc="0" baseline="0" dirty="0">
                <a:solidFill>
                  <a:srgbClr val="C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मूल डेटा</a:t>
            </a:r>
            <a:endParaRPr lang="zh-CN" altLang="en-US" sz="7200" b="1" i="0" u="none" strike="noStrike" kern="0" cap="all" spc="0" baseline="0" dirty="0">
              <a:solidFill>
                <a:srgbClr val="C00000"/>
              </a:solidFill>
              <a:latin typeface="Open Sans" charset="0"/>
              <a:ea typeface="Open Sans" charset="0"/>
              <a:cs typeface="Open Sans" charset="0"/>
              <a:sym typeface="Open Sans" charset="0"/>
            </a:endParaRPr>
          </a:p>
        </p:txBody>
      </p:sp>
      <p:sp>
        <p:nvSpPr>
          <p:cNvPr id="1048627" name="Rectangle"/>
          <p:cNvSpPr/>
          <p:nvPr/>
        </p:nvSpPr>
        <p:spPr>
          <a:xfrm>
            <a:off x="10718337" y="4138114"/>
            <a:ext cx="12893862" cy="8283396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78283" tIns="78283" rIns="78283" bIns="78283" anchor="t" anchorCtr="0">
            <a:prstTxWarp prst="textNoShape">
              <a:avLst/>
            </a:prstTxWarp>
            <a:spAutoFit/>
          </a:bodyPr>
          <a:lstStyle/>
          <a:p>
            <a:pPr marL="609600" indent="-609600" algn="l" defTabSz="1896237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</a:pPr>
            <a:r>
              <a:rPr lang="x-none" altLang="zh-CN" sz="4800" b="0" i="0" u="none" strike="noStrike" kern="0" cap="none" spc="0" baseline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उम्र और लिंग</a:t>
            </a:r>
            <a:endParaRPr lang="en-US" altLang="zh-CN" sz="4800" b="0" i="0" u="none" strike="noStrike" kern="0" cap="none" spc="0" baseline="0" dirty="0">
              <a:solidFill>
                <a:srgbClr val="000000"/>
              </a:solidFill>
              <a:latin typeface="Open Sans" charset="0"/>
              <a:ea typeface="Open Sans" charset="0"/>
              <a:cs typeface="Open Sans" charset="0"/>
              <a:sym typeface="Open Sans" charset="0"/>
            </a:endParaRPr>
          </a:p>
          <a:p>
            <a:pPr marL="609600" indent="-609600" algn="l" defTabSz="1896237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</a:pPr>
            <a:r>
              <a:rPr lang="x-none" altLang="zh-CN" sz="4800" b="0" i="0" u="none" strike="noStrike" kern="0" cap="none" spc="0" baseline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मुख्य शिकायत</a:t>
            </a:r>
            <a:endParaRPr lang="en-US" altLang="zh-CN" sz="4800" b="0" i="0" u="none" strike="noStrike" kern="0" cap="none" spc="0" baseline="0" dirty="0">
              <a:solidFill>
                <a:srgbClr val="000000"/>
              </a:solidFill>
              <a:latin typeface="Open Sans" charset="0"/>
              <a:ea typeface="Open Sans" charset="0"/>
              <a:cs typeface="Open Sans" charset="0"/>
              <a:sym typeface="Open Sans" charset="0"/>
            </a:endParaRPr>
          </a:p>
          <a:p>
            <a:pPr marL="609600" indent="-609600" defTabSz="1896237"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</a:pPr>
            <a:r>
              <a:rPr lang="x-none" altLang="zh-CN" sz="4800" b="0" i="0" u="none" strike="noStrike" kern="0" cap="none" spc="0" baseline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वर्तमान </a:t>
            </a:r>
            <a:r>
              <a:rPr lang="hi-IN" sz="4800" dirty="0"/>
              <a:t>बीमारी</a:t>
            </a:r>
            <a:r>
              <a:rPr lang="x-none" altLang="zh-CN" sz="4800" b="0" i="0" u="none" strike="noStrike" kern="0" cap="none" spc="0" baseline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 का इतिहास</a:t>
            </a:r>
            <a:endParaRPr lang="en-US" altLang="zh-CN" sz="4800" b="0" i="0" u="none" strike="noStrike" kern="0" cap="none" spc="0" baseline="0" dirty="0">
              <a:solidFill>
                <a:srgbClr val="000000"/>
              </a:solidFill>
              <a:latin typeface="Open Sans" charset="0"/>
              <a:ea typeface="Open Sans" charset="0"/>
              <a:cs typeface="Open Sans" charset="0"/>
              <a:sym typeface="Open Sans" charset="0"/>
            </a:endParaRPr>
          </a:p>
          <a:p>
            <a:pPr marL="609600" indent="-609600" algn="l" defTabSz="1896237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</a:pPr>
            <a:r>
              <a:rPr lang="x-none" altLang="zh-CN" sz="4800" b="0" i="0" u="none" strike="noStrike" kern="0" cap="none" spc="0" baseline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चिकित्सा का इतिहास</a:t>
            </a:r>
            <a:endParaRPr lang="en-US" altLang="zh-CN" sz="4800" b="0" i="0" u="none" strike="noStrike" kern="0" cap="none" spc="0" baseline="0" dirty="0">
              <a:solidFill>
                <a:srgbClr val="000000"/>
              </a:solidFill>
              <a:latin typeface="Open Sans" charset="0"/>
              <a:ea typeface="Open Sans" charset="0"/>
              <a:cs typeface="Open Sans" charset="0"/>
              <a:sym typeface="Open Sans" charset="0"/>
            </a:endParaRPr>
          </a:p>
          <a:p>
            <a:pPr marL="609600" indent="-609600" algn="l" defTabSz="1896237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</a:pPr>
            <a:r>
              <a:rPr lang="x-none" altLang="zh-CN" sz="4800" b="0" i="0" u="none" strike="noStrike" kern="0" cap="none" spc="0" baseline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दवा जो रोगी को मिल रही है</a:t>
            </a:r>
            <a:endParaRPr lang="en-US" altLang="zh-CN" sz="4800" b="0" i="0" u="none" strike="noStrike" kern="0" cap="none" spc="0" baseline="0" dirty="0">
              <a:solidFill>
                <a:srgbClr val="000000"/>
              </a:solidFill>
              <a:latin typeface="Open Sans" charset="0"/>
              <a:ea typeface="Open Sans" charset="0"/>
              <a:cs typeface="Open Sans" charset="0"/>
              <a:sym typeface="Open Sans" charset="0"/>
            </a:endParaRPr>
          </a:p>
          <a:p>
            <a:pPr marL="609600" indent="-609600" algn="l" defTabSz="1896237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</a:pPr>
            <a:r>
              <a:rPr lang="x-none" altLang="zh-CN" sz="4800" b="0" i="0" u="none" strike="noStrike" kern="0" cap="none" spc="0" baseline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एलर्जी</a:t>
            </a:r>
            <a:endParaRPr lang="en-US" altLang="zh-CN" sz="4800" b="0" i="0" u="none" strike="noStrike" kern="0" cap="none" spc="0" baseline="0" dirty="0">
              <a:solidFill>
                <a:srgbClr val="000000"/>
              </a:solidFill>
              <a:latin typeface="Open Sans" charset="0"/>
              <a:ea typeface="Open Sans" charset="0"/>
              <a:cs typeface="Open Sans" charset="0"/>
              <a:sym typeface="Open Sans" charset="0"/>
            </a:endParaRPr>
          </a:p>
          <a:p>
            <a:pPr marL="609600" indent="-609600" algn="l" defTabSz="1896237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</a:pPr>
            <a:r>
              <a:rPr lang="x-none" altLang="zh-CN" sz="4800" b="0" i="0" u="none" strike="noStrike" kern="0" cap="none" spc="0" baseline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चेतना की स्थिति और रोगी की सामान्य स्थिति</a:t>
            </a:r>
            <a:endParaRPr lang="en-US" altLang="zh-CN" sz="4800" b="0" i="0" u="none" strike="noStrike" kern="0" cap="none" spc="0" baseline="0" dirty="0">
              <a:solidFill>
                <a:srgbClr val="000000"/>
              </a:solidFill>
              <a:latin typeface="Open Sans" charset="0"/>
              <a:ea typeface="Open Sans" charset="0"/>
              <a:cs typeface="Open Sans" charset="0"/>
              <a:sym typeface="Open Sans" charset="0"/>
            </a:endParaRPr>
          </a:p>
          <a:p>
            <a:pPr marL="609600" indent="-609600" algn="l" defTabSz="1896237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</a:pPr>
            <a:r>
              <a:rPr lang="x-none" altLang="zh-CN" sz="4800" b="0" i="0" u="none" strike="noStrike" kern="0" cap="none" spc="0" baseline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महत्वपूर्ण संकेत</a:t>
            </a:r>
            <a:endParaRPr lang="en-US" altLang="zh-CN" sz="4800" b="0" i="0" u="none" strike="noStrike" kern="0" cap="none" spc="0" baseline="0" dirty="0">
              <a:solidFill>
                <a:srgbClr val="000000"/>
              </a:solidFill>
              <a:latin typeface="Open Sans" charset="0"/>
              <a:ea typeface="Open Sans" charset="0"/>
              <a:cs typeface="Open Sans" charset="0"/>
              <a:sym typeface="Open Sans" charset="0"/>
            </a:endParaRPr>
          </a:p>
          <a:p>
            <a:pPr marL="609600" indent="-609600" algn="l" defTabSz="1896237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</a:pPr>
            <a:r>
              <a:rPr lang="x-none" altLang="zh-CN" sz="4800" b="0" i="0" u="none" strike="noStrike" kern="0" cap="none" spc="0" baseline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प्रासंगिक भौतिक निष्कर्ष</a:t>
            </a:r>
            <a:endParaRPr lang="en-US" altLang="zh-CN" sz="4800" b="0" i="0" u="none" strike="noStrike" kern="0" cap="none" spc="0" baseline="0" dirty="0">
              <a:solidFill>
                <a:srgbClr val="000000"/>
              </a:solidFill>
              <a:latin typeface="Open Sans" charset="0"/>
              <a:ea typeface="Open Sans" charset="0"/>
              <a:cs typeface="Open Sans" charset="0"/>
              <a:sym typeface="Open Sans" charset="0"/>
            </a:endParaRPr>
          </a:p>
          <a:p>
            <a:pPr marL="609600" indent="-609600" algn="l" defTabSz="1896237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</a:pPr>
            <a:r>
              <a:rPr lang="x-none" altLang="zh-CN" sz="4800" b="0" i="0" u="none" strike="noStrike" kern="0" cap="none" spc="0" baseline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उपचार दिया गया</a:t>
            </a:r>
            <a:endParaRPr lang="en-US" altLang="zh-CN" sz="4800" b="0" i="0" u="none" strike="noStrike" kern="0" cap="none" spc="0" baseline="0" dirty="0">
              <a:solidFill>
                <a:srgbClr val="000000"/>
              </a:solidFill>
              <a:latin typeface="Open Sans" charset="0"/>
              <a:ea typeface="Open Sans" charset="0"/>
              <a:cs typeface="Open Sans" charset="0"/>
              <a:sym typeface="Open Sans" charset="0"/>
            </a:endParaRPr>
          </a:p>
          <a:p>
            <a:pPr marL="609600" indent="-609600" algn="l" defTabSz="1896237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</a:pPr>
            <a:r>
              <a:rPr lang="x-none" altLang="zh-CN" sz="4800" b="0" i="0" u="none" strike="noStrike" kern="0" cap="none" spc="0" baseline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स्वभाव</a:t>
            </a:r>
            <a:endParaRPr lang="en-US" altLang="zh-CN" sz="4800" b="0" i="0" u="none" strike="noStrike" kern="0" cap="none" spc="0" baseline="0" dirty="0">
              <a:solidFill>
                <a:srgbClr val="000000"/>
              </a:solidFill>
              <a:latin typeface="Open Sans" charset="0"/>
              <a:ea typeface="Open Sans" charset="0"/>
              <a:cs typeface="Open Sans" charset="0"/>
              <a:sym typeface="Open Sans" charset="0"/>
            </a:endParaRPr>
          </a:p>
        </p:txBody>
      </p:sp>
      <p:sp>
        <p:nvSpPr>
          <p:cNvPr id="1048628" name="Straight line"/>
          <p:cNvSpPr/>
          <p:nvPr/>
        </p:nvSpPr>
        <p:spPr>
          <a:xfrm>
            <a:off x="10718337" y="3576970"/>
            <a:ext cx="12900380" cy="0"/>
          </a:xfrm>
          <a:prstGeom prst="line">
            <a:avLst/>
          </a:prstGeom>
          <a:noFill/>
          <a:ln w="25400" cap="flat" cmpd="sng">
            <a:solidFill>
              <a:srgbClr val="881920"/>
            </a:solidFill>
            <a:prstDash val="solid"/>
            <a:round/>
          </a:ln>
        </p:spPr>
      </p:sp>
      <p:pic>
        <p:nvPicPr>
          <p:cNvPr id="5" name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5999" y="12813337"/>
            <a:ext cx="3686352" cy="6772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6" name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209435" y="12625826"/>
            <a:ext cx="3686352" cy="6772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306" y="-34941"/>
            <a:ext cx="3379694" cy="25595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3630706" cy="255954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Rectangle"/>
          <p:cNvSpPr/>
          <p:nvPr/>
        </p:nvSpPr>
        <p:spPr>
          <a:xfrm>
            <a:off x="4957082" y="31380"/>
            <a:ext cx="19112755" cy="12714940"/>
          </a:xfrm>
          <a:prstGeom prst="rect">
            <a:avLst/>
          </a:prstGeom>
          <a:solidFill>
            <a:srgbClr val="FDEADA"/>
          </a:solidFill>
          <a:ln w="12700" cap="flat" cmpd="sng">
            <a:noFill/>
            <a:prstDash val="solid"/>
            <a:miter/>
          </a:ln>
        </p:spPr>
      </p:sp>
      <p:sp>
        <p:nvSpPr>
          <p:cNvPr id="1048630" name="Rectangle"/>
          <p:cNvSpPr/>
          <p:nvPr/>
        </p:nvSpPr>
        <p:spPr>
          <a:xfrm>
            <a:off x="1015999" y="13512801"/>
            <a:ext cx="3815338" cy="203199"/>
          </a:xfrm>
          <a:prstGeom prst="rect">
            <a:avLst/>
          </a:prstGeom>
          <a:solidFill>
            <a:srgbClr val="585756"/>
          </a:solidFill>
          <a:ln w="12700" cap="flat" cmpd="sng">
            <a:noFill/>
            <a:prstDash val="solid"/>
            <a:miter/>
          </a:ln>
        </p:spPr>
      </p:sp>
      <p:sp>
        <p:nvSpPr>
          <p:cNvPr id="1048631" name="Rectangle"/>
          <p:cNvSpPr/>
          <p:nvPr/>
        </p:nvSpPr>
        <p:spPr>
          <a:xfrm>
            <a:off x="5414690" y="2506023"/>
            <a:ext cx="17601454" cy="7725192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50800" tIns="50800" rIns="50800" bIns="50800" anchor="t" anchorCtr="0">
            <a:prstTxWarp prst="textNoShape">
              <a:avLst/>
            </a:prstTxWarp>
            <a:spAutoFit/>
          </a:bodyPr>
          <a:lstStyle/>
          <a:p>
            <a:pPr marL="857250" indent="-857250" defTabSz="1896237">
              <a:lnSpc>
                <a:spcPct val="150000"/>
              </a:lnSpc>
              <a:spcBef>
                <a:spcPts val="1000"/>
              </a:spcBef>
              <a:buSzPct val="100000"/>
              <a:buFont typeface="Arial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</a:pPr>
            <a:r>
              <a:rPr lang="x-none" altLang="zh-CN" sz="4400" b="0" i="0" u="none" strike="noStrike" kern="0" cap="none" spc="0" baseline="0" dirty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सभी दूषित आपूर्ति (पट्टियाँ, ड्रेसिंग, डिस्पोजेबल सामग्री) को एक सीलबंद प्लास्टिक बैग में </a:t>
            </a:r>
            <a:r>
              <a:rPr lang="x-none" altLang="zh-CN" sz="4400" dirty="0"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इकट्ठा</a:t>
            </a:r>
            <a:r>
              <a:rPr lang="en-IN" altLang="zh-CN" sz="4400" dirty="0"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 </a:t>
            </a:r>
            <a:r>
              <a:rPr lang="x-none" altLang="zh-CN" sz="4400" dirty="0"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करें ।</a:t>
            </a:r>
            <a:endParaRPr lang="en-US" altLang="zh-CN" sz="4400" b="0" i="0" u="none" strike="noStrike" kern="0" cap="none" spc="0" baseline="0" dirty="0">
              <a:solidFill>
                <a:srgbClr val="000000"/>
              </a:solidFill>
              <a:latin typeface="Open Sans Semibold" charset="0"/>
              <a:ea typeface="Open Sans Semibold" charset="0"/>
              <a:cs typeface="Open Sans Semibold" charset="0"/>
              <a:sym typeface="Open Sans Semibold" charset="0"/>
            </a:endParaRPr>
          </a:p>
          <a:p>
            <a:pPr marL="857250" indent="-857250" algn="l" defTabSz="1896237" eaLnBrk="1" fontAlgn="auto" latinLnBrk="0" hangingPunct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</a:pPr>
            <a:r>
              <a:rPr lang="x-none" altLang="zh-CN" sz="4400" b="0" i="0" u="none" strike="noStrike" kern="0" cap="none" spc="0" baseline="0" dirty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सभी दूषित पुन: प्रयोज्य उपकरणों को इकट्ठा करें और उन्हें दूसरे प्लास्टिक बैग में सील कर दें।</a:t>
            </a:r>
            <a:endParaRPr lang="en-US" altLang="zh-CN" sz="4400" b="0" i="0" u="none" strike="noStrike" kern="0" cap="none" spc="0" baseline="0" dirty="0">
              <a:solidFill>
                <a:srgbClr val="000000"/>
              </a:solidFill>
              <a:latin typeface="Open Sans Semibold" charset="0"/>
              <a:ea typeface="Open Sans Semibold" charset="0"/>
              <a:cs typeface="Open Sans Semibold" charset="0"/>
              <a:sym typeface="Open Sans Semibold" charset="0"/>
            </a:endParaRPr>
          </a:p>
          <a:p>
            <a:pPr marL="857250" indent="-857250" algn="l" defTabSz="1896237" eaLnBrk="1" fontAlgn="auto" latinLnBrk="0" hangingPunct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</a:pPr>
            <a:r>
              <a:rPr lang="x-none" altLang="zh-CN" sz="4400" b="0" i="0" u="none" strike="noStrike" kern="0" cap="none" spc="0" baseline="0" dirty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फर्श, दीवारों और छत को साबुन और पानी से साफ करें।</a:t>
            </a:r>
            <a:endParaRPr lang="en-US" altLang="zh-CN" sz="4400" b="0" i="0" u="none" strike="noStrike" kern="0" cap="none" spc="0" baseline="0" dirty="0">
              <a:solidFill>
                <a:srgbClr val="000000"/>
              </a:solidFill>
              <a:latin typeface="Open Sans Semibold" charset="0"/>
              <a:ea typeface="Open Sans Semibold" charset="0"/>
              <a:cs typeface="Open Sans Semibold" charset="0"/>
              <a:sym typeface="Open Sans Semibold" charset="0"/>
            </a:endParaRPr>
          </a:p>
          <a:p>
            <a:pPr marL="857250" indent="-857250" algn="l" defTabSz="1896237" eaLnBrk="1" fontAlgn="auto" latinLnBrk="0" hangingPunct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</a:pPr>
            <a:r>
              <a:rPr lang="x-none" altLang="zh-CN" sz="4400" b="0" i="0" u="none" strike="noStrike" kern="0" cap="none" spc="0" baseline="0" dirty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पानी और 10 प्रतिशत ब्लीच के घोल से सतहों को कीटाणुरहित करें।</a:t>
            </a:r>
            <a:endParaRPr lang="en-US" altLang="zh-CN" sz="4400" b="0" i="0" u="none" strike="noStrike" kern="0" cap="none" spc="0" baseline="0" dirty="0">
              <a:solidFill>
                <a:srgbClr val="000000"/>
              </a:solidFill>
              <a:latin typeface="Open Sans Semibold" charset="0"/>
              <a:ea typeface="Open Sans Semibold" charset="0"/>
              <a:cs typeface="Open Sans Semibold" charset="0"/>
              <a:sym typeface="Open Sans Semibold" charset="0"/>
            </a:endParaRPr>
          </a:p>
          <a:p>
            <a:pPr marL="857250" indent="-857250" defTabSz="1896237">
              <a:lnSpc>
                <a:spcPct val="150000"/>
              </a:lnSpc>
              <a:spcBef>
                <a:spcPts val="1000"/>
              </a:spcBef>
              <a:buSzPct val="100000"/>
              <a:buFont typeface="Arial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</a:pPr>
            <a:r>
              <a:rPr lang="x-none" altLang="zh-CN" sz="4400" b="0" i="0" u="none" strike="noStrike" kern="0" cap="none" spc="0" baseline="0" dirty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एम्बुलेंस को</a:t>
            </a:r>
            <a:r>
              <a:rPr lang="en-IN" altLang="zh-CN" sz="4400" b="0" i="0" u="none" strike="noStrike" kern="0" cap="none" spc="0" baseline="0" dirty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 </a:t>
            </a:r>
            <a:r>
              <a:rPr lang="hi-IN" sz="4400" dirty="0"/>
              <a:t>बाहर की हवा</a:t>
            </a:r>
            <a:r>
              <a:rPr lang="x-none" altLang="zh-CN" sz="4400" b="0" i="0" u="none" strike="noStrike" kern="0" cap="none" spc="0" baseline="0" dirty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 दें</a:t>
            </a:r>
            <a:r>
              <a:rPr lang="hi-IN" altLang="zh-CN" sz="4400" b="0" i="0" u="none" strike="noStrike" kern="0" cap="none" spc="0" baseline="0" dirty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 I</a:t>
            </a:r>
            <a:endParaRPr lang="en-US" altLang="zh-CN" sz="4400" b="0" i="0" u="none" strike="noStrike" kern="0" cap="none" spc="0" baseline="0" dirty="0">
              <a:solidFill>
                <a:srgbClr val="000000"/>
              </a:solidFill>
              <a:latin typeface="Open Sans Semibold" charset="0"/>
              <a:ea typeface="Open Sans Semibold" charset="0"/>
              <a:cs typeface="Open Sans Semibold" charset="0"/>
              <a:sym typeface="Open Sans Semibold" charset="0"/>
            </a:endParaRPr>
          </a:p>
        </p:txBody>
      </p:sp>
      <p:sp>
        <p:nvSpPr>
          <p:cNvPr id="1048632" name="Rectangle"/>
          <p:cNvSpPr/>
          <p:nvPr/>
        </p:nvSpPr>
        <p:spPr>
          <a:xfrm>
            <a:off x="1015999" y="13512801"/>
            <a:ext cx="3815338" cy="203199"/>
          </a:xfrm>
          <a:prstGeom prst="rect">
            <a:avLst/>
          </a:prstGeom>
          <a:solidFill>
            <a:srgbClr val="585756"/>
          </a:solidFill>
          <a:ln w="12700" cap="flat" cmpd="sng">
            <a:noFill/>
            <a:prstDash val="solid"/>
            <a:miter/>
          </a:ln>
        </p:spPr>
      </p:sp>
      <p:sp>
        <p:nvSpPr>
          <p:cNvPr id="1048633" name="Rectangle"/>
          <p:cNvSpPr/>
          <p:nvPr/>
        </p:nvSpPr>
        <p:spPr>
          <a:xfrm>
            <a:off x="21437178" y="12813337"/>
            <a:ext cx="1578966" cy="601067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none" lIns="78283" tIns="78283" rIns="78283" bIns="78283" anchor="t" anchorCtr="0">
            <a:prstTxWarp prst="textNoShape">
              <a:avLst/>
            </a:prstTxWarp>
            <a:spAutoFit/>
          </a:bodyPr>
          <a:lstStyle/>
          <a:p>
            <a:pPr marL="0" indent="0" algn="ctr" defTabSz="2438400" eaLnBrk="1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altLang="zh-CN" sz="3000" b="1" i="0" u="none" strike="noStrike" kern="0" cap="none" spc="0" baseline="0">
                <a:solidFill>
                  <a:srgbClr val="535353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PPT 20 -</a:t>
            </a:r>
            <a:endParaRPr lang="zh-CN" altLang="en-US" sz="3000" b="1" i="0" u="none" strike="noStrike" kern="0" cap="none" spc="0" baseline="0">
              <a:solidFill>
                <a:srgbClr val="535353"/>
              </a:solidFill>
              <a:latin typeface="Open Sans" charset="0"/>
              <a:ea typeface="Open Sans" charset="0"/>
              <a:cs typeface="Open Sans" charset="0"/>
              <a:sym typeface="Open Sans" charset="0"/>
            </a:endParaRPr>
          </a:p>
        </p:txBody>
      </p:sp>
      <p:sp>
        <p:nvSpPr>
          <p:cNvPr id="1048634" name="Rectangle"/>
          <p:cNvSpPr/>
          <p:nvPr/>
        </p:nvSpPr>
        <p:spPr>
          <a:xfrm>
            <a:off x="21539200" y="13512801"/>
            <a:ext cx="1879600" cy="203199"/>
          </a:xfrm>
          <a:prstGeom prst="rect">
            <a:avLst/>
          </a:prstGeom>
          <a:solidFill>
            <a:srgbClr val="585756"/>
          </a:solidFill>
          <a:ln w="12700" cap="flat" cmpd="sng">
            <a:noFill/>
            <a:prstDash val="solid"/>
            <a:miter/>
          </a:ln>
        </p:spPr>
      </p:sp>
      <p:sp>
        <p:nvSpPr>
          <p:cNvPr id="1048635" name="Rectangle"/>
          <p:cNvSpPr>
            <a:spLocks noGrp="1"/>
          </p:cNvSpPr>
          <p:nvPr>
            <p:ph type="sldNum" idx="2"/>
          </p:nvPr>
        </p:nvSpPr>
        <p:spPr>
          <a:xfrm>
            <a:off x="22920940" y="12813337"/>
            <a:ext cx="720196" cy="699461"/>
          </a:xfrm>
          <a:prstGeom prst="rect">
            <a:avLst/>
          </a:prstGeom>
          <a:noFill/>
          <a:ln cap="flat" cmpd="sng">
            <a:noFill/>
            <a:prstDash val="solid"/>
            <a:miter/>
          </a:ln>
        </p:spPr>
        <p:txBody>
          <a:bodyPr vert="horz" wrap="none" lIns="91440" tIns="45720" rIns="91440" bIns="45720" anchor="t" anchorCtr="0">
            <a:prstTxWarp prst="textNoShape">
              <a:avLst/>
            </a:prstTxWarp>
          </a:bodyPr>
          <a:lstStyle/>
          <a:p>
            <a:pPr marL="0" indent="0" algn="ctr" defTabSz="1662429" eaLnBrk="1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fld id="{CAD2D6BD-DE1B-4B5F-8B41-2702339687B9}" type="slidenum">
              <a:rPr lang="en-US" altLang="zh-CN" sz="3000" b="1" i="0" u="none" strike="noStrike" kern="0" cap="none" spc="0" baseline="0">
                <a:solidFill>
                  <a:srgbClr val="535353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6</a:t>
            </a:fld>
            <a:endParaRPr lang="zh-CN" altLang="en-US" sz="3000" b="1" i="0" u="none" strike="noStrike" kern="0" cap="none" spc="0" baseline="0">
              <a:solidFill>
                <a:srgbClr val="535353"/>
              </a:solidFill>
              <a:latin typeface="Open Sans" charset="0"/>
              <a:ea typeface="Open Sans" charset="0"/>
              <a:cs typeface="Open Sans" charset="0"/>
              <a:sym typeface="Open Sans" charset="0"/>
            </a:endParaRPr>
          </a:p>
        </p:txBody>
      </p:sp>
      <p:pic>
        <p:nvPicPr>
          <p:cNvPr id="2097166" name="Image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716546" y="225392"/>
            <a:ext cx="2231141" cy="2428598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2097167" name="Image" descr="A logo with text on it  AI-generated content may be incorrect.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0720" y="50560"/>
            <a:ext cx="3258094" cy="2137626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sp>
        <p:nvSpPr>
          <p:cNvPr id="1048636" name="Rectangle"/>
          <p:cNvSpPr/>
          <p:nvPr/>
        </p:nvSpPr>
        <p:spPr>
          <a:xfrm>
            <a:off x="742863" y="2812493"/>
            <a:ext cx="7113118" cy="956666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78283" tIns="78283" rIns="78283" bIns="78283" anchor="t" anchorCtr="0">
            <a:prstTxWarp prst="textNoShape">
              <a:avLst/>
            </a:prstTxWarp>
            <a:spAutoFit/>
          </a:bodyPr>
          <a:lstStyle/>
          <a:p>
            <a:pPr marL="0" indent="0" algn="l" defTabSz="1896237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x-none" altLang="en-US" sz="5400" b="1" i="0" u="none" strike="noStrike" kern="0" cap="all" spc="0" baseline="0">
                <a:solidFill>
                  <a:srgbClr val="C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परिशोधन</a:t>
            </a:r>
            <a:endParaRPr lang="zh-CN" altLang="en-US" sz="4800" b="1" i="0" u="none" strike="noStrike" kern="0" cap="all" spc="0" baseline="0">
              <a:solidFill>
                <a:srgbClr val="C00000"/>
              </a:solidFill>
              <a:latin typeface="Open Sans" charset="0"/>
              <a:ea typeface="Open Sans" charset="0"/>
              <a:cs typeface="Open Sans" charset="0"/>
              <a:sym typeface="Open Sans" charset="0"/>
            </a:endParaRPr>
          </a:p>
        </p:txBody>
      </p:sp>
      <p:sp>
        <p:nvSpPr>
          <p:cNvPr id="1048637" name="Rectangle"/>
          <p:cNvSpPr/>
          <p:nvPr/>
        </p:nvSpPr>
        <p:spPr>
          <a:xfrm>
            <a:off x="742863" y="4250403"/>
            <a:ext cx="7079154" cy="75818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  <a:scene3d>
            <a:camera prst="legacyObliqueFront"/>
            <a:lightRig rig="legacyFlat4" dir="r"/>
          </a:scene3d>
          <a:sp3d prstMaterial="legacyMatte">
            <a:bevelT w="13500" h="13500" prst="angle"/>
            <a:bevelB w="13500" h="13500" prst="angle"/>
          </a:sp3d>
        </p:spPr>
        <p:txBody>
          <a:bodyPr vert="horz" wrap="square" lIns="91440" tIns="45720" rIns="91440" bIns="45720" anchor="t" anchorCtr="0">
            <a:prstTxWarp prst="textNoShape">
              <a:avLst/>
            </a:prstTxWarp>
            <a:spAutoFit/>
          </a:bodyPr>
          <a:lstStyle/>
          <a:p>
            <a:pPr marL="0" indent="0" algn="l" defTabSz="1662429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x-none" altLang="en-US" sz="4400" b="0" i="0" u="none" strike="noStrike" kern="0" cap="none" spc="0" baseline="0">
                <a:solidFill>
                  <a:srgbClr val="C00000"/>
                </a:solidFill>
                <a:latin typeface="OpenSans-Semibold" charset="0"/>
                <a:ea typeface="Arial" charset="0"/>
                <a:cs typeface="Arial" charset="0"/>
                <a:sym typeface="Arial" charset="0"/>
              </a:rPr>
              <a:t>परिवहन एकक</a:t>
            </a:r>
            <a:endParaRPr lang="zh-CN" altLang="en-US" sz="4400" b="0" i="0" u="none" strike="noStrike" kern="0" cap="none" spc="0" baseline="0">
              <a:solidFill>
                <a:srgbClr val="C00000"/>
              </a:solidFill>
              <a:latin typeface="Arial" charset="0"/>
              <a:ea typeface="Arial" charset="0"/>
              <a:cs typeface="Arial" charset="0"/>
              <a:sym typeface="Arial" charset="0"/>
            </a:endParaRPr>
          </a:p>
        </p:txBody>
      </p:sp>
      <p:pic>
        <p:nvPicPr>
          <p:cNvPr id="13" name="Image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15999" y="12813337"/>
            <a:ext cx="3686352" cy="6772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14" name="Image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383485" y="12933925"/>
            <a:ext cx="3686352" cy="6772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306" y="-34941"/>
            <a:ext cx="3379694" cy="255954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3630706" cy="255954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Rectangle"/>
          <p:cNvSpPr/>
          <p:nvPr/>
        </p:nvSpPr>
        <p:spPr>
          <a:xfrm>
            <a:off x="8167732" y="1"/>
            <a:ext cx="16216270" cy="12371294"/>
          </a:xfrm>
          <a:prstGeom prst="rect">
            <a:avLst/>
          </a:prstGeom>
          <a:solidFill>
            <a:srgbClr val="FDEADA"/>
          </a:solidFill>
          <a:ln w="12700" cap="flat" cmpd="sng">
            <a:noFill/>
            <a:prstDash val="solid"/>
            <a:miter/>
          </a:ln>
        </p:spPr>
      </p:sp>
      <p:sp>
        <p:nvSpPr>
          <p:cNvPr id="1048641" name="Rectangle"/>
          <p:cNvSpPr/>
          <p:nvPr/>
        </p:nvSpPr>
        <p:spPr>
          <a:xfrm>
            <a:off x="1015999" y="13512801"/>
            <a:ext cx="3815338" cy="203199"/>
          </a:xfrm>
          <a:prstGeom prst="rect">
            <a:avLst/>
          </a:prstGeom>
          <a:solidFill>
            <a:srgbClr val="585756"/>
          </a:solidFill>
          <a:ln w="12700" cap="flat" cmpd="sng">
            <a:noFill/>
            <a:prstDash val="solid"/>
            <a:miter/>
          </a:ln>
        </p:spPr>
      </p:sp>
      <p:sp>
        <p:nvSpPr>
          <p:cNvPr id="1048642" name="Rectangle"/>
          <p:cNvSpPr/>
          <p:nvPr/>
        </p:nvSpPr>
        <p:spPr>
          <a:xfrm>
            <a:off x="8564880" y="4716207"/>
            <a:ext cx="15076257" cy="478536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50800" tIns="50800" rIns="50800" bIns="50800" anchor="t" anchorCtr="0">
            <a:prstTxWarp prst="textNoShape">
              <a:avLst/>
            </a:prstTxWarp>
            <a:spAutoFit/>
          </a:bodyPr>
          <a:lstStyle/>
          <a:p>
            <a:pPr marL="0" indent="0" algn="l" defTabSz="1896237" eaLnBrk="1" fontAlgn="auto" latinLnBrk="0" hangingPunct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</a:pPr>
            <a:r>
              <a:rPr lang="en-US" altLang="zh-CN" sz="6600" b="0" i="0" u="none" strike="noStrike" kern="0" cap="none" spc="0" baseline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1)</a:t>
            </a:r>
            <a:r>
              <a:rPr lang="en-US" altLang="x-none" sz="6600" b="0" i="0" u="none" strike="noStrike" kern="0" cap="none" spc="0" baseline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 दूषित शीट को हटा दें।</a:t>
            </a:r>
            <a:endParaRPr lang="en-US" altLang="zh-CN" sz="6600" b="0" i="0" u="none" strike="noStrike" kern="0" cap="none" spc="0" baseline="0">
              <a:solidFill>
                <a:srgbClr val="000000"/>
              </a:solidFill>
              <a:latin typeface="Open Sans Semibold" charset="0"/>
              <a:ea typeface="Open Sans Semibold" charset="0"/>
              <a:cs typeface="Open Sans Semibold" charset="0"/>
              <a:sym typeface="Open Sans Semibold" charset="0"/>
            </a:endParaRPr>
          </a:p>
          <a:p>
            <a:pPr marL="0" indent="0" algn="l" defTabSz="1896237" eaLnBrk="1" fontAlgn="auto" latinLnBrk="0" hangingPunct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</a:pPr>
            <a:r>
              <a:rPr lang="en-US" altLang="x-none" sz="6600" b="0" i="0" u="none" strike="noStrike" kern="0" cap="none" spc="0" baseline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2) स्ट्रेचर गद्दे को साफ और कीटाणुरहित करें।</a:t>
            </a:r>
            <a:endParaRPr lang="en-US" altLang="zh-CN" sz="6600" b="0" i="0" u="none" strike="noStrike" kern="0" cap="none" spc="0" baseline="0">
              <a:solidFill>
                <a:srgbClr val="000000"/>
              </a:solidFill>
              <a:latin typeface="Open Sans Semibold" charset="0"/>
              <a:ea typeface="Open Sans Semibold" charset="0"/>
              <a:cs typeface="Open Sans Semibold" charset="0"/>
              <a:sym typeface="Open Sans Semibold" charset="0"/>
            </a:endParaRPr>
          </a:p>
          <a:p>
            <a:pPr marL="0" indent="0" algn="l" defTabSz="1896237" eaLnBrk="1" fontAlgn="auto" latinLnBrk="0" hangingPunct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</a:pPr>
            <a:r>
              <a:rPr lang="en-US" altLang="x-none" sz="6600" b="0" i="0" u="none" strike="noStrike" kern="0" cap="none" spc="0" baseline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3) गद्दे को घुमाएं।</a:t>
            </a:r>
            <a:endParaRPr lang="en-US" altLang="zh-CN" sz="6600" b="0" i="0" u="none" strike="noStrike" kern="0" cap="none" spc="0" baseline="0">
              <a:solidFill>
                <a:srgbClr val="000000"/>
              </a:solidFill>
              <a:latin typeface="Open Sans Semibold" charset="0"/>
              <a:ea typeface="Open Sans Semibold" charset="0"/>
              <a:cs typeface="Open Sans Semibold" charset="0"/>
              <a:sym typeface="Open Sans Semibold" charset="0"/>
            </a:endParaRPr>
          </a:p>
          <a:p>
            <a:pPr marL="0" indent="0" algn="l" defTabSz="1896237" eaLnBrk="1" fontAlgn="auto" latinLnBrk="0" hangingPunct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</a:pPr>
            <a:r>
              <a:rPr lang="en-US" altLang="x-none" sz="6600" b="0" i="0" u="none" strike="noStrike" kern="0" cap="none" spc="0" baseline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4) गद्दे पर एक साफ चादर रखें।</a:t>
            </a:r>
            <a:endParaRPr lang="en-US" altLang="zh-CN" sz="6600" b="0" i="0" u="none" strike="noStrike" kern="0" cap="none" spc="0" baseline="0">
              <a:solidFill>
                <a:srgbClr val="000000"/>
              </a:solidFill>
              <a:latin typeface="Open Sans Semibold" charset="0"/>
              <a:ea typeface="Open Sans Semibold" charset="0"/>
              <a:cs typeface="Open Sans Semibold" charset="0"/>
              <a:sym typeface="Open Sans Semibold" charset="0"/>
            </a:endParaRPr>
          </a:p>
        </p:txBody>
      </p:sp>
      <p:sp>
        <p:nvSpPr>
          <p:cNvPr id="1048643" name="Rectangle"/>
          <p:cNvSpPr/>
          <p:nvPr/>
        </p:nvSpPr>
        <p:spPr>
          <a:xfrm>
            <a:off x="1015999" y="13512801"/>
            <a:ext cx="3815338" cy="203199"/>
          </a:xfrm>
          <a:prstGeom prst="rect">
            <a:avLst/>
          </a:prstGeom>
          <a:solidFill>
            <a:srgbClr val="585756"/>
          </a:solidFill>
          <a:ln w="12700" cap="flat" cmpd="sng">
            <a:noFill/>
            <a:prstDash val="solid"/>
            <a:miter/>
          </a:ln>
        </p:spPr>
      </p:sp>
      <p:sp>
        <p:nvSpPr>
          <p:cNvPr id="1048644" name="Rectangle"/>
          <p:cNvSpPr/>
          <p:nvPr/>
        </p:nvSpPr>
        <p:spPr>
          <a:xfrm>
            <a:off x="21437178" y="12813337"/>
            <a:ext cx="1578966" cy="601067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none" lIns="78283" tIns="78283" rIns="78283" bIns="78283" anchor="t" anchorCtr="0">
            <a:prstTxWarp prst="textNoShape">
              <a:avLst/>
            </a:prstTxWarp>
            <a:spAutoFit/>
          </a:bodyPr>
          <a:lstStyle/>
          <a:p>
            <a:pPr marL="0" indent="0" algn="ctr" defTabSz="2438400" eaLnBrk="1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altLang="zh-CN" sz="3000" b="1" i="0" u="none" strike="noStrike" kern="0" cap="none" spc="0" baseline="0">
                <a:solidFill>
                  <a:srgbClr val="535353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PPT 20 -</a:t>
            </a:r>
            <a:endParaRPr lang="zh-CN" altLang="en-US" sz="3000" b="1" i="0" u="none" strike="noStrike" kern="0" cap="none" spc="0" baseline="0">
              <a:solidFill>
                <a:srgbClr val="535353"/>
              </a:solidFill>
              <a:latin typeface="Open Sans" charset="0"/>
              <a:ea typeface="Open Sans" charset="0"/>
              <a:cs typeface="Open Sans" charset="0"/>
              <a:sym typeface="Open Sans" charset="0"/>
            </a:endParaRPr>
          </a:p>
        </p:txBody>
      </p:sp>
      <p:sp>
        <p:nvSpPr>
          <p:cNvPr id="1048645" name="Rectangle"/>
          <p:cNvSpPr/>
          <p:nvPr/>
        </p:nvSpPr>
        <p:spPr>
          <a:xfrm>
            <a:off x="21539200" y="13512801"/>
            <a:ext cx="1879600" cy="203199"/>
          </a:xfrm>
          <a:prstGeom prst="rect">
            <a:avLst/>
          </a:prstGeom>
          <a:solidFill>
            <a:srgbClr val="585756"/>
          </a:solidFill>
          <a:ln w="12700" cap="flat" cmpd="sng">
            <a:noFill/>
            <a:prstDash val="solid"/>
            <a:miter/>
          </a:ln>
        </p:spPr>
      </p:sp>
      <p:sp>
        <p:nvSpPr>
          <p:cNvPr id="1048646" name="Rectangle"/>
          <p:cNvSpPr>
            <a:spLocks noGrp="1"/>
          </p:cNvSpPr>
          <p:nvPr>
            <p:ph type="sldNum" idx="2"/>
          </p:nvPr>
        </p:nvSpPr>
        <p:spPr>
          <a:xfrm>
            <a:off x="22920940" y="12813337"/>
            <a:ext cx="720196" cy="699461"/>
          </a:xfrm>
          <a:prstGeom prst="rect">
            <a:avLst/>
          </a:prstGeom>
          <a:noFill/>
          <a:ln cap="flat" cmpd="sng">
            <a:noFill/>
            <a:prstDash val="solid"/>
            <a:miter/>
          </a:ln>
        </p:spPr>
        <p:txBody>
          <a:bodyPr vert="horz" wrap="none" lIns="91440" tIns="45720" rIns="91440" bIns="45720" anchor="t" anchorCtr="0">
            <a:prstTxWarp prst="textNoShape">
              <a:avLst/>
            </a:prstTxWarp>
          </a:bodyPr>
          <a:lstStyle/>
          <a:p>
            <a:pPr marL="0" indent="0" algn="ctr" defTabSz="1662429" eaLnBrk="1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fld id="{CAD2D6BD-DE1B-4B5F-8B41-2702339687B9}" type="slidenum">
              <a:rPr lang="en-US" altLang="zh-CN" sz="3000" b="1" i="0" u="none" strike="noStrike" kern="0" cap="none" spc="0" baseline="0">
                <a:solidFill>
                  <a:srgbClr val="535353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7</a:t>
            </a:fld>
            <a:endParaRPr lang="zh-CN" altLang="en-US" sz="3000" b="1" i="0" u="none" strike="noStrike" kern="0" cap="none" spc="0" baseline="0">
              <a:solidFill>
                <a:srgbClr val="535353"/>
              </a:solidFill>
              <a:latin typeface="Open Sans" charset="0"/>
              <a:ea typeface="Open Sans" charset="0"/>
              <a:cs typeface="Open Sans" charset="0"/>
              <a:sym typeface="Open Sans" charset="0"/>
            </a:endParaRPr>
          </a:p>
        </p:txBody>
      </p:sp>
      <p:pic>
        <p:nvPicPr>
          <p:cNvPr id="2097168" name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716546" y="225392"/>
            <a:ext cx="2231141" cy="2428598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2097169" name="Image" descr="A logo with text on it  AI-generated content may be incorrect.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0720" y="50560"/>
            <a:ext cx="3258094" cy="2137626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sp>
        <p:nvSpPr>
          <p:cNvPr id="1048647" name="Rectangle"/>
          <p:cNvSpPr/>
          <p:nvPr/>
        </p:nvSpPr>
        <p:spPr>
          <a:xfrm>
            <a:off x="742863" y="2812493"/>
            <a:ext cx="7113118" cy="956666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78283" tIns="78283" rIns="78283" bIns="78283" anchor="t" anchorCtr="0">
            <a:prstTxWarp prst="textNoShape">
              <a:avLst/>
            </a:prstTxWarp>
            <a:spAutoFit/>
          </a:bodyPr>
          <a:lstStyle/>
          <a:p>
            <a:pPr marL="0" indent="0" algn="l" defTabSz="1896237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x-none" altLang="en-US" sz="5400" b="1" i="0" u="none" strike="noStrike" kern="0" cap="all" spc="0" baseline="0">
                <a:solidFill>
                  <a:srgbClr val="C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परिशोधन</a:t>
            </a:r>
            <a:endParaRPr lang="zh-CN" altLang="en-US" sz="4800" b="1" i="0" u="none" strike="noStrike" kern="0" cap="all" spc="0" baseline="0">
              <a:solidFill>
                <a:srgbClr val="C00000"/>
              </a:solidFill>
              <a:latin typeface="Open Sans" charset="0"/>
              <a:ea typeface="Open Sans" charset="0"/>
              <a:cs typeface="Open Sans" charset="0"/>
              <a:sym typeface="Open Sans" charset="0"/>
            </a:endParaRPr>
          </a:p>
        </p:txBody>
      </p:sp>
      <p:sp>
        <p:nvSpPr>
          <p:cNvPr id="1048648" name="Rectangle"/>
          <p:cNvSpPr/>
          <p:nvPr/>
        </p:nvSpPr>
        <p:spPr>
          <a:xfrm>
            <a:off x="742863" y="4250403"/>
            <a:ext cx="7079154" cy="75184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  <a:scene3d>
            <a:camera prst="legacyObliqueFront"/>
            <a:lightRig rig="legacyFlat4" dir="r"/>
          </a:scene3d>
          <a:sp3d prstMaterial="legacyMatte">
            <a:bevelT w="13500" h="13500" prst="angle"/>
            <a:bevelB w="13500" h="13500" prst="angle"/>
          </a:sp3d>
        </p:spPr>
        <p:txBody>
          <a:bodyPr vert="horz" wrap="square" lIns="91440" tIns="45720" rIns="91440" bIns="45720" anchor="t" anchorCtr="0">
            <a:prstTxWarp prst="textNoShape">
              <a:avLst/>
            </a:prstTxWarp>
            <a:spAutoFit/>
          </a:bodyPr>
          <a:lstStyle/>
          <a:p>
            <a:pPr marL="0" indent="0" algn="l" defTabSz="1662429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x-none" altLang="zh-CN" sz="4400" b="0" i="0" u="none" strike="noStrike" kern="0" cap="none" spc="0" baseline="0">
                <a:solidFill>
                  <a:srgbClr val="C00000"/>
                </a:solidFill>
                <a:latin typeface="OpenSans-Semibold" charset="0"/>
                <a:ea typeface="Arial" charset="0"/>
                <a:cs typeface="Arial" charset="0"/>
                <a:sym typeface="Arial" charset="0"/>
              </a:rPr>
              <a:t>स्ट्रेचर</a:t>
            </a:r>
            <a:endParaRPr lang="en-US" altLang="zh-CN" sz="4400" b="0" i="0" u="none" strike="noStrike" kern="0" cap="none" spc="0" baseline="0">
              <a:solidFill>
                <a:srgbClr val="C00000"/>
              </a:solidFill>
              <a:latin typeface="Arial" charset="0"/>
              <a:ea typeface="Arial" charset="0"/>
              <a:cs typeface="Arial" charset="0"/>
              <a:sym typeface="Arial" charset="0"/>
            </a:endParaRPr>
          </a:p>
        </p:txBody>
      </p:sp>
      <p:pic>
        <p:nvPicPr>
          <p:cNvPr id="13" name="Image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15999" y="12813337"/>
            <a:ext cx="3686352" cy="6772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14" name="Image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954784" y="12801699"/>
            <a:ext cx="3686352" cy="6772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306" y="-34941"/>
            <a:ext cx="3379694" cy="255954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3630706" cy="255954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9" name="Rectangle"/>
          <p:cNvSpPr/>
          <p:nvPr/>
        </p:nvSpPr>
        <p:spPr>
          <a:xfrm>
            <a:off x="5916706" y="1"/>
            <a:ext cx="18467296" cy="12663060"/>
          </a:xfrm>
          <a:prstGeom prst="rect">
            <a:avLst/>
          </a:prstGeom>
          <a:solidFill>
            <a:srgbClr val="FDEADA"/>
          </a:solidFill>
          <a:ln w="12700" cap="flat" cmpd="sng">
            <a:noFill/>
            <a:prstDash val="solid"/>
            <a:miter/>
          </a:ln>
        </p:spPr>
      </p:sp>
      <p:sp>
        <p:nvSpPr>
          <p:cNvPr id="1048650" name="Rectangle"/>
          <p:cNvSpPr/>
          <p:nvPr/>
        </p:nvSpPr>
        <p:spPr>
          <a:xfrm>
            <a:off x="1015999" y="13512801"/>
            <a:ext cx="3815338" cy="203199"/>
          </a:xfrm>
          <a:prstGeom prst="rect">
            <a:avLst/>
          </a:prstGeom>
          <a:solidFill>
            <a:srgbClr val="585756"/>
          </a:solidFill>
          <a:ln w="12700" cap="flat" cmpd="sng">
            <a:noFill/>
            <a:prstDash val="solid"/>
            <a:miter/>
          </a:ln>
        </p:spPr>
      </p:sp>
      <p:sp>
        <p:nvSpPr>
          <p:cNvPr id="1048651" name="Rectangle"/>
          <p:cNvSpPr/>
          <p:nvPr/>
        </p:nvSpPr>
        <p:spPr>
          <a:xfrm>
            <a:off x="6696635" y="2752387"/>
            <a:ext cx="16944501" cy="8343823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50800" tIns="50800" rIns="50800" bIns="50800" anchor="t" anchorCtr="0">
            <a:prstTxWarp prst="textNoShape">
              <a:avLst/>
            </a:prstTxWarp>
            <a:spAutoFit/>
          </a:bodyPr>
          <a:lstStyle/>
          <a:p>
            <a:pPr marL="685800" indent="-685800" algn="l" defTabSz="1896237" eaLnBrk="1" fontAlgn="auto" latinLnBrk="0" hangingPunct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</a:pPr>
            <a:r>
              <a:rPr lang="en-US" altLang="x-none" sz="5400" b="0" i="0" u="none" strike="noStrike" kern="0" cap="none" spc="0" baseline="0" dirty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- </a:t>
            </a:r>
            <a:r>
              <a:rPr lang="en-US" altLang="x-none" sz="5400" b="0" i="0" u="none" strike="noStrike" kern="0" cap="none" spc="0" baseline="0" dirty="0" err="1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किसी</a:t>
            </a:r>
            <a:r>
              <a:rPr lang="en-US" altLang="x-none" sz="5400" b="0" i="0" u="none" strike="noStrike" kern="0" cap="none" spc="0" baseline="0" dirty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 </a:t>
            </a:r>
            <a:r>
              <a:rPr lang="en-US" altLang="x-none" sz="5400" b="0" i="0" u="none" strike="noStrike" kern="0" cap="none" spc="0" baseline="0" dirty="0" err="1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भी</a:t>
            </a:r>
            <a:r>
              <a:rPr lang="en-US" altLang="x-none" sz="5400" b="0" i="0" u="none" strike="noStrike" kern="0" cap="none" spc="0" baseline="0" dirty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 </a:t>
            </a:r>
            <a:r>
              <a:rPr lang="en-US" altLang="x-none" sz="5400" b="0" i="0" u="none" strike="noStrike" kern="0" cap="none" spc="0" baseline="0" dirty="0" err="1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सूखे</a:t>
            </a:r>
            <a:r>
              <a:rPr lang="en-US" altLang="x-none" sz="5400" b="0" i="0" u="none" strike="noStrike" kern="0" cap="none" spc="0" baseline="0" dirty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 </a:t>
            </a:r>
            <a:r>
              <a:rPr lang="en-US" altLang="x-none" sz="5400" b="0" i="0" u="none" strike="noStrike" kern="0" cap="none" spc="0" baseline="0" dirty="0" err="1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पदार्थ</a:t>
            </a:r>
            <a:r>
              <a:rPr lang="en-US" altLang="x-none" sz="5400" b="0" i="0" u="none" strike="noStrike" kern="0" cap="none" spc="0" baseline="0" dirty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 </a:t>
            </a:r>
            <a:r>
              <a:rPr lang="en-US" altLang="x-none" sz="5400" b="0" i="0" u="none" strike="noStrike" kern="0" cap="none" spc="0" baseline="0" dirty="0" err="1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को</a:t>
            </a:r>
            <a:r>
              <a:rPr lang="en-US" altLang="x-none" sz="5400" b="0" i="0" u="none" strike="noStrike" kern="0" cap="none" spc="0" baseline="0" dirty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 </a:t>
            </a:r>
            <a:r>
              <a:rPr lang="en-US" altLang="x-none" sz="5400" b="0" i="0" u="none" strike="noStrike" kern="0" cap="none" spc="0" baseline="0" dirty="0" err="1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खत्म</a:t>
            </a:r>
            <a:r>
              <a:rPr lang="en-US" altLang="x-none" sz="5400" b="0" i="0" u="none" strike="noStrike" kern="0" cap="none" spc="0" baseline="0" dirty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 </a:t>
            </a:r>
            <a:r>
              <a:rPr lang="en-US" altLang="x-none" sz="5400" b="0" i="0" u="none" strike="noStrike" kern="0" cap="none" spc="0" baseline="0" dirty="0" err="1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करने</a:t>
            </a:r>
            <a:r>
              <a:rPr lang="en-US" altLang="x-none" sz="5400" b="0" i="0" u="none" strike="noStrike" kern="0" cap="none" spc="0" baseline="0" dirty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 </a:t>
            </a:r>
            <a:r>
              <a:rPr lang="en-US" altLang="x-none" sz="5400" b="0" i="0" u="none" strike="noStrike" kern="0" cap="none" spc="0" baseline="0" dirty="0" err="1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के</a:t>
            </a:r>
            <a:r>
              <a:rPr lang="en-US" altLang="x-none" sz="5400" b="0" i="0" u="none" strike="noStrike" kern="0" cap="none" spc="0" baseline="0" dirty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 </a:t>
            </a:r>
            <a:r>
              <a:rPr lang="en-US" altLang="x-none" sz="5400" b="0" i="0" u="none" strike="noStrike" kern="0" cap="none" spc="0" baseline="0" dirty="0" err="1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लिए</a:t>
            </a:r>
            <a:r>
              <a:rPr lang="en-US" altLang="x-none" sz="5400" b="0" i="0" u="none" strike="noStrike" kern="0" cap="none" spc="0" baseline="0" dirty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 </a:t>
            </a:r>
            <a:r>
              <a:rPr lang="en-US" altLang="x-none" sz="5400" b="0" i="0" u="none" strike="noStrike" kern="0" cap="none" spc="0" baseline="0" dirty="0" err="1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दूषित</a:t>
            </a:r>
            <a:r>
              <a:rPr lang="en-US" altLang="x-none" sz="5400" b="0" i="0" u="none" strike="noStrike" kern="0" cap="none" spc="0" baseline="0" dirty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 </a:t>
            </a:r>
            <a:r>
              <a:rPr lang="en-US" altLang="x-none" sz="5400" b="0" i="0" u="none" strike="noStrike" kern="0" cap="none" spc="0" baseline="0" dirty="0" err="1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उपकरणों</a:t>
            </a:r>
            <a:r>
              <a:rPr lang="en-US" altLang="x-none" sz="5400" b="0" i="0" u="none" strike="noStrike" kern="0" cap="none" spc="0" baseline="0" dirty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 </a:t>
            </a:r>
            <a:r>
              <a:rPr lang="en-US" altLang="x-none" sz="5400" b="0" i="0" u="none" strike="noStrike" kern="0" cap="none" spc="0" baseline="0" dirty="0" err="1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को</a:t>
            </a:r>
            <a:r>
              <a:rPr lang="en-US" altLang="x-none" sz="5400" b="0" i="0" u="none" strike="noStrike" kern="0" cap="none" spc="0" baseline="0" dirty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 </a:t>
            </a:r>
            <a:r>
              <a:rPr lang="en-US" altLang="x-none" sz="5400" b="0" i="0" u="none" strike="noStrike" kern="0" cap="none" spc="0" baseline="0" dirty="0" err="1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स्क्रब</a:t>
            </a:r>
            <a:r>
              <a:rPr lang="en-US" altLang="x-none" sz="5400" b="0" i="0" u="none" strike="noStrike" kern="0" cap="none" spc="0" baseline="0" dirty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 </a:t>
            </a:r>
            <a:r>
              <a:rPr lang="en-US" altLang="x-none" sz="5400" b="0" i="0" u="none" strike="noStrike" kern="0" cap="none" spc="0" baseline="0" dirty="0" err="1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करें</a:t>
            </a:r>
            <a:r>
              <a:rPr lang="en-US" altLang="x-none" sz="5400" b="0" i="0" u="none" strike="noStrike" kern="0" cap="none" spc="0" baseline="0" dirty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, </a:t>
            </a:r>
            <a:r>
              <a:rPr lang="en-US" altLang="x-none" sz="5400" b="0" i="0" u="none" strike="noStrike" kern="0" cap="none" spc="0" baseline="0" dirty="0" err="1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फिर</a:t>
            </a:r>
            <a:r>
              <a:rPr lang="en-US" altLang="x-none" sz="5400" b="0" i="0" u="none" strike="noStrike" kern="0" cap="none" spc="0" baseline="0" dirty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 </a:t>
            </a:r>
            <a:r>
              <a:rPr lang="en-US" altLang="x-none" sz="5400" b="0" i="0" u="none" strike="noStrike" kern="0" cap="none" spc="0" baseline="0" dirty="0" err="1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उन्हें</a:t>
            </a:r>
            <a:r>
              <a:rPr lang="en-US" altLang="x-none" sz="5400" b="0" i="0" u="none" strike="noStrike" kern="0" cap="none" spc="0" baseline="0" dirty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 </a:t>
            </a:r>
            <a:r>
              <a:rPr lang="en-US" altLang="x-none" sz="5400" b="0" i="0" u="none" strike="noStrike" kern="0" cap="none" spc="0" baseline="0" dirty="0" err="1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साबुन</a:t>
            </a:r>
            <a:r>
              <a:rPr lang="en-US" altLang="x-none" sz="5400" b="0" i="0" u="none" strike="noStrike" kern="0" cap="none" spc="0" baseline="0" dirty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 </a:t>
            </a:r>
            <a:r>
              <a:rPr lang="en-US" altLang="x-none" sz="5400" b="0" i="0" u="none" strike="noStrike" kern="0" cap="none" spc="0" baseline="0" dirty="0" err="1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और</a:t>
            </a:r>
            <a:r>
              <a:rPr lang="en-US" altLang="x-none" sz="5400" b="0" i="0" u="none" strike="noStrike" kern="0" cap="none" spc="0" baseline="0" dirty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 </a:t>
            </a:r>
            <a:r>
              <a:rPr lang="en-US" altLang="x-none" sz="5400" b="0" i="0" u="none" strike="noStrike" kern="0" cap="none" spc="0" baseline="0" dirty="0" err="1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पानी</a:t>
            </a:r>
            <a:r>
              <a:rPr lang="en-US" altLang="x-none" sz="5400" b="0" i="0" u="none" strike="noStrike" kern="0" cap="none" spc="0" baseline="0" dirty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 </a:t>
            </a:r>
            <a:r>
              <a:rPr lang="en-US" altLang="x-none" sz="5400" b="0" i="0" u="none" strike="noStrike" kern="0" cap="none" spc="0" baseline="0" dirty="0" err="1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से</a:t>
            </a:r>
            <a:r>
              <a:rPr lang="en-US" altLang="x-none" sz="5400" b="0" i="0" u="none" strike="noStrike" kern="0" cap="none" spc="0" baseline="0" dirty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 </a:t>
            </a:r>
            <a:r>
              <a:rPr lang="en-US" altLang="x-none" sz="5400" b="0" i="0" u="none" strike="noStrike" kern="0" cap="none" spc="0" baseline="0" dirty="0" err="1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धो</a:t>
            </a:r>
            <a:r>
              <a:rPr lang="en-US" altLang="x-none" sz="5400" b="0" i="0" u="none" strike="noStrike" kern="0" cap="none" spc="0" baseline="0" dirty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 </a:t>
            </a:r>
            <a:r>
              <a:rPr lang="en-US" altLang="x-none" sz="5400" b="0" i="0" u="none" strike="noStrike" kern="0" cap="none" spc="0" baseline="0" dirty="0" err="1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लें</a:t>
            </a:r>
            <a:r>
              <a:rPr lang="en-US" altLang="x-none" sz="5400" b="0" i="0" u="none" strike="noStrike" kern="0" cap="none" spc="0" baseline="0" dirty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।</a:t>
            </a:r>
            <a:endParaRPr lang="en-US" altLang="zh-CN" sz="5400" b="0" i="0" u="none" strike="noStrike" kern="0" cap="none" spc="0" baseline="0" dirty="0">
              <a:solidFill>
                <a:srgbClr val="000000"/>
              </a:solidFill>
              <a:latin typeface="Open Sans Semibold" charset="0"/>
              <a:ea typeface="Open Sans Semibold" charset="0"/>
              <a:cs typeface="Open Sans Semibold" charset="0"/>
              <a:sym typeface="Open Sans Semibold" charset="0"/>
            </a:endParaRPr>
          </a:p>
          <a:p>
            <a:pPr marL="685800" indent="-685800" algn="l" defTabSz="1896237" eaLnBrk="1" fontAlgn="auto" latinLnBrk="0" hangingPunct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</a:pPr>
            <a:endParaRPr lang="en-US" altLang="zh-CN" sz="5400" b="0" i="0" u="none" strike="noStrike" kern="0" cap="none" spc="0" baseline="0" dirty="0">
              <a:solidFill>
                <a:srgbClr val="000000"/>
              </a:solidFill>
              <a:latin typeface="Open Sans Semibold" charset="0"/>
              <a:ea typeface="Open Sans Semibold" charset="0"/>
              <a:cs typeface="Open Sans Semibold" charset="0"/>
              <a:sym typeface="Open Sans Semibold" charset="0"/>
            </a:endParaRPr>
          </a:p>
          <a:p>
            <a:pPr marL="685800" indent="-685800" algn="l" defTabSz="1896237" eaLnBrk="1" fontAlgn="auto" latinLnBrk="0" hangingPunct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</a:pPr>
            <a:r>
              <a:rPr lang="en-US" altLang="x-none" sz="5400" b="0" i="0" u="none" strike="noStrike" kern="0" cap="none" spc="0" baseline="0" dirty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- </a:t>
            </a:r>
            <a:r>
              <a:rPr lang="en-US" altLang="x-none" sz="5400" b="0" i="0" u="none" strike="noStrike" kern="0" cap="none" spc="0" baseline="0" dirty="0" err="1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उपकरणों</a:t>
            </a:r>
            <a:r>
              <a:rPr lang="en-US" altLang="x-none" sz="5400" b="0" i="0" u="none" strike="noStrike" kern="0" cap="none" spc="0" baseline="0" dirty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 </a:t>
            </a:r>
            <a:r>
              <a:rPr lang="en-US" altLang="x-none" sz="5400" b="0" i="0" u="none" strike="noStrike" kern="0" cap="none" spc="0" baseline="0" dirty="0" err="1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को</a:t>
            </a:r>
            <a:r>
              <a:rPr lang="en-US" altLang="x-none" sz="5400" b="0" i="0" u="none" strike="noStrike" kern="0" cap="none" spc="0" baseline="0" dirty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 10% </a:t>
            </a:r>
            <a:r>
              <a:rPr lang="en-US" altLang="x-none" sz="5400" b="0" i="0" u="none" strike="noStrike" kern="0" cap="none" spc="0" baseline="0" dirty="0" err="1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ब्लीच</a:t>
            </a:r>
            <a:r>
              <a:rPr lang="en-US" altLang="x-none" sz="5400" b="0" i="0" u="none" strike="noStrike" kern="0" cap="none" spc="0" baseline="0" dirty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 </a:t>
            </a:r>
            <a:r>
              <a:rPr lang="en-US" altLang="x-none" sz="5400" b="0" i="0" u="none" strike="noStrike" kern="0" cap="none" spc="0" baseline="0" dirty="0" err="1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और</a:t>
            </a:r>
            <a:r>
              <a:rPr lang="en-US" altLang="x-none" sz="5400" b="0" i="0" u="none" strike="noStrike" kern="0" cap="none" spc="0" baseline="0" dirty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 </a:t>
            </a:r>
            <a:r>
              <a:rPr lang="en-US" altLang="x-none" sz="5400" b="0" i="0" u="none" strike="noStrike" kern="0" cap="none" spc="0" baseline="0" dirty="0" err="1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पानी</a:t>
            </a:r>
            <a:r>
              <a:rPr lang="en-US" altLang="x-none" sz="5400" b="0" i="0" u="none" strike="noStrike" kern="0" cap="none" spc="0" baseline="0" dirty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 </a:t>
            </a:r>
            <a:r>
              <a:rPr lang="en-US" altLang="x-none" sz="5400" b="0" i="0" u="none" strike="noStrike" kern="0" cap="none" spc="0" baseline="0" dirty="0" err="1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के</a:t>
            </a:r>
            <a:r>
              <a:rPr lang="en-US" altLang="x-none" sz="5400" b="0" i="0" u="none" strike="noStrike" kern="0" cap="none" spc="0" baseline="0" dirty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 </a:t>
            </a:r>
            <a:r>
              <a:rPr lang="en-US" altLang="x-none" sz="5400" b="0" i="0" u="none" strike="noStrike" kern="0" cap="none" spc="0" baseline="0" dirty="0" err="1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घोल</a:t>
            </a:r>
            <a:r>
              <a:rPr lang="en-US" altLang="x-none" sz="5400" b="0" i="0" u="none" strike="noStrike" kern="0" cap="none" spc="0" baseline="0" dirty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 </a:t>
            </a:r>
            <a:r>
              <a:rPr lang="en-US" altLang="x-none" sz="5400" b="0" i="0" u="none" strike="noStrike" kern="0" cap="none" spc="0" baseline="0" dirty="0" err="1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में</a:t>
            </a:r>
            <a:r>
              <a:rPr lang="en-US" altLang="x-none" sz="5400" b="0" i="0" u="none" strike="noStrike" kern="0" cap="none" spc="0" baseline="0" dirty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 10 </a:t>
            </a:r>
            <a:r>
              <a:rPr lang="en-US" altLang="x-none" sz="5400" b="0" i="0" u="none" strike="noStrike" kern="0" cap="none" spc="0" baseline="0" dirty="0" err="1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मिनट</a:t>
            </a:r>
            <a:r>
              <a:rPr lang="en-US" altLang="x-none" sz="5400" b="0" i="0" u="none" strike="noStrike" kern="0" cap="none" spc="0" baseline="0" dirty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 </a:t>
            </a:r>
            <a:r>
              <a:rPr lang="en-US" altLang="x-none" sz="5400" b="0" i="0" u="none" strike="noStrike" kern="0" cap="none" spc="0" baseline="0" dirty="0" err="1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के</a:t>
            </a:r>
            <a:r>
              <a:rPr lang="en-US" altLang="x-none" sz="5400" b="0" i="0" u="none" strike="noStrike" kern="0" cap="none" spc="0" baseline="0" dirty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 </a:t>
            </a:r>
            <a:r>
              <a:rPr lang="en-US" altLang="x-none" sz="5400" b="0" i="0" u="none" strike="noStrike" kern="0" cap="none" spc="0" baseline="0" dirty="0" err="1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लिए</a:t>
            </a:r>
            <a:r>
              <a:rPr lang="en-US" altLang="x-none" sz="5400" b="0" i="0" u="none" strike="noStrike" kern="0" cap="none" spc="0" baseline="0" dirty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 </a:t>
            </a:r>
            <a:r>
              <a:rPr lang="en-US" altLang="x-none" sz="5400" b="0" i="0" u="none" strike="noStrike" kern="0" cap="none" spc="0" baseline="0" dirty="0" err="1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भिगोएँ</a:t>
            </a:r>
            <a:r>
              <a:rPr lang="en-US" altLang="x-none" sz="5400" b="0" i="0" u="none" strike="noStrike" kern="0" cap="none" spc="0" baseline="0" dirty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, </a:t>
            </a:r>
            <a:r>
              <a:rPr lang="en-US" altLang="x-none" sz="5400" b="0" i="0" u="none" strike="noStrike" kern="0" cap="none" spc="0" baseline="0" dirty="0" err="1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फिर</a:t>
            </a:r>
            <a:r>
              <a:rPr lang="en-US" altLang="x-none" sz="5400" b="0" i="0" u="none" strike="noStrike" kern="0" cap="none" spc="0" baseline="0" dirty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 </a:t>
            </a:r>
            <a:r>
              <a:rPr lang="en-US" altLang="x-none" sz="5400" b="0" i="0" u="none" strike="noStrike" kern="0" cap="none" spc="0" baseline="0" dirty="0" err="1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उन्हें</a:t>
            </a:r>
            <a:r>
              <a:rPr lang="en-US" altLang="x-none" sz="5400" b="0" i="0" u="none" strike="noStrike" kern="0" cap="none" spc="0" baseline="0" dirty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 </a:t>
            </a:r>
            <a:r>
              <a:rPr lang="en-US" altLang="x-none" sz="5400" b="0" i="0" u="none" strike="noStrike" kern="0" cap="none" spc="0" baseline="0" dirty="0" err="1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सुखा</a:t>
            </a:r>
            <a:r>
              <a:rPr lang="en-US" altLang="x-none" sz="5400" b="0" i="0" u="none" strike="noStrike" kern="0" cap="none" spc="0" baseline="0" dirty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 </a:t>
            </a:r>
            <a:r>
              <a:rPr lang="en-US" altLang="x-none" sz="5400" b="0" i="0" u="none" strike="noStrike" kern="0" cap="none" spc="0" baseline="0" dirty="0" err="1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लें</a:t>
            </a:r>
            <a:r>
              <a:rPr lang="en-US" altLang="x-none" sz="5400" b="0" i="0" u="none" strike="noStrike" kern="0" cap="none" spc="0" baseline="0" dirty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।</a:t>
            </a:r>
            <a:endParaRPr lang="en-US" altLang="zh-CN" sz="5400" b="0" i="0" u="none" strike="noStrike" kern="0" cap="none" spc="0" baseline="0" dirty="0">
              <a:solidFill>
                <a:srgbClr val="000000"/>
              </a:solidFill>
              <a:latin typeface="Open Sans Semibold" charset="0"/>
              <a:ea typeface="Open Sans Semibold" charset="0"/>
              <a:cs typeface="Open Sans Semibold" charset="0"/>
              <a:sym typeface="Open Sans Semibold" charset="0"/>
            </a:endParaRPr>
          </a:p>
          <a:p>
            <a:pPr marL="685800" indent="-685800" algn="l" defTabSz="1896237" eaLnBrk="1" fontAlgn="auto" latinLnBrk="0" hangingPunct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</a:pPr>
            <a:endParaRPr lang="en-US" altLang="zh-CN" sz="5400" b="0" i="0" u="none" strike="noStrike" kern="0" cap="none" spc="0" baseline="0" dirty="0">
              <a:solidFill>
                <a:srgbClr val="000000"/>
              </a:solidFill>
              <a:latin typeface="Open Sans Semibold" charset="0"/>
              <a:ea typeface="Open Sans Semibold" charset="0"/>
              <a:cs typeface="Open Sans Semibold" charset="0"/>
              <a:sym typeface="Open Sans Semibold" charset="0"/>
            </a:endParaRPr>
          </a:p>
          <a:p>
            <a:pPr marL="685800" indent="-685800" defTabSz="1896237">
              <a:lnSpc>
                <a:spcPct val="110000"/>
              </a:lnSpc>
              <a:spcBef>
                <a:spcPts val="1000"/>
              </a:spcBef>
              <a:buSzPct val="100000"/>
              <a:buFont typeface="Arial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</a:pPr>
            <a:r>
              <a:rPr lang="en-US" altLang="x-none" sz="5400" b="0" i="0" u="none" strike="noStrike" kern="0" cap="none" spc="0" baseline="0" dirty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- </a:t>
            </a:r>
            <a:r>
              <a:rPr lang="en-US" altLang="x-none" sz="5400" b="0" i="0" u="none" strike="noStrike" kern="0" cap="none" spc="0" baseline="0" dirty="0" err="1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यूनिट</a:t>
            </a:r>
            <a:r>
              <a:rPr lang="en-US" altLang="x-none" sz="5400" b="0" i="0" u="none" strike="noStrike" kern="0" cap="none" spc="0" baseline="0" dirty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 </a:t>
            </a:r>
            <a:r>
              <a:rPr lang="en-US" altLang="x-none" sz="5400" b="0" i="0" u="none" strike="noStrike" kern="0" cap="none" spc="0" baseline="0" dirty="0" err="1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पर</a:t>
            </a:r>
            <a:r>
              <a:rPr lang="en-US" altLang="x-none" sz="5400" b="0" i="0" u="none" strike="noStrike" kern="0" cap="none" spc="0" baseline="0" dirty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 </a:t>
            </a:r>
            <a:r>
              <a:rPr lang="en-US" altLang="x-none" sz="5400" b="0" i="0" u="none" strike="noStrike" kern="0" cap="none" spc="0" baseline="0" dirty="0" err="1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उपकरणों</a:t>
            </a:r>
            <a:r>
              <a:rPr lang="en-US" altLang="x-none" sz="5400" b="0" i="0" u="none" strike="noStrike" kern="0" cap="none" spc="0" baseline="0" dirty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 </a:t>
            </a:r>
            <a:r>
              <a:rPr lang="en-US" altLang="x-none" sz="5400" b="0" i="0" u="none" strike="noStrike" kern="0" cap="none" spc="0" baseline="0" dirty="0" err="1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और</a:t>
            </a:r>
            <a:r>
              <a:rPr lang="en-US" altLang="x-none" sz="5400" b="0" i="0" u="none" strike="noStrike" kern="0" cap="none" spc="0" baseline="0" dirty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 </a:t>
            </a:r>
            <a:r>
              <a:rPr lang="en-US" altLang="x-none" sz="5400" b="0" i="0" u="none" strike="noStrike" kern="0" cap="none" spc="0" baseline="0" dirty="0" err="1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दवा</a:t>
            </a:r>
            <a:r>
              <a:rPr lang="en-US" altLang="x-none" sz="5400" b="0" i="0" u="none" strike="noStrike" kern="0" cap="none" spc="0" baseline="0" dirty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 </a:t>
            </a:r>
            <a:r>
              <a:rPr lang="hi-IN" sz="5400" dirty="0"/>
              <a:t>की</a:t>
            </a:r>
            <a:r>
              <a:rPr lang="en-US" altLang="x-none" sz="5400" b="0" i="0" u="none" strike="noStrike" kern="0" cap="none" spc="0" baseline="0" dirty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 </a:t>
            </a:r>
            <a:r>
              <a:rPr lang="hi-IN" sz="5400" dirty="0"/>
              <a:t>आपूर्ति करें</a:t>
            </a:r>
            <a:endParaRPr lang="en-US" altLang="zh-CN" sz="5400" b="0" i="0" u="none" strike="noStrike" kern="0" cap="none" spc="0" baseline="0" dirty="0">
              <a:solidFill>
                <a:srgbClr val="000000"/>
              </a:solidFill>
              <a:latin typeface="Open Sans Semibold" charset="0"/>
              <a:ea typeface="Open Sans Semibold" charset="0"/>
              <a:cs typeface="Open Sans Semibold" charset="0"/>
              <a:sym typeface="Open Sans Semibold" charset="0"/>
            </a:endParaRPr>
          </a:p>
        </p:txBody>
      </p:sp>
      <p:sp>
        <p:nvSpPr>
          <p:cNvPr id="1048652" name="Rectangle"/>
          <p:cNvSpPr/>
          <p:nvPr/>
        </p:nvSpPr>
        <p:spPr>
          <a:xfrm>
            <a:off x="1015999" y="13512801"/>
            <a:ext cx="3815338" cy="203199"/>
          </a:xfrm>
          <a:prstGeom prst="rect">
            <a:avLst/>
          </a:prstGeom>
          <a:solidFill>
            <a:srgbClr val="585756"/>
          </a:solidFill>
          <a:ln w="12700" cap="flat" cmpd="sng">
            <a:noFill/>
            <a:prstDash val="solid"/>
            <a:miter/>
          </a:ln>
        </p:spPr>
      </p:sp>
      <p:sp>
        <p:nvSpPr>
          <p:cNvPr id="1048653" name="Rectangle"/>
          <p:cNvSpPr/>
          <p:nvPr/>
        </p:nvSpPr>
        <p:spPr>
          <a:xfrm>
            <a:off x="21437178" y="12813337"/>
            <a:ext cx="1578966" cy="601067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none" lIns="78283" tIns="78283" rIns="78283" bIns="78283" anchor="t" anchorCtr="0">
            <a:prstTxWarp prst="textNoShape">
              <a:avLst/>
            </a:prstTxWarp>
            <a:spAutoFit/>
          </a:bodyPr>
          <a:lstStyle/>
          <a:p>
            <a:pPr marL="0" indent="0" algn="ctr" defTabSz="2438400" eaLnBrk="1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altLang="zh-CN" sz="3000" b="1" i="0" u="none" strike="noStrike" kern="0" cap="none" spc="0" baseline="0">
                <a:solidFill>
                  <a:srgbClr val="535353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PPT 20 -</a:t>
            </a:r>
            <a:endParaRPr lang="zh-CN" altLang="en-US" sz="3000" b="1" i="0" u="none" strike="noStrike" kern="0" cap="none" spc="0" baseline="0">
              <a:solidFill>
                <a:srgbClr val="535353"/>
              </a:solidFill>
              <a:latin typeface="Open Sans" charset="0"/>
              <a:ea typeface="Open Sans" charset="0"/>
              <a:cs typeface="Open Sans" charset="0"/>
              <a:sym typeface="Open Sans" charset="0"/>
            </a:endParaRPr>
          </a:p>
        </p:txBody>
      </p:sp>
      <p:sp>
        <p:nvSpPr>
          <p:cNvPr id="1048654" name="Rectangle"/>
          <p:cNvSpPr/>
          <p:nvPr/>
        </p:nvSpPr>
        <p:spPr>
          <a:xfrm>
            <a:off x="21539200" y="13512801"/>
            <a:ext cx="1879600" cy="203199"/>
          </a:xfrm>
          <a:prstGeom prst="rect">
            <a:avLst/>
          </a:prstGeom>
          <a:solidFill>
            <a:srgbClr val="585756"/>
          </a:solidFill>
          <a:ln w="12700" cap="flat" cmpd="sng">
            <a:noFill/>
            <a:prstDash val="solid"/>
            <a:miter/>
          </a:ln>
        </p:spPr>
      </p:sp>
      <p:sp>
        <p:nvSpPr>
          <p:cNvPr id="1048655" name="Rectangle"/>
          <p:cNvSpPr>
            <a:spLocks noGrp="1"/>
          </p:cNvSpPr>
          <p:nvPr>
            <p:ph type="sldNum" idx="2"/>
          </p:nvPr>
        </p:nvSpPr>
        <p:spPr>
          <a:xfrm>
            <a:off x="22920940" y="12813337"/>
            <a:ext cx="720196" cy="699461"/>
          </a:xfrm>
          <a:prstGeom prst="rect">
            <a:avLst/>
          </a:prstGeom>
          <a:noFill/>
          <a:ln cap="flat" cmpd="sng">
            <a:noFill/>
            <a:prstDash val="solid"/>
            <a:miter/>
          </a:ln>
        </p:spPr>
        <p:txBody>
          <a:bodyPr vert="horz" wrap="none" lIns="91440" tIns="45720" rIns="91440" bIns="45720" anchor="t" anchorCtr="0">
            <a:prstTxWarp prst="textNoShape">
              <a:avLst/>
            </a:prstTxWarp>
          </a:bodyPr>
          <a:lstStyle/>
          <a:p>
            <a:pPr marL="0" indent="0" algn="ctr" defTabSz="1662429" eaLnBrk="1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fld id="{CAD2D6BD-DE1B-4B5F-8B41-2702339687B9}" type="slidenum">
              <a:rPr lang="en-US" altLang="zh-CN" sz="3000" b="1" i="0" u="none" strike="noStrike" kern="0" cap="none" spc="0" baseline="0">
                <a:solidFill>
                  <a:srgbClr val="535353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8</a:t>
            </a:fld>
            <a:endParaRPr lang="zh-CN" altLang="en-US" sz="3000" b="1" i="0" u="none" strike="noStrike" kern="0" cap="none" spc="0" baseline="0">
              <a:solidFill>
                <a:srgbClr val="535353"/>
              </a:solidFill>
              <a:latin typeface="Open Sans" charset="0"/>
              <a:ea typeface="Open Sans" charset="0"/>
              <a:cs typeface="Open Sans" charset="0"/>
              <a:sym typeface="Open Sans" charset="0"/>
            </a:endParaRPr>
          </a:p>
        </p:txBody>
      </p:sp>
      <p:pic>
        <p:nvPicPr>
          <p:cNvPr id="2097170" name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716546" y="225392"/>
            <a:ext cx="2231141" cy="2428598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2097171" name="Image" descr="A logo with text on it  AI-generated content may be incorrect.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0720" y="50560"/>
            <a:ext cx="3258094" cy="2137626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sp>
        <p:nvSpPr>
          <p:cNvPr id="1048656" name="Rectangle"/>
          <p:cNvSpPr/>
          <p:nvPr/>
        </p:nvSpPr>
        <p:spPr>
          <a:xfrm>
            <a:off x="742863" y="2812493"/>
            <a:ext cx="7113118" cy="956666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78283" tIns="78283" rIns="78283" bIns="78283" anchor="t" anchorCtr="0">
            <a:prstTxWarp prst="textNoShape">
              <a:avLst/>
            </a:prstTxWarp>
            <a:spAutoFit/>
          </a:bodyPr>
          <a:lstStyle/>
          <a:p>
            <a:pPr marL="0" indent="0" algn="l" defTabSz="1896237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x-none" altLang="en-US" sz="5400" b="1" i="0" u="none" strike="noStrike" kern="0" cap="all" spc="0" baseline="0">
                <a:solidFill>
                  <a:srgbClr val="C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परिशोधन</a:t>
            </a:r>
            <a:endParaRPr lang="zh-CN" altLang="en-US" sz="4800" b="1" i="0" u="none" strike="noStrike" kern="0" cap="all" spc="0" baseline="0">
              <a:solidFill>
                <a:srgbClr val="C00000"/>
              </a:solidFill>
              <a:latin typeface="Open Sans" charset="0"/>
              <a:ea typeface="Open Sans" charset="0"/>
              <a:cs typeface="Open Sans" charset="0"/>
              <a:sym typeface="Open Sans" charset="0"/>
            </a:endParaRPr>
          </a:p>
        </p:txBody>
      </p:sp>
      <p:sp>
        <p:nvSpPr>
          <p:cNvPr id="1048657" name="Rectangle"/>
          <p:cNvSpPr/>
          <p:nvPr/>
        </p:nvSpPr>
        <p:spPr>
          <a:xfrm>
            <a:off x="742863" y="4250403"/>
            <a:ext cx="7079154" cy="75184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  <a:scene3d>
            <a:camera prst="legacyObliqueFront"/>
            <a:lightRig rig="legacyFlat4" dir="r"/>
          </a:scene3d>
          <a:sp3d prstMaterial="legacyMatte">
            <a:bevelT w="13500" h="13500" prst="angle"/>
            <a:bevelB w="13500" h="13500" prst="angle"/>
          </a:sp3d>
        </p:spPr>
        <p:txBody>
          <a:bodyPr vert="horz" wrap="square" lIns="91440" tIns="45720" rIns="91440" bIns="45720" anchor="t" anchorCtr="0">
            <a:prstTxWarp prst="textNoShape">
              <a:avLst/>
            </a:prstTxWarp>
            <a:spAutoFit/>
          </a:bodyPr>
          <a:lstStyle/>
          <a:p>
            <a:pPr marL="0" indent="0" algn="l" defTabSz="1662429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x-none" altLang="zh-CN" sz="4400" b="0" i="0" u="none" strike="noStrike" kern="0" cap="none" spc="0" baseline="0">
                <a:solidFill>
                  <a:srgbClr val="C00000"/>
                </a:solidFill>
                <a:latin typeface="OpenSans-Semibold" charset="0"/>
                <a:ea typeface="Arial" charset="0"/>
                <a:cs typeface="Arial" charset="0"/>
                <a:sym typeface="Arial" charset="0"/>
              </a:rPr>
              <a:t>वाद्ययंत्र</a:t>
            </a:r>
            <a:endParaRPr lang="en-US" altLang="zh-CN" sz="4400" b="0" i="0" u="none" strike="noStrike" kern="0" cap="none" spc="0" baseline="0">
              <a:solidFill>
                <a:srgbClr val="C00000"/>
              </a:solidFill>
              <a:latin typeface="Arial" charset="0"/>
              <a:ea typeface="Arial" charset="0"/>
              <a:cs typeface="Arial" charset="0"/>
              <a:sym typeface="Arial" charset="0"/>
            </a:endParaRPr>
          </a:p>
        </p:txBody>
      </p:sp>
      <p:pic>
        <p:nvPicPr>
          <p:cNvPr id="13" name="Image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15999" y="12813337"/>
            <a:ext cx="3686352" cy="6772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14" name="Image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635824" y="12749296"/>
            <a:ext cx="3686352" cy="6772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306" y="-34941"/>
            <a:ext cx="3379694" cy="255954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3630706" cy="255954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Rectangle"/>
          <p:cNvSpPr/>
          <p:nvPr/>
        </p:nvSpPr>
        <p:spPr>
          <a:xfrm>
            <a:off x="8167732" y="0"/>
            <a:ext cx="16216270" cy="12505765"/>
          </a:xfrm>
          <a:prstGeom prst="rect">
            <a:avLst/>
          </a:prstGeom>
          <a:solidFill>
            <a:srgbClr val="FDEADA"/>
          </a:solidFill>
          <a:ln w="12700" cap="flat" cmpd="sng">
            <a:noFill/>
            <a:prstDash val="solid"/>
            <a:miter/>
          </a:ln>
        </p:spPr>
        <p:txBody>
          <a:bodyPr/>
          <a:lstStyle/>
          <a:p>
            <a:r>
              <a:rPr lang="zh-CN" altLang="en-US"/>
              <a:t>
</a:t>
            </a:r>
          </a:p>
        </p:txBody>
      </p:sp>
      <p:sp>
        <p:nvSpPr>
          <p:cNvPr id="1048659" name="Rectangle"/>
          <p:cNvSpPr/>
          <p:nvPr/>
        </p:nvSpPr>
        <p:spPr>
          <a:xfrm>
            <a:off x="1015999" y="13512801"/>
            <a:ext cx="3815338" cy="203199"/>
          </a:xfrm>
          <a:prstGeom prst="rect">
            <a:avLst/>
          </a:prstGeom>
          <a:solidFill>
            <a:srgbClr val="585756"/>
          </a:solidFill>
          <a:ln w="12700" cap="flat" cmpd="sng">
            <a:noFill/>
            <a:prstDash val="solid"/>
            <a:miter/>
          </a:ln>
        </p:spPr>
      </p:sp>
      <p:sp>
        <p:nvSpPr>
          <p:cNvPr id="1048660" name="Rectangle"/>
          <p:cNvSpPr/>
          <p:nvPr/>
        </p:nvSpPr>
        <p:spPr>
          <a:xfrm>
            <a:off x="8661266" y="4716207"/>
            <a:ext cx="14979871" cy="391794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50800" tIns="50800" rIns="50800" bIns="50800" anchor="t" anchorCtr="0">
            <a:prstTxWarp prst="textNoShape">
              <a:avLst/>
            </a:prstTxWarp>
            <a:spAutoFit/>
          </a:bodyPr>
          <a:lstStyle/>
          <a:p>
            <a:pPr marL="857250" indent="-857250" algn="l" defTabSz="1896237" eaLnBrk="1" fontAlgn="auto" latinLnBrk="0" hangingPunct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Font typeface="Arial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</a:pPr>
            <a:r>
              <a:rPr lang="x-none" altLang="zh-CN" sz="7200" b="0" i="0" u="none" strike="noStrike" kern="0" cap="none" spc="0" baseline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हाथ</a:t>
            </a:r>
            <a:endParaRPr lang="en-US" altLang="zh-CN" sz="7200" b="0" i="0" u="none" strike="noStrike" kern="0" cap="none" spc="0" baseline="0">
              <a:solidFill>
                <a:srgbClr val="000000"/>
              </a:solidFill>
              <a:latin typeface="Open Sans Semibold" charset="0"/>
              <a:ea typeface="Open Sans Semibold" charset="0"/>
              <a:cs typeface="Open Sans Semibold" charset="0"/>
              <a:sym typeface="Open Sans Semibold" charset="0"/>
            </a:endParaRPr>
          </a:p>
          <a:p>
            <a:pPr marL="857250" indent="-857250" algn="l" defTabSz="1896237" eaLnBrk="1" fontAlgn="auto" latinLnBrk="0" hangingPunct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Font typeface="Arial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</a:pPr>
            <a:r>
              <a:rPr lang="x-none" altLang="zh-CN" sz="7200" b="0" i="0" u="none" strike="noStrike" kern="0" cap="none" spc="0" baseline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कोट आदि</a:t>
            </a:r>
            <a:endParaRPr lang="en-US" altLang="zh-CN" sz="7200" b="0" i="0" u="none" strike="noStrike" kern="0" cap="none" spc="0" baseline="0">
              <a:solidFill>
                <a:srgbClr val="000000"/>
              </a:solidFill>
              <a:latin typeface="Open Sans Semibold" charset="0"/>
              <a:ea typeface="Open Sans Semibold" charset="0"/>
              <a:cs typeface="Open Sans Semibold" charset="0"/>
              <a:sym typeface="Open Sans Semibold" charset="0"/>
            </a:endParaRPr>
          </a:p>
          <a:p>
            <a:pPr marL="857250" indent="-857250" algn="l" defTabSz="1896237" eaLnBrk="1" fontAlgn="auto" latinLnBrk="0" hangingPunct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Font typeface="Arial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</a:pPr>
            <a:r>
              <a:rPr lang="en-US" altLang="x-none" sz="7200" b="0" i="0" u="none" strike="noStrike" kern="0" cap="none" spc="0" baseline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 </a:t>
            </a:r>
            <a:r>
              <a:rPr lang="x-none" altLang="x-none" sz="7200" b="0" i="0" u="none" strike="noStrike" kern="0" cap="none" spc="0" baseline="0">
                <a:solidFill>
                  <a:srgbClr val="000000"/>
                </a:solidFill>
                <a:latin typeface="Open Sans Semibold" charset="0"/>
                <a:ea typeface="Open Sans Semibold" charset="0"/>
                <a:cs typeface="Open Sans Semibold" charset="0"/>
                <a:sym typeface="Open Sans Semibold" charset="0"/>
              </a:rPr>
              <a:t>जूते</a:t>
            </a:r>
            <a:endParaRPr lang="en-US" altLang="zh-CN" sz="7200" b="0" i="0" u="none" strike="noStrike" kern="0" cap="none" spc="0" baseline="0">
              <a:solidFill>
                <a:srgbClr val="000000"/>
              </a:solidFill>
              <a:latin typeface="Open Sans Semibold" charset="0"/>
              <a:ea typeface="Open Sans Semibold" charset="0"/>
              <a:cs typeface="Open Sans Semibold" charset="0"/>
              <a:sym typeface="Open Sans Semibold" charset="0"/>
            </a:endParaRPr>
          </a:p>
        </p:txBody>
      </p:sp>
      <p:sp>
        <p:nvSpPr>
          <p:cNvPr id="1048661" name="Rectangle"/>
          <p:cNvSpPr/>
          <p:nvPr/>
        </p:nvSpPr>
        <p:spPr>
          <a:xfrm>
            <a:off x="1015999" y="13512801"/>
            <a:ext cx="3815338" cy="203199"/>
          </a:xfrm>
          <a:prstGeom prst="rect">
            <a:avLst/>
          </a:prstGeom>
          <a:solidFill>
            <a:srgbClr val="585756"/>
          </a:solidFill>
          <a:ln w="12700" cap="flat" cmpd="sng">
            <a:noFill/>
            <a:prstDash val="solid"/>
            <a:miter/>
          </a:ln>
        </p:spPr>
      </p:sp>
      <p:sp>
        <p:nvSpPr>
          <p:cNvPr id="1048662" name="Rectangle"/>
          <p:cNvSpPr/>
          <p:nvPr/>
        </p:nvSpPr>
        <p:spPr>
          <a:xfrm>
            <a:off x="21437178" y="12813337"/>
            <a:ext cx="1578966" cy="601067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none" lIns="78283" tIns="78283" rIns="78283" bIns="78283" anchor="t" anchorCtr="0">
            <a:prstTxWarp prst="textNoShape">
              <a:avLst/>
            </a:prstTxWarp>
            <a:spAutoFit/>
          </a:bodyPr>
          <a:lstStyle/>
          <a:p>
            <a:pPr marL="0" indent="0" algn="ctr" defTabSz="2438400" eaLnBrk="1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altLang="zh-CN" sz="3000" b="1" i="0" u="none" strike="noStrike" kern="0" cap="none" spc="0" baseline="0">
                <a:solidFill>
                  <a:srgbClr val="535353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PPT 20 -</a:t>
            </a:r>
            <a:endParaRPr lang="zh-CN" altLang="en-US" sz="3000" b="1" i="0" u="none" strike="noStrike" kern="0" cap="none" spc="0" baseline="0">
              <a:solidFill>
                <a:srgbClr val="535353"/>
              </a:solidFill>
              <a:latin typeface="Open Sans" charset="0"/>
              <a:ea typeface="Open Sans" charset="0"/>
              <a:cs typeface="Open Sans" charset="0"/>
              <a:sym typeface="Open Sans" charset="0"/>
            </a:endParaRPr>
          </a:p>
        </p:txBody>
      </p:sp>
      <p:sp>
        <p:nvSpPr>
          <p:cNvPr id="1048663" name="Rectangle"/>
          <p:cNvSpPr/>
          <p:nvPr/>
        </p:nvSpPr>
        <p:spPr>
          <a:xfrm>
            <a:off x="21539200" y="13512801"/>
            <a:ext cx="1879600" cy="203199"/>
          </a:xfrm>
          <a:prstGeom prst="rect">
            <a:avLst/>
          </a:prstGeom>
          <a:solidFill>
            <a:srgbClr val="585756"/>
          </a:solidFill>
          <a:ln w="12700" cap="flat" cmpd="sng">
            <a:noFill/>
            <a:prstDash val="solid"/>
            <a:miter/>
          </a:ln>
        </p:spPr>
      </p:sp>
      <p:sp>
        <p:nvSpPr>
          <p:cNvPr id="1048664" name="Rectangle"/>
          <p:cNvSpPr>
            <a:spLocks noGrp="1"/>
          </p:cNvSpPr>
          <p:nvPr>
            <p:ph type="sldNum" idx="2"/>
          </p:nvPr>
        </p:nvSpPr>
        <p:spPr>
          <a:xfrm>
            <a:off x="22920940" y="12813337"/>
            <a:ext cx="720196" cy="699461"/>
          </a:xfrm>
          <a:prstGeom prst="rect">
            <a:avLst/>
          </a:prstGeom>
          <a:noFill/>
          <a:ln cap="flat" cmpd="sng">
            <a:noFill/>
            <a:prstDash val="solid"/>
            <a:miter/>
          </a:ln>
        </p:spPr>
        <p:txBody>
          <a:bodyPr vert="horz" wrap="none" lIns="91440" tIns="45720" rIns="91440" bIns="45720" anchor="t" anchorCtr="0">
            <a:prstTxWarp prst="textNoShape">
              <a:avLst/>
            </a:prstTxWarp>
          </a:bodyPr>
          <a:lstStyle/>
          <a:p>
            <a:pPr marL="0" indent="0" algn="ctr" defTabSz="1662429" eaLnBrk="1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fld id="{CAD2D6BD-DE1B-4B5F-8B41-2702339687B9}" type="slidenum">
              <a:rPr lang="en-US" altLang="zh-CN" sz="3000" b="1" i="0" u="none" strike="noStrike" kern="0" cap="none" spc="0" baseline="0">
                <a:solidFill>
                  <a:srgbClr val="535353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9</a:t>
            </a:fld>
            <a:endParaRPr lang="zh-CN" altLang="en-US" sz="3000" b="1" i="0" u="none" strike="noStrike" kern="0" cap="none" spc="0" baseline="0">
              <a:solidFill>
                <a:srgbClr val="535353"/>
              </a:solidFill>
              <a:latin typeface="Open Sans" charset="0"/>
              <a:ea typeface="Open Sans" charset="0"/>
              <a:cs typeface="Open Sans" charset="0"/>
              <a:sym typeface="Open Sans" charset="0"/>
            </a:endParaRPr>
          </a:p>
        </p:txBody>
      </p:sp>
      <p:pic>
        <p:nvPicPr>
          <p:cNvPr id="2097172" name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716546" y="225392"/>
            <a:ext cx="2231141" cy="2428598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2097173" name="Image" descr="A logo with text on it  AI-generated content may be incorrect.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0720" y="50560"/>
            <a:ext cx="3258094" cy="2137626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sp>
        <p:nvSpPr>
          <p:cNvPr id="1048665" name="Rectangle"/>
          <p:cNvSpPr/>
          <p:nvPr/>
        </p:nvSpPr>
        <p:spPr>
          <a:xfrm>
            <a:off x="742863" y="2812493"/>
            <a:ext cx="7113118" cy="956666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78283" tIns="78283" rIns="78283" bIns="78283" anchor="t" anchorCtr="0">
            <a:prstTxWarp prst="textNoShape">
              <a:avLst/>
            </a:prstTxWarp>
            <a:spAutoFit/>
          </a:bodyPr>
          <a:lstStyle/>
          <a:p>
            <a:pPr marL="0" indent="0" algn="l" defTabSz="1896237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x-none" altLang="en-US" sz="5400" b="1" i="0" u="none" strike="noStrike" kern="0" cap="all" spc="0" baseline="0">
                <a:solidFill>
                  <a:srgbClr val="C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परिशोधन</a:t>
            </a:r>
            <a:endParaRPr lang="zh-CN" altLang="en-US" sz="4800" b="1" i="0" u="none" strike="noStrike" kern="0" cap="all" spc="0" baseline="0">
              <a:solidFill>
                <a:srgbClr val="C00000"/>
              </a:solidFill>
              <a:latin typeface="Open Sans" charset="0"/>
              <a:ea typeface="Open Sans" charset="0"/>
              <a:cs typeface="Open Sans" charset="0"/>
              <a:sym typeface="Open Sans" charset="0"/>
            </a:endParaRPr>
          </a:p>
        </p:txBody>
      </p:sp>
      <p:sp>
        <p:nvSpPr>
          <p:cNvPr id="1048666" name="Rectangle"/>
          <p:cNvSpPr/>
          <p:nvPr/>
        </p:nvSpPr>
        <p:spPr>
          <a:xfrm>
            <a:off x="742863" y="4250403"/>
            <a:ext cx="7079154" cy="75184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  <a:scene3d>
            <a:camera prst="legacyObliqueFront"/>
            <a:lightRig rig="legacyFlat4" dir="r"/>
          </a:scene3d>
          <a:sp3d prstMaterial="legacyMatte">
            <a:bevelT w="13500" h="13500" prst="angle"/>
            <a:bevelB w="13500" h="13500" prst="angle"/>
          </a:sp3d>
        </p:spPr>
        <p:txBody>
          <a:bodyPr vert="horz" wrap="square" lIns="91440" tIns="45720" rIns="91440" bIns="45720" anchor="t" anchorCtr="0">
            <a:prstTxWarp prst="textNoShape">
              <a:avLst/>
            </a:prstTxWarp>
            <a:spAutoFit/>
          </a:bodyPr>
          <a:lstStyle/>
          <a:p>
            <a:pPr marL="0" indent="0" algn="l" defTabSz="1662429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x-none" altLang="zh-CN" sz="4400" b="0" i="0" u="none" strike="noStrike" kern="0" cap="none" spc="0" baseline="0">
                <a:solidFill>
                  <a:srgbClr val="C00000"/>
                </a:solidFill>
                <a:latin typeface="OpenSans-Semibold" charset="0"/>
                <a:ea typeface="Arial" charset="0"/>
                <a:cs typeface="Arial" charset="0"/>
                <a:sym typeface="Arial" charset="0"/>
              </a:rPr>
              <a:t>निजी</a:t>
            </a:r>
            <a:endParaRPr lang="en-US" altLang="zh-CN" sz="4400" b="0" i="0" u="none" strike="noStrike" kern="0" cap="none" spc="0" baseline="0">
              <a:solidFill>
                <a:srgbClr val="C00000"/>
              </a:solidFill>
              <a:latin typeface="Arial" charset="0"/>
              <a:ea typeface="Arial" charset="0"/>
              <a:cs typeface="Arial" charset="0"/>
              <a:sym typeface="Arial" charset="0"/>
            </a:endParaRPr>
          </a:p>
        </p:txBody>
      </p:sp>
      <p:pic>
        <p:nvPicPr>
          <p:cNvPr id="13" name="Image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15999" y="12813337"/>
            <a:ext cx="3686352" cy="6772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14" name="Image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954784" y="12667333"/>
            <a:ext cx="3686352" cy="6772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306" y="-34941"/>
            <a:ext cx="3379694" cy="255954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3630706" cy="255954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7" name="Rectangle"/>
          <p:cNvSpPr/>
          <p:nvPr/>
        </p:nvSpPr>
        <p:spPr>
          <a:xfrm>
            <a:off x="577892" y="2703577"/>
            <a:ext cx="7627938" cy="7756525"/>
          </a:xfrm>
          <a:prstGeom prst="rect">
            <a:avLst/>
          </a:prstGeom>
          <a:solidFill>
            <a:srgbClr val="E46C0A"/>
          </a:solidFill>
          <a:ln w="12700" cap="flat" cmpd="sng">
            <a:noFill/>
            <a:prstDash val="solid"/>
            <a:miter/>
          </a:ln>
        </p:spPr>
        <p:txBody>
          <a:bodyPr vert="horz" wrap="square" lIns="89235" tIns="89235" rIns="89235" bIns="89235" anchor="t" anchorCtr="0">
            <a:prstTxWarp prst="textNoShape">
              <a:avLst/>
            </a:prstTxWarp>
          </a:bodyPr>
          <a:lstStyle/>
          <a:p>
            <a:pPr marL="0" indent="0" algn="l" defTabSz="1896237" latinLnBrk="0" hangingPunct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</a:pPr>
            <a:r>
              <a:rPr lang="x-none" altLang="en-US" sz="4800" b="0" i="0" u="none" strike="noStrike" kern="0" cap="none" spc="0" baseline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अब आप सक्षम हैं:</a:t>
            </a:r>
            <a:endParaRPr lang="zh-CN" altLang="en-US" sz="4800" b="0" i="0" u="none" strike="noStrike" kern="0" cap="none" spc="0" baseline="0">
              <a:solidFill>
                <a:srgbClr val="000000"/>
              </a:solidFill>
              <a:latin typeface="Open Sans" charset="0"/>
              <a:ea typeface="Open Sans" charset="0"/>
              <a:cs typeface="Open Sans" charset="0"/>
              <a:sym typeface="Open Sans" charset="0"/>
            </a:endParaRPr>
          </a:p>
        </p:txBody>
      </p:sp>
      <p:sp>
        <p:nvSpPr>
          <p:cNvPr id="1048668" name="Rectangle"/>
          <p:cNvSpPr/>
          <p:nvPr/>
        </p:nvSpPr>
        <p:spPr>
          <a:xfrm>
            <a:off x="8661373" y="787889"/>
            <a:ext cx="3033662" cy="1236067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none" lIns="78283" tIns="78283" rIns="78283" bIns="78283" anchor="t" anchorCtr="0">
            <a:prstTxWarp prst="textNoShape">
              <a:avLst/>
            </a:prstTxWarp>
            <a:spAutoFit/>
          </a:bodyPr>
          <a:lstStyle/>
          <a:p>
            <a:pPr marL="0" indent="0" algn="l" defTabSz="189623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7200" b="1" i="0" u="none" strike="noStrike" kern="0" cap="none" spc="0" baseline="0">
                <a:solidFill>
                  <a:srgbClr val="C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Review</a:t>
            </a:r>
            <a:endParaRPr lang="zh-CN" altLang="en-US" sz="7200" b="1" i="0" u="none" strike="noStrike" kern="0" cap="none" spc="0" baseline="0">
              <a:solidFill>
                <a:srgbClr val="C00000"/>
              </a:solidFill>
              <a:latin typeface="Open Sans" charset="0"/>
              <a:ea typeface="Open Sans" charset="0"/>
              <a:cs typeface="Open Sans" charset="0"/>
              <a:sym typeface="Open Sans" charset="0"/>
            </a:endParaRPr>
          </a:p>
        </p:txBody>
      </p:sp>
      <p:sp>
        <p:nvSpPr>
          <p:cNvPr id="1048669" name="Rectangle"/>
          <p:cNvSpPr>
            <a:spLocks noGrp="1"/>
          </p:cNvSpPr>
          <p:nvPr>
            <p:ph type="sldNum" idx="2"/>
          </p:nvPr>
        </p:nvSpPr>
        <p:spPr>
          <a:xfrm>
            <a:off x="22920940" y="12813337"/>
            <a:ext cx="386744" cy="677269"/>
          </a:xfrm>
          <a:prstGeom prst="rect">
            <a:avLst/>
          </a:prstGeom>
          <a:noFill/>
          <a:ln cap="flat" cmpd="sng">
            <a:noFill/>
            <a:prstDash val="solid"/>
            <a:miter/>
          </a:ln>
        </p:spPr>
        <p:txBody>
          <a:bodyPr vert="horz" wrap="none" lIns="91440" tIns="45720" rIns="91440" bIns="45720" anchor="t" anchorCtr="0">
            <a:prstTxWarp prst="textNoShape">
              <a:avLst/>
            </a:prstTxWarp>
          </a:bodyPr>
          <a:lstStyle/>
          <a:p>
            <a:pPr marL="0" indent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fld id="{CAD2D6BD-DE1B-4B5F-8B41-2702339687B9}" type="slidenum">
              <a:rPr lang="en-US" altLang="zh-CN" sz="3000" b="1" i="0" u="none" strike="noStrike" kern="0" cap="none" spc="0" baseline="0">
                <a:solidFill>
                  <a:srgbClr val="535353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10</a:t>
            </a:fld>
            <a:endParaRPr lang="zh-CN" altLang="en-US" sz="3000" b="1" i="0" u="none" strike="noStrike" kern="0" cap="none" spc="0" baseline="0">
              <a:solidFill>
                <a:srgbClr val="535353"/>
              </a:solidFill>
              <a:latin typeface="Open Sans" charset="0"/>
              <a:ea typeface="Open Sans" charset="0"/>
              <a:cs typeface="Open Sans" charset="0"/>
              <a:sym typeface="Open Sans" charset="0"/>
            </a:endParaRPr>
          </a:p>
        </p:txBody>
      </p:sp>
      <p:sp>
        <p:nvSpPr>
          <p:cNvPr id="1048670" name="Rectangle"/>
          <p:cNvSpPr/>
          <p:nvPr/>
        </p:nvSpPr>
        <p:spPr>
          <a:xfrm>
            <a:off x="11659745" y="5444383"/>
            <a:ext cx="11941595" cy="4590077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78283" tIns="78283" rIns="78283" bIns="78283" anchor="t" anchorCtr="0">
            <a:prstTxWarp prst="textNoShape">
              <a:avLst/>
            </a:prstTxWarp>
            <a:spAutoFit/>
          </a:bodyPr>
          <a:lstStyle/>
          <a:p>
            <a:pPr lvl="1" indent="0" defTabSz="1896237">
              <a:tabLst>
                <a:tab pos="2286000" algn="l"/>
                <a:tab pos="3644900" algn="l"/>
                <a:tab pos="5029200" algn="l"/>
                <a:tab pos="6388100" algn="l"/>
              </a:tabLst>
            </a:pPr>
            <a:r>
              <a:rPr lang="en-US" altLang="zh-CN" sz="4800" dirty="0" err="1">
                <a:latin typeface="Open Sans" charset="0"/>
                <a:ea typeface="Open Sans" charset="0"/>
                <a:cs typeface="Open Sans" charset="0"/>
                <a:sym typeface="Open Sans" charset="0"/>
              </a:rPr>
              <a:t>निर्धारित</a:t>
            </a:r>
            <a:r>
              <a:rPr lang="en-US" altLang="zh-CN" sz="4800" dirty="0"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dirty="0" err="1">
                <a:latin typeface="Open Sans" charset="0"/>
                <a:ea typeface="Open Sans" charset="0"/>
                <a:cs typeface="Open Sans" charset="0"/>
                <a:sym typeface="Open Sans" charset="0"/>
              </a:rPr>
              <a:t>फॉर्म</a:t>
            </a:r>
            <a:r>
              <a:rPr lang="en-US" altLang="zh-CN" sz="4800" dirty="0"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dirty="0" err="1">
                <a:latin typeface="Open Sans" charset="0"/>
                <a:ea typeface="Open Sans" charset="0"/>
                <a:cs typeface="Open Sans" charset="0"/>
                <a:sym typeface="Open Sans" charset="0"/>
              </a:rPr>
              <a:t>पर</a:t>
            </a:r>
            <a:r>
              <a:rPr lang="en-US" altLang="zh-CN" sz="4800" dirty="0"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dirty="0" err="1">
                <a:latin typeface="Open Sans" charset="0"/>
                <a:ea typeface="Open Sans" charset="0"/>
                <a:cs typeface="Open Sans" charset="0"/>
                <a:sym typeface="Open Sans" charset="0"/>
              </a:rPr>
              <a:t>दिए</a:t>
            </a:r>
            <a:r>
              <a:rPr lang="en-US" altLang="zh-CN" sz="4800" dirty="0"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dirty="0" err="1">
                <a:latin typeface="Open Sans" charset="0"/>
                <a:ea typeface="Open Sans" charset="0"/>
                <a:cs typeface="Open Sans" charset="0"/>
                <a:sym typeface="Open Sans" charset="0"/>
              </a:rPr>
              <a:t>गए</a:t>
            </a:r>
            <a:r>
              <a:rPr lang="en-US" altLang="zh-CN" sz="4800" dirty="0"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dirty="0" err="1">
                <a:latin typeface="Open Sans" charset="0"/>
                <a:ea typeface="Open Sans" charset="0"/>
                <a:cs typeface="Open Sans" charset="0"/>
                <a:sym typeface="Open Sans" charset="0"/>
              </a:rPr>
              <a:t>रोगी</a:t>
            </a:r>
            <a:r>
              <a:rPr lang="en-US" altLang="zh-CN" sz="4800" dirty="0"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dirty="0" err="1">
                <a:latin typeface="Open Sans" charset="0"/>
                <a:ea typeface="Open Sans" charset="0"/>
                <a:cs typeface="Open Sans" charset="0"/>
                <a:sym typeface="Open Sans" charset="0"/>
              </a:rPr>
              <a:t>की</a:t>
            </a:r>
            <a:r>
              <a:rPr lang="en-US" altLang="zh-CN" sz="4800" dirty="0"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dirty="0" err="1">
                <a:latin typeface="Open Sans" charset="0"/>
                <a:ea typeface="Open Sans" charset="0"/>
                <a:cs typeface="Open Sans" charset="0"/>
                <a:sym typeface="Open Sans" charset="0"/>
              </a:rPr>
              <a:t>स्थिति</a:t>
            </a:r>
            <a:r>
              <a:rPr lang="en-US" altLang="zh-CN" sz="4800" dirty="0"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dirty="0" err="1">
                <a:latin typeface="Open Sans" charset="0"/>
                <a:ea typeface="Open Sans" charset="0"/>
                <a:cs typeface="Open Sans" charset="0"/>
                <a:sym typeface="Open Sans" charset="0"/>
              </a:rPr>
              <a:t>और</a:t>
            </a:r>
            <a:r>
              <a:rPr lang="en-US" altLang="zh-CN" sz="4800" dirty="0"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dirty="0" err="1">
                <a:latin typeface="Open Sans" charset="0"/>
                <a:ea typeface="Open Sans" charset="0"/>
                <a:cs typeface="Open Sans" charset="0"/>
                <a:sym typeface="Open Sans" charset="0"/>
              </a:rPr>
              <a:t>उपचार</a:t>
            </a:r>
            <a:r>
              <a:rPr lang="en-US" altLang="zh-CN" sz="4800" dirty="0"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dirty="0" err="1">
                <a:latin typeface="Open Sans" charset="0"/>
                <a:ea typeface="Open Sans" charset="0"/>
                <a:cs typeface="Open Sans" charset="0"/>
                <a:sym typeface="Open Sans" charset="0"/>
              </a:rPr>
              <a:t>के</a:t>
            </a:r>
            <a:r>
              <a:rPr lang="en-US" altLang="zh-CN" sz="4800" dirty="0"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dirty="0" err="1">
                <a:latin typeface="Open Sans" charset="0"/>
                <a:ea typeface="Open Sans" charset="0"/>
                <a:cs typeface="Open Sans" charset="0"/>
                <a:sym typeface="Open Sans" charset="0"/>
              </a:rPr>
              <a:t>बारे</a:t>
            </a:r>
            <a:r>
              <a:rPr lang="en-US" altLang="zh-CN" sz="4800" dirty="0"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dirty="0" err="1">
                <a:latin typeface="Open Sans" charset="0"/>
                <a:ea typeface="Open Sans" charset="0"/>
                <a:cs typeface="Open Sans" charset="0"/>
                <a:sym typeface="Open Sans" charset="0"/>
              </a:rPr>
              <a:t>में</a:t>
            </a:r>
            <a:r>
              <a:rPr lang="en-US" altLang="zh-CN" sz="4800" dirty="0"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dirty="0" err="1">
                <a:latin typeface="Open Sans" charset="0"/>
                <a:ea typeface="Open Sans" charset="0"/>
                <a:cs typeface="Open Sans" charset="0"/>
                <a:sym typeface="Open Sans" charset="0"/>
              </a:rPr>
              <a:t>जानकारी</a:t>
            </a:r>
            <a:r>
              <a:rPr lang="en-US" altLang="zh-CN" sz="4800" dirty="0"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dirty="0" err="1">
                <a:latin typeface="Open Sans" charset="0"/>
                <a:ea typeface="Open Sans" charset="0"/>
                <a:cs typeface="Open Sans" charset="0"/>
                <a:sym typeface="Open Sans" charset="0"/>
              </a:rPr>
              <a:t>कैसे</a:t>
            </a:r>
            <a:r>
              <a:rPr lang="en-US" altLang="zh-CN" sz="4800" dirty="0"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dirty="0" err="1">
                <a:latin typeface="Open Sans" charset="0"/>
                <a:ea typeface="Open Sans" charset="0"/>
                <a:cs typeface="Open Sans" charset="0"/>
                <a:sym typeface="Open Sans" charset="0"/>
              </a:rPr>
              <a:t>रिकॉर्ड</a:t>
            </a:r>
            <a:r>
              <a:rPr lang="en-US" altLang="zh-CN" sz="4800" dirty="0"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dirty="0" err="1">
                <a:latin typeface="Open Sans" charset="0"/>
                <a:ea typeface="Open Sans" charset="0"/>
                <a:cs typeface="Open Sans" charset="0"/>
                <a:sym typeface="Open Sans" charset="0"/>
              </a:rPr>
              <a:t>करें</a:t>
            </a:r>
            <a:r>
              <a:rPr lang="en-US" altLang="zh-CN" sz="4800" dirty="0">
                <a:latin typeface="Open Sans" charset="0"/>
                <a:ea typeface="Open Sans" charset="0"/>
                <a:cs typeface="Open Sans" charset="0"/>
                <a:sym typeface="Open Sans" charset="0"/>
              </a:rPr>
              <a:t>। </a:t>
            </a:r>
          </a:p>
          <a:p>
            <a:pPr lvl="1" indent="0" defTabSz="1896237">
              <a:tabLst>
                <a:tab pos="2286000" algn="l"/>
                <a:tab pos="3644900" algn="l"/>
                <a:tab pos="5029200" algn="l"/>
                <a:tab pos="6388100" algn="l"/>
              </a:tabLst>
            </a:pPr>
            <a:endParaRPr lang="en-US" altLang="zh-CN" sz="4800" dirty="0">
              <a:latin typeface="Open Sans" charset="0"/>
              <a:ea typeface="Open Sans" charset="0"/>
              <a:cs typeface="Open Sans" charset="0"/>
              <a:sym typeface="Open Sans" charset="0"/>
            </a:endParaRPr>
          </a:p>
          <a:p>
            <a:pPr lvl="1" indent="0" defTabSz="1896237">
              <a:tabLst>
                <a:tab pos="2286000" algn="l"/>
                <a:tab pos="3644900" algn="l"/>
                <a:tab pos="5029200" algn="l"/>
                <a:tab pos="6388100" algn="l"/>
              </a:tabLst>
            </a:pPr>
            <a:endParaRPr lang="en-US" altLang="zh-CN" sz="4800" dirty="0">
              <a:latin typeface="Open Sans" charset="0"/>
              <a:ea typeface="Open Sans" charset="0"/>
              <a:cs typeface="Open Sans" charset="0"/>
              <a:sym typeface="Open Sans" charset="0"/>
            </a:endParaRPr>
          </a:p>
          <a:p>
            <a:pPr lvl="1" indent="0" defTabSz="1896237">
              <a:tabLst>
                <a:tab pos="2286000" algn="l"/>
                <a:tab pos="3644900" algn="l"/>
                <a:tab pos="5029200" algn="l"/>
                <a:tab pos="6388100" algn="l"/>
              </a:tabLst>
            </a:pPr>
            <a:r>
              <a:rPr lang="en-US" altLang="zh-CN" sz="4800" dirty="0" err="1">
                <a:latin typeface="Open Sans" charset="0"/>
                <a:ea typeface="Open Sans" charset="0"/>
                <a:cs typeface="Open Sans" charset="0"/>
                <a:sym typeface="Open Sans" charset="0"/>
              </a:rPr>
              <a:t>परिवहन</a:t>
            </a:r>
            <a:r>
              <a:rPr lang="en-US" altLang="zh-CN" sz="4800" dirty="0"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dirty="0" err="1">
                <a:latin typeface="Open Sans" charset="0"/>
                <a:ea typeface="Open Sans" charset="0"/>
                <a:cs typeface="Open Sans" charset="0"/>
                <a:sym typeface="Open Sans" charset="0"/>
              </a:rPr>
              <a:t>वाहन</a:t>
            </a:r>
            <a:r>
              <a:rPr lang="en-US" altLang="zh-CN" sz="4800" dirty="0"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dirty="0" err="1">
                <a:latin typeface="Open Sans" charset="0"/>
                <a:ea typeface="Open Sans" charset="0"/>
                <a:cs typeface="Open Sans" charset="0"/>
                <a:sym typeface="Open Sans" charset="0"/>
              </a:rPr>
              <a:t>को</a:t>
            </a:r>
            <a:r>
              <a:rPr lang="en-US" altLang="zh-CN" sz="4800" dirty="0"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hi-IN" sz="4800" dirty="0"/>
              <a:t>संक्रमणमुक्त </a:t>
            </a:r>
            <a:r>
              <a:rPr lang="en-US" altLang="zh-CN" sz="4800" dirty="0" err="1">
                <a:latin typeface="Open Sans" charset="0"/>
                <a:ea typeface="Open Sans" charset="0"/>
                <a:cs typeface="Open Sans" charset="0"/>
                <a:sym typeface="Open Sans" charset="0"/>
              </a:rPr>
              <a:t>करने</a:t>
            </a:r>
            <a:r>
              <a:rPr lang="en-US" altLang="zh-CN" sz="4800" dirty="0"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dirty="0" err="1">
                <a:latin typeface="Open Sans" charset="0"/>
                <a:ea typeface="Open Sans" charset="0"/>
                <a:cs typeface="Open Sans" charset="0"/>
                <a:sym typeface="Open Sans" charset="0"/>
              </a:rPr>
              <a:t>के</a:t>
            </a:r>
            <a:r>
              <a:rPr lang="en-US" altLang="zh-CN" sz="4800" dirty="0"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dirty="0" err="1">
                <a:latin typeface="Open Sans" charset="0"/>
                <a:ea typeface="Open Sans" charset="0"/>
                <a:cs typeface="Open Sans" charset="0"/>
                <a:sym typeface="Open Sans" charset="0"/>
              </a:rPr>
              <a:t>लिए</a:t>
            </a:r>
            <a:r>
              <a:rPr lang="en-US" altLang="zh-CN" sz="4800" dirty="0"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dirty="0" err="1">
                <a:latin typeface="Open Sans" charset="0"/>
                <a:ea typeface="Open Sans" charset="0"/>
                <a:cs typeface="Open Sans" charset="0"/>
                <a:sym typeface="Open Sans" charset="0"/>
              </a:rPr>
              <a:t>पांच</a:t>
            </a:r>
            <a:r>
              <a:rPr lang="en-US" altLang="zh-CN" sz="4800" dirty="0"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dirty="0" err="1">
                <a:latin typeface="Open Sans" charset="0"/>
                <a:ea typeface="Open Sans" charset="0"/>
                <a:cs typeface="Open Sans" charset="0"/>
                <a:sym typeface="Open Sans" charset="0"/>
              </a:rPr>
              <a:t>कदम</a:t>
            </a:r>
            <a:r>
              <a:rPr lang="en-US" altLang="zh-CN" sz="4800" dirty="0"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dirty="0" err="1">
                <a:latin typeface="Open Sans" charset="0"/>
                <a:ea typeface="Open Sans" charset="0"/>
                <a:cs typeface="Open Sans" charset="0"/>
                <a:sym typeface="Open Sans" charset="0"/>
              </a:rPr>
              <a:t>सूचीबद्ध</a:t>
            </a:r>
            <a:r>
              <a:rPr lang="en-US" altLang="zh-CN" sz="4800" dirty="0"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dirty="0" err="1">
                <a:latin typeface="Open Sans" charset="0"/>
                <a:ea typeface="Open Sans" charset="0"/>
                <a:cs typeface="Open Sans" charset="0"/>
                <a:sym typeface="Open Sans" charset="0"/>
              </a:rPr>
              <a:t>करें</a:t>
            </a:r>
            <a:r>
              <a:rPr lang="en-US" altLang="zh-CN" sz="4800" dirty="0">
                <a:latin typeface="Open Sans" charset="0"/>
                <a:ea typeface="Open Sans" charset="0"/>
                <a:cs typeface="Open Sans" charset="0"/>
                <a:sym typeface="Open Sans" charset="0"/>
              </a:rPr>
              <a:t>।</a:t>
            </a:r>
          </a:p>
        </p:txBody>
      </p:sp>
      <p:grpSp>
        <p:nvGrpSpPr>
          <p:cNvPr id="47" name="Combination"/>
          <p:cNvGrpSpPr/>
          <p:nvPr/>
        </p:nvGrpSpPr>
        <p:grpSpPr>
          <a:xfrm>
            <a:off x="9958192" y="5444384"/>
            <a:ext cx="1219201" cy="1681959"/>
            <a:chOff x="9958192" y="5444384"/>
            <a:chExt cx="1219201" cy="1681959"/>
          </a:xfrm>
        </p:grpSpPr>
        <p:sp>
          <p:nvSpPr>
            <p:cNvPr id="1048671" name="Oval"/>
            <p:cNvSpPr/>
            <p:nvPr/>
          </p:nvSpPr>
          <p:spPr>
            <a:xfrm>
              <a:off x="9958192" y="5593654"/>
              <a:ext cx="1219201" cy="1219202"/>
            </a:xfrm>
            <a:prstGeom prst="ellipse">
              <a:avLst/>
            </a:prstGeom>
            <a:solidFill>
              <a:srgbClr val="DDDDDD"/>
            </a:solidFill>
            <a:ln w="12700" cap="flat" cmpd="sng">
              <a:noFill/>
              <a:prstDash val="solid"/>
              <a:miter/>
            </a:ln>
          </p:spPr>
        </p:sp>
        <p:sp>
          <p:nvSpPr>
            <p:cNvPr id="1048672" name="Rectangle"/>
            <p:cNvSpPr/>
            <p:nvPr/>
          </p:nvSpPr>
          <p:spPr>
            <a:xfrm>
              <a:off x="10219996" y="5444384"/>
              <a:ext cx="822593" cy="1681959"/>
            </a:xfrm>
            <a:prstGeom prst="rect">
              <a:avLst/>
            </a:prstGeom>
            <a:noFill/>
            <a:ln w="12700" cap="flat" cmpd="sng">
              <a:noFill/>
              <a:prstDash val="solid"/>
              <a:miter/>
            </a:ln>
          </p:spPr>
          <p:txBody>
            <a:bodyPr vert="horz" wrap="square" lIns="78283" tIns="78283" rIns="78283" bIns="78283" anchor="t" anchorCtr="0">
              <a:prstTxWarp prst="textNoShape">
                <a:avLst/>
              </a:prstTxWarp>
            </a:bodyPr>
            <a:lstStyle/>
            <a:p>
              <a:pPr mar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altLang="zh-CN" sz="7200" b="0" i="1" u="none" strike="noStrike" kern="0" cap="none" spc="0" baseline="0">
                  <a:solidFill>
                    <a:srgbClr val="C00000"/>
                  </a:solidFill>
                  <a:latin typeface="Open Sans" charset="0"/>
                  <a:ea typeface="Open Sans" charset="0"/>
                  <a:cs typeface="Open Sans" charset="0"/>
                  <a:sym typeface="Open Sans" charset="0"/>
                </a:rPr>
                <a:t>1</a:t>
              </a:r>
              <a:endParaRPr lang="zh-CN" altLang="en-US" sz="7200" b="0" i="1" u="none" strike="noStrike" kern="0" cap="none" spc="0" baseline="0">
                <a:solidFill>
                  <a:srgbClr val="C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endParaRPr>
            </a:p>
          </p:txBody>
        </p:sp>
      </p:grpSp>
      <p:grpSp>
        <p:nvGrpSpPr>
          <p:cNvPr id="48" name="Combination"/>
          <p:cNvGrpSpPr/>
          <p:nvPr/>
        </p:nvGrpSpPr>
        <p:grpSpPr>
          <a:xfrm>
            <a:off x="9958192" y="8549144"/>
            <a:ext cx="1219201" cy="1681959"/>
            <a:chOff x="9958192" y="8549144"/>
            <a:chExt cx="1219201" cy="1681959"/>
          </a:xfrm>
        </p:grpSpPr>
        <p:sp>
          <p:nvSpPr>
            <p:cNvPr id="1048673" name="Oval"/>
            <p:cNvSpPr/>
            <p:nvPr/>
          </p:nvSpPr>
          <p:spPr>
            <a:xfrm>
              <a:off x="9958192" y="8698414"/>
              <a:ext cx="1219201" cy="1219201"/>
            </a:xfrm>
            <a:prstGeom prst="ellipse">
              <a:avLst/>
            </a:prstGeom>
            <a:solidFill>
              <a:srgbClr val="DDDDDD"/>
            </a:solidFill>
            <a:ln w="12700" cap="flat" cmpd="sng">
              <a:noFill/>
              <a:prstDash val="solid"/>
              <a:miter/>
            </a:ln>
          </p:spPr>
        </p:sp>
        <p:sp>
          <p:nvSpPr>
            <p:cNvPr id="1048674" name="Rectangle"/>
            <p:cNvSpPr/>
            <p:nvPr/>
          </p:nvSpPr>
          <p:spPr>
            <a:xfrm>
              <a:off x="10219996" y="8549144"/>
              <a:ext cx="822593" cy="1681959"/>
            </a:xfrm>
            <a:prstGeom prst="rect">
              <a:avLst/>
            </a:prstGeom>
            <a:noFill/>
            <a:ln w="12700" cap="flat" cmpd="sng">
              <a:noFill/>
              <a:prstDash val="solid"/>
              <a:miter/>
            </a:ln>
          </p:spPr>
          <p:txBody>
            <a:bodyPr vert="horz" wrap="square" lIns="78283" tIns="78283" rIns="78283" bIns="78283" anchor="t" anchorCtr="0">
              <a:prstTxWarp prst="textNoShape">
                <a:avLst/>
              </a:prstTxWarp>
            </a:bodyPr>
            <a:lstStyle/>
            <a:p>
              <a:pPr mar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altLang="zh-CN" sz="7200" b="0" i="1" u="none" strike="noStrike" kern="0" cap="none" spc="0" baseline="0">
                  <a:solidFill>
                    <a:srgbClr val="C00000"/>
                  </a:solidFill>
                  <a:latin typeface="Open Sans" charset="0"/>
                  <a:ea typeface="Open Sans" charset="0"/>
                  <a:cs typeface="Open Sans" charset="0"/>
                  <a:sym typeface="Open Sans" charset="0"/>
                </a:rPr>
                <a:t>2</a:t>
              </a:r>
              <a:endParaRPr lang="zh-CN" altLang="en-US" sz="7200" b="0" i="1" u="none" strike="noStrike" kern="0" cap="none" spc="0" baseline="0">
                <a:solidFill>
                  <a:srgbClr val="C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endParaRPr>
            </a:p>
          </p:txBody>
        </p:sp>
      </p:grpSp>
      <p:pic>
        <p:nvPicPr>
          <p:cNvPr id="12" name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5999" y="12813337"/>
            <a:ext cx="3686352" cy="6772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13" name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914988" y="12598932"/>
            <a:ext cx="3686352" cy="6772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306" y="-34941"/>
            <a:ext cx="3379694" cy="255954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3630706" cy="255954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5" name="Rectangle"/>
          <p:cNvSpPr/>
          <p:nvPr/>
        </p:nvSpPr>
        <p:spPr>
          <a:xfrm>
            <a:off x="362739" y="3581311"/>
            <a:ext cx="7627938" cy="5257082"/>
          </a:xfrm>
          <a:prstGeom prst="rect">
            <a:avLst/>
          </a:prstGeom>
          <a:solidFill>
            <a:srgbClr val="E46C0A"/>
          </a:solidFill>
          <a:ln w="12700" cap="flat" cmpd="sng">
            <a:noFill/>
            <a:prstDash val="solid"/>
            <a:miter/>
          </a:ln>
        </p:spPr>
        <p:txBody>
          <a:bodyPr vert="horz" wrap="square" lIns="89235" tIns="89235" rIns="89235" bIns="89235" anchor="t" anchorCtr="0">
            <a:prstTxWarp prst="textNoShape">
              <a:avLst/>
            </a:prstTxWarp>
          </a:bodyPr>
          <a:lstStyle/>
          <a:p>
            <a:pPr marL="0" indent="0" algn="l" defTabSz="1896237" latinLnBrk="0" hangingPunct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</a:pPr>
            <a:r>
              <a:rPr lang="x-none" altLang="en-US" sz="6600" b="0" i="0" u="none" strike="noStrike" kern="0" cap="none" spc="0" baseline="0" dirty="0">
                <a:solidFill>
                  <a:srgbClr val="0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अब आप सक्षम हैं:</a:t>
            </a:r>
            <a:endParaRPr lang="zh-CN" altLang="en-US" sz="6600" b="0" i="0" u="none" strike="noStrike" kern="0" cap="none" spc="0" baseline="0" dirty="0">
              <a:solidFill>
                <a:srgbClr val="000000"/>
              </a:solidFill>
              <a:latin typeface="Open Sans" charset="0"/>
              <a:ea typeface="Open Sans" charset="0"/>
              <a:cs typeface="Open Sans" charset="0"/>
              <a:sym typeface="Open Sans" charset="0"/>
            </a:endParaRPr>
          </a:p>
        </p:txBody>
      </p:sp>
      <p:sp>
        <p:nvSpPr>
          <p:cNvPr id="1048676" name="Rectangle"/>
          <p:cNvSpPr/>
          <p:nvPr/>
        </p:nvSpPr>
        <p:spPr>
          <a:xfrm>
            <a:off x="8661373" y="787889"/>
            <a:ext cx="3033662" cy="1236067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none" lIns="78283" tIns="78283" rIns="78283" bIns="78283" anchor="t" anchorCtr="0">
            <a:prstTxWarp prst="textNoShape">
              <a:avLst/>
            </a:prstTxWarp>
            <a:spAutoFit/>
          </a:bodyPr>
          <a:lstStyle/>
          <a:p>
            <a:pPr marL="0" indent="0" algn="l" defTabSz="189623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7200" b="1" i="0" u="none" strike="noStrike" kern="0" cap="none" spc="0" baseline="0">
                <a:solidFill>
                  <a:srgbClr val="C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Review</a:t>
            </a:r>
            <a:endParaRPr lang="zh-CN" altLang="en-US" sz="7200" b="1" i="0" u="none" strike="noStrike" kern="0" cap="none" spc="0" baseline="0">
              <a:solidFill>
                <a:srgbClr val="C00000"/>
              </a:solidFill>
              <a:latin typeface="Open Sans" charset="0"/>
              <a:ea typeface="Open Sans" charset="0"/>
              <a:cs typeface="Open Sans" charset="0"/>
              <a:sym typeface="Open Sans" charset="0"/>
            </a:endParaRPr>
          </a:p>
        </p:txBody>
      </p:sp>
      <p:sp>
        <p:nvSpPr>
          <p:cNvPr id="1048677" name="Rectangle"/>
          <p:cNvSpPr>
            <a:spLocks noGrp="1"/>
          </p:cNvSpPr>
          <p:nvPr>
            <p:ph type="sldNum" idx="2"/>
          </p:nvPr>
        </p:nvSpPr>
        <p:spPr>
          <a:xfrm>
            <a:off x="22920940" y="12813337"/>
            <a:ext cx="386744" cy="677269"/>
          </a:xfrm>
          <a:prstGeom prst="rect">
            <a:avLst/>
          </a:prstGeom>
          <a:noFill/>
          <a:ln cap="flat" cmpd="sng">
            <a:noFill/>
            <a:prstDash val="solid"/>
            <a:miter/>
          </a:ln>
        </p:spPr>
        <p:txBody>
          <a:bodyPr vert="horz" wrap="none" lIns="91440" tIns="45720" rIns="91440" bIns="45720" anchor="t" anchorCtr="0">
            <a:prstTxWarp prst="textNoShape">
              <a:avLst/>
            </a:prstTxWarp>
          </a:bodyPr>
          <a:lstStyle/>
          <a:p>
            <a:pPr marL="0" indent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fld id="{CAD2D6BD-DE1B-4B5F-8B41-2702339687B9}" type="slidenum">
              <a:rPr lang="en-US" altLang="zh-CN" sz="3000" b="1" i="0" u="none" strike="noStrike" kern="0" cap="none" spc="0" baseline="0">
                <a:solidFill>
                  <a:srgbClr val="535353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11</a:t>
            </a:fld>
            <a:endParaRPr lang="zh-CN" altLang="en-US" sz="3000" b="1" i="0" u="none" strike="noStrike" kern="0" cap="none" spc="0" baseline="0">
              <a:solidFill>
                <a:srgbClr val="535353"/>
              </a:solidFill>
              <a:latin typeface="Open Sans" charset="0"/>
              <a:ea typeface="Open Sans" charset="0"/>
              <a:cs typeface="Open Sans" charset="0"/>
              <a:sym typeface="Open Sans" charset="0"/>
            </a:endParaRPr>
          </a:p>
        </p:txBody>
      </p:sp>
      <p:sp>
        <p:nvSpPr>
          <p:cNvPr id="1048678" name="Rectangle"/>
          <p:cNvSpPr/>
          <p:nvPr/>
        </p:nvSpPr>
        <p:spPr>
          <a:xfrm>
            <a:off x="11659745" y="4760577"/>
            <a:ext cx="11840324" cy="606740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78283" tIns="78283" rIns="78283" bIns="78283" anchor="t" anchorCtr="0">
            <a:prstTxWarp prst="textNoShape">
              <a:avLst/>
            </a:prstTxWarp>
            <a:spAutoFit/>
          </a:bodyPr>
          <a:lstStyle/>
          <a:p>
            <a:pPr lvl="1" indent="0" defTabSz="1896237">
              <a:tabLst>
                <a:tab pos="2286000" algn="l"/>
                <a:tab pos="3644900" algn="l"/>
                <a:tab pos="5029200" algn="l"/>
                <a:tab pos="6388100" algn="l"/>
              </a:tabLst>
            </a:pPr>
            <a:r>
              <a:rPr lang="en-US" altLang="zh-CN" sz="4800" dirty="0" err="1">
                <a:latin typeface="Open Sans" charset="0"/>
                <a:ea typeface="Open Sans" charset="0"/>
                <a:cs typeface="Open Sans" charset="0"/>
                <a:sym typeface="Open Sans" charset="0"/>
              </a:rPr>
              <a:t>स्ट्रेचर</a:t>
            </a:r>
            <a:r>
              <a:rPr lang="en-US" altLang="zh-CN" sz="4800" dirty="0"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dirty="0" err="1">
                <a:latin typeface="Open Sans" charset="0"/>
                <a:ea typeface="Open Sans" charset="0"/>
                <a:cs typeface="Open Sans" charset="0"/>
                <a:sym typeface="Open Sans" charset="0"/>
              </a:rPr>
              <a:t>को</a:t>
            </a:r>
            <a:r>
              <a:rPr lang="en-US" altLang="zh-CN" sz="4800" dirty="0"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hi-IN" sz="4800" dirty="0"/>
              <a:t>संक्रमणमुक्त</a:t>
            </a:r>
            <a:r>
              <a:rPr lang="en-IN" sz="4800" dirty="0"/>
              <a:t> </a:t>
            </a:r>
            <a:r>
              <a:rPr lang="en-US" altLang="zh-CN" sz="4800" dirty="0" err="1">
                <a:latin typeface="Open Sans" charset="0"/>
                <a:ea typeface="Open Sans" charset="0"/>
                <a:cs typeface="Open Sans" charset="0"/>
                <a:sym typeface="Open Sans" charset="0"/>
              </a:rPr>
              <a:t>करने</a:t>
            </a:r>
            <a:r>
              <a:rPr lang="en-US" altLang="zh-CN" sz="4800" dirty="0"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dirty="0" err="1">
                <a:latin typeface="Open Sans" charset="0"/>
                <a:ea typeface="Open Sans" charset="0"/>
                <a:cs typeface="Open Sans" charset="0"/>
                <a:sym typeface="Open Sans" charset="0"/>
              </a:rPr>
              <a:t>के</a:t>
            </a:r>
            <a:r>
              <a:rPr lang="en-US" altLang="zh-CN" sz="4800" dirty="0"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dirty="0" err="1">
                <a:latin typeface="Open Sans" charset="0"/>
                <a:ea typeface="Open Sans" charset="0"/>
                <a:cs typeface="Open Sans" charset="0"/>
                <a:sym typeface="Open Sans" charset="0"/>
              </a:rPr>
              <a:t>लिए</a:t>
            </a:r>
            <a:r>
              <a:rPr lang="en-US" altLang="zh-CN" sz="4800" dirty="0"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dirty="0" err="1">
                <a:latin typeface="Open Sans" charset="0"/>
                <a:ea typeface="Open Sans" charset="0"/>
                <a:cs typeface="Open Sans" charset="0"/>
                <a:sym typeface="Open Sans" charset="0"/>
              </a:rPr>
              <a:t>चार</a:t>
            </a:r>
            <a:r>
              <a:rPr lang="en-US" altLang="zh-CN" sz="4800" dirty="0"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dirty="0" err="1">
                <a:latin typeface="Open Sans" charset="0"/>
                <a:ea typeface="Open Sans" charset="0"/>
                <a:cs typeface="Open Sans" charset="0"/>
                <a:sym typeface="Open Sans" charset="0"/>
              </a:rPr>
              <a:t>चरणों</a:t>
            </a:r>
            <a:r>
              <a:rPr lang="en-US" altLang="zh-CN" sz="4800" dirty="0"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dirty="0" err="1">
                <a:latin typeface="Open Sans" charset="0"/>
                <a:ea typeface="Open Sans" charset="0"/>
                <a:cs typeface="Open Sans" charset="0"/>
                <a:sym typeface="Open Sans" charset="0"/>
              </a:rPr>
              <a:t>की</a:t>
            </a:r>
            <a:r>
              <a:rPr lang="en-US" altLang="zh-CN" sz="4800" dirty="0"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dirty="0" err="1">
                <a:latin typeface="Open Sans" charset="0"/>
                <a:ea typeface="Open Sans" charset="0"/>
                <a:cs typeface="Open Sans" charset="0"/>
                <a:sym typeface="Open Sans" charset="0"/>
              </a:rPr>
              <a:t>सूची</a:t>
            </a:r>
            <a:r>
              <a:rPr lang="en-US" altLang="zh-CN" sz="4800" dirty="0"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dirty="0" err="1">
                <a:latin typeface="Open Sans" charset="0"/>
                <a:ea typeface="Open Sans" charset="0"/>
                <a:cs typeface="Open Sans" charset="0"/>
                <a:sym typeface="Open Sans" charset="0"/>
              </a:rPr>
              <a:t>बना</a:t>
            </a:r>
            <a:r>
              <a:rPr lang="hi-IN" altLang="zh-CN" sz="4800" dirty="0">
                <a:latin typeface="Open Sans" charset="0"/>
                <a:ea typeface="Open Sans" charset="0"/>
                <a:cs typeface="Open Sans" charset="0"/>
                <a:sym typeface="Open Sans" charset="0"/>
              </a:rPr>
              <a:t>ने में </a:t>
            </a:r>
            <a:r>
              <a:rPr lang="en-US" altLang="zh-CN" sz="4800" dirty="0">
                <a:latin typeface="Open Sans" charset="0"/>
                <a:ea typeface="Open Sans" charset="0"/>
                <a:cs typeface="Open Sans" charset="0"/>
                <a:sym typeface="Open Sans" charset="0"/>
              </a:rPr>
              <a:t>। </a:t>
            </a:r>
          </a:p>
          <a:p>
            <a:pPr lvl="1" indent="0" defTabSz="1896237">
              <a:tabLst>
                <a:tab pos="2286000" algn="l"/>
                <a:tab pos="3644900" algn="l"/>
                <a:tab pos="5029200" algn="l"/>
                <a:tab pos="6388100" algn="l"/>
              </a:tabLst>
            </a:pPr>
            <a:endParaRPr lang="en-US" altLang="zh-CN" sz="4800" dirty="0">
              <a:latin typeface="Open Sans" charset="0"/>
              <a:ea typeface="Open Sans" charset="0"/>
              <a:cs typeface="Open Sans" charset="0"/>
              <a:sym typeface="Open Sans" charset="0"/>
            </a:endParaRPr>
          </a:p>
          <a:p>
            <a:pPr lvl="1" indent="0" defTabSz="1896237">
              <a:tabLst>
                <a:tab pos="2286000" algn="l"/>
                <a:tab pos="3644900" algn="l"/>
                <a:tab pos="5029200" algn="l"/>
                <a:tab pos="6388100" algn="l"/>
              </a:tabLst>
            </a:pPr>
            <a:r>
              <a:rPr lang="en-US" altLang="zh-CN" sz="4800" dirty="0" err="1">
                <a:latin typeface="Open Sans" charset="0"/>
                <a:ea typeface="Open Sans" charset="0"/>
                <a:cs typeface="Open Sans" charset="0"/>
                <a:sym typeface="Open Sans" charset="0"/>
              </a:rPr>
              <a:t>उपकरणों</a:t>
            </a:r>
            <a:r>
              <a:rPr lang="en-US" altLang="zh-CN" sz="4800" dirty="0"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dirty="0" err="1">
                <a:latin typeface="Open Sans" charset="0"/>
                <a:ea typeface="Open Sans" charset="0"/>
                <a:cs typeface="Open Sans" charset="0"/>
                <a:sym typeface="Open Sans" charset="0"/>
              </a:rPr>
              <a:t>को</a:t>
            </a:r>
            <a:r>
              <a:rPr lang="en-US" altLang="zh-CN" sz="4800" dirty="0"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hi-IN" sz="4800" dirty="0"/>
              <a:t>संक्रमणमुक्त</a:t>
            </a:r>
            <a:r>
              <a:rPr lang="en-IN" sz="4800" dirty="0"/>
              <a:t> </a:t>
            </a:r>
            <a:r>
              <a:rPr lang="en-US" altLang="zh-CN" sz="4800" dirty="0" err="1">
                <a:latin typeface="Open Sans" charset="0"/>
                <a:ea typeface="Open Sans" charset="0"/>
                <a:cs typeface="Open Sans" charset="0"/>
                <a:sym typeface="Open Sans" charset="0"/>
              </a:rPr>
              <a:t>करने</a:t>
            </a:r>
            <a:r>
              <a:rPr lang="en-US" altLang="zh-CN" sz="4800" dirty="0"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dirty="0" err="1">
                <a:latin typeface="Open Sans" charset="0"/>
                <a:ea typeface="Open Sans" charset="0"/>
                <a:cs typeface="Open Sans" charset="0"/>
                <a:sym typeface="Open Sans" charset="0"/>
              </a:rPr>
              <a:t>के</a:t>
            </a:r>
            <a:r>
              <a:rPr lang="en-US" altLang="zh-CN" sz="4800" dirty="0"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dirty="0" err="1">
                <a:latin typeface="Open Sans" charset="0"/>
                <a:ea typeface="Open Sans" charset="0"/>
                <a:cs typeface="Open Sans" charset="0"/>
                <a:sym typeface="Open Sans" charset="0"/>
              </a:rPr>
              <a:t>लिए</a:t>
            </a:r>
            <a:r>
              <a:rPr lang="en-US" altLang="zh-CN" sz="4800" dirty="0"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dirty="0" err="1">
                <a:latin typeface="Open Sans" charset="0"/>
                <a:ea typeface="Open Sans" charset="0"/>
                <a:cs typeface="Open Sans" charset="0"/>
                <a:sym typeface="Open Sans" charset="0"/>
              </a:rPr>
              <a:t>तीन</a:t>
            </a:r>
            <a:r>
              <a:rPr lang="en-US" altLang="zh-CN" sz="4800" dirty="0"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dirty="0" err="1">
                <a:latin typeface="Open Sans" charset="0"/>
                <a:ea typeface="Open Sans" charset="0"/>
                <a:cs typeface="Open Sans" charset="0"/>
                <a:sym typeface="Open Sans" charset="0"/>
              </a:rPr>
              <a:t>कदम</a:t>
            </a:r>
            <a:r>
              <a:rPr lang="en-US" altLang="zh-CN" sz="4800" dirty="0"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dirty="0" err="1">
                <a:latin typeface="Open Sans" charset="0"/>
                <a:ea typeface="Open Sans" charset="0"/>
                <a:cs typeface="Open Sans" charset="0"/>
                <a:sym typeface="Open Sans" charset="0"/>
              </a:rPr>
              <a:t>सूचीबद्ध</a:t>
            </a:r>
            <a:r>
              <a:rPr lang="en-US" altLang="zh-CN" sz="4800" dirty="0"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hi-IN" altLang="zh-CN" sz="4800">
                <a:latin typeface="Open Sans" charset="0"/>
                <a:ea typeface="Open Sans" charset="0"/>
                <a:cs typeface="Open Sans" charset="0"/>
                <a:sym typeface="Open Sans" charset="0"/>
              </a:rPr>
              <a:t>करने में </a:t>
            </a:r>
            <a:r>
              <a:rPr lang="en-US" altLang="zh-CN" sz="4800">
                <a:latin typeface="Open Sans" charset="0"/>
                <a:ea typeface="Open Sans" charset="0"/>
                <a:cs typeface="Open Sans" charset="0"/>
                <a:sym typeface="Open Sans" charset="0"/>
              </a:rPr>
              <a:t>। </a:t>
            </a:r>
            <a:endParaRPr lang="en-US" altLang="zh-CN" sz="4800" dirty="0">
              <a:latin typeface="Open Sans" charset="0"/>
              <a:ea typeface="Open Sans" charset="0"/>
              <a:cs typeface="Open Sans" charset="0"/>
              <a:sym typeface="Open Sans" charset="0"/>
            </a:endParaRPr>
          </a:p>
          <a:p>
            <a:pPr lvl="1" indent="0" defTabSz="1896237">
              <a:tabLst>
                <a:tab pos="2286000" algn="l"/>
                <a:tab pos="3644900" algn="l"/>
                <a:tab pos="5029200" algn="l"/>
                <a:tab pos="6388100" algn="l"/>
              </a:tabLst>
            </a:pPr>
            <a:endParaRPr lang="en-US" altLang="zh-CN" sz="4800" dirty="0">
              <a:latin typeface="Open Sans" charset="0"/>
              <a:ea typeface="Open Sans" charset="0"/>
              <a:cs typeface="Open Sans" charset="0"/>
              <a:sym typeface="Open Sans" charset="0"/>
            </a:endParaRPr>
          </a:p>
          <a:p>
            <a:pPr lvl="1" indent="0" defTabSz="1896237">
              <a:tabLst>
                <a:tab pos="2286000" algn="l"/>
                <a:tab pos="3644900" algn="l"/>
                <a:tab pos="5029200" algn="l"/>
                <a:tab pos="6388100" algn="l"/>
              </a:tabLst>
            </a:pPr>
            <a:r>
              <a:rPr lang="en-US" altLang="zh-CN" sz="4800" dirty="0" err="1">
                <a:latin typeface="Open Sans" charset="0"/>
                <a:ea typeface="Open Sans" charset="0"/>
                <a:cs typeface="Open Sans" charset="0"/>
                <a:sym typeface="Open Sans" charset="0"/>
              </a:rPr>
              <a:t>व्यक्तिगत</a:t>
            </a:r>
            <a:r>
              <a:rPr lang="en-US" altLang="zh-CN" sz="4800" dirty="0"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hi-IN" sz="4800" dirty="0"/>
              <a:t>संक्रमणमुक्त</a:t>
            </a:r>
            <a:r>
              <a:rPr lang="en-US" altLang="zh-CN" sz="4800" dirty="0"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dirty="0" err="1">
                <a:latin typeface="Open Sans" charset="0"/>
                <a:ea typeface="Open Sans" charset="0"/>
                <a:cs typeface="Open Sans" charset="0"/>
                <a:sym typeface="Open Sans" charset="0"/>
              </a:rPr>
              <a:t>के</a:t>
            </a:r>
            <a:r>
              <a:rPr lang="en-US" altLang="zh-CN" sz="4800" dirty="0"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dirty="0" err="1">
                <a:latin typeface="Open Sans" charset="0"/>
                <a:ea typeface="Open Sans" charset="0"/>
                <a:cs typeface="Open Sans" charset="0"/>
                <a:sym typeface="Open Sans" charset="0"/>
              </a:rPr>
              <a:t>लिए</a:t>
            </a:r>
            <a:r>
              <a:rPr lang="en-US" altLang="zh-CN" sz="4800" dirty="0"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dirty="0" err="1">
                <a:latin typeface="Open Sans" charset="0"/>
                <a:ea typeface="Open Sans" charset="0"/>
                <a:cs typeface="Open Sans" charset="0"/>
                <a:sym typeface="Open Sans" charset="0"/>
              </a:rPr>
              <a:t>तीन</a:t>
            </a:r>
            <a:r>
              <a:rPr lang="en-US" altLang="zh-CN" sz="4800" dirty="0"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dirty="0" err="1">
                <a:latin typeface="Open Sans" charset="0"/>
                <a:ea typeface="Open Sans" charset="0"/>
                <a:cs typeface="Open Sans" charset="0"/>
                <a:sym typeface="Open Sans" charset="0"/>
              </a:rPr>
              <a:t>वस्तुओं</a:t>
            </a:r>
            <a:r>
              <a:rPr lang="en-US" altLang="zh-CN" sz="4800" dirty="0"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dirty="0" err="1">
                <a:latin typeface="Open Sans" charset="0"/>
                <a:ea typeface="Open Sans" charset="0"/>
                <a:cs typeface="Open Sans" charset="0"/>
                <a:sym typeface="Open Sans" charset="0"/>
              </a:rPr>
              <a:t>की</a:t>
            </a:r>
            <a:r>
              <a:rPr lang="en-US" altLang="zh-CN" sz="4800" dirty="0"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dirty="0" err="1">
                <a:latin typeface="Open Sans" charset="0"/>
                <a:ea typeface="Open Sans" charset="0"/>
                <a:cs typeface="Open Sans" charset="0"/>
                <a:sym typeface="Open Sans" charset="0"/>
              </a:rPr>
              <a:t>सूची</a:t>
            </a:r>
            <a:r>
              <a:rPr lang="en-US" altLang="zh-CN" sz="4800" dirty="0">
                <a:latin typeface="Open Sans" charset="0"/>
                <a:ea typeface="Open Sans" charset="0"/>
                <a:cs typeface="Open Sans" charset="0"/>
                <a:sym typeface="Open Sans" charset="0"/>
              </a:rPr>
              <a:t> </a:t>
            </a:r>
            <a:r>
              <a:rPr lang="en-US" altLang="zh-CN" sz="4800" dirty="0" err="1">
                <a:latin typeface="Open Sans" charset="0"/>
                <a:ea typeface="Open Sans" charset="0"/>
                <a:cs typeface="Open Sans" charset="0"/>
                <a:sym typeface="Open Sans" charset="0"/>
              </a:rPr>
              <a:t>बना</a:t>
            </a:r>
            <a:r>
              <a:rPr lang="hi-IN" altLang="zh-CN" sz="4800" dirty="0">
                <a:latin typeface="Open Sans" charset="0"/>
                <a:ea typeface="Open Sans" charset="0"/>
                <a:cs typeface="Open Sans" charset="0"/>
                <a:sym typeface="Open Sans" charset="0"/>
              </a:rPr>
              <a:t>ने में </a:t>
            </a:r>
            <a:r>
              <a:rPr lang="en-US" altLang="zh-CN" sz="4800" dirty="0">
                <a:latin typeface="Open Sans" charset="0"/>
                <a:ea typeface="Open Sans" charset="0"/>
                <a:cs typeface="Open Sans" charset="0"/>
                <a:sym typeface="Open Sans" charset="0"/>
              </a:rPr>
              <a:t>।</a:t>
            </a:r>
          </a:p>
        </p:txBody>
      </p:sp>
      <p:grpSp>
        <p:nvGrpSpPr>
          <p:cNvPr id="50" name="Combination"/>
          <p:cNvGrpSpPr/>
          <p:nvPr/>
        </p:nvGrpSpPr>
        <p:grpSpPr>
          <a:xfrm>
            <a:off x="9958192" y="4527894"/>
            <a:ext cx="1219201" cy="1681958"/>
            <a:chOff x="9958192" y="4527894"/>
            <a:chExt cx="1219201" cy="1681958"/>
          </a:xfrm>
        </p:grpSpPr>
        <p:sp>
          <p:nvSpPr>
            <p:cNvPr id="1048679" name="Oval"/>
            <p:cNvSpPr/>
            <p:nvPr/>
          </p:nvSpPr>
          <p:spPr>
            <a:xfrm>
              <a:off x="9958192" y="4664464"/>
              <a:ext cx="1219201" cy="1219202"/>
            </a:xfrm>
            <a:prstGeom prst="ellipse">
              <a:avLst/>
            </a:prstGeom>
            <a:solidFill>
              <a:srgbClr val="DDDDDD"/>
            </a:solidFill>
            <a:ln w="12700" cap="flat" cmpd="sng">
              <a:noFill/>
              <a:prstDash val="solid"/>
              <a:miter/>
            </a:ln>
          </p:spPr>
        </p:sp>
        <p:sp>
          <p:nvSpPr>
            <p:cNvPr id="1048680" name="Rectangle"/>
            <p:cNvSpPr/>
            <p:nvPr/>
          </p:nvSpPr>
          <p:spPr>
            <a:xfrm>
              <a:off x="10219996" y="4527894"/>
              <a:ext cx="822593" cy="1681958"/>
            </a:xfrm>
            <a:prstGeom prst="rect">
              <a:avLst/>
            </a:prstGeom>
            <a:noFill/>
            <a:ln w="12700" cap="flat" cmpd="sng">
              <a:noFill/>
              <a:prstDash val="solid"/>
              <a:miter/>
            </a:ln>
          </p:spPr>
          <p:txBody>
            <a:bodyPr vert="horz" wrap="square" lIns="78283" tIns="78283" rIns="78283" bIns="78283" anchor="t" anchorCtr="0">
              <a:prstTxWarp prst="textNoShape">
                <a:avLst/>
              </a:prstTxWarp>
            </a:bodyPr>
            <a:lstStyle/>
            <a:p>
              <a:pPr mar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altLang="zh-CN" sz="7200" b="0" i="1" u="none" strike="noStrike" kern="0" cap="none" spc="0" baseline="0">
                  <a:solidFill>
                    <a:srgbClr val="C00000"/>
                  </a:solidFill>
                  <a:latin typeface="Open Sans" charset="0"/>
                  <a:ea typeface="Open Sans" charset="0"/>
                  <a:cs typeface="Open Sans" charset="0"/>
                  <a:sym typeface="Open Sans" charset="0"/>
                </a:rPr>
                <a:t>3</a:t>
              </a:r>
              <a:endParaRPr lang="zh-CN" altLang="en-US" sz="7200" b="0" i="1" u="none" strike="noStrike" kern="0" cap="none" spc="0" baseline="0">
                <a:solidFill>
                  <a:srgbClr val="C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endParaRPr>
            </a:p>
          </p:txBody>
        </p:sp>
      </p:grpSp>
      <p:grpSp>
        <p:nvGrpSpPr>
          <p:cNvPr id="51" name="Combination"/>
          <p:cNvGrpSpPr/>
          <p:nvPr/>
        </p:nvGrpSpPr>
        <p:grpSpPr>
          <a:xfrm>
            <a:off x="9958192" y="6992038"/>
            <a:ext cx="1219201" cy="1681959"/>
            <a:chOff x="9958192" y="6992038"/>
            <a:chExt cx="1219201" cy="1681959"/>
          </a:xfrm>
        </p:grpSpPr>
        <p:sp>
          <p:nvSpPr>
            <p:cNvPr id="1048681" name="Oval"/>
            <p:cNvSpPr/>
            <p:nvPr/>
          </p:nvSpPr>
          <p:spPr>
            <a:xfrm>
              <a:off x="9958192" y="7115908"/>
              <a:ext cx="1219201" cy="1219202"/>
            </a:xfrm>
            <a:prstGeom prst="ellipse">
              <a:avLst/>
            </a:prstGeom>
            <a:solidFill>
              <a:srgbClr val="DDDDDD"/>
            </a:solidFill>
            <a:ln w="12700" cap="flat" cmpd="sng">
              <a:noFill/>
              <a:prstDash val="solid"/>
              <a:miter/>
            </a:ln>
          </p:spPr>
        </p:sp>
        <p:sp>
          <p:nvSpPr>
            <p:cNvPr id="1048682" name="Rectangle"/>
            <p:cNvSpPr/>
            <p:nvPr/>
          </p:nvSpPr>
          <p:spPr>
            <a:xfrm>
              <a:off x="10219996" y="6992038"/>
              <a:ext cx="822593" cy="1681959"/>
            </a:xfrm>
            <a:prstGeom prst="rect">
              <a:avLst/>
            </a:prstGeom>
            <a:noFill/>
            <a:ln w="12700" cap="flat" cmpd="sng">
              <a:noFill/>
              <a:prstDash val="solid"/>
              <a:miter/>
            </a:ln>
          </p:spPr>
          <p:txBody>
            <a:bodyPr vert="horz" wrap="square" lIns="78283" tIns="78283" rIns="78283" bIns="78283" anchor="t" anchorCtr="0">
              <a:prstTxWarp prst="textNoShape">
                <a:avLst/>
              </a:prstTxWarp>
            </a:bodyPr>
            <a:lstStyle/>
            <a:p>
              <a:pPr mar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altLang="zh-CN" sz="7200" b="0" i="1" u="none" strike="noStrike" kern="0" cap="none" spc="0" baseline="0">
                  <a:solidFill>
                    <a:srgbClr val="C00000"/>
                  </a:solidFill>
                  <a:latin typeface="Open Sans" charset="0"/>
                  <a:ea typeface="Open Sans" charset="0"/>
                  <a:cs typeface="Open Sans" charset="0"/>
                  <a:sym typeface="Open Sans" charset="0"/>
                </a:rPr>
                <a:t>4</a:t>
              </a:r>
              <a:endParaRPr lang="zh-CN" altLang="en-US" sz="7200" b="0" i="1" u="none" strike="noStrike" kern="0" cap="none" spc="0" baseline="0">
                <a:solidFill>
                  <a:srgbClr val="C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endParaRPr>
            </a:p>
          </p:txBody>
        </p:sp>
      </p:grpSp>
      <p:grpSp>
        <p:nvGrpSpPr>
          <p:cNvPr id="52" name="Combination"/>
          <p:cNvGrpSpPr/>
          <p:nvPr/>
        </p:nvGrpSpPr>
        <p:grpSpPr>
          <a:xfrm>
            <a:off x="9958192" y="9456181"/>
            <a:ext cx="1219201" cy="1681959"/>
            <a:chOff x="9958192" y="9456181"/>
            <a:chExt cx="1219201" cy="1681959"/>
          </a:xfrm>
        </p:grpSpPr>
        <p:sp>
          <p:nvSpPr>
            <p:cNvPr id="1048683" name="Oval"/>
            <p:cNvSpPr/>
            <p:nvPr/>
          </p:nvSpPr>
          <p:spPr>
            <a:xfrm>
              <a:off x="9958192" y="9580051"/>
              <a:ext cx="1219201" cy="1219202"/>
            </a:xfrm>
            <a:prstGeom prst="ellipse">
              <a:avLst/>
            </a:prstGeom>
            <a:solidFill>
              <a:srgbClr val="DDDDDD"/>
            </a:solidFill>
            <a:ln w="12700" cap="flat" cmpd="sng">
              <a:noFill/>
              <a:prstDash val="solid"/>
              <a:miter/>
            </a:ln>
          </p:spPr>
        </p:sp>
        <p:sp>
          <p:nvSpPr>
            <p:cNvPr id="1048684" name="Rectangle"/>
            <p:cNvSpPr/>
            <p:nvPr/>
          </p:nvSpPr>
          <p:spPr>
            <a:xfrm>
              <a:off x="10219996" y="9456181"/>
              <a:ext cx="822593" cy="1681959"/>
            </a:xfrm>
            <a:prstGeom prst="rect">
              <a:avLst/>
            </a:prstGeom>
            <a:noFill/>
            <a:ln w="12700" cap="flat" cmpd="sng">
              <a:noFill/>
              <a:prstDash val="solid"/>
              <a:miter/>
            </a:ln>
          </p:spPr>
          <p:txBody>
            <a:bodyPr vert="horz" wrap="square" lIns="78283" tIns="78283" rIns="78283" bIns="78283" anchor="t" anchorCtr="0">
              <a:prstTxWarp prst="textNoShape">
                <a:avLst/>
              </a:prstTxWarp>
            </a:bodyPr>
            <a:lstStyle/>
            <a:p>
              <a:pPr mar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altLang="zh-CN" sz="7200" b="0" i="1" u="none" strike="noStrike" kern="0" cap="none" spc="0" baseline="0">
                  <a:solidFill>
                    <a:srgbClr val="C00000"/>
                  </a:solidFill>
                  <a:latin typeface="Open Sans" charset="0"/>
                  <a:ea typeface="Open Sans" charset="0"/>
                  <a:cs typeface="Open Sans" charset="0"/>
                  <a:sym typeface="Open Sans" charset="0"/>
                </a:rPr>
                <a:t>5</a:t>
              </a:r>
              <a:endParaRPr lang="zh-CN" altLang="en-US" sz="7200" b="0" i="1" u="none" strike="noStrike" kern="0" cap="none" spc="0" baseline="0">
                <a:solidFill>
                  <a:srgbClr val="C00000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endParaRPr>
            </a:p>
          </p:txBody>
        </p:sp>
      </p:grpSp>
      <p:pic>
        <p:nvPicPr>
          <p:cNvPr id="15" name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5999" y="12813337"/>
            <a:ext cx="3686352" cy="6772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16" name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05269" y="12813336"/>
            <a:ext cx="3686352" cy="6772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306" y="-34941"/>
            <a:ext cx="3379694" cy="255954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3630706" cy="255954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5" name="Oval"/>
          <p:cNvSpPr/>
          <p:nvPr/>
        </p:nvSpPr>
        <p:spPr>
          <a:xfrm>
            <a:off x="-8639176" y="-8445205"/>
            <a:ext cx="19547982" cy="19547982"/>
          </a:xfrm>
          <a:prstGeom prst="ellipse">
            <a:avLst/>
          </a:prstGeom>
          <a:gradFill rotWithShape="1">
            <a:gsLst>
              <a:gs pos="0">
                <a:srgbClr val="DA751A">
                  <a:alpha val="100000"/>
                </a:srgbClr>
              </a:gs>
              <a:gs pos="58000">
                <a:srgbClr val="E67C1D">
                  <a:alpha val="100000"/>
                </a:srgbClr>
              </a:gs>
              <a:gs pos="100000">
                <a:srgbClr val="F28320">
                  <a:alpha val="100000"/>
                </a:srgbClr>
              </a:gs>
            </a:gsLst>
            <a:lin ang="4560000" scaled="1"/>
          </a:gradFill>
          <a:ln w="12700" cap="flat" cmpd="sng">
            <a:noFill/>
            <a:prstDash val="solid"/>
            <a:miter/>
          </a:ln>
        </p:spPr>
      </p:sp>
      <p:pic>
        <p:nvPicPr>
          <p:cNvPr id="2097174" name="Image" descr="IMG-3642.JPG"/>
          <p:cNvPicPr>
            <a:picLocks noChangeAspect="1"/>
          </p:cNvPicPr>
          <p:nvPr/>
        </p:nvPicPr>
        <p:blipFill>
          <a:blip r:embed="rId2" cstate="print"/>
          <a:srcRect l="25406"/>
          <a:stretch>
            <a:fillRect/>
          </a:stretch>
        </p:blipFill>
        <p:spPr>
          <a:xfrm flipH="1">
            <a:off x="-2789159" y="-627961"/>
            <a:ext cx="12809302" cy="11447859"/>
          </a:xfrm>
          <a:custGeom>
            <a:avLst/>
            <a:gdLst>
              <a:gd name="T1" fmla="*/ 0 w 21600"/>
              <a:gd name="T2" fmla="*/ 0 h 21600"/>
              <a:gd name="T3" fmla="*/ 21600 w 21600"/>
              <a:gd name="T4" fmla="*/ 21600 h 21600"/>
            </a:gdLst>
            <a:ahLst/>
            <a:cxnLst/>
            <a:rect l="T1" t="T2" r="T3" b="T4"/>
            <a:pathLst>
              <a:path w="21600" h="21600">
                <a:moveTo>
                  <a:pt x="372" y="0"/>
                </a:moveTo>
                <a:cubicBezTo>
                  <a:pt x="752" y="5723"/>
                  <a:pt x="668" y="11946"/>
                  <a:pt x="4646" y="16396"/>
                </a:cubicBezTo>
                <a:cubicBezTo>
                  <a:pt x="7746" y="19866"/>
                  <a:pt x="11811" y="21600"/>
                  <a:pt x="15874" y="21600"/>
                </a:cubicBezTo>
                <a:cubicBezTo>
                  <a:pt x="17818" y="21600"/>
                  <a:pt x="19761" y="21198"/>
                  <a:pt x="21600" y="20405"/>
                </a:cubicBezTo>
                <a:lnTo>
                  <a:pt x="21600" y="0"/>
                </a:lnTo>
                <a:lnTo>
                  <a:pt x="372" y="0"/>
                </a:lnTo>
                <a:close/>
              </a:path>
            </a:pathLst>
          </a:custGeom>
          <a:noFill/>
          <a:ln w="12700" cap="flat" cmpd="sng">
            <a:noFill/>
            <a:prstDash val="solid"/>
            <a:miter/>
          </a:ln>
        </p:spPr>
      </p:pic>
      <p:sp>
        <p:nvSpPr>
          <p:cNvPr id="1048686" name="Rectangle"/>
          <p:cNvSpPr/>
          <p:nvPr/>
        </p:nvSpPr>
        <p:spPr>
          <a:xfrm>
            <a:off x="1015999" y="13512801"/>
            <a:ext cx="3815338" cy="203199"/>
          </a:xfrm>
          <a:prstGeom prst="rect">
            <a:avLst/>
          </a:prstGeom>
          <a:solidFill>
            <a:srgbClr val="585756"/>
          </a:solidFill>
          <a:ln w="12700" cap="flat" cmpd="sng">
            <a:noFill/>
            <a:prstDash val="solid"/>
            <a:miter/>
          </a:ln>
        </p:spPr>
      </p:sp>
      <p:sp>
        <p:nvSpPr>
          <p:cNvPr id="1048687" name="Rectangle"/>
          <p:cNvSpPr/>
          <p:nvPr/>
        </p:nvSpPr>
        <p:spPr>
          <a:xfrm>
            <a:off x="21539200" y="13512801"/>
            <a:ext cx="1879600" cy="203199"/>
          </a:xfrm>
          <a:prstGeom prst="rect">
            <a:avLst/>
          </a:prstGeom>
          <a:solidFill>
            <a:srgbClr val="585756"/>
          </a:solidFill>
          <a:ln w="12700" cap="flat" cmpd="sng">
            <a:noFill/>
            <a:prstDash val="solid"/>
            <a:miter/>
          </a:ln>
        </p:spPr>
      </p:sp>
      <p:sp>
        <p:nvSpPr>
          <p:cNvPr id="1048688" name="Rectangle"/>
          <p:cNvSpPr>
            <a:spLocks noGrp="1"/>
          </p:cNvSpPr>
          <p:nvPr>
            <p:ph type="sldNum" idx="2"/>
          </p:nvPr>
        </p:nvSpPr>
        <p:spPr>
          <a:xfrm>
            <a:off x="22920940" y="12813337"/>
            <a:ext cx="648185" cy="677269"/>
          </a:xfrm>
          <a:prstGeom prst="rect">
            <a:avLst/>
          </a:prstGeom>
          <a:noFill/>
          <a:ln cap="flat" cmpd="sng">
            <a:noFill/>
            <a:prstDash val="solid"/>
            <a:miter/>
          </a:ln>
        </p:spPr>
        <p:txBody>
          <a:bodyPr vert="horz" wrap="none" lIns="91440" tIns="45720" rIns="91440" bIns="45720" anchor="t" anchorCtr="0">
            <a:prstTxWarp prst="textNoShape">
              <a:avLst/>
            </a:prstTxWarp>
          </a:bodyPr>
          <a:lstStyle/>
          <a:p>
            <a:pPr marL="0" indent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fld id="{CAD2D6BD-DE1B-4B5F-8B41-2702339687B9}" type="slidenum">
              <a:rPr lang="en-US" altLang="zh-CN" sz="3000" b="1" i="0" u="none" strike="noStrike" kern="0" cap="none" spc="0" baseline="0">
                <a:solidFill>
                  <a:srgbClr val="535353"/>
                </a:solidFill>
                <a:latin typeface="Open Sans" charset="0"/>
                <a:ea typeface="Open Sans" charset="0"/>
                <a:cs typeface="Open Sans" charset="0"/>
                <a:sym typeface="Open Sans" charset="0"/>
              </a:rPr>
              <a:t>12</a:t>
            </a:fld>
            <a:endParaRPr lang="zh-CN" altLang="en-US" sz="3000" b="1" i="0" u="none" strike="noStrike" kern="0" cap="none" spc="0" baseline="0">
              <a:solidFill>
                <a:srgbClr val="535353"/>
              </a:solidFill>
              <a:latin typeface="Open Sans" charset="0"/>
              <a:ea typeface="Open Sans" charset="0"/>
              <a:cs typeface="Open Sans" charset="0"/>
              <a:sym typeface="Open Sans" charset="0"/>
            </a:endParaRPr>
          </a:p>
        </p:txBody>
      </p:sp>
      <p:sp>
        <p:nvSpPr>
          <p:cNvPr id="1048689" name="Rectangle"/>
          <p:cNvSpPr/>
          <p:nvPr/>
        </p:nvSpPr>
        <p:spPr>
          <a:xfrm>
            <a:off x="10695709" y="1846353"/>
            <a:ext cx="10382055" cy="315471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x-none" altLang="en-US" sz="19900" b="1" i="0" u="none" strike="noStrike" kern="0" cap="none" spc="0" baseline="0" dirty="0">
                <a:solidFill>
                  <a:srgbClr val="E46C0A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धन्यवाद</a:t>
            </a:r>
            <a:r>
              <a:rPr lang="en-US" altLang="x-none" sz="19900" b="1" i="0" u="none" strike="noStrike" kern="0" cap="none" spc="0" baseline="0" dirty="0">
                <a:solidFill>
                  <a:srgbClr val="E46C0A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.</a:t>
            </a:r>
            <a:r>
              <a:rPr lang="en-US" altLang="x-none" sz="5400" b="1" i="0" u="none" strike="noStrike" kern="0" cap="none" spc="0" baseline="0" dirty="0">
                <a:solidFill>
                  <a:srgbClr val="E46C0A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 </a:t>
            </a:r>
            <a:endParaRPr lang="zh-CN" altLang="en-US" sz="5400" b="1" i="0" u="none" strike="noStrike" kern="0" cap="none" spc="0" baseline="0" dirty="0">
              <a:solidFill>
                <a:srgbClr val="E46C0A"/>
              </a:solidFill>
              <a:latin typeface="Arial" charset="0"/>
              <a:ea typeface="Arial" charset="0"/>
              <a:cs typeface="Arial" charset="0"/>
              <a:sym typeface="Arial" charset="0"/>
            </a:endParaRPr>
          </a:p>
        </p:txBody>
      </p:sp>
      <p:pic>
        <p:nvPicPr>
          <p:cNvPr id="9" name="Image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5999" y="12813337"/>
            <a:ext cx="3686352" cy="6772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10" name="Image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077764" y="12791142"/>
            <a:ext cx="3686352" cy="6772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6433" y="4667361"/>
            <a:ext cx="12611976" cy="643541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306" y="-34941"/>
            <a:ext cx="3379694" cy="255954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534</Words>
  <Application>Microsoft Office PowerPoint</Application>
  <PresentationFormat>Custom</PresentationFormat>
  <Paragraphs>104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Arial</vt:lpstr>
      <vt:lpstr>Arial Black</vt:lpstr>
      <vt:lpstr>Book Antiqua</vt:lpstr>
      <vt:lpstr>Calibri</vt:lpstr>
      <vt:lpstr>Open Sans</vt:lpstr>
      <vt:lpstr>Open Sans Semibold</vt:lpstr>
      <vt:lpstr>OpenSans-Semibold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Kamal Mehra</dc:creator>
  <cp:lastModifiedBy>TRG BR 1</cp:lastModifiedBy>
  <cp:revision>12</cp:revision>
  <dcterms:created xsi:type="dcterms:W3CDTF">2025-09-26T04:35:15Z</dcterms:created>
  <dcterms:modified xsi:type="dcterms:W3CDTF">2025-12-19T11:50:12Z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688187292075448c8a0eba1cc360b003</vt:lpwstr>
  </property>
</Properties>
</file>