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75" r:id="rId4"/>
    <p:sldId id="386" r:id="rId5"/>
    <p:sldId id="258" r:id="rId6"/>
    <p:sldId id="6183" r:id="rId7"/>
    <p:sldId id="6184" r:id="rId8"/>
    <p:sldId id="6185" r:id="rId9"/>
    <p:sldId id="6186" r:id="rId10"/>
    <p:sldId id="6187" r:id="rId11"/>
    <p:sldId id="6188" r:id="rId12"/>
    <p:sldId id="6189" r:id="rId13"/>
    <p:sldId id="6190" r:id="rId14"/>
    <p:sldId id="274" r:id="rId1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1622C0-5F8E-4F2A-9E1A-EF13A4B82276}" v="69" dt="2025-09-15T04:23:04.35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87805" autoAdjust="0"/>
  </p:normalViewPr>
  <p:slideViewPr>
    <p:cSldViewPr snapToGrid="0">
      <p:cViewPr varScale="1">
        <p:scale>
          <a:sx n="49" d="100"/>
          <a:sy n="49" d="100"/>
        </p:scale>
        <p:origin x="978" y="66"/>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modSld">
      <pc:chgData name="CHARAN SINGH" userId="cf93d647e8583ced" providerId="LiveId" clId="{0369EAA2-502D-4E43-A93D-DD36393BC89F}" dt="2025-09-15T04:23:08.713" v="211" actId="207"/>
      <pc:docMkLst>
        <pc:docMk/>
      </pc:docMkLst>
      <pc:sldChg chg="modSp mod">
        <pc:chgData name="CHARAN SINGH" userId="cf93d647e8583ced" providerId="LiveId" clId="{0369EAA2-502D-4E43-A93D-DD36393BC89F}" dt="2025-09-15T04:15:56.139" v="193"/>
        <pc:sldMkLst>
          <pc:docMk/>
          <pc:sldMk cId="0" sldId="256"/>
        </pc:sldMkLst>
        <pc:spChg chg="mod">
          <ac:chgData name="CHARAN SINGH" userId="cf93d647e8583ced" providerId="LiveId" clId="{0369EAA2-502D-4E43-A93D-DD36393BC89F}" dt="2025-09-11T12:30:25.175" v="1" actId="1076"/>
          <ac:spMkLst>
            <pc:docMk/>
            <pc:sldMk cId="0" sldId="256"/>
            <ac:spMk id="83" creationId="{00000000-0000-0000-0000-000000000000}"/>
          </ac:spMkLst>
        </pc:spChg>
        <pc:spChg chg="mod">
          <ac:chgData name="CHARAN SINGH" userId="cf93d647e8583ced" providerId="LiveId" clId="{0369EAA2-502D-4E43-A93D-DD36393BC89F}" dt="2025-09-15T04:15:56.139" v="193"/>
          <ac:spMkLst>
            <pc:docMk/>
            <pc:sldMk cId="0" sldId="256"/>
            <ac:spMk id="84" creationId="{00000000-0000-0000-0000-000000000000}"/>
          </ac:spMkLst>
        </pc:spChg>
      </pc:sldChg>
      <pc:sldChg chg="modSp mod">
        <pc:chgData name="CHARAN SINGH" userId="cf93d647e8583ced" providerId="LiveId" clId="{0369EAA2-502D-4E43-A93D-DD36393BC89F}" dt="2025-09-13T07:48:35.172" v="84" actId="20577"/>
        <pc:sldMkLst>
          <pc:docMk/>
          <pc:sldMk cId="0" sldId="257"/>
        </pc:sldMkLst>
        <pc:spChg chg="mod">
          <ac:chgData name="CHARAN SINGH" userId="cf93d647e8583ced" providerId="LiveId" clId="{0369EAA2-502D-4E43-A93D-DD36393BC89F}" dt="2025-09-13T07:48:35.172" v="84" actId="20577"/>
          <ac:spMkLst>
            <pc:docMk/>
            <pc:sldMk cId="0" sldId="257"/>
            <ac:spMk id="2" creationId="{EBC88503-D9C9-8469-8868-CB6A6E8838C2}"/>
          </ac:spMkLst>
        </pc:spChg>
        <pc:spChg chg="mod">
          <ac:chgData name="CHARAN SINGH" userId="cf93d647e8583ced" providerId="LiveId" clId="{0369EAA2-502D-4E43-A93D-DD36393BC89F}" dt="2025-09-13T07:44:40.986" v="72" actId="20577"/>
          <ac:spMkLst>
            <pc:docMk/>
            <pc:sldMk cId="0" sldId="257"/>
            <ac:spMk id="6" creationId="{D3DB3725-B6EF-8DE8-0BDC-B71D6415B706}"/>
          </ac:spMkLst>
        </pc:spChg>
      </pc:sldChg>
      <pc:sldChg chg="modSp mod">
        <pc:chgData name="CHARAN SINGH" userId="cf93d647e8583ced" providerId="LiveId" clId="{0369EAA2-502D-4E43-A93D-DD36393BC89F}" dt="2025-09-15T04:19:17.116" v="205"/>
        <pc:sldMkLst>
          <pc:docMk/>
          <pc:sldMk cId="0" sldId="258"/>
        </pc:sldMkLst>
        <pc:spChg chg="mod">
          <ac:chgData name="CHARAN SINGH" userId="cf93d647e8583ced" providerId="LiveId" clId="{0369EAA2-502D-4E43-A93D-DD36393BC89F}" dt="2025-09-15T04:19:17.116" v="205"/>
          <ac:spMkLst>
            <pc:docMk/>
            <pc:sldMk cId="0" sldId="258"/>
            <ac:spMk id="9" creationId="{FCB9E74C-D255-2DB2-82AD-DD44C6B084D8}"/>
          </ac:spMkLst>
        </pc:spChg>
        <pc:spChg chg="mod">
          <ac:chgData name="CHARAN SINGH" userId="cf93d647e8583ced" providerId="LiveId" clId="{0369EAA2-502D-4E43-A93D-DD36393BC89F}" dt="2025-09-13T07:51:12.732" v="111" actId="20577"/>
          <ac:spMkLst>
            <pc:docMk/>
            <pc:sldMk cId="0" sldId="258"/>
            <ac:spMk id="10" creationId="{C53A0304-A326-4547-452C-71E9F43559D7}"/>
          </ac:spMkLst>
        </pc:spChg>
      </pc:sldChg>
      <pc:sldChg chg="modSp mod">
        <pc:chgData name="CHARAN SINGH" userId="cf93d647e8583ced" providerId="LiveId" clId="{0369EAA2-502D-4E43-A93D-DD36393BC89F}" dt="2025-09-11T12:39:20.319" v="70" actId="255"/>
        <pc:sldMkLst>
          <pc:docMk/>
          <pc:sldMk cId="0" sldId="274"/>
        </pc:sldMkLst>
        <pc:spChg chg="mod">
          <ac:chgData name="CHARAN SINGH" userId="cf93d647e8583ced" providerId="LiveId" clId="{0369EAA2-502D-4E43-A93D-DD36393BC89F}" dt="2025-09-11T12:39:20.319" v="70" actId="255"/>
          <ac:spMkLst>
            <pc:docMk/>
            <pc:sldMk cId="0" sldId="274"/>
            <ac:spMk id="2" creationId="{E9A6B61E-3BFB-8B6A-B54D-9BFC4C887C61}"/>
          </ac:spMkLst>
        </pc:spChg>
      </pc:sldChg>
      <pc:sldChg chg="modSp mod">
        <pc:chgData name="CHARAN SINGH" userId="cf93d647e8583ced" providerId="LiveId" clId="{0369EAA2-502D-4E43-A93D-DD36393BC89F}" dt="2025-09-13T07:49:13.305" v="96" actId="20577"/>
        <pc:sldMkLst>
          <pc:docMk/>
          <pc:sldMk cId="3173233629" sldId="275"/>
        </pc:sldMkLst>
        <pc:spChg chg="mod">
          <ac:chgData name="CHARAN SINGH" userId="cf93d647e8583ced" providerId="LiveId" clId="{0369EAA2-502D-4E43-A93D-DD36393BC89F}" dt="2025-09-11T12:31:41.105" v="7"/>
          <ac:spMkLst>
            <pc:docMk/>
            <pc:sldMk cId="3173233629" sldId="275"/>
            <ac:spMk id="6" creationId="{800CDD3E-D678-F499-FEBF-63CF25662869}"/>
          </ac:spMkLst>
        </pc:spChg>
        <pc:spChg chg="mod">
          <ac:chgData name="CHARAN SINGH" userId="cf93d647e8583ced" providerId="LiveId" clId="{0369EAA2-502D-4E43-A93D-DD36393BC89F}" dt="2025-09-13T07:49:13.305" v="96" actId="20577"/>
          <ac:spMkLst>
            <pc:docMk/>
            <pc:sldMk cId="3173233629" sldId="275"/>
            <ac:spMk id="11" creationId="{BEF55332-CC02-5DD3-398F-EB9D59495A1F}"/>
          </ac:spMkLst>
        </pc:spChg>
      </pc:sldChg>
      <pc:sldChg chg="modSp mod">
        <pc:chgData name="CHARAN SINGH" userId="cf93d647e8583ced" providerId="LiveId" clId="{0369EAA2-502D-4E43-A93D-DD36393BC89F}" dt="2025-09-15T04:18:37.179" v="204" actId="20577"/>
        <pc:sldMkLst>
          <pc:docMk/>
          <pc:sldMk cId="2216460570" sldId="386"/>
        </pc:sldMkLst>
        <pc:spChg chg="mod">
          <ac:chgData name="CHARAN SINGH" userId="cf93d647e8583ced" providerId="LiveId" clId="{0369EAA2-502D-4E43-A93D-DD36393BC89F}" dt="2025-09-15T04:16:13.033" v="194"/>
          <ac:spMkLst>
            <pc:docMk/>
            <pc:sldMk cId="2216460570" sldId="386"/>
            <ac:spMk id="2" creationId="{2AB2C0AC-F30F-4877-85C6-340A71A37181}"/>
          </ac:spMkLst>
        </pc:spChg>
        <pc:spChg chg="mod">
          <ac:chgData name="CHARAN SINGH" userId="cf93d647e8583ced" providerId="LiveId" clId="{0369EAA2-502D-4E43-A93D-DD36393BC89F}" dt="2025-09-15T04:18:37.179" v="204" actId="20577"/>
          <ac:spMkLst>
            <pc:docMk/>
            <pc:sldMk cId="2216460570" sldId="386"/>
            <ac:spMk id="6" creationId="{F6C915AC-0231-2B0C-3986-06C528B056BC}"/>
          </ac:spMkLst>
        </pc:spChg>
      </pc:sldChg>
      <pc:sldChg chg="modSp mod">
        <pc:chgData name="CHARAN SINGH" userId="cf93d647e8583ced" providerId="LiveId" clId="{0369EAA2-502D-4E43-A93D-DD36393BC89F}" dt="2025-09-15T04:19:36.499" v="206"/>
        <pc:sldMkLst>
          <pc:docMk/>
          <pc:sldMk cId="1966771899" sldId="6183"/>
        </pc:sldMkLst>
        <pc:spChg chg="mod">
          <ac:chgData name="CHARAN SINGH" userId="cf93d647e8583ced" providerId="LiveId" clId="{0369EAA2-502D-4E43-A93D-DD36393BC89F}" dt="2025-09-15T04:19:36.499" v="206"/>
          <ac:spMkLst>
            <pc:docMk/>
            <pc:sldMk cId="1966771899" sldId="6183"/>
            <ac:spMk id="9" creationId="{195208D7-0BEA-87A3-0697-46AA82C482C9}"/>
          </ac:spMkLst>
        </pc:spChg>
        <pc:spChg chg="mod">
          <ac:chgData name="CHARAN SINGH" userId="cf93d647e8583ced" providerId="LiveId" clId="{0369EAA2-502D-4E43-A93D-DD36393BC89F}" dt="2025-09-13T07:53:03.278" v="122" actId="20577"/>
          <ac:spMkLst>
            <pc:docMk/>
            <pc:sldMk cId="1966771899" sldId="6183"/>
            <ac:spMk id="10" creationId="{A2144E08-8C38-119C-6822-B20E0CDDCBEE}"/>
          </ac:spMkLst>
        </pc:spChg>
      </pc:sldChg>
      <pc:sldChg chg="modSp mod">
        <pc:chgData name="CHARAN SINGH" userId="cf93d647e8583ced" providerId="LiveId" clId="{0369EAA2-502D-4E43-A93D-DD36393BC89F}" dt="2025-09-15T04:20:52.558" v="209" actId="207"/>
        <pc:sldMkLst>
          <pc:docMk/>
          <pc:sldMk cId="1802083400" sldId="6184"/>
        </pc:sldMkLst>
        <pc:spChg chg="mod">
          <ac:chgData name="CHARAN SINGH" userId="cf93d647e8583ced" providerId="LiveId" clId="{0369EAA2-502D-4E43-A93D-DD36393BC89F}" dt="2025-09-11T12:33:25.703" v="24"/>
          <ac:spMkLst>
            <pc:docMk/>
            <pc:sldMk cId="1802083400" sldId="6184"/>
            <ac:spMk id="9" creationId="{606C08C9-EBF8-B4EF-6D84-92B75C229537}"/>
          </ac:spMkLst>
        </pc:spChg>
        <pc:spChg chg="mod">
          <ac:chgData name="CHARAN SINGH" userId="cf93d647e8583ced" providerId="LiveId" clId="{0369EAA2-502D-4E43-A93D-DD36393BC89F}" dt="2025-09-15T04:20:52.558" v="209" actId="207"/>
          <ac:spMkLst>
            <pc:docMk/>
            <pc:sldMk cId="1802083400" sldId="6184"/>
            <ac:spMk id="10" creationId="{99D2AF98-62AE-5DBD-A189-AFEA3F5C2CB3}"/>
          </ac:spMkLst>
        </pc:spChg>
      </pc:sldChg>
      <pc:sldChg chg="modSp mod">
        <pc:chgData name="CHARAN SINGH" userId="cf93d647e8583ced" providerId="LiveId" clId="{0369EAA2-502D-4E43-A93D-DD36393BC89F}" dt="2025-09-13T08:06:51.335" v="152" actId="20577"/>
        <pc:sldMkLst>
          <pc:docMk/>
          <pc:sldMk cId="3972279706" sldId="6185"/>
        </pc:sldMkLst>
        <pc:spChg chg="mod">
          <ac:chgData name="CHARAN SINGH" userId="cf93d647e8583ced" providerId="LiveId" clId="{0369EAA2-502D-4E43-A93D-DD36393BC89F}" dt="2025-09-11T12:33:43.392" v="25"/>
          <ac:spMkLst>
            <pc:docMk/>
            <pc:sldMk cId="3972279706" sldId="6185"/>
            <ac:spMk id="9" creationId="{B4D95A6D-BD80-8037-1A4E-7FC868205705}"/>
          </ac:spMkLst>
        </pc:spChg>
        <pc:spChg chg="mod">
          <ac:chgData name="CHARAN SINGH" userId="cf93d647e8583ced" providerId="LiveId" clId="{0369EAA2-502D-4E43-A93D-DD36393BC89F}" dt="2025-09-13T08:06:51.335" v="152" actId="20577"/>
          <ac:spMkLst>
            <pc:docMk/>
            <pc:sldMk cId="3972279706" sldId="6185"/>
            <ac:spMk id="10" creationId="{42ADB01B-38E4-A0E2-D8C6-FE0EFD5D7A1C}"/>
          </ac:spMkLst>
        </pc:spChg>
      </pc:sldChg>
      <pc:sldChg chg="modSp mod">
        <pc:chgData name="CHARAN SINGH" userId="cf93d647e8583ced" providerId="LiveId" clId="{0369EAA2-502D-4E43-A93D-DD36393BC89F}" dt="2025-09-15T04:23:08.713" v="211" actId="207"/>
        <pc:sldMkLst>
          <pc:docMk/>
          <pc:sldMk cId="4151835627" sldId="6186"/>
        </pc:sldMkLst>
        <pc:spChg chg="mod">
          <ac:chgData name="CHARAN SINGH" userId="cf93d647e8583ced" providerId="LiveId" clId="{0369EAA2-502D-4E43-A93D-DD36393BC89F}" dt="2025-09-11T12:35:40.932" v="35"/>
          <ac:spMkLst>
            <pc:docMk/>
            <pc:sldMk cId="4151835627" sldId="6186"/>
            <ac:spMk id="9" creationId="{E11FA0DE-2266-298A-0FF0-0399E86599CE}"/>
          </ac:spMkLst>
        </pc:spChg>
        <pc:spChg chg="mod">
          <ac:chgData name="CHARAN SINGH" userId="cf93d647e8583ced" providerId="LiveId" clId="{0369EAA2-502D-4E43-A93D-DD36393BC89F}" dt="2025-09-15T04:23:08.713" v="211" actId="207"/>
          <ac:spMkLst>
            <pc:docMk/>
            <pc:sldMk cId="4151835627" sldId="6186"/>
            <ac:spMk id="10" creationId="{A7818D60-758B-47BA-3C68-D2691272F3ED}"/>
          </ac:spMkLst>
        </pc:spChg>
      </pc:sldChg>
      <pc:sldChg chg="modSp mod">
        <pc:chgData name="CHARAN SINGH" userId="cf93d647e8583ced" providerId="LiveId" clId="{0369EAA2-502D-4E43-A93D-DD36393BC89F}" dt="2025-09-13T08:08:26.746" v="162" actId="20577"/>
        <pc:sldMkLst>
          <pc:docMk/>
          <pc:sldMk cId="920482105" sldId="6187"/>
        </pc:sldMkLst>
        <pc:spChg chg="mod">
          <ac:chgData name="CHARAN SINGH" userId="cf93d647e8583ced" providerId="LiveId" clId="{0369EAA2-502D-4E43-A93D-DD36393BC89F}" dt="2025-09-11T12:36:24.573" v="42"/>
          <ac:spMkLst>
            <pc:docMk/>
            <pc:sldMk cId="920482105" sldId="6187"/>
            <ac:spMk id="9" creationId="{E582200C-6AFA-E4E5-EA53-285AED5BC613}"/>
          </ac:spMkLst>
        </pc:spChg>
        <pc:spChg chg="mod">
          <ac:chgData name="CHARAN SINGH" userId="cf93d647e8583ced" providerId="LiveId" clId="{0369EAA2-502D-4E43-A93D-DD36393BC89F}" dt="2025-09-13T08:08:26.746" v="162" actId="20577"/>
          <ac:spMkLst>
            <pc:docMk/>
            <pc:sldMk cId="920482105" sldId="6187"/>
            <ac:spMk id="10" creationId="{2F77172B-EA70-6A03-127C-5284E651BF74}"/>
          </ac:spMkLst>
        </pc:spChg>
      </pc:sldChg>
      <pc:sldChg chg="modSp mod">
        <pc:chgData name="CHARAN SINGH" userId="cf93d647e8583ced" providerId="LiveId" clId="{0369EAA2-502D-4E43-A93D-DD36393BC89F}" dt="2025-09-11T12:37:36.739" v="52"/>
        <pc:sldMkLst>
          <pc:docMk/>
          <pc:sldMk cId="3790910314" sldId="6188"/>
        </pc:sldMkLst>
        <pc:spChg chg="mod">
          <ac:chgData name="CHARAN SINGH" userId="cf93d647e8583ced" providerId="LiveId" clId="{0369EAA2-502D-4E43-A93D-DD36393BC89F}" dt="2025-09-11T12:36:52.521" v="48"/>
          <ac:spMkLst>
            <pc:docMk/>
            <pc:sldMk cId="3790910314" sldId="6188"/>
            <ac:spMk id="9" creationId="{FDD2CD5C-E660-518F-EB47-EC14EF222A99}"/>
          </ac:spMkLst>
        </pc:spChg>
        <pc:spChg chg="mod">
          <ac:chgData name="CHARAN SINGH" userId="cf93d647e8583ced" providerId="LiveId" clId="{0369EAA2-502D-4E43-A93D-DD36393BC89F}" dt="2025-09-11T12:37:36.739" v="52"/>
          <ac:spMkLst>
            <pc:docMk/>
            <pc:sldMk cId="3790910314" sldId="6188"/>
            <ac:spMk id="10" creationId="{CCB7E6D0-D239-A077-1CAE-441379F8191F}"/>
          </ac:spMkLst>
        </pc:spChg>
      </pc:sldChg>
      <pc:sldChg chg="modSp mod">
        <pc:chgData name="CHARAN SINGH" userId="cf93d647e8583ced" providerId="LiveId" clId="{0369EAA2-502D-4E43-A93D-DD36393BC89F}" dt="2025-09-11T12:38:07.912" v="57"/>
        <pc:sldMkLst>
          <pc:docMk/>
          <pc:sldMk cId="1522682161" sldId="6189"/>
        </pc:sldMkLst>
        <pc:spChg chg="mod">
          <ac:chgData name="CHARAN SINGH" userId="cf93d647e8583ced" providerId="LiveId" clId="{0369EAA2-502D-4E43-A93D-DD36393BC89F}" dt="2025-09-11T12:37:50.254" v="53"/>
          <ac:spMkLst>
            <pc:docMk/>
            <pc:sldMk cId="1522682161" sldId="6189"/>
            <ac:spMk id="9" creationId="{13798533-109B-EEE3-03D6-6417CF9F24AE}"/>
          </ac:spMkLst>
        </pc:spChg>
        <pc:spChg chg="mod">
          <ac:chgData name="CHARAN SINGH" userId="cf93d647e8583ced" providerId="LiveId" clId="{0369EAA2-502D-4E43-A93D-DD36393BC89F}" dt="2025-09-11T12:38:07.912" v="57"/>
          <ac:spMkLst>
            <pc:docMk/>
            <pc:sldMk cId="1522682161" sldId="6189"/>
            <ac:spMk id="10" creationId="{6D262638-022B-A8A9-BE70-C566F2741AC1}"/>
          </ac:spMkLst>
        </pc:spChg>
      </pc:sldChg>
      <pc:sldChg chg="modSp mod">
        <pc:chgData name="CHARAN SINGH" userId="cf93d647e8583ced" providerId="LiveId" clId="{0369EAA2-502D-4E43-A93D-DD36393BC89F}" dt="2025-09-11T12:38:47.058" v="66" actId="20577"/>
        <pc:sldMkLst>
          <pc:docMk/>
          <pc:sldMk cId="2645793528" sldId="6190"/>
        </pc:sldMkLst>
        <pc:spChg chg="mod">
          <ac:chgData name="CHARAN SINGH" userId="cf93d647e8583ced" providerId="LiveId" clId="{0369EAA2-502D-4E43-A93D-DD36393BC89F}" dt="2025-09-11T12:38:23.074" v="58"/>
          <ac:spMkLst>
            <pc:docMk/>
            <pc:sldMk cId="2645793528" sldId="6190"/>
            <ac:spMk id="9" creationId="{ECE608A5-BE96-6DE1-0571-A1D84A20B2CD}"/>
          </ac:spMkLst>
        </pc:spChg>
        <pc:spChg chg="mod">
          <ac:chgData name="CHARAN SINGH" userId="cf93d647e8583ced" providerId="LiveId" clId="{0369EAA2-502D-4E43-A93D-DD36393BC89F}" dt="2025-09-11T12:38:47.058" v="66" actId="20577"/>
          <ac:spMkLst>
            <pc:docMk/>
            <pc:sldMk cId="2645793528" sldId="6190"/>
            <ac:spMk id="10" creationId="{E1F661F0-77FD-B3D8-2A91-170F39F4929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872818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490EF-E419-CF32-2C8E-F473CEBBB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E896C-DD16-AD8C-1603-B665DD283A6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ED513E2-2E31-2C4C-01CF-EA11B2495E8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197908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FA8B7-2BF4-5B44-5621-FABED84F6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AE9A5-0A6C-667D-9C94-BE857BD7490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9364891-76C3-440C-DBB0-6CB60428C279}"/>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162067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5EA4A-3612-C3BA-84B3-8364FFC67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509E7-ED76-02BC-5486-752F6A7F65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96209F-B2A7-498E-AC04-247D3C3F9A3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43206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dirty="0">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DMO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3</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t="2066" b="2066"/>
          <a:stretch/>
        </p:blipFill>
        <p:spPr>
          <a:xfrm>
            <a:off x="-551591" y="-227917"/>
            <a:ext cx="25991505" cy="14890974"/>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5"/>
            <a:ext cx="24434800" cy="14056319"/>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a:p>
        </p:txBody>
      </p:sp>
      <p:sp>
        <p:nvSpPr>
          <p:cNvPr id="83" name="Shape"/>
          <p:cNvSpPr/>
          <p:nvPr/>
        </p:nvSpPr>
        <p:spPr>
          <a:xfrm>
            <a:off x="586423" y="39944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012733" y="4472425"/>
            <a:ext cx="10382141" cy="32050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03
 मॉक एक्सरसाइज की अवधारणा</a:t>
            </a:r>
            <a:endParaRPr lang="en-US"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76885" y="0"/>
              <a:ext cx="1725832"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3 - 1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a:p>
          </p:txBody>
        </p:sp>
      </p:grpSp>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8" y="631924"/>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4800" dirty="0">
                <a:solidFill>
                  <a:srgbClr val="C00000"/>
                </a:solidFill>
                <a:latin typeface="Arial Black" panose="020B0A04020102020204" pitchFamily="34" charset="0"/>
              </a:rPr>
              <a:t>आपदा प्रबंधन अभिविन्यास</a:t>
            </a:r>
            <a:endParaRPr kumimoji="0" lang="en-IN" sz="4800" b="0" i="0" u="none"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a:t>
            </a:r>
            <a:r>
              <a:rPr dirty="0">
                <a:solidFill>
                  <a:schemeClr val="accent6">
                    <a:lumMod val="40000"/>
                    <a:lumOff val="60000"/>
                  </a:schemeClr>
                </a:solidFill>
              </a:rPr>
              <a:t> | </a:t>
            </a:r>
            <a:r>
              <a:rPr lang="en-US" dirty="0">
                <a:solidFill>
                  <a:schemeClr val="accent6">
                    <a:lumMod val="40000"/>
                    <a:lumOff val="60000"/>
                  </a:schemeClr>
                </a:solidFill>
              </a:rPr>
              <a:t>DMO</a:t>
            </a:r>
            <a:r>
              <a:rPr dirty="0">
                <a:solidFill>
                  <a:schemeClr val="accent6">
                    <a:lumMod val="40000"/>
                    <a:lumOff val="60000"/>
                  </a:schemeClr>
                </a:solidFill>
              </a:rPr>
              <a:t>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A circular diagram of a process&#10;&#10;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19014537" y="6858000"/>
            <a:ext cx="5215346" cy="5219977"/>
          </a:xfrm>
          <a:prstGeom prst="rect">
            <a:avLst/>
          </a:prstGeom>
        </p:spPr>
      </p:pic>
      <p:pic>
        <p:nvPicPr>
          <p:cNvPr id="8" name="Picture 7">
            <a:extLst>
              <a:ext uri="{FF2B5EF4-FFF2-40B4-BE49-F238E27FC236}">
                <a16:creationId xmlns:a16="http://schemas.microsoft.com/office/drawing/2014/main" id="{274221B2-EA61-963D-AC95-B9186F18D12E}"/>
              </a:ext>
            </a:extLst>
          </p:cNvPr>
          <p:cNvPicPr>
            <a:picLocks noChangeAspect="1"/>
          </p:cNvPicPr>
          <p:nvPr/>
        </p:nvPicPr>
        <p:blipFill>
          <a:blip r:embed="rId6"/>
          <a:stretch>
            <a:fillRect/>
          </a:stretch>
        </p:blipFill>
        <p:spPr>
          <a:xfrm>
            <a:off x="22438304" y="12510"/>
            <a:ext cx="1996496" cy="2176574"/>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3241122" y="9921465"/>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451002" y="4793811"/>
            <a:ext cx="11469939" cy="6580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मॉक एक्सरसाइज की अवधारणा और उद्देश्य को समझना। </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मॉक एक्सरसाइज के संचालन के लिए 03 प्रमुख चरणों को जानना</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मॉक एक्सरसाइज की योजना के 04 महत्वपूर्ण पहलू जानना</a:t>
            </a: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92363" y="7006947"/>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892362" y="9080523"/>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pic>
        <p:nvPicPr>
          <p:cNvPr id="7" name="Picture 6">
            <a:extLst>
              <a:ext uri="{FF2B5EF4-FFF2-40B4-BE49-F238E27FC236}">
                <a16:creationId xmlns:a16="http://schemas.microsoft.com/office/drawing/2014/main" id="{274221B2-EA61-963D-AC95-B9186F18D12E}"/>
              </a:ext>
            </a:extLst>
          </p:cNvPr>
          <p:cNvPicPr>
            <a:picLocks noChangeAspect="1"/>
          </p:cNvPicPr>
          <p:nvPr/>
        </p:nvPicPr>
        <p:blipFill>
          <a:blip r:embed="rId2"/>
          <a:stretch>
            <a:fillRect/>
          </a:stretch>
        </p:blipFill>
        <p:spPr>
          <a:xfrm>
            <a:off x="22116065" y="61397"/>
            <a:ext cx="1996496" cy="2280425"/>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304670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885462" y="5798775"/>
            <a:ext cx="11672690" cy="41078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मॉक एक्सरसाइज के संचालन के 04 महत्वपूर्ण पहलू जानना</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मॉक एक्सरसाइज के संचालन के दौरान ध्यान में रखे जाने वाले महत्वपूर्ण बिंदुओं को जानना </a:t>
            </a:r>
            <a:endParaRPr dirty="0"/>
          </a:p>
        </p:txBody>
      </p:sp>
      <p:grpSp>
        <p:nvGrpSpPr>
          <p:cNvPr id="12" name="Group">
            <a:extLst>
              <a:ext uri="{FF2B5EF4-FFF2-40B4-BE49-F238E27FC236}">
                <a16:creationId xmlns:a16="http://schemas.microsoft.com/office/drawing/2014/main" id="{9E26B23D-EC0D-D259-AA03-DBA601374870}"/>
              </a:ext>
            </a:extLst>
          </p:cNvPr>
          <p:cNvGrpSpPr/>
          <p:nvPr/>
        </p:nvGrpSpPr>
        <p:grpSpPr>
          <a:xfrm>
            <a:off x="9844663" y="8104157"/>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5649505"/>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pic>
        <p:nvPicPr>
          <p:cNvPr id="2" name="Picture 1">
            <a:extLst>
              <a:ext uri="{FF2B5EF4-FFF2-40B4-BE49-F238E27FC236}">
                <a16:creationId xmlns:a16="http://schemas.microsoft.com/office/drawing/2014/main" id="{DECABAE6-8DA3-022C-F9A8-A72468705C0C}"/>
              </a:ext>
            </a:extLst>
          </p:cNvPr>
          <p:cNvPicPr>
            <a:picLocks noChangeAspect="1"/>
          </p:cNvPicPr>
          <p:nvPr/>
        </p:nvPicPr>
        <p:blipFill>
          <a:blip r:embed="rId2"/>
          <a:stretch>
            <a:fillRect/>
          </a:stretch>
        </p:blipFill>
        <p:spPr>
          <a:xfrm>
            <a:off x="22116065" y="61397"/>
            <a:ext cx="1996496" cy="2280425"/>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8385D-1271-4415-1D3C-F3B1263B623D}"/>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2AB2C0AC-F30F-4877-85C6-340A71A37181}"/>
              </a:ext>
            </a:extLst>
          </p:cNvPr>
          <p:cNvSpPr txBox="1"/>
          <p:nvPr/>
        </p:nvSpPr>
        <p:spPr>
          <a:xfrm>
            <a:off x="1077422" y="2177840"/>
            <a:ext cx="8312799"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nSpc>
                <a:spcPct val="100000"/>
              </a:lnSpc>
            </a:pPr>
            <a:r>
              <a:rPr lang="hi-IN" dirty="0"/>
              <a:t>मॉक एक्सरसाइज</a:t>
            </a:r>
            <a:endParaRPr dirty="0"/>
          </a:p>
        </p:txBody>
      </p:sp>
      <p:sp>
        <p:nvSpPr>
          <p:cNvPr id="6" name="Signs and Symptoms">
            <a:extLst>
              <a:ext uri="{FF2B5EF4-FFF2-40B4-BE49-F238E27FC236}">
                <a16:creationId xmlns:a16="http://schemas.microsoft.com/office/drawing/2014/main" id="{F6C915AC-0231-2B0C-3986-06C528B056BC}"/>
              </a:ext>
            </a:extLst>
          </p:cNvPr>
          <p:cNvSpPr txBox="1"/>
          <p:nvPr/>
        </p:nvSpPr>
        <p:spPr>
          <a:xfrm>
            <a:off x="7661326" y="4703405"/>
            <a:ext cx="15645252" cy="7370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algn="just"/>
            <a:r>
              <a:rPr lang="hi-IN" dirty="0"/>
              <a:t>मॉक एक्सरसाइज </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एक अभ्यास</a:t>
            </a:r>
            <a:r>
              <a:rPr lang="en-IN"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है, जिसे सिमुलेशन या ड्रिल के रूप में भी जाना जाता है, यह एक नियोजित और नियंत्रित गतिविधि है जो किसी संगठन की प्रतिक्रिया, तैयारी और तत्परता का परीक्षण और मूल्यांकन करने के लिए वास्तविक जीवन के परिदृश्य या आपातकालीन स्थितियों की नकल करती है।</a:t>
            </a:r>
            <a:endParaRPr lang="en-IN"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4DEA575D-2343-C122-2032-2DD29674450D}"/>
              </a:ext>
            </a:extLst>
          </p:cNvPr>
          <p:cNvPicPr>
            <a:picLocks noChangeAspect="1"/>
          </p:cNvPicPr>
          <p:nvPr/>
        </p:nvPicPr>
        <p:blipFill>
          <a:blip r:embed="rId2"/>
          <a:stretch>
            <a:fillRect/>
          </a:stretch>
        </p:blipFill>
        <p:spPr>
          <a:xfrm>
            <a:off x="22116065" y="61397"/>
            <a:ext cx="1996496" cy="2280425"/>
          </a:xfrm>
          <a:prstGeom prst="rect">
            <a:avLst/>
          </a:prstGeom>
        </p:spPr>
      </p:pic>
    </p:spTree>
    <p:extLst>
      <p:ext uri="{BB962C8B-B14F-4D97-AF65-F5344CB8AC3E}">
        <p14:creationId xmlns:p14="http://schemas.microsoft.com/office/powerpoint/2010/main" val="221646057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382807" cy="8693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आपातकालीन प्रतिक्रिया योजनाओं और प्रक्रियाओं का परीक्षण करना ।
वर्तमान योजनाओं और प्रक्रियाओं में अंतराल और कमजोरियों की पहचान करना ।
कर्मियों को उनकी भूमिकाओं और जिम्मेदारियों पर प्रशिक्षित करना ।
टीमों और हितधारकों के बीच संचार और समन्वय में सुधार करना और विभिन्न हितधारकों की भूमिकाओं और जिम्मेदारियों को उजागर करना।</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3</a:t>
            </a:r>
            <a:r>
              <a:rPr b="1" dirty="0">
                <a:solidFill>
                  <a:srgbClr val="E46C0A"/>
                </a:solidFill>
              </a:rPr>
              <a:t> -</a:t>
            </a:r>
          </a:p>
        </p:txBody>
      </p:sp>
      <p:sp>
        <p:nvSpPr>
          <p:cNvPr id="115" name="Rectangle"/>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5</a:t>
            </a:fld>
            <a:endParaRPr dirty="0"/>
          </a:p>
        </p:txBody>
      </p:sp>
      <p:pic>
        <p:nvPicPr>
          <p:cNvPr id="5" name="Picture 4">
            <a:extLst>
              <a:ext uri="{FF2B5EF4-FFF2-40B4-BE49-F238E27FC236}">
                <a16:creationId xmlns:a16="http://schemas.microsoft.com/office/drawing/2014/main" id="{E833C8EB-7C1D-DAD0-AD17-99A8DAFBD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मॉक एक्सरसाइज का उद्देश्य</a:t>
            </a:r>
            <a:endParaRPr lang="en-US" dirty="0"/>
          </a:p>
        </p:txBody>
      </p:sp>
      <p:pic>
        <p:nvPicPr>
          <p:cNvPr id="2" name="Picture 1">
            <a:extLst>
              <a:ext uri="{FF2B5EF4-FFF2-40B4-BE49-F238E27FC236}">
                <a16:creationId xmlns:a16="http://schemas.microsoft.com/office/drawing/2014/main" id="{938965E6-9B16-1879-6A89-A0F45D1775EA}"/>
              </a:ext>
            </a:extLst>
          </p:cNvPr>
          <p:cNvPicPr>
            <a:picLocks noChangeAspect="1"/>
          </p:cNvPicPr>
          <p:nvPr/>
        </p:nvPicPr>
        <p:blipFill>
          <a:blip r:embed="rId4"/>
          <a:stretch>
            <a:fillRect/>
          </a:stretch>
        </p:blipFill>
        <p:spPr>
          <a:xfrm>
            <a:off x="21688048" y="203200"/>
            <a:ext cx="2231141" cy="2280425"/>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CDB60-EF8A-2412-6ECA-70CBBC9C3A9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5893B22-DA44-F11C-A8BD-4204E3B98A15}"/>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2144E08-8C38-119C-6822-B20E0CDDCBEE}"/>
              </a:ext>
            </a:extLst>
          </p:cNvPr>
          <p:cNvSpPr txBox="1"/>
          <p:nvPr/>
        </p:nvSpPr>
        <p:spPr>
          <a:xfrm>
            <a:off x="8564880" y="3888736"/>
            <a:ext cx="15382807" cy="7907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startAt="4"/>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निर्णय लेने और समस्या-समाधान कौशल को बढ़ाना।
प्रतिक्रिया समय कम करें और समग्र दक्षता में सुधार करना ।
आपातकालीन प्रक्रियाओं के साथ आत्मविश्वास और परिचितता बनाना।
स्थानीय अधिकारियों की भागीदारी से जन जागरूकता पैदा करना।
अंतराल की पहचान करने के लिए।</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5092F84B-BBAC-A96D-362A-D68FF63BF5D9}"/>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3</a:t>
            </a:r>
            <a:r>
              <a:rPr b="1" dirty="0">
                <a:solidFill>
                  <a:srgbClr val="E46C0A"/>
                </a:solidFill>
              </a:rPr>
              <a:t> -</a:t>
            </a:r>
          </a:p>
        </p:txBody>
      </p:sp>
      <p:sp>
        <p:nvSpPr>
          <p:cNvPr id="115" name="Rectangle">
            <a:extLst>
              <a:ext uri="{FF2B5EF4-FFF2-40B4-BE49-F238E27FC236}">
                <a16:creationId xmlns:a16="http://schemas.microsoft.com/office/drawing/2014/main" id="{1B6AEDF9-6B69-9389-F1E0-A75283EA839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4CB5FDC5-47EF-1D0B-AB29-BE7A313BC23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6</a:t>
            </a:fld>
            <a:endParaRPr dirty="0"/>
          </a:p>
        </p:txBody>
      </p:sp>
      <p:pic>
        <p:nvPicPr>
          <p:cNvPr id="5" name="Picture 4">
            <a:extLst>
              <a:ext uri="{FF2B5EF4-FFF2-40B4-BE49-F238E27FC236}">
                <a16:creationId xmlns:a16="http://schemas.microsoft.com/office/drawing/2014/main" id="{D8846F8F-68B7-CE2E-E0AF-D50FAA414E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65595E42-102D-8B18-3C8E-F62107D5F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95208D7-0BEA-87A3-0697-46AA82C482C9}"/>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मॉक एक्सरसाइज का उद्देश्य</a:t>
            </a:r>
            <a:endParaRPr lang="en-US" dirty="0"/>
          </a:p>
        </p:txBody>
      </p:sp>
      <p:sp>
        <p:nvSpPr>
          <p:cNvPr id="2" name="Gunshot wounds">
            <a:extLst>
              <a:ext uri="{FF2B5EF4-FFF2-40B4-BE49-F238E27FC236}">
                <a16:creationId xmlns:a16="http://schemas.microsoft.com/office/drawing/2014/main" id="{002F0C09-4E30-1DAC-298B-E23759421D63}"/>
              </a:ext>
            </a:extLst>
          </p:cNvPr>
          <p:cNvSpPr txBox="1"/>
          <p:nvPr/>
        </p:nvSpPr>
        <p:spPr>
          <a:xfrm>
            <a:off x="742863" y="6304002"/>
            <a:ext cx="318977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 </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114E3ECB-B147-56D0-2751-365BDB59EFC8}"/>
              </a:ext>
            </a:extLst>
          </p:cNvPr>
          <p:cNvPicPr>
            <a:picLocks noChangeAspect="1"/>
          </p:cNvPicPr>
          <p:nvPr/>
        </p:nvPicPr>
        <p:blipFill>
          <a:blip r:embed="rId4"/>
          <a:stretch>
            <a:fillRect/>
          </a:stretch>
        </p:blipFill>
        <p:spPr>
          <a:xfrm>
            <a:off x="21881420" y="61397"/>
            <a:ext cx="2231141" cy="2428598"/>
          </a:xfrm>
          <a:prstGeom prst="rect">
            <a:avLst/>
          </a:prstGeom>
        </p:spPr>
      </p:pic>
    </p:spTree>
    <p:extLst>
      <p:ext uri="{BB962C8B-B14F-4D97-AF65-F5344CB8AC3E}">
        <p14:creationId xmlns:p14="http://schemas.microsoft.com/office/powerpoint/2010/main" val="196677189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B8EA5-E4A4-7D56-214A-600474AEC34C}"/>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9D2AF98-62AE-5DBD-A189-AFEA3F5C2CB3}"/>
              </a:ext>
            </a:extLst>
          </p:cNvPr>
          <p:cNvSpPr txBox="1"/>
          <p:nvPr/>
        </p:nvSpPr>
        <p:spPr>
          <a:xfrm>
            <a:off x="8784771" y="5351787"/>
            <a:ext cx="15382807" cy="51679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5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चरण-</a:t>
            </a:r>
            <a:r>
              <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I: </a:t>
            </a: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समन्वय सम्मेलन
चरण- </a:t>
            </a:r>
            <a:r>
              <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II: </a:t>
            </a: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टेबलटॉप व्यायाम (</a:t>
            </a:r>
            <a:r>
              <a:rPr lang="en-US" sz="72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TTEx</a:t>
            </a:r>
            <a:r>
              <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चरण- </a:t>
            </a:r>
            <a:r>
              <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III: </a:t>
            </a: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पूर्ण पैमाने पर </a:t>
            </a:r>
            <a:r>
              <a:rPr lang="hi-IN" sz="7200" dirty="0">
                <a:solidFill>
                  <a:schemeClr val="tx1"/>
                </a:solidFill>
              </a:rPr>
              <a:t>अभ्यास</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43EC854E-6838-7E5E-5FE2-25A709EAB306}"/>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4EB72609-C7AE-EAF5-C37C-A563C36715F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7</a:t>
            </a:fld>
            <a:endParaRPr dirty="0"/>
          </a:p>
        </p:txBody>
      </p:sp>
      <p:pic>
        <p:nvPicPr>
          <p:cNvPr id="6" name="Picture 5" descr="A logo with text on it&#10;&#10;AI-generated content may be incorrect.">
            <a:extLst>
              <a:ext uri="{FF2B5EF4-FFF2-40B4-BE49-F238E27FC236}">
                <a16:creationId xmlns:a16="http://schemas.microsoft.com/office/drawing/2014/main" id="{8EBFD654-5C6B-A310-1E96-945636000E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06C08C9-EBF8-B4EF-6D84-92B75C229537}"/>
              </a:ext>
            </a:extLst>
          </p:cNvPr>
          <p:cNvSpPr txBox="1"/>
          <p:nvPr/>
        </p:nvSpPr>
        <p:spPr>
          <a:xfrm>
            <a:off x="742863" y="2812493"/>
            <a:ext cx="7113118" cy="28722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मॉक अभ्यास के संचालन के लिए कदम</a:t>
            </a:r>
            <a:endParaRPr lang="en-US" dirty="0"/>
          </a:p>
        </p:txBody>
      </p:sp>
      <p:cxnSp>
        <p:nvCxnSpPr>
          <p:cNvPr id="3" name="Straight Connector 2">
            <a:extLst>
              <a:ext uri="{FF2B5EF4-FFF2-40B4-BE49-F238E27FC236}">
                <a16:creationId xmlns:a16="http://schemas.microsoft.com/office/drawing/2014/main" id="{54A69150-EFA5-C8AC-117D-82A9A8F37135}"/>
              </a:ext>
            </a:extLst>
          </p:cNvPr>
          <p:cNvCxnSpPr/>
          <p:nvPr/>
        </p:nvCxnSpPr>
        <p:spPr>
          <a:xfrm>
            <a:off x="8784771" y="4933990"/>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DF14654F-A8D1-6351-1C08-2E721325E7E1}"/>
              </a:ext>
            </a:extLst>
          </p:cNvPr>
          <p:cNvPicPr>
            <a:picLocks noChangeAspect="1"/>
          </p:cNvPicPr>
          <p:nvPr/>
        </p:nvPicPr>
        <p:blipFill>
          <a:blip r:embed="rId4"/>
          <a:stretch>
            <a:fillRect/>
          </a:stretch>
        </p:blipFill>
        <p:spPr>
          <a:xfrm>
            <a:off x="21731591" y="61397"/>
            <a:ext cx="2380970" cy="2719576"/>
          </a:xfrm>
          <a:prstGeom prst="rect">
            <a:avLst/>
          </a:prstGeom>
        </p:spPr>
      </p:pic>
    </p:spTree>
    <p:extLst>
      <p:ext uri="{BB962C8B-B14F-4D97-AF65-F5344CB8AC3E}">
        <p14:creationId xmlns:p14="http://schemas.microsoft.com/office/powerpoint/2010/main" val="180208340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86A7E-15EA-E57B-FD63-60F88B489AA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2ADB01B-38E4-A0E2-D8C6-FE0EFD5D7A1C}"/>
              </a:ext>
            </a:extLst>
          </p:cNvPr>
          <p:cNvSpPr txBox="1"/>
          <p:nvPr/>
        </p:nvSpPr>
        <p:spPr>
          <a:xfrm>
            <a:off x="8784771" y="5351788"/>
            <a:ext cx="15162916" cy="44650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उद्देश्यों और कार्यक्षेत्र को परिभाषित करना </a:t>
            </a:r>
            <a:r>
              <a:rPr lang="en-US"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I</a:t>
            </a:r>
          </a:p>
          <a:p>
            <a:pPr marL="1143000" indent="-1143000">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बचावकर्ता और भूमिकाओं की पहचान करना </a:t>
            </a:r>
            <a:endParaRPr lang="en-IN" sz="4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परिदृश्य विकसित करें और इंजेक्ट करना </a:t>
            </a:r>
            <a:endParaRPr lang="en-IN" sz="4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50000"/>
              </a:lnSpc>
              <a:buFont typeface="+mj-lt"/>
              <a:buAutoNum type="arabicParenR"/>
              <a:defRPr sz="6400">
                <a:solidFill>
                  <a:srgbClr val="FFFFFF"/>
                </a:solidFill>
                <a:latin typeface="Open Sans Semibold"/>
                <a:ea typeface="Open Sans Semibold"/>
                <a:cs typeface="Open Sans Semibold"/>
                <a:sym typeface="Open Sans Semibold"/>
              </a:defRPr>
            </a:pPr>
            <a:r>
              <a:rPr lang="hi-IN" sz="44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मूल्यांकन मानदंड स्थापित करना </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8730B5BC-BFC5-625D-411C-631DF370214C}"/>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1FD0190-5567-AA3F-9276-96677682CA3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8</a:t>
            </a:fld>
            <a:endParaRPr dirty="0"/>
          </a:p>
        </p:txBody>
      </p:sp>
      <p:pic>
        <p:nvPicPr>
          <p:cNvPr id="6" name="Picture 5" descr="A logo with text on it&#10;&#10;AI-generated content may be incorrect.">
            <a:extLst>
              <a:ext uri="{FF2B5EF4-FFF2-40B4-BE49-F238E27FC236}">
                <a16:creationId xmlns:a16="http://schemas.microsoft.com/office/drawing/2014/main" id="{5705A8F0-DA96-0976-A452-C4B3212A78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4D95A6D-BD80-8037-1A4E-7FC868205705}"/>
              </a:ext>
            </a:extLst>
          </p:cNvPr>
          <p:cNvSpPr txBox="1"/>
          <p:nvPr/>
        </p:nvSpPr>
        <p:spPr>
          <a:xfrm>
            <a:off x="742862" y="2812493"/>
            <a:ext cx="7715337"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योजना और तैयारी</a:t>
            </a:r>
            <a:endParaRPr lang="en-US" dirty="0"/>
          </a:p>
        </p:txBody>
      </p:sp>
      <p:cxnSp>
        <p:nvCxnSpPr>
          <p:cNvPr id="3" name="Straight Connector 2">
            <a:extLst>
              <a:ext uri="{FF2B5EF4-FFF2-40B4-BE49-F238E27FC236}">
                <a16:creationId xmlns:a16="http://schemas.microsoft.com/office/drawing/2014/main" id="{512AD31C-8FE5-3866-57CC-0E371F5B930F}"/>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462B9803-3F1D-2835-5233-3576D6D3DCCD}"/>
              </a:ext>
            </a:extLst>
          </p:cNvPr>
          <p:cNvPicPr>
            <a:picLocks noChangeAspect="1"/>
          </p:cNvPicPr>
          <p:nvPr/>
        </p:nvPicPr>
        <p:blipFill>
          <a:blip r:embed="rId4"/>
          <a:stretch>
            <a:fillRect/>
          </a:stretch>
        </p:blipFill>
        <p:spPr>
          <a:xfrm>
            <a:off x="22116065" y="61397"/>
            <a:ext cx="1996496" cy="2280425"/>
          </a:xfrm>
          <a:prstGeom prst="rect">
            <a:avLst/>
          </a:prstGeom>
        </p:spPr>
      </p:pic>
    </p:spTree>
    <p:extLst>
      <p:ext uri="{BB962C8B-B14F-4D97-AF65-F5344CB8AC3E}">
        <p14:creationId xmlns:p14="http://schemas.microsoft.com/office/powerpoint/2010/main" val="397227970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FDE9E-4890-DCCD-AB55-771E13921818}"/>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7818D60-758B-47BA-3C68-D2691272F3ED}"/>
              </a:ext>
            </a:extLst>
          </p:cNvPr>
          <p:cNvSpPr txBox="1"/>
          <p:nvPr/>
        </p:nvSpPr>
        <p:spPr>
          <a:xfrm>
            <a:off x="8784771" y="5351787"/>
            <a:ext cx="15382807" cy="65812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प्रतिभागियों को संक्षिप्त करें और नियमों की व्याख्या करें।
</a:t>
            </a:r>
            <a:r>
              <a:rPr lang="hi-IN" sz="6600" dirty="0">
                <a:solidFill>
                  <a:schemeClr val="tx1"/>
                </a:solidFill>
              </a:rPr>
              <a:t> अभ्यास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शुरू करें और परिदृश्य का अनुकरण करें।
प्रतिक्रिया की निगरानी और मूल्यांकन करें।
प्रतिक्रिया और मार्गदर्शन प्रदान करें।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EC8DFC5A-8984-7D02-D94D-3008A6E84C9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C252120-DE6E-F376-9CE3-BBB8BB6C7D7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9</a:t>
            </a:fld>
            <a:endParaRPr dirty="0"/>
          </a:p>
        </p:txBody>
      </p:sp>
      <p:pic>
        <p:nvPicPr>
          <p:cNvPr id="6" name="Picture 5" descr="A logo with text on it&#10;&#10;AI-generated content may be incorrect.">
            <a:extLst>
              <a:ext uri="{FF2B5EF4-FFF2-40B4-BE49-F238E27FC236}">
                <a16:creationId xmlns:a16="http://schemas.microsoft.com/office/drawing/2014/main" id="{AD55A74F-6D85-ED22-F76D-74C53D24CE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11FA0DE-2266-298A-0FF0-0399E86599CE}"/>
              </a:ext>
            </a:extLst>
          </p:cNvPr>
          <p:cNvSpPr txBox="1"/>
          <p:nvPr/>
        </p:nvSpPr>
        <p:spPr>
          <a:xfrm>
            <a:off x="742862" y="2812493"/>
            <a:ext cx="7715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मॉक एक्सरसाइज का संचालन</a:t>
            </a:r>
            <a:endParaRPr lang="en-US" dirty="0"/>
          </a:p>
        </p:txBody>
      </p:sp>
      <p:cxnSp>
        <p:nvCxnSpPr>
          <p:cNvPr id="3" name="Straight Connector 2">
            <a:extLst>
              <a:ext uri="{FF2B5EF4-FFF2-40B4-BE49-F238E27FC236}">
                <a16:creationId xmlns:a16="http://schemas.microsoft.com/office/drawing/2014/main" id="{C920CC1C-D5B4-5DB9-39B9-BA655D5D920F}"/>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EF60930F-810C-FA80-5B68-890B7F816CE7}"/>
              </a:ext>
            </a:extLst>
          </p:cNvPr>
          <p:cNvPicPr>
            <a:picLocks noChangeAspect="1"/>
          </p:cNvPicPr>
          <p:nvPr/>
        </p:nvPicPr>
        <p:blipFill>
          <a:blip r:embed="rId4"/>
          <a:stretch>
            <a:fillRect/>
          </a:stretch>
        </p:blipFill>
        <p:spPr>
          <a:xfrm>
            <a:off x="22116065" y="61397"/>
            <a:ext cx="1996496" cy="2280425"/>
          </a:xfrm>
          <a:prstGeom prst="rect">
            <a:avLst/>
          </a:prstGeom>
        </p:spPr>
      </p:pic>
    </p:spTree>
    <p:extLst>
      <p:ext uri="{BB962C8B-B14F-4D97-AF65-F5344CB8AC3E}">
        <p14:creationId xmlns:p14="http://schemas.microsoft.com/office/powerpoint/2010/main" val="415183562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11EB4-C3ED-7273-0E01-4A3D454484E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F77172B-EA70-6A03-127C-5284E651BF74}"/>
              </a:ext>
            </a:extLst>
          </p:cNvPr>
          <p:cNvSpPr txBox="1"/>
          <p:nvPr/>
        </p:nvSpPr>
        <p:spPr>
          <a:xfrm>
            <a:off x="8784771" y="5351787"/>
            <a:ext cx="15382807" cy="65812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प्रतिक्रिया की समीक्षा करें और सुधार के क्षेत्रों की पहचान करना ।
सीखे गए पाठों और सर्वोत्तम प्रथाओं पर चर्चा करना ।
</a:t>
            </a:r>
            <a:r>
              <a:rPr lang="hi-IN" sz="6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दस्तावेज़ीकरण</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और सिफारिशें।
सुधार के लिए कार्य योजना।</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4131807-2FF8-DD0D-7236-0BF72902314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8AF0C0C-0C64-8E63-D258-4A0872CD758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10</a:t>
            </a:fld>
            <a:endParaRPr dirty="0"/>
          </a:p>
        </p:txBody>
      </p:sp>
      <p:pic>
        <p:nvPicPr>
          <p:cNvPr id="6" name="Picture 5" descr="A logo with text on it&#10;&#10;AI-generated content may be incorrect.">
            <a:extLst>
              <a:ext uri="{FF2B5EF4-FFF2-40B4-BE49-F238E27FC236}">
                <a16:creationId xmlns:a16="http://schemas.microsoft.com/office/drawing/2014/main" id="{FAB9EC0B-6E7E-CFA4-D8DC-B96427A917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582200C-6AFA-E4E5-EA53-285AED5BC613}"/>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डीब्रीफिंग और मूल्यांकन</a:t>
            </a:r>
            <a:endParaRPr lang="en-US" dirty="0"/>
          </a:p>
        </p:txBody>
      </p:sp>
      <p:cxnSp>
        <p:nvCxnSpPr>
          <p:cNvPr id="3" name="Straight Connector 2">
            <a:extLst>
              <a:ext uri="{FF2B5EF4-FFF2-40B4-BE49-F238E27FC236}">
                <a16:creationId xmlns:a16="http://schemas.microsoft.com/office/drawing/2014/main" id="{2226869C-1974-0E81-AFC3-98A1437A5584}"/>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0ABBAEA3-D657-5E10-878B-A690F7A49CFE}"/>
              </a:ext>
            </a:extLst>
          </p:cNvPr>
          <p:cNvPicPr>
            <a:picLocks noChangeAspect="1"/>
          </p:cNvPicPr>
          <p:nvPr/>
        </p:nvPicPr>
        <p:blipFill>
          <a:blip r:embed="rId4"/>
          <a:stretch>
            <a:fillRect/>
          </a:stretch>
        </p:blipFill>
        <p:spPr>
          <a:xfrm>
            <a:off x="22116065" y="61397"/>
            <a:ext cx="1996496" cy="2280425"/>
          </a:xfrm>
          <a:prstGeom prst="rect">
            <a:avLst/>
          </a:prstGeom>
        </p:spPr>
      </p:pic>
    </p:spTree>
    <p:extLst>
      <p:ext uri="{BB962C8B-B14F-4D97-AF65-F5344CB8AC3E}">
        <p14:creationId xmlns:p14="http://schemas.microsoft.com/office/powerpoint/2010/main" val="92048210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3206A-B82B-1932-4238-6969F200365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41C272F-A8D3-E1CE-E786-12C206E4393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CB7E6D0-D239-A077-1CAE-441379F8191F}"/>
              </a:ext>
            </a:extLst>
          </p:cNvPr>
          <p:cNvSpPr txBox="1"/>
          <p:nvPr/>
        </p:nvSpPr>
        <p:spPr>
          <a:xfrm>
            <a:off x="8564880" y="3888736"/>
            <a:ext cx="15382807" cy="77457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स्थानीय सरकार की घटना प्रतिक्रिया प्रणाली (आईआरएस) को प्रतिक्रिया तंत्र में लागू किया जाना चाहिए।
स्थानीय सरकार के आपातकालीन प्रतिक्रिया केंद्र (ईओसी) को कार्यशील बनाया जाना चाहिए।
बेस ऑफ </a:t>
            </a:r>
            <a:r>
              <a:rPr lang="hi-IN" sz="6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आप्रेशन</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स्टेजिंग एरिया, बीएमएस (बेस मेडिकल स्टेशन) के उचित कामकाज को कार्यात्मक बनाया जाना चाहिए।</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3F5B38D3-35E6-E42F-1FBE-AC4EDE16F001}"/>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3</a:t>
            </a:r>
            <a:r>
              <a:rPr b="1" dirty="0">
                <a:solidFill>
                  <a:srgbClr val="E46C0A"/>
                </a:solidFill>
              </a:rPr>
              <a:t> -</a:t>
            </a:r>
          </a:p>
        </p:txBody>
      </p:sp>
      <p:sp>
        <p:nvSpPr>
          <p:cNvPr id="115" name="Rectangle">
            <a:extLst>
              <a:ext uri="{FF2B5EF4-FFF2-40B4-BE49-F238E27FC236}">
                <a16:creationId xmlns:a16="http://schemas.microsoft.com/office/drawing/2014/main" id="{25E8F418-6A0B-3276-767A-9AF720A401B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4DA8227C-252A-3CE4-286C-B63DC78C417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11</a:t>
            </a:fld>
            <a:endParaRPr dirty="0"/>
          </a:p>
        </p:txBody>
      </p:sp>
      <p:pic>
        <p:nvPicPr>
          <p:cNvPr id="6" name="Picture 5" descr="A logo with text on it&#10;&#10;AI-generated content may be incorrect.">
            <a:extLst>
              <a:ext uri="{FF2B5EF4-FFF2-40B4-BE49-F238E27FC236}">
                <a16:creationId xmlns:a16="http://schemas.microsoft.com/office/drawing/2014/main" id="{3E8CFDA4-C7F9-D2D8-0396-E34028A91E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DD2CD5C-E660-518F-EB47-EC14EF222A99}"/>
              </a:ext>
            </a:extLst>
          </p:cNvPr>
          <p:cNvSpPr txBox="1"/>
          <p:nvPr/>
        </p:nvSpPr>
        <p:spPr>
          <a:xfrm>
            <a:off x="742863" y="2812493"/>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मॉक एक्सरसाइज: महत्वपूर्ण बिंदु</a:t>
            </a:r>
            <a:endParaRPr lang="en-US" dirty="0"/>
          </a:p>
        </p:txBody>
      </p:sp>
      <p:pic>
        <p:nvPicPr>
          <p:cNvPr id="2" name="Picture 1">
            <a:extLst>
              <a:ext uri="{FF2B5EF4-FFF2-40B4-BE49-F238E27FC236}">
                <a16:creationId xmlns:a16="http://schemas.microsoft.com/office/drawing/2014/main" id="{94D86AD4-7FB7-3671-F307-88FFDB58271D}"/>
              </a:ext>
            </a:extLst>
          </p:cNvPr>
          <p:cNvPicPr>
            <a:picLocks noChangeAspect="1"/>
          </p:cNvPicPr>
          <p:nvPr/>
        </p:nvPicPr>
        <p:blipFill>
          <a:blip r:embed="rId3"/>
          <a:stretch>
            <a:fillRect/>
          </a:stretch>
        </p:blipFill>
        <p:spPr>
          <a:xfrm>
            <a:off x="22116065" y="61397"/>
            <a:ext cx="1996496" cy="2280425"/>
          </a:xfrm>
          <a:prstGeom prst="rect">
            <a:avLst/>
          </a:prstGeom>
        </p:spPr>
      </p:pic>
    </p:spTree>
    <p:extLst>
      <p:ext uri="{BB962C8B-B14F-4D97-AF65-F5344CB8AC3E}">
        <p14:creationId xmlns:p14="http://schemas.microsoft.com/office/powerpoint/2010/main" val="379091031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D0C2-35A5-BC61-5325-B16985E4B5A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28F4855-D96D-96B2-5500-8134F65FA74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D262638-022B-A8A9-BE70-C566F2741AC1}"/>
              </a:ext>
            </a:extLst>
          </p:cNvPr>
          <p:cNvSpPr txBox="1"/>
          <p:nvPr/>
        </p:nvSpPr>
        <p:spPr>
          <a:xfrm>
            <a:off x="8564880" y="3888736"/>
            <a:ext cx="15382807" cy="7253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startAt="3"/>
              <a:defRPr sz="6400">
                <a:solidFill>
                  <a:srgbClr val="FFFFFF"/>
                </a:solidFill>
                <a:latin typeface="Open Sans Semibold"/>
                <a:ea typeface="Open Sans Semibold"/>
                <a:cs typeface="Open Sans Semibold"/>
                <a:sym typeface="Open Sans Semibold"/>
              </a:defRPr>
            </a:pP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असफल-सुरक्षित सुरक्षा और सुरक्षा उपायों को अक्षरश: अपनाने की आवश्यकता है। 
एनडीआरएफ टीम का चिकित्सा घटक पूरी तरह से सुसज्जित होना चाहिए और उसके साथ कम से कम एक चिकित्सा अधिकारी होना चाहिए।
परिदृश्य का निर्माण भौगोलिक स्थिति और लक्षित क्षेत्र या समुदाय के संभावित खतरे और भेद्यता पर आधारित होना चाहिए।</a:t>
            </a:r>
            <a:endParaRPr lang="en-US" sz="5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B4F41D16-97AE-28CC-5AB8-977B89E927EA}"/>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3</a:t>
            </a:r>
            <a:r>
              <a:rPr b="1" dirty="0">
                <a:solidFill>
                  <a:srgbClr val="E46C0A"/>
                </a:solidFill>
              </a:rPr>
              <a:t> -</a:t>
            </a:r>
          </a:p>
        </p:txBody>
      </p:sp>
      <p:sp>
        <p:nvSpPr>
          <p:cNvPr id="115" name="Rectangle">
            <a:extLst>
              <a:ext uri="{FF2B5EF4-FFF2-40B4-BE49-F238E27FC236}">
                <a16:creationId xmlns:a16="http://schemas.microsoft.com/office/drawing/2014/main" id="{FA75CC72-AB62-6E85-1ABF-F371DE9C377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9331C7D-4DE2-7848-D660-F1B77D42D78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12</a:t>
            </a:fld>
            <a:endParaRPr dirty="0"/>
          </a:p>
        </p:txBody>
      </p:sp>
      <p:pic>
        <p:nvPicPr>
          <p:cNvPr id="6" name="Picture 5" descr="A logo with text on it&#10;&#10;AI-generated content may be incorrect.">
            <a:extLst>
              <a:ext uri="{FF2B5EF4-FFF2-40B4-BE49-F238E27FC236}">
                <a16:creationId xmlns:a16="http://schemas.microsoft.com/office/drawing/2014/main" id="{686723B9-53B2-28DD-6B96-DB6A44F4DB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3798533-109B-EEE3-03D6-6417CF9F24AE}"/>
              </a:ext>
            </a:extLst>
          </p:cNvPr>
          <p:cNvSpPr txBox="1"/>
          <p:nvPr/>
        </p:nvSpPr>
        <p:spPr>
          <a:xfrm>
            <a:off x="742863" y="2812493"/>
            <a:ext cx="7113118" cy="198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मॉक एक्सरसाइज: महत्वपूर्ण बिंदु</a:t>
            </a:r>
            <a:endParaRPr lang="en-US" dirty="0"/>
          </a:p>
        </p:txBody>
      </p:sp>
      <p:sp>
        <p:nvSpPr>
          <p:cNvPr id="2" name="Gunshot wounds">
            <a:extLst>
              <a:ext uri="{FF2B5EF4-FFF2-40B4-BE49-F238E27FC236}">
                <a16:creationId xmlns:a16="http://schemas.microsoft.com/office/drawing/2014/main" id="{8D7AD953-06AF-7070-5226-79A7237FF3F7}"/>
              </a:ext>
            </a:extLst>
          </p:cNvPr>
          <p:cNvSpPr txBox="1"/>
          <p:nvPr/>
        </p:nvSpPr>
        <p:spPr>
          <a:xfrm>
            <a:off x="742863" y="6532973"/>
            <a:ext cx="318977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 </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4C730A2C-D347-CF27-274E-FFEBDC0ABA5E}"/>
              </a:ext>
            </a:extLst>
          </p:cNvPr>
          <p:cNvPicPr>
            <a:picLocks noChangeAspect="1"/>
          </p:cNvPicPr>
          <p:nvPr/>
        </p:nvPicPr>
        <p:blipFill>
          <a:blip r:embed="rId3"/>
          <a:stretch>
            <a:fillRect/>
          </a:stretch>
        </p:blipFill>
        <p:spPr>
          <a:xfrm>
            <a:off x="22116065" y="61397"/>
            <a:ext cx="1996496" cy="2280425"/>
          </a:xfrm>
          <a:prstGeom prst="rect">
            <a:avLst/>
          </a:prstGeom>
        </p:spPr>
      </p:pic>
    </p:spTree>
    <p:extLst>
      <p:ext uri="{BB962C8B-B14F-4D97-AF65-F5344CB8AC3E}">
        <p14:creationId xmlns:p14="http://schemas.microsoft.com/office/powerpoint/2010/main" val="152268216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FD3E-67DF-1A2B-2C4D-03030F6AC40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66BDECE-5416-925E-B66D-76D0AC33B3F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1F661F0-77FD-B3D8-2A91-170F39F49299}"/>
              </a:ext>
            </a:extLst>
          </p:cNvPr>
          <p:cNvSpPr txBox="1"/>
          <p:nvPr/>
        </p:nvSpPr>
        <p:spPr>
          <a:xfrm>
            <a:off x="8564880" y="3888736"/>
            <a:ext cx="15382807" cy="66479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56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मॉक एक्सरसाइज के लिए सबसे उपयुक्त साइट का चयन।
स्थानीय सरकार की आपदा प्रबंधन योजना को लागू करने के प्रयास किए जाएंगे।
पर्याप्त बैनर और साइनेज।
पर्याप्त स्वतंत्र पर्यवेक्षक .
हितधारक द्वारा स्व-मूल्यांकन.</a:t>
            </a:r>
            <a:endParaRPr lang="en-US" sz="5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75C3AF15-934D-77B1-4384-C14EF101A0A8}"/>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3</a:t>
            </a:r>
            <a:r>
              <a:rPr b="1" dirty="0">
                <a:solidFill>
                  <a:srgbClr val="E46C0A"/>
                </a:solidFill>
              </a:rPr>
              <a:t> -</a:t>
            </a:r>
          </a:p>
        </p:txBody>
      </p:sp>
      <p:sp>
        <p:nvSpPr>
          <p:cNvPr id="115" name="Rectangle">
            <a:extLst>
              <a:ext uri="{FF2B5EF4-FFF2-40B4-BE49-F238E27FC236}">
                <a16:creationId xmlns:a16="http://schemas.microsoft.com/office/drawing/2014/main" id="{DCACC61C-D651-69A5-D62C-E1811E3A076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BD3B1BC-DA0B-0B79-28C9-0B586A1ACDA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13</a:t>
            </a:fld>
            <a:endParaRPr dirty="0"/>
          </a:p>
        </p:txBody>
      </p:sp>
      <p:pic>
        <p:nvPicPr>
          <p:cNvPr id="6" name="Picture 5" descr="A logo with text on it&#10;&#10;AI-generated content may be incorrect.">
            <a:extLst>
              <a:ext uri="{FF2B5EF4-FFF2-40B4-BE49-F238E27FC236}">
                <a16:creationId xmlns:a16="http://schemas.microsoft.com/office/drawing/2014/main" id="{A4716DD6-32EC-2AB8-4B71-B12DE6920F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CE608A5-BE96-6DE1-0571-A1D84A20B2CD}"/>
              </a:ext>
            </a:extLst>
          </p:cNvPr>
          <p:cNvSpPr txBox="1"/>
          <p:nvPr/>
        </p:nvSpPr>
        <p:spPr>
          <a:xfrm>
            <a:off x="742863" y="2812493"/>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मॉक एक्सरसाइज: महत्वपूर्ण बिंदु</a:t>
            </a:r>
            <a:endParaRPr lang="en-US" dirty="0"/>
          </a:p>
        </p:txBody>
      </p:sp>
      <p:sp>
        <p:nvSpPr>
          <p:cNvPr id="2" name="Gunshot wounds">
            <a:extLst>
              <a:ext uri="{FF2B5EF4-FFF2-40B4-BE49-F238E27FC236}">
                <a16:creationId xmlns:a16="http://schemas.microsoft.com/office/drawing/2014/main" id="{59C8E643-EFD2-E056-590F-BAADEACFC0A2}"/>
              </a:ext>
            </a:extLst>
          </p:cNvPr>
          <p:cNvSpPr txBox="1"/>
          <p:nvPr/>
        </p:nvSpPr>
        <p:spPr>
          <a:xfrm>
            <a:off x="742863" y="6532973"/>
            <a:ext cx="318977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 </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44D1D87-770C-D71B-74EC-BA5595DF23C7}"/>
              </a:ext>
            </a:extLst>
          </p:cNvPr>
          <p:cNvPicPr>
            <a:picLocks noChangeAspect="1"/>
          </p:cNvPicPr>
          <p:nvPr/>
        </p:nvPicPr>
        <p:blipFill>
          <a:blip r:embed="rId3"/>
          <a:stretch>
            <a:fillRect/>
          </a:stretch>
        </p:blipFill>
        <p:spPr>
          <a:xfrm>
            <a:off x="22116065" y="61397"/>
            <a:ext cx="1996496" cy="2280425"/>
          </a:xfrm>
          <a:prstGeom prst="rect">
            <a:avLst/>
          </a:prstGeom>
        </p:spPr>
      </p:pic>
    </p:spTree>
    <p:extLst>
      <p:ext uri="{BB962C8B-B14F-4D97-AF65-F5344CB8AC3E}">
        <p14:creationId xmlns:p14="http://schemas.microsoft.com/office/powerpoint/2010/main" val="264579352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2">
            <a:extLst>
              <a:ext uri="{28A0092B-C50C-407E-A947-70E740481C1C}">
                <a14:useLocalDpi xmlns:a14="http://schemas.microsoft.com/office/drawing/2010/main" val="0"/>
              </a:ext>
            </a:extLst>
          </a:blip>
          <a:srcRect l="6292" r="6292"/>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755500" y="1915775"/>
            <a:ext cx="5192858"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BE9F4426-6DAB-CCDA-F3B2-48A936CD37D2}"/>
              </a:ext>
            </a:extLst>
          </p:cNvPr>
          <p:cNvPicPr>
            <a:picLocks noChangeAspect="1"/>
          </p:cNvPicPr>
          <p:nvPr/>
        </p:nvPicPr>
        <p:blipFill>
          <a:blip r:embed="rId4"/>
          <a:stretch>
            <a:fillRect/>
          </a:stretch>
        </p:blipFill>
        <p:spPr>
          <a:xfrm>
            <a:off x="22116065" y="61397"/>
            <a:ext cx="1996496" cy="2280425"/>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584</TotalTime>
  <Words>630</Words>
  <Application>Microsoft Office PowerPoint</Application>
  <PresentationFormat>Custom</PresentationFormat>
  <Paragraphs>64</Paragraphs>
  <Slides>14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Black</vt:lpstr>
      <vt:lpstr>Calibri</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61</cp:revision>
  <dcterms:modified xsi:type="dcterms:W3CDTF">2025-12-20T12:43:20Z</dcterms:modified>
</cp:coreProperties>
</file>