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svg" ContentType="image/svg+xml"/>
  <Default Extension="wdp" ContentType="image/vnd.ms-photo"/>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theme/theme2.xml" ContentType="application/vnd.openxmlformats-officedocument.theme+xml"/>
  <Override PartName="/ppt/diagrams/data1.xml" ContentType="application/vnd.openxmlformats-officedocument.drawingml.diagramData+xml"/>
  <Override PartName="/ppt/diagrams/layout1.xml" ContentType="application/vnd.openxmlformats-officedocument.drawingml.diagramLayout+xml"/>
  <Override PartName="/ppt/diagrams/quickStyle1.xml" ContentType="application/vnd.openxmlformats-officedocument.drawingml.diagramStyle+xml"/>
  <Override PartName="/ppt/diagrams/colors1.xml" ContentType="application/vnd.openxmlformats-officedocument.drawingml.diagramColors+xml"/>
  <Override PartName="/ppt/diagrams/drawing1.xml" ContentType="application/vnd.ms-office.drawingml.diagramDrawing+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diagrams/data2.xml" ContentType="application/vnd.openxmlformats-officedocument.drawingml.diagramData+xml"/>
  <Override PartName="/ppt/diagrams/layout2.xml" ContentType="application/vnd.openxmlformats-officedocument.drawingml.diagramLayout+xml"/>
  <Override PartName="/ppt/diagrams/quickStyle2.xml" ContentType="application/vnd.openxmlformats-officedocument.drawingml.diagramStyle+xml"/>
  <Override PartName="/ppt/diagrams/colors2.xml" ContentType="application/vnd.openxmlformats-officedocument.drawingml.diagramColors+xml"/>
  <Override PartName="/ppt/diagrams/drawing2.xml" ContentType="application/vnd.ms-office.drawingml.diagramDrawing+xml"/>
  <Override PartName="/ppt/notesSlides/notesSlide22.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notesMasterIdLst>
    <p:notesMasterId r:id="rId48"/>
  </p:notesMasterIdLst>
  <p:sldIdLst>
    <p:sldId id="256" r:id="rId2"/>
    <p:sldId id="257" r:id="rId3"/>
    <p:sldId id="275" r:id="rId4"/>
    <p:sldId id="6236" r:id="rId5"/>
    <p:sldId id="6229" r:id="rId6"/>
    <p:sldId id="6231" r:id="rId7"/>
    <p:sldId id="6232" r:id="rId8"/>
    <p:sldId id="6233" r:id="rId9"/>
    <p:sldId id="6234" r:id="rId10"/>
    <p:sldId id="6230" r:id="rId11"/>
    <p:sldId id="376" r:id="rId12"/>
    <p:sldId id="6254" r:id="rId13"/>
    <p:sldId id="6253" r:id="rId14"/>
    <p:sldId id="6255" r:id="rId15"/>
    <p:sldId id="6256" r:id="rId16"/>
    <p:sldId id="6257" r:id="rId17"/>
    <p:sldId id="6237" r:id="rId18"/>
    <p:sldId id="6238" r:id="rId19"/>
    <p:sldId id="6187" r:id="rId20"/>
    <p:sldId id="6239" r:id="rId21"/>
    <p:sldId id="6240" r:id="rId22"/>
    <p:sldId id="6241" r:id="rId23"/>
    <p:sldId id="6242" r:id="rId24"/>
    <p:sldId id="6243" r:id="rId25"/>
    <p:sldId id="6244" r:id="rId26"/>
    <p:sldId id="6245" r:id="rId27"/>
    <p:sldId id="6247" r:id="rId28"/>
    <p:sldId id="6188" r:id="rId29"/>
    <p:sldId id="6248" r:id="rId30"/>
    <p:sldId id="6249" r:id="rId31"/>
    <p:sldId id="6250" r:id="rId32"/>
    <p:sldId id="6196" r:id="rId33"/>
    <p:sldId id="6251" r:id="rId34"/>
    <p:sldId id="6252" r:id="rId35"/>
    <p:sldId id="6258" r:id="rId36"/>
    <p:sldId id="6259" r:id="rId37"/>
    <p:sldId id="6260" r:id="rId38"/>
    <p:sldId id="6261" r:id="rId39"/>
    <p:sldId id="6262" r:id="rId40"/>
    <p:sldId id="6263" r:id="rId41"/>
    <p:sldId id="6264" r:id="rId42"/>
    <p:sldId id="6189" r:id="rId43"/>
    <p:sldId id="6265" r:id="rId44"/>
    <p:sldId id="6190" r:id="rId45"/>
    <p:sldId id="6266" r:id="rId46"/>
    <p:sldId id="274" r:id="rId47"/>
  </p:sldIdLst>
  <p:sldSz cx="24384000" cy="13716000"/>
  <p:notesSz cx="6858000" cy="9144000"/>
  <p:defaultTextStyle>
    <a:def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defPPr>
    <a:lvl1pPr marL="0" marR="0" indent="0" algn="l" defTabSz="1662545" rtl="0" fontAlgn="auto" latinLnBrk="0" hangingPunct="0">
      <a:lnSpc>
        <a:spcPct val="100000"/>
      </a:lnSpc>
      <a:spcBef>
        <a:spcPts val="0"/>
      </a:spcBef>
      <a:spcAft>
        <a:spcPts val="0"/>
      </a:spcAft>
      <a:buClrTx/>
      <a:buSzTx/>
      <a:buFontTx/>
      <a:buNone/>
      <a:tabLst/>
      <a:defRPr kumimoji="0" sz="3600" b="0" i="0" u="none" strike="noStrike" cap="none" spc="0" normalizeH="0" baseline="0">
        <a:ln>
          <a:noFill/>
        </a:ln>
        <a:solidFill>
          <a:srgbClr val="000000"/>
        </a:solidFill>
        <a:effectLst/>
        <a:uFillTx/>
        <a:latin typeface="Arial"/>
        <a:ea typeface="Arial"/>
        <a:cs typeface="Arial"/>
        <a:sym typeface="Arial"/>
      </a:defRPr>
    </a:lvl1pPr>
    <a:lvl2pPr marL="0" marR="0" indent="457200" algn="l" defTabSz="1662545" rtl="0" fontAlgn="auto" latinLnBrk="0" hangingPunct="0">
      <a:lnSpc>
        <a:spcPct val="100000"/>
      </a:lnSpc>
      <a:spcBef>
        <a:spcPts val="0"/>
      </a:spcBef>
      <a:spcAft>
        <a:spcPts val="0"/>
      </a:spcAft>
      <a:buClrTx/>
      <a:buSzTx/>
      <a:buFontTx/>
      <a:buNone/>
      <a:tabLst/>
      <a:defRPr kumimoji="0" sz="3600" b="0" i="0" u="none" strike="noStrike" cap="none" spc="0" normalizeH="0" baseline="0">
        <a:ln>
          <a:noFill/>
        </a:ln>
        <a:solidFill>
          <a:srgbClr val="000000"/>
        </a:solidFill>
        <a:effectLst/>
        <a:uFillTx/>
        <a:latin typeface="Arial"/>
        <a:ea typeface="Arial"/>
        <a:cs typeface="Arial"/>
        <a:sym typeface="Arial"/>
      </a:defRPr>
    </a:lvl2pPr>
    <a:lvl3pPr marL="0" marR="0" indent="914400" algn="l" defTabSz="1662545" rtl="0" fontAlgn="auto" latinLnBrk="0" hangingPunct="0">
      <a:lnSpc>
        <a:spcPct val="100000"/>
      </a:lnSpc>
      <a:spcBef>
        <a:spcPts val="0"/>
      </a:spcBef>
      <a:spcAft>
        <a:spcPts val="0"/>
      </a:spcAft>
      <a:buClrTx/>
      <a:buSzTx/>
      <a:buFontTx/>
      <a:buNone/>
      <a:tabLst/>
      <a:defRPr kumimoji="0" sz="3600" b="0" i="0" u="none" strike="noStrike" cap="none" spc="0" normalizeH="0" baseline="0">
        <a:ln>
          <a:noFill/>
        </a:ln>
        <a:solidFill>
          <a:srgbClr val="000000"/>
        </a:solidFill>
        <a:effectLst/>
        <a:uFillTx/>
        <a:latin typeface="Arial"/>
        <a:ea typeface="Arial"/>
        <a:cs typeface="Arial"/>
        <a:sym typeface="Arial"/>
      </a:defRPr>
    </a:lvl3pPr>
    <a:lvl4pPr marL="0" marR="0" indent="1371600" algn="l" defTabSz="1662545" rtl="0" fontAlgn="auto" latinLnBrk="0" hangingPunct="0">
      <a:lnSpc>
        <a:spcPct val="100000"/>
      </a:lnSpc>
      <a:spcBef>
        <a:spcPts val="0"/>
      </a:spcBef>
      <a:spcAft>
        <a:spcPts val="0"/>
      </a:spcAft>
      <a:buClrTx/>
      <a:buSzTx/>
      <a:buFontTx/>
      <a:buNone/>
      <a:tabLst/>
      <a:defRPr kumimoji="0" sz="3600" b="0" i="0" u="none" strike="noStrike" cap="none" spc="0" normalizeH="0" baseline="0">
        <a:ln>
          <a:noFill/>
        </a:ln>
        <a:solidFill>
          <a:srgbClr val="000000"/>
        </a:solidFill>
        <a:effectLst/>
        <a:uFillTx/>
        <a:latin typeface="Arial"/>
        <a:ea typeface="Arial"/>
        <a:cs typeface="Arial"/>
        <a:sym typeface="Arial"/>
      </a:defRPr>
    </a:lvl4pPr>
    <a:lvl5pPr marL="0" marR="0" indent="1828800" algn="l" defTabSz="1662545" rtl="0" fontAlgn="auto" latinLnBrk="0" hangingPunct="0">
      <a:lnSpc>
        <a:spcPct val="100000"/>
      </a:lnSpc>
      <a:spcBef>
        <a:spcPts val="0"/>
      </a:spcBef>
      <a:spcAft>
        <a:spcPts val="0"/>
      </a:spcAft>
      <a:buClrTx/>
      <a:buSzTx/>
      <a:buFontTx/>
      <a:buNone/>
      <a:tabLst/>
      <a:defRPr kumimoji="0" sz="3600" b="0" i="0" u="none" strike="noStrike" cap="none" spc="0" normalizeH="0" baseline="0">
        <a:ln>
          <a:noFill/>
        </a:ln>
        <a:solidFill>
          <a:srgbClr val="000000"/>
        </a:solidFill>
        <a:effectLst/>
        <a:uFillTx/>
        <a:latin typeface="Arial"/>
        <a:ea typeface="Arial"/>
        <a:cs typeface="Arial"/>
        <a:sym typeface="Arial"/>
      </a:defRPr>
    </a:lvl5pPr>
    <a:lvl6pPr marL="0" marR="0" indent="0" algn="l" defTabSz="1662545" rtl="0" fontAlgn="auto" latinLnBrk="0" hangingPunct="0">
      <a:lnSpc>
        <a:spcPct val="100000"/>
      </a:lnSpc>
      <a:spcBef>
        <a:spcPts val="0"/>
      </a:spcBef>
      <a:spcAft>
        <a:spcPts val="0"/>
      </a:spcAft>
      <a:buClrTx/>
      <a:buSzTx/>
      <a:buFontTx/>
      <a:buNone/>
      <a:tabLst/>
      <a:defRPr kumimoji="0" sz="3600" b="0" i="0" u="none" strike="noStrike" cap="none" spc="0" normalizeH="0" baseline="0">
        <a:ln>
          <a:noFill/>
        </a:ln>
        <a:solidFill>
          <a:srgbClr val="000000"/>
        </a:solidFill>
        <a:effectLst/>
        <a:uFillTx/>
        <a:latin typeface="Arial"/>
        <a:ea typeface="Arial"/>
        <a:cs typeface="Arial"/>
        <a:sym typeface="Arial"/>
      </a:defRPr>
    </a:lvl6pPr>
    <a:lvl7pPr marL="0" marR="0" indent="0" algn="l" defTabSz="1662545" rtl="0" fontAlgn="auto" latinLnBrk="0" hangingPunct="0">
      <a:lnSpc>
        <a:spcPct val="100000"/>
      </a:lnSpc>
      <a:spcBef>
        <a:spcPts val="0"/>
      </a:spcBef>
      <a:spcAft>
        <a:spcPts val="0"/>
      </a:spcAft>
      <a:buClrTx/>
      <a:buSzTx/>
      <a:buFontTx/>
      <a:buNone/>
      <a:tabLst/>
      <a:defRPr kumimoji="0" sz="3600" b="0" i="0" u="none" strike="noStrike" cap="none" spc="0" normalizeH="0" baseline="0">
        <a:ln>
          <a:noFill/>
        </a:ln>
        <a:solidFill>
          <a:srgbClr val="000000"/>
        </a:solidFill>
        <a:effectLst/>
        <a:uFillTx/>
        <a:latin typeface="Arial"/>
        <a:ea typeface="Arial"/>
        <a:cs typeface="Arial"/>
        <a:sym typeface="Arial"/>
      </a:defRPr>
    </a:lvl7pPr>
    <a:lvl8pPr marL="0" marR="0" indent="0" algn="l" defTabSz="1662545" rtl="0" fontAlgn="auto" latinLnBrk="0" hangingPunct="0">
      <a:lnSpc>
        <a:spcPct val="100000"/>
      </a:lnSpc>
      <a:spcBef>
        <a:spcPts val="0"/>
      </a:spcBef>
      <a:spcAft>
        <a:spcPts val="0"/>
      </a:spcAft>
      <a:buClrTx/>
      <a:buSzTx/>
      <a:buFontTx/>
      <a:buNone/>
      <a:tabLst/>
      <a:defRPr kumimoji="0" sz="3600" b="0" i="0" u="none" strike="noStrike" cap="none" spc="0" normalizeH="0" baseline="0">
        <a:ln>
          <a:noFill/>
        </a:ln>
        <a:solidFill>
          <a:srgbClr val="000000"/>
        </a:solidFill>
        <a:effectLst/>
        <a:uFillTx/>
        <a:latin typeface="Arial"/>
        <a:ea typeface="Arial"/>
        <a:cs typeface="Arial"/>
        <a:sym typeface="Arial"/>
      </a:defRPr>
    </a:lvl8pPr>
    <a:lvl9pPr marL="0" marR="0" indent="0" algn="l" defTabSz="1662545" rtl="0" fontAlgn="auto" latinLnBrk="0" hangingPunct="0">
      <a:lnSpc>
        <a:spcPct val="100000"/>
      </a:lnSpc>
      <a:spcBef>
        <a:spcPts val="0"/>
      </a:spcBef>
      <a:spcAft>
        <a:spcPts val="0"/>
      </a:spcAft>
      <a:buClrTx/>
      <a:buSzTx/>
      <a:buFontTx/>
      <a:buNone/>
      <a:tabLst/>
      <a:defRPr kumimoji="0" sz="3600" b="0" i="0" u="none" strike="noStrike" cap="none" spc="0" normalizeH="0" baseline="0">
        <a:ln>
          <a:noFill/>
        </a:ln>
        <a:solidFill>
          <a:srgbClr val="000000"/>
        </a:solidFill>
        <a:effectLst/>
        <a:uFillTx/>
        <a:latin typeface="Arial"/>
        <a:ea typeface="Arial"/>
        <a:cs typeface="Arial"/>
        <a:sym typeface="Arial"/>
      </a:defRPr>
    </a:lvl9pPr>
  </p:defaultTextStyle>
  <p:extLst>
    <p:ext uri="{EFAFB233-063F-42B5-8137-9DF3F51BA10A}">
      <p15:sldGuideLst xmlns:p15="http://schemas.microsoft.com/office/powerpoint/2012/main">
        <p15:guide id="1" orient="horz" pos="4320">
          <p15:clr>
            <a:srgbClr val="A4A3A4"/>
          </p15:clr>
        </p15:guide>
        <p15:guide id="2" pos="768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FFB9B9"/>
    <a:srgbClr val="E46C0A"/>
    <a:srgbClr val="F7903B"/>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940675A-B579-460E-94D1-54222C63F5DA}">
  <a:tblStyle styleId="{4C3C2611-4C71-4FC5-86AE-919BDF0F9419}" styleName="">
    <a:tblBg/>
    <a:wholeTbl>
      <a:tcTxStyle b="off" i="off">
        <a:font>
          <a:latin typeface="Arial"/>
          <a:ea typeface="Arial"/>
          <a:cs typeface="Arial"/>
        </a:font>
        <a:srgbClr val="000000"/>
      </a:tcTxStyle>
      <a:tcStyle>
        <a:tcBdr>
          <a:left>
            <a:ln w="12700" cap="flat">
              <a:solidFill>
                <a:srgbClr val="FFFFFF"/>
              </a:solidFill>
              <a:prstDash val="solid"/>
              <a:round/>
            </a:ln>
          </a:left>
          <a:right>
            <a:ln w="12700" cap="flat">
              <a:solidFill>
                <a:srgbClr val="FFFFFF"/>
              </a:solidFill>
              <a:prstDash val="solid"/>
              <a:round/>
            </a:ln>
          </a:right>
          <a:top>
            <a:ln w="12700" cap="flat">
              <a:solidFill>
                <a:srgbClr val="FFFFFF"/>
              </a:solidFill>
              <a:prstDash val="solid"/>
              <a:round/>
            </a:ln>
          </a:top>
          <a:bottom>
            <a:ln w="12700" cap="flat">
              <a:solidFill>
                <a:srgbClr val="FFFFFF"/>
              </a:solidFill>
              <a:prstDash val="solid"/>
              <a:round/>
            </a:ln>
          </a:bottom>
          <a:insideH>
            <a:ln w="12700" cap="flat">
              <a:solidFill>
                <a:srgbClr val="FFFFFF"/>
              </a:solidFill>
              <a:prstDash val="solid"/>
              <a:round/>
            </a:ln>
          </a:insideH>
          <a:insideV>
            <a:ln w="12700" cap="flat">
              <a:solidFill>
                <a:srgbClr val="FFFFFF"/>
              </a:solidFill>
              <a:prstDash val="solid"/>
              <a:round/>
            </a:ln>
          </a:insideV>
        </a:tcBdr>
        <a:fill>
          <a:solidFill>
            <a:srgbClr val="E7F3F4"/>
          </a:solidFill>
        </a:fill>
      </a:tcStyle>
    </a:wholeTbl>
    <a:band2H>
      <a:tcTxStyle/>
      <a:tcStyle>
        <a:tcBdr/>
        <a:fill>
          <a:solidFill>
            <a:srgbClr val="F3F9FA"/>
          </a:solidFill>
        </a:fill>
      </a:tcStyle>
    </a:band2H>
    <a:firstCol>
      <a:tcTxStyle b="on" i="off">
        <a:font>
          <a:latin typeface="Arial"/>
          <a:ea typeface="Arial"/>
          <a:cs typeface="Arial"/>
        </a:font>
        <a:srgbClr val="FFFFFF"/>
      </a:tcTxStyle>
      <a:tcStyle>
        <a:tcBdr>
          <a:left>
            <a:ln w="12700" cap="flat">
              <a:solidFill>
                <a:srgbClr val="FFFFFF"/>
              </a:solidFill>
              <a:prstDash val="solid"/>
              <a:round/>
            </a:ln>
          </a:left>
          <a:right>
            <a:ln w="12700" cap="flat">
              <a:solidFill>
                <a:srgbClr val="FFFFFF"/>
              </a:solidFill>
              <a:prstDash val="solid"/>
              <a:round/>
            </a:ln>
          </a:right>
          <a:top>
            <a:ln w="12700" cap="flat">
              <a:solidFill>
                <a:srgbClr val="FFFFFF"/>
              </a:solidFill>
              <a:prstDash val="solid"/>
              <a:round/>
            </a:ln>
          </a:top>
          <a:bottom>
            <a:ln w="12700" cap="flat">
              <a:solidFill>
                <a:srgbClr val="FFFFFF"/>
              </a:solidFill>
              <a:prstDash val="solid"/>
              <a:round/>
            </a:ln>
          </a:bottom>
          <a:insideH>
            <a:ln w="12700" cap="flat">
              <a:solidFill>
                <a:srgbClr val="FFFFFF"/>
              </a:solidFill>
              <a:prstDash val="solid"/>
              <a:round/>
            </a:ln>
          </a:insideH>
          <a:insideV>
            <a:ln w="12700" cap="flat">
              <a:solidFill>
                <a:srgbClr val="FFFFFF"/>
              </a:solidFill>
              <a:prstDash val="solid"/>
              <a:round/>
            </a:ln>
          </a:insideV>
        </a:tcBdr>
        <a:fill>
          <a:solidFill>
            <a:schemeClr val="accent1"/>
          </a:solidFill>
        </a:fill>
      </a:tcStyle>
    </a:firstCol>
    <a:lastRow>
      <a:tcTxStyle b="on" i="off">
        <a:font>
          <a:latin typeface="Arial"/>
          <a:ea typeface="Arial"/>
          <a:cs typeface="Arial"/>
        </a:font>
        <a:srgbClr val="FFFFFF"/>
      </a:tcTxStyle>
      <a:tcStyle>
        <a:tcBdr>
          <a:left>
            <a:ln w="12700" cap="flat">
              <a:solidFill>
                <a:srgbClr val="FFFFFF"/>
              </a:solidFill>
              <a:prstDash val="solid"/>
              <a:round/>
            </a:ln>
          </a:left>
          <a:right>
            <a:ln w="12700" cap="flat">
              <a:solidFill>
                <a:srgbClr val="FFFFFF"/>
              </a:solidFill>
              <a:prstDash val="solid"/>
              <a:round/>
            </a:ln>
          </a:right>
          <a:top>
            <a:ln w="50800" cap="flat">
              <a:solidFill>
                <a:srgbClr val="FFFFFF"/>
              </a:solidFill>
              <a:prstDash val="solid"/>
              <a:round/>
            </a:ln>
          </a:top>
          <a:bottom>
            <a:ln w="12700" cap="flat">
              <a:solidFill>
                <a:srgbClr val="FFFFFF"/>
              </a:solidFill>
              <a:prstDash val="solid"/>
              <a:round/>
            </a:ln>
          </a:bottom>
          <a:insideH>
            <a:ln w="12700" cap="flat">
              <a:solidFill>
                <a:srgbClr val="FFFFFF"/>
              </a:solidFill>
              <a:prstDash val="solid"/>
              <a:round/>
            </a:ln>
          </a:insideH>
          <a:insideV>
            <a:ln w="12700" cap="flat">
              <a:solidFill>
                <a:srgbClr val="FFFFFF"/>
              </a:solidFill>
              <a:prstDash val="solid"/>
              <a:round/>
            </a:ln>
          </a:insideV>
        </a:tcBdr>
        <a:fill>
          <a:solidFill>
            <a:schemeClr val="accent1"/>
          </a:solidFill>
        </a:fill>
      </a:tcStyle>
    </a:lastRow>
    <a:firstRow>
      <a:tcTxStyle b="on" i="off">
        <a:font>
          <a:latin typeface="Arial"/>
          <a:ea typeface="Arial"/>
          <a:cs typeface="Arial"/>
        </a:font>
        <a:srgbClr val="FFFFFF"/>
      </a:tcTxStyle>
      <a:tcStyle>
        <a:tcBdr>
          <a:left>
            <a:ln w="12700" cap="flat">
              <a:solidFill>
                <a:srgbClr val="FFFFFF"/>
              </a:solidFill>
              <a:prstDash val="solid"/>
              <a:round/>
            </a:ln>
          </a:left>
          <a:right>
            <a:ln w="12700" cap="flat">
              <a:solidFill>
                <a:srgbClr val="FFFFFF"/>
              </a:solidFill>
              <a:prstDash val="solid"/>
              <a:round/>
            </a:ln>
          </a:right>
          <a:top>
            <a:ln w="12700" cap="flat">
              <a:solidFill>
                <a:srgbClr val="FFFFFF"/>
              </a:solidFill>
              <a:prstDash val="solid"/>
              <a:round/>
            </a:ln>
          </a:top>
          <a:bottom>
            <a:ln w="50800" cap="flat">
              <a:solidFill>
                <a:srgbClr val="FFFFFF"/>
              </a:solidFill>
              <a:prstDash val="solid"/>
              <a:round/>
            </a:ln>
          </a:bottom>
          <a:insideH>
            <a:ln w="12700" cap="flat">
              <a:solidFill>
                <a:srgbClr val="FFFFFF"/>
              </a:solidFill>
              <a:prstDash val="solid"/>
              <a:round/>
            </a:ln>
          </a:insideH>
          <a:insideV>
            <a:ln w="12700" cap="flat">
              <a:solidFill>
                <a:srgbClr val="FFFFFF"/>
              </a:solidFill>
              <a:prstDash val="solid"/>
              <a:round/>
            </a:ln>
          </a:insideV>
        </a:tcBdr>
        <a:fill>
          <a:solidFill>
            <a:schemeClr val="accent1"/>
          </a:solidFill>
        </a:fill>
      </a:tcStyle>
    </a:firstRow>
  </a:tblStyle>
  <a:tblStyle styleId="{C7B018BB-80A7-4F77-B60F-C8B233D01FF8}" styleName="">
    <a:tblBg/>
    <a:wholeTbl>
      <a:tcTxStyle b="off" i="off">
        <a:font>
          <a:latin typeface="Arial"/>
          <a:ea typeface="Arial"/>
          <a:cs typeface="Arial"/>
        </a:font>
        <a:srgbClr val="000000"/>
      </a:tcTxStyle>
      <a:tcStyle>
        <a:tcBdr>
          <a:left>
            <a:ln w="12700" cap="flat">
              <a:solidFill>
                <a:srgbClr val="FFFFFF"/>
              </a:solidFill>
              <a:prstDash val="solid"/>
              <a:round/>
            </a:ln>
          </a:left>
          <a:right>
            <a:ln w="12700" cap="flat">
              <a:solidFill>
                <a:srgbClr val="FFFFFF"/>
              </a:solidFill>
              <a:prstDash val="solid"/>
              <a:round/>
            </a:ln>
          </a:right>
          <a:top>
            <a:ln w="12700" cap="flat">
              <a:solidFill>
                <a:srgbClr val="FFFFFF"/>
              </a:solidFill>
              <a:prstDash val="solid"/>
              <a:round/>
            </a:ln>
          </a:top>
          <a:bottom>
            <a:ln w="12700" cap="flat">
              <a:solidFill>
                <a:srgbClr val="FFFFFF"/>
              </a:solidFill>
              <a:prstDash val="solid"/>
              <a:round/>
            </a:ln>
          </a:bottom>
          <a:insideH>
            <a:ln w="12700" cap="flat">
              <a:solidFill>
                <a:srgbClr val="FFFFFF"/>
              </a:solidFill>
              <a:prstDash val="solid"/>
              <a:round/>
            </a:ln>
          </a:insideH>
          <a:insideV>
            <a:ln w="12700" cap="flat">
              <a:solidFill>
                <a:srgbClr val="FFFFFF"/>
              </a:solidFill>
              <a:prstDash val="solid"/>
              <a:round/>
            </a:ln>
          </a:insideV>
        </a:tcBdr>
        <a:fill>
          <a:solidFill>
            <a:srgbClr val="DEE7D0"/>
          </a:solidFill>
        </a:fill>
      </a:tcStyle>
    </a:wholeTbl>
    <a:band2H>
      <a:tcTxStyle/>
      <a:tcStyle>
        <a:tcBdr/>
        <a:fill>
          <a:solidFill>
            <a:srgbClr val="EFF3E9"/>
          </a:solidFill>
        </a:fill>
      </a:tcStyle>
    </a:band2H>
    <a:firstCol>
      <a:tcTxStyle b="on" i="off">
        <a:font>
          <a:latin typeface="Arial"/>
          <a:ea typeface="Arial"/>
          <a:cs typeface="Arial"/>
        </a:font>
        <a:srgbClr val="FFFFFF"/>
      </a:tcTxStyle>
      <a:tcStyle>
        <a:tcBdr>
          <a:left>
            <a:ln w="12700" cap="flat">
              <a:solidFill>
                <a:srgbClr val="FFFFFF"/>
              </a:solidFill>
              <a:prstDash val="solid"/>
              <a:round/>
            </a:ln>
          </a:left>
          <a:right>
            <a:ln w="12700" cap="flat">
              <a:solidFill>
                <a:srgbClr val="FFFFFF"/>
              </a:solidFill>
              <a:prstDash val="solid"/>
              <a:round/>
            </a:ln>
          </a:right>
          <a:top>
            <a:ln w="12700" cap="flat">
              <a:solidFill>
                <a:srgbClr val="FFFFFF"/>
              </a:solidFill>
              <a:prstDash val="solid"/>
              <a:round/>
            </a:ln>
          </a:top>
          <a:bottom>
            <a:ln w="12700" cap="flat">
              <a:solidFill>
                <a:srgbClr val="FFFFFF"/>
              </a:solidFill>
              <a:prstDash val="solid"/>
              <a:round/>
            </a:ln>
          </a:bottom>
          <a:insideH>
            <a:ln w="12700" cap="flat">
              <a:solidFill>
                <a:srgbClr val="FFFFFF"/>
              </a:solidFill>
              <a:prstDash val="solid"/>
              <a:round/>
            </a:ln>
          </a:insideH>
          <a:insideV>
            <a:ln w="12700" cap="flat">
              <a:solidFill>
                <a:srgbClr val="FFFFFF"/>
              </a:solidFill>
              <a:prstDash val="solid"/>
              <a:round/>
            </a:ln>
          </a:insideV>
        </a:tcBdr>
        <a:fill>
          <a:solidFill>
            <a:schemeClr val="accent3"/>
          </a:solidFill>
        </a:fill>
      </a:tcStyle>
    </a:firstCol>
    <a:lastRow>
      <a:tcTxStyle b="on" i="off">
        <a:font>
          <a:latin typeface="Arial"/>
          <a:ea typeface="Arial"/>
          <a:cs typeface="Arial"/>
        </a:font>
        <a:srgbClr val="FFFFFF"/>
      </a:tcTxStyle>
      <a:tcStyle>
        <a:tcBdr>
          <a:left>
            <a:ln w="12700" cap="flat">
              <a:solidFill>
                <a:srgbClr val="FFFFFF"/>
              </a:solidFill>
              <a:prstDash val="solid"/>
              <a:round/>
            </a:ln>
          </a:left>
          <a:right>
            <a:ln w="12700" cap="flat">
              <a:solidFill>
                <a:srgbClr val="FFFFFF"/>
              </a:solidFill>
              <a:prstDash val="solid"/>
              <a:round/>
            </a:ln>
          </a:right>
          <a:top>
            <a:ln w="50800" cap="flat">
              <a:solidFill>
                <a:srgbClr val="FFFFFF"/>
              </a:solidFill>
              <a:prstDash val="solid"/>
              <a:round/>
            </a:ln>
          </a:top>
          <a:bottom>
            <a:ln w="12700" cap="flat">
              <a:solidFill>
                <a:srgbClr val="FFFFFF"/>
              </a:solidFill>
              <a:prstDash val="solid"/>
              <a:round/>
            </a:ln>
          </a:bottom>
          <a:insideH>
            <a:ln w="12700" cap="flat">
              <a:solidFill>
                <a:srgbClr val="FFFFFF"/>
              </a:solidFill>
              <a:prstDash val="solid"/>
              <a:round/>
            </a:ln>
          </a:insideH>
          <a:insideV>
            <a:ln w="12700" cap="flat">
              <a:solidFill>
                <a:srgbClr val="FFFFFF"/>
              </a:solidFill>
              <a:prstDash val="solid"/>
              <a:round/>
            </a:ln>
          </a:insideV>
        </a:tcBdr>
        <a:fill>
          <a:solidFill>
            <a:schemeClr val="accent3"/>
          </a:solidFill>
        </a:fill>
      </a:tcStyle>
    </a:lastRow>
    <a:firstRow>
      <a:tcTxStyle b="on" i="off">
        <a:font>
          <a:latin typeface="Arial"/>
          <a:ea typeface="Arial"/>
          <a:cs typeface="Arial"/>
        </a:font>
        <a:srgbClr val="FFFFFF"/>
      </a:tcTxStyle>
      <a:tcStyle>
        <a:tcBdr>
          <a:left>
            <a:ln w="12700" cap="flat">
              <a:solidFill>
                <a:srgbClr val="FFFFFF"/>
              </a:solidFill>
              <a:prstDash val="solid"/>
              <a:round/>
            </a:ln>
          </a:left>
          <a:right>
            <a:ln w="12700" cap="flat">
              <a:solidFill>
                <a:srgbClr val="FFFFFF"/>
              </a:solidFill>
              <a:prstDash val="solid"/>
              <a:round/>
            </a:ln>
          </a:right>
          <a:top>
            <a:ln w="12700" cap="flat">
              <a:solidFill>
                <a:srgbClr val="FFFFFF"/>
              </a:solidFill>
              <a:prstDash val="solid"/>
              <a:round/>
            </a:ln>
          </a:top>
          <a:bottom>
            <a:ln w="50800" cap="flat">
              <a:solidFill>
                <a:srgbClr val="FFFFFF"/>
              </a:solidFill>
              <a:prstDash val="solid"/>
              <a:round/>
            </a:ln>
          </a:bottom>
          <a:insideH>
            <a:ln w="12700" cap="flat">
              <a:solidFill>
                <a:srgbClr val="FFFFFF"/>
              </a:solidFill>
              <a:prstDash val="solid"/>
              <a:round/>
            </a:ln>
          </a:insideH>
          <a:insideV>
            <a:ln w="12700" cap="flat">
              <a:solidFill>
                <a:srgbClr val="FFFFFF"/>
              </a:solidFill>
              <a:prstDash val="solid"/>
              <a:round/>
            </a:ln>
          </a:insideV>
        </a:tcBdr>
        <a:fill>
          <a:solidFill>
            <a:schemeClr val="accent3"/>
          </a:solidFill>
        </a:fill>
      </a:tcStyle>
    </a:firstRow>
  </a:tblStyle>
  <a:tblStyle styleId="{EEE7283C-3CF3-47DC-8721-378D4A62B228}" styleName="">
    <a:tblBg/>
    <a:wholeTbl>
      <a:tcTxStyle b="off" i="off">
        <a:font>
          <a:latin typeface="Arial"/>
          <a:ea typeface="Arial"/>
          <a:cs typeface="Arial"/>
        </a:font>
        <a:srgbClr val="000000"/>
      </a:tcTxStyle>
      <a:tcStyle>
        <a:tcBdr>
          <a:left>
            <a:ln w="12700" cap="flat">
              <a:solidFill>
                <a:srgbClr val="FFFFFF"/>
              </a:solidFill>
              <a:prstDash val="solid"/>
              <a:round/>
            </a:ln>
          </a:left>
          <a:right>
            <a:ln w="12700" cap="flat">
              <a:solidFill>
                <a:srgbClr val="FFFFFF"/>
              </a:solidFill>
              <a:prstDash val="solid"/>
              <a:round/>
            </a:ln>
          </a:right>
          <a:top>
            <a:ln w="12700" cap="flat">
              <a:solidFill>
                <a:srgbClr val="FFFFFF"/>
              </a:solidFill>
              <a:prstDash val="solid"/>
              <a:round/>
            </a:ln>
          </a:top>
          <a:bottom>
            <a:ln w="12700" cap="flat">
              <a:solidFill>
                <a:srgbClr val="FFFFFF"/>
              </a:solidFill>
              <a:prstDash val="solid"/>
              <a:round/>
            </a:ln>
          </a:bottom>
          <a:insideH>
            <a:ln w="12700" cap="flat">
              <a:solidFill>
                <a:srgbClr val="FFFFFF"/>
              </a:solidFill>
              <a:prstDash val="solid"/>
              <a:round/>
            </a:ln>
          </a:insideH>
          <a:insideV>
            <a:ln w="12700" cap="flat">
              <a:solidFill>
                <a:srgbClr val="FFFFFF"/>
              </a:solidFill>
              <a:prstDash val="solid"/>
              <a:round/>
            </a:ln>
          </a:insideV>
        </a:tcBdr>
        <a:fill>
          <a:solidFill>
            <a:srgbClr val="FCDCCE"/>
          </a:solidFill>
        </a:fill>
      </a:tcStyle>
    </a:wholeTbl>
    <a:band2H>
      <a:tcTxStyle/>
      <a:tcStyle>
        <a:tcBdr/>
        <a:fill>
          <a:solidFill>
            <a:srgbClr val="FDEEE8"/>
          </a:solidFill>
        </a:fill>
      </a:tcStyle>
    </a:band2H>
    <a:firstCol>
      <a:tcTxStyle b="on" i="off">
        <a:font>
          <a:latin typeface="Arial"/>
          <a:ea typeface="Arial"/>
          <a:cs typeface="Arial"/>
        </a:font>
        <a:srgbClr val="FFFFFF"/>
      </a:tcTxStyle>
      <a:tcStyle>
        <a:tcBdr>
          <a:left>
            <a:ln w="12700" cap="flat">
              <a:solidFill>
                <a:srgbClr val="FFFFFF"/>
              </a:solidFill>
              <a:prstDash val="solid"/>
              <a:round/>
            </a:ln>
          </a:left>
          <a:right>
            <a:ln w="12700" cap="flat">
              <a:solidFill>
                <a:srgbClr val="FFFFFF"/>
              </a:solidFill>
              <a:prstDash val="solid"/>
              <a:round/>
            </a:ln>
          </a:right>
          <a:top>
            <a:ln w="12700" cap="flat">
              <a:solidFill>
                <a:srgbClr val="FFFFFF"/>
              </a:solidFill>
              <a:prstDash val="solid"/>
              <a:round/>
            </a:ln>
          </a:top>
          <a:bottom>
            <a:ln w="12700" cap="flat">
              <a:solidFill>
                <a:srgbClr val="FFFFFF"/>
              </a:solidFill>
              <a:prstDash val="solid"/>
              <a:round/>
            </a:ln>
          </a:bottom>
          <a:insideH>
            <a:ln w="12700" cap="flat">
              <a:solidFill>
                <a:srgbClr val="FFFFFF"/>
              </a:solidFill>
              <a:prstDash val="solid"/>
              <a:round/>
            </a:ln>
          </a:insideH>
          <a:insideV>
            <a:ln w="12700" cap="flat">
              <a:solidFill>
                <a:srgbClr val="FFFFFF"/>
              </a:solidFill>
              <a:prstDash val="solid"/>
              <a:round/>
            </a:ln>
          </a:insideV>
        </a:tcBdr>
        <a:fill>
          <a:solidFill>
            <a:schemeClr val="accent6"/>
          </a:solidFill>
        </a:fill>
      </a:tcStyle>
    </a:firstCol>
    <a:lastRow>
      <a:tcTxStyle b="on" i="off">
        <a:font>
          <a:latin typeface="Arial"/>
          <a:ea typeface="Arial"/>
          <a:cs typeface="Arial"/>
        </a:font>
        <a:srgbClr val="FFFFFF"/>
      </a:tcTxStyle>
      <a:tcStyle>
        <a:tcBdr>
          <a:left>
            <a:ln w="12700" cap="flat">
              <a:solidFill>
                <a:srgbClr val="FFFFFF"/>
              </a:solidFill>
              <a:prstDash val="solid"/>
              <a:round/>
            </a:ln>
          </a:left>
          <a:right>
            <a:ln w="12700" cap="flat">
              <a:solidFill>
                <a:srgbClr val="FFFFFF"/>
              </a:solidFill>
              <a:prstDash val="solid"/>
              <a:round/>
            </a:ln>
          </a:right>
          <a:top>
            <a:ln w="50800" cap="flat">
              <a:solidFill>
                <a:srgbClr val="FFFFFF"/>
              </a:solidFill>
              <a:prstDash val="solid"/>
              <a:round/>
            </a:ln>
          </a:top>
          <a:bottom>
            <a:ln w="12700" cap="flat">
              <a:solidFill>
                <a:srgbClr val="FFFFFF"/>
              </a:solidFill>
              <a:prstDash val="solid"/>
              <a:round/>
            </a:ln>
          </a:bottom>
          <a:insideH>
            <a:ln w="12700" cap="flat">
              <a:solidFill>
                <a:srgbClr val="FFFFFF"/>
              </a:solidFill>
              <a:prstDash val="solid"/>
              <a:round/>
            </a:ln>
          </a:insideH>
          <a:insideV>
            <a:ln w="12700" cap="flat">
              <a:solidFill>
                <a:srgbClr val="FFFFFF"/>
              </a:solidFill>
              <a:prstDash val="solid"/>
              <a:round/>
            </a:ln>
          </a:insideV>
        </a:tcBdr>
        <a:fill>
          <a:solidFill>
            <a:schemeClr val="accent6"/>
          </a:solidFill>
        </a:fill>
      </a:tcStyle>
    </a:lastRow>
    <a:firstRow>
      <a:tcTxStyle b="on" i="off">
        <a:font>
          <a:latin typeface="Arial"/>
          <a:ea typeface="Arial"/>
          <a:cs typeface="Arial"/>
        </a:font>
        <a:srgbClr val="FFFFFF"/>
      </a:tcTxStyle>
      <a:tcStyle>
        <a:tcBdr>
          <a:left>
            <a:ln w="12700" cap="flat">
              <a:solidFill>
                <a:srgbClr val="FFFFFF"/>
              </a:solidFill>
              <a:prstDash val="solid"/>
              <a:round/>
            </a:ln>
          </a:left>
          <a:right>
            <a:ln w="12700" cap="flat">
              <a:solidFill>
                <a:srgbClr val="FFFFFF"/>
              </a:solidFill>
              <a:prstDash val="solid"/>
              <a:round/>
            </a:ln>
          </a:right>
          <a:top>
            <a:ln w="12700" cap="flat">
              <a:solidFill>
                <a:srgbClr val="FFFFFF"/>
              </a:solidFill>
              <a:prstDash val="solid"/>
              <a:round/>
            </a:ln>
          </a:top>
          <a:bottom>
            <a:ln w="50800" cap="flat">
              <a:solidFill>
                <a:srgbClr val="FFFFFF"/>
              </a:solidFill>
              <a:prstDash val="solid"/>
              <a:round/>
            </a:ln>
          </a:bottom>
          <a:insideH>
            <a:ln w="12700" cap="flat">
              <a:solidFill>
                <a:srgbClr val="FFFFFF"/>
              </a:solidFill>
              <a:prstDash val="solid"/>
              <a:round/>
            </a:ln>
          </a:insideH>
          <a:insideV>
            <a:ln w="12700" cap="flat">
              <a:solidFill>
                <a:srgbClr val="FFFFFF"/>
              </a:solidFill>
              <a:prstDash val="solid"/>
              <a:round/>
            </a:ln>
          </a:insideV>
        </a:tcBdr>
        <a:fill>
          <a:solidFill>
            <a:schemeClr val="accent6"/>
          </a:solidFill>
        </a:fill>
      </a:tcStyle>
    </a:firstRow>
  </a:tblStyle>
  <a:tblStyle styleId="{CF821DB8-F4EB-4A41-A1BA-3FCAFE7338EE}" styleName="">
    <a:tblBg/>
    <a:wholeTbl>
      <a:tcTxStyle b="off" i="off">
        <a:font>
          <a:latin typeface="Arial"/>
          <a:ea typeface="Arial"/>
          <a:cs typeface="Arial"/>
        </a:font>
        <a:srgbClr val="000000"/>
      </a:tcTxStyle>
      <a:tcStyle>
        <a:tcBdr>
          <a:left>
            <a:ln w="12700" cap="flat">
              <a:noFill/>
              <a:miter lim="400000"/>
            </a:ln>
          </a:left>
          <a:right>
            <a:ln w="12700" cap="flat">
              <a:noFill/>
              <a:miter lim="400000"/>
            </a:ln>
          </a:right>
          <a:top>
            <a:ln w="12700" cap="flat">
              <a:noFill/>
              <a:miter lim="400000"/>
            </a:ln>
          </a:top>
          <a:bottom>
            <a:ln w="12700" cap="flat">
              <a:noFill/>
              <a:miter lim="400000"/>
            </a:ln>
          </a:bottom>
          <a:insideH>
            <a:ln w="12700" cap="flat">
              <a:noFill/>
              <a:miter lim="400000"/>
            </a:ln>
          </a:insideH>
          <a:insideV>
            <a:ln w="12700" cap="flat">
              <a:noFill/>
              <a:miter lim="400000"/>
            </a:ln>
          </a:insideV>
        </a:tcBdr>
        <a:fill>
          <a:solidFill>
            <a:srgbClr val="E6E6E6"/>
          </a:solidFill>
        </a:fill>
      </a:tcStyle>
    </a:wholeTbl>
    <a:band2H>
      <a:tcTxStyle/>
      <a:tcStyle>
        <a:tcBdr/>
        <a:fill>
          <a:solidFill>
            <a:srgbClr val="FFFFFF"/>
          </a:solidFill>
        </a:fill>
      </a:tcStyle>
    </a:band2H>
    <a:firstCol>
      <a:tcTxStyle b="on" i="off">
        <a:font>
          <a:latin typeface="Arial"/>
          <a:ea typeface="Arial"/>
          <a:cs typeface="Arial"/>
        </a:font>
        <a:srgbClr val="FFFFFF"/>
      </a:tcTxStyle>
      <a:tcStyle>
        <a:tcBdr>
          <a:left>
            <a:ln w="12700" cap="flat">
              <a:noFill/>
              <a:miter lim="400000"/>
            </a:ln>
          </a:left>
          <a:right>
            <a:ln w="12700" cap="flat">
              <a:noFill/>
              <a:miter lim="400000"/>
            </a:ln>
          </a:right>
          <a:top>
            <a:ln w="12700" cap="flat">
              <a:noFill/>
              <a:miter lim="400000"/>
            </a:ln>
          </a:top>
          <a:bottom>
            <a:ln w="12700" cap="flat">
              <a:noFill/>
              <a:miter lim="400000"/>
            </a:ln>
          </a:bottom>
          <a:insideH>
            <a:ln w="12700" cap="flat">
              <a:noFill/>
              <a:miter lim="400000"/>
            </a:ln>
          </a:insideH>
          <a:insideV>
            <a:ln w="12700" cap="flat">
              <a:noFill/>
              <a:miter lim="400000"/>
            </a:ln>
          </a:insideV>
        </a:tcBdr>
        <a:fill>
          <a:solidFill>
            <a:schemeClr val="accent1"/>
          </a:solidFill>
        </a:fill>
      </a:tcStyle>
    </a:firstCol>
    <a:lastRow>
      <a:tcTxStyle b="on" i="off">
        <a:font>
          <a:latin typeface="Arial"/>
          <a:ea typeface="Arial"/>
          <a:cs typeface="Arial"/>
        </a:font>
        <a:srgbClr val="000000"/>
      </a:tcTxStyle>
      <a:tcStyle>
        <a:tcBdr>
          <a:left>
            <a:ln w="12700" cap="flat">
              <a:noFill/>
              <a:miter lim="400000"/>
            </a:ln>
          </a:left>
          <a:right>
            <a:ln w="12700" cap="flat">
              <a:noFill/>
              <a:miter lim="400000"/>
            </a:ln>
          </a:right>
          <a:top>
            <a:ln w="63500" cap="flat">
              <a:solidFill>
                <a:srgbClr val="000000"/>
              </a:solidFill>
              <a:prstDash val="solid"/>
              <a:round/>
            </a:ln>
          </a:top>
          <a:bottom>
            <a:ln w="25400" cap="flat">
              <a:solidFill>
                <a:srgbClr val="000000"/>
              </a:solidFill>
              <a:prstDash val="solid"/>
              <a:round/>
            </a:ln>
          </a:bottom>
          <a:insideH>
            <a:ln w="12700" cap="flat">
              <a:noFill/>
              <a:miter lim="400000"/>
            </a:ln>
          </a:insideH>
          <a:insideV>
            <a:ln w="12700" cap="flat">
              <a:noFill/>
              <a:miter lim="400000"/>
            </a:ln>
          </a:insideV>
        </a:tcBdr>
        <a:fill>
          <a:solidFill>
            <a:srgbClr val="FFFFFF"/>
          </a:solidFill>
        </a:fill>
      </a:tcStyle>
    </a:lastRow>
    <a:firstRow>
      <a:tcTxStyle b="on" i="off">
        <a:font>
          <a:latin typeface="Arial"/>
          <a:ea typeface="Arial"/>
          <a:cs typeface="Arial"/>
        </a:font>
        <a:srgbClr val="FFFFFF"/>
      </a:tcTxStyle>
      <a:tcStyle>
        <a:tcBdr>
          <a:left>
            <a:ln w="12700" cap="flat">
              <a:noFill/>
              <a:miter lim="400000"/>
            </a:ln>
          </a:left>
          <a:right>
            <a:ln w="12700" cap="flat">
              <a:noFill/>
              <a:miter lim="400000"/>
            </a:ln>
          </a:right>
          <a:top>
            <a:ln w="25400" cap="flat">
              <a:solidFill>
                <a:srgbClr val="000000"/>
              </a:solidFill>
              <a:prstDash val="solid"/>
              <a:round/>
            </a:ln>
          </a:top>
          <a:bottom>
            <a:ln w="25400" cap="flat">
              <a:solidFill>
                <a:srgbClr val="000000"/>
              </a:solidFill>
              <a:prstDash val="solid"/>
              <a:round/>
            </a:ln>
          </a:bottom>
          <a:insideH>
            <a:ln w="12700" cap="flat">
              <a:noFill/>
              <a:miter lim="400000"/>
            </a:ln>
          </a:insideH>
          <a:insideV>
            <a:ln w="12700" cap="flat">
              <a:noFill/>
              <a:miter lim="400000"/>
            </a:ln>
          </a:insideV>
        </a:tcBdr>
        <a:fill>
          <a:solidFill>
            <a:schemeClr val="accent1"/>
          </a:solidFill>
        </a:fill>
      </a:tcStyle>
    </a:firstRow>
  </a:tblStyle>
  <a:tblStyle styleId="{33BA23B1-9221-436E-865A-0063620EA4FD}" styleName="">
    <a:tblBg/>
    <a:wholeTbl>
      <a:tcTxStyle b="off" i="off">
        <a:font>
          <a:latin typeface="Arial"/>
          <a:ea typeface="Arial"/>
          <a:cs typeface="Arial"/>
        </a:font>
        <a:srgbClr val="000000"/>
      </a:tcTxStyle>
      <a:tcStyle>
        <a:tcBdr>
          <a:left>
            <a:ln w="12700" cap="flat">
              <a:solidFill>
                <a:srgbClr val="FFFFFF"/>
              </a:solidFill>
              <a:prstDash val="solid"/>
              <a:round/>
            </a:ln>
          </a:left>
          <a:right>
            <a:ln w="12700" cap="flat">
              <a:solidFill>
                <a:srgbClr val="FFFFFF"/>
              </a:solidFill>
              <a:prstDash val="solid"/>
              <a:round/>
            </a:ln>
          </a:right>
          <a:top>
            <a:ln w="12700" cap="flat">
              <a:solidFill>
                <a:srgbClr val="FFFFFF"/>
              </a:solidFill>
              <a:prstDash val="solid"/>
              <a:round/>
            </a:ln>
          </a:top>
          <a:bottom>
            <a:ln w="12700" cap="flat">
              <a:solidFill>
                <a:srgbClr val="FFFFFF"/>
              </a:solidFill>
              <a:prstDash val="solid"/>
              <a:round/>
            </a:ln>
          </a:bottom>
          <a:insideH>
            <a:ln w="12700" cap="flat">
              <a:solidFill>
                <a:srgbClr val="FFFFFF"/>
              </a:solidFill>
              <a:prstDash val="solid"/>
              <a:round/>
            </a:ln>
          </a:insideH>
          <a:insideV>
            <a:ln w="12700" cap="flat">
              <a:solidFill>
                <a:srgbClr val="FFFFFF"/>
              </a:solidFill>
              <a:prstDash val="solid"/>
              <a:round/>
            </a:ln>
          </a:insideV>
        </a:tcBdr>
        <a:fill>
          <a:solidFill>
            <a:srgbClr val="CACACA"/>
          </a:solidFill>
        </a:fill>
      </a:tcStyle>
    </a:wholeTbl>
    <a:band2H>
      <a:tcTxStyle/>
      <a:tcStyle>
        <a:tcBdr/>
        <a:fill>
          <a:solidFill>
            <a:srgbClr val="E6E6E6"/>
          </a:solidFill>
        </a:fill>
      </a:tcStyle>
    </a:band2H>
    <a:firstCol>
      <a:tcTxStyle b="on" i="off">
        <a:font>
          <a:latin typeface="Arial"/>
          <a:ea typeface="Arial"/>
          <a:cs typeface="Arial"/>
        </a:font>
        <a:srgbClr val="FFFFFF"/>
      </a:tcTxStyle>
      <a:tcStyle>
        <a:tcBdr>
          <a:left>
            <a:ln w="12700" cap="flat">
              <a:solidFill>
                <a:srgbClr val="FFFFFF"/>
              </a:solidFill>
              <a:prstDash val="solid"/>
              <a:round/>
            </a:ln>
          </a:left>
          <a:right>
            <a:ln w="12700" cap="flat">
              <a:solidFill>
                <a:srgbClr val="FFFFFF"/>
              </a:solidFill>
              <a:prstDash val="solid"/>
              <a:round/>
            </a:ln>
          </a:right>
          <a:top>
            <a:ln w="12700" cap="flat">
              <a:solidFill>
                <a:srgbClr val="FFFFFF"/>
              </a:solidFill>
              <a:prstDash val="solid"/>
              <a:round/>
            </a:ln>
          </a:top>
          <a:bottom>
            <a:ln w="12700" cap="flat">
              <a:solidFill>
                <a:srgbClr val="FFFFFF"/>
              </a:solidFill>
              <a:prstDash val="solid"/>
              <a:round/>
            </a:ln>
          </a:bottom>
          <a:insideH>
            <a:ln w="12700" cap="flat">
              <a:solidFill>
                <a:srgbClr val="FFFFFF"/>
              </a:solidFill>
              <a:prstDash val="solid"/>
              <a:round/>
            </a:ln>
          </a:insideH>
          <a:insideV>
            <a:ln w="12700" cap="flat">
              <a:solidFill>
                <a:srgbClr val="FFFFFF"/>
              </a:solidFill>
              <a:prstDash val="solid"/>
              <a:round/>
            </a:ln>
          </a:insideV>
        </a:tcBdr>
        <a:fill>
          <a:solidFill>
            <a:srgbClr val="000000"/>
          </a:solidFill>
        </a:fill>
      </a:tcStyle>
    </a:firstCol>
    <a:lastRow>
      <a:tcTxStyle b="on" i="off">
        <a:font>
          <a:latin typeface="Arial"/>
          <a:ea typeface="Arial"/>
          <a:cs typeface="Arial"/>
        </a:font>
        <a:srgbClr val="FFFFFF"/>
      </a:tcTxStyle>
      <a:tcStyle>
        <a:tcBdr>
          <a:left>
            <a:ln w="12700" cap="flat">
              <a:solidFill>
                <a:srgbClr val="FFFFFF"/>
              </a:solidFill>
              <a:prstDash val="solid"/>
              <a:round/>
            </a:ln>
          </a:left>
          <a:right>
            <a:ln w="12700" cap="flat">
              <a:solidFill>
                <a:srgbClr val="FFFFFF"/>
              </a:solidFill>
              <a:prstDash val="solid"/>
              <a:round/>
            </a:ln>
          </a:right>
          <a:top>
            <a:ln w="50800" cap="flat">
              <a:solidFill>
                <a:srgbClr val="FFFFFF"/>
              </a:solidFill>
              <a:prstDash val="solid"/>
              <a:round/>
            </a:ln>
          </a:top>
          <a:bottom>
            <a:ln w="12700" cap="flat">
              <a:solidFill>
                <a:srgbClr val="FFFFFF"/>
              </a:solidFill>
              <a:prstDash val="solid"/>
              <a:round/>
            </a:ln>
          </a:bottom>
          <a:insideH>
            <a:ln w="12700" cap="flat">
              <a:solidFill>
                <a:srgbClr val="FFFFFF"/>
              </a:solidFill>
              <a:prstDash val="solid"/>
              <a:round/>
            </a:ln>
          </a:insideH>
          <a:insideV>
            <a:ln w="12700" cap="flat">
              <a:solidFill>
                <a:srgbClr val="FFFFFF"/>
              </a:solidFill>
              <a:prstDash val="solid"/>
              <a:round/>
            </a:ln>
          </a:insideV>
        </a:tcBdr>
        <a:fill>
          <a:solidFill>
            <a:srgbClr val="000000"/>
          </a:solidFill>
        </a:fill>
      </a:tcStyle>
    </a:lastRow>
    <a:firstRow>
      <a:tcTxStyle b="on" i="off">
        <a:font>
          <a:latin typeface="Arial"/>
          <a:ea typeface="Arial"/>
          <a:cs typeface="Arial"/>
        </a:font>
        <a:srgbClr val="FFFFFF"/>
      </a:tcTxStyle>
      <a:tcStyle>
        <a:tcBdr>
          <a:left>
            <a:ln w="12700" cap="flat">
              <a:solidFill>
                <a:srgbClr val="FFFFFF"/>
              </a:solidFill>
              <a:prstDash val="solid"/>
              <a:round/>
            </a:ln>
          </a:left>
          <a:right>
            <a:ln w="12700" cap="flat">
              <a:solidFill>
                <a:srgbClr val="FFFFFF"/>
              </a:solidFill>
              <a:prstDash val="solid"/>
              <a:round/>
            </a:ln>
          </a:right>
          <a:top>
            <a:ln w="12700" cap="flat">
              <a:solidFill>
                <a:srgbClr val="FFFFFF"/>
              </a:solidFill>
              <a:prstDash val="solid"/>
              <a:round/>
            </a:ln>
          </a:top>
          <a:bottom>
            <a:ln w="50800" cap="flat">
              <a:solidFill>
                <a:srgbClr val="FFFFFF"/>
              </a:solidFill>
              <a:prstDash val="solid"/>
              <a:round/>
            </a:ln>
          </a:bottom>
          <a:insideH>
            <a:ln w="12700" cap="flat">
              <a:solidFill>
                <a:srgbClr val="FFFFFF"/>
              </a:solidFill>
              <a:prstDash val="solid"/>
              <a:round/>
            </a:ln>
          </a:insideH>
          <a:insideV>
            <a:ln w="12700" cap="flat">
              <a:solidFill>
                <a:srgbClr val="FFFFFF"/>
              </a:solidFill>
              <a:prstDash val="solid"/>
              <a:round/>
            </a:ln>
          </a:insideV>
        </a:tcBdr>
        <a:fill>
          <a:solidFill>
            <a:srgbClr val="000000"/>
          </a:solidFill>
        </a:fill>
      </a:tcStyle>
    </a:firstRow>
  </a:tblStyle>
  <a:tblStyle styleId="{2708684C-4D16-4618-839F-0558EEFCDFE6}" styleName="">
    <a:tblBg/>
    <a:wholeTbl>
      <a:tcTxStyle b="off" i="off">
        <a:font>
          <a:latin typeface="Arial"/>
          <a:ea typeface="Arial"/>
          <a:cs typeface="Arial"/>
        </a:font>
        <a:srgbClr val="000000"/>
      </a:tcTxStyle>
      <a:tcStyle>
        <a:tcBdr>
          <a:left>
            <a:ln w="12700" cap="flat">
              <a:solidFill>
                <a:srgbClr val="000000"/>
              </a:solidFill>
              <a:prstDash val="solid"/>
              <a:round/>
            </a:ln>
          </a:left>
          <a:right>
            <a:ln w="12700" cap="flat">
              <a:solidFill>
                <a:srgbClr val="000000"/>
              </a:solidFill>
              <a:prstDash val="solid"/>
              <a:round/>
            </a:ln>
          </a:right>
          <a:top>
            <a:ln w="12700" cap="flat">
              <a:solidFill>
                <a:srgbClr val="000000"/>
              </a:solidFill>
              <a:prstDash val="solid"/>
              <a:round/>
            </a:ln>
          </a:top>
          <a:bottom>
            <a:ln w="12700" cap="flat">
              <a:solidFill>
                <a:srgbClr val="000000"/>
              </a:solidFill>
              <a:prstDash val="solid"/>
              <a:round/>
            </a:ln>
          </a:bottom>
          <a:insideH>
            <a:ln w="12700" cap="flat">
              <a:solidFill>
                <a:srgbClr val="000000"/>
              </a:solidFill>
              <a:prstDash val="solid"/>
              <a:round/>
            </a:ln>
          </a:insideH>
          <a:insideV>
            <a:ln w="12700" cap="flat">
              <a:solidFill>
                <a:srgbClr val="000000"/>
              </a:solidFill>
              <a:prstDash val="solid"/>
              <a:round/>
            </a:ln>
          </a:insideV>
        </a:tcBdr>
        <a:fill>
          <a:solidFill>
            <a:srgbClr val="000000">
              <a:alpha val="20000"/>
            </a:srgbClr>
          </a:solidFill>
        </a:fill>
      </a:tcStyle>
    </a:wholeTbl>
    <a:band2H>
      <a:tcTxStyle/>
      <a:tcStyle>
        <a:tcBdr/>
        <a:fill>
          <a:solidFill>
            <a:srgbClr val="FFFFFF"/>
          </a:solidFill>
        </a:fill>
      </a:tcStyle>
    </a:band2H>
    <a:firstCol>
      <a:tcTxStyle b="on" i="off">
        <a:font>
          <a:latin typeface="Arial"/>
          <a:ea typeface="Arial"/>
          <a:cs typeface="Arial"/>
        </a:font>
        <a:srgbClr val="000000"/>
      </a:tcTxStyle>
      <a:tcStyle>
        <a:tcBdr>
          <a:left>
            <a:ln w="12700" cap="flat">
              <a:solidFill>
                <a:srgbClr val="000000"/>
              </a:solidFill>
              <a:prstDash val="solid"/>
              <a:round/>
            </a:ln>
          </a:left>
          <a:right>
            <a:ln w="12700" cap="flat">
              <a:solidFill>
                <a:srgbClr val="000000"/>
              </a:solidFill>
              <a:prstDash val="solid"/>
              <a:round/>
            </a:ln>
          </a:right>
          <a:top>
            <a:ln w="12700" cap="flat">
              <a:solidFill>
                <a:srgbClr val="000000"/>
              </a:solidFill>
              <a:prstDash val="solid"/>
              <a:round/>
            </a:ln>
          </a:top>
          <a:bottom>
            <a:ln w="12700" cap="flat">
              <a:solidFill>
                <a:srgbClr val="000000"/>
              </a:solidFill>
              <a:prstDash val="solid"/>
              <a:round/>
            </a:ln>
          </a:bottom>
          <a:insideH>
            <a:ln w="12700" cap="flat">
              <a:solidFill>
                <a:srgbClr val="000000"/>
              </a:solidFill>
              <a:prstDash val="solid"/>
              <a:round/>
            </a:ln>
          </a:insideH>
          <a:insideV>
            <a:ln w="12700" cap="flat">
              <a:solidFill>
                <a:srgbClr val="000000"/>
              </a:solidFill>
              <a:prstDash val="solid"/>
              <a:round/>
            </a:ln>
          </a:insideV>
        </a:tcBdr>
        <a:fill>
          <a:solidFill>
            <a:srgbClr val="000000">
              <a:alpha val="20000"/>
            </a:srgbClr>
          </a:solidFill>
        </a:fill>
      </a:tcStyle>
    </a:firstCol>
    <a:lastRow>
      <a:tcTxStyle b="on" i="off">
        <a:font>
          <a:latin typeface="Arial"/>
          <a:ea typeface="Arial"/>
          <a:cs typeface="Arial"/>
        </a:font>
        <a:srgbClr val="000000"/>
      </a:tcTxStyle>
      <a:tcStyle>
        <a:tcBdr>
          <a:left>
            <a:ln w="12700" cap="flat">
              <a:solidFill>
                <a:srgbClr val="000000"/>
              </a:solidFill>
              <a:prstDash val="solid"/>
              <a:round/>
            </a:ln>
          </a:left>
          <a:right>
            <a:ln w="12700" cap="flat">
              <a:solidFill>
                <a:srgbClr val="000000"/>
              </a:solidFill>
              <a:prstDash val="solid"/>
              <a:round/>
            </a:ln>
          </a:right>
          <a:top>
            <a:ln w="63500" cap="flat">
              <a:solidFill>
                <a:srgbClr val="000000"/>
              </a:solidFill>
              <a:prstDash val="solid"/>
              <a:round/>
            </a:ln>
          </a:top>
          <a:bottom>
            <a:ln w="12700" cap="flat">
              <a:solidFill>
                <a:srgbClr val="000000"/>
              </a:solidFill>
              <a:prstDash val="solid"/>
              <a:round/>
            </a:ln>
          </a:bottom>
          <a:insideH>
            <a:ln w="12700" cap="flat">
              <a:solidFill>
                <a:srgbClr val="000000"/>
              </a:solidFill>
              <a:prstDash val="solid"/>
              <a:round/>
            </a:ln>
          </a:insideH>
          <a:insideV>
            <a:ln w="12700" cap="flat">
              <a:solidFill>
                <a:srgbClr val="000000"/>
              </a:solidFill>
              <a:prstDash val="solid"/>
              <a:round/>
            </a:ln>
          </a:insideV>
        </a:tcBdr>
        <a:fill>
          <a:noFill/>
        </a:fill>
      </a:tcStyle>
    </a:lastRow>
    <a:firstRow>
      <a:tcTxStyle b="on" i="off">
        <a:font>
          <a:latin typeface="Arial"/>
          <a:ea typeface="Arial"/>
          <a:cs typeface="Arial"/>
        </a:font>
        <a:srgbClr val="000000"/>
      </a:tcTxStyle>
      <a:tcStyle>
        <a:tcBdr>
          <a:left>
            <a:ln w="12700" cap="flat">
              <a:solidFill>
                <a:srgbClr val="000000"/>
              </a:solidFill>
              <a:prstDash val="solid"/>
              <a:round/>
            </a:ln>
          </a:left>
          <a:right>
            <a:ln w="12700" cap="flat">
              <a:solidFill>
                <a:srgbClr val="000000"/>
              </a:solidFill>
              <a:prstDash val="solid"/>
              <a:round/>
            </a:ln>
          </a:right>
          <a:top>
            <a:ln w="12700" cap="flat">
              <a:solidFill>
                <a:srgbClr val="000000"/>
              </a:solidFill>
              <a:prstDash val="solid"/>
              <a:round/>
            </a:ln>
          </a:top>
          <a:bottom>
            <a:ln w="25400" cap="flat">
              <a:solidFill>
                <a:srgbClr val="000000"/>
              </a:solidFill>
              <a:prstDash val="solid"/>
              <a:round/>
            </a:ln>
          </a:bottom>
          <a:insideH>
            <a:ln w="12700" cap="flat">
              <a:solidFill>
                <a:srgbClr val="000000"/>
              </a:solidFill>
              <a:prstDash val="solid"/>
              <a:round/>
            </a:ln>
          </a:insideH>
          <a:insideV>
            <a:ln w="12700" cap="flat">
              <a:solidFill>
                <a:srgbClr val="000000"/>
              </a:solidFill>
              <a:prstDash val="solid"/>
              <a:round/>
            </a:ln>
          </a:insideV>
        </a:tcBdr>
        <a:fill>
          <a:noFill/>
        </a:fill>
      </a:tcStyle>
    </a:firstRow>
  </a:tblStyle>
  <a:tblStyle styleId="{93296810-A885-4BE3-A3E7-6D5BEEA58F35}" styleName="Medium Style 2 - Accent 6">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6">
              <a:tint val="20000"/>
            </a:schemeClr>
          </a:solidFill>
        </a:fill>
      </a:tcStyle>
    </a:wholeTbl>
    <a:band1H>
      <a:tcStyle>
        <a:tcBdr/>
        <a:fill>
          <a:solidFill>
            <a:schemeClr val="accent6">
              <a:tint val="40000"/>
            </a:schemeClr>
          </a:solidFill>
        </a:fill>
      </a:tcStyle>
    </a:band1H>
    <a:band2H>
      <a:tcStyle>
        <a:tcBdr/>
      </a:tcStyle>
    </a:band2H>
    <a:band1V>
      <a:tcStyle>
        <a:tcBdr/>
        <a:fill>
          <a:solidFill>
            <a:schemeClr val="accent6">
              <a:tint val="40000"/>
            </a:schemeClr>
          </a:solidFill>
        </a:fill>
      </a:tcStyle>
    </a:band1V>
    <a:band2V>
      <a:tcStyle>
        <a:tcBdr/>
      </a:tcStyle>
    </a:band2V>
    <a:lastCol>
      <a:tcTxStyle b="on">
        <a:fontRef idx="minor">
          <a:prstClr val="black"/>
        </a:fontRef>
        <a:schemeClr val="lt1"/>
      </a:tcTxStyle>
      <a:tcStyle>
        <a:tcBdr/>
        <a:fill>
          <a:solidFill>
            <a:schemeClr val="accent6"/>
          </a:solidFill>
        </a:fill>
      </a:tcStyle>
    </a:lastCol>
    <a:firstCol>
      <a:tcTxStyle b="on">
        <a:fontRef idx="minor">
          <a:prstClr val="black"/>
        </a:fontRef>
        <a:schemeClr val="lt1"/>
      </a:tcTxStyle>
      <a:tcStyle>
        <a:tcBdr/>
        <a:fill>
          <a:solidFill>
            <a:schemeClr val="accent6"/>
          </a:solidFill>
        </a:fill>
      </a:tcStyle>
    </a:firstCol>
    <a:lastRow>
      <a:tcTxStyle b="on">
        <a:fontRef idx="minor">
          <a:prstClr val="black"/>
        </a:fontRef>
        <a:schemeClr val="lt1"/>
      </a:tcTxStyle>
      <a:tcStyle>
        <a:tcBdr>
          <a:top>
            <a:ln w="38100" cmpd="sng">
              <a:solidFill>
                <a:schemeClr val="lt1"/>
              </a:solidFill>
            </a:ln>
          </a:top>
        </a:tcBdr>
        <a:fill>
          <a:solidFill>
            <a:schemeClr val="accent6"/>
          </a:solidFill>
        </a:fill>
      </a:tcStyle>
    </a:lastRow>
    <a:firstRow>
      <a:tcTxStyle b="on">
        <a:fontRef idx="minor">
          <a:prstClr val="black"/>
        </a:fontRef>
        <a:schemeClr val="lt1"/>
      </a:tcTxStyle>
      <a:tcStyle>
        <a:tcBdr>
          <a:bottom>
            <a:ln w="38100" cmpd="sng">
              <a:solidFill>
                <a:schemeClr val="lt1"/>
              </a:solidFill>
            </a:ln>
          </a:bottom>
        </a:tcBdr>
        <a:fill>
          <a:solidFill>
            <a:schemeClr val="accent6"/>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16625" autoAdjust="0"/>
    <p:restoredTop sz="87805" autoAdjust="0"/>
  </p:normalViewPr>
  <p:slideViewPr>
    <p:cSldViewPr snapToGrid="0">
      <p:cViewPr varScale="1">
        <p:scale>
          <a:sx n="49" d="100"/>
          <a:sy n="49" d="100"/>
        </p:scale>
        <p:origin x="978" y="60"/>
      </p:cViewPr>
      <p:guideLst>
        <p:guide orient="horz" pos="4320"/>
        <p:guide pos="7680"/>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slide" Target="slides/slide38.xml"/><Relationship Id="rId21" Type="http://schemas.openxmlformats.org/officeDocument/2006/relationships/slide" Target="slides/slide20.xml"/><Relationship Id="rId34" Type="http://schemas.openxmlformats.org/officeDocument/2006/relationships/slide" Target="slides/slide33.xml"/><Relationship Id="rId42" Type="http://schemas.openxmlformats.org/officeDocument/2006/relationships/slide" Target="slides/slide41.xml"/><Relationship Id="rId47" Type="http://schemas.openxmlformats.org/officeDocument/2006/relationships/slide" Target="slides/slide46.xml"/><Relationship Id="rId50" Type="http://schemas.openxmlformats.org/officeDocument/2006/relationships/viewProps" Target="viewProps.xml"/><Relationship Id="rId7" Type="http://schemas.openxmlformats.org/officeDocument/2006/relationships/slide" Target="slides/slide6.xml"/><Relationship Id="rId2" Type="http://schemas.openxmlformats.org/officeDocument/2006/relationships/slide" Target="slides/slide1.xml"/><Relationship Id="rId16" Type="http://schemas.openxmlformats.org/officeDocument/2006/relationships/slide" Target="slides/slide15.xml"/><Relationship Id="rId29" Type="http://schemas.openxmlformats.org/officeDocument/2006/relationships/slide" Target="slides/slide28.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slide" Target="slides/slide39.xml"/><Relationship Id="rId45" Type="http://schemas.openxmlformats.org/officeDocument/2006/relationships/slide" Target="slides/slide44.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49" Type="http://schemas.openxmlformats.org/officeDocument/2006/relationships/presProps" Target="presProps.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4" Type="http://schemas.openxmlformats.org/officeDocument/2006/relationships/slide" Target="slides/slide43.xml"/><Relationship Id="rId52" Type="http://schemas.openxmlformats.org/officeDocument/2006/relationships/tableStyles" Target="tableStyle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slide" Target="slides/slide42.xml"/><Relationship Id="rId48" Type="http://schemas.openxmlformats.org/officeDocument/2006/relationships/notesMaster" Target="notesMasters/notesMaster1.xml"/><Relationship Id="rId8" Type="http://schemas.openxmlformats.org/officeDocument/2006/relationships/slide" Target="slides/slide7.xml"/><Relationship Id="rId51" Type="http://schemas.openxmlformats.org/officeDocument/2006/relationships/theme" Target="theme/theme1.xml"/><Relationship Id="rId3" Type="http://schemas.openxmlformats.org/officeDocument/2006/relationships/slide" Target="slides/slide2.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46" Type="http://schemas.openxmlformats.org/officeDocument/2006/relationships/slide" Target="slides/slide45.xml"/><Relationship Id="rId20" Type="http://schemas.openxmlformats.org/officeDocument/2006/relationships/slide" Target="slides/slide19.xml"/><Relationship Id="rId41" Type="http://schemas.openxmlformats.org/officeDocument/2006/relationships/slide" Target="slides/slide40.xml"/><Relationship Id="rId1" Type="http://schemas.openxmlformats.org/officeDocument/2006/relationships/slideMaster" Target="slideMasters/slideMaster1.xml"/><Relationship Id="rId6" Type="http://schemas.openxmlformats.org/officeDocument/2006/relationships/slide" Target="slides/slide5.xml"/></Relationships>
</file>

<file path=ppt/diagrams/_rels/data2.xml.rels><?xml version="1.0" encoding="UTF-8" standalone="yes"?>
<Relationships xmlns="http://schemas.openxmlformats.org/package/2006/relationships"><Relationship Id="rId3" Type="http://schemas.openxmlformats.org/officeDocument/2006/relationships/image" Target="../media/image33.png"/><Relationship Id="rId2" Type="http://schemas.openxmlformats.org/officeDocument/2006/relationships/image" Target="../media/image32.svg"/><Relationship Id="rId1" Type="http://schemas.openxmlformats.org/officeDocument/2006/relationships/image" Target="../media/image31.png"/><Relationship Id="rId6" Type="http://schemas.openxmlformats.org/officeDocument/2006/relationships/image" Target="../media/image36.svg"/><Relationship Id="rId5" Type="http://schemas.openxmlformats.org/officeDocument/2006/relationships/image" Target="../media/image35.png"/><Relationship Id="rId4" Type="http://schemas.openxmlformats.org/officeDocument/2006/relationships/image" Target="../media/image34.svg"/></Relationships>
</file>

<file path=ppt/diagrams/_rels/drawing2.xml.rels><?xml version="1.0" encoding="UTF-8" standalone="yes"?>
<Relationships xmlns="http://schemas.openxmlformats.org/package/2006/relationships"><Relationship Id="rId3" Type="http://schemas.openxmlformats.org/officeDocument/2006/relationships/image" Target="../media/image33.png"/><Relationship Id="rId2" Type="http://schemas.openxmlformats.org/officeDocument/2006/relationships/image" Target="../media/image32.svg"/><Relationship Id="rId1" Type="http://schemas.openxmlformats.org/officeDocument/2006/relationships/image" Target="../media/image31.png"/><Relationship Id="rId6" Type="http://schemas.openxmlformats.org/officeDocument/2006/relationships/image" Target="../media/image36.svg"/><Relationship Id="rId5" Type="http://schemas.openxmlformats.org/officeDocument/2006/relationships/image" Target="../media/image35.png"/><Relationship Id="rId4" Type="http://schemas.openxmlformats.org/officeDocument/2006/relationships/image" Target="../media/image34.svg"/></Relationships>
</file>

<file path=ppt/diagrams/colors1.xml><?xml version="1.0" encoding="utf-8"?>
<dgm:colorsDef xmlns:dgm="http://schemas.openxmlformats.org/drawingml/2006/diagram" xmlns:a="http://schemas.openxmlformats.org/drawingml/2006/main" uniqueId="urn:microsoft.com/office/officeart/2005/8/colors/colorful5">
  <dgm:title val=""/>
  <dgm:desc val=""/>
  <dgm:catLst>
    <dgm:cat type="colorful" pri="10500"/>
  </dgm:catLst>
  <dgm:styleLbl name="node0">
    <dgm:fillClrLst meth="repeat">
      <a:schemeClr val="accent4"/>
    </dgm:fillClrLst>
    <dgm:linClrLst meth="repeat">
      <a:schemeClr val="lt1"/>
    </dgm:linClrLst>
    <dgm:effectClrLst/>
    <dgm:txLinClrLst/>
    <dgm:txFillClrLst/>
    <dgm:txEffectClrLst/>
  </dgm:styleLbl>
  <dgm:styleLbl name="node1">
    <dgm:fillClrLst>
      <a:schemeClr val="accent5"/>
      <a:schemeClr val="accent6"/>
    </dgm:fillClrLst>
    <dgm:linClrLst meth="repeat">
      <a:schemeClr val="lt1"/>
    </dgm:linClrLst>
    <dgm:effectClrLst/>
    <dgm:txLinClrLst/>
    <dgm:txFillClrLst/>
    <dgm:txEffectClrLst/>
  </dgm:styleLbl>
  <dgm:styleLbl name="alignNode1">
    <dgm:fillClrLst>
      <a:schemeClr val="accent5"/>
      <a:schemeClr val="accent6"/>
    </dgm:fillClrLst>
    <dgm:linClrLst>
      <a:schemeClr val="accent5"/>
      <a:schemeClr val="accent6"/>
    </dgm:linClrLst>
    <dgm:effectClrLst/>
    <dgm:txLinClrLst/>
    <dgm:txFillClrLst/>
    <dgm:txEffectClrLst/>
  </dgm:styleLbl>
  <dgm:styleLbl name="lnNode1">
    <dgm:fillClrLst>
      <a:schemeClr val="accent5"/>
      <a:schemeClr val="accent6"/>
    </dgm:fillClrLst>
    <dgm:linClrLst meth="repeat">
      <a:schemeClr val="lt1"/>
    </dgm:linClrLst>
    <dgm:effectClrLst/>
    <dgm:txLinClrLst/>
    <dgm:txFillClrLst/>
    <dgm:txEffectClrLst/>
  </dgm:styleLbl>
  <dgm:styleLbl name="vennNode1">
    <dgm:fillClrLst>
      <a:schemeClr val="accent5">
        <a:alpha val="50000"/>
      </a:schemeClr>
      <a:schemeClr val="accent6">
        <a:alpha val="50000"/>
      </a:schemeClr>
    </dgm:fillClrLst>
    <dgm:linClrLst meth="repeat">
      <a:schemeClr val="lt1"/>
    </dgm:linClrLst>
    <dgm:effectClrLst/>
    <dgm:txLinClrLst/>
    <dgm:txFillClrLst/>
    <dgm:txEffectClrLst/>
  </dgm:styleLbl>
  <dgm:styleLbl name="node2">
    <dgm:fillClrLst>
      <a:schemeClr val="accent6"/>
    </dgm:fillClrLst>
    <dgm:linClrLst meth="repeat">
      <a:schemeClr val="lt1"/>
    </dgm:linClrLst>
    <dgm:effectClrLst/>
    <dgm:txLinClrLst/>
    <dgm:txFillClrLst/>
    <dgm:txEffectClrLst/>
  </dgm:styleLbl>
  <dgm:styleLbl name="node3">
    <dgm:fillClrLst>
      <a:schemeClr val="accent1"/>
    </dgm:fillClrLst>
    <dgm:linClrLst meth="repeat">
      <a:schemeClr val="lt1"/>
    </dgm:linClrLst>
    <dgm:effectClrLst/>
    <dgm:txLinClrLst/>
    <dgm:txFillClrLst/>
    <dgm:txEffectClrLst/>
  </dgm:styleLbl>
  <dgm:styleLbl name="node4">
    <dgm:fillClrLst>
      <a:schemeClr val="accent2"/>
    </dgm:fillClrLst>
    <dgm:linClrLst meth="repeat">
      <a:schemeClr val="lt1"/>
    </dgm:linClrLst>
    <dgm:effectClrLst/>
    <dgm:txLinClrLst/>
    <dgm:txFillClrLst/>
    <dgm:txEffectClrLst/>
  </dgm:styleLbl>
  <dgm:styleLbl name="fgImgPlace1">
    <dgm:fillClrLst>
      <a:schemeClr val="accent5">
        <a:tint val="50000"/>
      </a:schemeClr>
      <a:schemeClr val="accent6">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5">
        <a:tint val="50000"/>
      </a:schemeClr>
      <a:schemeClr val="accent6">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5">
        <a:tint val="50000"/>
      </a:schemeClr>
      <a:schemeClr val="accent6">
        <a:tint val="20000"/>
      </a:schemeClr>
    </dgm:fillClrLst>
    <dgm:linClrLst meth="repeat">
      <a:schemeClr val="lt1"/>
    </dgm:linClrLst>
    <dgm:effectClrLst/>
    <dgm:txLinClrLst/>
    <dgm:txFillClrLst meth="repeat">
      <a:schemeClr val="lt1"/>
    </dgm:txFillClrLst>
    <dgm:txEffectClrLst/>
  </dgm:styleLbl>
  <dgm:styleLbl name="sibTrans2D1">
    <dgm:fillClrLst>
      <a:schemeClr val="accent5"/>
      <a:schemeClr val="accent6"/>
    </dgm:fillClrLst>
    <dgm:linClrLst meth="repeat">
      <a:schemeClr val="lt1"/>
    </dgm:linClrLst>
    <dgm:effectClrLst/>
    <dgm:txLinClrLst/>
    <dgm:txFillClrLst/>
    <dgm:txEffectClrLst/>
  </dgm:styleLbl>
  <dgm:styleLbl name="fgSibTrans2D1">
    <dgm:fillClrLst>
      <a:schemeClr val="accent5"/>
      <a:schemeClr val="accent6"/>
    </dgm:fillClrLst>
    <dgm:linClrLst meth="repeat">
      <a:schemeClr val="lt1"/>
    </dgm:linClrLst>
    <dgm:effectClrLst/>
    <dgm:txLinClrLst/>
    <dgm:txFillClrLst meth="repeat">
      <a:schemeClr val="lt1"/>
    </dgm:txFillClrLst>
    <dgm:txEffectClrLst/>
  </dgm:styleLbl>
  <dgm:styleLbl name="bgSibTrans2D1">
    <dgm:fillClrLst>
      <a:schemeClr val="accent5"/>
      <a:schemeClr val="accent6"/>
    </dgm:fillClrLst>
    <dgm:linClrLst meth="repeat">
      <a:schemeClr val="lt1"/>
    </dgm:linClrLst>
    <dgm:effectClrLst/>
    <dgm:txLinClrLst/>
    <dgm:txFillClrLst meth="repeat">
      <a:schemeClr val="lt1"/>
    </dgm:txFillClrLst>
    <dgm:txEffectClrLst/>
  </dgm:styleLbl>
  <dgm:styleLbl name="sibTrans1D1">
    <dgm:fillClrLst/>
    <dgm:linClrLst>
      <a:schemeClr val="accent5"/>
      <a:schemeClr val="accent6"/>
    </dgm:linClrLst>
    <dgm:effectClrLst/>
    <dgm:txLinClrLst/>
    <dgm:txFillClrLst meth="repeat">
      <a:schemeClr val="tx1"/>
    </dgm:txFillClrLst>
    <dgm:txEffectClrLst/>
  </dgm:styleLbl>
  <dgm:styleLbl name="callout">
    <dgm:fillClrLst meth="repeat">
      <a:schemeClr val="accent5"/>
    </dgm:fillClrLst>
    <dgm:linClrLst meth="repeat">
      <a:schemeClr val="accent5">
        <a:tint val="50000"/>
      </a:schemeClr>
    </dgm:linClrLst>
    <dgm:effectClrLst/>
    <dgm:txLinClrLst/>
    <dgm:txFillClrLst meth="repeat">
      <a:schemeClr val="tx1"/>
    </dgm:txFillClrLst>
    <dgm:txEffectClrLst/>
  </dgm:styleLbl>
  <dgm:styleLbl name="asst0">
    <dgm:fillClrLst meth="repeat">
      <a:schemeClr val="accent5"/>
    </dgm:fillClrLst>
    <dgm:linClrLst meth="repeat">
      <a:schemeClr val="lt1">
        <a:shade val="80000"/>
      </a:schemeClr>
    </dgm:linClrLst>
    <dgm:effectClrLst/>
    <dgm:txLinClrLst/>
    <dgm:txFillClrLst/>
    <dgm:txEffectClrLst/>
  </dgm:styleLbl>
  <dgm:styleLbl name="asst1">
    <dgm:fillClrLst meth="repeat">
      <a:schemeClr val="accent6"/>
    </dgm:fillClrLst>
    <dgm:linClrLst meth="repeat">
      <a:schemeClr val="lt1">
        <a:shade val="80000"/>
      </a:schemeClr>
    </dgm:linClrLst>
    <dgm:effectClrLst/>
    <dgm:txLinClrLst/>
    <dgm:txFillClrLst/>
    <dgm:txEffectClrLst/>
  </dgm:styleLbl>
  <dgm:styleLbl name="asst2">
    <dgm:fillClrLst>
      <a:schemeClr val="accent1"/>
    </dgm:fillClrLst>
    <dgm:linClrLst meth="repeat">
      <a:schemeClr val="lt1"/>
    </dgm:linClrLst>
    <dgm:effectClrLst/>
    <dgm:txLinClrLst/>
    <dgm:txFillClrLst/>
    <dgm:txEffectClrLst/>
  </dgm:styleLbl>
  <dgm:styleLbl name="asst3">
    <dgm:fillClrLst>
      <a:schemeClr val="accent2"/>
    </dgm:fillClrLst>
    <dgm:linClrLst meth="repeat">
      <a:schemeClr val="lt1"/>
    </dgm:linClrLst>
    <dgm:effectClrLst/>
    <dgm:txLinClrLst/>
    <dgm:txFillClrLst/>
    <dgm:txEffectClrLst/>
  </dgm:styleLbl>
  <dgm:styleLbl name="asst4">
    <dgm:fillClrLst>
      <a:schemeClr val="accent3"/>
    </dgm:fillClrLst>
    <dgm:linClrLst meth="repeat">
      <a:schemeClr val="lt1"/>
    </dgm:linClrLst>
    <dgm:effectClrLst/>
    <dgm:txLinClrLst/>
    <dgm:txFillClrLst/>
    <dgm:txEffectClrLst/>
  </dgm:styleLbl>
  <dgm:styleLbl name="parChTrans2D1">
    <dgm:fillClrLst meth="repeat">
      <a:schemeClr val="accent5"/>
    </dgm:fillClrLst>
    <dgm:linClrLst meth="repeat">
      <a:schemeClr val="lt1"/>
    </dgm:linClrLst>
    <dgm:effectClrLst/>
    <dgm:txLinClrLst/>
    <dgm:txFillClrLst meth="repeat">
      <a:schemeClr val="lt1"/>
    </dgm:txFillClrLst>
    <dgm:txEffectClrLst/>
  </dgm:styleLbl>
  <dgm:styleLbl name="parChTrans2D2">
    <dgm:fillClrLst meth="repeat">
      <a:schemeClr val="accent6"/>
    </dgm:fillClrLst>
    <dgm:linClrLst meth="repeat">
      <a:schemeClr val="lt1"/>
    </dgm:linClrLst>
    <dgm:effectClrLst/>
    <dgm:txLinClrLst/>
    <dgm:txFillClrLst/>
    <dgm:txEffectClrLst/>
  </dgm:styleLbl>
  <dgm:styleLbl name="parChTrans2D3">
    <dgm:fillClrLst meth="repeat">
      <a:schemeClr val="accent6"/>
    </dgm:fillClrLst>
    <dgm:linClrLst meth="repeat">
      <a:schemeClr val="lt1"/>
    </dgm:linClrLst>
    <dgm:effectClrLst/>
    <dgm:txLinClrLst/>
    <dgm:txFillClrLst/>
    <dgm:txEffectClrLst/>
  </dgm:styleLbl>
  <dgm:styleLbl name="parChTrans2D4">
    <dgm:fillClrLst meth="repeat">
      <a:schemeClr val="accent1"/>
    </dgm:fillClrLst>
    <dgm:linClrLst meth="repeat">
      <a:schemeClr val="lt1"/>
    </dgm:linClrLst>
    <dgm:effectClrLst/>
    <dgm:txLinClrLst/>
    <dgm:txFillClrLst meth="repeat">
      <a:schemeClr val="lt1"/>
    </dgm:txFillClrLst>
    <dgm:txEffectClrLst/>
  </dgm:styleLbl>
  <dgm:styleLbl name="parChTrans1D1">
    <dgm:fillClrLst meth="repeat">
      <a:schemeClr val="accent5"/>
    </dgm:fillClrLst>
    <dgm:linClrLst meth="repeat">
      <a:schemeClr val="accent5"/>
    </dgm:linClrLst>
    <dgm:effectClrLst/>
    <dgm:txLinClrLst/>
    <dgm:txFillClrLst meth="repeat">
      <a:schemeClr val="tx1"/>
    </dgm:txFillClrLst>
    <dgm:txEffectClrLst/>
  </dgm:styleLbl>
  <dgm:styleLbl name="parChTrans1D2">
    <dgm:fillClrLst meth="repeat">
      <a:schemeClr val="accent6">
        <a:tint val="90000"/>
      </a:schemeClr>
    </dgm:fillClrLst>
    <dgm:linClrLst meth="repeat">
      <a:schemeClr val="accent6"/>
    </dgm:linClrLst>
    <dgm:effectClrLst/>
    <dgm:txLinClrLst/>
    <dgm:txFillClrLst meth="repeat">
      <a:schemeClr val="tx1"/>
    </dgm:txFillClrLst>
    <dgm:txEffectClrLst/>
  </dgm:styleLbl>
  <dgm:styleLbl name="parChTrans1D3">
    <dgm:fillClrLst meth="repeat">
      <a:schemeClr val="accent6">
        <a:tint val="70000"/>
      </a:schemeClr>
    </dgm:fillClrLst>
    <dgm:linClrLst meth="repeat">
      <a:schemeClr val="accent1"/>
    </dgm:linClrLst>
    <dgm:effectClrLst/>
    <dgm:txLinClrLst/>
    <dgm:txFillClrLst meth="repeat">
      <a:schemeClr val="tx1"/>
    </dgm:txFillClrLst>
    <dgm:txEffectClrLst/>
  </dgm:styleLbl>
  <dgm:styleLbl name="parChTrans1D4">
    <dgm:fillClrLst meth="repeat">
      <a:schemeClr val="accent6">
        <a:tint val="50000"/>
      </a:schemeClr>
    </dgm:fillClrLst>
    <dgm:linClrLst meth="repeat">
      <a:schemeClr val="accent2"/>
    </dgm:linClrLst>
    <dgm:effectClrLst/>
    <dgm:txLinClrLst/>
    <dgm:txFillClrLst meth="repeat">
      <a:schemeClr val="tx1"/>
    </dgm:txFillClrLst>
    <dgm:txEffectClrLst/>
  </dgm:styleLbl>
  <dgm:styleLbl name="fg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conFg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align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5"/>
    </dgm:linClrLst>
    <dgm:effectClrLst/>
    <dgm:txLinClrLst/>
    <dgm:txFillClrLst meth="repeat">
      <a:schemeClr val="dk1"/>
    </dgm:txFillClrLst>
    <dgm:txEffectClrLst/>
  </dgm:styleLbl>
  <dgm:styleLbl name="bg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solidFgAcc1">
    <dgm:fillClrLst meth="repeat">
      <a:schemeClr val="lt1"/>
    </dgm:fillClrLst>
    <dgm:linClrLst>
      <a:schemeClr val="accent5"/>
      <a:schemeClr val="accent6"/>
    </dgm:linClrLst>
    <dgm:effectClrLst/>
    <dgm:txLinClrLst/>
    <dgm:txFillClrLst meth="repeat">
      <a:schemeClr val="dk1"/>
    </dgm:txFillClrLst>
    <dgm:txEffectClrLst/>
  </dgm:styleLbl>
  <dgm:styleLbl name="solidAlignAcc1">
    <dgm:fillClrLst meth="repeat">
      <a:schemeClr val="lt1"/>
    </dgm:fillClrLst>
    <dgm:linClrLst>
      <a:schemeClr val="accent5"/>
      <a:schemeClr val="accent6"/>
    </dgm:linClrLst>
    <dgm:effectClrLst/>
    <dgm:txLinClrLst/>
    <dgm:txFillClrLst meth="repeat">
      <a:schemeClr val="dk1"/>
    </dgm:txFillClrLst>
    <dgm:txEffectClrLst/>
  </dgm:styleLbl>
  <dgm:styleLbl name="solidBgAcc1">
    <dgm:fillClrLst meth="repeat">
      <a:schemeClr val="lt1"/>
    </dgm:fillClrLst>
    <dgm:linClrLst>
      <a:schemeClr val="accent5"/>
      <a:schemeClr val="accent6"/>
    </dgm:linClrLst>
    <dgm:effectClrLst/>
    <dgm:txLinClrLst/>
    <dgm:txFillClrLst meth="repeat">
      <a:schemeClr val="dk1"/>
    </dgm:txFillClrLst>
    <dgm:txEffectClrLst/>
  </dgm:styleLbl>
  <dgm:styleLbl name="fgAccFollowNode1">
    <dgm:fillClrLst>
      <a:schemeClr val="accent5">
        <a:tint val="40000"/>
        <a:alpha val="90000"/>
      </a:schemeClr>
      <a:schemeClr val="accent6">
        <a:tint val="40000"/>
        <a:alpha val="90000"/>
      </a:schemeClr>
    </dgm:fillClrLst>
    <dgm:linClrLst>
      <a:schemeClr val="accent5">
        <a:tint val="40000"/>
        <a:alpha val="90000"/>
      </a:schemeClr>
      <a:schemeClr val="accent5">
        <a:tint val="40000"/>
        <a:alpha val="90000"/>
      </a:schemeClr>
    </dgm:linClrLst>
    <dgm:effectClrLst/>
    <dgm:txLinClrLst/>
    <dgm:txFillClrLst meth="repeat">
      <a:schemeClr val="dk1"/>
    </dgm:txFillClrLst>
    <dgm:txEffectClrLst/>
  </dgm:styleLbl>
  <dgm:styleLbl name="alignAccFollowNode1">
    <dgm:fillClrLst>
      <a:schemeClr val="accent5">
        <a:tint val="40000"/>
        <a:alpha val="90000"/>
      </a:schemeClr>
      <a:schemeClr val="accent6">
        <a:tint val="40000"/>
        <a:alpha val="90000"/>
      </a:schemeClr>
    </dgm:fillClrLst>
    <dgm:linClrLst>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bgAccFollowNode1">
    <dgm:fillClrLst>
      <a:schemeClr val="accent5">
        <a:tint val="40000"/>
        <a:alpha val="90000"/>
      </a:schemeClr>
      <a:schemeClr val="accent6">
        <a:tint val="40000"/>
        <a:alpha val="90000"/>
      </a:schemeClr>
    </dgm:fillClrLst>
    <dgm:linClrLst>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4"/>
    </dgm:linClrLst>
    <dgm:effectClrLst/>
    <dgm:txLinClrLst/>
    <dgm:txFillClrLst meth="repeat">
      <a:schemeClr val="dk1"/>
    </dgm:txFillClrLst>
    <dgm:txEffectClrLst/>
  </dgm:styleLbl>
  <dgm:styleLbl name="fgAcc2">
    <dgm:fillClrLst meth="repeat">
      <a:schemeClr val="lt1">
        <a:alpha val="90000"/>
      </a:schemeClr>
    </dgm:fillClrLst>
    <dgm:linClrLst>
      <a:schemeClr val="accent6"/>
    </dgm:linClrLst>
    <dgm:effectClrLst/>
    <dgm:txLinClrLst/>
    <dgm:txFillClrLst meth="repeat">
      <a:schemeClr val="dk1"/>
    </dgm:txFillClrLst>
    <dgm:txEffectClrLst/>
  </dgm:styleLbl>
  <dgm:styleLbl name="fgAcc3">
    <dgm:fillClrLst meth="repeat">
      <a:schemeClr val="lt1">
        <a:alpha val="90000"/>
      </a:schemeClr>
    </dgm:fillClrLst>
    <dgm:linClrLst>
      <a:schemeClr val="accent1"/>
    </dgm:linClrLst>
    <dgm:effectClrLst/>
    <dgm:txLinClrLst/>
    <dgm:txFillClrLst meth="repeat">
      <a:schemeClr val="dk1"/>
    </dgm:txFillClrLst>
    <dgm:txEffectClrLst/>
  </dgm:styleLbl>
  <dgm:styleLbl name="fgAcc4">
    <dgm:fillClrLst meth="repeat">
      <a:schemeClr val="lt1">
        <a:alpha val="90000"/>
      </a:schemeClr>
    </dgm:fillClrLst>
    <dgm:linClrLst>
      <a:schemeClr val="accent2"/>
    </dgm:linClrLst>
    <dgm:effectClrLst/>
    <dgm:txLinClrLst/>
    <dgm:txFillClrLst meth="repeat">
      <a:schemeClr val="dk1"/>
    </dgm:txFillClrLst>
    <dgm:txEffectClrLst/>
  </dgm:styleLbl>
  <dgm:styleLbl name="bgShp">
    <dgm:fillClrLst meth="repeat">
      <a:schemeClr val="accent5">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5">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5">
        <a:tint val="50000"/>
        <a:alpha val="40000"/>
      </a:schemeClr>
    </dgm:fillClrLst>
    <dgm:linClrLst meth="repeat">
      <a:schemeClr val="accent5"/>
    </dgm:linClrLst>
    <dgm:effectClrLst/>
    <dgm:txLinClrLst/>
    <dgm:txFillClrLst meth="repeat">
      <a:schemeClr val="lt1"/>
    </dgm:txFillClrLst>
    <dgm:txEffectClrLst/>
  </dgm:styleLbl>
  <dgm:styleLbl name="fgShp">
    <dgm:fillClrLst meth="repeat">
      <a:schemeClr val="accent5">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2.xml><?xml version="1.0" encoding="utf-8"?>
<dgm:colorsDef xmlns:dgm="http://schemas.openxmlformats.org/drawingml/2006/diagram" xmlns:a="http://schemas.openxmlformats.org/drawingml/2006/main" uniqueId="urn:microsoft.com/office/officeart/2018/5/colors/Iconchunking_neutralicon_accent0_3">
  <dgm:title val=""/>
  <dgm:desc val=""/>
  <dgm:catLst>
    <dgm:cat type="mainScheme" pri="10300"/>
  </dgm:catLst>
  <dgm:styleLbl name="node0">
    <dgm:fillClrLst meth="repeat">
      <a:schemeClr val="dk2"/>
    </dgm:fillClrLst>
    <dgm:linClrLst meth="repeat">
      <a:schemeClr val="lt2"/>
    </dgm:linClrLst>
    <dgm:effectClrLst/>
    <dgm:txLinClrLst/>
    <dgm:txFillClrLst/>
    <dgm:txEffectClrLst/>
  </dgm:styleLbl>
  <dgm:styleLbl name="alignNode1">
    <dgm:fillClrLst meth="repeat">
      <a:schemeClr val="dk2"/>
    </dgm:fillClrLst>
    <dgm:linClrLst meth="repeat">
      <a:schemeClr val="dk2"/>
    </dgm:linClrLst>
    <dgm:effectClrLst/>
    <dgm:txLinClrLst/>
    <dgm:txFillClrLst/>
    <dgm:txEffectClrLst/>
  </dgm:styleLbl>
  <dgm:styleLbl name="node1">
    <dgm:fillClrLst meth="repeat">
      <a:schemeClr val="bg1"/>
    </dgm:fillClrLst>
    <dgm:linClrLst meth="repeat">
      <a:schemeClr val="lt2">
        <a:alpha val="0"/>
      </a:schemeClr>
    </dgm:linClrLst>
    <dgm:effectClrLst/>
    <dgm:txLinClrLst/>
    <dgm:txFillClrLst meth="repeat">
      <a:schemeClr val="dk1"/>
    </dgm:txFillClrLst>
    <dgm:txEffectClrLst/>
  </dgm:styleLbl>
  <dgm:styleLbl name="lnNode1">
    <dgm:fillClrLst meth="repeat">
      <a:schemeClr val="dk2"/>
    </dgm:fillClrLst>
    <dgm:linClrLst meth="repeat">
      <a:schemeClr val="lt2"/>
    </dgm:linClrLst>
    <dgm:effectClrLst/>
    <dgm:txLinClrLst/>
    <dgm:txFillClrLst/>
    <dgm:txEffectClrLst/>
  </dgm:styleLbl>
  <dgm:styleLbl name="vennNode1">
    <dgm:fillClrLst meth="repeat">
      <a:schemeClr val="dk2">
        <a:alpha val="50000"/>
      </a:schemeClr>
    </dgm:fillClrLst>
    <dgm:linClrLst meth="repeat">
      <a:schemeClr val="lt2"/>
    </dgm:linClrLst>
    <dgm:effectClrLst/>
    <dgm:txLinClrLst/>
    <dgm:txFillClrLst/>
    <dgm:txEffectClrLst/>
  </dgm:styleLbl>
  <dgm:styleLbl name="node2">
    <dgm:fillClrLst meth="repeat">
      <a:schemeClr val="dk2"/>
    </dgm:fillClrLst>
    <dgm:linClrLst meth="repeat">
      <a:schemeClr val="lt2"/>
    </dgm:linClrLst>
    <dgm:effectClrLst/>
    <dgm:txLinClrLst/>
    <dgm:txFillClrLst/>
    <dgm:txEffectClrLst/>
  </dgm:styleLbl>
  <dgm:styleLbl name="node3">
    <dgm:fillClrLst meth="repeat">
      <a:schemeClr val="dk2"/>
    </dgm:fillClrLst>
    <dgm:linClrLst meth="repeat">
      <a:schemeClr val="lt2"/>
    </dgm:linClrLst>
    <dgm:effectClrLst/>
    <dgm:txLinClrLst/>
    <dgm:txFillClrLst/>
    <dgm:txEffectClrLst/>
  </dgm:styleLbl>
  <dgm:styleLbl name="node4">
    <dgm:fillClrLst meth="repeat">
      <a:schemeClr val="dk2"/>
    </dgm:fillClrLst>
    <dgm:linClrLst meth="repeat">
      <a:schemeClr val="lt2"/>
    </dgm:linClrLst>
    <dgm:effectClrLst/>
    <dgm:txLinClrLst/>
    <dgm:txFillClrLst/>
    <dgm:txEffectClrLst/>
  </dgm:styleLbl>
  <dgm:styleLbl name="fgImgPlace1">
    <dgm:fillClrLst meth="repeat">
      <a:schemeClr val="dk2">
        <a:tint val="50000"/>
      </a:schemeClr>
    </dgm:fillClrLst>
    <dgm:linClrLst meth="repeat">
      <a:schemeClr val="lt2"/>
    </dgm:linClrLst>
    <dgm:effectClrLst/>
    <dgm:txLinClrLst/>
    <dgm:txFillClrLst meth="repeat">
      <a:schemeClr val="lt2"/>
    </dgm:txFillClrLst>
    <dgm:txEffectClrLst/>
  </dgm:styleLbl>
  <dgm:styleLbl name="alignImgPlace1">
    <dgm:fillClrLst meth="repeat">
      <a:schemeClr val="dk2">
        <a:tint val="50000"/>
      </a:schemeClr>
    </dgm:fillClrLst>
    <dgm:linClrLst meth="repeat">
      <a:schemeClr val="dk2">
        <a:shade val="80000"/>
      </a:schemeClr>
    </dgm:linClrLst>
    <dgm:effectClrLst/>
    <dgm:txLinClrLst/>
    <dgm:txFillClrLst meth="repeat">
      <a:schemeClr val="lt2"/>
    </dgm:txFillClrLst>
    <dgm:txEffectClrLst/>
  </dgm:styleLbl>
  <dgm:styleLbl name="bgImgPlace1">
    <dgm:fillClrLst meth="repeat">
      <a:schemeClr val="dk2">
        <a:tint val="50000"/>
      </a:schemeClr>
    </dgm:fillClrLst>
    <dgm:linClrLst meth="repeat">
      <a:schemeClr val="dk2">
        <a:shade val="80000"/>
      </a:schemeClr>
    </dgm:linClrLst>
    <dgm:effectClrLst/>
    <dgm:txLinClrLst/>
    <dgm:txFillClrLst meth="repeat">
      <a:schemeClr val="lt2"/>
    </dgm:txFillClrLst>
    <dgm:txEffectClrLst/>
  </dgm:styleLbl>
  <dgm:styleLbl name="sibTrans2D1">
    <dgm:fillClrLst meth="repeat">
      <a:schemeClr val="dk2">
        <a:tint val="60000"/>
      </a:schemeClr>
    </dgm:fillClrLst>
    <dgm:linClrLst meth="repeat">
      <a:schemeClr val="dk2">
        <a:tint val="60000"/>
      </a:schemeClr>
    </dgm:linClrLst>
    <dgm:effectClrLst/>
    <dgm:txLinClrLst/>
    <dgm:txFillClrLst/>
    <dgm:txEffectClrLst/>
  </dgm:styleLbl>
  <dgm:styleLbl name="fgSibTrans2D1">
    <dgm:fillClrLst meth="repeat">
      <a:schemeClr val="dk2">
        <a:tint val="60000"/>
      </a:schemeClr>
    </dgm:fillClrLst>
    <dgm:linClrLst meth="repeat">
      <a:schemeClr val="dk2">
        <a:tint val="60000"/>
      </a:schemeClr>
    </dgm:linClrLst>
    <dgm:effectClrLst/>
    <dgm:txLinClrLst/>
    <dgm:txFillClrLst/>
    <dgm:txEffectClrLst/>
  </dgm:styleLbl>
  <dgm:styleLbl name="bgSibTrans2D1">
    <dgm:fillClrLst meth="repeat">
      <a:schemeClr val="dk2">
        <a:tint val="60000"/>
      </a:schemeClr>
    </dgm:fillClrLst>
    <dgm:linClrLst meth="repeat">
      <a:schemeClr val="dk2">
        <a:tint val="60000"/>
      </a:schemeClr>
    </dgm:linClrLst>
    <dgm:effectClrLst/>
    <dgm:txLinClrLst/>
    <dgm:txFillClrLst/>
    <dgm:txEffectClrLst/>
  </dgm:styleLbl>
  <dgm:styleLbl name="sibTrans1D1">
    <dgm:fillClrLst meth="repeat">
      <a:schemeClr val="dk2"/>
    </dgm:fillClrLst>
    <dgm:linClrLst meth="repeat">
      <a:schemeClr val="dk2"/>
    </dgm:linClrLst>
    <dgm:effectClrLst/>
    <dgm:txLinClrLst/>
    <dgm:txFillClrLst meth="repeat">
      <a:schemeClr val="lt2"/>
    </dgm:txFillClrLst>
    <dgm:txEffectClrLst/>
  </dgm:styleLbl>
  <dgm:styleLbl name="callout">
    <dgm:fillClrLst meth="repeat">
      <a:schemeClr val="dk2"/>
    </dgm:fillClrLst>
    <dgm:linClrLst meth="repeat">
      <a:schemeClr val="dk2">
        <a:tint val="50000"/>
      </a:schemeClr>
    </dgm:linClrLst>
    <dgm:effectClrLst/>
    <dgm:txLinClrLst/>
    <dgm:txFillClrLst meth="repeat">
      <a:schemeClr val="lt2"/>
    </dgm:txFillClrLst>
    <dgm:txEffectClrLst/>
  </dgm:styleLbl>
  <dgm:styleLbl name="asst0">
    <dgm:fillClrLst meth="repeat">
      <a:schemeClr val="dk2"/>
    </dgm:fillClrLst>
    <dgm:linClrLst meth="repeat">
      <a:schemeClr val="lt2"/>
    </dgm:linClrLst>
    <dgm:effectClrLst/>
    <dgm:txLinClrLst/>
    <dgm:txFillClrLst/>
    <dgm:txEffectClrLst/>
  </dgm:styleLbl>
  <dgm:styleLbl name="asst1">
    <dgm:fillClrLst meth="repeat">
      <a:schemeClr val="dk2"/>
    </dgm:fillClrLst>
    <dgm:linClrLst meth="repeat">
      <a:schemeClr val="lt2"/>
    </dgm:linClrLst>
    <dgm:effectClrLst/>
    <dgm:txLinClrLst/>
    <dgm:txFillClrLst/>
    <dgm:txEffectClrLst/>
  </dgm:styleLbl>
  <dgm:styleLbl name="asst2">
    <dgm:fillClrLst meth="repeat">
      <a:schemeClr val="dk2"/>
    </dgm:fillClrLst>
    <dgm:linClrLst meth="repeat">
      <a:schemeClr val="lt2"/>
    </dgm:linClrLst>
    <dgm:effectClrLst/>
    <dgm:txLinClrLst/>
    <dgm:txFillClrLst/>
    <dgm:txEffectClrLst/>
  </dgm:styleLbl>
  <dgm:styleLbl name="asst3">
    <dgm:fillClrLst meth="repeat">
      <a:schemeClr val="dk2"/>
    </dgm:fillClrLst>
    <dgm:linClrLst meth="repeat">
      <a:schemeClr val="lt2"/>
    </dgm:linClrLst>
    <dgm:effectClrLst/>
    <dgm:txLinClrLst/>
    <dgm:txFillClrLst/>
    <dgm:txEffectClrLst/>
  </dgm:styleLbl>
  <dgm:styleLbl name="asst4">
    <dgm:fillClrLst meth="repeat">
      <a:schemeClr val="dk2"/>
    </dgm:fillClrLst>
    <dgm:linClrLst meth="repeat">
      <a:schemeClr val="lt2"/>
    </dgm:linClrLst>
    <dgm:effectClrLst/>
    <dgm:txLinClrLst/>
    <dgm:txFillClrLst/>
    <dgm:txEffectClrLst/>
  </dgm:styleLbl>
  <dgm:styleLbl name="parChTrans2D1">
    <dgm:fillClrLst meth="repeat">
      <a:schemeClr val="dk2">
        <a:tint val="60000"/>
      </a:schemeClr>
    </dgm:fillClrLst>
    <dgm:linClrLst meth="repeat">
      <a:schemeClr val="dk2">
        <a:tint val="60000"/>
      </a:schemeClr>
    </dgm:linClrLst>
    <dgm:effectClrLst/>
    <dgm:txLinClrLst/>
    <dgm:txFillClrLst meth="repeat">
      <a:schemeClr val="lt2"/>
    </dgm:txFillClrLst>
    <dgm:txEffectClrLst/>
  </dgm:styleLbl>
  <dgm:styleLbl name="parChTrans2D2">
    <dgm:fillClrLst meth="repeat">
      <a:schemeClr val="dk2"/>
    </dgm:fillClrLst>
    <dgm:linClrLst meth="repeat">
      <a:schemeClr val="dk2"/>
    </dgm:linClrLst>
    <dgm:effectClrLst/>
    <dgm:txLinClrLst/>
    <dgm:txFillClrLst meth="repeat">
      <a:schemeClr val="lt2"/>
    </dgm:txFillClrLst>
    <dgm:txEffectClrLst/>
  </dgm:styleLbl>
  <dgm:styleLbl name="parChTrans2D3">
    <dgm:fillClrLst meth="repeat">
      <a:schemeClr val="dk2"/>
    </dgm:fillClrLst>
    <dgm:linClrLst meth="repeat">
      <a:schemeClr val="dk2"/>
    </dgm:linClrLst>
    <dgm:effectClrLst/>
    <dgm:txLinClrLst/>
    <dgm:txFillClrLst meth="repeat">
      <a:schemeClr val="lt2"/>
    </dgm:txFillClrLst>
    <dgm:txEffectClrLst/>
  </dgm:styleLbl>
  <dgm:styleLbl name="parChTrans2D4">
    <dgm:fillClrLst meth="repeat">
      <a:schemeClr val="dk2"/>
    </dgm:fillClrLst>
    <dgm:linClrLst meth="repeat">
      <a:schemeClr val="dk2"/>
    </dgm:linClrLst>
    <dgm:effectClrLst/>
    <dgm:txLinClrLst/>
    <dgm:txFillClrLst meth="repeat">
      <a:schemeClr val="lt2"/>
    </dgm:txFillClrLst>
    <dgm:txEffectClrLst/>
  </dgm:styleLbl>
  <dgm:styleLbl name="parChTrans1D1">
    <dgm:fillClrLst meth="repeat">
      <a:schemeClr val="dk2"/>
    </dgm:fillClrLst>
    <dgm:linClrLst meth="repeat">
      <a:schemeClr val="dk2">
        <a:shade val="60000"/>
      </a:schemeClr>
    </dgm:linClrLst>
    <dgm:effectClrLst/>
    <dgm:txLinClrLst/>
    <dgm:txFillClrLst meth="repeat">
      <a:schemeClr val="tx1"/>
    </dgm:txFillClrLst>
    <dgm:txEffectClrLst/>
  </dgm:styleLbl>
  <dgm:styleLbl name="parChTrans1D2">
    <dgm:fillClrLst meth="repeat">
      <a:schemeClr val="dk2"/>
    </dgm:fillClrLst>
    <dgm:linClrLst meth="repeat">
      <a:schemeClr val="dk2">
        <a:shade val="60000"/>
      </a:schemeClr>
    </dgm:linClrLst>
    <dgm:effectClrLst/>
    <dgm:txLinClrLst/>
    <dgm:txFillClrLst meth="repeat">
      <a:schemeClr val="tx1"/>
    </dgm:txFillClrLst>
    <dgm:txEffectClrLst/>
  </dgm:styleLbl>
  <dgm:styleLbl name="parChTrans1D3">
    <dgm:fillClrLst meth="repeat">
      <a:schemeClr val="dk2"/>
    </dgm:fillClrLst>
    <dgm:linClrLst meth="repeat">
      <a:schemeClr val="dk2">
        <a:shade val="80000"/>
      </a:schemeClr>
    </dgm:linClrLst>
    <dgm:effectClrLst/>
    <dgm:txLinClrLst/>
    <dgm:txFillClrLst meth="repeat">
      <a:schemeClr val="tx1"/>
    </dgm:txFillClrLst>
    <dgm:txEffectClrLst/>
  </dgm:styleLbl>
  <dgm:styleLbl name="parChTrans1D4">
    <dgm:fillClrLst meth="repeat">
      <a:schemeClr val="dk2"/>
    </dgm:fillClrLst>
    <dgm:linClrLst meth="repeat">
      <a:schemeClr val="dk2">
        <a:shade val="80000"/>
      </a:schemeClr>
    </dgm:linClrLst>
    <dgm:effectClrLst/>
    <dgm:txLinClrLst/>
    <dgm:txFillClrLst meth="repeat">
      <a:schemeClr val="tx1"/>
    </dgm:txFillClrLst>
    <dgm:txEffectClrLst/>
  </dgm:styleLbl>
  <dgm:styleLbl name="fgAcc1">
    <dgm:fillClrLst meth="repeat">
      <a:schemeClr val="lt2">
        <a:alpha val="90000"/>
      </a:schemeClr>
    </dgm:fillClrLst>
    <dgm:linClrLst meth="repeat">
      <a:schemeClr val="dk2"/>
    </dgm:linClrLst>
    <dgm:effectClrLst/>
    <dgm:txLinClrLst/>
    <dgm:txFillClrLst meth="repeat">
      <a:schemeClr val="dk1"/>
    </dgm:txFillClrLst>
    <dgm:txEffectClrLst/>
  </dgm:styleLbl>
  <dgm:styleLbl name="conFgAcc1">
    <dgm:fillClrLst meth="repeat">
      <a:schemeClr val="lt2">
        <a:alpha val="90000"/>
      </a:schemeClr>
    </dgm:fillClrLst>
    <dgm:linClrLst meth="repeat">
      <a:schemeClr val="dk2"/>
    </dgm:linClrLst>
    <dgm:effectClrLst/>
    <dgm:txLinClrLst/>
    <dgm:txFillClrLst meth="repeat">
      <a:schemeClr val="dk1"/>
    </dgm:txFillClrLst>
    <dgm:txEffectClrLst/>
  </dgm:styleLbl>
  <dgm:styleLbl name="alignAcc1">
    <dgm:fillClrLst meth="repeat">
      <a:schemeClr val="lt2">
        <a:alpha val="90000"/>
      </a:schemeClr>
    </dgm:fillClrLst>
    <dgm:linClrLst meth="repeat">
      <a:schemeClr val="dk2"/>
    </dgm:linClrLst>
    <dgm:effectClrLst/>
    <dgm:txLinClrLst/>
    <dgm:txFillClrLst meth="repeat">
      <a:schemeClr val="dk1"/>
    </dgm:txFillClrLst>
    <dgm:txEffectClrLst/>
  </dgm:styleLbl>
  <dgm:styleLbl name="trAlignAcc1">
    <dgm:fillClrLst meth="repeat">
      <a:schemeClr val="lt2">
        <a:alpha val="40000"/>
      </a:schemeClr>
    </dgm:fillClrLst>
    <dgm:linClrLst meth="repeat">
      <a:schemeClr val="dk2"/>
    </dgm:linClrLst>
    <dgm:effectClrLst/>
    <dgm:txLinClrLst/>
    <dgm:txFillClrLst meth="repeat">
      <a:schemeClr val="dk1"/>
    </dgm:txFillClrLst>
    <dgm:txEffectClrLst/>
  </dgm:styleLbl>
  <dgm:styleLbl name="bgAcc1">
    <dgm:fillClrLst meth="repeat">
      <a:schemeClr val="lt2">
        <a:alpha val="90000"/>
      </a:schemeClr>
    </dgm:fillClrLst>
    <dgm:linClrLst meth="repeat">
      <a:schemeClr val="dk2"/>
    </dgm:linClrLst>
    <dgm:effectClrLst/>
    <dgm:txLinClrLst/>
    <dgm:txFillClrLst meth="repeat">
      <a:schemeClr val="dk1"/>
    </dgm:txFillClrLst>
    <dgm:txEffectClrLst/>
  </dgm:styleLbl>
  <dgm:styleLbl name="solidFgAcc1">
    <dgm:fillClrLst meth="repeat">
      <a:schemeClr val="lt2"/>
    </dgm:fillClrLst>
    <dgm:linClrLst meth="repeat">
      <a:schemeClr val="dk2"/>
    </dgm:linClrLst>
    <dgm:effectClrLst/>
    <dgm:txLinClrLst/>
    <dgm:txFillClrLst meth="repeat">
      <a:schemeClr val="dk1"/>
    </dgm:txFillClrLst>
    <dgm:txEffectClrLst/>
  </dgm:styleLbl>
  <dgm:styleLbl name="solidAlignAcc1">
    <dgm:fillClrLst meth="repeat">
      <a:schemeClr val="lt2"/>
    </dgm:fillClrLst>
    <dgm:linClrLst meth="repeat">
      <a:schemeClr val="dk2"/>
    </dgm:linClrLst>
    <dgm:effectClrLst/>
    <dgm:txLinClrLst/>
    <dgm:txFillClrLst meth="repeat">
      <a:schemeClr val="dk1"/>
    </dgm:txFillClrLst>
    <dgm:txEffectClrLst/>
  </dgm:styleLbl>
  <dgm:styleLbl name="solidBgAcc1">
    <dgm:fillClrLst meth="repeat">
      <a:schemeClr val="lt2"/>
    </dgm:fillClrLst>
    <dgm:linClrLst meth="repeat">
      <a:schemeClr val="dk2"/>
    </dgm:linClrLst>
    <dgm:effectClrLst/>
    <dgm:txLinClrLst/>
    <dgm:txFillClrLst meth="repeat">
      <a:schemeClr val="dk1"/>
    </dgm:txFillClrLst>
    <dgm:txEffectClrLst/>
  </dgm:styleLbl>
  <dgm:styleLbl name="fgAccFollowNode1">
    <dgm:fillClrLst meth="repeat">
      <a:schemeClr val="dk2">
        <a:alpha val="90000"/>
        <a:tint val="40000"/>
      </a:schemeClr>
    </dgm:fillClrLst>
    <dgm:linClrLst meth="repeat">
      <a:schemeClr val="dk2">
        <a:alpha val="90000"/>
        <a:tint val="40000"/>
      </a:schemeClr>
    </dgm:linClrLst>
    <dgm:effectClrLst/>
    <dgm:txLinClrLst/>
    <dgm:txFillClrLst meth="repeat">
      <a:schemeClr val="dk1"/>
    </dgm:txFillClrLst>
    <dgm:txEffectClrLst/>
  </dgm:styleLbl>
  <dgm:styleLbl name="alignAccFollowNode1">
    <dgm:fillClrLst meth="repeat">
      <a:schemeClr val="dk2">
        <a:alpha val="90000"/>
        <a:tint val="40000"/>
      </a:schemeClr>
    </dgm:fillClrLst>
    <dgm:linClrLst meth="repeat">
      <a:schemeClr val="dk2">
        <a:alpha val="90000"/>
        <a:tint val="40000"/>
      </a:schemeClr>
    </dgm:linClrLst>
    <dgm:effectClrLst/>
    <dgm:txLinClrLst/>
    <dgm:txFillClrLst meth="repeat">
      <a:schemeClr val="dk1"/>
    </dgm:txFillClrLst>
    <dgm:txEffectClrLst/>
  </dgm:styleLbl>
  <dgm:styleLbl name="bgAccFollowNode1">
    <dgm:fillClrLst meth="repeat">
      <a:schemeClr val="dk2">
        <a:alpha val="90000"/>
        <a:tint val="40000"/>
      </a:schemeClr>
    </dgm:fillClrLst>
    <dgm:linClrLst meth="repeat">
      <a:schemeClr val="dk2">
        <a:alpha val="90000"/>
        <a:tint val="40000"/>
      </a:schemeClr>
    </dgm:linClrLst>
    <dgm:effectClrLst/>
    <dgm:txLinClrLst/>
    <dgm:txFillClrLst meth="repeat">
      <a:schemeClr val="dk1"/>
    </dgm:txFillClrLst>
    <dgm:txEffectClrLst/>
  </dgm:styleLbl>
  <dgm:styleLbl name="fgAcc0">
    <dgm:fillClrLst meth="repeat">
      <a:schemeClr val="lt2">
        <a:alpha val="90000"/>
      </a:schemeClr>
    </dgm:fillClrLst>
    <dgm:linClrLst meth="repeat">
      <a:schemeClr val="dk2"/>
    </dgm:linClrLst>
    <dgm:effectClrLst/>
    <dgm:txLinClrLst/>
    <dgm:txFillClrLst meth="repeat">
      <a:schemeClr val="dk1"/>
    </dgm:txFillClrLst>
    <dgm:txEffectClrLst/>
  </dgm:styleLbl>
  <dgm:styleLbl name="fgAcc2">
    <dgm:fillClrLst meth="repeat">
      <a:schemeClr val="lt2">
        <a:alpha val="90000"/>
      </a:schemeClr>
    </dgm:fillClrLst>
    <dgm:linClrLst meth="repeat">
      <a:schemeClr val="dk2"/>
    </dgm:linClrLst>
    <dgm:effectClrLst/>
    <dgm:txLinClrLst/>
    <dgm:txFillClrLst meth="repeat">
      <a:schemeClr val="dk1"/>
    </dgm:txFillClrLst>
    <dgm:txEffectClrLst/>
  </dgm:styleLbl>
  <dgm:styleLbl name="fgAcc3">
    <dgm:fillClrLst meth="repeat">
      <a:schemeClr val="lt2">
        <a:alpha val="90000"/>
      </a:schemeClr>
    </dgm:fillClrLst>
    <dgm:linClrLst meth="repeat">
      <a:schemeClr val="dk2"/>
    </dgm:linClrLst>
    <dgm:effectClrLst/>
    <dgm:txLinClrLst/>
    <dgm:txFillClrLst meth="repeat">
      <a:schemeClr val="dk1"/>
    </dgm:txFillClrLst>
    <dgm:txEffectClrLst/>
  </dgm:styleLbl>
  <dgm:styleLbl name="fgAcc4">
    <dgm:fillClrLst meth="repeat">
      <a:schemeClr val="lt2">
        <a:alpha val="90000"/>
      </a:schemeClr>
    </dgm:fillClrLst>
    <dgm:linClrLst meth="repeat">
      <a:schemeClr val="dk2"/>
    </dgm:linClrLst>
    <dgm:effectClrLst/>
    <dgm:txLinClrLst/>
    <dgm:txFillClrLst meth="repeat">
      <a:schemeClr val="dk1"/>
    </dgm:txFillClrLst>
    <dgm:txEffectClrLst/>
  </dgm:styleLbl>
  <dgm:styleLbl name="bgShp">
    <dgm:fillClrLst meth="repeat">
      <a:schemeClr val="dk2"/>
    </dgm:fillClrLst>
    <dgm:linClrLst meth="repeat">
      <a:schemeClr val="lt2">
        <a:alpha val="0"/>
      </a:schemeClr>
    </dgm:linClrLst>
    <dgm:effectClrLst/>
    <dgm:txLinClrLst/>
    <dgm:txFillClrLst/>
    <dgm:txEffectClrLst/>
  </dgm:styleLbl>
  <dgm:styleLbl name="dkBgShp">
    <dgm:fillClrLst meth="repeat">
      <a:schemeClr val="dk2">
        <a:shade val="80000"/>
      </a:schemeClr>
    </dgm:fillClrLst>
    <dgm:linClrLst meth="repeat">
      <a:schemeClr val="dk2"/>
    </dgm:linClrLst>
    <dgm:effectClrLst/>
    <dgm:txLinClrLst/>
    <dgm:txFillClrLst meth="repeat">
      <a:schemeClr val="lt1"/>
    </dgm:txFillClrLst>
    <dgm:txEffectClrLst/>
  </dgm:styleLbl>
  <dgm:styleLbl name="trBgShp">
    <dgm:fillClrLst meth="repeat">
      <a:schemeClr val="dk2">
        <a:tint val="50000"/>
        <a:alpha val="40000"/>
      </a:schemeClr>
    </dgm:fillClrLst>
    <dgm:linClrLst meth="repeat">
      <a:schemeClr val="dk2"/>
    </dgm:linClrLst>
    <dgm:effectClrLst/>
    <dgm:txLinClrLst/>
    <dgm:txFillClrLst meth="repeat">
      <a:schemeClr val="lt1"/>
    </dgm:txFillClrLst>
    <dgm:txEffectClrLst/>
  </dgm:styleLbl>
  <dgm:styleLbl name="fgShp">
    <dgm:fillClrLst meth="repeat">
      <a:schemeClr val="dk2">
        <a:tint val="60000"/>
      </a:schemeClr>
    </dgm:fillClrLst>
    <dgm:linClrLst meth="repeat">
      <a:schemeClr val="lt2"/>
    </dgm:linClrLst>
    <dgm:effectClrLst/>
    <dgm:txLinClrLst/>
    <dgm:txFillClrLst meth="repeat">
      <a:schemeClr val="dk1"/>
    </dgm:txFillClrLst>
    <dgm:txEffectClrLst/>
  </dgm:styleLbl>
  <dgm:styleLbl name="revTx">
    <dgm:fillClrLst meth="repeat">
      <a:schemeClr val="lt2">
        <a:alpha val="0"/>
      </a:schemeClr>
    </dgm:fillClrLst>
    <dgm:linClrLst meth="repeat">
      <a:schemeClr val="dk1">
        <a:alpha val="0"/>
      </a:schemeClr>
    </dgm:linClrLst>
    <dgm:effectClrLst/>
    <dgm:txLinClrLst/>
    <dgm:txFillClrLst meth="repeat">
      <a:schemeClr val="tx1"/>
    </dgm:txFillClrLst>
    <dgm:txEffectClrLst/>
  </dgm:styleLbl>
</dgm:colorsDef>
</file>

<file path=ppt/diagrams/data1.xml><?xml version="1.0" encoding="utf-8"?>
<dgm:dataModel xmlns:dgm="http://schemas.openxmlformats.org/drawingml/2006/diagram" xmlns:a="http://schemas.openxmlformats.org/drawingml/2006/main">
  <dgm:ptLst>
    <dgm:pt modelId="{0CB8B606-A00D-4CE3-B0E2-A5CBC93D7D2F}" type="doc">
      <dgm:prSet loTypeId="urn:microsoft.com/office/officeart/2005/8/layout/hList6" loCatId="list" qsTypeId="urn:microsoft.com/office/officeart/2005/8/quickstyle/3d1" qsCatId="3D" csTypeId="urn:microsoft.com/office/officeart/2005/8/colors/colorful5" csCatId="colorful" phldr="1"/>
      <dgm:spPr/>
      <dgm:t>
        <a:bodyPr/>
        <a:lstStyle/>
        <a:p>
          <a:endParaRPr lang="en-IN"/>
        </a:p>
      </dgm:t>
    </dgm:pt>
    <dgm:pt modelId="{EFD14A48-E63C-4E5F-87A9-B742CC9B82A7}">
      <dgm:prSet phldrT="[Text]" custT="1"/>
      <dgm:spPr>
        <a:solidFill>
          <a:schemeClr val="accent5">
            <a:lumMod val="60000"/>
            <a:lumOff val="40000"/>
          </a:schemeClr>
        </a:solidFill>
      </dgm:spPr>
      <dgm:t>
        <a:bodyPr/>
        <a:lstStyle/>
        <a:p>
          <a:r>
            <a:rPr lang="hi-IN" sz="4400" dirty="0">
              <a:solidFill>
                <a:schemeClr val="accent2">
                  <a:lumMod val="75000"/>
                </a:schemeClr>
              </a:solidFill>
              <a:latin typeface="Open Sans" panose="020B0606030504020204" pitchFamily="34" charset="0"/>
            </a:rPr>
            <a:t>प्रत्यक्ष प्रभाव</a:t>
          </a:r>
          <a:endParaRPr lang="en-IN" sz="4400" dirty="0">
            <a:solidFill>
              <a:schemeClr val="accent2">
                <a:lumMod val="75000"/>
              </a:schemeClr>
            </a:solidFill>
            <a:latin typeface="Open Sans" panose="020B0606030504020204" pitchFamily="34" charset="0"/>
            <a:ea typeface="Open Sans" panose="020B0606030504020204" pitchFamily="34" charset="0"/>
            <a:cs typeface="Open Sans" panose="020B0606030504020204" pitchFamily="34" charset="0"/>
          </a:endParaRPr>
        </a:p>
      </dgm:t>
    </dgm:pt>
    <dgm:pt modelId="{09145A5B-26AC-4B9C-BB6F-6B025622AD05}" type="parTrans" cxnId="{F219765E-ED74-4F6F-9B26-070FF457AD5A}">
      <dgm:prSet/>
      <dgm:spPr/>
      <dgm:t>
        <a:bodyPr/>
        <a:lstStyle/>
        <a:p>
          <a:endParaRPr lang="en-IN"/>
        </a:p>
      </dgm:t>
    </dgm:pt>
    <dgm:pt modelId="{E443D4E5-9A6A-4FB5-A8EF-9C5136AFB72F}" type="sibTrans" cxnId="{F219765E-ED74-4F6F-9B26-070FF457AD5A}">
      <dgm:prSet/>
      <dgm:spPr/>
      <dgm:t>
        <a:bodyPr/>
        <a:lstStyle/>
        <a:p>
          <a:endParaRPr lang="en-IN"/>
        </a:p>
      </dgm:t>
    </dgm:pt>
    <dgm:pt modelId="{19913CB3-C197-4FD3-8AE6-4C36B47A5B2C}">
      <dgm:prSet phldrT="[Text]" custT="1"/>
      <dgm:spPr>
        <a:solidFill>
          <a:schemeClr val="accent5">
            <a:lumMod val="60000"/>
            <a:lumOff val="40000"/>
          </a:schemeClr>
        </a:solidFill>
      </dgm:spPr>
      <dgm:t>
        <a:bodyPr/>
        <a:lstStyle/>
        <a:p>
          <a:r>
            <a:rPr lang="hi-IN" sz="4000" b="1" dirty="0">
              <a:solidFill>
                <a:schemeClr val="accent2">
                  <a:lumMod val="75000"/>
                </a:schemeClr>
              </a:solidFill>
              <a:latin typeface="Open Sans" panose="020B0606030504020204" pitchFamily="34" charset="0"/>
            </a:rPr>
            <a:t>मानव जीवन।</a:t>
          </a:r>
          <a:endParaRPr lang="en-IN" sz="4000" b="1" dirty="0">
            <a:solidFill>
              <a:schemeClr val="accent2">
                <a:lumMod val="75000"/>
              </a:schemeClr>
            </a:solidFill>
            <a:latin typeface="Open Sans" panose="020B0606030504020204" pitchFamily="34" charset="0"/>
            <a:ea typeface="Open Sans" panose="020B0606030504020204" pitchFamily="34" charset="0"/>
            <a:cs typeface="Open Sans" panose="020B0606030504020204" pitchFamily="34" charset="0"/>
          </a:endParaRPr>
        </a:p>
      </dgm:t>
    </dgm:pt>
    <dgm:pt modelId="{EC852FA4-D957-44C0-835D-5A6F66F92672}" type="parTrans" cxnId="{B5EEA091-9F55-4D60-8EE3-49B3CE3A214C}">
      <dgm:prSet/>
      <dgm:spPr/>
      <dgm:t>
        <a:bodyPr/>
        <a:lstStyle/>
        <a:p>
          <a:endParaRPr lang="en-IN"/>
        </a:p>
      </dgm:t>
    </dgm:pt>
    <dgm:pt modelId="{5BEED5C7-B029-494B-921B-42564F2EAA3F}" type="sibTrans" cxnId="{B5EEA091-9F55-4D60-8EE3-49B3CE3A214C}">
      <dgm:prSet/>
      <dgm:spPr/>
      <dgm:t>
        <a:bodyPr/>
        <a:lstStyle/>
        <a:p>
          <a:endParaRPr lang="en-IN"/>
        </a:p>
      </dgm:t>
    </dgm:pt>
    <dgm:pt modelId="{93930A7D-255F-465D-A037-76D14445BC6B}">
      <dgm:prSet phldrT="[Text]" custT="1"/>
      <dgm:spPr>
        <a:solidFill>
          <a:schemeClr val="accent6">
            <a:lumMod val="20000"/>
            <a:lumOff val="80000"/>
          </a:schemeClr>
        </a:solidFill>
      </dgm:spPr>
      <dgm:t>
        <a:bodyPr/>
        <a:lstStyle/>
        <a:p>
          <a:r>
            <a:rPr lang="hi-IN" sz="4000" dirty="0">
              <a:solidFill>
                <a:schemeClr val="accent6">
                  <a:lumMod val="50000"/>
                </a:schemeClr>
              </a:solidFill>
              <a:latin typeface="Open Sans" panose="020B0606030504020204" pitchFamily="34" charset="0"/>
            </a:rPr>
            <a:t>अप्रत्यक्ष प्रभाव</a:t>
          </a:r>
          <a:endParaRPr lang="en-IN" sz="4000" dirty="0">
            <a:solidFill>
              <a:schemeClr val="accent6">
                <a:lumMod val="50000"/>
              </a:schemeClr>
            </a:solidFill>
            <a:latin typeface="Open Sans" panose="020B0606030504020204" pitchFamily="34" charset="0"/>
            <a:ea typeface="Open Sans" panose="020B0606030504020204" pitchFamily="34" charset="0"/>
            <a:cs typeface="Open Sans" panose="020B0606030504020204" pitchFamily="34" charset="0"/>
          </a:endParaRPr>
        </a:p>
      </dgm:t>
    </dgm:pt>
    <dgm:pt modelId="{B47EC1CA-ACFF-416C-975D-8E37A106A4BF}" type="parTrans" cxnId="{9DE70531-CB69-4184-9BEF-67E0569B4DE0}">
      <dgm:prSet/>
      <dgm:spPr/>
      <dgm:t>
        <a:bodyPr/>
        <a:lstStyle/>
        <a:p>
          <a:endParaRPr lang="en-IN"/>
        </a:p>
      </dgm:t>
    </dgm:pt>
    <dgm:pt modelId="{F1DD2F81-7FD5-4340-8D8E-9808AE8F9539}" type="sibTrans" cxnId="{9DE70531-CB69-4184-9BEF-67E0569B4DE0}">
      <dgm:prSet/>
      <dgm:spPr/>
      <dgm:t>
        <a:bodyPr/>
        <a:lstStyle/>
        <a:p>
          <a:endParaRPr lang="en-IN"/>
        </a:p>
      </dgm:t>
    </dgm:pt>
    <dgm:pt modelId="{BEDD792A-20DB-42B6-8E1B-C02561E2D906}">
      <dgm:prSet phldrT="[Text]" custT="1"/>
      <dgm:spPr>
        <a:solidFill>
          <a:schemeClr val="accent6">
            <a:lumMod val="20000"/>
            <a:lumOff val="80000"/>
          </a:schemeClr>
        </a:solidFill>
      </dgm:spPr>
      <dgm:t>
        <a:bodyPr/>
        <a:lstStyle/>
        <a:p>
          <a:r>
            <a:rPr lang="hi-IN" sz="4000" b="1" i="0" dirty="0">
              <a:solidFill>
                <a:schemeClr val="accent6">
                  <a:lumMod val="50000"/>
                </a:schemeClr>
              </a:solidFill>
              <a:latin typeface="Open Sans" panose="020B0606030504020204" pitchFamily="34" charset="0"/>
            </a:rPr>
            <a:t>निर्यात/आयात।</a:t>
          </a:r>
          <a:endParaRPr lang="en-IN" sz="4000" b="1" i="0" dirty="0">
            <a:solidFill>
              <a:schemeClr val="accent6">
                <a:lumMod val="50000"/>
              </a:schemeClr>
            </a:solidFill>
            <a:latin typeface="Open Sans" panose="020B0606030504020204" pitchFamily="34" charset="0"/>
            <a:ea typeface="Open Sans" panose="020B0606030504020204" pitchFamily="34" charset="0"/>
            <a:cs typeface="Open Sans" panose="020B0606030504020204" pitchFamily="34" charset="0"/>
          </a:endParaRPr>
        </a:p>
      </dgm:t>
    </dgm:pt>
    <dgm:pt modelId="{5DE153FB-3DDA-4F4D-8F19-5A324BE3ECAD}" type="parTrans" cxnId="{43BF8F69-4FBF-4800-9D80-B19F09B52D07}">
      <dgm:prSet/>
      <dgm:spPr/>
      <dgm:t>
        <a:bodyPr/>
        <a:lstStyle/>
        <a:p>
          <a:endParaRPr lang="en-IN"/>
        </a:p>
      </dgm:t>
    </dgm:pt>
    <dgm:pt modelId="{F1040EC3-AB2A-4E30-BBFF-B112432A5E4B}" type="sibTrans" cxnId="{43BF8F69-4FBF-4800-9D80-B19F09B52D07}">
      <dgm:prSet/>
      <dgm:spPr/>
      <dgm:t>
        <a:bodyPr/>
        <a:lstStyle/>
        <a:p>
          <a:endParaRPr lang="en-IN"/>
        </a:p>
      </dgm:t>
    </dgm:pt>
    <dgm:pt modelId="{8EB35AFF-2641-4A20-9732-DAB8E36A23D5}">
      <dgm:prSet phldrT="[Text]" custT="1">
        <dgm:style>
          <a:lnRef idx="1">
            <a:schemeClr val="dk1"/>
          </a:lnRef>
          <a:fillRef idx="3">
            <a:schemeClr val="dk1"/>
          </a:fillRef>
          <a:effectRef idx="2">
            <a:schemeClr val="dk1"/>
          </a:effectRef>
          <a:fontRef idx="minor">
            <a:schemeClr val="lt1"/>
          </a:fontRef>
        </dgm:style>
      </dgm:prSet>
      <dgm:spPr>
        <a:solidFill>
          <a:srgbClr val="FFB9B9"/>
        </a:solidFill>
        <a:ln>
          <a:noFill/>
        </a:ln>
        <a:effectLst>
          <a:outerShdw blurRad="44450" dist="27940" dir="5400000" algn="ctr">
            <a:srgbClr val="000000">
              <a:alpha val="32000"/>
            </a:srgbClr>
          </a:outerShdw>
        </a:effectLst>
        <a:scene3d>
          <a:camera prst="orthographicFront">
            <a:rot lat="0" lon="0" rev="0"/>
          </a:camera>
          <a:lightRig rig="balanced" dir="t">
            <a:rot lat="0" lon="0" rev="8700000"/>
          </a:lightRig>
        </a:scene3d>
        <a:sp3d>
          <a:bevelT w="190500" h="38100"/>
        </a:sp3d>
      </dgm:spPr>
      <dgm:t>
        <a:bodyPr/>
        <a:lstStyle/>
        <a:p>
          <a:r>
            <a:rPr lang="hi-IN" sz="4400" dirty="0">
              <a:solidFill>
                <a:srgbClr val="C00000"/>
              </a:solidFill>
              <a:latin typeface="Open Sans" panose="020B0606030504020204" pitchFamily="34" charset="0"/>
            </a:rPr>
            <a:t>तृतीयक प्रभाव</a:t>
          </a:r>
          <a:endParaRPr lang="en-IN" sz="4400" dirty="0">
            <a:solidFill>
              <a:srgbClr val="C00000"/>
            </a:solidFill>
            <a:latin typeface="Open Sans" panose="020B0606030504020204" pitchFamily="34" charset="0"/>
            <a:ea typeface="Open Sans" panose="020B0606030504020204" pitchFamily="34" charset="0"/>
            <a:cs typeface="Open Sans" panose="020B0606030504020204" pitchFamily="34" charset="0"/>
          </a:endParaRPr>
        </a:p>
      </dgm:t>
    </dgm:pt>
    <dgm:pt modelId="{0DAB0BFC-AEAD-400E-887F-8CAD831F4C59}" type="parTrans" cxnId="{DA964C27-885F-4381-A881-FF59C70925F7}">
      <dgm:prSet/>
      <dgm:spPr/>
      <dgm:t>
        <a:bodyPr/>
        <a:lstStyle/>
        <a:p>
          <a:endParaRPr lang="en-IN"/>
        </a:p>
      </dgm:t>
    </dgm:pt>
    <dgm:pt modelId="{09E8481B-28CE-4785-83D4-0E3B4D6E018B}" type="sibTrans" cxnId="{DA964C27-885F-4381-A881-FF59C70925F7}">
      <dgm:prSet/>
      <dgm:spPr/>
      <dgm:t>
        <a:bodyPr/>
        <a:lstStyle/>
        <a:p>
          <a:endParaRPr lang="en-IN"/>
        </a:p>
      </dgm:t>
    </dgm:pt>
    <dgm:pt modelId="{210E8CB4-AB61-477A-9F3D-3018CC311F34}">
      <dgm:prSet phldrT="[Text]" custT="1">
        <dgm:style>
          <a:lnRef idx="1">
            <a:schemeClr val="dk1"/>
          </a:lnRef>
          <a:fillRef idx="3">
            <a:schemeClr val="dk1"/>
          </a:fillRef>
          <a:effectRef idx="2">
            <a:schemeClr val="dk1"/>
          </a:effectRef>
          <a:fontRef idx="minor">
            <a:schemeClr val="lt1"/>
          </a:fontRef>
        </dgm:style>
      </dgm:prSet>
      <dgm:spPr>
        <a:solidFill>
          <a:srgbClr val="FFB9B9"/>
        </a:solidFill>
        <a:ln>
          <a:noFill/>
        </a:ln>
        <a:effectLst>
          <a:outerShdw blurRad="44450" dist="27940" dir="5400000" algn="ctr">
            <a:srgbClr val="000000">
              <a:alpha val="32000"/>
            </a:srgbClr>
          </a:outerShdw>
        </a:effectLst>
        <a:scene3d>
          <a:camera prst="orthographicFront">
            <a:rot lat="0" lon="0" rev="0"/>
          </a:camera>
          <a:lightRig rig="balanced" dir="t">
            <a:rot lat="0" lon="0" rev="8700000"/>
          </a:lightRig>
        </a:scene3d>
        <a:sp3d>
          <a:bevelT w="190500" h="38100"/>
        </a:sp3d>
      </dgm:spPr>
      <dgm:t>
        <a:bodyPr/>
        <a:lstStyle/>
        <a:p>
          <a:r>
            <a:rPr lang="hi-IN" sz="4000" b="1" dirty="0">
              <a:solidFill>
                <a:srgbClr val="C00000"/>
              </a:solidFill>
              <a:latin typeface="Open Sans" panose="020B0606030504020204" pitchFamily="34" charset="0"/>
            </a:rPr>
            <a:t>स्वास्थ्य खतरा।</a:t>
          </a:r>
          <a:endParaRPr lang="en-IN" sz="4000" b="1" dirty="0">
            <a:solidFill>
              <a:srgbClr val="C00000"/>
            </a:solidFill>
            <a:latin typeface="Open Sans" panose="020B0606030504020204" pitchFamily="34" charset="0"/>
            <a:ea typeface="Open Sans" panose="020B0606030504020204" pitchFamily="34" charset="0"/>
            <a:cs typeface="Open Sans" panose="020B0606030504020204" pitchFamily="34" charset="0"/>
          </a:endParaRPr>
        </a:p>
      </dgm:t>
    </dgm:pt>
    <dgm:pt modelId="{3C5D0F26-F5A4-48C1-8BE5-654EFE2378D8}" type="parTrans" cxnId="{903B1D7B-F74B-41A1-B995-0997766D1046}">
      <dgm:prSet/>
      <dgm:spPr/>
      <dgm:t>
        <a:bodyPr/>
        <a:lstStyle/>
        <a:p>
          <a:endParaRPr lang="en-IN"/>
        </a:p>
      </dgm:t>
    </dgm:pt>
    <dgm:pt modelId="{0504C5CC-2EF8-4590-9CA7-14354BE39341}" type="sibTrans" cxnId="{903B1D7B-F74B-41A1-B995-0997766D1046}">
      <dgm:prSet/>
      <dgm:spPr/>
      <dgm:t>
        <a:bodyPr/>
        <a:lstStyle/>
        <a:p>
          <a:endParaRPr lang="en-IN"/>
        </a:p>
      </dgm:t>
    </dgm:pt>
    <dgm:pt modelId="{5F3990D3-CC5A-4310-93CD-82800DC0A63D}">
      <dgm:prSet phldrT="[Text]" custT="1"/>
      <dgm:spPr>
        <a:solidFill>
          <a:schemeClr val="accent5">
            <a:lumMod val="60000"/>
            <a:lumOff val="40000"/>
          </a:schemeClr>
        </a:solidFill>
      </dgm:spPr>
      <dgm:t>
        <a:bodyPr/>
        <a:lstStyle/>
        <a:p>
          <a:endParaRPr lang="en-IN" sz="4000" b="1" dirty="0">
            <a:solidFill>
              <a:schemeClr val="accent2">
                <a:lumMod val="75000"/>
              </a:schemeClr>
            </a:solidFill>
            <a:latin typeface="Open Sans" panose="020B0606030504020204" pitchFamily="34" charset="0"/>
            <a:ea typeface="Open Sans" panose="020B0606030504020204" pitchFamily="34" charset="0"/>
            <a:cs typeface="Open Sans" panose="020B0606030504020204" pitchFamily="34" charset="0"/>
          </a:endParaRPr>
        </a:p>
      </dgm:t>
    </dgm:pt>
    <dgm:pt modelId="{622A8AD1-9EDA-4755-8F66-6CA881BA4B0D}" type="parTrans" cxnId="{4097497F-6932-4907-9B3E-4163F68BEE11}">
      <dgm:prSet/>
      <dgm:spPr/>
      <dgm:t>
        <a:bodyPr/>
        <a:lstStyle/>
        <a:p>
          <a:endParaRPr lang="en-IN"/>
        </a:p>
      </dgm:t>
    </dgm:pt>
    <dgm:pt modelId="{29A6E868-A140-4314-8938-C6586968999C}" type="sibTrans" cxnId="{4097497F-6932-4907-9B3E-4163F68BEE11}">
      <dgm:prSet/>
      <dgm:spPr/>
      <dgm:t>
        <a:bodyPr/>
        <a:lstStyle/>
        <a:p>
          <a:endParaRPr lang="en-IN"/>
        </a:p>
      </dgm:t>
    </dgm:pt>
    <dgm:pt modelId="{AAF30E17-BCB0-4C10-B06F-1CE4A52083CD}">
      <dgm:prSet phldrT="[Text]" custT="1">
        <dgm:style>
          <a:lnRef idx="1">
            <a:schemeClr val="dk1"/>
          </a:lnRef>
          <a:fillRef idx="3">
            <a:schemeClr val="dk1"/>
          </a:fillRef>
          <a:effectRef idx="2">
            <a:schemeClr val="dk1"/>
          </a:effectRef>
          <a:fontRef idx="minor">
            <a:schemeClr val="lt1"/>
          </a:fontRef>
        </dgm:style>
      </dgm:prSet>
      <dgm:spPr>
        <a:solidFill>
          <a:srgbClr val="FFB9B9"/>
        </a:solidFill>
        <a:ln>
          <a:noFill/>
        </a:ln>
        <a:effectLst>
          <a:outerShdw blurRad="44450" dist="27940" dir="5400000" algn="ctr">
            <a:srgbClr val="000000">
              <a:alpha val="32000"/>
            </a:srgbClr>
          </a:outerShdw>
        </a:effectLst>
        <a:scene3d>
          <a:camera prst="orthographicFront">
            <a:rot lat="0" lon="0" rev="0"/>
          </a:camera>
          <a:lightRig rig="balanced" dir="t">
            <a:rot lat="0" lon="0" rev="8700000"/>
          </a:lightRig>
        </a:scene3d>
        <a:sp3d>
          <a:bevelT w="190500" h="38100"/>
        </a:sp3d>
      </dgm:spPr>
      <dgm:t>
        <a:bodyPr/>
        <a:lstStyle/>
        <a:p>
          <a:endParaRPr lang="en-IN" sz="5400" dirty="0">
            <a:solidFill>
              <a:srgbClr val="C00000"/>
            </a:solidFill>
            <a:latin typeface="Open Sans" panose="020B0606030504020204" pitchFamily="34" charset="0"/>
            <a:ea typeface="Open Sans" panose="020B0606030504020204" pitchFamily="34" charset="0"/>
            <a:cs typeface="Open Sans" panose="020B0606030504020204" pitchFamily="34" charset="0"/>
          </a:endParaRPr>
        </a:p>
      </dgm:t>
    </dgm:pt>
    <dgm:pt modelId="{1F204491-5DB2-406D-A166-31EA52895581}" type="parTrans" cxnId="{3F35074D-2E1B-43E2-9570-DA918B165233}">
      <dgm:prSet/>
      <dgm:spPr/>
      <dgm:t>
        <a:bodyPr/>
        <a:lstStyle/>
        <a:p>
          <a:endParaRPr lang="en-IN"/>
        </a:p>
      </dgm:t>
    </dgm:pt>
    <dgm:pt modelId="{1648FD27-C080-4D60-B863-47BB76E32D88}" type="sibTrans" cxnId="{3F35074D-2E1B-43E2-9570-DA918B165233}">
      <dgm:prSet/>
      <dgm:spPr/>
      <dgm:t>
        <a:bodyPr/>
        <a:lstStyle/>
        <a:p>
          <a:endParaRPr lang="en-IN"/>
        </a:p>
      </dgm:t>
    </dgm:pt>
    <dgm:pt modelId="{E5C4DDE9-1C39-431B-B7AB-5B9A76901F7C}">
      <dgm:prSet phldrT="[Text]" custT="1"/>
      <dgm:spPr>
        <a:solidFill>
          <a:schemeClr val="accent5">
            <a:lumMod val="60000"/>
            <a:lumOff val="40000"/>
          </a:schemeClr>
        </a:solidFill>
      </dgm:spPr>
      <dgm:t>
        <a:bodyPr/>
        <a:lstStyle/>
        <a:p>
          <a:r>
            <a:rPr lang="hi-IN" sz="4000" b="1" dirty="0">
              <a:solidFill>
                <a:schemeClr val="accent2">
                  <a:lumMod val="75000"/>
                </a:schemeClr>
              </a:solidFill>
              <a:latin typeface="Open Sans" panose="020B0606030504020204" pitchFamily="34" charset="0"/>
            </a:rPr>
            <a:t>पशुधन और जानवर।</a:t>
          </a:r>
          <a:endParaRPr lang="en-IN" sz="4000" b="1" dirty="0">
            <a:solidFill>
              <a:schemeClr val="accent2">
                <a:lumMod val="75000"/>
              </a:schemeClr>
            </a:solidFill>
            <a:latin typeface="Open Sans" panose="020B0606030504020204" pitchFamily="34" charset="0"/>
            <a:ea typeface="Open Sans" panose="020B0606030504020204" pitchFamily="34" charset="0"/>
            <a:cs typeface="Open Sans" panose="020B0606030504020204" pitchFamily="34" charset="0"/>
          </a:endParaRPr>
        </a:p>
      </dgm:t>
    </dgm:pt>
    <dgm:pt modelId="{8879BAB0-6E73-4B38-A08C-DF43D2CA7DFD}" type="parTrans" cxnId="{ABE15352-DF9B-4915-A700-34F005FAD27B}">
      <dgm:prSet/>
      <dgm:spPr/>
    </dgm:pt>
    <dgm:pt modelId="{415F02C6-BA02-4EEA-8351-4A2DC2E062E3}" type="sibTrans" cxnId="{ABE15352-DF9B-4915-A700-34F005FAD27B}">
      <dgm:prSet/>
      <dgm:spPr/>
    </dgm:pt>
    <dgm:pt modelId="{AC3FCADD-16CE-4151-9899-A51A18446C1C}">
      <dgm:prSet phldrT="[Text]" custT="1"/>
      <dgm:spPr>
        <a:solidFill>
          <a:schemeClr val="accent5">
            <a:lumMod val="60000"/>
            <a:lumOff val="40000"/>
          </a:schemeClr>
        </a:solidFill>
      </dgm:spPr>
      <dgm:t>
        <a:bodyPr/>
        <a:lstStyle/>
        <a:p>
          <a:r>
            <a:rPr lang="hi-IN" sz="4000" b="1" dirty="0">
              <a:solidFill>
                <a:schemeClr val="accent2">
                  <a:lumMod val="75000"/>
                </a:schemeClr>
              </a:solidFill>
              <a:latin typeface="Open Sans" panose="020B0606030504020204" pitchFamily="34" charset="0"/>
            </a:rPr>
            <a:t>निजी संपत्ति।</a:t>
          </a:r>
          <a:endParaRPr lang="en-IN" sz="4000" b="1" dirty="0">
            <a:solidFill>
              <a:schemeClr val="accent2">
                <a:lumMod val="75000"/>
              </a:schemeClr>
            </a:solidFill>
            <a:latin typeface="Open Sans" panose="020B0606030504020204" pitchFamily="34" charset="0"/>
            <a:ea typeface="Open Sans" panose="020B0606030504020204" pitchFamily="34" charset="0"/>
            <a:cs typeface="Open Sans" panose="020B0606030504020204" pitchFamily="34" charset="0"/>
          </a:endParaRPr>
        </a:p>
      </dgm:t>
    </dgm:pt>
    <dgm:pt modelId="{17BE15E7-33E9-4953-B8C2-23F04F149748}" type="parTrans" cxnId="{255DC4C3-5AC3-4D95-9C8E-20C45B07C614}">
      <dgm:prSet/>
      <dgm:spPr/>
    </dgm:pt>
    <dgm:pt modelId="{2386FE6D-C0D9-42DE-B84D-ABD53BBC572A}" type="sibTrans" cxnId="{255DC4C3-5AC3-4D95-9C8E-20C45B07C614}">
      <dgm:prSet/>
      <dgm:spPr/>
    </dgm:pt>
    <dgm:pt modelId="{38309FD7-71C5-4291-9727-6A8ACA2CEA5F}">
      <dgm:prSet phldrT="[Text]" custT="1"/>
      <dgm:spPr>
        <a:solidFill>
          <a:schemeClr val="accent5">
            <a:lumMod val="60000"/>
            <a:lumOff val="40000"/>
          </a:schemeClr>
        </a:solidFill>
      </dgm:spPr>
      <dgm:t>
        <a:bodyPr/>
        <a:lstStyle/>
        <a:p>
          <a:r>
            <a:rPr lang="hi-IN" sz="4000" b="1" dirty="0">
              <a:solidFill>
                <a:schemeClr val="accent2">
                  <a:lumMod val="75000"/>
                </a:schemeClr>
              </a:solidFill>
              <a:latin typeface="Open Sans" panose="020B0606030504020204" pitchFamily="34" charset="0"/>
            </a:rPr>
            <a:t>इन्फ्रास्ट्रक्चर।</a:t>
          </a:r>
          <a:endParaRPr lang="en-IN" sz="4000" b="1" dirty="0">
            <a:solidFill>
              <a:schemeClr val="accent2">
                <a:lumMod val="75000"/>
              </a:schemeClr>
            </a:solidFill>
            <a:latin typeface="Open Sans" panose="020B0606030504020204" pitchFamily="34" charset="0"/>
            <a:ea typeface="Open Sans" panose="020B0606030504020204" pitchFamily="34" charset="0"/>
            <a:cs typeface="Open Sans" panose="020B0606030504020204" pitchFamily="34" charset="0"/>
          </a:endParaRPr>
        </a:p>
      </dgm:t>
    </dgm:pt>
    <dgm:pt modelId="{D0758309-2723-450B-A0A7-74AF8D14CB5C}" type="parTrans" cxnId="{760BAA6E-6B2E-4290-AA3A-514DB0C0F614}">
      <dgm:prSet/>
      <dgm:spPr/>
    </dgm:pt>
    <dgm:pt modelId="{4842424F-0B25-4A89-9C43-D148B555A885}" type="sibTrans" cxnId="{760BAA6E-6B2E-4290-AA3A-514DB0C0F614}">
      <dgm:prSet/>
      <dgm:spPr/>
    </dgm:pt>
    <dgm:pt modelId="{5357FE44-BB2F-4155-A2C1-FFC35366F91A}">
      <dgm:prSet phldrT="[Text]" custT="1"/>
      <dgm:spPr>
        <a:solidFill>
          <a:schemeClr val="accent5">
            <a:lumMod val="60000"/>
            <a:lumOff val="40000"/>
          </a:schemeClr>
        </a:solidFill>
      </dgm:spPr>
      <dgm:t>
        <a:bodyPr/>
        <a:lstStyle/>
        <a:p>
          <a:r>
            <a:rPr lang="hi-IN" sz="4000" b="1" dirty="0">
              <a:solidFill>
                <a:schemeClr val="accent2">
                  <a:lumMod val="75000"/>
                </a:schemeClr>
              </a:solidFill>
              <a:latin typeface="Open Sans" panose="020B0606030504020204" pitchFamily="34" charset="0"/>
            </a:rPr>
            <a:t>संयोगिता।</a:t>
          </a:r>
          <a:endParaRPr lang="en-IN" sz="4000" b="1" dirty="0">
            <a:solidFill>
              <a:schemeClr val="accent2">
                <a:lumMod val="75000"/>
              </a:schemeClr>
            </a:solidFill>
            <a:latin typeface="Open Sans" panose="020B0606030504020204" pitchFamily="34" charset="0"/>
            <a:ea typeface="Open Sans" panose="020B0606030504020204" pitchFamily="34" charset="0"/>
            <a:cs typeface="Open Sans" panose="020B0606030504020204" pitchFamily="34" charset="0"/>
          </a:endParaRPr>
        </a:p>
      </dgm:t>
    </dgm:pt>
    <dgm:pt modelId="{E8EA12AA-126B-4F04-A68D-6930D851C28B}" type="parTrans" cxnId="{7964CA5A-1602-4B74-BF1E-005FBA797215}">
      <dgm:prSet/>
      <dgm:spPr/>
    </dgm:pt>
    <dgm:pt modelId="{87D243AA-C043-4443-A3E8-F271B56CC9B1}" type="sibTrans" cxnId="{7964CA5A-1602-4B74-BF1E-005FBA797215}">
      <dgm:prSet/>
      <dgm:spPr/>
    </dgm:pt>
    <dgm:pt modelId="{138EDC96-DB0E-4425-BCA8-08E8334C40A1}">
      <dgm:prSet phldrT="[Text]" custT="1"/>
      <dgm:spPr>
        <a:solidFill>
          <a:schemeClr val="accent5">
            <a:lumMod val="60000"/>
            <a:lumOff val="40000"/>
          </a:schemeClr>
        </a:solidFill>
      </dgm:spPr>
      <dgm:t>
        <a:bodyPr/>
        <a:lstStyle/>
        <a:p>
          <a:r>
            <a:rPr lang="hi-IN" sz="4000" b="1" dirty="0">
              <a:solidFill>
                <a:schemeClr val="accent2">
                  <a:lumMod val="75000"/>
                </a:schemeClr>
              </a:solidFill>
              <a:latin typeface="Open Sans" panose="020B0606030504020204" pitchFamily="34" charset="0"/>
            </a:rPr>
            <a:t>स्वास्थ्य</a:t>
          </a:r>
          <a:endParaRPr lang="en-IN" sz="4000" b="1" dirty="0">
            <a:solidFill>
              <a:schemeClr val="accent2">
                <a:lumMod val="75000"/>
              </a:schemeClr>
            </a:solidFill>
            <a:latin typeface="Open Sans" panose="020B0606030504020204" pitchFamily="34" charset="0"/>
            <a:ea typeface="Open Sans" panose="020B0606030504020204" pitchFamily="34" charset="0"/>
            <a:cs typeface="Open Sans" panose="020B0606030504020204" pitchFamily="34" charset="0"/>
          </a:endParaRPr>
        </a:p>
      </dgm:t>
    </dgm:pt>
    <dgm:pt modelId="{09BFB713-2087-4A28-B3FD-61A29DFF0937}" type="parTrans" cxnId="{D767FAD6-BB28-44CE-A09E-C2FA87B2246D}">
      <dgm:prSet/>
      <dgm:spPr/>
    </dgm:pt>
    <dgm:pt modelId="{68E0CB34-FD50-435D-8166-7E6D11F86279}" type="sibTrans" cxnId="{D767FAD6-BB28-44CE-A09E-C2FA87B2246D}">
      <dgm:prSet/>
      <dgm:spPr/>
    </dgm:pt>
    <dgm:pt modelId="{2A17AD36-BF98-43AF-B29E-E11E615DD6B0}">
      <dgm:prSet phldrT="[Text]" custT="1"/>
      <dgm:spPr>
        <a:solidFill>
          <a:schemeClr val="accent6">
            <a:lumMod val="20000"/>
            <a:lumOff val="80000"/>
          </a:schemeClr>
        </a:solidFill>
      </dgm:spPr>
      <dgm:t>
        <a:bodyPr/>
        <a:lstStyle/>
        <a:p>
          <a:r>
            <a:rPr lang="hi-IN" sz="4000" b="1" i="0" dirty="0">
              <a:solidFill>
                <a:schemeClr val="accent6">
                  <a:lumMod val="50000"/>
                </a:schemeClr>
              </a:solidFill>
              <a:latin typeface="Open Sans" panose="020B0606030504020204" pitchFamily="34" charset="0"/>
            </a:rPr>
            <a:t> कृषि उत्पादन। उद्योग/सेवा उत्पादन।</a:t>
          </a:r>
          <a:endParaRPr lang="en-IN" sz="4000" b="1" i="0" dirty="0">
            <a:solidFill>
              <a:schemeClr val="accent6">
                <a:lumMod val="50000"/>
              </a:schemeClr>
            </a:solidFill>
            <a:latin typeface="Open Sans" panose="020B0606030504020204" pitchFamily="34" charset="0"/>
            <a:ea typeface="Open Sans" panose="020B0606030504020204" pitchFamily="34" charset="0"/>
            <a:cs typeface="Open Sans" panose="020B0606030504020204" pitchFamily="34" charset="0"/>
          </a:endParaRPr>
        </a:p>
      </dgm:t>
    </dgm:pt>
    <dgm:pt modelId="{9957C94A-2B86-4363-9F9D-02E9115B5676}" type="parTrans" cxnId="{FC800CE4-6146-41F7-9231-F238FE662FC5}">
      <dgm:prSet/>
      <dgm:spPr/>
    </dgm:pt>
    <dgm:pt modelId="{B3B8EEA3-5727-401D-8631-BD9F94596BD4}" type="sibTrans" cxnId="{FC800CE4-6146-41F7-9231-F238FE662FC5}">
      <dgm:prSet/>
      <dgm:spPr/>
    </dgm:pt>
    <dgm:pt modelId="{B01C1EB7-3F2F-4359-859E-2577B114552A}">
      <dgm:prSet phldrT="[Text]" custT="1"/>
      <dgm:spPr>
        <a:solidFill>
          <a:schemeClr val="accent6">
            <a:lumMod val="20000"/>
            <a:lumOff val="80000"/>
          </a:schemeClr>
        </a:solidFill>
      </dgm:spPr>
      <dgm:t>
        <a:bodyPr/>
        <a:lstStyle/>
        <a:p>
          <a:r>
            <a:rPr lang="hi-IN" sz="4000" b="1" i="0" dirty="0">
              <a:solidFill>
                <a:schemeClr val="accent6">
                  <a:lumMod val="50000"/>
                </a:schemeClr>
              </a:solidFill>
              <a:latin typeface="Open Sans" panose="020B0606030504020204" pitchFamily="34" charset="0"/>
            </a:rPr>
            <a:t> गिरता पीपीपी।</a:t>
          </a:r>
          <a:endParaRPr lang="en-IN" sz="4000" b="1" i="0" dirty="0">
            <a:solidFill>
              <a:schemeClr val="accent6">
                <a:lumMod val="50000"/>
              </a:schemeClr>
            </a:solidFill>
            <a:latin typeface="Open Sans" panose="020B0606030504020204" pitchFamily="34" charset="0"/>
            <a:ea typeface="Open Sans" panose="020B0606030504020204" pitchFamily="34" charset="0"/>
            <a:cs typeface="Open Sans" panose="020B0606030504020204" pitchFamily="34" charset="0"/>
          </a:endParaRPr>
        </a:p>
      </dgm:t>
    </dgm:pt>
    <dgm:pt modelId="{E29A08EB-917C-4169-A82C-80059B3B01E4}" type="parTrans" cxnId="{C5667633-C50F-4BC9-AE8A-3F7D414C8355}">
      <dgm:prSet/>
      <dgm:spPr/>
    </dgm:pt>
    <dgm:pt modelId="{C52F3D79-46DB-4397-9B6B-256458ECD4AD}" type="sibTrans" cxnId="{C5667633-C50F-4BC9-AE8A-3F7D414C8355}">
      <dgm:prSet/>
      <dgm:spPr/>
    </dgm:pt>
    <dgm:pt modelId="{A696278D-3D6D-4304-8398-D901298E8E4A}">
      <dgm:prSet phldrT="[Text]" custT="1"/>
      <dgm:spPr>
        <a:solidFill>
          <a:schemeClr val="accent6">
            <a:lumMod val="20000"/>
            <a:lumOff val="80000"/>
          </a:schemeClr>
        </a:solidFill>
      </dgm:spPr>
      <dgm:t>
        <a:bodyPr/>
        <a:lstStyle/>
        <a:p>
          <a:r>
            <a:rPr lang="hi-IN" sz="4000" b="1" i="0" dirty="0">
              <a:solidFill>
                <a:schemeClr val="accent6">
                  <a:lumMod val="50000"/>
                </a:schemeClr>
              </a:solidFill>
              <a:latin typeface="Open Sans" panose="020B0606030504020204" pitchFamily="34" charset="0"/>
            </a:rPr>
            <a:t> बेरोजगारी</a:t>
          </a:r>
          <a:endParaRPr lang="en-IN" sz="4000" b="1" i="0" dirty="0">
            <a:solidFill>
              <a:schemeClr val="accent6">
                <a:lumMod val="50000"/>
              </a:schemeClr>
            </a:solidFill>
            <a:latin typeface="Open Sans" panose="020B0606030504020204" pitchFamily="34" charset="0"/>
            <a:ea typeface="Open Sans" panose="020B0606030504020204" pitchFamily="34" charset="0"/>
            <a:cs typeface="Open Sans" panose="020B0606030504020204" pitchFamily="34" charset="0"/>
          </a:endParaRPr>
        </a:p>
      </dgm:t>
    </dgm:pt>
    <dgm:pt modelId="{EEBF37D0-789F-4DC1-833B-A2E378802A93}" type="parTrans" cxnId="{346512F2-48AF-4291-A7CB-8FCDF925462F}">
      <dgm:prSet/>
      <dgm:spPr/>
    </dgm:pt>
    <dgm:pt modelId="{DB228270-BED5-4F59-8867-A12F338E6456}" type="sibTrans" cxnId="{346512F2-48AF-4291-A7CB-8FCDF925462F}">
      <dgm:prSet/>
      <dgm:spPr/>
    </dgm:pt>
    <dgm:pt modelId="{B9150E7F-9992-41C2-B310-EB7B542667AF}">
      <dgm:prSet phldrT="[Text]" custT="1">
        <dgm:style>
          <a:lnRef idx="1">
            <a:schemeClr val="dk1"/>
          </a:lnRef>
          <a:fillRef idx="3">
            <a:schemeClr val="dk1"/>
          </a:fillRef>
          <a:effectRef idx="2">
            <a:schemeClr val="dk1"/>
          </a:effectRef>
          <a:fontRef idx="minor">
            <a:schemeClr val="lt1"/>
          </a:fontRef>
        </dgm:style>
      </dgm:prSet>
      <dgm:spPr>
        <a:solidFill>
          <a:srgbClr val="FFB9B9"/>
        </a:solidFill>
        <a:ln>
          <a:noFill/>
        </a:ln>
        <a:effectLst>
          <a:outerShdw blurRad="44450" dist="27940" dir="5400000" algn="ctr">
            <a:srgbClr val="000000">
              <a:alpha val="32000"/>
            </a:srgbClr>
          </a:outerShdw>
        </a:effectLst>
        <a:scene3d>
          <a:camera prst="orthographicFront">
            <a:rot lat="0" lon="0" rev="0"/>
          </a:camera>
          <a:lightRig rig="balanced" dir="t">
            <a:rot lat="0" lon="0" rev="8700000"/>
          </a:lightRig>
        </a:scene3d>
        <a:sp3d>
          <a:bevelT w="190500" h="38100"/>
        </a:sp3d>
      </dgm:spPr>
      <dgm:t>
        <a:bodyPr/>
        <a:lstStyle/>
        <a:p>
          <a:r>
            <a:rPr lang="hi-IN" sz="4000" b="1" dirty="0">
              <a:solidFill>
                <a:srgbClr val="C00000"/>
              </a:solidFill>
              <a:latin typeface="Open Sans" panose="020B0606030504020204" pitchFamily="34" charset="0"/>
            </a:rPr>
            <a:t> प्रवास।</a:t>
          </a:r>
          <a:endParaRPr lang="en-IN" sz="4000" b="1" dirty="0">
            <a:solidFill>
              <a:srgbClr val="C00000"/>
            </a:solidFill>
            <a:latin typeface="Open Sans" panose="020B0606030504020204" pitchFamily="34" charset="0"/>
            <a:ea typeface="Open Sans" panose="020B0606030504020204" pitchFamily="34" charset="0"/>
            <a:cs typeface="Open Sans" panose="020B0606030504020204" pitchFamily="34" charset="0"/>
          </a:endParaRPr>
        </a:p>
      </dgm:t>
    </dgm:pt>
    <dgm:pt modelId="{9B1FE688-7B7E-4E50-B566-D39B822DC9F1}" type="parTrans" cxnId="{41CA1F2D-8615-40F5-8C4B-F9C50842FD7F}">
      <dgm:prSet/>
      <dgm:spPr/>
    </dgm:pt>
    <dgm:pt modelId="{84A3289B-4BAC-4ACE-A52F-52D68AFE0DAD}" type="sibTrans" cxnId="{41CA1F2D-8615-40F5-8C4B-F9C50842FD7F}">
      <dgm:prSet/>
      <dgm:spPr/>
    </dgm:pt>
    <dgm:pt modelId="{26539A89-A367-432C-9E14-3953627D2FFD}">
      <dgm:prSet phldrT="[Text]" custT="1">
        <dgm:style>
          <a:lnRef idx="1">
            <a:schemeClr val="dk1"/>
          </a:lnRef>
          <a:fillRef idx="3">
            <a:schemeClr val="dk1"/>
          </a:fillRef>
          <a:effectRef idx="2">
            <a:schemeClr val="dk1"/>
          </a:effectRef>
          <a:fontRef idx="minor">
            <a:schemeClr val="lt1"/>
          </a:fontRef>
        </dgm:style>
      </dgm:prSet>
      <dgm:spPr>
        <a:solidFill>
          <a:srgbClr val="FFB9B9"/>
        </a:solidFill>
        <a:ln>
          <a:noFill/>
        </a:ln>
        <a:effectLst>
          <a:outerShdw blurRad="44450" dist="27940" dir="5400000" algn="ctr">
            <a:srgbClr val="000000">
              <a:alpha val="32000"/>
            </a:srgbClr>
          </a:outerShdw>
        </a:effectLst>
        <a:scene3d>
          <a:camera prst="orthographicFront">
            <a:rot lat="0" lon="0" rev="0"/>
          </a:camera>
          <a:lightRig rig="balanced" dir="t">
            <a:rot lat="0" lon="0" rev="8700000"/>
          </a:lightRig>
        </a:scene3d>
        <a:sp3d>
          <a:bevelT w="190500" h="38100"/>
        </a:sp3d>
      </dgm:spPr>
      <dgm:t>
        <a:bodyPr/>
        <a:lstStyle/>
        <a:p>
          <a:r>
            <a:rPr lang="hi-IN" sz="4000" b="1" dirty="0">
              <a:solidFill>
                <a:srgbClr val="C00000"/>
              </a:solidFill>
              <a:latin typeface="Open Sans" panose="020B0606030504020204" pitchFamily="34" charset="0"/>
            </a:rPr>
            <a:t> राष्ट्र का समग्र विकास।</a:t>
          </a:r>
          <a:endParaRPr lang="en-IN" sz="4000" b="1" dirty="0">
            <a:solidFill>
              <a:srgbClr val="C00000"/>
            </a:solidFill>
            <a:latin typeface="Open Sans" panose="020B0606030504020204" pitchFamily="34" charset="0"/>
            <a:ea typeface="Open Sans" panose="020B0606030504020204" pitchFamily="34" charset="0"/>
            <a:cs typeface="Open Sans" panose="020B0606030504020204" pitchFamily="34" charset="0"/>
          </a:endParaRPr>
        </a:p>
      </dgm:t>
    </dgm:pt>
    <dgm:pt modelId="{353D56DC-32B5-4CA8-B551-DEBF3C672943}" type="parTrans" cxnId="{B22646AA-70B5-4081-A486-B0D6C1AA6FC5}">
      <dgm:prSet/>
      <dgm:spPr/>
    </dgm:pt>
    <dgm:pt modelId="{630EA99B-241D-4710-8737-96E0A0B9E3CD}" type="sibTrans" cxnId="{B22646AA-70B5-4081-A486-B0D6C1AA6FC5}">
      <dgm:prSet/>
      <dgm:spPr/>
    </dgm:pt>
    <dgm:pt modelId="{2CB59BCF-E21E-4E06-A6BA-0AF4E54CD468}" type="pres">
      <dgm:prSet presAssocID="{0CB8B606-A00D-4CE3-B0E2-A5CBC93D7D2F}" presName="Name0" presStyleCnt="0">
        <dgm:presLayoutVars>
          <dgm:dir/>
          <dgm:resizeHandles val="exact"/>
        </dgm:presLayoutVars>
      </dgm:prSet>
      <dgm:spPr/>
    </dgm:pt>
    <dgm:pt modelId="{9BE298A3-D9DB-4D21-B6D5-EA7D5D1A3268}" type="pres">
      <dgm:prSet presAssocID="{EFD14A48-E63C-4E5F-87A9-B742CC9B82A7}" presName="node" presStyleLbl="node1" presStyleIdx="0" presStyleCnt="3">
        <dgm:presLayoutVars>
          <dgm:bulletEnabled val="1"/>
        </dgm:presLayoutVars>
      </dgm:prSet>
      <dgm:spPr/>
    </dgm:pt>
    <dgm:pt modelId="{3D981207-4C84-4C50-B12D-CD22C6CF830A}" type="pres">
      <dgm:prSet presAssocID="{E443D4E5-9A6A-4FB5-A8EF-9C5136AFB72F}" presName="sibTrans" presStyleCnt="0"/>
      <dgm:spPr/>
    </dgm:pt>
    <dgm:pt modelId="{BC003F65-790C-4949-A69D-27CC1127CB43}" type="pres">
      <dgm:prSet presAssocID="{93930A7D-255F-465D-A037-76D14445BC6B}" presName="node" presStyleLbl="node1" presStyleIdx="1" presStyleCnt="3">
        <dgm:presLayoutVars>
          <dgm:bulletEnabled val="1"/>
        </dgm:presLayoutVars>
      </dgm:prSet>
      <dgm:spPr/>
    </dgm:pt>
    <dgm:pt modelId="{7A1B24F4-5FC3-4EBF-9436-958564BFDE65}" type="pres">
      <dgm:prSet presAssocID="{F1DD2F81-7FD5-4340-8D8E-9808AE8F9539}" presName="sibTrans" presStyleCnt="0"/>
      <dgm:spPr/>
    </dgm:pt>
    <dgm:pt modelId="{F10C1D4C-47B9-4AE6-A373-AF841B003ECC}" type="pres">
      <dgm:prSet presAssocID="{8EB35AFF-2641-4A20-9732-DAB8E36A23D5}" presName="node" presStyleLbl="node1" presStyleIdx="2" presStyleCnt="3">
        <dgm:presLayoutVars>
          <dgm:bulletEnabled val="1"/>
        </dgm:presLayoutVars>
      </dgm:prSet>
      <dgm:spPr/>
    </dgm:pt>
  </dgm:ptLst>
  <dgm:cxnLst>
    <dgm:cxn modelId="{018F4903-B7B3-430A-815B-B6B2DEA789E9}" type="presOf" srcId="{38309FD7-71C5-4291-9727-6A8ACA2CEA5F}" destId="{9BE298A3-D9DB-4D21-B6D5-EA7D5D1A3268}" srcOrd="0" destOrd="4" presId="urn:microsoft.com/office/officeart/2005/8/layout/hList6"/>
    <dgm:cxn modelId="{3C80B60C-01AB-41C5-ACAF-353271A3E9F5}" type="presOf" srcId="{AAF30E17-BCB0-4C10-B06F-1CE4A52083CD}" destId="{F10C1D4C-47B9-4AE6-A373-AF841B003ECC}" srcOrd="0" destOrd="4" presId="urn:microsoft.com/office/officeart/2005/8/layout/hList6"/>
    <dgm:cxn modelId="{180D1011-3A6A-40FD-A43F-52DF126FEF93}" type="presOf" srcId="{210E8CB4-AB61-477A-9F3D-3018CC311F34}" destId="{F10C1D4C-47B9-4AE6-A373-AF841B003ECC}" srcOrd="0" destOrd="1" presId="urn:microsoft.com/office/officeart/2005/8/layout/hList6"/>
    <dgm:cxn modelId="{DC12E517-8E28-4EE6-80C8-7FCF8C2130D3}" type="presOf" srcId="{B9150E7F-9992-41C2-B310-EB7B542667AF}" destId="{F10C1D4C-47B9-4AE6-A373-AF841B003ECC}" srcOrd="0" destOrd="2" presId="urn:microsoft.com/office/officeart/2005/8/layout/hList6"/>
    <dgm:cxn modelId="{CE7FC419-61F0-4976-94AA-5E195D9B1548}" type="presOf" srcId="{AC3FCADD-16CE-4151-9899-A51A18446C1C}" destId="{9BE298A3-D9DB-4D21-B6D5-EA7D5D1A3268}" srcOrd="0" destOrd="3" presId="urn:microsoft.com/office/officeart/2005/8/layout/hList6"/>
    <dgm:cxn modelId="{2F101420-45FF-4B3F-B635-49786BC0ACC1}" type="presOf" srcId="{8EB35AFF-2641-4A20-9732-DAB8E36A23D5}" destId="{F10C1D4C-47B9-4AE6-A373-AF841B003ECC}" srcOrd="0" destOrd="0" presId="urn:microsoft.com/office/officeart/2005/8/layout/hList6"/>
    <dgm:cxn modelId="{DA964C27-885F-4381-A881-FF59C70925F7}" srcId="{0CB8B606-A00D-4CE3-B0E2-A5CBC93D7D2F}" destId="{8EB35AFF-2641-4A20-9732-DAB8E36A23D5}" srcOrd="2" destOrd="0" parTransId="{0DAB0BFC-AEAD-400E-887F-8CAD831F4C59}" sibTransId="{09E8481B-28CE-4785-83D4-0E3B4D6E018B}"/>
    <dgm:cxn modelId="{41CA1F2D-8615-40F5-8C4B-F9C50842FD7F}" srcId="{8EB35AFF-2641-4A20-9732-DAB8E36A23D5}" destId="{B9150E7F-9992-41C2-B310-EB7B542667AF}" srcOrd="1" destOrd="0" parTransId="{9B1FE688-7B7E-4E50-B566-D39B822DC9F1}" sibTransId="{84A3289B-4BAC-4ACE-A52F-52D68AFE0DAD}"/>
    <dgm:cxn modelId="{9DE70531-CB69-4184-9BEF-67E0569B4DE0}" srcId="{0CB8B606-A00D-4CE3-B0E2-A5CBC93D7D2F}" destId="{93930A7D-255F-465D-A037-76D14445BC6B}" srcOrd="1" destOrd="0" parTransId="{B47EC1CA-ACFF-416C-975D-8E37A106A4BF}" sibTransId="{F1DD2F81-7FD5-4340-8D8E-9808AE8F9539}"/>
    <dgm:cxn modelId="{C5667633-C50F-4BC9-AE8A-3F7D414C8355}" srcId="{93930A7D-255F-465D-A037-76D14445BC6B}" destId="{B01C1EB7-3F2F-4359-859E-2577B114552A}" srcOrd="2" destOrd="0" parTransId="{E29A08EB-917C-4169-A82C-80059B3B01E4}" sibTransId="{C52F3D79-46DB-4397-9B6B-256458ECD4AD}"/>
    <dgm:cxn modelId="{D880F23B-3CB8-4295-94AF-49DF5C0350CB}" type="presOf" srcId="{2A17AD36-BF98-43AF-B29E-E11E615DD6B0}" destId="{BC003F65-790C-4949-A69D-27CC1127CB43}" srcOrd="0" destOrd="2" presId="urn:microsoft.com/office/officeart/2005/8/layout/hList6"/>
    <dgm:cxn modelId="{3507153F-C25C-4AFC-8568-129F4DE87AB9}" type="presOf" srcId="{B01C1EB7-3F2F-4359-859E-2577B114552A}" destId="{BC003F65-790C-4949-A69D-27CC1127CB43}" srcOrd="0" destOrd="3" presId="urn:microsoft.com/office/officeart/2005/8/layout/hList6"/>
    <dgm:cxn modelId="{F219765E-ED74-4F6F-9B26-070FF457AD5A}" srcId="{0CB8B606-A00D-4CE3-B0E2-A5CBC93D7D2F}" destId="{EFD14A48-E63C-4E5F-87A9-B742CC9B82A7}" srcOrd="0" destOrd="0" parTransId="{09145A5B-26AC-4B9C-BB6F-6B025622AD05}" sibTransId="{E443D4E5-9A6A-4FB5-A8EF-9C5136AFB72F}"/>
    <dgm:cxn modelId="{7657E462-9305-4BCE-A8F4-599776AE08D3}" type="presOf" srcId="{5357FE44-BB2F-4155-A2C1-FFC35366F91A}" destId="{9BE298A3-D9DB-4D21-B6D5-EA7D5D1A3268}" srcOrd="0" destOrd="5" presId="urn:microsoft.com/office/officeart/2005/8/layout/hList6"/>
    <dgm:cxn modelId="{0925A347-6687-4813-A3A7-4BBECBD9EC02}" type="presOf" srcId="{26539A89-A367-432C-9E14-3953627D2FFD}" destId="{F10C1D4C-47B9-4AE6-A373-AF841B003ECC}" srcOrd="0" destOrd="3" presId="urn:microsoft.com/office/officeart/2005/8/layout/hList6"/>
    <dgm:cxn modelId="{43BF8F69-4FBF-4800-9D80-B19F09B52D07}" srcId="{93930A7D-255F-465D-A037-76D14445BC6B}" destId="{BEDD792A-20DB-42B6-8E1B-C02561E2D906}" srcOrd="0" destOrd="0" parTransId="{5DE153FB-3DDA-4F4D-8F19-5A324BE3ECAD}" sibTransId="{F1040EC3-AB2A-4E30-BBFF-B112432A5E4B}"/>
    <dgm:cxn modelId="{3F35074D-2E1B-43E2-9570-DA918B165233}" srcId="{8EB35AFF-2641-4A20-9732-DAB8E36A23D5}" destId="{AAF30E17-BCB0-4C10-B06F-1CE4A52083CD}" srcOrd="3" destOrd="0" parTransId="{1F204491-5DB2-406D-A166-31EA52895581}" sibTransId="{1648FD27-C080-4D60-B863-47BB76E32D88}"/>
    <dgm:cxn modelId="{760BAA6E-6B2E-4290-AA3A-514DB0C0F614}" srcId="{EFD14A48-E63C-4E5F-87A9-B742CC9B82A7}" destId="{38309FD7-71C5-4291-9727-6A8ACA2CEA5F}" srcOrd="3" destOrd="0" parTransId="{D0758309-2723-450B-A0A7-74AF8D14CB5C}" sibTransId="{4842424F-0B25-4A89-9C43-D148B555A885}"/>
    <dgm:cxn modelId="{ABE15352-DF9B-4915-A700-34F005FAD27B}" srcId="{EFD14A48-E63C-4E5F-87A9-B742CC9B82A7}" destId="{E5C4DDE9-1C39-431B-B7AB-5B9A76901F7C}" srcOrd="1" destOrd="0" parTransId="{8879BAB0-6E73-4B38-A08C-DF43D2CA7DFD}" sibTransId="{415F02C6-BA02-4EEA-8351-4A2DC2E062E3}"/>
    <dgm:cxn modelId="{7964CA5A-1602-4B74-BF1E-005FBA797215}" srcId="{EFD14A48-E63C-4E5F-87A9-B742CC9B82A7}" destId="{5357FE44-BB2F-4155-A2C1-FFC35366F91A}" srcOrd="4" destOrd="0" parTransId="{E8EA12AA-126B-4F04-A68D-6930D851C28B}" sibTransId="{87D243AA-C043-4443-A3E8-F271B56CC9B1}"/>
    <dgm:cxn modelId="{903B1D7B-F74B-41A1-B995-0997766D1046}" srcId="{8EB35AFF-2641-4A20-9732-DAB8E36A23D5}" destId="{210E8CB4-AB61-477A-9F3D-3018CC311F34}" srcOrd="0" destOrd="0" parTransId="{3C5D0F26-F5A4-48C1-8BE5-654EFE2378D8}" sibTransId="{0504C5CC-2EF8-4590-9CA7-14354BE39341}"/>
    <dgm:cxn modelId="{4097497F-6932-4907-9B3E-4163F68BEE11}" srcId="{EFD14A48-E63C-4E5F-87A9-B742CC9B82A7}" destId="{5F3990D3-CC5A-4310-93CD-82800DC0A63D}" srcOrd="6" destOrd="0" parTransId="{622A8AD1-9EDA-4755-8F66-6CA881BA4B0D}" sibTransId="{29A6E868-A140-4314-8938-C6586968999C}"/>
    <dgm:cxn modelId="{D5C8CB82-C524-4751-911F-34D48B94EE02}" type="presOf" srcId="{A696278D-3D6D-4304-8398-D901298E8E4A}" destId="{BC003F65-790C-4949-A69D-27CC1127CB43}" srcOrd="0" destOrd="4" presId="urn:microsoft.com/office/officeart/2005/8/layout/hList6"/>
    <dgm:cxn modelId="{B5EEA091-9F55-4D60-8EE3-49B3CE3A214C}" srcId="{EFD14A48-E63C-4E5F-87A9-B742CC9B82A7}" destId="{19913CB3-C197-4FD3-8AE6-4C36B47A5B2C}" srcOrd="0" destOrd="0" parTransId="{EC852FA4-D957-44C0-835D-5A6F66F92672}" sibTransId="{5BEED5C7-B029-494B-921B-42564F2EAA3F}"/>
    <dgm:cxn modelId="{29655795-E878-48D5-A385-DA6367BBA82B}" type="presOf" srcId="{93930A7D-255F-465D-A037-76D14445BC6B}" destId="{BC003F65-790C-4949-A69D-27CC1127CB43}" srcOrd="0" destOrd="0" presId="urn:microsoft.com/office/officeart/2005/8/layout/hList6"/>
    <dgm:cxn modelId="{753F8299-E39F-46A6-AC15-8A21B7F1498E}" type="presOf" srcId="{E5C4DDE9-1C39-431B-B7AB-5B9A76901F7C}" destId="{9BE298A3-D9DB-4D21-B6D5-EA7D5D1A3268}" srcOrd="0" destOrd="2" presId="urn:microsoft.com/office/officeart/2005/8/layout/hList6"/>
    <dgm:cxn modelId="{90556E9A-8F08-4025-AF06-0F38CCFDFD6E}" type="presOf" srcId="{0CB8B606-A00D-4CE3-B0E2-A5CBC93D7D2F}" destId="{2CB59BCF-E21E-4E06-A6BA-0AF4E54CD468}" srcOrd="0" destOrd="0" presId="urn:microsoft.com/office/officeart/2005/8/layout/hList6"/>
    <dgm:cxn modelId="{E83F71A8-041F-4E7F-B095-CFCC780C676A}" type="presOf" srcId="{5F3990D3-CC5A-4310-93CD-82800DC0A63D}" destId="{9BE298A3-D9DB-4D21-B6D5-EA7D5D1A3268}" srcOrd="0" destOrd="7" presId="urn:microsoft.com/office/officeart/2005/8/layout/hList6"/>
    <dgm:cxn modelId="{B22646AA-70B5-4081-A486-B0D6C1AA6FC5}" srcId="{8EB35AFF-2641-4A20-9732-DAB8E36A23D5}" destId="{26539A89-A367-432C-9E14-3953627D2FFD}" srcOrd="2" destOrd="0" parTransId="{353D56DC-32B5-4CA8-B551-DEBF3C672943}" sibTransId="{630EA99B-241D-4710-8737-96E0A0B9E3CD}"/>
    <dgm:cxn modelId="{255DC4C3-5AC3-4D95-9C8E-20C45B07C614}" srcId="{EFD14A48-E63C-4E5F-87A9-B742CC9B82A7}" destId="{AC3FCADD-16CE-4151-9899-A51A18446C1C}" srcOrd="2" destOrd="0" parTransId="{17BE15E7-33E9-4953-B8C2-23F04F149748}" sibTransId="{2386FE6D-C0D9-42DE-B84D-ABD53BBC572A}"/>
    <dgm:cxn modelId="{F3BCB0C7-16C9-4BCB-8836-A88AD68A9EEC}" type="presOf" srcId="{138EDC96-DB0E-4425-BCA8-08E8334C40A1}" destId="{9BE298A3-D9DB-4D21-B6D5-EA7D5D1A3268}" srcOrd="0" destOrd="6" presId="urn:microsoft.com/office/officeart/2005/8/layout/hList6"/>
    <dgm:cxn modelId="{8D5CECCF-A4FA-4BBF-9081-C064BDB02297}" type="presOf" srcId="{EFD14A48-E63C-4E5F-87A9-B742CC9B82A7}" destId="{9BE298A3-D9DB-4D21-B6D5-EA7D5D1A3268}" srcOrd="0" destOrd="0" presId="urn:microsoft.com/office/officeart/2005/8/layout/hList6"/>
    <dgm:cxn modelId="{D767FAD6-BB28-44CE-A09E-C2FA87B2246D}" srcId="{EFD14A48-E63C-4E5F-87A9-B742CC9B82A7}" destId="{138EDC96-DB0E-4425-BCA8-08E8334C40A1}" srcOrd="5" destOrd="0" parTransId="{09BFB713-2087-4A28-B3FD-61A29DFF0937}" sibTransId="{68E0CB34-FD50-435D-8166-7E6D11F86279}"/>
    <dgm:cxn modelId="{AD131DDC-8C38-421A-AAED-6ABDDE814E09}" type="presOf" srcId="{19913CB3-C197-4FD3-8AE6-4C36B47A5B2C}" destId="{9BE298A3-D9DB-4D21-B6D5-EA7D5D1A3268}" srcOrd="0" destOrd="1" presId="urn:microsoft.com/office/officeart/2005/8/layout/hList6"/>
    <dgm:cxn modelId="{FC800CE4-6146-41F7-9231-F238FE662FC5}" srcId="{93930A7D-255F-465D-A037-76D14445BC6B}" destId="{2A17AD36-BF98-43AF-B29E-E11E615DD6B0}" srcOrd="1" destOrd="0" parTransId="{9957C94A-2B86-4363-9F9D-02E9115B5676}" sibTransId="{B3B8EEA3-5727-401D-8631-BD9F94596BD4}"/>
    <dgm:cxn modelId="{346512F2-48AF-4291-A7CB-8FCDF925462F}" srcId="{93930A7D-255F-465D-A037-76D14445BC6B}" destId="{A696278D-3D6D-4304-8398-D901298E8E4A}" srcOrd="3" destOrd="0" parTransId="{EEBF37D0-789F-4DC1-833B-A2E378802A93}" sibTransId="{DB228270-BED5-4F59-8867-A12F338E6456}"/>
    <dgm:cxn modelId="{A36594F8-8338-4E7F-A284-E1C94EDAE031}" type="presOf" srcId="{BEDD792A-20DB-42B6-8E1B-C02561E2D906}" destId="{BC003F65-790C-4949-A69D-27CC1127CB43}" srcOrd="0" destOrd="1" presId="urn:microsoft.com/office/officeart/2005/8/layout/hList6"/>
    <dgm:cxn modelId="{E36B0BA4-F35C-4972-9012-0D19A99FEFC8}" type="presParOf" srcId="{2CB59BCF-E21E-4E06-A6BA-0AF4E54CD468}" destId="{9BE298A3-D9DB-4D21-B6D5-EA7D5D1A3268}" srcOrd="0" destOrd="0" presId="urn:microsoft.com/office/officeart/2005/8/layout/hList6"/>
    <dgm:cxn modelId="{0314E749-A21F-4791-9AA7-3172F2819246}" type="presParOf" srcId="{2CB59BCF-E21E-4E06-A6BA-0AF4E54CD468}" destId="{3D981207-4C84-4C50-B12D-CD22C6CF830A}" srcOrd="1" destOrd="0" presId="urn:microsoft.com/office/officeart/2005/8/layout/hList6"/>
    <dgm:cxn modelId="{07CFAC36-1F12-401E-B6CA-0AADBA9762CC}" type="presParOf" srcId="{2CB59BCF-E21E-4E06-A6BA-0AF4E54CD468}" destId="{BC003F65-790C-4949-A69D-27CC1127CB43}" srcOrd="2" destOrd="0" presId="urn:microsoft.com/office/officeart/2005/8/layout/hList6"/>
    <dgm:cxn modelId="{67E3F58B-5D3D-4CBD-87B4-86D80E17B7E0}" type="presParOf" srcId="{2CB59BCF-E21E-4E06-A6BA-0AF4E54CD468}" destId="{7A1B24F4-5FC3-4EBF-9436-958564BFDE65}" srcOrd="3" destOrd="0" presId="urn:microsoft.com/office/officeart/2005/8/layout/hList6"/>
    <dgm:cxn modelId="{9CE32284-340C-4AC2-8F80-A522D6B18777}" type="presParOf" srcId="{2CB59BCF-E21E-4E06-A6BA-0AF4E54CD468}" destId="{F10C1D4C-47B9-4AE6-A373-AF841B003ECC}" srcOrd="4" destOrd="0" presId="urn:microsoft.com/office/officeart/2005/8/layout/hList6"/>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ata2.xml><?xml version="1.0" encoding="utf-8"?>
<dgm:dataModel xmlns:dgm="http://schemas.openxmlformats.org/drawingml/2006/diagram" xmlns:a="http://schemas.openxmlformats.org/drawingml/2006/main">
  <dgm:ptLst>
    <dgm:pt modelId="{3DDB2319-3FD9-4043-8239-20CF636C78E1}" type="doc">
      <dgm:prSet loTypeId="urn:microsoft.com/office/officeart/2018/5/layout/IconCircleLabelList" loCatId="icon" qsTypeId="urn:microsoft.com/office/officeart/2005/8/quickstyle/simple1" qsCatId="simple" csTypeId="urn:microsoft.com/office/officeart/2018/5/colors/Iconchunking_neutralicon_accent0_3" csCatId="mainScheme" phldr="1"/>
      <dgm:spPr/>
      <dgm:t>
        <a:bodyPr/>
        <a:lstStyle/>
        <a:p>
          <a:endParaRPr lang="en-US"/>
        </a:p>
      </dgm:t>
    </dgm:pt>
    <dgm:pt modelId="{8864D121-41B5-4BC6-A2F7-7541B29D809C}">
      <dgm:prSet custT="1"/>
      <dgm:spPr>
        <a:xfrm>
          <a:off x="2104" y="2623774"/>
          <a:ext cx="1900940" cy="1621498"/>
        </a:xfrm>
        <a:prstGeom prst="rect">
          <a:avLst/>
        </a:prstGeom>
        <a:noFill/>
        <a:ln>
          <a:noFill/>
        </a:ln>
        <a:effectLst/>
      </dgm:spPr>
      <dgm:t>
        <a:bodyPr/>
        <a:lstStyle/>
        <a:p>
          <a:pPr>
            <a:lnSpc>
              <a:spcPct val="100000"/>
            </a:lnSpc>
            <a:buNone/>
            <a:defRPr cap="all"/>
          </a:pPr>
          <a:r>
            <a:rPr lang="hi-IN" sz="3600" cap="all" dirty="0">
              <a:solidFill>
                <a:srgbClr val="000000">
                  <a:hueOff val="0"/>
                  <a:satOff val="0"/>
                  <a:lumOff val="0"/>
                  <a:alphaOff val="0"/>
                </a:srgbClr>
              </a:solidFill>
              <a:latin typeface="Arial" panose="020B0604020202020204" pitchFamily="34" charset="0"/>
              <a:ea typeface="+mn-ea"/>
            </a:rPr>
            <a:t>स्थानीय समुदायों को प्रशिक्षण और जागरूकता के माध्यम से सशक्त बनाना</a:t>
          </a:r>
          <a:endParaRPr lang="en-US" sz="3600" cap="all" dirty="0">
            <a:solidFill>
              <a:srgbClr val="000000">
                <a:hueOff val="0"/>
                <a:satOff val="0"/>
                <a:lumOff val="0"/>
                <a:alphaOff val="0"/>
              </a:srgbClr>
            </a:solidFill>
            <a:latin typeface="Arial" panose="020B0604020202020204" pitchFamily="34" charset="0"/>
            <a:ea typeface="+mn-ea"/>
            <a:cs typeface="Arial" panose="020B0604020202020204" pitchFamily="34" charset="0"/>
          </a:endParaRPr>
        </a:p>
      </dgm:t>
    </dgm:pt>
    <dgm:pt modelId="{3D57AED9-CD88-415B-9DF7-1D8B20C78709}" type="parTrans" cxnId="{27AF36F8-E510-4197-ACC9-4CE197111579}">
      <dgm:prSet/>
      <dgm:spPr/>
      <dgm:t>
        <a:bodyPr/>
        <a:lstStyle/>
        <a:p>
          <a:endParaRPr lang="en-US"/>
        </a:p>
      </dgm:t>
    </dgm:pt>
    <dgm:pt modelId="{2A1924BC-5491-4B5E-95DC-E1CB283536E1}" type="sibTrans" cxnId="{27AF36F8-E510-4197-ACC9-4CE197111579}">
      <dgm:prSet/>
      <dgm:spPr/>
      <dgm:t>
        <a:bodyPr/>
        <a:lstStyle/>
        <a:p>
          <a:endParaRPr lang="en-US"/>
        </a:p>
      </dgm:t>
    </dgm:pt>
    <dgm:pt modelId="{EDAA4044-E7D3-4B7F-B002-4534C5BE7F53}">
      <dgm:prSet custT="1"/>
      <dgm:spPr>
        <a:xfrm>
          <a:off x="2216507" y="2623774"/>
          <a:ext cx="1900940" cy="1621498"/>
        </a:xfrm>
        <a:prstGeom prst="rect">
          <a:avLst/>
        </a:prstGeom>
        <a:noFill/>
        <a:ln>
          <a:noFill/>
        </a:ln>
        <a:effectLst/>
      </dgm:spPr>
      <dgm:t>
        <a:bodyPr/>
        <a:lstStyle/>
        <a:p>
          <a:pPr>
            <a:lnSpc>
              <a:spcPct val="100000"/>
            </a:lnSpc>
            <a:buNone/>
            <a:defRPr cap="all"/>
          </a:pPr>
          <a:r>
            <a:rPr lang="hi-IN" sz="3600" cap="all" dirty="0">
              <a:solidFill>
                <a:srgbClr val="000000">
                  <a:hueOff val="0"/>
                  <a:satOff val="0"/>
                  <a:lumOff val="0"/>
                  <a:alphaOff val="0"/>
                </a:srgbClr>
              </a:solidFill>
              <a:latin typeface="Arial" panose="020B0604020202020204" pitchFamily="34" charset="0"/>
              <a:ea typeface="+mn-ea"/>
            </a:rPr>
            <a:t>स्थानीय आपदा प्रबंधन योजनाओं का विकास</a:t>
          </a:r>
          <a:endParaRPr lang="en-US" sz="3600" cap="all" dirty="0">
            <a:solidFill>
              <a:srgbClr val="000000">
                <a:hueOff val="0"/>
                <a:satOff val="0"/>
                <a:lumOff val="0"/>
                <a:alphaOff val="0"/>
              </a:srgbClr>
            </a:solidFill>
            <a:latin typeface="Arial" panose="020B0604020202020204" pitchFamily="34" charset="0"/>
            <a:ea typeface="+mn-ea"/>
            <a:cs typeface="Arial" panose="020B0604020202020204" pitchFamily="34" charset="0"/>
          </a:endParaRPr>
        </a:p>
      </dgm:t>
    </dgm:pt>
    <dgm:pt modelId="{13283CBA-EBE0-4E3E-BFA7-0B6A6E64330A}" type="parTrans" cxnId="{21980F8B-2B63-414F-B136-DBF150B8AD24}">
      <dgm:prSet/>
      <dgm:spPr/>
      <dgm:t>
        <a:bodyPr/>
        <a:lstStyle/>
        <a:p>
          <a:endParaRPr lang="en-US"/>
        </a:p>
      </dgm:t>
    </dgm:pt>
    <dgm:pt modelId="{DB749479-21E7-4F49-8B11-D4CC614D5425}" type="sibTrans" cxnId="{21980F8B-2B63-414F-B136-DBF150B8AD24}">
      <dgm:prSet/>
      <dgm:spPr/>
      <dgm:t>
        <a:bodyPr/>
        <a:lstStyle/>
        <a:p>
          <a:endParaRPr lang="en-US"/>
        </a:p>
      </dgm:t>
    </dgm:pt>
    <dgm:pt modelId="{0818984B-C23B-4655-A36B-2C285117213F}">
      <dgm:prSet custT="1"/>
      <dgm:spPr>
        <a:xfrm>
          <a:off x="4430909" y="2623774"/>
          <a:ext cx="1900940" cy="1621498"/>
        </a:xfrm>
        <a:prstGeom prst="rect">
          <a:avLst/>
        </a:prstGeom>
        <a:noFill/>
        <a:ln>
          <a:noFill/>
        </a:ln>
        <a:effectLst/>
      </dgm:spPr>
      <dgm:t>
        <a:bodyPr/>
        <a:lstStyle/>
        <a:p>
          <a:pPr>
            <a:lnSpc>
              <a:spcPct val="100000"/>
            </a:lnSpc>
            <a:buNone/>
            <a:defRPr cap="all"/>
          </a:pPr>
          <a:r>
            <a:rPr lang="hi-IN" sz="3600" cap="all" dirty="0">
              <a:solidFill>
                <a:srgbClr val="000000">
                  <a:hueOff val="0"/>
                  <a:satOff val="0"/>
                  <a:lumOff val="0"/>
                  <a:alphaOff val="0"/>
                </a:srgbClr>
              </a:solidFill>
              <a:latin typeface="Arial" panose="020B0604020202020204" pitchFamily="34" charset="0"/>
              <a:ea typeface="+mn-ea"/>
            </a:rPr>
            <a:t>उदाहरण: बाढ़ और चक्रवात की तैयारी में सामुदायिक भागीदारी</a:t>
          </a:r>
          <a:endParaRPr lang="en-US" sz="3600" cap="all" dirty="0">
            <a:solidFill>
              <a:srgbClr val="000000">
                <a:hueOff val="0"/>
                <a:satOff val="0"/>
                <a:lumOff val="0"/>
                <a:alphaOff val="0"/>
              </a:srgbClr>
            </a:solidFill>
            <a:latin typeface="Arial" panose="020B0604020202020204" pitchFamily="34" charset="0"/>
            <a:ea typeface="+mn-ea"/>
            <a:cs typeface="Arial" panose="020B0604020202020204" pitchFamily="34" charset="0"/>
          </a:endParaRPr>
        </a:p>
      </dgm:t>
    </dgm:pt>
    <dgm:pt modelId="{8B82B1C1-88BF-4B84-A725-9A091848AC5B}" type="parTrans" cxnId="{2BBE4AA9-24D8-4157-B097-2DE093F0CA42}">
      <dgm:prSet/>
      <dgm:spPr/>
      <dgm:t>
        <a:bodyPr/>
        <a:lstStyle/>
        <a:p>
          <a:endParaRPr lang="en-US"/>
        </a:p>
      </dgm:t>
    </dgm:pt>
    <dgm:pt modelId="{7B7A8583-088A-48FB-803C-FAD880B2EFA1}" type="sibTrans" cxnId="{2BBE4AA9-24D8-4157-B097-2DE093F0CA42}">
      <dgm:prSet/>
      <dgm:spPr/>
      <dgm:t>
        <a:bodyPr/>
        <a:lstStyle/>
        <a:p>
          <a:endParaRPr lang="en-US"/>
        </a:p>
      </dgm:t>
    </dgm:pt>
    <dgm:pt modelId="{20A3AB72-BF64-41A9-BA1F-77E644702053}" type="pres">
      <dgm:prSet presAssocID="{3DDB2319-3FD9-4043-8239-20CF636C78E1}" presName="root" presStyleCnt="0">
        <dgm:presLayoutVars>
          <dgm:dir/>
          <dgm:resizeHandles val="exact"/>
        </dgm:presLayoutVars>
      </dgm:prSet>
      <dgm:spPr/>
    </dgm:pt>
    <dgm:pt modelId="{4A70650E-2A4C-48FE-A323-219F07E11404}" type="pres">
      <dgm:prSet presAssocID="{8864D121-41B5-4BC6-A2F7-7541B29D809C}" presName="compNode" presStyleCnt="0"/>
      <dgm:spPr/>
    </dgm:pt>
    <dgm:pt modelId="{402143DE-CF85-4B7F-B038-6BE22AFC0154}" type="pres">
      <dgm:prSet presAssocID="{8864D121-41B5-4BC6-A2F7-7541B29D809C}" presName="iconBgRect" presStyleLbl="bgShp" presStyleIdx="0" presStyleCnt="3"/>
      <dgm:spPr>
        <a:xfrm>
          <a:off x="406255" y="1190805"/>
          <a:ext cx="1092638" cy="1092638"/>
        </a:xfrm>
        <a:prstGeom prst="ellipse">
          <a:avLst/>
        </a:prstGeom>
        <a:solidFill>
          <a:schemeClr val="accent6">
            <a:lumMod val="75000"/>
          </a:schemeClr>
        </a:solidFill>
        <a:ln>
          <a:noFill/>
        </a:ln>
        <a:effectLst/>
      </dgm:spPr>
    </dgm:pt>
    <dgm:pt modelId="{C2C727AD-FC72-4F99-AB0A-EB2A5F5E301C}" type="pres">
      <dgm:prSet presAssocID="{8864D121-41B5-4BC6-A2F7-7541B29D809C}" presName="iconRect" presStyleLbl="node1" presStyleIdx="0" presStyleCnt="3"/>
      <dgm:spPr>
        <a:xfrm>
          <a:off x="639113" y="1423663"/>
          <a:ext cx="626923" cy="626923"/>
        </a:xfrm>
        <a:prstGeom prst="rect">
          <a:avLst/>
        </a:prstGeom>
        <a:blipFill>
          <a:blip xmlns:r="http://schemas.openxmlformats.org/officeDocument/2006/relationships" r:embed="rId1">
            <a:extLst>
              <a:ext uri="{28A0092B-C50C-407E-A947-70E740481C1C}">
                <a14:useLocalDpi xmlns:a14="http://schemas.microsoft.com/office/drawing/2010/main" val="0"/>
              </a:ext>
              <a:ext uri="{96DAC541-7B7A-43D3-8B79-37D633B846F1}">
                <asvg:svgBlip xmlns:asvg="http://schemas.microsoft.com/office/drawing/2016/SVG/main" r:embed="rId2"/>
              </a:ext>
            </a:extLst>
          </a:blip>
          <a:stretch>
            <a:fillRect/>
          </a:stretch>
        </a:blipFill>
        <a:ln w="12700" cap="flat" cmpd="sng" algn="ctr">
          <a:noFill/>
          <a:prstDash val="solid"/>
          <a:miter lim="800000"/>
        </a:ln>
        <a:effectLst/>
      </dgm:spPr>
      <dgm:extLst>
        <a:ext uri="{E40237B7-FDA0-4F09-8148-C483321AD2D9}">
          <dgm14:cNvPr xmlns:dgm14="http://schemas.microsoft.com/office/drawing/2010/diagram" id="0" name="" descr="Group"/>
        </a:ext>
      </dgm:extLst>
    </dgm:pt>
    <dgm:pt modelId="{FFDFF5DE-16D5-4CDE-892A-5B80C3049381}" type="pres">
      <dgm:prSet presAssocID="{8864D121-41B5-4BC6-A2F7-7541B29D809C}" presName="spaceRect" presStyleCnt="0"/>
      <dgm:spPr/>
    </dgm:pt>
    <dgm:pt modelId="{7121B7E6-0BF6-4437-B6FF-05F5C3601C62}" type="pres">
      <dgm:prSet presAssocID="{8864D121-41B5-4BC6-A2F7-7541B29D809C}" presName="textRect" presStyleLbl="revTx" presStyleIdx="0" presStyleCnt="3" custScaleX="106126">
        <dgm:presLayoutVars>
          <dgm:chMax val="1"/>
          <dgm:chPref val="1"/>
        </dgm:presLayoutVars>
      </dgm:prSet>
      <dgm:spPr/>
    </dgm:pt>
    <dgm:pt modelId="{95767E2F-A318-4CBB-ACA3-AEC07ED3178D}" type="pres">
      <dgm:prSet presAssocID="{2A1924BC-5491-4B5E-95DC-E1CB283536E1}" presName="sibTrans" presStyleCnt="0"/>
      <dgm:spPr/>
    </dgm:pt>
    <dgm:pt modelId="{D41D50E3-5BEF-4EF0-B357-AA11684D229C}" type="pres">
      <dgm:prSet presAssocID="{EDAA4044-E7D3-4B7F-B002-4534C5BE7F53}" presName="compNode" presStyleCnt="0"/>
      <dgm:spPr/>
    </dgm:pt>
    <dgm:pt modelId="{03FB0BEE-83CC-45D1-9CC9-8A341061B064}" type="pres">
      <dgm:prSet presAssocID="{EDAA4044-E7D3-4B7F-B002-4534C5BE7F53}" presName="iconBgRect" presStyleLbl="bgShp" presStyleIdx="1" presStyleCnt="3"/>
      <dgm:spPr>
        <a:xfrm>
          <a:off x="2620658" y="1190805"/>
          <a:ext cx="1092638" cy="1092638"/>
        </a:xfrm>
        <a:prstGeom prst="ellipse">
          <a:avLst/>
        </a:prstGeom>
        <a:solidFill>
          <a:schemeClr val="accent6">
            <a:lumMod val="75000"/>
          </a:schemeClr>
        </a:solidFill>
        <a:ln>
          <a:noFill/>
        </a:ln>
        <a:effectLst/>
      </dgm:spPr>
    </dgm:pt>
    <dgm:pt modelId="{632D7C40-9F47-4328-9F4B-D0ADC1DC5EB9}" type="pres">
      <dgm:prSet presAssocID="{EDAA4044-E7D3-4B7F-B002-4534C5BE7F53}" presName="iconRect" presStyleLbl="node1" presStyleIdx="1" presStyleCnt="3"/>
      <dgm:spPr>
        <a:xfrm>
          <a:off x="2853515" y="1423663"/>
          <a:ext cx="626923" cy="626923"/>
        </a:xfrm>
        <a:prstGeom prst="rect">
          <a:avLst/>
        </a:prstGeom>
        <a:blipFill>
          <a:blip xmlns:r="http://schemas.openxmlformats.org/officeDocument/2006/relationships" r:embed="rId3">
            <a:extLst>
              <a:ext uri="{28A0092B-C50C-407E-A947-70E740481C1C}">
                <a14:useLocalDpi xmlns:a14="http://schemas.microsoft.com/office/drawing/2010/main" val="0"/>
              </a:ext>
              <a:ext uri="{96DAC541-7B7A-43D3-8B79-37D633B846F1}">
                <asvg:svgBlip xmlns:asvg="http://schemas.microsoft.com/office/drawing/2016/SVG/main" r:embed="rId4"/>
              </a:ext>
            </a:extLst>
          </a:blip>
          <a:stretch>
            <a:fillRect/>
          </a:stretch>
        </a:blipFill>
        <a:ln w="12700" cap="flat" cmpd="sng" algn="ctr">
          <a:noFill/>
          <a:prstDash val="solid"/>
          <a:miter lim="800000"/>
        </a:ln>
        <a:effectLst/>
      </dgm:spPr>
      <dgm:extLst>
        <a:ext uri="{E40237B7-FDA0-4F09-8148-C483321AD2D9}">
          <dgm14:cNvPr xmlns:dgm14="http://schemas.microsoft.com/office/drawing/2010/diagram" id="0" name="" descr="Lightning"/>
        </a:ext>
      </dgm:extLst>
    </dgm:pt>
    <dgm:pt modelId="{9E297406-D090-48E9-99E7-BEC0ADC816B6}" type="pres">
      <dgm:prSet presAssocID="{EDAA4044-E7D3-4B7F-B002-4534C5BE7F53}" presName="spaceRect" presStyleCnt="0"/>
      <dgm:spPr/>
    </dgm:pt>
    <dgm:pt modelId="{1AFB2A63-B174-472C-B8F5-BE66D0C7DB05}" type="pres">
      <dgm:prSet presAssocID="{EDAA4044-E7D3-4B7F-B002-4534C5BE7F53}" presName="textRect" presStyleLbl="revTx" presStyleIdx="1" presStyleCnt="3" custScaleX="106126">
        <dgm:presLayoutVars>
          <dgm:chMax val="1"/>
          <dgm:chPref val="1"/>
        </dgm:presLayoutVars>
      </dgm:prSet>
      <dgm:spPr/>
    </dgm:pt>
    <dgm:pt modelId="{A3A5D09F-7141-4C89-901A-76EBDEA2F775}" type="pres">
      <dgm:prSet presAssocID="{DB749479-21E7-4F49-8B11-D4CC614D5425}" presName="sibTrans" presStyleCnt="0"/>
      <dgm:spPr/>
    </dgm:pt>
    <dgm:pt modelId="{03F4A224-BD35-43E1-970E-35F308553A37}" type="pres">
      <dgm:prSet presAssocID="{0818984B-C23B-4655-A36B-2C285117213F}" presName="compNode" presStyleCnt="0"/>
      <dgm:spPr/>
    </dgm:pt>
    <dgm:pt modelId="{E08F326D-A078-4204-BD60-9538124905E1}" type="pres">
      <dgm:prSet presAssocID="{0818984B-C23B-4655-A36B-2C285117213F}" presName="iconBgRect" presStyleLbl="bgShp" presStyleIdx="2" presStyleCnt="3"/>
      <dgm:spPr>
        <a:xfrm>
          <a:off x="4835060" y="1190805"/>
          <a:ext cx="1092638" cy="1092638"/>
        </a:xfrm>
        <a:prstGeom prst="ellipse">
          <a:avLst/>
        </a:prstGeom>
        <a:solidFill>
          <a:schemeClr val="accent6">
            <a:lumMod val="75000"/>
          </a:schemeClr>
        </a:solidFill>
        <a:ln>
          <a:noFill/>
        </a:ln>
        <a:effectLst/>
      </dgm:spPr>
    </dgm:pt>
    <dgm:pt modelId="{88FBEC79-DE26-4750-AB85-948D4A67CA61}" type="pres">
      <dgm:prSet presAssocID="{0818984B-C23B-4655-A36B-2C285117213F}" presName="iconRect" presStyleLbl="node1" presStyleIdx="2" presStyleCnt="3"/>
      <dgm:spPr>
        <a:xfrm>
          <a:off x="5067918" y="1423663"/>
          <a:ext cx="626923" cy="626923"/>
        </a:xfrm>
        <a:prstGeom prst="rect">
          <a:avLst/>
        </a:prstGeom>
        <a:blipFill>
          <a:blip xmlns:r="http://schemas.openxmlformats.org/officeDocument/2006/relationships" r:embed="rId5">
            <a:extLst>
              <a:ext uri="{28A0092B-C50C-407E-A947-70E740481C1C}">
                <a14:useLocalDpi xmlns:a14="http://schemas.microsoft.com/office/drawing/2010/main" val="0"/>
              </a:ext>
              <a:ext uri="{96DAC541-7B7A-43D3-8B79-37D633B846F1}">
                <asvg:svgBlip xmlns:asvg="http://schemas.microsoft.com/office/drawing/2016/SVG/main" r:embed="rId6"/>
              </a:ext>
            </a:extLst>
          </a:blip>
          <a:stretch>
            <a:fillRect/>
          </a:stretch>
        </a:blipFill>
        <a:ln w="12700" cap="flat" cmpd="sng" algn="ctr">
          <a:noFill/>
          <a:prstDash val="solid"/>
          <a:miter lim="800000"/>
        </a:ln>
        <a:effectLst/>
      </dgm:spPr>
      <dgm:extLst>
        <a:ext uri="{E40237B7-FDA0-4F09-8148-C483321AD2D9}">
          <dgm14:cNvPr xmlns:dgm14="http://schemas.microsoft.com/office/drawing/2010/diagram" id="0" name="" descr="Rainy scene"/>
        </a:ext>
      </dgm:extLst>
    </dgm:pt>
    <dgm:pt modelId="{FE7B540E-2207-434A-B7E5-F09C33B83D1A}" type="pres">
      <dgm:prSet presAssocID="{0818984B-C23B-4655-A36B-2C285117213F}" presName="spaceRect" presStyleCnt="0"/>
      <dgm:spPr/>
    </dgm:pt>
    <dgm:pt modelId="{BFBA5E12-A6D9-4923-90AC-F7C2D5ED4F79}" type="pres">
      <dgm:prSet presAssocID="{0818984B-C23B-4655-A36B-2C285117213F}" presName="textRect" presStyleLbl="revTx" presStyleIdx="2" presStyleCnt="3" custScaleX="106126">
        <dgm:presLayoutVars>
          <dgm:chMax val="1"/>
          <dgm:chPref val="1"/>
        </dgm:presLayoutVars>
      </dgm:prSet>
      <dgm:spPr/>
    </dgm:pt>
  </dgm:ptLst>
  <dgm:cxnLst>
    <dgm:cxn modelId="{B277B36C-AACD-4B27-A248-BB9087DD1793}" type="presOf" srcId="{8864D121-41B5-4BC6-A2F7-7541B29D809C}" destId="{7121B7E6-0BF6-4437-B6FF-05F5C3601C62}" srcOrd="0" destOrd="0" presId="urn:microsoft.com/office/officeart/2018/5/layout/IconCircleLabelList"/>
    <dgm:cxn modelId="{3DD6E86C-AB95-4512-9BC0-2FB0AAE87107}" type="presOf" srcId="{0818984B-C23B-4655-A36B-2C285117213F}" destId="{BFBA5E12-A6D9-4923-90AC-F7C2D5ED4F79}" srcOrd="0" destOrd="0" presId="urn:microsoft.com/office/officeart/2018/5/layout/IconCircleLabelList"/>
    <dgm:cxn modelId="{1158897B-29FA-400B-A6AA-8042B747719A}" type="presOf" srcId="{3DDB2319-3FD9-4043-8239-20CF636C78E1}" destId="{20A3AB72-BF64-41A9-BA1F-77E644702053}" srcOrd="0" destOrd="0" presId="urn:microsoft.com/office/officeart/2018/5/layout/IconCircleLabelList"/>
    <dgm:cxn modelId="{21980F8B-2B63-414F-B136-DBF150B8AD24}" srcId="{3DDB2319-3FD9-4043-8239-20CF636C78E1}" destId="{EDAA4044-E7D3-4B7F-B002-4534C5BE7F53}" srcOrd="1" destOrd="0" parTransId="{13283CBA-EBE0-4E3E-BFA7-0B6A6E64330A}" sibTransId="{DB749479-21E7-4F49-8B11-D4CC614D5425}"/>
    <dgm:cxn modelId="{2BBE4AA9-24D8-4157-B097-2DE093F0CA42}" srcId="{3DDB2319-3FD9-4043-8239-20CF636C78E1}" destId="{0818984B-C23B-4655-A36B-2C285117213F}" srcOrd="2" destOrd="0" parTransId="{8B82B1C1-88BF-4B84-A725-9A091848AC5B}" sibTransId="{7B7A8583-088A-48FB-803C-FAD880B2EFA1}"/>
    <dgm:cxn modelId="{400BC6F6-9DCC-4A6A-8E33-15850BAA2425}" type="presOf" srcId="{EDAA4044-E7D3-4B7F-B002-4534C5BE7F53}" destId="{1AFB2A63-B174-472C-B8F5-BE66D0C7DB05}" srcOrd="0" destOrd="0" presId="urn:microsoft.com/office/officeart/2018/5/layout/IconCircleLabelList"/>
    <dgm:cxn modelId="{27AF36F8-E510-4197-ACC9-4CE197111579}" srcId="{3DDB2319-3FD9-4043-8239-20CF636C78E1}" destId="{8864D121-41B5-4BC6-A2F7-7541B29D809C}" srcOrd="0" destOrd="0" parTransId="{3D57AED9-CD88-415B-9DF7-1D8B20C78709}" sibTransId="{2A1924BC-5491-4B5E-95DC-E1CB283536E1}"/>
    <dgm:cxn modelId="{EC5BCE05-19CF-411D-A985-1DEF453635F1}" type="presParOf" srcId="{20A3AB72-BF64-41A9-BA1F-77E644702053}" destId="{4A70650E-2A4C-48FE-A323-219F07E11404}" srcOrd="0" destOrd="0" presId="urn:microsoft.com/office/officeart/2018/5/layout/IconCircleLabelList"/>
    <dgm:cxn modelId="{121E841A-316E-4EEB-B221-A711BCE3DD54}" type="presParOf" srcId="{4A70650E-2A4C-48FE-A323-219F07E11404}" destId="{402143DE-CF85-4B7F-B038-6BE22AFC0154}" srcOrd="0" destOrd="0" presId="urn:microsoft.com/office/officeart/2018/5/layout/IconCircleLabelList"/>
    <dgm:cxn modelId="{379A5D8F-B061-4FA9-8BB7-FA96DE25CFBD}" type="presParOf" srcId="{4A70650E-2A4C-48FE-A323-219F07E11404}" destId="{C2C727AD-FC72-4F99-AB0A-EB2A5F5E301C}" srcOrd="1" destOrd="0" presId="urn:microsoft.com/office/officeart/2018/5/layout/IconCircleLabelList"/>
    <dgm:cxn modelId="{CCD5D7B3-5295-41D4-92FB-0F3E11490CFC}" type="presParOf" srcId="{4A70650E-2A4C-48FE-A323-219F07E11404}" destId="{FFDFF5DE-16D5-4CDE-892A-5B80C3049381}" srcOrd="2" destOrd="0" presId="urn:microsoft.com/office/officeart/2018/5/layout/IconCircleLabelList"/>
    <dgm:cxn modelId="{41CAA8A2-59E5-423E-A3A7-7F782628AA38}" type="presParOf" srcId="{4A70650E-2A4C-48FE-A323-219F07E11404}" destId="{7121B7E6-0BF6-4437-B6FF-05F5C3601C62}" srcOrd="3" destOrd="0" presId="urn:microsoft.com/office/officeart/2018/5/layout/IconCircleLabelList"/>
    <dgm:cxn modelId="{858EF462-B8B8-4504-A259-3B832E2736A4}" type="presParOf" srcId="{20A3AB72-BF64-41A9-BA1F-77E644702053}" destId="{95767E2F-A318-4CBB-ACA3-AEC07ED3178D}" srcOrd="1" destOrd="0" presId="urn:microsoft.com/office/officeart/2018/5/layout/IconCircleLabelList"/>
    <dgm:cxn modelId="{B5647E42-8225-4149-AA4F-C7F24442AFCF}" type="presParOf" srcId="{20A3AB72-BF64-41A9-BA1F-77E644702053}" destId="{D41D50E3-5BEF-4EF0-B357-AA11684D229C}" srcOrd="2" destOrd="0" presId="urn:microsoft.com/office/officeart/2018/5/layout/IconCircleLabelList"/>
    <dgm:cxn modelId="{0DCC0A99-83FB-43D0-8B16-F1B3C88157F4}" type="presParOf" srcId="{D41D50E3-5BEF-4EF0-B357-AA11684D229C}" destId="{03FB0BEE-83CC-45D1-9CC9-8A341061B064}" srcOrd="0" destOrd="0" presId="urn:microsoft.com/office/officeart/2018/5/layout/IconCircleLabelList"/>
    <dgm:cxn modelId="{ED9FB661-C924-4023-A998-030FABCEB014}" type="presParOf" srcId="{D41D50E3-5BEF-4EF0-B357-AA11684D229C}" destId="{632D7C40-9F47-4328-9F4B-D0ADC1DC5EB9}" srcOrd="1" destOrd="0" presId="urn:microsoft.com/office/officeart/2018/5/layout/IconCircleLabelList"/>
    <dgm:cxn modelId="{83649BA8-145F-4448-ABC1-0A3802BBC1EA}" type="presParOf" srcId="{D41D50E3-5BEF-4EF0-B357-AA11684D229C}" destId="{9E297406-D090-48E9-99E7-BEC0ADC816B6}" srcOrd="2" destOrd="0" presId="urn:microsoft.com/office/officeart/2018/5/layout/IconCircleLabelList"/>
    <dgm:cxn modelId="{BAB77C0B-7986-4F53-8488-90C4FBE0CBA5}" type="presParOf" srcId="{D41D50E3-5BEF-4EF0-B357-AA11684D229C}" destId="{1AFB2A63-B174-472C-B8F5-BE66D0C7DB05}" srcOrd="3" destOrd="0" presId="urn:microsoft.com/office/officeart/2018/5/layout/IconCircleLabelList"/>
    <dgm:cxn modelId="{E9B5D707-1BE3-4904-8F8D-BB6071130476}" type="presParOf" srcId="{20A3AB72-BF64-41A9-BA1F-77E644702053}" destId="{A3A5D09F-7141-4C89-901A-76EBDEA2F775}" srcOrd="3" destOrd="0" presId="urn:microsoft.com/office/officeart/2018/5/layout/IconCircleLabelList"/>
    <dgm:cxn modelId="{A03ECE7B-9879-4763-86E2-05C115D7F147}" type="presParOf" srcId="{20A3AB72-BF64-41A9-BA1F-77E644702053}" destId="{03F4A224-BD35-43E1-970E-35F308553A37}" srcOrd="4" destOrd="0" presId="urn:microsoft.com/office/officeart/2018/5/layout/IconCircleLabelList"/>
    <dgm:cxn modelId="{BE0F2BDA-A5B8-46D3-B058-5750E6C8421F}" type="presParOf" srcId="{03F4A224-BD35-43E1-970E-35F308553A37}" destId="{E08F326D-A078-4204-BD60-9538124905E1}" srcOrd="0" destOrd="0" presId="urn:microsoft.com/office/officeart/2018/5/layout/IconCircleLabelList"/>
    <dgm:cxn modelId="{C706F01D-4643-4C96-BE02-DF74BB7BB77B}" type="presParOf" srcId="{03F4A224-BD35-43E1-970E-35F308553A37}" destId="{88FBEC79-DE26-4750-AB85-948D4A67CA61}" srcOrd="1" destOrd="0" presId="urn:microsoft.com/office/officeart/2018/5/layout/IconCircleLabelList"/>
    <dgm:cxn modelId="{10781CCB-B3EA-4140-8D72-9BB1F43BBB45}" type="presParOf" srcId="{03F4A224-BD35-43E1-970E-35F308553A37}" destId="{FE7B540E-2207-434A-B7E5-F09C33B83D1A}" srcOrd="2" destOrd="0" presId="urn:microsoft.com/office/officeart/2018/5/layout/IconCircleLabelList"/>
    <dgm:cxn modelId="{BA50E9F3-0459-4EA8-84AA-4D62C2C08076}" type="presParOf" srcId="{03F4A224-BD35-43E1-970E-35F308553A37}" destId="{BFBA5E12-A6D9-4923-90AC-F7C2D5ED4F79}" srcOrd="3" destOrd="0" presId="urn:microsoft.com/office/officeart/2018/5/layout/IconCircleLabelList"/>
  </dgm:cxnLst>
  <dgm:bg/>
  <dgm:whole/>
  <dgm:extLst>
    <a:ext uri="http://schemas.microsoft.com/office/drawing/2008/diagram">
      <dsp:dataModelExt xmlns:dsp="http://schemas.microsoft.com/office/drawing/2008/diagram" relId="rId8" minVer="http://schemas.openxmlformats.org/drawingml/2006/diagram"/>
    </a:ext>
  </dgm:extLst>
</dgm:dataModel>
</file>

<file path=ppt/diagrams/drawing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9BE298A3-D9DB-4D21-B6D5-EA7D5D1A3268}">
      <dsp:nvSpPr>
        <dsp:cNvPr id="0" name=""/>
        <dsp:cNvSpPr/>
      </dsp:nvSpPr>
      <dsp:spPr>
        <a:xfrm rot="16200000">
          <a:off x="-2377164" y="2379180"/>
          <a:ext cx="10000845" cy="5242483"/>
        </a:xfrm>
        <a:prstGeom prst="flowChartManualOperation">
          <a:avLst/>
        </a:prstGeom>
        <a:solidFill>
          <a:schemeClr val="accent5">
            <a:lumMod val="60000"/>
            <a:lumOff val="40000"/>
          </a:schemeClr>
        </a:solidFill>
        <a:ln>
          <a:noFill/>
        </a:ln>
        <a:effectLst>
          <a:outerShdw blurRad="101600" dist="12700" dir="2700000" rotWithShape="0">
            <a:srgbClr val="000000"/>
          </a:outerShdw>
        </a:effectLst>
        <a:scene3d>
          <a:camera prst="orthographicFront"/>
          <a:lightRig rig="flat" dir="t"/>
        </a:scene3d>
        <a:sp3d prstMaterial="plastic">
          <a:bevelT w="120900" h="88900"/>
          <a:bevelB w="88900" h="31750" prst="angle"/>
        </a:sp3d>
      </dsp:spPr>
      <dsp:style>
        <a:lnRef idx="0">
          <a:scrgbClr r="0" g="0" b="0"/>
        </a:lnRef>
        <a:fillRef idx="3">
          <a:scrgbClr r="0" g="0" b="0"/>
        </a:fillRef>
        <a:effectRef idx="2">
          <a:scrgbClr r="0" g="0" b="0"/>
        </a:effectRef>
        <a:fontRef idx="minor">
          <a:schemeClr val="lt1"/>
        </a:fontRef>
      </dsp:style>
      <dsp:txBody>
        <a:bodyPr spcFirstLastPara="0" vert="horz" wrap="square" lIns="279400" tIns="0" rIns="279400" bIns="0" numCol="1" spcCol="1270" anchor="t" anchorCtr="0">
          <a:noAutofit/>
        </a:bodyPr>
        <a:lstStyle/>
        <a:p>
          <a:pPr marL="0" lvl="0" indent="0" algn="l" defTabSz="1955800">
            <a:lnSpc>
              <a:spcPct val="90000"/>
            </a:lnSpc>
            <a:spcBef>
              <a:spcPct val="0"/>
            </a:spcBef>
            <a:spcAft>
              <a:spcPct val="35000"/>
            </a:spcAft>
            <a:buNone/>
          </a:pPr>
          <a:r>
            <a:rPr lang="hi-IN" sz="4400" kern="1200" dirty="0">
              <a:solidFill>
                <a:schemeClr val="accent2">
                  <a:lumMod val="75000"/>
                </a:schemeClr>
              </a:solidFill>
              <a:latin typeface="Open Sans" panose="020B0606030504020204" pitchFamily="34" charset="0"/>
            </a:rPr>
            <a:t>प्रत्यक्ष प्रभाव</a:t>
          </a:r>
          <a:endParaRPr lang="en-IN" sz="4400" kern="1200" dirty="0">
            <a:solidFill>
              <a:schemeClr val="accent2">
                <a:lumMod val="75000"/>
              </a:schemeClr>
            </a:solidFill>
            <a:latin typeface="Open Sans" panose="020B0606030504020204" pitchFamily="34" charset="0"/>
            <a:ea typeface="Open Sans" panose="020B0606030504020204" pitchFamily="34" charset="0"/>
            <a:cs typeface="Open Sans" panose="020B0606030504020204" pitchFamily="34" charset="0"/>
          </a:endParaRPr>
        </a:p>
        <a:p>
          <a:pPr marL="285750" lvl="1" indent="-285750" algn="l" defTabSz="1778000">
            <a:lnSpc>
              <a:spcPct val="90000"/>
            </a:lnSpc>
            <a:spcBef>
              <a:spcPct val="0"/>
            </a:spcBef>
            <a:spcAft>
              <a:spcPct val="15000"/>
            </a:spcAft>
            <a:buChar char="•"/>
          </a:pPr>
          <a:r>
            <a:rPr lang="hi-IN" sz="4000" b="1" kern="1200" dirty="0">
              <a:solidFill>
                <a:schemeClr val="accent2">
                  <a:lumMod val="75000"/>
                </a:schemeClr>
              </a:solidFill>
              <a:latin typeface="Open Sans" panose="020B0606030504020204" pitchFamily="34" charset="0"/>
            </a:rPr>
            <a:t>मानव जीवन।</a:t>
          </a:r>
          <a:endParaRPr lang="en-IN" sz="4000" b="1" kern="1200" dirty="0">
            <a:solidFill>
              <a:schemeClr val="accent2">
                <a:lumMod val="75000"/>
              </a:schemeClr>
            </a:solidFill>
            <a:latin typeface="Open Sans" panose="020B0606030504020204" pitchFamily="34" charset="0"/>
            <a:ea typeface="Open Sans" panose="020B0606030504020204" pitchFamily="34" charset="0"/>
            <a:cs typeface="Open Sans" panose="020B0606030504020204" pitchFamily="34" charset="0"/>
          </a:endParaRPr>
        </a:p>
        <a:p>
          <a:pPr marL="285750" lvl="1" indent="-285750" algn="l" defTabSz="1778000">
            <a:lnSpc>
              <a:spcPct val="90000"/>
            </a:lnSpc>
            <a:spcBef>
              <a:spcPct val="0"/>
            </a:spcBef>
            <a:spcAft>
              <a:spcPct val="15000"/>
            </a:spcAft>
            <a:buChar char="•"/>
          </a:pPr>
          <a:r>
            <a:rPr lang="hi-IN" sz="4000" b="1" kern="1200" dirty="0">
              <a:solidFill>
                <a:schemeClr val="accent2">
                  <a:lumMod val="75000"/>
                </a:schemeClr>
              </a:solidFill>
              <a:latin typeface="Open Sans" panose="020B0606030504020204" pitchFamily="34" charset="0"/>
            </a:rPr>
            <a:t>पशुधन और जानवर।</a:t>
          </a:r>
          <a:endParaRPr lang="en-IN" sz="4000" b="1" kern="1200" dirty="0">
            <a:solidFill>
              <a:schemeClr val="accent2">
                <a:lumMod val="75000"/>
              </a:schemeClr>
            </a:solidFill>
            <a:latin typeface="Open Sans" panose="020B0606030504020204" pitchFamily="34" charset="0"/>
            <a:ea typeface="Open Sans" panose="020B0606030504020204" pitchFamily="34" charset="0"/>
            <a:cs typeface="Open Sans" panose="020B0606030504020204" pitchFamily="34" charset="0"/>
          </a:endParaRPr>
        </a:p>
        <a:p>
          <a:pPr marL="285750" lvl="1" indent="-285750" algn="l" defTabSz="1778000">
            <a:lnSpc>
              <a:spcPct val="90000"/>
            </a:lnSpc>
            <a:spcBef>
              <a:spcPct val="0"/>
            </a:spcBef>
            <a:spcAft>
              <a:spcPct val="15000"/>
            </a:spcAft>
            <a:buChar char="•"/>
          </a:pPr>
          <a:r>
            <a:rPr lang="hi-IN" sz="4000" b="1" kern="1200" dirty="0">
              <a:solidFill>
                <a:schemeClr val="accent2">
                  <a:lumMod val="75000"/>
                </a:schemeClr>
              </a:solidFill>
              <a:latin typeface="Open Sans" panose="020B0606030504020204" pitchFamily="34" charset="0"/>
            </a:rPr>
            <a:t>निजी संपत्ति।</a:t>
          </a:r>
          <a:endParaRPr lang="en-IN" sz="4000" b="1" kern="1200" dirty="0">
            <a:solidFill>
              <a:schemeClr val="accent2">
                <a:lumMod val="75000"/>
              </a:schemeClr>
            </a:solidFill>
            <a:latin typeface="Open Sans" panose="020B0606030504020204" pitchFamily="34" charset="0"/>
            <a:ea typeface="Open Sans" panose="020B0606030504020204" pitchFamily="34" charset="0"/>
            <a:cs typeface="Open Sans" panose="020B0606030504020204" pitchFamily="34" charset="0"/>
          </a:endParaRPr>
        </a:p>
        <a:p>
          <a:pPr marL="285750" lvl="1" indent="-285750" algn="l" defTabSz="1778000">
            <a:lnSpc>
              <a:spcPct val="90000"/>
            </a:lnSpc>
            <a:spcBef>
              <a:spcPct val="0"/>
            </a:spcBef>
            <a:spcAft>
              <a:spcPct val="15000"/>
            </a:spcAft>
            <a:buChar char="•"/>
          </a:pPr>
          <a:r>
            <a:rPr lang="hi-IN" sz="4000" b="1" kern="1200" dirty="0">
              <a:solidFill>
                <a:schemeClr val="accent2">
                  <a:lumMod val="75000"/>
                </a:schemeClr>
              </a:solidFill>
              <a:latin typeface="Open Sans" panose="020B0606030504020204" pitchFamily="34" charset="0"/>
            </a:rPr>
            <a:t>इन्फ्रास्ट्रक्चर।</a:t>
          </a:r>
          <a:endParaRPr lang="en-IN" sz="4000" b="1" kern="1200" dirty="0">
            <a:solidFill>
              <a:schemeClr val="accent2">
                <a:lumMod val="75000"/>
              </a:schemeClr>
            </a:solidFill>
            <a:latin typeface="Open Sans" panose="020B0606030504020204" pitchFamily="34" charset="0"/>
            <a:ea typeface="Open Sans" panose="020B0606030504020204" pitchFamily="34" charset="0"/>
            <a:cs typeface="Open Sans" panose="020B0606030504020204" pitchFamily="34" charset="0"/>
          </a:endParaRPr>
        </a:p>
        <a:p>
          <a:pPr marL="285750" lvl="1" indent="-285750" algn="l" defTabSz="1778000">
            <a:lnSpc>
              <a:spcPct val="90000"/>
            </a:lnSpc>
            <a:spcBef>
              <a:spcPct val="0"/>
            </a:spcBef>
            <a:spcAft>
              <a:spcPct val="15000"/>
            </a:spcAft>
            <a:buChar char="•"/>
          </a:pPr>
          <a:r>
            <a:rPr lang="hi-IN" sz="4000" b="1" kern="1200" dirty="0">
              <a:solidFill>
                <a:schemeClr val="accent2">
                  <a:lumMod val="75000"/>
                </a:schemeClr>
              </a:solidFill>
              <a:latin typeface="Open Sans" panose="020B0606030504020204" pitchFamily="34" charset="0"/>
            </a:rPr>
            <a:t>संयोगिता।</a:t>
          </a:r>
          <a:endParaRPr lang="en-IN" sz="4000" b="1" kern="1200" dirty="0">
            <a:solidFill>
              <a:schemeClr val="accent2">
                <a:lumMod val="75000"/>
              </a:schemeClr>
            </a:solidFill>
            <a:latin typeface="Open Sans" panose="020B0606030504020204" pitchFamily="34" charset="0"/>
            <a:ea typeface="Open Sans" panose="020B0606030504020204" pitchFamily="34" charset="0"/>
            <a:cs typeface="Open Sans" panose="020B0606030504020204" pitchFamily="34" charset="0"/>
          </a:endParaRPr>
        </a:p>
        <a:p>
          <a:pPr marL="285750" lvl="1" indent="-285750" algn="l" defTabSz="1778000">
            <a:lnSpc>
              <a:spcPct val="90000"/>
            </a:lnSpc>
            <a:spcBef>
              <a:spcPct val="0"/>
            </a:spcBef>
            <a:spcAft>
              <a:spcPct val="15000"/>
            </a:spcAft>
            <a:buChar char="•"/>
          </a:pPr>
          <a:r>
            <a:rPr lang="hi-IN" sz="4000" b="1" kern="1200" dirty="0">
              <a:solidFill>
                <a:schemeClr val="accent2">
                  <a:lumMod val="75000"/>
                </a:schemeClr>
              </a:solidFill>
              <a:latin typeface="Open Sans" panose="020B0606030504020204" pitchFamily="34" charset="0"/>
            </a:rPr>
            <a:t>स्वास्थ्य</a:t>
          </a:r>
          <a:endParaRPr lang="en-IN" sz="4000" b="1" kern="1200" dirty="0">
            <a:solidFill>
              <a:schemeClr val="accent2">
                <a:lumMod val="75000"/>
              </a:schemeClr>
            </a:solidFill>
            <a:latin typeface="Open Sans" panose="020B0606030504020204" pitchFamily="34" charset="0"/>
            <a:ea typeface="Open Sans" panose="020B0606030504020204" pitchFamily="34" charset="0"/>
            <a:cs typeface="Open Sans" panose="020B0606030504020204" pitchFamily="34" charset="0"/>
          </a:endParaRPr>
        </a:p>
        <a:p>
          <a:pPr marL="285750" lvl="1" indent="-285750" algn="l" defTabSz="1778000">
            <a:lnSpc>
              <a:spcPct val="90000"/>
            </a:lnSpc>
            <a:spcBef>
              <a:spcPct val="0"/>
            </a:spcBef>
            <a:spcAft>
              <a:spcPct val="15000"/>
            </a:spcAft>
            <a:buChar char="•"/>
          </a:pPr>
          <a:endParaRPr lang="en-IN" sz="4000" b="1" kern="1200" dirty="0">
            <a:solidFill>
              <a:schemeClr val="accent2">
                <a:lumMod val="75000"/>
              </a:schemeClr>
            </a:solidFill>
            <a:latin typeface="Open Sans" panose="020B0606030504020204" pitchFamily="34" charset="0"/>
            <a:ea typeface="Open Sans" panose="020B0606030504020204" pitchFamily="34" charset="0"/>
            <a:cs typeface="Open Sans" panose="020B0606030504020204" pitchFamily="34" charset="0"/>
          </a:endParaRPr>
        </a:p>
      </dsp:txBody>
      <dsp:txXfrm rot="5400000">
        <a:off x="2017" y="2000168"/>
        <a:ext cx="5242483" cy="6000507"/>
      </dsp:txXfrm>
    </dsp:sp>
    <dsp:sp modelId="{BC003F65-790C-4949-A69D-27CC1127CB43}">
      <dsp:nvSpPr>
        <dsp:cNvPr id="0" name=""/>
        <dsp:cNvSpPr/>
      </dsp:nvSpPr>
      <dsp:spPr>
        <a:xfrm rot="16200000">
          <a:off x="3258506" y="2379180"/>
          <a:ext cx="10000845" cy="5242483"/>
        </a:xfrm>
        <a:prstGeom prst="flowChartManualOperation">
          <a:avLst/>
        </a:prstGeom>
        <a:solidFill>
          <a:schemeClr val="accent6">
            <a:lumMod val="20000"/>
            <a:lumOff val="80000"/>
          </a:schemeClr>
        </a:solidFill>
        <a:ln>
          <a:noFill/>
        </a:ln>
        <a:effectLst>
          <a:outerShdw blurRad="101600" dist="12700" dir="2700000" rotWithShape="0">
            <a:srgbClr val="000000"/>
          </a:outerShdw>
        </a:effectLst>
        <a:scene3d>
          <a:camera prst="orthographicFront"/>
          <a:lightRig rig="flat" dir="t"/>
        </a:scene3d>
        <a:sp3d prstMaterial="plastic">
          <a:bevelT w="120900" h="88900"/>
          <a:bevelB w="88900" h="31750" prst="angle"/>
        </a:sp3d>
      </dsp:spPr>
      <dsp:style>
        <a:lnRef idx="0">
          <a:scrgbClr r="0" g="0" b="0"/>
        </a:lnRef>
        <a:fillRef idx="3">
          <a:scrgbClr r="0" g="0" b="0"/>
        </a:fillRef>
        <a:effectRef idx="2">
          <a:scrgbClr r="0" g="0" b="0"/>
        </a:effectRef>
        <a:fontRef idx="minor">
          <a:schemeClr val="lt1"/>
        </a:fontRef>
      </dsp:style>
      <dsp:txBody>
        <a:bodyPr spcFirstLastPara="0" vert="horz" wrap="square" lIns="254000" tIns="0" rIns="254000" bIns="0" numCol="1" spcCol="1270" anchor="t" anchorCtr="0">
          <a:noAutofit/>
        </a:bodyPr>
        <a:lstStyle/>
        <a:p>
          <a:pPr marL="0" lvl="0" indent="0" algn="l" defTabSz="1778000">
            <a:lnSpc>
              <a:spcPct val="90000"/>
            </a:lnSpc>
            <a:spcBef>
              <a:spcPct val="0"/>
            </a:spcBef>
            <a:spcAft>
              <a:spcPct val="35000"/>
            </a:spcAft>
            <a:buNone/>
          </a:pPr>
          <a:r>
            <a:rPr lang="hi-IN" sz="4000" kern="1200" dirty="0">
              <a:solidFill>
                <a:schemeClr val="accent6">
                  <a:lumMod val="50000"/>
                </a:schemeClr>
              </a:solidFill>
              <a:latin typeface="Open Sans" panose="020B0606030504020204" pitchFamily="34" charset="0"/>
            </a:rPr>
            <a:t>अप्रत्यक्ष प्रभाव</a:t>
          </a:r>
          <a:endParaRPr lang="en-IN" sz="4000" kern="1200" dirty="0">
            <a:solidFill>
              <a:schemeClr val="accent6">
                <a:lumMod val="50000"/>
              </a:schemeClr>
            </a:solidFill>
            <a:latin typeface="Open Sans" panose="020B0606030504020204" pitchFamily="34" charset="0"/>
            <a:ea typeface="Open Sans" panose="020B0606030504020204" pitchFamily="34" charset="0"/>
            <a:cs typeface="Open Sans" panose="020B0606030504020204" pitchFamily="34" charset="0"/>
          </a:endParaRPr>
        </a:p>
        <a:p>
          <a:pPr marL="285750" lvl="1" indent="-285750" algn="l" defTabSz="1778000">
            <a:lnSpc>
              <a:spcPct val="90000"/>
            </a:lnSpc>
            <a:spcBef>
              <a:spcPct val="0"/>
            </a:spcBef>
            <a:spcAft>
              <a:spcPct val="15000"/>
            </a:spcAft>
            <a:buChar char="•"/>
          </a:pPr>
          <a:r>
            <a:rPr lang="hi-IN" sz="4000" b="1" i="0" kern="1200" dirty="0">
              <a:solidFill>
                <a:schemeClr val="accent6">
                  <a:lumMod val="50000"/>
                </a:schemeClr>
              </a:solidFill>
              <a:latin typeface="Open Sans" panose="020B0606030504020204" pitchFamily="34" charset="0"/>
            </a:rPr>
            <a:t>निर्यात/आयात।</a:t>
          </a:r>
          <a:endParaRPr lang="en-IN" sz="4000" b="1" i="0" kern="1200" dirty="0">
            <a:solidFill>
              <a:schemeClr val="accent6">
                <a:lumMod val="50000"/>
              </a:schemeClr>
            </a:solidFill>
            <a:latin typeface="Open Sans" panose="020B0606030504020204" pitchFamily="34" charset="0"/>
            <a:ea typeface="Open Sans" panose="020B0606030504020204" pitchFamily="34" charset="0"/>
            <a:cs typeface="Open Sans" panose="020B0606030504020204" pitchFamily="34" charset="0"/>
          </a:endParaRPr>
        </a:p>
        <a:p>
          <a:pPr marL="285750" lvl="1" indent="-285750" algn="l" defTabSz="1778000">
            <a:lnSpc>
              <a:spcPct val="90000"/>
            </a:lnSpc>
            <a:spcBef>
              <a:spcPct val="0"/>
            </a:spcBef>
            <a:spcAft>
              <a:spcPct val="15000"/>
            </a:spcAft>
            <a:buChar char="•"/>
          </a:pPr>
          <a:r>
            <a:rPr lang="hi-IN" sz="4000" b="1" i="0" kern="1200" dirty="0">
              <a:solidFill>
                <a:schemeClr val="accent6">
                  <a:lumMod val="50000"/>
                </a:schemeClr>
              </a:solidFill>
              <a:latin typeface="Open Sans" panose="020B0606030504020204" pitchFamily="34" charset="0"/>
            </a:rPr>
            <a:t> कृषि उत्पादन। उद्योग/सेवा उत्पादन।</a:t>
          </a:r>
          <a:endParaRPr lang="en-IN" sz="4000" b="1" i="0" kern="1200" dirty="0">
            <a:solidFill>
              <a:schemeClr val="accent6">
                <a:lumMod val="50000"/>
              </a:schemeClr>
            </a:solidFill>
            <a:latin typeface="Open Sans" panose="020B0606030504020204" pitchFamily="34" charset="0"/>
            <a:ea typeface="Open Sans" panose="020B0606030504020204" pitchFamily="34" charset="0"/>
            <a:cs typeface="Open Sans" panose="020B0606030504020204" pitchFamily="34" charset="0"/>
          </a:endParaRPr>
        </a:p>
        <a:p>
          <a:pPr marL="285750" lvl="1" indent="-285750" algn="l" defTabSz="1778000">
            <a:lnSpc>
              <a:spcPct val="90000"/>
            </a:lnSpc>
            <a:spcBef>
              <a:spcPct val="0"/>
            </a:spcBef>
            <a:spcAft>
              <a:spcPct val="15000"/>
            </a:spcAft>
            <a:buChar char="•"/>
          </a:pPr>
          <a:r>
            <a:rPr lang="hi-IN" sz="4000" b="1" i="0" kern="1200" dirty="0">
              <a:solidFill>
                <a:schemeClr val="accent6">
                  <a:lumMod val="50000"/>
                </a:schemeClr>
              </a:solidFill>
              <a:latin typeface="Open Sans" panose="020B0606030504020204" pitchFamily="34" charset="0"/>
            </a:rPr>
            <a:t> गिरता पीपीपी।</a:t>
          </a:r>
          <a:endParaRPr lang="en-IN" sz="4000" b="1" i="0" kern="1200" dirty="0">
            <a:solidFill>
              <a:schemeClr val="accent6">
                <a:lumMod val="50000"/>
              </a:schemeClr>
            </a:solidFill>
            <a:latin typeface="Open Sans" panose="020B0606030504020204" pitchFamily="34" charset="0"/>
            <a:ea typeface="Open Sans" panose="020B0606030504020204" pitchFamily="34" charset="0"/>
            <a:cs typeface="Open Sans" panose="020B0606030504020204" pitchFamily="34" charset="0"/>
          </a:endParaRPr>
        </a:p>
        <a:p>
          <a:pPr marL="285750" lvl="1" indent="-285750" algn="l" defTabSz="1778000">
            <a:lnSpc>
              <a:spcPct val="90000"/>
            </a:lnSpc>
            <a:spcBef>
              <a:spcPct val="0"/>
            </a:spcBef>
            <a:spcAft>
              <a:spcPct val="15000"/>
            </a:spcAft>
            <a:buChar char="•"/>
          </a:pPr>
          <a:r>
            <a:rPr lang="hi-IN" sz="4000" b="1" i="0" kern="1200" dirty="0">
              <a:solidFill>
                <a:schemeClr val="accent6">
                  <a:lumMod val="50000"/>
                </a:schemeClr>
              </a:solidFill>
              <a:latin typeface="Open Sans" panose="020B0606030504020204" pitchFamily="34" charset="0"/>
            </a:rPr>
            <a:t> बेरोजगारी</a:t>
          </a:r>
          <a:endParaRPr lang="en-IN" sz="4000" b="1" i="0" kern="1200" dirty="0">
            <a:solidFill>
              <a:schemeClr val="accent6">
                <a:lumMod val="50000"/>
              </a:schemeClr>
            </a:solidFill>
            <a:latin typeface="Open Sans" panose="020B0606030504020204" pitchFamily="34" charset="0"/>
            <a:ea typeface="Open Sans" panose="020B0606030504020204" pitchFamily="34" charset="0"/>
            <a:cs typeface="Open Sans" panose="020B0606030504020204" pitchFamily="34" charset="0"/>
          </a:endParaRPr>
        </a:p>
      </dsp:txBody>
      <dsp:txXfrm rot="5400000">
        <a:off x="5637687" y="2000168"/>
        <a:ext cx="5242483" cy="6000507"/>
      </dsp:txXfrm>
    </dsp:sp>
    <dsp:sp modelId="{F10C1D4C-47B9-4AE6-A373-AF841B003ECC}">
      <dsp:nvSpPr>
        <dsp:cNvPr id="0" name=""/>
        <dsp:cNvSpPr/>
      </dsp:nvSpPr>
      <dsp:spPr>
        <a:xfrm rot="16200000">
          <a:off x="8894176" y="2379180"/>
          <a:ext cx="10000845" cy="5242483"/>
        </a:xfrm>
        <a:prstGeom prst="flowChartManualOperation">
          <a:avLst/>
        </a:prstGeom>
        <a:solidFill>
          <a:srgbClr val="FFB9B9"/>
        </a:solidFill>
        <a:ln w="9525" cap="flat" cmpd="sng" algn="ctr">
          <a:noFill/>
          <a:prstDash val="solid"/>
        </a:ln>
        <a:effectLst>
          <a:outerShdw blurRad="44450" dist="27940" dir="5400000" algn="ctr" rotWithShape="0">
            <a:srgbClr val="000000">
              <a:alpha val="32000"/>
            </a:srgbClr>
          </a:outerShdw>
        </a:effectLst>
        <a:scene3d>
          <a:camera prst="orthographicFront">
            <a:rot lat="0" lon="0" rev="0"/>
          </a:camera>
          <a:lightRig rig="balanced" dir="t">
            <a:rot lat="0" lon="0" rev="8700000"/>
          </a:lightRig>
        </a:scene3d>
        <a:sp3d>
          <a:bevelT w="190500" h="38100"/>
        </a:sp3d>
      </dsp:spPr>
      <dsp:style>
        <a:lnRef idx="1">
          <a:schemeClr val="dk1"/>
        </a:lnRef>
        <a:fillRef idx="3">
          <a:schemeClr val="dk1"/>
        </a:fillRef>
        <a:effectRef idx="2">
          <a:schemeClr val="dk1"/>
        </a:effectRef>
        <a:fontRef idx="minor">
          <a:schemeClr val="lt1"/>
        </a:fontRef>
      </dsp:style>
      <dsp:txBody>
        <a:bodyPr spcFirstLastPara="0" vert="horz" wrap="square" lIns="279400" tIns="0" rIns="279400" bIns="0" numCol="1" spcCol="1270" anchor="t" anchorCtr="0">
          <a:noAutofit/>
        </a:bodyPr>
        <a:lstStyle/>
        <a:p>
          <a:pPr marL="0" lvl="0" indent="0" algn="l" defTabSz="1955800">
            <a:lnSpc>
              <a:spcPct val="90000"/>
            </a:lnSpc>
            <a:spcBef>
              <a:spcPct val="0"/>
            </a:spcBef>
            <a:spcAft>
              <a:spcPct val="35000"/>
            </a:spcAft>
            <a:buNone/>
          </a:pPr>
          <a:r>
            <a:rPr lang="hi-IN" sz="4400" kern="1200" dirty="0">
              <a:solidFill>
                <a:srgbClr val="C00000"/>
              </a:solidFill>
              <a:latin typeface="Open Sans" panose="020B0606030504020204" pitchFamily="34" charset="0"/>
            </a:rPr>
            <a:t>तृतीयक प्रभाव</a:t>
          </a:r>
          <a:endParaRPr lang="en-IN" sz="4400" kern="1200" dirty="0">
            <a:solidFill>
              <a:srgbClr val="C00000"/>
            </a:solidFill>
            <a:latin typeface="Open Sans" panose="020B0606030504020204" pitchFamily="34" charset="0"/>
            <a:ea typeface="Open Sans" panose="020B0606030504020204" pitchFamily="34" charset="0"/>
            <a:cs typeface="Open Sans" panose="020B0606030504020204" pitchFamily="34" charset="0"/>
          </a:endParaRPr>
        </a:p>
        <a:p>
          <a:pPr marL="285750" lvl="1" indent="-285750" algn="l" defTabSz="1778000">
            <a:lnSpc>
              <a:spcPct val="90000"/>
            </a:lnSpc>
            <a:spcBef>
              <a:spcPct val="0"/>
            </a:spcBef>
            <a:spcAft>
              <a:spcPct val="15000"/>
            </a:spcAft>
            <a:buChar char="•"/>
          </a:pPr>
          <a:r>
            <a:rPr lang="hi-IN" sz="4000" b="1" kern="1200" dirty="0">
              <a:solidFill>
                <a:srgbClr val="C00000"/>
              </a:solidFill>
              <a:latin typeface="Open Sans" panose="020B0606030504020204" pitchFamily="34" charset="0"/>
            </a:rPr>
            <a:t>स्वास्थ्य खतरा।</a:t>
          </a:r>
          <a:endParaRPr lang="en-IN" sz="4000" b="1" kern="1200" dirty="0">
            <a:solidFill>
              <a:srgbClr val="C00000"/>
            </a:solidFill>
            <a:latin typeface="Open Sans" panose="020B0606030504020204" pitchFamily="34" charset="0"/>
            <a:ea typeface="Open Sans" panose="020B0606030504020204" pitchFamily="34" charset="0"/>
            <a:cs typeface="Open Sans" panose="020B0606030504020204" pitchFamily="34" charset="0"/>
          </a:endParaRPr>
        </a:p>
        <a:p>
          <a:pPr marL="285750" lvl="1" indent="-285750" algn="l" defTabSz="1778000">
            <a:lnSpc>
              <a:spcPct val="90000"/>
            </a:lnSpc>
            <a:spcBef>
              <a:spcPct val="0"/>
            </a:spcBef>
            <a:spcAft>
              <a:spcPct val="15000"/>
            </a:spcAft>
            <a:buChar char="•"/>
          </a:pPr>
          <a:r>
            <a:rPr lang="hi-IN" sz="4000" b="1" kern="1200" dirty="0">
              <a:solidFill>
                <a:srgbClr val="C00000"/>
              </a:solidFill>
              <a:latin typeface="Open Sans" panose="020B0606030504020204" pitchFamily="34" charset="0"/>
            </a:rPr>
            <a:t> प्रवास।</a:t>
          </a:r>
          <a:endParaRPr lang="en-IN" sz="4000" b="1" kern="1200" dirty="0">
            <a:solidFill>
              <a:srgbClr val="C00000"/>
            </a:solidFill>
            <a:latin typeface="Open Sans" panose="020B0606030504020204" pitchFamily="34" charset="0"/>
            <a:ea typeface="Open Sans" panose="020B0606030504020204" pitchFamily="34" charset="0"/>
            <a:cs typeface="Open Sans" panose="020B0606030504020204" pitchFamily="34" charset="0"/>
          </a:endParaRPr>
        </a:p>
        <a:p>
          <a:pPr marL="285750" lvl="1" indent="-285750" algn="l" defTabSz="1778000">
            <a:lnSpc>
              <a:spcPct val="90000"/>
            </a:lnSpc>
            <a:spcBef>
              <a:spcPct val="0"/>
            </a:spcBef>
            <a:spcAft>
              <a:spcPct val="15000"/>
            </a:spcAft>
            <a:buChar char="•"/>
          </a:pPr>
          <a:r>
            <a:rPr lang="hi-IN" sz="4000" b="1" kern="1200" dirty="0">
              <a:solidFill>
                <a:srgbClr val="C00000"/>
              </a:solidFill>
              <a:latin typeface="Open Sans" panose="020B0606030504020204" pitchFamily="34" charset="0"/>
            </a:rPr>
            <a:t> राष्ट्र का समग्र विकास।</a:t>
          </a:r>
          <a:endParaRPr lang="en-IN" sz="4000" b="1" kern="1200" dirty="0">
            <a:solidFill>
              <a:srgbClr val="C00000"/>
            </a:solidFill>
            <a:latin typeface="Open Sans" panose="020B0606030504020204" pitchFamily="34" charset="0"/>
            <a:ea typeface="Open Sans" panose="020B0606030504020204" pitchFamily="34" charset="0"/>
            <a:cs typeface="Open Sans" panose="020B0606030504020204" pitchFamily="34" charset="0"/>
          </a:endParaRPr>
        </a:p>
        <a:p>
          <a:pPr marL="285750" lvl="1" indent="-285750" algn="l" defTabSz="2400300">
            <a:lnSpc>
              <a:spcPct val="90000"/>
            </a:lnSpc>
            <a:spcBef>
              <a:spcPct val="0"/>
            </a:spcBef>
            <a:spcAft>
              <a:spcPct val="15000"/>
            </a:spcAft>
            <a:buChar char="•"/>
          </a:pPr>
          <a:endParaRPr lang="en-IN" sz="5400" kern="1200" dirty="0">
            <a:solidFill>
              <a:srgbClr val="C00000"/>
            </a:solidFill>
            <a:latin typeface="Open Sans" panose="020B0606030504020204" pitchFamily="34" charset="0"/>
            <a:ea typeface="Open Sans" panose="020B0606030504020204" pitchFamily="34" charset="0"/>
            <a:cs typeface="Open Sans" panose="020B0606030504020204" pitchFamily="34" charset="0"/>
          </a:endParaRPr>
        </a:p>
      </dsp:txBody>
      <dsp:txXfrm rot="5400000">
        <a:off x="11273357" y="2000168"/>
        <a:ext cx="5242483" cy="6000507"/>
      </dsp:txXfrm>
    </dsp:sp>
  </dsp:spTree>
</dsp:drawing>
</file>

<file path=ppt/diagrams/drawing2.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402143DE-CF85-4B7F-B038-6BE22AFC0154}">
      <dsp:nvSpPr>
        <dsp:cNvPr id="0" name=""/>
        <dsp:cNvSpPr/>
      </dsp:nvSpPr>
      <dsp:spPr>
        <a:xfrm>
          <a:off x="3262893" y="2835424"/>
          <a:ext cx="2161687" cy="2130508"/>
        </a:xfrm>
        <a:prstGeom prst="ellipse">
          <a:avLst/>
        </a:prstGeom>
        <a:solidFill>
          <a:schemeClr val="accent6">
            <a:lumMod val="75000"/>
          </a:schemeClr>
        </a:solidFill>
        <a:ln>
          <a:noFill/>
        </a:ln>
        <a:effectLst/>
      </dsp:spPr>
      <dsp:style>
        <a:lnRef idx="0">
          <a:scrgbClr r="0" g="0" b="0"/>
        </a:lnRef>
        <a:fillRef idx="1">
          <a:scrgbClr r="0" g="0" b="0"/>
        </a:fillRef>
        <a:effectRef idx="0">
          <a:scrgbClr r="0" g="0" b="0"/>
        </a:effectRef>
        <a:fontRef idx="minor"/>
      </dsp:style>
    </dsp:sp>
    <dsp:sp modelId="{C2C727AD-FC72-4F99-AB0A-EB2A5F5E301C}">
      <dsp:nvSpPr>
        <dsp:cNvPr id="0" name=""/>
        <dsp:cNvSpPr/>
      </dsp:nvSpPr>
      <dsp:spPr>
        <a:xfrm>
          <a:off x="3723581" y="3289466"/>
          <a:ext cx="1240312" cy="1222422"/>
        </a:xfrm>
        <a:prstGeom prst="rect">
          <a:avLst/>
        </a:prstGeom>
        <a:blipFill>
          <a:blip xmlns:r="http://schemas.openxmlformats.org/officeDocument/2006/relationships" r:embed="rId1">
            <a:extLst>
              <a:ext uri="{28A0092B-C50C-407E-A947-70E740481C1C}">
                <a14:useLocalDpi xmlns:a14="http://schemas.microsoft.com/office/drawing/2010/main" val="0"/>
              </a:ext>
              <a:ext uri="{96DAC541-7B7A-43D3-8B79-37D633B846F1}">
                <asvg:svgBlip xmlns:asvg="http://schemas.microsoft.com/office/drawing/2016/SVG/main" r:embed="rId2"/>
              </a:ext>
            </a:extLst>
          </a:blip>
          <a:stretch>
            <a:fillRect/>
          </a:stretch>
        </a:blipFill>
        <a:ln w="12700" cap="flat" cmpd="sng" algn="ctr">
          <a:noFill/>
          <a:prstDash val="solid"/>
          <a:miter lim="800000"/>
        </a:ln>
        <a:effectLst/>
      </dsp:spPr>
      <dsp:style>
        <a:lnRef idx="2">
          <a:scrgbClr r="0" g="0" b="0"/>
        </a:lnRef>
        <a:fillRef idx="1">
          <a:scrgbClr r="0" g="0" b="0"/>
        </a:fillRef>
        <a:effectRef idx="0">
          <a:scrgbClr r="0" g="0" b="0"/>
        </a:effectRef>
        <a:fontRef idx="minor">
          <a:schemeClr val="lt1"/>
        </a:fontRef>
      </dsp:style>
    </dsp:sp>
    <dsp:sp modelId="{7121B7E6-0BF6-4437-B6FF-05F5C3601C62}">
      <dsp:nvSpPr>
        <dsp:cNvPr id="0" name=""/>
        <dsp:cNvSpPr/>
      </dsp:nvSpPr>
      <dsp:spPr>
        <a:xfrm>
          <a:off x="2463317" y="5629533"/>
          <a:ext cx="3760840" cy="3203949"/>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0" tIns="0" rIns="0" bIns="0" numCol="1" spcCol="1270" anchor="t" anchorCtr="0">
          <a:noAutofit/>
        </a:bodyPr>
        <a:lstStyle/>
        <a:p>
          <a:pPr marL="0" lvl="0" indent="0" algn="ctr" defTabSz="1600200">
            <a:lnSpc>
              <a:spcPct val="100000"/>
            </a:lnSpc>
            <a:spcBef>
              <a:spcPct val="0"/>
            </a:spcBef>
            <a:spcAft>
              <a:spcPct val="35000"/>
            </a:spcAft>
            <a:buNone/>
            <a:defRPr cap="all"/>
          </a:pPr>
          <a:r>
            <a:rPr lang="hi-IN" sz="3600" kern="1200" cap="all" dirty="0">
              <a:solidFill>
                <a:srgbClr val="000000">
                  <a:hueOff val="0"/>
                  <a:satOff val="0"/>
                  <a:lumOff val="0"/>
                  <a:alphaOff val="0"/>
                </a:srgbClr>
              </a:solidFill>
              <a:latin typeface="Arial" panose="020B0604020202020204" pitchFamily="34" charset="0"/>
              <a:ea typeface="+mn-ea"/>
            </a:rPr>
            <a:t>स्थानीय समुदायों को प्रशिक्षण और जागरूकता के माध्यम से सशक्त बनाना</a:t>
          </a:r>
          <a:endParaRPr lang="en-US" sz="3600" kern="1200" cap="all" dirty="0">
            <a:solidFill>
              <a:srgbClr val="000000">
                <a:hueOff val="0"/>
                <a:satOff val="0"/>
                <a:lumOff val="0"/>
                <a:alphaOff val="0"/>
              </a:srgbClr>
            </a:solidFill>
            <a:latin typeface="Arial" panose="020B0604020202020204" pitchFamily="34" charset="0"/>
            <a:ea typeface="+mn-ea"/>
            <a:cs typeface="Arial" panose="020B0604020202020204" pitchFamily="34" charset="0"/>
          </a:endParaRPr>
        </a:p>
      </dsp:txBody>
      <dsp:txXfrm>
        <a:off x="2463317" y="5629533"/>
        <a:ext cx="3760840" cy="3203949"/>
      </dsp:txXfrm>
    </dsp:sp>
    <dsp:sp modelId="{03FB0BEE-83CC-45D1-9CC9-8A341061B064}">
      <dsp:nvSpPr>
        <dsp:cNvPr id="0" name=""/>
        <dsp:cNvSpPr/>
      </dsp:nvSpPr>
      <dsp:spPr>
        <a:xfrm>
          <a:off x="7643890" y="2824526"/>
          <a:ext cx="2161687" cy="2147127"/>
        </a:xfrm>
        <a:prstGeom prst="ellipse">
          <a:avLst/>
        </a:prstGeom>
        <a:solidFill>
          <a:schemeClr val="accent6">
            <a:lumMod val="75000"/>
          </a:schemeClr>
        </a:solidFill>
        <a:ln>
          <a:noFill/>
        </a:ln>
        <a:effectLst/>
      </dsp:spPr>
      <dsp:style>
        <a:lnRef idx="0">
          <a:scrgbClr r="0" g="0" b="0"/>
        </a:lnRef>
        <a:fillRef idx="1">
          <a:scrgbClr r="0" g="0" b="0"/>
        </a:fillRef>
        <a:effectRef idx="0">
          <a:scrgbClr r="0" g="0" b="0"/>
        </a:effectRef>
        <a:fontRef idx="minor"/>
      </dsp:style>
    </dsp:sp>
    <dsp:sp modelId="{632D7C40-9F47-4328-9F4B-D0ADC1DC5EB9}">
      <dsp:nvSpPr>
        <dsp:cNvPr id="0" name=""/>
        <dsp:cNvSpPr/>
      </dsp:nvSpPr>
      <dsp:spPr>
        <a:xfrm>
          <a:off x="8104577" y="3282110"/>
          <a:ext cx="1240312" cy="1231958"/>
        </a:xfrm>
        <a:prstGeom prst="rect">
          <a:avLst/>
        </a:prstGeom>
        <a:blipFill>
          <a:blip xmlns:r="http://schemas.openxmlformats.org/officeDocument/2006/relationships" r:embed="rId3">
            <a:extLst>
              <a:ext uri="{28A0092B-C50C-407E-A947-70E740481C1C}">
                <a14:useLocalDpi xmlns:a14="http://schemas.microsoft.com/office/drawing/2010/main" val="0"/>
              </a:ext>
              <a:ext uri="{96DAC541-7B7A-43D3-8B79-37D633B846F1}">
                <asvg:svgBlip xmlns:asvg="http://schemas.microsoft.com/office/drawing/2016/SVG/main" r:embed="rId4"/>
              </a:ext>
            </a:extLst>
          </a:blip>
          <a:stretch>
            <a:fillRect/>
          </a:stretch>
        </a:blipFill>
        <a:ln w="12700" cap="flat" cmpd="sng" algn="ctr">
          <a:noFill/>
          <a:prstDash val="solid"/>
          <a:miter lim="800000"/>
        </a:ln>
        <a:effectLst/>
      </dsp:spPr>
      <dsp:style>
        <a:lnRef idx="2">
          <a:scrgbClr r="0" g="0" b="0"/>
        </a:lnRef>
        <a:fillRef idx="1">
          <a:scrgbClr r="0" g="0" b="0"/>
        </a:fillRef>
        <a:effectRef idx="0">
          <a:scrgbClr r="0" g="0" b="0"/>
        </a:effectRef>
        <a:fontRef idx="minor">
          <a:schemeClr val="lt1"/>
        </a:fontRef>
      </dsp:style>
    </dsp:sp>
    <dsp:sp modelId="{1AFB2A63-B174-472C-B8F5-BE66D0C7DB05}">
      <dsp:nvSpPr>
        <dsp:cNvPr id="0" name=""/>
        <dsp:cNvSpPr/>
      </dsp:nvSpPr>
      <dsp:spPr>
        <a:xfrm>
          <a:off x="6844313" y="5640431"/>
          <a:ext cx="3760840" cy="3203949"/>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0" tIns="0" rIns="0" bIns="0" numCol="1" spcCol="1270" anchor="t" anchorCtr="0">
          <a:noAutofit/>
        </a:bodyPr>
        <a:lstStyle/>
        <a:p>
          <a:pPr marL="0" lvl="0" indent="0" algn="ctr" defTabSz="1600200">
            <a:lnSpc>
              <a:spcPct val="100000"/>
            </a:lnSpc>
            <a:spcBef>
              <a:spcPct val="0"/>
            </a:spcBef>
            <a:spcAft>
              <a:spcPct val="35000"/>
            </a:spcAft>
            <a:buNone/>
            <a:defRPr cap="all"/>
          </a:pPr>
          <a:r>
            <a:rPr lang="hi-IN" sz="3600" kern="1200" cap="all" dirty="0">
              <a:solidFill>
                <a:srgbClr val="000000">
                  <a:hueOff val="0"/>
                  <a:satOff val="0"/>
                  <a:lumOff val="0"/>
                  <a:alphaOff val="0"/>
                </a:srgbClr>
              </a:solidFill>
              <a:latin typeface="Arial" panose="020B0604020202020204" pitchFamily="34" charset="0"/>
              <a:ea typeface="+mn-ea"/>
            </a:rPr>
            <a:t>स्थानीय आपदा प्रबंधन योजनाओं का विकास</a:t>
          </a:r>
          <a:endParaRPr lang="en-US" sz="3600" kern="1200" cap="all" dirty="0">
            <a:solidFill>
              <a:srgbClr val="000000">
                <a:hueOff val="0"/>
                <a:satOff val="0"/>
                <a:lumOff val="0"/>
                <a:alphaOff val="0"/>
              </a:srgbClr>
            </a:solidFill>
            <a:latin typeface="Arial" panose="020B0604020202020204" pitchFamily="34" charset="0"/>
            <a:ea typeface="+mn-ea"/>
            <a:cs typeface="Arial" panose="020B0604020202020204" pitchFamily="34" charset="0"/>
          </a:endParaRPr>
        </a:p>
      </dsp:txBody>
      <dsp:txXfrm>
        <a:off x="6844313" y="5640431"/>
        <a:ext cx="3760840" cy="3203949"/>
      </dsp:txXfrm>
    </dsp:sp>
    <dsp:sp modelId="{E08F326D-A078-4204-BD60-9538124905E1}">
      <dsp:nvSpPr>
        <dsp:cNvPr id="0" name=""/>
        <dsp:cNvSpPr/>
      </dsp:nvSpPr>
      <dsp:spPr>
        <a:xfrm>
          <a:off x="12024886" y="2819453"/>
          <a:ext cx="2161687" cy="2154863"/>
        </a:xfrm>
        <a:prstGeom prst="ellipse">
          <a:avLst/>
        </a:prstGeom>
        <a:solidFill>
          <a:schemeClr val="accent6">
            <a:lumMod val="75000"/>
          </a:schemeClr>
        </a:solidFill>
        <a:ln>
          <a:noFill/>
        </a:ln>
        <a:effectLst/>
      </dsp:spPr>
      <dsp:style>
        <a:lnRef idx="0">
          <a:scrgbClr r="0" g="0" b="0"/>
        </a:lnRef>
        <a:fillRef idx="1">
          <a:scrgbClr r="0" g="0" b="0"/>
        </a:fillRef>
        <a:effectRef idx="0">
          <a:scrgbClr r="0" g="0" b="0"/>
        </a:effectRef>
        <a:fontRef idx="minor"/>
      </dsp:style>
    </dsp:sp>
    <dsp:sp modelId="{88FBEC79-DE26-4750-AB85-948D4A67CA61}">
      <dsp:nvSpPr>
        <dsp:cNvPr id="0" name=""/>
        <dsp:cNvSpPr/>
      </dsp:nvSpPr>
      <dsp:spPr>
        <a:xfrm>
          <a:off x="12485574" y="3278686"/>
          <a:ext cx="1240312" cy="1236397"/>
        </a:xfrm>
        <a:prstGeom prst="rect">
          <a:avLst/>
        </a:prstGeom>
        <a:blipFill>
          <a:blip xmlns:r="http://schemas.openxmlformats.org/officeDocument/2006/relationships" r:embed="rId5">
            <a:extLst>
              <a:ext uri="{28A0092B-C50C-407E-A947-70E740481C1C}">
                <a14:useLocalDpi xmlns:a14="http://schemas.microsoft.com/office/drawing/2010/main" val="0"/>
              </a:ext>
              <a:ext uri="{96DAC541-7B7A-43D3-8B79-37D633B846F1}">
                <asvg:svgBlip xmlns:asvg="http://schemas.microsoft.com/office/drawing/2016/SVG/main" r:embed="rId6"/>
              </a:ext>
            </a:extLst>
          </a:blip>
          <a:stretch>
            <a:fillRect/>
          </a:stretch>
        </a:blipFill>
        <a:ln w="12700" cap="flat" cmpd="sng" algn="ctr">
          <a:noFill/>
          <a:prstDash val="solid"/>
          <a:miter lim="800000"/>
        </a:ln>
        <a:effectLst/>
      </dsp:spPr>
      <dsp:style>
        <a:lnRef idx="2">
          <a:scrgbClr r="0" g="0" b="0"/>
        </a:lnRef>
        <a:fillRef idx="1">
          <a:scrgbClr r="0" g="0" b="0"/>
        </a:fillRef>
        <a:effectRef idx="0">
          <a:scrgbClr r="0" g="0" b="0"/>
        </a:effectRef>
        <a:fontRef idx="minor">
          <a:schemeClr val="lt1"/>
        </a:fontRef>
      </dsp:style>
    </dsp:sp>
    <dsp:sp modelId="{BFBA5E12-A6D9-4923-90AC-F7C2D5ED4F79}">
      <dsp:nvSpPr>
        <dsp:cNvPr id="0" name=""/>
        <dsp:cNvSpPr/>
      </dsp:nvSpPr>
      <dsp:spPr>
        <a:xfrm>
          <a:off x="11225310" y="5645504"/>
          <a:ext cx="3760840" cy="3203949"/>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0" tIns="0" rIns="0" bIns="0" numCol="1" spcCol="1270" anchor="t" anchorCtr="0">
          <a:noAutofit/>
        </a:bodyPr>
        <a:lstStyle/>
        <a:p>
          <a:pPr marL="0" lvl="0" indent="0" algn="ctr" defTabSz="1600200">
            <a:lnSpc>
              <a:spcPct val="100000"/>
            </a:lnSpc>
            <a:spcBef>
              <a:spcPct val="0"/>
            </a:spcBef>
            <a:spcAft>
              <a:spcPct val="35000"/>
            </a:spcAft>
            <a:buNone/>
            <a:defRPr cap="all"/>
          </a:pPr>
          <a:r>
            <a:rPr lang="hi-IN" sz="3600" kern="1200" cap="all" dirty="0">
              <a:solidFill>
                <a:srgbClr val="000000">
                  <a:hueOff val="0"/>
                  <a:satOff val="0"/>
                  <a:lumOff val="0"/>
                  <a:alphaOff val="0"/>
                </a:srgbClr>
              </a:solidFill>
              <a:latin typeface="Arial" panose="020B0604020202020204" pitchFamily="34" charset="0"/>
              <a:ea typeface="+mn-ea"/>
            </a:rPr>
            <a:t>उदाहरण: बाढ़ और चक्रवात की तैयारी में सामुदायिक भागीदारी</a:t>
          </a:r>
          <a:endParaRPr lang="en-US" sz="3600" kern="1200" cap="all" dirty="0">
            <a:solidFill>
              <a:srgbClr val="000000">
                <a:hueOff val="0"/>
                <a:satOff val="0"/>
                <a:lumOff val="0"/>
                <a:alphaOff val="0"/>
              </a:srgbClr>
            </a:solidFill>
            <a:latin typeface="Arial" panose="020B0604020202020204" pitchFamily="34" charset="0"/>
            <a:ea typeface="+mn-ea"/>
            <a:cs typeface="Arial" panose="020B0604020202020204" pitchFamily="34" charset="0"/>
          </a:endParaRPr>
        </a:p>
      </dsp:txBody>
      <dsp:txXfrm>
        <a:off x="11225310" y="5645504"/>
        <a:ext cx="3760840" cy="3203949"/>
      </dsp:txXfrm>
    </dsp:sp>
  </dsp:spTree>
</dsp:drawing>
</file>

<file path=ppt/diagrams/layout1.xml><?xml version="1.0" encoding="utf-8"?>
<dgm:layoutDef xmlns:dgm="http://schemas.openxmlformats.org/drawingml/2006/diagram" xmlns:a="http://schemas.openxmlformats.org/drawingml/2006/main" uniqueId="urn:microsoft.com/office/officeart/2005/8/layout/hList6">
  <dgm:title val=""/>
  <dgm:desc val=""/>
  <dgm:catLst>
    <dgm:cat type="list" pri="18000"/>
  </dgm:catLst>
  <dgm:sampData>
    <dgm:dataModel>
      <dgm:ptLst>
        <dgm:pt modelId="0" type="doc"/>
        <dgm:pt modelId="1">
          <dgm:prSet phldr="1"/>
        </dgm:pt>
        <dgm:pt modelId="11">
          <dgm:prSet phldr="1"/>
        </dgm:pt>
        <dgm:pt modelId="12">
          <dgm:prSet phldr="1"/>
        </dgm:pt>
        <dgm:pt modelId="2">
          <dgm:prSet phldr="1"/>
        </dgm:pt>
        <dgm:pt modelId="21">
          <dgm:prSet phldr="1"/>
        </dgm:pt>
        <dgm:pt modelId="22">
          <dgm:prSet phldr="1"/>
        </dgm:pt>
        <dgm:pt modelId="3">
          <dgm:prSet phldr="1"/>
        </dgm:pt>
        <dgm:pt modelId="31">
          <dgm:prSet phldr="1"/>
        </dgm:pt>
        <dgm:pt modelId="32">
          <dgm:prSet phldr="1"/>
        </dgm:pt>
      </dgm:ptLst>
      <dgm:cxnLst>
        <dgm:cxn modelId="4" srcId="0" destId="1" srcOrd="0" destOrd="0"/>
        <dgm:cxn modelId="5" srcId="0" destId="2" srcOrd="1" destOrd="0"/>
        <dgm:cxn modelId="6" srcId="0" destId="3" srcOrd="2" destOrd="0"/>
        <dgm:cxn modelId="13" srcId="1" destId="11" srcOrd="0" destOrd="0"/>
        <dgm:cxn modelId="14" srcId="1" destId="12" srcOrd="1" destOrd="0"/>
        <dgm:cxn modelId="23" srcId="2" destId="21" srcOrd="0" destOrd="0"/>
        <dgm:cxn modelId="24" srcId="2" destId="22" srcOrd="1" destOrd="0"/>
        <dgm:cxn modelId="33" srcId="3" destId="31" srcOrd="0" destOrd="0"/>
        <dgm:cxn modelId="34" srcId="3" destId="32" srcOrd="1" destOrd="0"/>
      </dgm:cxnLst>
      <dgm:bg/>
      <dgm:whole/>
    </dgm:dataModel>
  </dgm:sampData>
  <dgm:styleData>
    <dgm:dataModel>
      <dgm:ptLst>
        <dgm:pt modelId="0" type="doc"/>
        <dgm:pt modelId="1"/>
        <dgm:pt modelId="11"/>
        <dgm:pt modelId="2"/>
        <dgm:pt modelId="21"/>
      </dgm:ptLst>
      <dgm:cxnLst>
        <dgm:cxn modelId="4" srcId="0" destId="1" srcOrd="0" destOrd="0"/>
        <dgm:cxn modelId="5" srcId="0" destId="2" srcOrd="1" destOrd="0"/>
        <dgm:cxn modelId="13" srcId="1" destId="11" srcOrd="0" destOrd="0"/>
        <dgm:cxn modelId="23" srcId="2" destId="21" srcOrd="0" destOrd="0"/>
      </dgm:cxnLst>
      <dgm:bg/>
      <dgm:whole/>
    </dgm:dataModel>
  </dgm:styleData>
  <dgm:clrData>
    <dgm:dataModel>
      <dgm:ptLst>
        <dgm:pt modelId="0" type="doc"/>
        <dgm:pt modelId="1"/>
        <dgm:pt modelId="11"/>
        <dgm:pt modelId="2"/>
        <dgm:pt modelId="21"/>
        <dgm:pt modelId="3"/>
        <dgm:pt modelId="31"/>
        <dgm:pt modelId="4"/>
        <dgm:pt modelId="41"/>
      </dgm:ptLst>
      <dgm:cxnLst>
        <dgm:cxn modelId="5" srcId="0" destId="1" srcOrd="0" destOrd="0"/>
        <dgm:cxn modelId="6" srcId="0" destId="2" srcOrd="1" destOrd="0"/>
        <dgm:cxn modelId="7" srcId="0" destId="3" srcOrd="2" destOrd="0"/>
        <dgm:cxn modelId="8" srcId="0" destId="4" srcOrd="3" destOrd="0"/>
        <dgm:cxn modelId="13" srcId="1" destId="11" srcOrd="0" destOrd="0"/>
        <dgm:cxn modelId="23" srcId="2" destId="21" srcOrd="0" destOrd="0"/>
        <dgm:cxn modelId="33" srcId="3" destId="31" srcOrd="0" destOrd="0"/>
        <dgm:cxn modelId="43" srcId="4" destId="41" srcOrd="0" destOrd="0"/>
      </dgm:cxnLst>
      <dgm:bg/>
      <dgm:whole/>
    </dgm:dataModel>
  </dgm:clrData>
  <dgm:layoutNode name="Name0">
    <dgm:varLst>
      <dgm:dir/>
      <dgm:resizeHandles val="exact"/>
    </dgm:varLst>
    <dgm:choose name="Name1">
      <dgm:if name="Name2" func="var" arg="dir" op="equ" val="norm">
        <dgm:alg type="lin"/>
      </dgm:if>
      <dgm:else name="Name3">
        <dgm:alg type="lin">
          <dgm:param type="linDir" val="fromR"/>
        </dgm:alg>
      </dgm:else>
    </dgm:choose>
    <dgm:shape xmlns:r="http://schemas.openxmlformats.org/officeDocument/2006/relationships" r:blip="">
      <dgm:adjLst/>
    </dgm:shape>
    <dgm:presOf/>
    <dgm:constrLst>
      <dgm:constr type="h" for="ch" ptType="node" refType="h"/>
      <dgm:constr type="w" for="ch" ptType="node" refType="w"/>
      <dgm:constr type="primFontSz" for="ch" ptType="node" op="equ"/>
      <dgm:constr type="w" for="ch" forName="sibTrans" refType="w" fact="0.075"/>
    </dgm:constrLst>
    <dgm:ruleLst/>
    <dgm:forEach name="nodesForEach" axis="ch" ptType="node">
      <dgm:layoutNode name="node">
        <dgm:varLst>
          <dgm:bulletEnabled val="1"/>
        </dgm:varLst>
        <dgm:alg type="tx"/>
        <dgm:choose name="Name4">
          <dgm:if name="Name5" func="var" arg="dir" op="equ" val="norm">
            <dgm:shape xmlns:r="http://schemas.openxmlformats.org/officeDocument/2006/relationships" rot="-90" type="flowChartManualOperation" r:blip="">
              <dgm:adjLst/>
            </dgm:shape>
          </dgm:if>
          <dgm:else name="Name6">
            <dgm:shape xmlns:r="http://schemas.openxmlformats.org/officeDocument/2006/relationships" rot="90" type="flowChartManualOperation" r:blip="">
              <dgm:adjLst/>
            </dgm:shape>
          </dgm:else>
        </dgm:choose>
        <dgm:presOf axis="desOrSelf" ptType="node"/>
        <dgm:constrLst>
          <dgm:constr type="primFontSz" val="65"/>
          <dgm:constr type="tMarg"/>
          <dgm:constr type="bMarg"/>
          <dgm:constr type="lMarg" refType="primFontSz" fact="0.5"/>
          <dgm:constr type="rMarg" refType="lMarg"/>
        </dgm:constrLst>
        <dgm:ruleLst>
          <dgm:rule type="primFontSz" val="5" fact="NaN" max="NaN"/>
        </dgm:ruleLst>
      </dgm:layoutNode>
      <dgm:forEach name="sibTransForEach" axis="followSib" ptType="sibTrans" cnt="1">
        <dgm:layoutNode name="sibTrans">
          <dgm:alg type="sp"/>
          <dgm:shape xmlns:r="http://schemas.openxmlformats.org/officeDocument/2006/relationships" r:blip="">
            <dgm:adjLst/>
          </dgm:shape>
          <dgm:presOf/>
          <dgm:constrLst/>
          <dgm:ruleLst/>
        </dgm:layoutNode>
      </dgm:forEach>
    </dgm:forEach>
  </dgm:layoutNode>
</dgm:layoutDef>
</file>

<file path=ppt/diagrams/layout2.xml><?xml version="1.0" encoding="utf-8"?>
<dgm:layoutDef xmlns:dgm="http://schemas.openxmlformats.org/drawingml/2006/diagram" xmlns:a="http://schemas.openxmlformats.org/drawingml/2006/main" uniqueId="urn:microsoft.com/office/officeart/2018/5/layout/IconCircleLabelList">
  <dgm:title val="Icon Circle Label List"/>
  <dgm:desc val="Use to show non-sequential or grouped chunks of information accompanied by a related visuals. Works best with icons or small pictures with short text captions."/>
  <dgm:catLst>
    <dgm:cat type="icon" pri="500"/>
  </dgm:catLst>
  <dgm:sampData useDef="1">
    <dgm:dataModel>
      <dgm:ptLst/>
      <dgm:bg/>
      <dgm:whole/>
    </dgm:dataModel>
  </dgm:sampData>
  <dgm:styleData useDef="1">
    <dgm:dataModel>
      <dgm:ptLst/>
      <dgm:bg/>
      <dgm:whole/>
    </dgm:dataModel>
  </dgm:styleData>
  <dgm:clrData useDef="1">
    <dgm:dataModel>
      <dgm:ptLst/>
      <dgm:bg/>
      <dgm:whole/>
    </dgm:dataModel>
  </dgm:clrData>
  <dgm:layoutNode name="root">
    <dgm:varLst>
      <dgm:dir/>
      <dgm:resizeHandles val="exact"/>
    </dgm:varLst>
    <dgm:choose name="Name0">
      <dgm:if name="Name1" axis="self" func="var" arg="dir" op="equ" val="norm">
        <dgm:alg type="snake">
          <dgm:param type="grDir" val="tL"/>
          <dgm:param type="flowDir" val="row"/>
          <dgm:param type="contDir" val="sameDir"/>
          <dgm:param type="off" val="ctr"/>
          <dgm:param type="vertAlign" val="mid"/>
          <dgm:param type="horzAlign" val="ctr"/>
        </dgm:alg>
      </dgm:if>
      <dgm:else name="Name2">
        <dgm:alg type="snake">
          <dgm:param type="grDir" val="tR"/>
          <dgm:param type="flowDir" val="row"/>
          <dgm:param type="contDir" val="sameDir"/>
          <dgm:param type="off" val="ctr"/>
          <dgm:param type="vertAlign" val="mid"/>
          <dgm:param type="horzAlign" val="ctr"/>
        </dgm:alg>
      </dgm:else>
    </dgm:choose>
    <dgm:shape xmlns:r="http://schemas.openxmlformats.org/officeDocument/2006/relationships" r:blip="">
      <dgm:adjLst/>
    </dgm:shape>
    <dgm:presOf/>
    <dgm:choose name="Name3">
      <dgm:if name="Name4" axis="ch" ptType="node" func="cnt" op="lte" val="2">
        <dgm:constrLst>
          <dgm:constr type="h" for="ch" forName="compNode" refType="h" fact="0.4"/>
          <dgm:constr type="w" for="ch" forName="compNode" val="100"/>
          <dgm:constr type="w" for="ch" forName="sibTrans" refType="w" refFor="ch" refForName="compNode" fact="0.175"/>
          <dgm:constr type="sp" refType="w" refFor="ch" refForName="compNode" op="equ" fact="0.25"/>
          <dgm:constr type="primFontSz" for="des" ptType="node" op="equ" val="44"/>
          <dgm:constr type="h" for="des" forName="compNode" op="equ"/>
          <dgm:constr type="h" for="des" forName="textRect" op="equ"/>
        </dgm:constrLst>
      </dgm:if>
      <dgm:if name="Name5" axis="ch" ptType="node" func="cnt" op="lte" val="3">
        <dgm:constrLst>
          <dgm:constr type="h" for="ch" forName="compNode" refType="h" fact="0.4"/>
          <dgm:constr type="w" for="ch" forName="compNode" val="100"/>
          <dgm:constr type="w" for="ch" forName="sibTrans" refType="w" refFor="ch" refForName="compNode" fact="0.175"/>
          <dgm:constr type="sp" refType="w" refFor="ch" refForName="compNode" op="equ" fact="0.25"/>
          <dgm:constr type="primFontSz" for="des" ptType="node" op="equ" val="40"/>
          <dgm:constr type="h" for="des" forName="compNode" op="equ"/>
          <dgm:constr type="h" for="des" forName="textRect" op="equ"/>
        </dgm:constrLst>
      </dgm:if>
      <dgm:if name="Name6" axis="ch" ptType="node" func="cnt" op="lte" val="4">
        <dgm:constrLst>
          <dgm:constr type="h" for="ch" forName="compNode" refType="h" fact="0.4"/>
          <dgm:constr type="w" for="ch" forName="compNode" refType="w"/>
          <dgm:constr type="w" for="ch" forName="sibTrans" refType="w" refFor="ch" refForName="compNode" fact="0.175"/>
          <dgm:constr type="sp" refType="w" refFor="ch" refForName="compNode" op="equ" fact="0.25"/>
          <dgm:constr type="primFontSz" for="des" ptType="node" op="equ" val="32"/>
          <dgm:constr type="h" for="des" forName="compNode" op="equ"/>
          <dgm:constr type="h" for="des" forName="textRect" op="equ"/>
        </dgm:constrLst>
      </dgm:if>
      <dgm:else name="Name7">
        <dgm:constrLst>
          <dgm:constr type="h" for="ch" forName="compNode" refType="h" fact="0.4"/>
          <dgm:constr type="w" for="ch" forName="compNode" refType="w"/>
          <dgm:constr type="w" for="ch" forName="sibTrans" refType="w" refFor="ch" refForName="compNode" fact="0.175"/>
          <dgm:constr type="sp" refType="w" refFor="ch" refForName="compNode" op="equ" fact="0.25"/>
          <dgm:constr type="primFontSz" for="des" ptType="node" op="equ" val="24"/>
          <dgm:constr type="h" for="des" forName="compNode" op="equ"/>
          <dgm:constr type="h" for="des" forName="textRect" op="equ"/>
        </dgm:constrLst>
      </dgm:else>
    </dgm:choose>
    <dgm:ruleLst>
      <dgm:rule type="w" for="ch" forName="compNode" val="50" fact="NaN" max="NaN"/>
    </dgm:ruleLst>
    <dgm:forEach name="Name8" axis="ch" ptType="node">
      <dgm:layoutNode name="compNode">
        <dgm:alg type="composite"/>
        <dgm:shape xmlns:r="http://schemas.openxmlformats.org/officeDocument/2006/relationships" r:blip="">
          <dgm:adjLst/>
        </dgm:shape>
        <dgm:presOf axis="self"/>
        <dgm:constrLst>
          <dgm:constr type="w" for="ch" forName="iconBgRect" refType="w" fact="0.61"/>
          <dgm:constr type="h" for="ch" forName="iconBgRect" refType="w" refFor="ch" refForName="iconBgRect"/>
          <dgm:constr type="t" for="ch" forName="iconBgRect"/>
          <dgm:constr type="ctrX" for="ch" forName="iconBgRect" refType="w" fact="0.5"/>
          <dgm:constr type="w" for="ch" forName="iconRect" refType="w" fact="0.35"/>
          <dgm:constr type="h" for="ch" forName="iconRect" refType="w" refFor="ch" refForName="iconRect"/>
          <dgm:constr type="ctrX" for="ch" forName="iconRect" refType="ctrX" refFor="ch" refForName="iconBgRect"/>
          <dgm:constr type="ctrY" for="ch" forName="iconRect" refType="ctrY" refFor="ch" refForName="iconBgRect"/>
          <dgm:constr type="h" for="ch" forName="spaceRect" refType="w" fact="0.19"/>
          <dgm:constr type="w" for="ch" forName="spaceRect" refType="w"/>
          <dgm:constr type="l" for="ch" forName="spaceRect"/>
          <dgm:constr type="t" for="ch" forName="spaceRect" refType="b" refFor="ch" refForName="iconBgRect"/>
          <dgm:constr type="h" for="ch" forName="textRect" val="20"/>
          <dgm:constr type="w" for="ch" forName="textRect" refType="w"/>
          <dgm:constr type="l" for="ch" forName="textRect"/>
          <dgm:constr type="t" for="ch" forName="textRect" refType="b" refFor="ch" refForName="spaceRect"/>
        </dgm:constrLst>
        <dgm:ruleLst>
          <dgm:rule type="h" val="INF" fact="NaN" max="NaN"/>
        </dgm:ruleLst>
        <dgm:layoutNode name="iconBgRect" styleLbl="bgShp">
          <dgm:alg type="sp"/>
          <dgm:shape xmlns:r="http://schemas.openxmlformats.org/officeDocument/2006/relationships" type="ellipse" r:blip="">
            <dgm:adjLst/>
          </dgm:shape>
          <dgm:presOf/>
          <dgm:constrLst/>
          <dgm:ruleLst/>
        </dgm:layoutNode>
        <dgm:layoutNode name="iconRect" styleLbl="node1">
          <dgm:alg type="sp"/>
          <dgm:shape xmlns:r="http://schemas.openxmlformats.org/officeDocument/2006/relationships" type="rect" r:blip="" blipPhldr="1">
            <dgm:adjLst/>
          </dgm:shape>
          <dgm:presOf/>
          <dgm:constrLst/>
          <dgm:ruleLst/>
        </dgm:layoutNode>
        <dgm:layoutNode name="spaceRect">
          <dgm:alg type="sp"/>
          <dgm:shape xmlns:r="http://schemas.openxmlformats.org/officeDocument/2006/relationships" r:blip="">
            <dgm:adjLst/>
          </dgm:shape>
          <dgm:presOf/>
          <dgm:constrLst/>
          <dgm:ruleLst/>
        </dgm:layoutNode>
        <dgm:layoutNode name="textRect" styleLbl="revTx">
          <dgm:varLst>
            <dgm:chMax val="1"/>
            <dgm:chPref val="1"/>
          </dgm:varLst>
          <dgm:alg type="tx">
            <dgm:param type="txAnchorVert" val="t"/>
          </dgm:alg>
          <dgm:shape xmlns:r="http://schemas.openxmlformats.org/officeDocument/2006/relationships" type="rect" r:blip="">
            <dgm:adjLst/>
          </dgm:shape>
          <dgm:presOf axis="self" ptType="node"/>
          <dgm:constrLst>
            <dgm:constr type="lMarg"/>
            <dgm:constr type="rMarg"/>
            <dgm:constr type="tMarg"/>
            <dgm:constr type="bMarg"/>
          </dgm:constrLst>
          <dgm:ruleLst>
            <dgm:rule type="primFontSz" val="11" fact="NaN" max="NaN"/>
            <dgm:rule type="h" val="INF" fact="NaN" max="NaN"/>
          </dgm:ruleLst>
        </dgm:layoutNode>
      </dgm:layoutNode>
      <dgm:forEach name="Name9" axis="followSib" ptType="sibTrans" cnt="1">
        <dgm:layoutNode name="sibTrans">
          <dgm:alg type="sp"/>
          <dgm:shape xmlns:r="http://schemas.openxmlformats.org/officeDocument/2006/relationships" r:blip="">
            <dgm:adjLst/>
          </dgm:shape>
          <dgm:presOf axis="self"/>
          <dgm:constrLst/>
          <dgm:ruleLst/>
        </dgm:layoutNode>
      </dgm:forEach>
    </dgm:forEach>
  </dgm:layoutNode>
  <dgm:extLst>
    <a:ext uri="{68A01E43-0DF5-4B5B-8FA6-DAF915123BFB}">
      <dgm1612:lstStyle xmlns:dgm1612="http://schemas.microsoft.com/office/drawing/2016/12/diagram">
        <a:lvl1pPr>
          <a:lnSpc>
            <a:spcPct val="100000"/>
          </a:lnSpc>
          <a:defRPr cap="all"/>
        </a:lvl1pPr>
      </dgm1612:lstStyle>
    </a:ext>
  </dgm:extLst>
</dgm:layoutDef>
</file>

<file path=ppt/diagrams/quickStyle1.xml><?xml version="1.0" encoding="utf-8"?>
<dgm:styleDef xmlns:dgm="http://schemas.openxmlformats.org/drawingml/2006/diagram" xmlns:a="http://schemas.openxmlformats.org/drawingml/2006/main" uniqueId="urn:microsoft.com/office/officeart/2005/8/quickstyle/3d1">
  <dgm:title val=""/>
  <dgm:desc val=""/>
  <dgm:catLst>
    <dgm:cat type="3D" pri="11100"/>
  </dgm:catLst>
  <dgm:scene3d>
    <a:camera prst="orthographicFront"/>
    <a:lightRig rig="threePt" dir="t"/>
  </dgm:scene3d>
  <dgm:styleLbl name="node0">
    <dgm:scene3d>
      <a:camera prst="orthographicFront"/>
      <a:lightRig rig="flat" dir="t"/>
    </dgm:scene3d>
    <dgm:sp3d prstMaterial="plastic">
      <a:bevelT w="120900" h="88900"/>
      <a:bevelB w="88900" h="31750" prst="angle"/>
    </dgm:sp3d>
    <dgm:txPr/>
    <dgm:style>
      <a:lnRef idx="0">
        <a:scrgbClr r="0" g="0" b="0"/>
      </a:lnRef>
      <a:fillRef idx="3">
        <a:scrgbClr r="0" g="0" b="0"/>
      </a:fillRef>
      <a:effectRef idx="2">
        <a:scrgbClr r="0" g="0" b="0"/>
      </a:effectRef>
      <a:fontRef idx="minor">
        <a:schemeClr val="lt1"/>
      </a:fontRef>
    </dgm:style>
  </dgm:styleLbl>
  <dgm:styleLbl name="lnNode1">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vennNode1">
    <dgm:scene3d>
      <a:camera prst="orthographicFront"/>
      <a:lightRig rig="flat" dir="t"/>
    </dgm:scene3d>
    <dgm:sp3d prstMaterial="plastic">
      <a:bevelT w="120900" h="88900"/>
      <a:bevelB w="88900" h="31750" prst="angle"/>
    </dgm:sp3d>
    <dgm:txPr/>
    <dgm:style>
      <a:lnRef idx="0">
        <a:scrgbClr r="0" g="0" b="0"/>
      </a:lnRef>
      <a:fillRef idx="1">
        <a:scrgbClr r="0" g="0" b="0"/>
      </a:fillRef>
      <a:effectRef idx="1">
        <a:scrgbClr r="0" g="0" b="0"/>
      </a:effectRef>
      <a:fontRef idx="minor">
        <a:schemeClr val="tx1"/>
      </a:fontRef>
    </dgm:style>
  </dgm:styleLbl>
  <dgm:styleLbl name="alignNode1">
    <dgm:scene3d>
      <a:camera prst="orthographicFront"/>
      <a:lightRig rig="flat" dir="t"/>
    </dgm:scene3d>
    <dgm:sp3d prstMaterial="plastic">
      <a:bevelT w="120900" h="88900"/>
      <a:bevelB w="88900" h="31750" prst="angle"/>
    </dgm:sp3d>
    <dgm:txPr/>
    <dgm:style>
      <a:lnRef idx="1">
        <a:scrgbClr r="0" g="0" b="0"/>
      </a:lnRef>
      <a:fillRef idx="3">
        <a:scrgbClr r="0" g="0" b="0"/>
      </a:fillRef>
      <a:effectRef idx="2">
        <a:scrgbClr r="0" g="0" b="0"/>
      </a:effectRef>
      <a:fontRef idx="minor">
        <a:schemeClr val="lt1"/>
      </a:fontRef>
    </dgm:style>
  </dgm:styleLbl>
  <dgm:styleLbl name="node1">
    <dgm:scene3d>
      <a:camera prst="orthographicFront"/>
      <a:lightRig rig="flat" dir="t"/>
    </dgm:scene3d>
    <dgm:sp3d prstMaterial="plastic">
      <a:bevelT w="120900" h="88900"/>
      <a:bevelB w="88900" h="31750" prst="angle"/>
    </dgm:sp3d>
    <dgm:txPr/>
    <dgm:style>
      <a:lnRef idx="0">
        <a:scrgbClr r="0" g="0" b="0"/>
      </a:lnRef>
      <a:fillRef idx="3">
        <a:scrgbClr r="0" g="0" b="0"/>
      </a:fillRef>
      <a:effectRef idx="2">
        <a:scrgbClr r="0" g="0" b="0"/>
      </a:effectRef>
      <a:fontRef idx="minor">
        <a:schemeClr val="lt1"/>
      </a:fontRef>
    </dgm:style>
  </dgm:styleLbl>
  <dgm:styleLbl name="node2">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node3">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node4">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fgImgPlace1">
    <dgm:scene3d>
      <a:camera prst="orthographicFront"/>
      <a:lightRig rig="flat" dir="t"/>
    </dgm:scene3d>
    <dgm:sp3d z="127000" prstMaterial="plastic">
      <a:bevelT w="88900" h="88900"/>
      <a:bevelB w="88900" h="31750" prst="angle"/>
    </dgm:sp3d>
    <dgm:txPr/>
    <dgm:style>
      <a:lnRef idx="0">
        <a:scrgbClr r="0" g="0" b="0"/>
      </a:lnRef>
      <a:fillRef idx="3">
        <a:scrgbClr r="0" g="0" b="0"/>
      </a:fillRef>
      <a:effectRef idx="2">
        <a:scrgbClr r="0" g="0" b="0"/>
      </a:effectRef>
      <a:fontRef idx="minor"/>
    </dgm:style>
  </dgm:styleLbl>
  <dgm:styleLbl name="alignImgPlace1">
    <dgm:scene3d>
      <a:camera prst="orthographicFront"/>
      <a:lightRig rig="flat" dir="t"/>
    </dgm:scene3d>
    <dgm:sp3d prstMaterial="plastic">
      <a:bevelT w="88900" h="88900"/>
      <a:bevelB w="88900" h="31750" prst="angle"/>
    </dgm:sp3d>
    <dgm:txPr/>
    <dgm:style>
      <a:lnRef idx="0">
        <a:scrgbClr r="0" g="0" b="0"/>
      </a:lnRef>
      <a:fillRef idx="3">
        <a:scrgbClr r="0" g="0" b="0"/>
      </a:fillRef>
      <a:effectRef idx="2">
        <a:scrgbClr r="0" g="0" b="0"/>
      </a:effectRef>
      <a:fontRef idx="minor"/>
    </dgm:style>
  </dgm:styleLbl>
  <dgm:styleLbl name="bgImgPlace1">
    <dgm:scene3d>
      <a:camera prst="orthographicFront"/>
      <a:lightRig rig="flat" dir="t"/>
    </dgm:scene3d>
    <dgm:sp3d z="-190500" prstMaterial="plastic">
      <a:bevelT w="88900" h="88900"/>
      <a:bevelB w="88900" h="31750" prst="angle"/>
    </dgm:sp3d>
    <dgm:txPr/>
    <dgm:style>
      <a:lnRef idx="0">
        <a:scrgbClr r="0" g="0" b="0"/>
      </a:lnRef>
      <a:fillRef idx="3">
        <a:scrgbClr r="0" g="0" b="0"/>
      </a:fillRef>
      <a:effectRef idx="2">
        <a:scrgbClr r="0" g="0" b="0"/>
      </a:effectRef>
      <a:fontRef idx="minor"/>
    </dgm:style>
  </dgm:styleLbl>
  <dgm:styleLbl name="sibTrans2D1">
    <dgm:scene3d>
      <a:camera prst="orthographicFront"/>
      <a:lightRig rig="flat" dir="t"/>
    </dgm:scene3d>
    <dgm:sp3d z="-80000" prstMaterial="plastic">
      <a:bevelT w="50800" h="50800"/>
      <a:bevelB w="25400" h="25400" prst="angle"/>
    </dgm:sp3d>
    <dgm:txPr/>
    <dgm:style>
      <a:lnRef idx="0">
        <a:scrgbClr r="0" g="0" b="0"/>
      </a:lnRef>
      <a:fillRef idx="3">
        <a:scrgbClr r="0" g="0" b="0"/>
      </a:fillRef>
      <a:effectRef idx="2">
        <a:scrgbClr r="0" g="0" b="0"/>
      </a:effectRef>
      <a:fontRef idx="minor">
        <a:schemeClr val="lt1"/>
      </a:fontRef>
    </dgm:style>
  </dgm:styleLbl>
  <dgm:styleLbl name="fgSibTrans2D1">
    <dgm:scene3d>
      <a:camera prst="orthographicFront"/>
      <a:lightRig rig="flat" dir="t"/>
    </dgm:scene3d>
    <dgm:sp3d z="127000" prstMaterial="plastic">
      <a:bevelT w="50800" h="50800"/>
      <a:bevelB w="25400" h="25400" prst="angle"/>
    </dgm:sp3d>
    <dgm:txPr/>
    <dgm:style>
      <a:lnRef idx="0">
        <a:scrgbClr r="0" g="0" b="0"/>
      </a:lnRef>
      <a:fillRef idx="3">
        <a:scrgbClr r="0" g="0" b="0"/>
      </a:fillRef>
      <a:effectRef idx="2">
        <a:scrgbClr r="0" g="0" b="0"/>
      </a:effectRef>
      <a:fontRef idx="minor">
        <a:schemeClr val="lt1"/>
      </a:fontRef>
    </dgm:style>
  </dgm:styleLbl>
  <dgm:styleLbl name="bgSibTrans2D1">
    <dgm:scene3d>
      <a:camera prst="orthographicFront"/>
      <a:lightRig rig="flat" dir="t"/>
    </dgm:scene3d>
    <dgm:sp3d z="-190500" prstMaterial="plastic">
      <a:bevelT w="50800" h="50800"/>
      <a:bevelB w="25400" h="25400" prst="angle"/>
    </dgm:sp3d>
    <dgm:txPr/>
    <dgm:style>
      <a:lnRef idx="0">
        <a:scrgbClr r="0" g="0" b="0"/>
      </a:lnRef>
      <a:fillRef idx="3">
        <a:scrgbClr r="0" g="0" b="0"/>
      </a:fillRef>
      <a:effectRef idx="2">
        <a:scrgbClr r="0" g="0" b="0"/>
      </a:effectRef>
      <a:fontRef idx="minor">
        <a:schemeClr val="lt1"/>
      </a:fontRef>
    </dgm:style>
  </dgm:styleLbl>
  <dgm:styleLbl name="sibTrans1D1">
    <dgm:scene3d>
      <a:camera prst="orthographicFront"/>
      <a:lightRig rig="flat" dir="t"/>
    </dgm:scene3d>
    <dgm:sp3d z="-40000" prstMaterial="matte"/>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z="127000" prstMaterial="matte"/>
    <dgm:txPr/>
    <dgm:style>
      <a:lnRef idx="2">
        <a:scrgbClr r="0" g="0" b="0"/>
      </a:lnRef>
      <a:fillRef idx="1">
        <a:scrgbClr r="0" g="0" b="0"/>
      </a:fillRef>
      <a:effectRef idx="0">
        <a:scrgbClr r="0" g="0" b="0"/>
      </a:effectRef>
      <a:fontRef idx="minor"/>
    </dgm:style>
  </dgm:styleLbl>
  <dgm:styleLbl name="asst0">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asst1">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asst2">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asst3">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parChTrans2D1">
    <dgm:scene3d>
      <a:camera prst="orthographicFront"/>
      <a:lightRig rig="flat" dir="t"/>
    </dgm:scene3d>
    <dgm:sp3d z="-100000"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parChTrans2D2">
    <dgm:scene3d>
      <a:camera prst="orthographicFront"/>
      <a:lightRig rig="flat" dir="t"/>
    </dgm:scene3d>
    <dgm:sp3d z="-60000"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parChTrans2D3">
    <dgm:scene3d>
      <a:camera prst="orthographicFront"/>
      <a:lightRig rig="flat" dir="t"/>
    </dgm:scene3d>
    <dgm:sp3d z="-60000"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parChTrans2D4">
    <dgm:scene3d>
      <a:camera prst="orthographicFront"/>
      <a:lightRig rig="flat" dir="t"/>
    </dgm:scene3d>
    <dgm:sp3d z="-60000"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parChTrans1D1">
    <dgm:scene3d>
      <a:camera prst="orthographicFront"/>
      <a:lightRig rig="flat" dir="t"/>
    </dgm:scene3d>
    <dgm:sp3d prstMaterial="matte"/>
    <dgm:txPr/>
    <dgm:style>
      <a:lnRef idx="2">
        <a:scrgbClr r="0" g="0" b="0"/>
      </a:lnRef>
      <a:fillRef idx="0">
        <a:scrgbClr r="0" g="0" b="0"/>
      </a:fillRef>
      <a:effectRef idx="0">
        <a:scrgbClr r="0" g="0" b="0"/>
      </a:effectRef>
      <a:fontRef idx="minor"/>
    </dgm:style>
  </dgm:styleLbl>
  <dgm:styleLbl name="parChTrans1D2">
    <dgm:scene3d>
      <a:camera prst="orthographicFront"/>
      <a:lightRig rig="flat" dir="t"/>
    </dgm:scene3d>
    <dgm:sp3d prstMaterial="matte"/>
    <dgm:txPr/>
    <dgm:style>
      <a:lnRef idx="2">
        <a:scrgbClr r="0" g="0" b="0"/>
      </a:lnRef>
      <a:fillRef idx="0">
        <a:scrgbClr r="0" g="0" b="0"/>
      </a:fillRef>
      <a:effectRef idx="0">
        <a:scrgbClr r="0" g="0" b="0"/>
      </a:effectRef>
      <a:fontRef idx="minor"/>
    </dgm:style>
  </dgm:styleLbl>
  <dgm:styleLbl name="parChTrans1D3">
    <dgm:scene3d>
      <a:camera prst="orthographicFront"/>
      <a:lightRig rig="flat" dir="t"/>
    </dgm:scene3d>
    <dgm:sp3d prstMaterial="matte"/>
    <dgm:txPr/>
    <dgm:style>
      <a:lnRef idx="2">
        <a:scrgbClr r="0" g="0" b="0"/>
      </a:lnRef>
      <a:fillRef idx="0">
        <a:scrgbClr r="0" g="0" b="0"/>
      </a:fillRef>
      <a:effectRef idx="0">
        <a:scrgbClr r="0" g="0" b="0"/>
      </a:effectRef>
      <a:fontRef idx="minor"/>
    </dgm:style>
  </dgm:styleLbl>
  <dgm:styleLbl name="parChTrans1D4">
    <dgm:scene3d>
      <a:camera prst="orthographicFront"/>
      <a:lightRig rig="flat" dir="t"/>
    </dgm:scene3d>
    <dgm:sp3d prstMaterial="matte"/>
    <dgm:txPr/>
    <dgm:style>
      <a:lnRef idx="2">
        <a:scrgbClr r="0" g="0" b="0"/>
      </a:lnRef>
      <a:fillRef idx="0">
        <a:scrgbClr r="0" g="0" b="0"/>
      </a:fillRef>
      <a:effectRef idx="0">
        <a:scrgbClr r="0" g="0" b="0"/>
      </a:effectRef>
      <a:fontRef idx="minor"/>
    </dgm:style>
  </dgm:styleLbl>
  <dgm:styleLbl name="fgAcc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conFgAcc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alignAcc1">
    <dgm:scene3d>
      <a:camera prst="orthographicFront"/>
      <a:lightRig rig="flat" dir="t"/>
    </dgm:scene3d>
    <dgm:sp3d extrusionH="12700" prstMaterial="plastic">
      <a:bevelT w="50800" h="50800"/>
    </dgm:sp3d>
    <dgm:txPr/>
    <dgm:style>
      <a:lnRef idx="1">
        <a:scrgbClr r="0" g="0" b="0"/>
      </a:lnRef>
      <a:fillRef idx="1">
        <a:scrgbClr r="0" g="0" b="0"/>
      </a:fillRef>
      <a:effectRef idx="2">
        <a:scrgbClr r="0" g="0" b="0"/>
      </a:effectRef>
      <a:fontRef idx="minor"/>
    </dgm:style>
  </dgm:styleLbl>
  <dgm:styleLbl name="trAlignAcc1">
    <dgm:scene3d>
      <a:camera prst="orthographicFront"/>
      <a:lightRig rig="flat" dir="t"/>
    </dgm:scene3d>
    <dgm:sp3d extrusionH="12700" prstMaterial="plastic">
      <a:bevelT w="50800" h="50800"/>
    </dgm:sp3d>
    <dgm:txPr/>
    <dgm:style>
      <a:lnRef idx="1">
        <a:scrgbClr r="0" g="0" b="0"/>
      </a:lnRef>
      <a:fillRef idx="1">
        <a:scrgbClr r="0" g="0" b="0"/>
      </a:fillRef>
      <a:effectRef idx="2">
        <a:scrgbClr r="0" g="0" b="0"/>
      </a:effectRef>
      <a:fontRef idx="minor"/>
    </dgm:style>
  </dgm:styleLbl>
  <dgm:styleLbl name="bgAcc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solidFgAcc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solidAlignAcc1">
    <dgm:scene3d>
      <a:camera prst="orthographicFront"/>
      <a:lightRig rig="flat" dir="t"/>
    </dgm:scene3d>
    <dgm:sp3d extrusionH="12700" prstMaterial="plastic">
      <a:bevelT w="50800" h="50800"/>
    </dgm:sp3d>
    <dgm:txPr/>
    <dgm:style>
      <a:lnRef idx="1">
        <a:scrgbClr r="0" g="0" b="0"/>
      </a:lnRef>
      <a:fillRef idx="1">
        <a:scrgbClr r="0" g="0" b="0"/>
      </a:fillRef>
      <a:effectRef idx="2">
        <a:scrgbClr r="0" g="0" b="0"/>
      </a:effectRef>
      <a:fontRef idx="minor"/>
    </dgm:style>
  </dgm:styleLbl>
  <dgm:styleLbl name="solidBgAcc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fgAccFollowNode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alignAccFollowNode1">
    <dgm:scene3d>
      <a:camera prst="orthographicFront"/>
      <a:lightRig rig="flat" dir="t"/>
    </dgm:scene3d>
    <dgm:sp3d extrusionH="12700" prstMaterial="plastic">
      <a:bevelT w="50800" h="50800"/>
    </dgm:sp3d>
    <dgm:txPr/>
    <dgm:style>
      <a:lnRef idx="1">
        <a:scrgbClr r="0" g="0" b="0"/>
      </a:lnRef>
      <a:fillRef idx="1">
        <a:scrgbClr r="0" g="0" b="0"/>
      </a:fillRef>
      <a:effectRef idx="2">
        <a:scrgbClr r="0" g="0" b="0"/>
      </a:effectRef>
      <a:fontRef idx="minor"/>
    </dgm:style>
  </dgm:styleLbl>
  <dgm:styleLbl name="bgAccFollowNode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fgAcc0">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fgAcc2">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fgAcc3">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fgAcc4">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bgShp">
    <dgm:scene3d>
      <a:camera prst="orthographicFront"/>
      <a:lightRig rig="flat" dir="t"/>
    </dgm:scene3d>
    <dgm:sp3d z="-190500" extrusionH="12700" prstMaterial="plastic">
      <a:bevelT w="50800" h="50800"/>
    </dgm:sp3d>
    <dgm:txPr/>
    <dgm:style>
      <a:lnRef idx="0">
        <a:scrgbClr r="0" g="0" b="0"/>
      </a:lnRef>
      <a:fillRef idx="3">
        <a:scrgbClr r="0" g="0" b="0"/>
      </a:fillRef>
      <a:effectRef idx="0">
        <a:scrgbClr r="0" g="0" b="0"/>
      </a:effectRef>
      <a:fontRef idx="minor"/>
    </dgm:style>
  </dgm:styleLbl>
  <dgm:styleLbl name="dkBgShp">
    <dgm:scene3d>
      <a:camera prst="orthographicFront"/>
      <a:lightRig rig="flat" dir="t"/>
    </dgm:scene3d>
    <dgm:sp3d z="-190500" extrusionH="12700" prstMaterial="plastic">
      <a:bevelT w="50800" h="50800"/>
    </dgm:sp3d>
    <dgm:txPr/>
    <dgm:style>
      <a:lnRef idx="0">
        <a:scrgbClr r="0" g="0" b="0"/>
      </a:lnRef>
      <a:fillRef idx="2">
        <a:scrgbClr r="0" g="0" b="0"/>
      </a:fillRef>
      <a:effectRef idx="0">
        <a:scrgbClr r="0" g="0" b="0"/>
      </a:effectRef>
      <a:fontRef idx="minor"/>
    </dgm:style>
  </dgm:styleLbl>
  <dgm:styleLbl name="trBgShp">
    <dgm:scene3d>
      <a:camera prst="orthographicFront"/>
      <a:lightRig rig="flat" dir="t"/>
    </dgm:scene3d>
    <dgm:sp3d z="-190500" extrusionH="12700" prstMaterial="matte"/>
    <dgm:txPr/>
    <dgm:style>
      <a:lnRef idx="0">
        <a:scrgbClr r="0" g="0" b="0"/>
      </a:lnRef>
      <a:fillRef idx="1">
        <a:scrgbClr r="0" g="0" b="0"/>
      </a:fillRef>
      <a:effectRef idx="0">
        <a:scrgbClr r="0" g="0" b="0"/>
      </a:effectRef>
      <a:fontRef idx="minor"/>
    </dgm:style>
  </dgm:styleLbl>
  <dgm:styleLbl name="fgShp">
    <dgm:scene3d>
      <a:camera prst="orthographicFront"/>
      <a:lightRig rig="flat" dir="t"/>
    </dgm:scene3d>
    <dgm:sp3d z="190500" prstMaterial="plastic">
      <a:bevelT w="120900" h="88900"/>
      <a:bevelB w="88900" h="31750" prst="angle"/>
    </dgm:sp3d>
    <dgm:txPr/>
    <dgm:style>
      <a:lnRef idx="0">
        <a:scrgbClr r="0" g="0" b="0"/>
      </a:lnRef>
      <a:fillRef idx="1">
        <a:scrgbClr r="0" g="0" b="0"/>
      </a:fillRef>
      <a:effectRef idx="3">
        <a:scrgbClr r="0" g="0" b="0"/>
      </a:effectRef>
      <a:fontRef idx="minor">
        <a:schemeClr val="lt1"/>
      </a:fontRef>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2.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73" name="Shape 73"/>
          <p:cNvSpPr>
            <a:spLocks noGrp="1" noRot="1" noChangeAspect="1"/>
          </p:cNvSpPr>
          <p:nvPr>
            <p:ph type="sldImg"/>
          </p:nvPr>
        </p:nvSpPr>
        <p:spPr>
          <a:xfrm>
            <a:off x="1143000" y="685800"/>
            <a:ext cx="4572000" cy="3429000"/>
          </a:xfrm>
          <a:prstGeom prst="rect">
            <a:avLst/>
          </a:prstGeom>
        </p:spPr>
        <p:txBody>
          <a:bodyPr/>
          <a:lstStyle/>
          <a:p>
            <a:endParaRPr/>
          </a:p>
        </p:txBody>
      </p:sp>
      <p:sp>
        <p:nvSpPr>
          <p:cNvPr id="74" name="Shape 74"/>
          <p:cNvSpPr>
            <a:spLocks noGrp="1"/>
          </p:cNvSpPr>
          <p:nvPr>
            <p:ph type="body" sz="quarter" idx="1"/>
          </p:nvPr>
        </p:nvSpPr>
        <p:spPr>
          <a:xfrm>
            <a:off x="914400" y="4343400"/>
            <a:ext cx="5029200" cy="4114800"/>
          </a:xfrm>
          <a:prstGeom prst="rect">
            <a:avLst/>
          </a:prstGeom>
        </p:spPr>
        <p:txBody>
          <a:bodyPr/>
          <a:lstStyle/>
          <a:p>
            <a:endParaRPr/>
          </a:p>
        </p:txBody>
      </p:sp>
    </p:spTree>
  </p:cSld>
  <p:clrMap bg1="lt1" tx1="dk1" bg2="lt2" tx2="dk2" accent1="accent1" accent2="accent2" accent3="accent3" accent4="accent4" accent5="accent5" accent6="accent6" hlink="hlink" folHlink="folHlink"/>
  <p:notesStyle>
    <a:lvl1pPr defTabSz="1662545" latinLnBrk="0">
      <a:spcBef>
        <a:spcPts val="700"/>
      </a:spcBef>
      <a:defRPr>
        <a:latin typeface="+mn-lt"/>
        <a:ea typeface="+mn-ea"/>
        <a:cs typeface="+mn-cs"/>
        <a:sym typeface="Calibri"/>
      </a:defRPr>
    </a:lvl1pPr>
    <a:lvl2pPr indent="228600" defTabSz="1662545" latinLnBrk="0">
      <a:spcBef>
        <a:spcPts val="700"/>
      </a:spcBef>
      <a:defRPr>
        <a:latin typeface="+mn-lt"/>
        <a:ea typeface="+mn-ea"/>
        <a:cs typeface="+mn-cs"/>
        <a:sym typeface="Calibri"/>
      </a:defRPr>
    </a:lvl2pPr>
    <a:lvl3pPr indent="457200" defTabSz="1662545" latinLnBrk="0">
      <a:spcBef>
        <a:spcPts val="700"/>
      </a:spcBef>
      <a:defRPr>
        <a:latin typeface="+mn-lt"/>
        <a:ea typeface="+mn-ea"/>
        <a:cs typeface="+mn-cs"/>
        <a:sym typeface="Calibri"/>
      </a:defRPr>
    </a:lvl3pPr>
    <a:lvl4pPr indent="685800" defTabSz="1662545" latinLnBrk="0">
      <a:spcBef>
        <a:spcPts val="700"/>
      </a:spcBef>
      <a:defRPr>
        <a:latin typeface="+mn-lt"/>
        <a:ea typeface="+mn-ea"/>
        <a:cs typeface="+mn-cs"/>
        <a:sym typeface="Calibri"/>
      </a:defRPr>
    </a:lvl4pPr>
    <a:lvl5pPr indent="914400" defTabSz="1662545" latinLnBrk="0">
      <a:spcBef>
        <a:spcPts val="700"/>
      </a:spcBef>
      <a:defRPr>
        <a:latin typeface="+mn-lt"/>
        <a:ea typeface="+mn-ea"/>
        <a:cs typeface="+mn-cs"/>
        <a:sym typeface="Calibri"/>
      </a:defRPr>
    </a:lvl5pPr>
    <a:lvl6pPr indent="1143000" defTabSz="1662545" latinLnBrk="0">
      <a:spcBef>
        <a:spcPts val="700"/>
      </a:spcBef>
      <a:defRPr>
        <a:latin typeface="+mn-lt"/>
        <a:ea typeface="+mn-ea"/>
        <a:cs typeface="+mn-cs"/>
        <a:sym typeface="Calibri"/>
      </a:defRPr>
    </a:lvl6pPr>
    <a:lvl7pPr indent="1371600" defTabSz="1662545" latinLnBrk="0">
      <a:spcBef>
        <a:spcPts val="700"/>
      </a:spcBef>
      <a:defRPr>
        <a:latin typeface="+mn-lt"/>
        <a:ea typeface="+mn-ea"/>
        <a:cs typeface="+mn-cs"/>
        <a:sym typeface="Calibri"/>
      </a:defRPr>
    </a:lvl7pPr>
    <a:lvl8pPr indent="1600200" defTabSz="1662545" latinLnBrk="0">
      <a:spcBef>
        <a:spcPts val="700"/>
      </a:spcBef>
      <a:defRPr>
        <a:latin typeface="+mn-lt"/>
        <a:ea typeface="+mn-ea"/>
        <a:cs typeface="+mn-cs"/>
        <a:sym typeface="Calibri"/>
      </a:defRPr>
    </a:lvl8pPr>
    <a:lvl9pPr indent="1828800" defTabSz="1662545" latinLnBrk="0">
      <a:spcBef>
        <a:spcPts val="700"/>
      </a:spcBef>
      <a:defRPr>
        <a:latin typeface="+mn-lt"/>
        <a:ea typeface="+mn-ea"/>
        <a:cs typeface="+mn-cs"/>
        <a:sym typeface="Calibri"/>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29.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30.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31.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32.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33.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34.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37.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39.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40.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44.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45.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7350E32E-0D50-3104-CBB4-A71EFC8B03A5}"/>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3DE18FE4-3B5A-B601-100E-DD5FE8C85C36}"/>
              </a:ext>
            </a:extLst>
          </p:cNvPr>
          <p:cNvSpPr>
            <a:spLocks noGrp="1" noRot="1" noChangeAspect="1"/>
          </p:cNvSpPr>
          <p:nvPr>
            <p:ph type="sldImg"/>
          </p:nvPr>
        </p:nvSpPr>
        <p:spPr>
          <a:xfrm>
            <a:off x="381000" y="685800"/>
            <a:ext cx="6096000" cy="3429000"/>
          </a:xfrm>
        </p:spPr>
      </p:sp>
      <p:sp>
        <p:nvSpPr>
          <p:cNvPr id="3" name="Notes Placeholder 2">
            <a:extLst>
              <a:ext uri="{FF2B5EF4-FFF2-40B4-BE49-F238E27FC236}">
                <a16:creationId xmlns:a16="http://schemas.microsoft.com/office/drawing/2014/main" id="{0505A742-6DA1-71F1-BD35-A78A591F59CD}"/>
              </a:ext>
            </a:extLst>
          </p:cNvPr>
          <p:cNvSpPr>
            <a:spLocks noGrp="1"/>
          </p:cNvSpPr>
          <p:nvPr>
            <p:ph type="body" idx="1"/>
          </p:nvPr>
        </p:nvSpPr>
        <p:spPr/>
        <p:txBody>
          <a:bodyPr/>
          <a:lstStyle/>
          <a:p>
            <a:endParaRPr lang="en-IN" dirty="0"/>
          </a:p>
        </p:txBody>
      </p:sp>
    </p:spTree>
    <p:extLst>
      <p:ext uri="{BB962C8B-B14F-4D97-AF65-F5344CB8AC3E}">
        <p14:creationId xmlns:p14="http://schemas.microsoft.com/office/powerpoint/2010/main" val="618855008"/>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3632BFE1-4179-958D-799A-C724A7220ED8}"/>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E7778C93-3685-093C-C448-9980A6B713FD}"/>
              </a:ext>
            </a:extLst>
          </p:cNvPr>
          <p:cNvSpPr>
            <a:spLocks noGrp="1" noRot="1" noChangeAspect="1"/>
          </p:cNvSpPr>
          <p:nvPr>
            <p:ph type="sldImg"/>
          </p:nvPr>
        </p:nvSpPr>
        <p:spPr>
          <a:xfrm>
            <a:off x="381000" y="685800"/>
            <a:ext cx="6096000" cy="3429000"/>
          </a:xfrm>
        </p:spPr>
      </p:sp>
      <p:sp>
        <p:nvSpPr>
          <p:cNvPr id="3" name="Notes Placeholder 2">
            <a:extLst>
              <a:ext uri="{FF2B5EF4-FFF2-40B4-BE49-F238E27FC236}">
                <a16:creationId xmlns:a16="http://schemas.microsoft.com/office/drawing/2014/main" id="{0C30D634-7B2E-2C43-F0D9-44E5F90845E7}"/>
              </a:ext>
            </a:extLst>
          </p:cNvPr>
          <p:cNvSpPr>
            <a:spLocks noGrp="1"/>
          </p:cNvSpPr>
          <p:nvPr>
            <p:ph type="body" idx="1"/>
          </p:nvPr>
        </p:nvSpPr>
        <p:spPr/>
        <p:txBody>
          <a:bodyPr/>
          <a:lstStyle/>
          <a:p>
            <a:endParaRPr lang="en-IN" dirty="0"/>
          </a:p>
        </p:txBody>
      </p:sp>
    </p:spTree>
    <p:extLst>
      <p:ext uri="{BB962C8B-B14F-4D97-AF65-F5344CB8AC3E}">
        <p14:creationId xmlns:p14="http://schemas.microsoft.com/office/powerpoint/2010/main" val="1224641141"/>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B07BF5EA-E2F8-24C5-4743-CADBE7A7D749}"/>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6EB6DD02-EF51-E5A0-EDC2-8789EB153828}"/>
              </a:ext>
            </a:extLst>
          </p:cNvPr>
          <p:cNvSpPr>
            <a:spLocks noGrp="1" noRot="1" noChangeAspect="1"/>
          </p:cNvSpPr>
          <p:nvPr>
            <p:ph type="sldImg"/>
          </p:nvPr>
        </p:nvSpPr>
        <p:spPr>
          <a:xfrm>
            <a:off x="381000" y="685800"/>
            <a:ext cx="6096000" cy="3429000"/>
          </a:xfrm>
        </p:spPr>
      </p:sp>
      <p:sp>
        <p:nvSpPr>
          <p:cNvPr id="3" name="Notes Placeholder 2">
            <a:extLst>
              <a:ext uri="{FF2B5EF4-FFF2-40B4-BE49-F238E27FC236}">
                <a16:creationId xmlns:a16="http://schemas.microsoft.com/office/drawing/2014/main" id="{ED96BDF7-9E93-4BD6-B74C-9D8CB470E99C}"/>
              </a:ext>
            </a:extLst>
          </p:cNvPr>
          <p:cNvSpPr>
            <a:spLocks noGrp="1"/>
          </p:cNvSpPr>
          <p:nvPr>
            <p:ph type="body" idx="1"/>
          </p:nvPr>
        </p:nvSpPr>
        <p:spPr/>
        <p:txBody>
          <a:bodyPr/>
          <a:lstStyle/>
          <a:p>
            <a:endParaRPr lang="en-IN" dirty="0"/>
          </a:p>
        </p:txBody>
      </p:sp>
    </p:spTree>
    <p:extLst>
      <p:ext uri="{BB962C8B-B14F-4D97-AF65-F5344CB8AC3E}">
        <p14:creationId xmlns:p14="http://schemas.microsoft.com/office/powerpoint/2010/main" val="604813497"/>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2138A87D-1A66-6C06-CA3F-2F688558D2B0}"/>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3902267D-2A74-ABB1-4057-359675D30997}"/>
              </a:ext>
            </a:extLst>
          </p:cNvPr>
          <p:cNvSpPr>
            <a:spLocks noGrp="1" noRot="1" noChangeAspect="1"/>
          </p:cNvSpPr>
          <p:nvPr>
            <p:ph type="sldImg"/>
          </p:nvPr>
        </p:nvSpPr>
        <p:spPr>
          <a:xfrm>
            <a:off x="381000" y="685800"/>
            <a:ext cx="6096000" cy="3429000"/>
          </a:xfrm>
        </p:spPr>
      </p:sp>
      <p:sp>
        <p:nvSpPr>
          <p:cNvPr id="3" name="Notes Placeholder 2">
            <a:extLst>
              <a:ext uri="{FF2B5EF4-FFF2-40B4-BE49-F238E27FC236}">
                <a16:creationId xmlns:a16="http://schemas.microsoft.com/office/drawing/2014/main" id="{59A06597-7671-FDD4-6F5D-0C3923F7B13D}"/>
              </a:ext>
            </a:extLst>
          </p:cNvPr>
          <p:cNvSpPr>
            <a:spLocks noGrp="1"/>
          </p:cNvSpPr>
          <p:nvPr>
            <p:ph type="body" idx="1"/>
          </p:nvPr>
        </p:nvSpPr>
        <p:spPr/>
        <p:txBody>
          <a:bodyPr/>
          <a:lstStyle/>
          <a:p>
            <a:endParaRPr lang="en-IN" dirty="0"/>
          </a:p>
        </p:txBody>
      </p:sp>
    </p:spTree>
    <p:extLst>
      <p:ext uri="{BB962C8B-B14F-4D97-AF65-F5344CB8AC3E}">
        <p14:creationId xmlns:p14="http://schemas.microsoft.com/office/powerpoint/2010/main" val="1548869588"/>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0344DD11-9376-BADD-1B6D-A26A9CCF252E}"/>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183AADAE-8C89-BF30-2433-62DD46E42780}"/>
              </a:ext>
            </a:extLst>
          </p:cNvPr>
          <p:cNvSpPr>
            <a:spLocks noGrp="1" noRot="1" noChangeAspect="1"/>
          </p:cNvSpPr>
          <p:nvPr>
            <p:ph type="sldImg"/>
          </p:nvPr>
        </p:nvSpPr>
        <p:spPr>
          <a:xfrm>
            <a:off x="381000" y="685800"/>
            <a:ext cx="6096000" cy="3429000"/>
          </a:xfrm>
        </p:spPr>
      </p:sp>
      <p:sp>
        <p:nvSpPr>
          <p:cNvPr id="3" name="Notes Placeholder 2">
            <a:extLst>
              <a:ext uri="{FF2B5EF4-FFF2-40B4-BE49-F238E27FC236}">
                <a16:creationId xmlns:a16="http://schemas.microsoft.com/office/drawing/2014/main" id="{54C3CE2A-84B8-74F4-C434-3C2B36198DB0}"/>
              </a:ext>
            </a:extLst>
          </p:cNvPr>
          <p:cNvSpPr>
            <a:spLocks noGrp="1"/>
          </p:cNvSpPr>
          <p:nvPr>
            <p:ph type="body" idx="1"/>
          </p:nvPr>
        </p:nvSpPr>
        <p:spPr/>
        <p:txBody>
          <a:bodyPr/>
          <a:lstStyle/>
          <a:p>
            <a:endParaRPr lang="en-IN" dirty="0"/>
          </a:p>
        </p:txBody>
      </p:sp>
    </p:spTree>
    <p:extLst>
      <p:ext uri="{BB962C8B-B14F-4D97-AF65-F5344CB8AC3E}">
        <p14:creationId xmlns:p14="http://schemas.microsoft.com/office/powerpoint/2010/main" val="2900574137"/>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CD25EA4A-3612-C3BA-84B3-8364FFC67DE4}"/>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6A5509E7-ED76-02BC-5486-752F6A7F65DD}"/>
              </a:ext>
            </a:extLst>
          </p:cNvPr>
          <p:cNvSpPr>
            <a:spLocks noGrp="1" noRot="1" noChangeAspect="1"/>
          </p:cNvSpPr>
          <p:nvPr>
            <p:ph type="sldImg"/>
          </p:nvPr>
        </p:nvSpPr>
        <p:spPr>
          <a:xfrm>
            <a:off x="381000" y="685800"/>
            <a:ext cx="6096000" cy="3429000"/>
          </a:xfrm>
        </p:spPr>
      </p:sp>
      <p:sp>
        <p:nvSpPr>
          <p:cNvPr id="3" name="Notes Placeholder 2">
            <a:extLst>
              <a:ext uri="{FF2B5EF4-FFF2-40B4-BE49-F238E27FC236}">
                <a16:creationId xmlns:a16="http://schemas.microsoft.com/office/drawing/2014/main" id="{B996209F-B2A7-498E-AC04-247D3C3F9A3C}"/>
              </a:ext>
            </a:extLst>
          </p:cNvPr>
          <p:cNvSpPr>
            <a:spLocks noGrp="1"/>
          </p:cNvSpPr>
          <p:nvPr>
            <p:ph type="body" idx="1"/>
          </p:nvPr>
        </p:nvSpPr>
        <p:spPr/>
        <p:txBody>
          <a:bodyPr/>
          <a:lstStyle/>
          <a:p>
            <a:endParaRPr lang="en-IN" dirty="0"/>
          </a:p>
        </p:txBody>
      </p:sp>
    </p:spTree>
    <p:extLst>
      <p:ext uri="{BB962C8B-B14F-4D97-AF65-F5344CB8AC3E}">
        <p14:creationId xmlns:p14="http://schemas.microsoft.com/office/powerpoint/2010/main" val="2943206380"/>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2153630-34A8-26CA-04E2-55DFA4780042}"/>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2615E1DA-C50F-B814-59EE-7C20137A9865}"/>
              </a:ext>
            </a:extLst>
          </p:cNvPr>
          <p:cNvSpPr>
            <a:spLocks noGrp="1" noRot="1" noChangeAspect="1"/>
          </p:cNvSpPr>
          <p:nvPr>
            <p:ph type="sldImg"/>
          </p:nvPr>
        </p:nvSpPr>
        <p:spPr>
          <a:xfrm>
            <a:off x="381000" y="685800"/>
            <a:ext cx="6096000" cy="3429000"/>
          </a:xfrm>
        </p:spPr>
      </p:sp>
      <p:sp>
        <p:nvSpPr>
          <p:cNvPr id="3" name="Notes Placeholder 2">
            <a:extLst>
              <a:ext uri="{FF2B5EF4-FFF2-40B4-BE49-F238E27FC236}">
                <a16:creationId xmlns:a16="http://schemas.microsoft.com/office/drawing/2014/main" id="{5EFF9327-F28D-5B86-8EB4-5247CA8229C7}"/>
              </a:ext>
            </a:extLst>
          </p:cNvPr>
          <p:cNvSpPr>
            <a:spLocks noGrp="1"/>
          </p:cNvSpPr>
          <p:nvPr>
            <p:ph type="body" idx="1"/>
          </p:nvPr>
        </p:nvSpPr>
        <p:spPr/>
        <p:txBody>
          <a:bodyPr/>
          <a:lstStyle/>
          <a:p>
            <a:endParaRPr lang="en-IN" dirty="0"/>
          </a:p>
        </p:txBody>
      </p:sp>
    </p:spTree>
    <p:extLst>
      <p:ext uri="{BB962C8B-B14F-4D97-AF65-F5344CB8AC3E}">
        <p14:creationId xmlns:p14="http://schemas.microsoft.com/office/powerpoint/2010/main" val="2752353917"/>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BEE456FE-2E84-4644-F104-5CA54A5B6E58}"/>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399AF9D8-D6C2-369D-C98C-715F54A76AE2}"/>
              </a:ext>
            </a:extLst>
          </p:cNvPr>
          <p:cNvSpPr>
            <a:spLocks noGrp="1" noRot="1" noChangeAspect="1"/>
          </p:cNvSpPr>
          <p:nvPr>
            <p:ph type="sldImg"/>
          </p:nvPr>
        </p:nvSpPr>
        <p:spPr>
          <a:xfrm>
            <a:off x="381000" y="685800"/>
            <a:ext cx="6096000" cy="3429000"/>
          </a:xfrm>
        </p:spPr>
      </p:sp>
      <p:sp>
        <p:nvSpPr>
          <p:cNvPr id="3" name="Notes Placeholder 2">
            <a:extLst>
              <a:ext uri="{FF2B5EF4-FFF2-40B4-BE49-F238E27FC236}">
                <a16:creationId xmlns:a16="http://schemas.microsoft.com/office/drawing/2014/main" id="{2DC7503F-7FC0-67C5-3701-475913B6A633}"/>
              </a:ext>
            </a:extLst>
          </p:cNvPr>
          <p:cNvSpPr>
            <a:spLocks noGrp="1"/>
          </p:cNvSpPr>
          <p:nvPr>
            <p:ph type="body" idx="1"/>
          </p:nvPr>
        </p:nvSpPr>
        <p:spPr/>
        <p:txBody>
          <a:bodyPr/>
          <a:lstStyle/>
          <a:p>
            <a:endParaRPr lang="en-IN" dirty="0"/>
          </a:p>
        </p:txBody>
      </p:sp>
    </p:spTree>
    <p:extLst>
      <p:ext uri="{BB962C8B-B14F-4D97-AF65-F5344CB8AC3E}">
        <p14:creationId xmlns:p14="http://schemas.microsoft.com/office/powerpoint/2010/main" val="92604613"/>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DBED5E03-A562-95E2-C58C-52BB3F6A9893}"/>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19BA5332-A265-0520-53CA-356FEE6C1933}"/>
              </a:ext>
            </a:extLst>
          </p:cNvPr>
          <p:cNvSpPr>
            <a:spLocks noGrp="1" noRot="1" noChangeAspect="1"/>
          </p:cNvSpPr>
          <p:nvPr>
            <p:ph type="sldImg"/>
          </p:nvPr>
        </p:nvSpPr>
        <p:spPr>
          <a:xfrm>
            <a:off x="381000" y="685800"/>
            <a:ext cx="6096000" cy="3429000"/>
          </a:xfrm>
        </p:spPr>
      </p:sp>
      <p:sp>
        <p:nvSpPr>
          <p:cNvPr id="3" name="Notes Placeholder 2">
            <a:extLst>
              <a:ext uri="{FF2B5EF4-FFF2-40B4-BE49-F238E27FC236}">
                <a16:creationId xmlns:a16="http://schemas.microsoft.com/office/drawing/2014/main" id="{2213D9A1-A56E-AC2A-22EB-D8D533E0D0D5}"/>
              </a:ext>
            </a:extLst>
          </p:cNvPr>
          <p:cNvSpPr>
            <a:spLocks noGrp="1"/>
          </p:cNvSpPr>
          <p:nvPr>
            <p:ph type="body" idx="1"/>
          </p:nvPr>
        </p:nvSpPr>
        <p:spPr/>
        <p:txBody>
          <a:bodyPr/>
          <a:lstStyle/>
          <a:p>
            <a:endParaRPr lang="en-IN" dirty="0"/>
          </a:p>
        </p:txBody>
      </p:sp>
    </p:spTree>
    <p:extLst>
      <p:ext uri="{BB962C8B-B14F-4D97-AF65-F5344CB8AC3E}">
        <p14:creationId xmlns:p14="http://schemas.microsoft.com/office/powerpoint/2010/main" val="1637681408"/>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747B4E94-A70C-E33C-9830-39E294C7415B}"/>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91EB9364-9B9D-8157-66CC-3BC991464323}"/>
              </a:ext>
            </a:extLst>
          </p:cNvPr>
          <p:cNvSpPr>
            <a:spLocks noGrp="1" noRot="1" noChangeAspect="1"/>
          </p:cNvSpPr>
          <p:nvPr>
            <p:ph type="sldImg"/>
          </p:nvPr>
        </p:nvSpPr>
        <p:spPr>
          <a:xfrm>
            <a:off x="381000" y="685800"/>
            <a:ext cx="6096000" cy="3429000"/>
          </a:xfrm>
        </p:spPr>
      </p:sp>
      <p:sp>
        <p:nvSpPr>
          <p:cNvPr id="3" name="Notes Placeholder 2">
            <a:extLst>
              <a:ext uri="{FF2B5EF4-FFF2-40B4-BE49-F238E27FC236}">
                <a16:creationId xmlns:a16="http://schemas.microsoft.com/office/drawing/2014/main" id="{48380E37-8060-6D9E-FC6A-EAC1CEC7231C}"/>
              </a:ext>
            </a:extLst>
          </p:cNvPr>
          <p:cNvSpPr>
            <a:spLocks noGrp="1"/>
          </p:cNvSpPr>
          <p:nvPr>
            <p:ph type="body" idx="1"/>
          </p:nvPr>
        </p:nvSpPr>
        <p:spPr/>
        <p:txBody>
          <a:bodyPr/>
          <a:lstStyle/>
          <a:p>
            <a:endParaRPr lang="en-IN" dirty="0"/>
          </a:p>
        </p:txBody>
      </p:sp>
    </p:spTree>
    <p:extLst>
      <p:ext uri="{BB962C8B-B14F-4D97-AF65-F5344CB8AC3E}">
        <p14:creationId xmlns:p14="http://schemas.microsoft.com/office/powerpoint/2010/main" val="3373357109"/>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F7AD5E9A-0277-CBE0-525D-08AA37A114BE}"/>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C481CFD7-AA56-09BD-A8BE-8E19A87F1649}"/>
              </a:ext>
            </a:extLst>
          </p:cNvPr>
          <p:cNvSpPr>
            <a:spLocks noGrp="1" noRot="1" noChangeAspect="1"/>
          </p:cNvSpPr>
          <p:nvPr>
            <p:ph type="sldImg"/>
          </p:nvPr>
        </p:nvSpPr>
        <p:spPr>
          <a:xfrm>
            <a:off x="381000" y="685800"/>
            <a:ext cx="6096000" cy="3429000"/>
          </a:xfrm>
        </p:spPr>
      </p:sp>
      <p:sp>
        <p:nvSpPr>
          <p:cNvPr id="3" name="Notes Placeholder 2">
            <a:extLst>
              <a:ext uri="{FF2B5EF4-FFF2-40B4-BE49-F238E27FC236}">
                <a16:creationId xmlns:a16="http://schemas.microsoft.com/office/drawing/2014/main" id="{C0962243-01E0-47FE-0F43-E3102450D6F1}"/>
              </a:ext>
            </a:extLst>
          </p:cNvPr>
          <p:cNvSpPr>
            <a:spLocks noGrp="1"/>
          </p:cNvSpPr>
          <p:nvPr>
            <p:ph type="body" idx="1"/>
          </p:nvPr>
        </p:nvSpPr>
        <p:spPr/>
        <p:txBody>
          <a:bodyPr/>
          <a:lstStyle/>
          <a:p>
            <a:endParaRPr lang="en-IN" dirty="0"/>
          </a:p>
        </p:txBody>
      </p:sp>
    </p:spTree>
    <p:extLst>
      <p:ext uri="{BB962C8B-B14F-4D97-AF65-F5344CB8AC3E}">
        <p14:creationId xmlns:p14="http://schemas.microsoft.com/office/powerpoint/2010/main" val="3017854392"/>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81000" y="685800"/>
            <a:ext cx="6096000" cy="3429000"/>
          </a:xfrm>
        </p:spPr>
      </p:sp>
      <p:sp>
        <p:nvSpPr>
          <p:cNvPr id="3" name="Notes Placeholder 2"/>
          <p:cNvSpPr>
            <a:spLocks noGrp="1"/>
          </p:cNvSpPr>
          <p:nvPr>
            <p:ph type="body" idx="1"/>
          </p:nvPr>
        </p:nvSpPr>
        <p:spPr/>
        <p:txBody>
          <a:bodyPr/>
          <a:lstStyle/>
          <a:p>
            <a:endParaRPr lang="en-IN" dirty="0"/>
          </a:p>
        </p:txBody>
      </p:sp>
    </p:spTree>
    <p:extLst>
      <p:ext uri="{BB962C8B-B14F-4D97-AF65-F5344CB8AC3E}">
        <p14:creationId xmlns:p14="http://schemas.microsoft.com/office/powerpoint/2010/main" val="1552852432"/>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F8E18E76-A309-5335-8423-DFDBC00FE3A8}"/>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B5A38BD8-5737-4297-1425-052D606216D2}"/>
              </a:ext>
            </a:extLst>
          </p:cNvPr>
          <p:cNvSpPr>
            <a:spLocks noGrp="1" noRot="1" noChangeAspect="1"/>
          </p:cNvSpPr>
          <p:nvPr>
            <p:ph type="sldImg"/>
          </p:nvPr>
        </p:nvSpPr>
        <p:spPr>
          <a:xfrm>
            <a:off x="381000" y="685800"/>
            <a:ext cx="6096000" cy="3429000"/>
          </a:xfrm>
        </p:spPr>
      </p:sp>
      <p:sp>
        <p:nvSpPr>
          <p:cNvPr id="3" name="Notes Placeholder 2">
            <a:extLst>
              <a:ext uri="{FF2B5EF4-FFF2-40B4-BE49-F238E27FC236}">
                <a16:creationId xmlns:a16="http://schemas.microsoft.com/office/drawing/2014/main" id="{0FA748CC-5AA3-B455-F467-58B2E0D6D172}"/>
              </a:ext>
            </a:extLst>
          </p:cNvPr>
          <p:cNvSpPr>
            <a:spLocks noGrp="1"/>
          </p:cNvSpPr>
          <p:nvPr>
            <p:ph type="body" idx="1"/>
          </p:nvPr>
        </p:nvSpPr>
        <p:spPr/>
        <p:txBody>
          <a:bodyPr/>
          <a:lstStyle/>
          <a:p>
            <a:endParaRPr lang="en-IN" dirty="0"/>
          </a:p>
        </p:txBody>
      </p:sp>
    </p:spTree>
    <p:extLst>
      <p:ext uri="{BB962C8B-B14F-4D97-AF65-F5344CB8AC3E}">
        <p14:creationId xmlns:p14="http://schemas.microsoft.com/office/powerpoint/2010/main" val="3597958586"/>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69FD3639-C9D4-49BA-65C2-199937312702}"/>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7FC148F1-E1A1-CBF6-E054-8F2CFD1EA77C}"/>
              </a:ext>
            </a:extLst>
          </p:cNvPr>
          <p:cNvSpPr>
            <a:spLocks noGrp="1" noRot="1" noChangeAspect="1"/>
          </p:cNvSpPr>
          <p:nvPr>
            <p:ph type="sldImg"/>
          </p:nvPr>
        </p:nvSpPr>
        <p:spPr>
          <a:xfrm>
            <a:off x="381000" y="685800"/>
            <a:ext cx="6096000" cy="3429000"/>
          </a:xfrm>
        </p:spPr>
      </p:sp>
      <p:sp>
        <p:nvSpPr>
          <p:cNvPr id="3" name="Notes Placeholder 2">
            <a:extLst>
              <a:ext uri="{FF2B5EF4-FFF2-40B4-BE49-F238E27FC236}">
                <a16:creationId xmlns:a16="http://schemas.microsoft.com/office/drawing/2014/main" id="{8D2779B1-9C6D-0EF0-002E-436C688BDD02}"/>
              </a:ext>
            </a:extLst>
          </p:cNvPr>
          <p:cNvSpPr>
            <a:spLocks noGrp="1"/>
          </p:cNvSpPr>
          <p:nvPr>
            <p:ph type="body" idx="1"/>
          </p:nvPr>
        </p:nvSpPr>
        <p:spPr/>
        <p:txBody>
          <a:bodyPr/>
          <a:lstStyle/>
          <a:p>
            <a:endParaRPr lang="en-IN" dirty="0"/>
          </a:p>
        </p:txBody>
      </p:sp>
    </p:spTree>
    <p:extLst>
      <p:ext uri="{BB962C8B-B14F-4D97-AF65-F5344CB8AC3E}">
        <p14:creationId xmlns:p14="http://schemas.microsoft.com/office/powerpoint/2010/main" val="3280109629"/>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4CF6194D-30F0-DF54-8CEB-3DF3733C3FFD}"/>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BB9C8E0C-7FCD-1F52-8C6E-E423CC65C951}"/>
              </a:ext>
            </a:extLst>
          </p:cNvPr>
          <p:cNvSpPr>
            <a:spLocks noGrp="1" noRot="1" noChangeAspect="1"/>
          </p:cNvSpPr>
          <p:nvPr>
            <p:ph type="sldImg"/>
          </p:nvPr>
        </p:nvSpPr>
        <p:spPr>
          <a:xfrm>
            <a:off x="381000" y="685800"/>
            <a:ext cx="6096000" cy="3429000"/>
          </a:xfrm>
        </p:spPr>
      </p:sp>
      <p:sp>
        <p:nvSpPr>
          <p:cNvPr id="3" name="Notes Placeholder 2">
            <a:extLst>
              <a:ext uri="{FF2B5EF4-FFF2-40B4-BE49-F238E27FC236}">
                <a16:creationId xmlns:a16="http://schemas.microsoft.com/office/drawing/2014/main" id="{6AD8B678-9C8F-8456-0787-1AE98A68DC3D}"/>
              </a:ext>
            </a:extLst>
          </p:cNvPr>
          <p:cNvSpPr>
            <a:spLocks noGrp="1"/>
          </p:cNvSpPr>
          <p:nvPr>
            <p:ph type="body" idx="1"/>
          </p:nvPr>
        </p:nvSpPr>
        <p:spPr/>
        <p:txBody>
          <a:bodyPr/>
          <a:lstStyle/>
          <a:p>
            <a:endParaRPr lang="en-IN" dirty="0"/>
          </a:p>
        </p:txBody>
      </p:sp>
    </p:spTree>
    <p:extLst>
      <p:ext uri="{BB962C8B-B14F-4D97-AF65-F5344CB8AC3E}">
        <p14:creationId xmlns:p14="http://schemas.microsoft.com/office/powerpoint/2010/main" val="1627241413"/>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3B4CD7DC-3801-D8A2-FF0E-8C5F5808765E}"/>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476DB045-0C5C-2A9A-CF0A-C204A17A7DED}"/>
              </a:ext>
            </a:extLst>
          </p:cNvPr>
          <p:cNvSpPr>
            <a:spLocks noGrp="1" noRot="1" noChangeAspect="1"/>
          </p:cNvSpPr>
          <p:nvPr>
            <p:ph type="sldImg"/>
          </p:nvPr>
        </p:nvSpPr>
        <p:spPr>
          <a:xfrm>
            <a:off x="381000" y="685800"/>
            <a:ext cx="6096000" cy="3429000"/>
          </a:xfrm>
        </p:spPr>
      </p:sp>
      <p:sp>
        <p:nvSpPr>
          <p:cNvPr id="3" name="Notes Placeholder 2">
            <a:extLst>
              <a:ext uri="{FF2B5EF4-FFF2-40B4-BE49-F238E27FC236}">
                <a16:creationId xmlns:a16="http://schemas.microsoft.com/office/drawing/2014/main" id="{85243FC8-BD44-B1C4-E888-436DF1D5A99E}"/>
              </a:ext>
            </a:extLst>
          </p:cNvPr>
          <p:cNvSpPr>
            <a:spLocks noGrp="1"/>
          </p:cNvSpPr>
          <p:nvPr>
            <p:ph type="body" idx="1"/>
          </p:nvPr>
        </p:nvSpPr>
        <p:spPr/>
        <p:txBody>
          <a:bodyPr/>
          <a:lstStyle/>
          <a:p>
            <a:endParaRPr lang="en-IN" dirty="0"/>
          </a:p>
        </p:txBody>
      </p:sp>
    </p:spTree>
    <p:extLst>
      <p:ext uri="{BB962C8B-B14F-4D97-AF65-F5344CB8AC3E}">
        <p14:creationId xmlns:p14="http://schemas.microsoft.com/office/powerpoint/2010/main" val="2216504594"/>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9BC32617-DC6B-D0AA-6EC3-F662EAADC1B7}"/>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1FD9591B-DA1E-B9CF-A89C-275D4237DF51}"/>
              </a:ext>
            </a:extLst>
          </p:cNvPr>
          <p:cNvSpPr>
            <a:spLocks noGrp="1" noRot="1" noChangeAspect="1"/>
          </p:cNvSpPr>
          <p:nvPr>
            <p:ph type="sldImg"/>
          </p:nvPr>
        </p:nvSpPr>
        <p:spPr>
          <a:xfrm>
            <a:off x="381000" y="685800"/>
            <a:ext cx="6096000" cy="3429000"/>
          </a:xfrm>
        </p:spPr>
      </p:sp>
      <p:sp>
        <p:nvSpPr>
          <p:cNvPr id="3" name="Notes Placeholder 2">
            <a:extLst>
              <a:ext uri="{FF2B5EF4-FFF2-40B4-BE49-F238E27FC236}">
                <a16:creationId xmlns:a16="http://schemas.microsoft.com/office/drawing/2014/main" id="{CB43D01D-7362-5FF5-4124-1084504A8B26}"/>
              </a:ext>
            </a:extLst>
          </p:cNvPr>
          <p:cNvSpPr>
            <a:spLocks noGrp="1"/>
          </p:cNvSpPr>
          <p:nvPr>
            <p:ph type="body" idx="1"/>
          </p:nvPr>
        </p:nvSpPr>
        <p:spPr/>
        <p:txBody>
          <a:bodyPr/>
          <a:lstStyle/>
          <a:p>
            <a:endParaRPr lang="en-IN" dirty="0"/>
          </a:p>
        </p:txBody>
      </p:sp>
    </p:spTree>
    <p:extLst>
      <p:ext uri="{BB962C8B-B14F-4D97-AF65-F5344CB8AC3E}">
        <p14:creationId xmlns:p14="http://schemas.microsoft.com/office/powerpoint/2010/main" val="1823797841"/>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54E97D79-4137-A239-EA9A-C2529CD822EC}"/>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3618B6AA-FB5D-B30A-6DED-3232D12AE725}"/>
              </a:ext>
            </a:extLst>
          </p:cNvPr>
          <p:cNvSpPr>
            <a:spLocks noGrp="1" noRot="1" noChangeAspect="1"/>
          </p:cNvSpPr>
          <p:nvPr>
            <p:ph type="sldImg"/>
          </p:nvPr>
        </p:nvSpPr>
        <p:spPr>
          <a:xfrm>
            <a:off x="381000" y="685800"/>
            <a:ext cx="6096000" cy="3429000"/>
          </a:xfrm>
        </p:spPr>
      </p:sp>
      <p:sp>
        <p:nvSpPr>
          <p:cNvPr id="3" name="Notes Placeholder 2">
            <a:extLst>
              <a:ext uri="{FF2B5EF4-FFF2-40B4-BE49-F238E27FC236}">
                <a16:creationId xmlns:a16="http://schemas.microsoft.com/office/drawing/2014/main" id="{F3CDCBCA-21D4-15CA-6C58-6C3E8FC5779B}"/>
              </a:ext>
            </a:extLst>
          </p:cNvPr>
          <p:cNvSpPr>
            <a:spLocks noGrp="1"/>
          </p:cNvSpPr>
          <p:nvPr>
            <p:ph type="body" idx="1"/>
          </p:nvPr>
        </p:nvSpPr>
        <p:spPr/>
        <p:txBody>
          <a:bodyPr/>
          <a:lstStyle/>
          <a:p>
            <a:endParaRPr lang="en-IN" dirty="0"/>
          </a:p>
        </p:txBody>
      </p:sp>
    </p:spTree>
    <p:extLst>
      <p:ext uri="{BB962C8B-B14F-4D97-AF65-F5344CB8AC3E}">
        <p14:creationId xmlns:p14="http://schemas.microsoft.com/office/powerpoint/2010/main" val="1670113179"/>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556D9CCC-2283-E6FC-3DF0-45C750A96FD4}"/>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23CF8A88-532E-0772-5D30-91B29FED7D02}"/>
              </a:ext>
            </a:extLst>
          </p:cNvPr>
          <p:cNvSpPr>
            <a:spLocks noGrp="1" noRot="1" noChangeAspect="1"/>
          </p:cNvSpPr>
          <p:nvPr>
            <p:ph type="sldImg"/>
          </p:nvPr>
        </p:nvSpPr>
        <p:spPr>
          <a:xfrm>
            <a:off x="381000" y="685800"/>
            <a:ext cx="6096000" cy="3429000"/>
          </a:xfrm>
        </p:spPr>
      </p:sp>
      <p:sp>
        <p:nvSpPr>
          <p:cNvPr id="3" name="Notes Placeholder 2">
            <a:extLst>
              <a:ext uri="{FF2B5EF4-FFF2-40B4-BE49-F238E27FC236}">
                <a16:creationId xmlns:a16="http://schemas.microsoft.com/office/drawing/2014/main" id="{012743AF-5D5A-A1D0-5621-6835702BA905}"/>
              </a:ext>
            </a:extLst>
          </p:cNvPr>
          <p:cNvSpPr>
            <a:spLocks noGrp="1"/>
          </p:cNvSpPr>
          <p:nvPr>
            <p:ph type="body" idx="1"/>
          </p:nvPr>
        </p:nvSpPr>
        <p:spPr/>
        <p:txBody>
          <a:bodyPr/>
          <a:lstStyle/>
          <a:p>
            <a:endParaRPr lang="en-IN" dirty="0"/>
          </a:p>
        </p:txBody>
      </p:sp>
    </p:spTree>
    <p:extLst>
      <p:ext uri="{BB962C8B-B14F-4D97-AF65-F5344CB8AC3E}">
        <p14:creationId xmlns:p14="http://schemas.microsoft.com/office/powerpoint/2010/main" val="1737355501"/>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0A0DDF23-DB07-E890-6E56-435B0E68AB1F}"/>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B405C64E-7C18-3AC6-E456-92727EE55FDE}"/>
              </a:ext>
            </a:extLst>
          </p:cNvPr>
          <p:cNvSpPr>
            <a:spLocks noGrp="1" noRot="1" noChangeAspect="1"/>
          </p:cNvSpPr>
          <p:nvPr>
            <p:ph type="sldImg"/>
          </p:nvPr>
        </p:nvSpPr>
        <p:spPr>
          <a:xfrm>
            <a:off x="381000" y="685800"/>
            <a:ext cx="6096000" cy="3429000"/>
          </a:xfrm>
        </p:spPr>
      </p:sp>
      <p:sp>
        <p:nvSpPr>
          <p:cNvPr id="3" name="Notes Placeholder 2">
            <a:extLst>
              <a:ext uri="{FF2B5EF4-FFF2-40B4-BE49-F238E27FC236}">
                <a16:creationId xmlns:a16="http://schemas.microsoft.com/office/drawing/2014/main" id="{A3389F2F-5F93-874B-CFD9-35C582F1FF57}"/>
              </a:ext>
            </a:extLst>
          </p:cNvPr>
          <p:cNvSpPr>
            <a:spLocks noGrp="1"/>
          </p:cNvSpPr>
          <p:nvPr>
            <p:ph type="body" idx="1"/>
          </p:nvPr>
        </p:nvSpPr>
        <p:spPr/>
        <p:txBody>
          <a:bodyPr/>
          <a:lstStyle/>
          <a:p>
            <a:endParaRPr lang="en-IN" dirty="0"/>
          </a:p>
        </p:txBody>
      </p:sp>
    </p:spTree>
    <p:extLst>
      <p:ext uri="{BB962C8B-B14F-4D97-AF65-F5344CB8AC3E}">
        <p14:creationId xmlns:p14="http://schemas.microsoft.com/office/powerpoint/2010/main" val="1252982622"/>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9836E338-AEFF-178B-D315-6CA9A209A97E}"/>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3D7DD957-9B90-D185-B611-DF02272C6BF8}"/>
              </a:ext>
            </a:extLst>
          </p:cNvPr>
          <p:cNvSpPr>
            <a:spLocks noGrp="1" noRot="1" noChangeAspect="1"/>
          </p:cNvSpPr>
          <p:nvPr>
            <p:ph type="sldImg"/>
          </p:nvPr>
        </p:nvSpPr>
        <p:spPr>
          <a:xfrm>
            <a:off x="381000" y="685800"/>
            <a:ext cx="6096000" cy="3429000"/>
          </a:xfrm>
        </p:spPr>
      </p:sp>
      <p:sp>
        <p:nvSpPr>
          <p:cNvPr id="3" name="Notes Placeholder 2">
            <a:extLst>
              <a:ext uri="{FF2B5EF4-FFF2-40B4-BE49-F238E27FC236}">
                <a16:creationId xmlns:a16="http://schemas.microsoft.com/office/drawing/2014/main" id="{673B9329-ED0E-C73C-DFE0-4EC6E60C089C}"/>
              </a:ext>
            </a:extLst>
          </p:cNvPr>
          <p:cNvSpPr>
            <a:spLocks noGrp="1"/>
          </p:cNvSpPr>
          <p:nvPr>
            <p:ph type="body" idx="1"/>
          </p:nvPr>
        </p:nvSpPr>
        <p:spPr/>
        <p:txBody>
          <a:bodyPr/>
          <a:lstStyle/>
          <a:p>
            <a:endParaRPr lang="en-IN" dirty="0"/>
          </a:p>
        </p:txBody>
      </p:sp>
    </p:spTree>
    <p:extLst>
      <p:ext uri="{BB962C8B-B14F-4D97-AF65-F5344CB8AC3E}">
        <p14:creationId xmlns:p14="http://schemas.microsoft.com/office/powerpoint/2010/main" val="1891631009"/>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F530C679-0D97-596B-FD39-9FBE195DD389}"/>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8BD9EA71-72ED-4B96-7F1F-BF38D03B629D}"/>
              </a:ext>
            </a:extLst>
          </p:cNvPr>
          <p:cNvSpPr>
            <a:spLocks noGrp="1" noRot="1" noChangeAspect="1"/>
          </p:cNvSpPr>
          <p:nvPr>
            <p:ph type="sldImg"/>
          </p:nvPr>
        </p:nvSpPr>
        <p:spPr>
          <a:xfrm>
            <a:off x="381000" y="685800"/>
            <a:ext cx="6096000" cy="3429000"/>
          </a:xfrm>
        </p:spPr>
      </p:sp>
      <p:sp>
        <p:nvSpPr>
          <p:cNvPr id="3" name="Notes Placeholder 2">
            <a:extLst>
              <a:ext uri="{FF2B5EF4-FFF2-40B4-BE49-F238E27FC236}">
                <a16:creationId xmlns:a16="http://schemas.microsoft.com/office/drawing/2014/main" id="{8596BE69-939B-49AD-CDDB-7C6A424BA79A}"/>
              </a:ext>
            </a:extLst>
          </p:cNvPr>
          <p:cNvSpPr>
            <a:spLocks noGrp="1"/>
          </p:cNvSpPr>
          <p:nvPr>
            <p:ph type="body" idx="1"/>
          </p:nvPr>
        </p:nvSpPr>
        <p:spPr/>
        <p:txBody>
          <a:bodyPr/>
          <a:lstStyle/>
          <a:p>
            <a:endParaRPr lang="en-IN" dirty="0"/>
          </a:p>
        </p:txBody>
      </p:sp>
    </p:spTree>
    <p:extLst>
      <p:ext uri="{BB962C8B-B14F-4D97-AF65-F5344CB8AC3E}">
        <p14:creationId xmlns:p14="http://schemas.microsoft.com/office/powerpoint/2010/main" val="1760471027"/>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2" Type="http://schemas.openxmlformats.org/officeDocument/2006/relationships/image" Target="../media/image3.jpeg"/><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image" Target="../media/image4.png"/><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x">
  <p:cSld name="Default 01">
    <p:bg>
      <p:bgPr>
        <a:solidFill>
          <a:srgbClr val="FFFFFF"/>
        </a:solidFill>
        <a:effectLst/>
      </p:bgPr>
    </p:bg>
    <p:spTree>
      <p:nvGrpSpPr>
        <p:cNvPr id="1" name=""/>
        <p:cNvGrpSpPr/>
        <p:nvPr/>
      </p:nvGrpSpPr>
      <p:grpSpPr>
        <a:xfrm>
          <a:off x="0" y="0"/>
          <a:ext cx="0" cy="0"/>
          <a:chOff x="0" y="0"/>
          <a:chExt cx="0" cy="0"/>
        </a:xfrm>
      </p:grpSpPr>
      <p:sp>
        <p:nvSpPr>
          <p:cNvPr id="15" name="Slide Number"/>
          <p:cNvSpPr txBox="1">
            <a:spLocks noGrp="1"/>
          </p:cNvSpPr>
          <p:nvPr>
            <p:ph type="sldNum" sz="quarter" idx="2"/>
          </p:nvPr>
        </p:nvSpPr>
        <p:spPr>
          <a:xfrm>
            <a:off x="22812204" y="12813338"/>
            <a:ext cx="969406" cy="902662"/>
          </a:xfrm>
          <a:prstGeom prst="rect">
            <a:avLst/>
          </a:prstGeom>
        </p:spPr>
        <p:txBody>
          <a:bodyPr lIns="78283" tIns="78283" rIns="78283" bIns="78283" anchor="t"/>
          <a:lstStyle>
            <a:lvl1pPr algn="ctr">
              <a:spcBef>
                <a:spcPts val="600"/>
              </a:spcBef>
              <a:defRPr sz="3000" b="1">
                <a:solidFill>
                  <a:srgbClr val="E46C0A"/>
                </a:solidFill>
                <a:latin typeface="Open Sans"/>
                <a:ea typeface="Open Sans"/>
                <a:cs typeface="Open Sans"/>
                <a:sym typeface="Open Sans"/>
              </a:defRPr>
            </a:lvl1pPr>
          </a:lstStyle>
          <a:p>
            <a:fld id="{86CB4B4D-7CA3-9044-876B-883B54F8677D}" type="slidenum">
              <a:rPr lang="en-IN" smtClean="0"/>
              <a:pPr/>
              <a:t>‹#›</a:t>
            </a:fld>
            <a:endParaRPr lang="en-IN"/>
          </a:p>
        </p:txBody>
      </p:sp>
    </p:spTree>
  </p:cSld>
  <p:clrMapOvr>
    <a:masterClrMapping/>
  </p:clrMapOvr>
  <p:transition spd="med"/>
</p:sldLayout>
</file>

<file path=ppt/slideLayouts/slideLayout2.xml><?xml version="1.0" encoding="utf-8"?>
<p:sldLayout xmlns:a="http://schemas.openxmlformats.org/drawingml/2006/main" xmlns:r="http://schemas.openxmlformats.org/officeDocument/2006/relationships" xmlns:p="http://schemas.openxmlformats.org/presentationml/2006/main" type="tx">
  <p:cSld name="Default 03">
    <p:bg>
      <p:bgPr>
        <a:solidFill>
          <a:schemeClr val="bg1"/>
        </a:solidFill>
        <a:effectLst/>
      </p:bgPr>
    </p:bg>
    <p:spTree>
      <p:nvGrpSpPr>
        <p:cNvPr id="1" name=""/>
        <p:cNvGrpSpPr/>
        <p:nvPr/>
      </p:nvGrpSpPr>
      <p:grpSpPr>
        <a:xfrm>
          <a:off x="0" y="0"/>
          <a:ext cx="0" cy="0"/>
          <a:chOff x="0" y="0"/>
          <a:chExt cx="0" cy="0"/>
        </a:xfrm>
      </p:grpSpPr>
      <p:sp>
        <p:nvSpPr>
          <p:cNvPr id="6" name="Slide Number">
            <a:extLst>
              <a:ext uri="{FF2B5EF4-FFF2-40B4-BE49-F238E27FC236}">
                <a16:creationId xmlns:a16="http://schemas.microsoft.com/office/drawing/2014/main" id="{24F2B74D-F11E-A5DB-5043-8BE355B57385}"/>
              </a:ext>
            </a:extLst>
          </p:cNvPr>
          <p:cNvSpPr txBox="1">
            <a:spLocks/>
          </p:cNvSpPr>
          <p:nvPr userDrawn="1"/>
        </p:nvSpPr>
        <p:spPr>
          <a:xfrm>
            <a:off x="22812204" y="12813339"/>
            <a:ext cx="905046" cy="502612"/>
          </a:xfrm>
          <a:prstGeom prst="rect">
            <a:avLst/>
          </a:prstGeom>
        </p:spPr>
        <p:txBody>
          <a:bodyPr lIns="78283" tIns="78283" rIns="78283" bIns="78283" anchor="t"/>
          <a:lstStyle>
            <a:def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defPPr>
            <a:lvl1pPr marL="0" marR="0" indent="0" algn="ctr" defTabSz="1662545" rtl="0" fontAlgn="auto" latinLnBrk="0" hangingPunct="0">
              <a:lnSpc>
                <a:spcPct val="100000"/>
              </a:lnSpc>
              <a:spcBef>
                <a:spcPts val="600"/>
              </a:spcBef>
              <a:spcAft>
                <a:spcPts val="0"/>
              </a:spcAft>
              <a:buClrTx/>
              <a:buSzTx/>
              <a:buFontTx/>
              <a:buNone/>
              <a:tabLst/>
              <a:defRPr kumimoji="0" sz="3000" b="1" i="0" u="none" strike="noStrike" cap="none" spc="0" normalizeH="0" baseline="0">
                <a:ln>
                  <a:noFill/>
                </a:ln>
                <a:solidFill>
                  <a:srgbClr val="535353"/>
                </a:solidFill>
                <a:effectLst/>
                <a:uFillTx/>
                <a:latin typeface="Open Sans"/>
                <a:ea typeface="Open Sans"/>
                <a:cs typeface="Open Sans"/>
                <a:sym typeface="Open Sans"/>
              </a:defRPr>
            </a:lvl1pPr>
            <a:lvl2pPr marL="0" marR="0" indent="457200" algn="l" defTabSz="1662545" rtl="0" fontAlgn="auto" latinLnBrk="0" hangingPunct="0">
              <a:lnSpc>
                <a:spcPct val="100000"/>
              </a:lnSpc>
              <a:spcBef>
                <a:spcPts val="0"/>
              </a:spcBef>
              <a:spcAft>
                <a:spcPts val="0"/>
              </a:spcAft>
              <a:buClrTx/>
              <a:buSzTx/>
              <a:buFontTx/>
              <a:buNone/>
              <a:tabLst/>
              <a:defRPr kumimoji="0" sz="3600" b="0" i="0" u="none" strike="noStrike" cap="none" spc="0" normalizeH="0" baseline="0">
                <a:ln>
                  <a:noFill/>
                </a:ln>
                <a:solidFill>
                  <a:srgbClr val="000000"/>
                </a:solidFill>
                <a:effectLst/>
                <a:uFillTx/>
                <a:latin typeface="Arial"/>
                <a:ea typeface="Arial"/>
                <a:cs typeface="Arial"/>
                <a:sym typeface="Arial"/>
              </a:defRPr>
            </a:lvl2pPr>
            <a:lvl3pPr marL="0" marR="0" indent="914400" algn="l" defTabSz="1662545" rtl="0" fontAlgn="auto" latinLnBrk="0" hangingPunct="0">
              <a:lnSpc>
                <a:spcPct val="100000"/>
              </a:lnSpc>
              <a:spcBef>
                <a:spcPts val="0"/>
              </a:spcBef>
              <a:spcAft>
                <a:spcPts val="0"/>
              </a:spcAft>
              <a:buClrTx/>
              <a:buSzTx/>
              <a:buFontTx/>
              <a:buNone/>
              <a:tabLst/>
              <a:defRPr kumimoji="0" sz="3600" b="0" i="0" u="none" strike="noStrike" cap="none" spc="0" normalizeH="0" baseline="0">
                <a:ln>
                  <a:noFill/>
                </a:ln>
                <a:solidFill>
                  <a:srgbClr val="000000"/>
                </a:solidFill>
                <a:effectLst/>
                <a:uFillTx/>
                <a:latin typeface="Arial"/>
                <a:ea typeface="Arial"/>
                <a:cs typeface="Arial"/>
                <a:sym typeface="Arial"/>
              </a:defRPr>
            </a:lvl3pPr>
            <a:lvl4pPr marL="0" marR="0" indent="1371600" algn="l" defTabSz="1662545" rtl="0" fontAlgn="auto" latinLnBrk="0" hangingPunct="0">
              <a:lnSpc>
                <a:spcPct val="100000"/>
              </a:lnSpc>
              <a:spcBef>
                <a:spcPts val="0"/>
              </a:spcBef>
              <a:spcAft>
                <a:spcPts val="0"/>
              </a:spcAft>
              <a:buClrTx/>
              <a:buSzTx/>
              <a:buFontTx/>
              <a:buNone/>
              <a:tabLst/>
              <a:defRPr kumimoji="0" sz="3600" b="0" i="0" u="none" strike="noStrike" cap="none" spc="0" normalizeH="0" baseline="0">
                <a:ln>
                  <a:noFill/>
                </a:ln>
                <a:solidFill>
                  <a:srgbClr val="000000"/>
                </a:solidFill>
                <a:effectLst/>
                <a:uFillTx/>
                <a:latin typeface="Arial"/>
                <a:ea typeface="Arial"/>
                <a:cs typeface="Arial"/>
                <a:sym typeface="Arial"/>
              </a:defRPr>
            </a:lvl4pPr>
            <a:lvl5pPr marL="0" marR="0" indent="1828800" algn="l" defTabSz="1662545" rtl="0" fontAlgn="auto" latinLnBrk="0" hangingPunct="0">
              <a:lnSpc>
                <a:spcPct val="100000"/>
              </a:lnSpc>
              <a:spcBef>
                <a:spcPts val="0"/>
              </a:spcBef>
              <a:spcAft>
                <a:spcPts val="0"/>
              </a:spcAft>
              <a:buClrTx/>
              <a:buSzTx/>
              <a:buFontTx/>
              <a:buNone/>
              <a:tabLst/>
              <a:defRPr kumimoji="0" sz="3600" b="0" i="0" u="none" strike="noStrike" cap="none" spc="0" normalizeH="0" baseline="0">
                <a:ln>
                  <a:noFill/>
                </a:ln>
                <a:solidFill>
                  <a:srgbClr val="000000"/>
                </a:solidFill>
                <a:effectLst/>
                <a:uFillTx/>
                <a:latin typeface="Arial"/>
                <a:ea typeface="Arial"/>
                <a:cs typeface="Arial"/>
                <a:sym typeface="Arial"/>
              </a:defRPr>
            </a:lvl5pPr>
            <a:lvl6pPr marL="0" marR="0" indent="0" algn="l" defTabSz="1662545" rtl="0" fontAlgn="auto" latinLnBrk="0" hangingPunct="0">
              <a:lnSpc>
                <a:spcPct val="100000"/>
              </a:lnSpc>
              <a:spcBef>
                <a:spcPts val="0"/>
              </a:spcBef>
              <a:spcAft>
                <a:spcPts val="0"/>
              </a:spcAft>
              <a:buClrTx/>
              <a:buSzTx/>
              <a:buFontTx/>
              <a:buNone/>
              <a:tabLst/>
              <a:defRPr kumimoji="0" sz="3600" b="0" i="0" u="none" strike="noStrike" cap="none" spc="0" normalizeH="0" baseline="0">
                <a:ln>
                  <a:noFill/>
                </a:ln>
                <a:solidFill>
                  <a:srgbClr val="000000"/>
                </a:solidFill>
                <a:effectLst/>
                <a:uFillTx/>
                <a:latin typeface="Arial"/>
                <a:ea typeface="Arial"/>
                <a:cs typeface="Arial"/>
                <a:sym typeface="Arial"/>
              </a:defRPr>
            </a:lvl6pPr>
            <a:lvl7pPr marL="0" marR="0" indent="0" algn="l" defTabSz="1662545" rtl="0" fontAlgn="auto" latinLnBrk="0" hangingPunct="0">
              <a:lnSpc>
                <a:spcPct val="100000"/>
              </a:lnSpc>
              <a:spcBef>
                <a:spcPts val="0"/>
              </a:spcBef>
              <a:spcAft>
                <a:spcPts val="0"/>
              </a:spcAft>
              <a:buClrTx/>
              <a:buSzTx/>
              <a:buFontTx/>
              <a:buNone/>
              <a:tabLst/>
              <a:defRPr kumimoji="0" sz="3600" b="0" i="0" u="none" strike="noStrike" cap="none" spc="0" normalizeH="0" baseline="0">
                <a:ln>
                  <a:noFill/>
                </a:ln>
                <a:solidFill>
                  <a:srgbClr val="000000"/>
                </a:solidFill>
                <a:effectLst/>
                <a:uFillTx/>
                <a:latin typeface="Arial"/>
                <a:ea typeface="Arial"/>
                <a:cs typeface="Arial"/>
                <a:sym typeface="Arial"/>
              </a:defRPr>
            </a:lvl7pPr>
            <a:lvl8pPr marL="0" marR="0" indent="0" algn="l" defTabSz="1662545" rtl="0" fontAlgn="auto" latinLnBrk="0" hangingPunct="0">
              <a:lnSpc>
                <a:spcPct val="100000"/>
              </a:lnSpc>
              <a:spcBef>
                <a:spcPts val="0"/>
              </a:spcBef>
              <a:spcAft>
                <a:spcPts val="0"/>
              </a:spcAft>
              <a:buClrTx/>
              <a:buSzTx/>
              <a:buFontTx/>
              <a:buNone/>
              <a:tabLst/>
              <a:defRPr kumimoji="0" sz="3600" b="0" i="0" u="none" strike="noStrike" cap="none" spc="0" normalizeH="0" baseline="0">
                <a:ln>
                  <a:noFill/>
                </a:ln>
                <a:solidFill>
                  <a:srgbClr val="000000"/>
                </a:solidFill>
                <a:effectLst/>
                <a:uFillTx/>
                <a:latin typeface="Arial"/>
                <a:ea typeface="Arial"/>
                <a:cs typeface="Arial"/>
                <a:sym typeface="Arial"/>
              </a:defRPr>
            </a:lvl8pPr>
            <a:lvl9pPr marL="0" marR="0" indent="0" algn="l" defTabSz="1662545" rtl="0" fontAlgn="auto" latinLnBrk="0" hangingPunct="0">
              <a:lnSpc>
                <a:spcPct val="100000"/>
              </a:lnSpc>
              <a:spcBef>
                <a:spcPts val="0"/>
              </a:spcBef>
              <a:spcAft>
                <a:spcPts val="0"/>
              </a:spcAft>
              <a:buClrTx/>
              <a:buSzTx/>
              <a:buFontTx/>
              <a:buNone/>
              <a:tabLst/>
              <a:defRPr kumimoji="0" sz="3600" b="0" i="0" u="none" strike="noStrike" cap="none" spc="0" normalizeH="0" baseline="0">
                <a:ln>
                  <a:noFill/>
                </a:ln>
                <a:solidFill>
                  <a:srgbClr val="000000"/>
                </a:solidFill>
                <a:effectLst/>
                <a:uFillTx/>
                <a:latin typeface="Arial"/>
                <a:ea typeface="Arial"/>
                <a:cs typeface="Arial"/>
                <a:sym typeface="Arial"/>
              </a:defRPr>
            </a:lvl9pPr>
          </a:lstStyle>
          <a:p>
            <a:fld id="{86CB4B4D-7CA3-9044-876B-883B54F8677D}" type="slidenum">
              <a:rPr lang="en-IN" smtClean="0">
                <a:solidFill>
                  <a:srgbClr val="E46C0A"/>
                </a:solidFill>
              </a:rPr>
              <a:pPr/>
              <a:t>‹#›</a:t>
            </a:fld>
            <a:endParaRPr lang="en-IN" dirty="0">
              <a:solidFill>
                <a:srgbClr val="E46C0A"/>
              </a:solidFill>
            </a:endParaRPr>
          </a:p>
        </p:txBody>
      </p:sp>
    </p:spTree>
  </p:cSld>
  <p:clrMapOvr>
    <a:masterClrMapping/>
  </p:clrMapOvr>
  <p:transition spd="med"/>
</p:sldLayout>
</file>

<file path=ppt/slideLayouts/slideLayout3.xml><?xml version="1.0" encoding="utf-8"?>
<p:sldLayout xmlns:a="http://schemas.openxmlformats.org/drawingml/2006/main" xmlns:r="http://schemas.openxmlformats.org/officeDocument/2006/relationships" xmlns:p="http://schemas.openxmlformats.org/presentationml/2006/main" type="tx">
  <p:cSld name="Table with Caption">
    <p:bg>
      <p:bgPr>
        <a:blipFill rotWithShape="1">
          <a:blip r:embed="rId2" cstate="print"/>
          <a:srcRect/>
          <a:stretch>
            <a:fillRect/>
          </a:stretch>
        </a:blipFill>
        <a:effectLst/>
      </p:bgPr>
    </p:bg>
    <p:spTree>
      <p:nvGrpSpPr>
        <p:cNvPr id="1" name=""/>
        <p:cNvGrpSpPr/>
        <p:nvPr/>
      </p:nvGrpSpPr>
      <p:grpSpPr>
        <a:xfrm>
          <a:off x="0" y="0"/>
          <a:ext cx="0" cy="0"/>
          <a:chOff x="0" y="0"/>
          <a:chExt cx="0" cy="0"/>
        </a:xfrm>
      </p:grpSpPr>
      <p:sp>
        <p:nvSpPr>
          <p:cNvPr id="42" name="Body Level One…"/>
          <p:cNvSpPr txBox="1">
            <a:spLocks noGrp="1"/>
          </p:cNvSpPr>
          <p:nvPr>
            <p:ph type="body" sz="quarter" idx="1"/>
          </p:nvPr>
        </p:nvSpPr>
        <p:spPr>
          <a:xfrm>
            <a:off x="16416469" y="3401615"/>
            <a:ext cx="7298268" cy="574940"/>
          </a:xfrm>
          <a:prstGeom prst="rect">
            <a:avLst/>
          </a:prstGeom>
        </p:spPr>
        <p:txBody>
          <a:bodyPr/>
          <a:lstStyle>
            <a:lvl1pPr>
              <a:spcBef>
                <a:spcPts val="1000"/>
              </a:spcBef>
              <a:defRPr sz="4200" b="1" i="0">
                <a:solidFill>
                  <a:srgbClr val="C00000"/>
                </a:solidFill>
              </a:defRPr>
            </a:lvl1pPr>
            <a:lvl2pPr marL="1057275" indent="-600075">
              <a:spcBef>
                <a:spcPts val="1000"/>
              </a:spcBef>
              <a:buSzPct val="100000"/>
              <a:buChar char="–"/>
              <a:defRPr sz="4200" b="1" i="0">
                <a:solidFill>
                  <a:srgbClr val="C00000"/>
                </a:solidFill>
              </a:defRPr>
            </a:lvl2pPr>
            <a:lvl3pPr marL="1447800" indent="-533400">
              <a:spcBef>
                <a:spcPts val="1000"/>
              </a:spcBef>
              <a:buSzPct val="100000"/>
              <a:buChar char="•"/>
              <a:defRPr sz="4200" b="1" i="0">
                <a:solidFill>
                  <a:srgbClr val="C00000"/>
                </a:solidFill>
              </a:defRPr>
            </a:lvl3pPr>
            <a:lvl4pPr marL="1971675" indent="-600075">
              <a:spcBef>
                <a:spcPts val="1000"/>
              </a:spcBef>
              <a:buSzPct val="100000"/>
              <a:buChar char="–"/>
              <a:defRPr sz="4200" b="1" i="0">
                <a:solidFill>
                  <a:srgbClr val="C00000"/>
                </a:solidFill>
              </a:defRPr>
            </a:lvl4pPr>
            <a:lvl5pPr marL="2428875" indent="-600075">
              <a:spcBef>
                <a:spcPts val="1000"/>
              </a:spcBef>
              <a:buSzPct val="100000"/>
              <a:buChar char="»"/>
              <a:defRPr sz="4200" b="1" i="0">
                <a:solidFill>
                  <a:srgbClr val="C00000"/>
                </a:solidFill>
              </a:defRPr>
            </a:lvl5pPr>
          </a:lstStyle>
          <a:p>
            <a:r>
              <a:t>Body Level One</a:t>
            </a:r>
          </a:p>
          <a:p>
            <a:pPr lvl="1"/>
            <a:r>
              <a:t>Body Level Two</a:t>
            </a:r>
          </a:p>
          <a:p>
            <a:pPr lvl="2"/>
            <a:r>
              <a:t>Body Level Three</a:t>
            </a:r>
          </a:p>
          <a:p>
            <a:pPr lvl="3"/>
            <a:r>
              <a:t>Body Level Four</a:t>
            </a:r>
          </a:p>
          <a:p>
            <a:pPr lvl="4"/>
            <a:r>
              <a:t>Body Level Five</a:t>
            </a:r>
          </a:p>
        </p:txBody>
      </p:sp>
      <p:sp>
        <p:nvSpPr>
          <p:cNvPr id="43" name="Text Placeholder 11"/>
          <p:cNvSpPr>
            <a:spLocks noGrp="1"/>
          </p:cNvSpPr>
          <p:nvPr>
            <p:ph type="body" sz="quarter" idx="13"/>
          </p:nvPr>
        </p:nvSpPr>
        <p:spPr>
          <a:xfrm>
            <a:off x="16416469" y="4169701"/>
            <a:ext cx="7296414" cy="1726209"/>
          </a:xfrm>
          <a:prstGeom prst="rect">
            <a:avLst/>
          </a:prstGeom>
        </p:spPr>
        <p:txBody>
          <a:bodyPr anchor="t"/>
          <a:lstStyle/>
          <a:p>
            <a:pPr>
              <a:spcBef>
                <a:spcPts val="600"/>
              </a:spcBef>
              <a:defRPr sz="2600" i="0">
                <a:solidFill>
                  <a:srgbClr val="000000"/>
                </a:solidFill>
              </a:defRPr>
            </a:pPr>
            <a:endParaRPr/>
          </a:p>
        </p:txBody>
      </p:sp>
      <p:sp>
        <p:nvSpPr>
          <p:cNvPr id="44" name="Text Placeholder 8"/>
          <p:cNvSpPr>
            <a:spLocks noGrp="1"/>
          </p:cNvSpPr>
          <p:nvPr>
            <p:ph type="body" sz="quarter" idx="14"/>
          </p:nvPr>
        </p:nvSpPr>
        <p:spPr>
          <a:xfrm>
            <a:off x="863599" y="905338"/>
            <a:ext cx="22851535" cy="960969"/>
          </a:xfrm>
          <a:prstGeom prst="rect">
            <a:avLst/>
          </a:prstGeom>
        </p:spPr>
        <p:txBody>
          <a:bodyPr/>
          <a:lstStyle/>
          <a:p>
            <a:pPr>
              <a:spcBef>
                <a:spcPts val="1700"/>
              </a:spcBef>
              <a:defRPr sz="7400" b="1" i="0">
                <a:solidFill>
                  <a:srgbClr val="C00000"/>
                </a:solidFill>
              </a:defRPr>
            </a:pPr>
            <a:endParaRPr/>
          </a:p>
        </p:txBody>
      </p:sp>
      <p:sp>
        <p:nvSpPr>
          <p:cNvPr id="45" name="Text Placeholder 10"/>
          <p:cNvSpPr>
            <a:spLocks noGrp="1"/>
          </p:cNvSpPr>
          <p:nvPr>
            <p:ph type="body" sz="quarter" idx="15"/>
          </p:nvPr>
        </p:nvSpPr>
        <p:spPr>
          <a:xfrm>
            <a:off x="863599" y="2060773"/>
            <a:ext cx="22851535" cy="766233"/>
          </a:xfrm>
          <a:prstGeom prst="rect">
            <a:avLst/>
          </a:prstGeom>
        </p:spPr>
        <p:txBody>
          <a:bodyPr/>
          <a:lstStyle/>
          <a:p>
            <a:pPr>
              <a:spcBef>
                <a:spcPts val="1200"/>
              </a:spcBef>
              <a:defRPr sz="5200">
                <a:solidFill>
                  <a:srgbClr val="000000"/>
                </a:solidFill>
              </a:defRPr>
            </a:pPr>
            <a:endParaRPr/>
          </a:p>
        </p:txBody>
      </p:sp>
      <p:sp>
        <p:nvSpPr>
          <p:cNvPr id="2" name="Slide Number">
            <a:extLst>
              <a:ext uri="{FF2B5EF4-FFF2-40B4-BE49-F238E27FC236}">
                <a16:creationId xmlns:a16="http://schemas.microsoft.com/office/drawing/2014/main" id="{5E2FD404-044F-4320-5F92-72E92DB0DDD7}"/>
              </a:ext>
            </a:extLst>
          </p:cNvPr>
          <p:cNvSpPr txBox="1">
            <a:spLocks/>
          </p:cNvSpPr>
          <p:nvPr userDrawn="1"/>
        </p:nvSpPr>
        <p:spPr>
          <a:xfrm>
            <a:off x="22812204" y="12813338"/>
            <a:ext cx="969406" cy="902662"/>
          </a:xfrm>
          <a:prstGeom prst="rect">
            <a:avLst/>
          </a:prstGeom>
        </p:spPr>
        <p:txBody>
          <a:bodyPr lIns="78283" tIns="78283" rIns="78283" bIns="78283" anchor="t"/>
          <a:lstStyle>
            <a:def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defPPr>
            <a:lvl1pPr marL="0" marR="0" indent="0" algn="ctr" defTabSz="1662545" rtl="0" fontAlgn="auto" latinLnBrk="0" hangingPunct="0">
              <a:lnSpc>
                <a:spcPct val="100000"/>
              </a:lnSpc>
              <a:spcBef>
                <a:spcPts val="600"/>
              </a:spcBef>
              <a:spcAft>
                <a:spcPts val="0"/>
              </a:spcAft>
              <a:buClrTx/>
              <a:buSzTx/>
              <a:buFontTx/>
              <a:buNone/>
              <a:tabLst/>
              <a:defRPr kumimoji="0" sz="3000" b="1" i="0" u="none" strike="noStrike" cap="none" spc="0" normalizeH="0" baseline="0">
                <a:ln>
                  <a:noFill/>
                </a:ln>
                <a:solidFill>
                  <a:srgbClr val="535353"/>
                </a:solidFill>
                <a:effectLst/>
                <a:uFillTx/>
                <a:latin typeface="Open Sans"/>
                <a:ea typeface="Open Sans"/>
                <a:cs typeface="Open Sans"/>
                <a:sym typeface="Open Sans"/>
              </a:defRPr>
            </a:lvl1pPr>
            <a:lvl2pPr marL="0" marR="0" indent="457200" algn="l" defTabSz="1662545" rtl="0" fontAlgn="auto" latinLnBrk="0" hangingPunct="0">
              <a:lnSpc>
                <a:spcPct val="100000"/>
              </a:lnSpc>
              <a:spcBef>
                <a:spcPts val="0"/>
              </a:spcBef>
              <a:spcAft>
                <a:spcPts val="0"/>
              </a:spcAft>
              <a:buClrTx/>
              <a:buSzTx/>
              <a:buFontTx/>
              <a:buNone/>
              <a:tabLst/>
              <a:defRPr kumimoji="0" sz="3600" b="0" i="0" u="none" strike="noStrike" cap="none" spc="0" normalizeH="0" baseline="0">
                <a:ln>
                  <a:noFill/>
                </a:ln>
                <a:solidFill>
                  <a:srgbClr val="000000"/>
                </a:solidFill>
                <a:effectLst/>
                <a:uFillTx/>
                <a:latin typeface="Arial"/>
                <a:ea typeface="Arial"/>
                <a:cs typeface="Arial"/>
                <a:sym typeface="Arial"/>
              </a:defRPr>
            </a:lvl2pPr>
            <a:lvl3pPr marL="0" marR="0" indent="914400" algn="l" defTabSz="1662545" rtl="0" fontAlgn="auto" latinLnBrk="0" hangingPunct="0">
              <a:lnSpc>
                <a:spcPct val="100000"/>
              </a:lnSpc>
              <a:spcBef>
                <a:spcPts val="0"/>
              </a:spcBef>
              <a:spcAft>
                <a:spcPts val="0"/>
              </a:spcAft>
              <a:buClrTx/>
              <a:buSzTx/>
              <a:buFontTx/>
              <a:buNone/>
              <a:tabLst/>
              <a:defRPr kumimoji="0" sz="3600" b="0" i="0" u="none" strike="noStrike" cap="none" spc="0" normalizeH="0" baseline="0">
                <a:ln>
                  <a:noFill/>
                </a:ln>
                <a:solidFill>
                  <a:srgbClr val="000000"/>
                </a:solidFill>
                <a:effectLst/>
                <a:uFillTx/>
                <a:latin typeface="Arial"/>
                <a:ea typeface="Arial"/>
                <a:cs typeface="Arial"/>
                <a:sym typeface="Arial"/>
              </a:defRPr>
            </a:lvl3pPr>
            <a:lvl4pPr marL="0" marR="0" indent="1371600" algn="l" defTabSz="1662545" rtl="0" fontAlgn="auto" latinLnBrk="0" hangingPunct="0">
              <a:lnSpc>
                <a:spcPct val="100000"/>
              </a:lnSpc>
              <a:spcBef>
                <a:spcPts val="0"/>
              </a:spcBef>
              <a:spcAft>
                <a:spcPts val="0"/>
              </a:spcAft>
              <a:buClrTx/>
              <a:buSzTx/>
              <a:buFontTx/>
              <a:buNone/>
              <a:tabLst/>
              <a:defRPr kumimoji="0" sz="3600" b="0" i="0" u="none" strike="noStrike" cap="none" spc="0" normalizeH="0" baseline="0">
                <a:ln>
                  <a:noFill/>
                </a:ln>
                <a:solidFill>
                  <a:srgbClr val="000000"/>
                </a:solidFill>
                <a:effectLst/>
                <a:uFillTx/>
                <a:latin typeface="Arial"/>
                <a:ea typeface="Arial"/>
                <a:cs typeface="Arial"/>
                <a:sym typeface="Arial"/>
              </a:defRPr>
            </a:lvl4pPr>
            <a:lvl5pPr marL="0" marR="0" indent="1828800" algn="l" defTabSz="1662545" rtl="0" fontAlgn="auto" latinLnBrk="0" hangingPunct="0">
              <a:lnSpc>
                <a:spcPct val="100000"/>
              </a:lnSpc>
              <a:spcBef>
                <a:spcPts val="0"/>
              </a:spcBef>
              <a:spcAft>
                <a:spcPts val="0"/>
              </a:spcAft>
              <a:buClrTx/>
              <a:buSzTx/>
              <a:buFontTx/>
              <a:buNone/>
              <a:tabLst/>
              <a:defRPr kumimoji="0" sz="3600" b="0" i="0" u="none" strike="noStrike" cap="none" spc="0" normalizeH="0" baseline="0">
                <a:ln>
                  <a:noFill/>
                </a:ln>
                <a:solidFill>
                  <a:srgbClr val="000000"/>
                </a:solidFill>
                <a:effectLst/>
                <a:uFillTx/>
                <a:latin typeface="Arial"/>
                <a:ea typeface="Arial"/>
                <a:cs typeface="Arial"/>
                <a:sym typeface="Arial"/>
              </a:defRPr>
            </a:lvl5pPr>
            <a:lvl6pPr marL="0" marR="0" indent="0" algn="l" defTabSz="1662545" rtl="0" fontAlgn="auto" latinLnBrk="0" hangingPunct="0">
              <a:lnSpc>
                <a:spcPct val="100000"/>
              </a:lnSpc>
              <a:spcBef>
                <a:spcPts val="0"/>
              </a:spcBef>
              <a:spcAft>
                <a:spcPts val="0"/>
              </a:spcAft>
              <a:buClrTx/>
              <a:buSzTx/>
              <a:buFontTx/>
              <a:buNone/>
              <a:tabLst/>
              <a:defRPr kumimoji="0" sz="3600" b="0" i="0" u="none" strike="noStrike" cap="none" spc="0" normalizeH="0" baseline="0">
                <a:ln>
                  <a:noFill/>
                </a:ln>
                <a:solidFill>
                  <a:srgbClr val="000000"/>
                </a:solidFill>
                <a:effectLst/>
                <a:uFillTx/>
                <a:latin typeface="Arial"/>
                <a:ea typeface="Arial"/>
                <a:cs typeface="Arial"/>
                <a:sym typeface="Arial"/>
              </a:defRPr>
            </a:lvl6pPr>
            <a:lvl7pPr marL="0" marR="0" indent="0" algn="l" defTabSz="1662545" rtl="0" fontAlgn="auto" latinLnBrk="0" hangingPunct="0">
              <a:lnSpc>
                <a:spcPct val="100000"/>
              </a:lnSpc>
              <a:spcBef>
                <a:spcPts val="0"/>
              </a:spcBef>
              <a:spcAft>
                <a:spcPts val="0"/>
              </a:spcAft>
              <a:buClrTx/>
              <a:buSzTx/>
              <a:buFontTx/>
              <a:buNone/>
              <a:tabLst/>
              <a:defRPr kumimoji="0" sz="3600" b="0" i="0" u="none" strike="noStrike" cap="none" spc="0" normalizeH="0" baseline="0">
                <a:ln>
                  <a:noFill/>
                </a:ln>
                <a:solidFill>
                  <a:srgbClr val="000000"/>
                </a:solidFill>
                <a:effectLst/>
                <a:uFillTx/>
                <a:latin typeface="Arial"/>
                <a:ea typeface="Arial"/>
                <a:cs typeface="Arial"/>
                <a:sym typeface="Arial"/>
              </a:defRPr>
            </a:lvl7pPr>
            <a:lvl8pPr marL="0" marR="0" indent="0" algn="l" defTabSz="1662545" rtl="0" fontAlgn="auto" latinLnBrk="0" hangingPunct="0">
              <a:lnSpc>
                <a:spcPct val="100000"/>
              </a:lnSpc>
              <a:spcBef>
                <a:spcPts val="0"/>
              </a:spcBef>
              <a:spcAft>
                <a:spcPts val="0"/>
              </a:spcAft>
              <a:buClrTx/>
              <a:buSzTx/>
              <a:buFontTx/>
              <a:buNone/>
              <a:tabLst/>
              <a:defRPr kumimoji="0" sz="3600" b="0" i="0" u="none" strike="noStrike" cap="none" spc="0" normalizeH="0" baseline="0">
                <a:ln>
                  <a:noFill/>
                </a:ln>
                <a:solidFill>
                  <a:srgbClr val="000000"/>
                </a:solidFill>
                <a:effectLst/>
                <a:uFillTx/>
                <a:latin typeface="Arial"/>
                <a:ea typeface="Arial"/>
                <a:cs typeface="Arial"/>
                <a:sym typeface="Arial"/>
              </a:defRPr>
            </a:lvl8pPr>
            <a:lvl9pPr marL="0" marR="0" indent="0" algn="l" defTabSz="1662545" rtl="0" fontAlgn="auto" latinLnBrk="0" hangingPunct="0">
              <a:lnSpc>
                <a:spcPct val="100000"/>
              </a:lnSpc>
              <a:spcBef>
                <a:spcPts val="0"/>
              </a:spcBef>
              <a:spcAft>
                <a:spcPts val="0"/>
              </a:spcAft>
              <a:buClrTx/>
              <a:buSzTx/>
              <a:buFontTx/>
              <a:buNone/>
              <a:tabLst/>
              <a:defRPr kumimoji="0" sz="3600" b="0" i="0" u="none" strike="noStrike" cap="none" spc="0" normalizeH="0" baseline="0">
                <a:ln>
                  <a:noFill/>
                </a:ln>
                <a:solidFill>
                  <a:srgbClr val="000000"/>
                </a:solidFill>
                <a:effectLst/>
                <a:uFillTx/>
                <a:latin typeface="Arial"/>
                <a:ea typeface="Arial"/>
                <a:cs typeface="Arial"/>
                <a:sym typeface="Arial"/>
              </a:defRPr>
            </a:lvl9pPr>
          </a:lstStyle>
          <a:p>
            <a:fld id="{86CB4B4D-7CA3-9044-876B-883B54F8677D}" type="slidenum">
              <a:rPr lang="en-IN" smtClean="0">
                <a:solidFill>
                  <a:srgbClr val="E46C0A"/>
                </a:solidFill>
              </a:rPr>
              <a:pPr/>
              <a:t>‹#›</a:t>
            </a:fld>
            <a:endParaRPr lang="en-IN">
              <a:solidFill>
                <a:srgbClr val="E46C0A"/>
              </a:solidFill>
            </a:endParaRPr>
          </a:p>
        </p:txBody>
      </p:sp>
    </p:spTree>
  </p:cSld>
  <p:clrMapOvr>
    <a:masterClrMapping/>
  </p:clrMapOvr>
  <p:transition spd="med"/>
</p:sldLayout>
</file>

<file path=ppt/slideLayouts/slideLayout4.xml><?xml version="1.0" encoding="utf-8"?>
<p:sldLayout xmlns:a="http://schemas.openxmlformats.org/drawingml/2006/main" xmlns:r="http://schemas.openxmlformats.org/officeDocument/2006/relationships" xmlns:p="http://schemas.openxmlformats.org/presentationml/2006/main" type="tx">
  <p:cSld name="1_Red Section Header">
    <p:bg>
      <p:bgPr>
        <a:solidFill>
          <a:srgbClr val="535353"/>
        </a:solidFill>
        <a:effectLst/>
      </p:bgPr>
    </p:bg>
    <p:spTree>
      <p:nvGrpSpPr>
        <p:cNvPr id="1" name=""/>
        <p:cNvGrpSpPr/>
        <p:nvPr/>
      </p:nvGrpSpPr>
      <p:grpSpPr>
        <a:xfrm>
          <a:off x="0" y="0"/>
          <a:ext cx="0" cy="0"/>
          <a:chOff x="0" y="0"/>
          <a:chExt cx="0" cy="0"/>
        </a:xfrm>
      </p:grpSpPr>
      <p:pic>
        <p:nvPicPr>
          <p:cNvPr id="53" name="Picture 1" descr="Picture 1"/>
          <p:cNvPicPr>
            <a:picLocks noChangeAspect="1"/>
          </p:cNvPicPr>
          <p:nvPr/>
        </p:nvPicPr>
        <p:blipFill>
          <a:blip r:embed="rId2" cstate="print"/>
          <a:stretch>
            <a:fillRect/>
          </a:stretch>
        </p:blipFill>
        <p:spPr>
          <a:xfrm>
            <a:off x="8543594" y="2825551"/>
            <a:ext cx="3793068" cy="2698047"/>
          </a:xfrm>
          <a:prstGeom prst="rect">
            <a:avLst/>
          </a:prstGeom>
          <a:ln w="12700">
            <a:miter lim="400000"/>
          </a:ln>
        </p:spPr>
      </p:pic>
      <p:pic>
        <p:nvPicPr>
          <p:cNvPr id="54" name="Picture 2" descr="Picture 2"/>
          <p:cNvPicPr>
            <a:picLocks noChangeAspect="1"/>
          </p:cNvPicPr>
          <p:nvPr/>
        </p:nvPicPr>
        <p:blipFill>
          <a:blip r:embed="rId3" cstate="print"/>
          <a:stretch>
            <a:fillRect/>
          </a:stretch>
        </p:blipFill>
        <p:spPr>
          <a:xfrm>
            <a:off x="1822847" y="8184445"/>
            <a:ext cx="3781780" cy="3341513"/>
          </a:xfrm>
          <a:prstGeom prst="rect">
            <a:avLst/>
          </a:prstGeom>
          <a:ln w="12700">
            <a:miter lim="400000"/>
          </a:ln>
        </p:spPr>
      </p:pic>
      <p:sp>
        <p:nvSpPr>
          <p:cNvPr id="55" name="Body Level One…"/>
          <p:cNvSpPr txBox="1">
            <a:spLocks noGrp="1"/>
          </p:cNvSpPr>
          <p:nvPr>
            <p:ph type="body" sz="quarter" idx="1"/>
          </p:nvPr>
        </p:nvSpPr>
        <p:spPr>
          <a:xfrm>
            <a:off x="2782954" y="3593637"/>
            <a:ext cx="8640961" cy="6528726"/>
          </a:xfrm>
          <a:prstGeom prst="rect">
            <a:avLst/>
          </a:prstGeom>
        </p:spPr>
        <p:txBody>
          <a:bodyPr/>
          <a:lstStyle>
            <a:lvl1pPr>
              <a:spcBef>
                <a:spcPts val="1500"/>
              </a:spcBef>
              <a:defRPr sz="6400" i="0"/>
            </a:lvl1pPr>
            <a:lvl2pPr marL="1371600" indent="-914400">
              <a:spcBef>
                <a:spcPts val="1500"/>
              </a:spcBef>
              <a:buSzPct val="100000"/>
              <a:buChar char="–"/>
              <a:defRPr sz="6400" i="0"/>
            </a:lvl2pPr>
            <a:lvl3pPr marL="1727200" indent="-812800">
              <a:spcBef>
                <a:spcPts val="1500"/>
              </a:spcBef>
              <a:buSzPct val="100000"/>
              <a:buChar char="•"/>
              <a:defRPr sz="6400" i="0"/>
            </a:lvl3pPr>
            <a:lvl4pPr marL="2286000" indent="-914400">
              <a:spcBef>
                <a:spcPts val="1500"/>
              </a:spcBef>
              <a:buSzPct val="100000"/>
              <a:buChar char="–"/>
              <a:defRPr sz="6400" i="0"/>
            </a:lvl4pPr>
            <a:lvl5pPr marL="2743200" indent="-914400">
              <a:spcBef>
                <a:spcPts val="1500"/>
              </a:spcBef>
              <a:buSzPct val="100000"/>
              <a:buChar char="»"/>
              <a:defRPr sz="6400" i="0"/>
            </a:lvl5pPr>
          </a:lstStyle>
          <a:p>
            <a:r>
              <a:t>Body Level One</a:t>
            </a:r>
          </a:p>
          <a:p>
            <a:pPr lvl="1"/>
            <a:r>
              <a:t>Body Level Two</a:t>
            </a:r>
          </a:p>
          <a:p>
            <a:pPr lvl="2"/>
            <a:r>
              <a:t>Body Level Three</a:t>
            </a:r>
          </a:p>
          <a:p>
            <a:pPr lvl="3"/>
            <a:r>
              <a:t>Body Level Four</a:t>
            </a:r>
          </a:p>
          <a:p>
            <a:pPr lvl="4"/>
            <a:r>
              <a:t>Body Level Five</a:t>
            </a:r>
          </a:p>
        </p:txBody>
      </p:sp>
      <p:sp>
        <p:nvSpPr>
          <p:cNvPr id="56" name="Text Placeholder 10"/>
          <p:cNvSpPr>
            <a:spLocks noGrp="1"/>
          </p:cNvSpPr>
          <p:nvPr>
            <p:ph type="body" sz="quarter" idx="13"/>
          </p:nvPr>
        </p:nvSpPr>
        <p:spPr>
          <a:xfrm>
            <a:off x="6047316" y="10314384"/>
            <a:ext cx="6528727" cy="576065"/>
          </a:xfrm>
          <a:prstGeom prst="rect">
            <a:avLst/>
          </a:prstGeom>
        </p:spPr>
        <p:txBody>
          <a:bodyPr/>
          <a:lstStyle/>
          <a:p>
            <a:pPr algn="r">
              <a:lnSpc>
                <a:spcPct val="90000"/>
              </a:lnSpc>
              <a:spcBef>
                <a:spcPts val="800"/>
              </a:spcBef>
              <a:defRPr sz="3600" b="1" i="0"/>
            </a:pPr>
            <a:endParaRPr/>
          </a:p>
        </p:txBody>
      </p:sp>
      <p:sp>
        <p:nvSpPr>
          <p:cNvPr id="57" name="Text Placeholder 10"/>
          <p:cNvSpPr>
            <a:spLocks noGrp="1"/>
          </p:cNvSpPr>
          <p:nvPr>
            <p:ph type="body" sz="quarter" idx="14"/>
          </p:nvPr>
        </p:nvSpPr>
        <p:spPr>
          <a:xfrm>
            <a:off x="6047316" y="11082470"/>
            <a:ext cx="6528727" cy="576065"/>
          </a:xfrm>
          <a:prstGeom prst="rect">
            <a:avLst/>
          </a:prstGeom>
        </p:spPr>
        <p:txBody>
          <a:bodyPr/>
          <a:lstStyle/>
          <a:p>
            <a:pPr algn="r">
              <a:lnSpc>
                <a:spcPct val="90000"/>
              </a:lnSpc>
              <a:spcBef>
                <a:spcPts val="600"/>
              </a:spcBef>
              <a:defRPr sz="2600" i="0"/>
            </a:pPr>
            <a:endParaRPr/>
          </a:p>
        </p:txBody>
      </p:sp>
      <p:sp>
        <p:nvSpPr>
          <p:cNvPr id="2" name="Slide Number">
            <a:extLst>
              <a:ext uri="{FF2B5EF4-FFF2-40B4-BE49-F238E27FC236}">
                <a16:creationId xmlns:a16="http://schemas.microsoft.com/office/drawing/2014/main" id="{92B3DFEB-AD9F-FE6C-361E-0205A8A5B25B}"/>
              </a:ext>
            </a:extLst>
          </p:cNvPr>
          <p:cNvSpPr txBox="1">
            <a:spLocks noGrp="1"/>
          </p:cNvSpPr>
          <p:nvPr>
            <p:ph type="sldNum" sz="quarter" idx="4"/>
          </p:nvPr>
        </p:nvSpPr>
        <p:spPr>
          <a:xfrm>
            <a:off x="22812204" y="12813338"/>
            <a:ext cx="969406" cy="902662"/>
          </a:xfrm>
          <a:prstGeom prst="rect">
            <a:avLst/>
          </a:prstGeom>
        </p:spPr>
        <p:txBody>
          <a:bodyPr lIns="78283" tIns="78283" rIns="78283" bIns="78283" anchor="t"/>
          <a:lstStyle>
            <a:lvl1pPr algn="ctr">
              <a:spcBef>
                <a:spcPts val="600"/>
              </a:spcBef>
              <a:defRPr sz="3000" b="1">
                <a:solidFill>
                  <a:srgbClr val="E46C0A"/>
                </a:solidFill>
                <a:latin typeface="Open Sans"/>
                <a:ea typeface="Open Sans"/>
                <a:cs typeface="Open Sans"/>
                <a:sym typeface="Open Sans"/>
              </a:defRPr>
            </a:lvl1pPr>
          </a:lstStyle>
          <a:p>
            <a:fld id="{86CB4B4D-7CA3-9044-876B-883B54F8677D}" type="slidenum">
              <a:rPr lang="en-IN" smtClean="0"/>
              <a:pPr/>
              <a:t>‹#›</a:t>
            </a:fld>
            <a:endParaRPr lang="en-IN"/>
          </a:p>
        </p:txBody>
      </p:sp>
    </p:spTree>
  </p:cSld>
  <p:clrMapOvr>
    <a:masterClrMapping/>
  </p:clrMapOvr>
  <p:transition spd="med"/>
</p:sldLayout>
</file>

<file path=ppt/slideLayouts/slideLayout5.xml><?xml version="1.0" encoding="utf-8"?>
<p:sldLayout xmlns:a="http://schemas.openxmlformats.org/drawingml/2006/main" xmlns:r="http://schemas.openxmlformats.org/officeDocument/2006/relationships" xmlns:p="http://schemas.openxmlformats.org/presentationml/2006/main" type="tx">
  <p:cSld name="Cover Slide - Urban Resilence">
    <p:spTree>
      <p:nvGrpSpPr>
        <p:cNvPr id="1" name=""/>
        <p:cNvGrpSpPr/>
        <p:nvPr/>
      </p:nvGrpSpPr>
      <p:grpSpPr>
        <a:xfrm>
          <a:off x="0" y="0"/>
          <a:ext cx="0" cy="0"/>
          <a:chOff x="0" y="0"/>
          <a:chExt cx="0" cy="0"/>
        </a:xfrm>
      </p:grpSpPr>
      <p:sp>
        <p:nvSpPr>
          <p:cNvPr id="65" name="Title Text"/>
          <p:cNvSpPr txBox="1">
            <a:spLocks noGrp="1"/>
          </p:cNvSpPr>
          <p:nvPr>
            <p:ph type="title"/>
          </p:nvPr>
        </p:nvSpPr>
        <p:spPr>
          <a:xfrm>
            <a:off x="2218794" y="10698426"/>
            <a:ext cx="20726401" cy="768087"/>
          </a:xfrm>
          <a:prstGeom prst="rect">
            <a:avLst/>
          </a:prstGeom>
        </p:spPr>
        <p:txBody>
          <a:bodyPr/>
          <a:lstStyle/>
          <a:p>
            <a:r>
              <a:t>Title Text</a:t>
            </a:r>
          </a:p>
        </p:txBody>
      </p:sp>
      <p:sp>
        <p:nvSpPr>
          <p:cNvPr id="66" name="Body Level One…"/>
          <p:cNvSpPr txBox="1">
            <a:spLocks noGrp="1"/>
          </p:cNvSpPr>
          <p:nvPr>
            <p:ph type="body" sz="quarter" idx="1"/>
          </p:nvPr>
        </p:nvSpPr>
        <p:spPr>
          <a:xfrm>
            <a:off x="2206890" y="11658533"/>
            <a:ext cx="20738305" cy="768086"/>
          </a:xfrm>
          <a:prstGeom prst="rect">
            <a:avLst/>
          </a:prstGeom>
        </p:spPr>
        <p:txBody>
          <a:bodyPr/>
          <a:lstStyle/>
          <a:p>
            <a:r>
              <a:t>Body Level One</a:t>
            </a:r>
          </a:p>
          <a:p>
            <a:pPr lvl="1"/>
            <a:r>
              <a:t>Body Level Two</a:t>
            </a:r>
          </a:p>
          <a:p>
            <a:pPr lvl="2"/>
            <a:r>
              <a:t>Body Level Three</a:t>
            </a:r>
          </a:p>
          <a:p>
            <a:pPr lvl="3"/>
            <a:r>
              <a:t>Body Level Four</a:t>
            </a:r>
          </a:p>
          <a:p>
            <a:pPr lvl="4"/>
            <a:r>
              <a:t>Body Level Five</a:t>
            </a:r>
          </a:p>
        </p:txBody>
      </p:sp>
      <p:sp>
        <p:nvSpPr>
          <p:cNvPr id="2" name="Slide Number">
            <a:extLst>
              <a:ext uri="{FF2B5EF4-FFF2-40B4-BE49-F238E27FC236}">
                <a16:creationId xmlns:a16="http://schemas.microsoft.com/office/drawing/2014/main" id="{DB766189-80CE-A703-E292-9366EB64CAE0}"/>
              </a:ext>
            </a:extLst>
          </p:cNvPr>
          <p:cNvSpPr txBox="1">
            <a:spLocks noGrp="1"/>
          </p:cNvSpPr>
          <p:nvPr>
            <p:ph type="sldNum" sz="quarter" idx="4"/>
          </p:nvPr>
        </p:nvSpPr>
        <p:spPr>
          <a:xfrm>
            <a:off x="22812204" y="12813338"/>
            <a:ext cx="969406" cy="902662"/>
          </a:xfrm>
          <a:prstGeom prst="rect">
            <a:avLst/>
          </a:prstGeom>
        </p:spPr>
        <p:txBody>
          <a:bodyPr lIns="78283" tIns="78283" rIns="78283" bIns="78283" anchor="t"/>
          <a:lstStyle>
            <a:lvl1pPr algn="ctr">
              <a:spcBef>
                <a:spcPts val="600"/>
              </a:spcBef>
              <a:defRPr sz="3000" b="1">
                <a:solidFill>
                  <a:srgbClr val="E46C0A"/>
                </a:solidFill>
                <a:latin typeface="Open Sans"/>
                <a:ea typeface="Open Sans"/>
                <a:cs typeface="Open Sans"/>
                <a:sym typeface="Open Sans"/>
              </a:defRPr>
            </a:lvl1pPr>
          </a:lstStyle>
          <a:p>
            <a:fld id="{86CB4B4D-7CA3-9044-876B-883B54F8677D}" type="slidenum">
              <a:rPr lang="en-IN" smtClean="0"/>
              <a:pPr/>
              <a:t>‹#›</a:t>
            </a:fld>
            <a:endParaRPr lang="en-IN"/>
          </a:p>
        </p:txBody>
      </p:sp>
    </p:spTree>
  </p:cSld>
  <p:clrMapOvr>
    <a:masterClrMapping/>
  </p:clrMapOvr>
  <p:transition spd="med"/>
</p:sldLayout>
</file>

<file path=ppt/slideMasters/_rels/slideMaster1.xml.rels><?xml version="1.0" encoding="UTF-8" standalone="yes"?>
<Relationships xmlns="http://schemas.openxmlformats.org/package/2006/relationships"><Relationship Id="rId8" Type="http://schemas.openxmlformats.org/officeDocument/2006/relationships/image" Target="../media/image2.png"/><Relationship Id="rId3" Type="http://schemas.openxmlformats.org/officeDocument/2006/relationships/slideLayout" Target="../slideLayouts/slideLayout3.xml"/><Relationship Id="rId7" Type="http://schemas.openxmlformats.org/officeDocument/2006/relationships/image" Target="../media/image1.png"/><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theme" Target="../theme/theme1.xml"/><Relationship Id="rId5" Type="http://schemas.openxmlformats.org/officeDocument/2006/relationships/slideLayout" Target="../slideLayouts/slideLayout5.xml"/><Relationship Id="rId4" Type="http://schemas.openxmlformats.org/officeDocument/2006/relationships/slideLayout" Target="../slideLayouts/slideLayout4.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pic>
        <p:nvPicPr>
          <p:cNvPr id="5" name="Picture 4">
            <a:extLst>
              <a:ext uri="{FF2B5EF4-FFF2-40B4-BE49-F238E27FC236}">
                <a16:creationId xmlns:a16="http://schemas.microsoft.com/office/drawing/2014/main" id="{642A9E7F-ED96-1630-5F44-F7F1631848AF}"/>
              </a:ext>
            </a:extLst>
          </p:cNvPr>
          <p:cNvPicPr>
            <a:picLocks noChangeAspect="1"/>
          </p:cNvPicPr>
          <p:nvPr userDrawn="1"/>
        </p:nvPicPr>
        <p:blipFill>
          <a:blip r:embed="rId7" cstate="print">
            <a:extLst>
              <a:ext uri="{28A0092B-C50C-407E-A947-70E740481C1C}">
                <a14:useLocalDpi xmlns:a14="http://schemas.microsoft.com/office/drawing/2010/main" val="0"/>
              </a:ext>
            </a:extLst>
          </a:blip>
          <a:stretch>
            <a:fillRect/>
          </a:stretch>
        </p:blipFill>
        <p:spPr>
          <a:xfrm>
            <a:off x="21952137" y="38720"/>
            <a:ext cx="2231142" cy="2428598"/>
          </a:xfrm>
          <a:prstGeom prst="rect">
            <a:avLst/>
          </a:prstGeom>
        </p:spPr>
      </p:pic>
      <p:pic>
        <p:nvPicPr>
          <p:cNvPr id="6" name="Picture 5" descr="A logo with text on it&#10;&#10;AI-generated content may be incorrect.">
            <a:extLst>
              <a:ext uri="{FF2B5EF4-FFF2-40B4-BE49-F238E27FC236}">
                <a16:creationId xmlns:a16="http://schemas.microsoft.com/office/drawing/2014/main" id="{D5626698-A73A-12E1-1740-8A5598514734}"/>
              </a:ext>
            </a:extLst>
          </p:cNvPr>
          <p:cNvPicPr>
            <a:picLocks noChangeAspect="1"/>
          </p:cNvPicPr>
          <p:nvPr userDrawn="1"/>
        </p:nvPicPr>
        <p:blipFill>
          <a:blip r:embed="rId8" cstate="print">
            <a:extLst>
              <a:ext uri="{28A0092B-C50C-407E-A947-70E740481C1C}">
                <a14:useLocalDpi xmlns:a14="http://schemas.microsoft.com/office/drawing/2010/main" val="0"/>
              </a:ext>
            </a:extLst>
          </a:blip>
          <a:stretch>
            <a:fillRect/>
          </a:stretch>
        </p:blipFill>
        <p:spPr>
          <a:xfrm>
            <a:off x="200721" y="50560"/>
            <a:ext cx="3258094" cy="2137626"/>
          </a:xfrm>
          <a:prstGeom prst="rect">
            <a:avLst/>
          </a:prstGeom>
        </p:spPr>
      </p:pic>
      <p:sp>
        <p:nvSpPr>
          <p:cNvPr id="2" name="PEER | MFR | INDIA">
            <a:extLst>
              <a:ext uri="{FF2B5EF4-FFF2-40B4-BE49-F238E27FC236}">
                <a16:creationId xmlns:a16="http://schemas.microsoft.com/office/drawing/2014/main" id="{5756C156-BAFF-F354-1A4C-767C3126B277}"/>
              </a:ext>
            </a:extLst>
          </p:cNvPr>
          <p:cNvSpPr txBox="1"/>
          <p:nvPr userDrawn="1"/>
        </p:nvSpPr>
        <p:spPr>
          <a:xfrm>
            <a:off x="602390" y="12876838"/>
            <a:ext cx="4642558" cy="527427"/>
          </a:xfrm>
          <a:prstGeom prst="rect">
            <a:avLst/>
          </a:prstGeom>
          <a:ln w="12700">
            <a:miter lim="400000"/>
          </a:ln>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lIns="78283" tIns="78283" rIns="78283" bIns="78283">
            <a:spAutoFit/>
          </a:bodyPr>
          <a:lstStyle>
            <a:lvl1pPr algn="ctr" defTabSz="2438400">
              <a:spcBef>
                <a:spcPts val="600"/>
              </a:spcBef>
              <a:defRPr sz="2400" spc="120">
                <a:solidFill>
                  <a:srgbClr val="535353"/>
                </a:solidFill>
                <a:latin typeface="Open Sans Semibold"/>
                <a:ea typeface="Open Sans Semibold"/>
                <a:cs typeface="Open Sans Semibold"/>
                <a:sym typeface="Open Sans Semibold"/>
              </a:defRPr>
            </a:lvl1pPr>
          </a:lstStyle>
          <a:p>
            <a:r>
              <a:rPr lang="en-IN" dirty="0">
                <a:solidFill>
                  <a:srgbClr val="E46C0A"/>
                </a:solidFill>
              </a:rPr>
              <a:t>NDRF | DMO | INDIA</a:t>
            </a:r>
          </a:p>
        </p:txBody>
      </p:sp>
      <p:sp>
        <p:nvSpPr>
          <p:cNvPr id="3" name="Rectangle">
            <a:extLst>
              <a:ext uri="{FF2B5EF4-FFF2-40B4-BE49-F238E27FC236}">
                <a16:creationId xmlns:a16="http://schemas.microsoft.com/office/drawing/2014/main" id="{68B22D2E-D8EC-4A98-23F7-488A6E15488E}"/>
              </a:ext>
            </a:extLst>
          </p:cNvPr>
          <p:cNvSpPr/>
          <p:nvPr userDrawn="1"/>
        </p:nvSpPr>
        <p:spPr>
          <a:xfrm>
            <a:off x="1016000" y="13512800"/>
            <a:ext cx="3815338" cy="203200"/>
          </a:xfrm>
          <a:prstGeom prst="rect">
            <a:avLst/>
          </a:prstGeom>
          <a:solidFill>
            <a:srgbClr val="F7903B"/>
          </a:solidFill>
          <a:ln w="12700">
            <a:miter lim="400000"/>
          </a:ln>
        </p:spPr>
        <p:txBody>
          <a:bodyPr lIns="78283" tIns="78283" rIns="78283" bIns="78283"/>
          <a:lstStyle/>
          <a:p>
            <a:endParaRPr/>
          </a:p>
        </p:txBody>
      </p:sp>
      <p:sp>
        <p:nvSpPr>
          <p:cNvPr id="4" name="PPT 2 -">
            <a:extLst>
              <a:ext uri="{FF2B5EF4-FFF2-40B4-BE49-F238E27FC236}">
                <a16:creationId xmlns:a16="http://schemas.microsoft.com/office/drawing/2014/main" id="{8B0424C2-D99E-7E04-A2DF-88986D9AF56C}"/>
              </a:ext>
            </a:extLst>
          </p:cNvPr>
          <p:cNvSpPr txBox="1"/>
          <p:nvPr userDrawn="1"/>
        </p:nvSpPr>
        <p:spPr>
          <a:xfrm>
            <a:off x="21546984" y="12813338"/>
            <a:ext cx="1406834" cy="619760"/>
          </a:xfrm>
          <a:prstGeom prst="rect">
            <a:avLst/>
          </a:prstGeom>
          <a:ln w="12700">
            <a:miter lim="400000"/>
          </a:ln>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wrap="none" lIns="78283" tIns="78283" rIns="78283" bIns="78283">
            <a:spAutoFit/>
          </a:bodyPr>
          <a:lstStyle>
            <a:lvl1pPr algn="ctr" defTabSz="2438400">
              <a:spcBef>
                <a:spcPts val="600"/>
              </a:spcBef>
              <a:defRPr sz="3000" b="1">
                <a:solidFill>
                  <a:srgbClr val="535353"/>
                </a:solidFill>
                <a:latin typeface="Open Sans"/>
                <a:ea typeface="Open Sans"/>
                <a:cs typeface="Open Sans"/>
                <a:sym typeface="Open Sans"/>
              </a:defRPr>
            </a:lvl1pPr>
          </a:lstStyle>
          <a:p>
            <a:pPr>
              <a:defRPr b="0"/>
            </a:pPr>
            <a:r>
              <a:rPr b="1" dirty="0">
                <a:solidFill>
                  <a:srgbClr val="E46C0A"/>
                </a:solidFill>
              </a:rPr>
              <a:t>PPT </a:t>
            </a:r>
            <a:r>
              <a:rPr lang="en-US" b="1" dirty="0">
                <a:solidFill>
                  <a:srgbClr val="E46C0A"/>
                </a:solidFill>
              </a:rPr>
              <a:t>5</a:t>
            </a:r>
            <a:r>
              <a:rPr b="1" dirty="0">
                <a:solidFill>
                  <a:srgbClr val="E46C0A"/>
                </a:solidFill>
              </a:rPr>
              <a:t> -</a:t>
            </a:r>
          </a:p>
        </p:txBody>
      </p:sp>
      <p:sp>
        <p:nvSpPr>
          <p:cNvPr id="7" name="Rectangle">
            <a:extLst>
              <a:ext uri="{FF2B5EF4-FFF2-40B4-BE49-F238E27FC236}">
                <a16:creationId xmlns:a16="http://schemas.microsoft.com/office/drawing/2014/main" id="{96D4E023-009E-D84A-59B6-CFE974A124D7}"/>
              </a:ext>
            </a:extLst>
          </p:cNvPr>
          <p:cNvSpPr/>
          <p:nvPr userDrawn="1"/>
        </p:nvSpPr>
        <p:spPr>
          <a:xfrm>
            <a:off x="21539200" y="13512800"/>
            <a:ext cx="1879600" cy="203200"/>
          </a:xfrm>
          <a:prstGeom prst="rect">
            <a:avLst/>
          </a:prstGeom>
          <a:solidFill>
            <a:srgbClr val="F7903B"/>
          </a:solidFill>
          <a:ln w="12700">
            <a:miter lim="400000"/>
          </a:ln>
        </p:spPr>
        <p:txBody>
          <a:bodyPr lIns="78283" tIns="78283" rIns="78283" bIns="78283"/>
          <a:lstStyle/>
          <a:p>
            <a:endParaRPr/>
          </a:p>
        </p:txBody>
      </p:sp>
      <p:sp>
        <p:nvSpPr>
          <p:cNvPr id="8" name="Slide Number">
            <a:extLst>
              <a:ext uri="{FF2B5EF4-FFF2-40B4-BE49-F238E27FC236}">
                <a16:creationId xmlns:a16="http://schemas.microsoft.com/office/drawing/2014/main" id="{AE68C5C7-2EFC-EA6F-F155-AFCE48EDDBA0}"/>
              </a:ext>
            </a:extLst>
          </p:cNvPr>
          <p:cNvSpPr txBox="1">
            <a:spLocks noGrp="1"/>
          </p:cNvSpPr>
          <p:nvPr>
            <p:ph type="sldNum" sz="quarter" idx="4"/>
          </p:nvPr>
        </p:nvSpPr>
        <p:spPr>
          <a:xfrm>
            <a:off x="22812204" y="12813338"/>
            <a:ext cx="969406" cy="902662"/>
          </a:xfrm>
          <a:prstGeom prst="rect">
            <a:avLst/>
          </a:prstGeom>
        </p:spPr>
        <p:txBody>
          <a:bodyPr lIns="78283" tIns="78283" rIns="78283" bIns="78283" anchor="t"/>
          <a:lstStyle>
            <a:lvl1pPr algn="ctr">
              <a:spcBef>
                <a:spcPts val="600"/>
              </a:spcBef>
              <a:defRPr sz="3000" b="1">
                <a:solidFill>
                  <a:srgbClr val="E46C0A"/>
                </a:solidFill>
                <a:latin typeface="Open Sans"/>
                <a:ea typeface="Open Sans"/>
                <a:cs typeface="Open Sans"/>
                <a:sym typeface="Open Sans"/>
              </a:defRPr>
            </a:lvl1pPr>
          </a:lstStyle>
          <a:p>
            <a:fld id="{86CB4B4D-7CA3-9044-876B-883B54F8677D}" type="slidenum">
              <a:rPr lang="en-IN" smtClean="0"/>
              <a:pPr/>
              <a:t>‹#›</a:t>
            </a:fld>
            <a:endParaRPr lang="en-IN"/>
          </a:p>
        </p:txBody>
      </p:sp>
    </p:spTree>
  </p:cSld>
  <p:clrMap bg1="lt1" tx1="dk1" bg2="lt2" tx2="dk2" accent1="accent1" accent2="accent2" accent3="accent3" accent4="accent4" accent5="accent5" accent6="accent6" hlink="hlink" folHlink="folHlink"/>
  <p:sldLayoutIdLst>
    <p:sldLayoutId id="2147483649" r:id="rId1"/>
    <p:sldLayoutId id="2147483651" r:id="rId2"/>
    <p:sldLayoutId id="2147483652" r:id="rId3"/>
    <p:sldLayoutId id="2147483653" r:id="rId4"/>
    <p:sldLayoutId id="2147483654" r:id="rId5"/>
  </p:sldLayoutIdLst>
  <p:transition spd="med"/>
  <p:hf hdr="0" dt="0"/>
  <p:txStyles>
    <p:titleStyle>
      <a:lvl1pPr marL="0" marR="0" indent="0" algn="l" defTabSz="2438400" latinLnBrk="0">
        <a:lnSpc>
          <a:spcPct val="100000"/>
        </a:lnSpc>
        <a:spcBef>
          <a:spcPts val="0"/>
        </a:spcBef>
        <a:spcAft>
          <a:spcPts val="0"/>
        </a:spcAft>
        <a:buClrTx/>
        <a:buSzTx/>
        <a:buFontTx/>
        <a:buNone/>
        <a:tabLst/>
        <a:defRPr sz="7400" b="1" i="0" u="none" strike="noStrike" cap="none" spc="0" baseline="0">
          <a:solidFill>
            <a:srgbClr val="FFFFFF"/>
          </a:solidFill>
          <a:uFillTx/>
          <a:latin typeface="Verdana"/>
          <a:ea typeface="Verdana"/>
          <a:cs typeface="Verdana"/>
          <a:sym typeface="Verdana"/>
        </a:defRPr>
      </a:lvl1pPr>
      <a:lvl2pPr marL="0" marR="0" indent="0" algn="l" defTabSz="2438400" latinLnBrk="0">
        <a:lnSpc>
          <a:spcPct val="100000"/>
        </a:lnSpc>
        <a:spcBef>
          <a:spcPts val="0"/>
        </a:spcBef>
        <a:spcAft>
          <a:spcPts val="0"/>
        </a:spcAft>
        <a:buClrTx/>
        <a:buSzTx/>
        <a:buFontTx/>
        <a:buNone/>
        <a:tabLst/>
        <a:defRPr sz="7400" b="1" i="0" u="none" strike="noStrike" cap="none" spc="0" baseline="0">
          <a:solidFill>
            <a:srgbClr val="FFFFFF"/>
          </a:solidFill>
          <a:uFillTx/>
          <a:latin typeface="Verdana"/>
          <a:ea typeface="Verdana"/>
          <a:cs typeface="Verdana"/>
          <a:sym typeface="Verdana"/>
        </a:defRPr>
      </a:lvl2pPr>
      <a:lvl3pPr marL="0" marR="0" indent="0" algn="l" defTabSz="2438400" latinLnBrk="0">
        <a:lnSpc>
          <a:spcPct val="100000"/>
        </a:lnSpc>
        <a:spcBef>
          <a:spcPts val="0"/>
        </a:spcBef>
        <a:spcAft>
          <a:spcPts val="0"/>
        </a:spcAft>
        <a:buClrTx/>
        <a:buSzTx/>
        <a:buFontTx/>
        <a:buNone/>
        <a:tabLst/>
        <a:defRPr sz="7400" b="1" i="0" u="none" strike="noStrike" cap="none" spc="0" baseline="0">
          <a:solidFill>
            <a:srgbClr val="FFFFFF"/>
          </a:solidFill>
          <a:uFillTx/>
          <a:latin typeface="Verdana"/>
          <a:ea typeface="Verdana"/>
          <a:cs typeface="Verdana"/>
          <a:sym typeface="Verdana"/>
        </a:defRPr>
      </a:lvl3pPr>
      <a:lvl4pPr marL="0" marR="0" indent="0" algn="l" defTabSz="2438400" latinLnBrk="0">
        <a:lnSpc>
          <a:spcPct val="100000"/>
        </a:lnSpc>
        <a:spcBef>
          <a:spcPts val="0"/>
        </a:spcBef>
        <a:spcAft>
          <a:spcPts val="0"/>
        </a:spcAft>
        <a:buClrTx/>
        <a:buSzTx/>
        <a:buFontTx/>
        <a:buNone/>
        <a:tabLst/>
        <a:defRPr sz="7400" b="1" i="0" u="none" strike="noStrike" cap="none" spc="0" baseline="0">
          <a:solidFill>
            <a:srgbClr val="FFFFFF"/>
          </a:solidFill>
          <a:uFillTx/>
          <a:latin typeface="Verdana"/>
          <a:ea typeface="Verdana"/>
          <a:cs typeface="Verdana"/>
          <a:sym typeface="Verdana"/>
        </a:defRPr>
      </a:lvl4pPr>
      <a:lvl5pPr marL="0" marR="0" indent="0" algn="l" defTabSz="2438400" latinLnBrk="0">
        <a:lnSpc>
          <a:spcPct val="100000"/>
        </a:lnSpc>
        <a:spcBef>
          <a:spcPts val="0"/>
        </a:spcBef>
        <a:spcAft>
          <a:spcPts val="0"/>
        </a:spcAft>
        <a:buClrTx/>
        <a:buSzTx/>
        <a:buFontTx/>
        <a:buNone/>
        <a:tabLst/>
        <a:defRPr sz="7400" b="1" i="0" u="none" strike="noStrike" cap="none" spc="0" baseline="0">
          <a:solidFill>
            <a:srgbClr val="FFFFFF"/>
          </a:solidFill>
          <a:uFillTx/>
          <a:latin typeface="Verdana"/>
          <a:ea typeface="Verdana"/>
          <a:cs typeface="Verdana"/>
          <a:sym typeface="Verdana"/>
        </a:defRPr>
      </a:lvl5pPr>
      <a:lvl6pPr marL="0" marR="0" indent="0" algn="l" defTabSz="2438400" latinLnBrk="0">
        <a:lnSpc>
          <a:spcPct val="100000"/>
        </a:lnSpc>
        <a:spcBef>
          <a:spcPts val="0"/>
        </a:spcBef>
        <a:spcAft>
          <a:spcPts val="0"/>
        </a:spcAft>
        <a:buClrTx/>
        <a:buSzTx/>
        <a:buFontTx/>
        <a:buNone/>
        <a:tabLst/>
        <a:defRPr sz="7400" b="1" i="0" u="none" strike="noStrike" cap="none" spc="0" baseline="0">
          <a:solidFill>
            <a:srgbClr val="FFFFFF"/>
          </a:solidFill>
          <a:uFillTx/>
          <a:latin typeface="Verdana"/>
          <a:ea typeface="Verdana"/>
          <a:cs typeface="Verdana"/>
          <a:sym typeface="Verdana"/>
        </a:defRPr>
      </a:lvl6pPr>
      <a:lvl7pPr marL="0" marR="0" indent="0" algn="l" defTabSz="2438400" latinLnBrk="0">
        <a:lnSpc>
          <a:spcPct val="100000"/>
        </a:lnSpc>
        <a:spcBef>
          <a:spcPts val="0"/>
        </a:spcBef>
        <a:spcAft>
          <a:spcPts val="0"/>
        </a:spcAft>
        <a:buClrTx/>
        <a:buSzTx/>
        <a:buFontTx/>
        <a:buNone/>
        <a:tabLst/>
        <a:defRPr sz="7400" b="1" i="0" u="none" strike="noStrike" cap="none" spc="0" baseline="0">
          <a:solidFill>
            <a:srgbClr val="FFFFFF"/>
          </a:solidFill>
          <a:uFillTx/>
          <a:latin typeface="Verdana"/>
          <a:ea typeface="Verdana"/>
          <a:cs typeface="Verdana"/>
          <a:sym typeface="Verdana"/>
        </a:defRPr>
      </a:lvl7pPr>
      <a:lvl8pPr marL="0" marR="0" indent="0" algn="l" defTabSz="2438400" latinLnBrk="0">
        <a:lnSpc>
          <a:spcPct val="100000"/>
        </a:lnSpc>
        <a:spcBef>
          <a:spcPts val="0"/>
        </a:spcBef>
        <a:spcAft>
          <a:spcPts val="0"/>
        </a:spcAft>
        <a:buClrTx/>
        <a:buSzTx/>
        <a:buFontTx/>
        <a:buNone/>
        <a:tabLst/>
        <a:defRPr sz="7400" b="1" i="0" u="none" strike="noStrike" cap="none" spc="0" baseline="0">
          <a:solidFill>
            <a:srgbClr val="FFFFFF"/>
          </a:solidFill>
          <a:uFillTx/>
          <a:latin typeface="Verdana"/>
          <a:ea typeface="Verdana"/>
          <a:cs typeface="Verdana"/>
          <a:sym typeface="Verdana"/>
        </a:defRPr>
      </a:lvl8pPr>
      <a:lvl9pPr marL="0" marR="0" indent="0" algn="l" defTabSz="2438400" latinLnBrk="0">
        <a:lnSpc>
          <a:spcPct val="100000"/>
        </a:lnSpc>
        <a:spcBef>
          <a:spcPts val="0"/>
        </a:spcBef>
        <a:spcAft>
          <a:spcPts val="0"/>
        </a:spcAft>
        <a:buClrTx/>
        <a:buSzTx/>
        <a:buFontTx/>
        <a:buNone/>
        <a:tabLst/>
        <a:defRPr sz="7400" b="1" i="0" u="none" strike="noStrike" cap="none" spc="0" baseline="0">
          <a:solidFill>
            <a:srgbClr val="FFFFFF"/>
          </a:solidFill>
          <a:uFillTx/>
          <a:latin typeface="Verdana"/>
          <a:ea typeface="Verdana"/>
          <a:cs typeface="Verdana"/>
          <a:sym typeface="Verdana"/>
        </a:defRPr>
      </a:lvl9pPr>
    </p:titleStyle>
    <p:bodyStyle>
      <a:lvl1pPr marL="0" marR="0" indent="0" algn="l" defTabSz="2438400" latinLnBrk="0">
        <a:lnSpc>
          <a:spcPct val="100000"/>
        </a:lnSpc>
        <a:spcBef>
          <a:spcPts val="1100"/>
        </a:spcBef>
        <a:spcAft>
          <a:spcPts val="0"/>
        </a:spcAft>
        <a:buClrTx/>
        <a:buSzTx/>
        <a:buFontTx/>
        <a:buNone/>
        <a:tabLst/>
        <a:defRPr sz="4800" b="0" i="1" u="none" strike="noStrike" cap="none" spc="0" baseline="0">
          <a:solidFill>
            <a:srgbClr val="FFFFFF"/>
          </a:solidFill>
          <a:uFillTx/>
          <a:latin typeface="Verdana"/>
          <a:ea typeface="Verdana"/>
          <a:cs typeface="Verdana"/>
          <a:sym typeface="Verdana"/>
        </a:defRPr>
      </a:lvl1pPr>
      <a:lvl2pPr marL="0" marR="0" indent="457200" algn="l" defTabSz="2438400" latinLnBrk="0">
        <a:lnSpc>
          <a:spcPct val="100000"/>
        </a:lnSpc>
        <a:spcBef>
          <a:spcPts val="1100"/>
        </a:spcBef>
        <a:spcAft>
          <a:spcPts val="0"/>
        </a:spcAft>
        <a:buClrTx/>
        <a:buSzTx/>
        <a:buFontTx/>
        <a:buNone/>
        <a:tabLst/>
        <a:defRPr sz="4800" b="0" i="1" u="none" strike="noStrike" cap="none" spc="0" baseline="0">
          <a:solidFill>
            <a:srgbClr val="FFFFFF"/>
          </a:solidFill>
          <a:uFillTx/>
          <a:latin typeface="Verdana"/>
          <a:ea typeface="Verdana"/>
          <a:cs typeface="Verdana"/>
          <a:sym typeface="Verdana"/>
        </a:defRPr>
      </a:lvl2pPr>
      <a:lvl3pPr marL="0" marR="0" indent="914400" algn="l" defTabSz="2438400" latinLnBrk="0">
        <a:lnSpc>
          <a:spcPct val="100000"/>
        </a:lnSpc>
        <a:spcBef>
          <a:spcPts val="1100"/>
        </a:spcBef>
        <a:spcAft>
          <a:spcPts val="0"/>
        </a:spcAft>
        <a:buClrTx/>
        <a:buSzTx/>
        <a:buFontTx/>
        <a:buNone/>
        <a:tabLst/>
        <a:defRPr sz="4800" b="0" i="1" u="none" strike="noStrike" cap="none" spc="0" baseline="0">
          <a:solidFill>
            <a:srgbClr val="FFFFFF"/>
          </a:solidFill>
          <a:uFillTx/>
          <a:latin typeface="Verdana"/>
          <a:ea typeface="Verdana"/>
          <a:cs typeface="Verdana"/>
          <a:sym typeface="Verdana"/>
        </a:defRPr>
      </a:lvl3pPr>
      <a:lvl4pPr marL="0" marR="0" indent="1371600" algn="l" defTabSz="2438400" latinLnBrk="0">
        <a:lnSpc>
          <a:spcPct val="100000"/>
        </a:lnSpc>
        <a:spcBef>
          <a:spcPts val="1100"/>
        </a:spcBef>
        <a:spcAft>
          <a:spcPts val="0"/>
        </a:spcAft>
        <a:buClrTx/>
        <a:buSzTx/>
        <a:buFontTx/>
        <a:buNone/>
        <a:tabLst/>
        <a:defRPr sz="4800" b="0" i="1" u="none" strike="noStrike" cap="none" spc="0" baseline="0">
          <a:solidFill>
            <a:srgbClr val="FFFFFF"/>
          </a:solidFill>
          <a:uFillTx/>
          <a:latin typeface="Verdana"/>
          <a:ea typeface="Verdana"/>
          <a:cs typeface="Verdana"/>
          <a:sym typeface="Verdana"/>
        </a:defRPr>
      </a:lvl4pPr>
      <a:lvl5pPr marL="0" marR="0" indent="1828800" algn="l" defTabSz="2438400" latinLnBrk="0">
        <a:lnSpc>
          <a:spcPct val="100000"/>
        </a:lnSpc>
        <a:spcBef>
          <a:spcPts val="1100"/>
        </a:spcBef>
        <a:spcAft>
          <a:spcPts val="0"/>
        </a:spcAft>
        <a:buClrTx/>
        <a:buSzTx/>
        <a:buFontTx/>
        <a:buNone/>
        <a:tabLst/>
        <a:defRPr sz="4800" b="0" i="1" u="none" strike="noStrike" cap="none" spc="0" baseline="0">
          <a:solidFill>
            <a:srgbClr val="FFFFFF"/>
          </a:solidFill>
          <a:uFillTx/>
          <a:latin typeface="Verdana"/>
          <a:ea typeface="Verdana"/>
          <a:cs typeface="Verdana"/>
          <a:sym typeface="Verdana"/>
        </a:defRPr>
      </a:lvl5pPr>
      <a:lvl6pPr marL="0" marR="0" indent="2286000" algn="l" defTabSz="2438400" latinLnBrk="0">
        <a:lnSpc>
          <a:spcPct val="100000"/>
        </a:lnSpc>
        <a:spcBef>
          <a:spcPts val="1100"/>
        </a:spcBef>
        <a:spcAft>
          <a:spcPts val="0"/>
        </a:spcAft>
        <a:buClrTx/>
        <a:buSzTx/>
        <a:buFontTx/>
        <a:buNone/>
        <a:tabLst/>
        <a:defRPr sz="4800" b="0" i="1" u="none" strike="noStrike" cap="none" spc="0" baseline="0">
          <a:solidFill>
            <a:srgbClr val="FFFFFF"/>
          </a:solidFill>
          <a:uFillTx/>
          <a:latin typeface="Verdana"/>
          <a:ea typeface="Verdana"/>
          <a:cs typeface="Verdana"/>
          <a:sym typeface="Verdana"/>
        </a:defRPr>
      </a:lvl6pPr>
      <a:lvl7pPr marL="0" marR="0" indent="2743200" algn="l" defTabSz="2438400" latinLnBrk="0">
        <a:lnSpc>
          <a:spcPct val="100000"/>
        </a:lnSpc>
        <a:spcBef>
          <a:spcPts val="1100"/>
        </a:spcBef>
        <a:spcAft>
          <a:spcPts val="0"/>
        </a:spcAft>
        <a:buClrTx/>
        <a:buSzTx/>
        <a:buFontTx/>
        <a:buNone/>
        <a:tabLst/>
        <a:defRPr sz="4800" b="0" i="1" u="none" strike="noStrike" cap="none" spc="0" baseline="0">
          <a:solidFill>
            <a:srgbClr val="FFFFFF"/>
          </a:solidFill>
          <a:uFillTx/>
          <a:latin typeface="Verdana"/>
          <a:ea typeface="Verdana"/>
          <a:cs typeface="Verdana"/>
          <a:sym typeface="Verdana"/>
        </a:defRPr>
      </a:lvl7pPr>
      <a:lvl8pPr marL="0" marR="0" indent="3200400" algn="l" defTabSz="2438400" latinLnBrk="0">
        <a:lnSpc>
          <a:spcPct val="100000"/>
        </a:lnSpc>
        <a:spcBef>
          <a:spcPts val="1100"/>
        </a:spcBef>
        <a:spcAft>
          <a:spcPts val="0"/>
        </a:spcAft>
        <a:buClrTx/>
        <a:buSzTx/>
        <a:buFontTx/>
        <a:buNone/>
        <a:tabLst/>
        <a:defRPr sz="4800" b="0" i="1" u="none" strike="noStrike" cap="none" spc="0" baseline="0">
          <a:solidFill>
            <a:srgbClr val="FFFFFF"/>
          </a:solidFill>
          <a:uFillTx/>
          <a:latin typeface="Verdana"/>
          <a:ea typeface="Verdana"/>
          <a:cs typeface="Verdana"/>
          <a:sym typeface="Verdana"/>
        </a:defRPr>
      </a:lvl8pPr>
      <a:lvl9pPr marL="0" marR="0" indent="3657600" algn="l" defTabSz="2438400" latinLnBrk="0">
        <a:lnSpc>
          <a:spcPct val="100000"/>
        </a:lnSpc>
        <a:spcBef>
          <a:spcPts val="1100"/>
        </a:spcBef>
        <a:spcAft>
          <a:spcPts val="0"/>
        </a:spcAft>
        <a:buClrTx/>
        <a:buSzTx/>
        <a:buFontTx/>
        <a:buNone/>
        <a:tabLst/>
        <a:defRPr sz="4800" b="0" i="1" u="none" strike="noStrike" cap="none" spc="0" baseline="0">
          <a:solidFill>
            <a:srgbClr val="FFFFFF"/>
          </a:solidFill>
          <a:uFillTx/>
          <a:latin typeface="Verdana"/>
          <a:ea typeface="Verdana"/>
          <a:cs typeface="Verdana"/>
          <a:sym typeface="Verdana"/>
        </a:defRPr>
      </a:lvl9pPr>
    </p:bodyStyle>
    <p:otherStyle>
      <a:lvl1pPr marL="0" marR="0" indent="0" algn="r" defTabSz="2438400" latinLnBrk="0">
        <a:lnSpc>
          <a:spcPct val="100000"/>
        </a:lnSpc>
        <a:spcBef>
          <a:spcPts val="0"/>
        </a:spcBef>
        <a:spcAft>
          <a:spcPts val="0"/>
        </a:spcAft>
        <a:buClrTx/>
        <a:buSzTx/>
        <a:buFontTx/>
        <a:buNone/>
        <a:tabLst/>
        <a:defRPr sz="3200" b="0" i="0" u="none" strike="noStrike" cap="none" spc="0" baseline="0">
          <a:solidFill>
            <a:schemeClr val="tx1"/>
          </a:solidFill>
          <a:uFillTx/>
          <a:latin typeface="+mn-lt"/>
          <a:ea typeface="+mn-ea"/>
          <a:cs typeface="+mn-cs"/>
          <a:sym typeface="HelveticaNeueLT Std Lt"/>
        </a:defRPr>
      </a:lvl1pPr>
      <a:lvl2pPr marL="0" marR="0" indent="457200" algn="r" defTabSz="2438400" latinLnBrk="0">
        <a:lnSpc>
          <a:spcPct val="100000"/>
        </a:lnSpc>
        <a:spcBef>
          <a:spcPts val="0"/>
        </a:spcBef>
        <a:spcAft>
          <a:spcPts val="0"/>
        </a:spcAft>
        <a:buClrTx/>
        <a:buSzTx/>
        <a:buFontTx/>
        <a:buNone/>
        <a:tabLst/>
        <a:defRPr sz="3200" b="0" i="0" u="none" strike="noStrike" cap="none" spc="0" baseline="0">
          <a:solidFill>
            <a:schemeClr val="tx1"/>
          </a:solidFill>
          <a:uFillTx/>
          <a:latin typeface="+mn-lt"/>
          <a:ea typeface="+mn-ea"/>
          <a:cs typeface="+mn-cs"/>
          <a:sym typeface="HelveticaNeueLT Std Lt"/>
        </a:defRPr>
      </a:lvl2pPr>
      <a:lvl3pPr marL="0" marR="0" indent="914400" algn="r" defTabSz="2438400" latinLnBrk="0">
        <a:lnSpc>
          <a:spcPct val="100000"/>
        </a:lnSpc>
        <a:spcBef>
          <a:spcPts val="0"/>
        </a:spcBef>
        <a:spcAft>
          <a:spcPts val="0"/>
        </a:spcAft>
        <a:buClrTx/>
        <a:buSzTx/>
        <a:buFontTx/>
        <a:buNone/>
        <a:tabLst/>
        <a:defRPr sz="3200" b="0" i="0" u="none" strike="noStrike" cap="none" spc="0" baseline="0">
          <a:solidFill>
            <a:schemeClr val="tx1"/>
          </a:solidFill>
          <a:uFillTx/>
          <a:latin typeface="+mn-lt"/>
          <a:ea typeface="+mn-ea"/>
          <a:cs typeface="+mn-cs"/>
          <a:sym typeface="HelveticaNeueLT Std Lt"/>
        </a:defRPr>
      </a:lvl3pPr>
      <a:lvl4pPr marL="0" marR="0" indent="1371600" algn="r" defTabSz="2438400" latinLnBrk="0">
        <a:lnSpc>
          <a:spcPct val="100000"/>
        </a:lnSpc>
        <a:spcBef>
          <a:spcPts val="0"/>
        </a:spcBef>
        <a:spcAft>
          <a:spcPts val="0"/>
        </a:spcAft>
        <a:buClrTx/>
        <a:buSzTx/>
        <a:buFontTx/>
        <a:buNone/>
        <a:tabLst/>
        <a:defRPr sz="3200" b="0" i="0" u="none" strike="noStrike" cap="none" spc="0" baseline="0">
          <a:solidFill>
            <a:schemeClr val="tx1"/>
          </a:solidFill>
          <a:uFillTx/>
          <a:latin typeface="+mn-lt"/>
          <a:ea typeface="+mn-ea"/>
          <a:cs typeface="+mn-cs"/>
          <a:sym typeface="HelveticaNeueLT Std Lt"/>
        </a:defRPr>
      </a:lvl4pPr>
      <a:lvl5pPr marL="0" marR="0" indent="1828800" algn="r" defTabSz="2438400" latinLnBrk="0">
        <a:lnSpc>
          <a:spcPct val="100000"/>
        </a:lnSpc>
        <a:spcBef>
          <a:spcPts val="0"/>
        </a:spcBef>
        <a:spcAft>
          <a:spcPts val="0"/>
        </a:spcAft>
        <a:buClrTx/>
        <a:buSzTx/>
        <a:buFontTx/>
        <a:buNone/>
        <a:tabLst/>
        <a:defRPr sz="3200" b="0" i="0" u="none" strike="noStrike" cap="none" spc="0" baseline="0">
          <a:solidFill>
            <a:schemeClr val="tx1"/>
          </a:solidFill>
          <a:uFillTx/>
          <a:latin typeface="+mn-lt"/>
          <a:ea typeface="+mn-ea"/>
          <a:cs typeface="+mn-cs"/>
          <a:sym typeface="HelveticaNeueLT Std Lt"/>
        </a:defRPr>
      </a:lvl5pPr>
      <a:lvl6pPr marL="0" marR="0" indent="2286000" algn="r" defTabSz="2438400" latinLnBrk="0">
        <a:lnSpc>
          <a:spcPct val="100000"/>
        </a:lnSpc>
        <a:spcBef>
          <a:spcPts val="0"/>
        </a:spcBef>
        <a:spcAft>
          <a:spcPts val="0"/>
        </a:spcAft>
        <a:buClrTx/>
        <a:buSzTx/>
        <a:buFontTx/>
        <a:buNone/>
        <a:tabLst/>
        <a:defRPr sz="3200" b="0" i="0" u="none" strike="noStrike" cap="none" spc="0" baseline="0">
          <a:solidFill>
            <a:schemeClr val="tx1"/>
          </a:solidFill>
          <a:uFillTx/>
          <a:latin typeface="+mn-lt"/>
          <a:ea typeface="+mn-ea"/>
          <a:cs typeface="+mn-cs"/>
          <a:sym typeface="HelveticaNeueLT Std Lt"/>
        </a:defRPr>
      </a:lvl6pPr>
      <a:lvl7pPr marL="0" marR="0" indent="2743200" algn="r" defTabSz="2438400" latinLnBrk="0">
        <a:lnSpc>
          <a:spcPct val="100000"/>
        </a:lnSpc>
        <a:spcBef>
          <a:spcPts val="0"/>
        </a:spcBef>
        <a:spcAft>
          <a:spcPts val="0"/>
        </a:spcAft>
        <a:buClrTx/>
        <a:buSzTx/>
        <a:buFontTx/>
        <a:buNone/>
        <a:tabLst/>
        <a:defRPr sz="3200" b="0" i="0" u="none" strike="noStrike" cap="none" spc="0" baseline="0">
          <a:solidFill>
            <a:schemeClr val="tx1"/>
          </a:solidFill>
          <a:uFillTx/>
          <a:latin typeface="+mn-lt"/>
          <a:ea typeface="+mn-ea"/>
          <a:cs typeface="+mn-cs"/>
          <a:sym typeface="HelveticaNeueLT Std Lt"/>
        </a:defRPr>
      </a:lvl7pPr>
      <a:lvl8pPr marL="0" marR="0" indent="3200400" algn="r" defTabSz="2438400" latinLnBrk="0">
        <a:lnSpc>
          <a:spcPct val="100000"/>
        </a:lnSpc>
        <a:spcBef>
          <a:spcPts val="0"/>
        </a:spcBef>
        <a:spcAft>
          <a:spcPts val="0"/>
        </a:spcAft>
        <a:buClrTx/>
        <a:buSzTx/>
        <a:buFontTx/>
        <a:buNone/>
        <a:tabLst/>
        <a:defRPr sz="3200" b="0" i="0" u="none" strike="noStrike" cap="none" spc="0" baseline="0">
          <a:solidFill>
            <a:schemeClr val="tx1"/>
          </a:solidFill>
          <a:uFillTx/>
          <a:latin typeface="+mn-lt"/>
          <a:ea typeface="+mn-ea"/>
          <a:cs typeface="+mn-cs"/>
          <a:sym typeface="HelveticaNeueLT Std Lt"/>
        </a:defRPr>
      </a:lvl8pPr>
      <a:lvl9pPr marL="0" marR="0" indent="3657600" algn="r" defTabSz="2438400" latinLnBrk="0">
        <a:lnSpc>
          <a:spcPct val="100000"/>
        </a:lnSpc>
        <a:spcBef>
          <a:spcPts val="0"/>
        </a:spcBef>
        <a:spcAft>
          <a:spcPts val="0"/>
        </a:spcAft>
        <a:buClrTx/>
        <a:buSzTx/>
        <a:buFontTx/>
        <a:buNone/>
        <a:tabLst/>
        <a:defRPr sz="3200" b="0" i="0" u="none" strike="noStrike" cap="none" spc="0" baseline="0">
          <a:solidFill>
            <a:schemeClr val="tx1"/>
          </a:solidFill>
          <a:uFillTx/>
          <a:latin typeface="+mn-lt"/>
          <a:ea typeface="+mn-ea"/>
          <a:cs typeface="+mn-cs"/>
          <a:sym typeface="HelveticaNeueLT Std Lt"/>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6.png"/><Relationship Id="rId1" Type="http://schemas.openxmlformats.org/officeDocument/2006/relationships/slideLayout" Target="../slideLayouts/slideLayout1.xml"/><Relationship Id="rId6" Type="http://schemas.openxmlformats.org/officeDocument/2006/relationships/image" Target="../media/image8.png"/><Relationship Id="rId5" Type="http://schemas.microsoft.com/office/2007/relationships/hdphoto" Target="../media/hdphoto1.wdp"/><Relationship Id="rId4" Type="http://schemas.openxmlformats.org/officeDocument/2006/relationships/image" Target="../media/image7.png"/></Relationships>
</file>

<file path=ppt/slides/_rels/slide2.xml.rels><?xml version="1.0" encoding="UTF-8" standalone="yes"?>
<Relationships xmlns="http://schemas.openxmlformats.org/package/2006/relationships"><Relationship Id="rId2" Type="http://schemas.openxmlformats.org/officeDocument/2006/relationships/image" Target="../media/image8.png"/><Relationship Id="rId1" Type="http://schemas.openxmlformats.org/officeDocument/2006/relationships/slideLayout" Target="../slideLayouts/slideLayout1.xml"/></Relationships>
</file>

<file path=ppt/slides/_rels/slide3.xml.rels><?xml version="1.0" encoding="UTF-8" standalone="yes"?>
<Relationships xmlns="http://schemas.openxmlformats.org/package/2006/relationships"><Relationship Id="rId2" Type="http://schemas.openxmlformats.org/officeDocument/2006/relationships/image" Target="../media/image8.png"/><Relationship Id="rId1" Type="http://schemas.openxmlformats.org/officeDocument/2006/relationships/slideLayout" Target="../slideLayouts/slideLayout1.xml"/></Relationships>
</file>

<file path=ppt/slides/_rels/slide4.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image" Target="../media/image2.png"/><Relationship Id="rId1" Type="http://schemas.openxmlformats.org/officeDocument/2006/relationships/slideLayout" Target="../slideLayouts/slideLayout1.xml"/></Relationships>
</file>

<file path=ppt/slides/_rels/slide5.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image" Target="../media/image2.png"/><Relationship Id="rId1" Type="http://schemas.openxmlformats.org/officeDocument/2006/relationships/slideLayout" Target="../slideLayouts/slideLayout1.xml"/></Relationships>
</file>

<file path=ppt/slides/_rels/slide6.xml.rels><?xml version="1.0" encoding="UTF-8" standalone="yes"?>
<Relationships xmlns="http://schemas.openxmlformats.org/package/2006/relationships"><Relationship Id="rId3" Type="http://schemas.openxmlformats.org/officeDocument/2006/relationships/image" Target="../media/image9.jpeg"/><Relationship Id="rId2" Type="http://schemas.openxmlformats.org/officeDocument/2006/relationships/image" Target="../media/image2.png"/><Relationship Id="rId1" Type="http://schemas.openxmlformats.org/officeDocument/2006/relationships/slideLayout" Target="../slideLayouts/slideLayout1.xml"/><Relationship Id="rId4" Type="http://schemas.openxmlformats.org/officeDocument/2006/relationships/image" Target="../media/image8.png"/></Relationships>
</file>

<file path=ppt/slides/_rels/slide7.xml.rels><?xml version="1.0" encoding="UTF-8" standalone="yes"?>
<Relationships xmlns="http://schemas.openxmlformats.org/package/2006/relationships"><Relationship Id="rId3" Type="http://schemas.openxmlformats.org/officeDocument/2006/relationships/image" Target="../media/image10.png"/><Relationship Id="rId2" Type="http://schemas.openxmlformats.org/officeDocument/2006/relationships/image" Target="../media/image2.png"/><Relationship Id="rId1" Type="http://schemas.openxmlformats.org/officeDocument/2006/relationships/slideLayout" Target="../slideLayouts/slideLayout1.xml"/><Relationship Id="rId4" Type="http://schemas.openxmlformats.org/officeDocument/2006/relationships/image" Target="../media/image8.png"/></Relationships>
</file>

<file path=ppt/slides/_rels/slide8.xml.rels><?xml version="1.0" encoding="UTF-8" standalone="yes"?>
<Relationships xmlns="http://schemas.openxmlformats.org/package/2006/relationships"><Relationship Id="rId3" Type="http://schemas.openxmlformats.org/officeDocument/2006/relationships/image" Target="../media/image11.jpeg"/><Relationship Id="rId2" Type="http://schemas.openxmlformats.org/officeDocument/2006/relationships/image" Target="../media/image2.png"/><Relationship Id="rId1" Type="http://schemas.openxmlformats.org/officeDocument/2006/relationships/slideLayout" Target="../slideLayouts/slideLayout1.xml"/><Relationship Id="rId4" Type="http://schemas.openxmlformats.org/officeDocument/2006/relationships/image" Target="../media/image8.png"/></Relationships>
</file>

<file path=ppt/slides/_rels/slide9.xml.rels><?xml version="1.0" encoding="UTF-8" standalone="yes"?>
<Relationships xmlns="http://schemas.openxmlformats.org/package/2006/relationships"><Relationship Id="rId3" Type="http://schemas.openxmlformats.org/officeDocument/2006/relationships/image" Target="../media/image12.png"/><Relationship Id="rId2" Type="http://schemas.openxmlformats.org/officeDocument/2006/relationships/image" Target="../media/image2.png"/><Relationship Id="rId1" Type="http://schemas.openxmlformats.org/officeDocument/2006/relationships/slideLayout" Target="../slideLayouts/slideLayout1.xml"/><Relationship Id="rId4" Type="http://schemas.openxmlformats.org/officeDocument/2006/relationships/image" Target="../media/image8.png"/></Relationships>
</file>

<file path=ppt/slides/_rels/slide10.xml.rels><?xml version="1.0" encoding="UTF-8" standalone="yes"?>
<Relationships xmlns="http://schemas.openxmlformats.org/package/2006/relationships"><Relationship Id="rId8" Type="http://schemas.openxmlformats.org/officeDocument/2006/relationships/image" Target="../media/image8.png"/><Relationship Id="rId3" Type="http://schemas.openxmlformats.org/officeDocument/2006/relationships/diagramData" Target="../diagrams/data1.xml"/><Relationship Id="rId7" Type="http://schemas.microsoft.com/office/2007/relationships/diagramDrawing" Target="../diagrams/drawing1.xml"/><Relationship Id="rId2" Type="http://schemas.openxmlformats.org/officeDocument/2006/relationships/image" Target="../media/image2.png"/><Relationship Id="rId1" Type="http://schemas.openxmlformats.org/officeDocument/2006/relationships/slideLayout" Target="../slideLayouts/slideLayout1.xml"/><Relationship Id="rId6" Type="http://schemas.openxmlformats.org/officeDocument/2006/relationships/diagramColors" Target="../diagrams/colors1.xml"/><Relationship Id="rId5" Type="http://schemas.openxmlformats.org/officeDocument/2006/relationships/diagramQuickStyle" Target="../diagrams/quickStyle1.xml"/><Relationship Id="rId4" Type="http://schemas.openxmlformats.org/officeDocument/2006/relationships/diagramLayout" Target="../diagrams/layout1.xml"/></Relationships>
</file>

<file path=ppt/slides/_rels/slide11.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png"/><Relationship Id="rId1" Type="http://schemas.openxmlformats.org/officeDocument/2006/relationships/slideLayout" Target="../slideLayouts/slideLayout1.xml"/><Relationship Id="rId4" Type="http://schemas.openxmlformats.org/officeDocument/2006/relationships/image" Target="../media/image8.png"/></Relationships>
</file>

<file path=ppt/slides/_rels/slide12.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1.xml"/><Relationship Id="rId1" Type="http://schemas.openxmlformats.org/officeDocument/2006/relationships/slideLayout" Target="../slideLayouts/slideLayout1.xml"/><Relationship Id="rId4" Type="http://schemas.openxmlformats.org/officeDocument/2006/relationships/image" Target="../media/image8.png"/></Relationships>
</file>

<file path=ppt/slides/_rels/slide13.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2.xml"/><Relationship Id="rId1" Type="http://schemas.openxmlformats.org/officeDocument/2006/relationships/slideLayout" Target="../slideLayouts/slideLayout1.xml"/></Relationships>
</file>

<file path=ppt/slides/_rels/slide14.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3.xml"/><Relationship Id="rId1" Type="http://schemas.openxmlformats.org/officeDocument/2006/relationships/slideLayout" Target="../slideLayouts/slideLayout1.xml"/><Relationship Id="rId4" Type="http://schemas.openxmlformats.org/officeDocument/2006/relationships/image" Target="../media/image8.png"/></Relationships>
</file>

<file path=ppt/slides/_rels/slide15.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4.xml"/><Relationship Id="rId1" Type="http://schemas.openxmlformats.org/officeDocument/2006/relationships/slideLayout" Target="../slideLayouts/slideLayout1.xml"/><Relationship Id="rId4" Type="http://schemas.openxmlformats.org/officeDocument/2006/relationships/image" Target="../media/image8.png"/></Relationships>
</file>

<file path=ppt/slides/_rels/slide16.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5.xml"/><Relationship Id="rId1" Type="http://schemas.openxmlformats.org/officeDocument/2006/relationships/slideLayout" Target="../slideLayouts/slideLayout1.xml"/><Relationship Id="rId4" Type="http://schemas.openxmlformats.org/officeDocument/2006/relationships/image" Target="../media/image8.png"/></Relationships>
</file>

<file path=ppt/slides/_rels/slide17.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png"/><Relationship Id="rId1" Type="http://schemas.openxmlformats.org/officeDocument/2006/relationships/slideLayout" Target="../slideLayouts/slideLayout1.xml"/><Relationship Id="rId4" Type="http://schemas.openxmlformats.org/officeDocument/2006/relationships/image" Target="../media/image8.png"/></Relationships>
</file>

<file path=ppt/slides/_rels/slide18.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png"/><Relationship Id="rId1" Type="http://schemas.openxmlformats.org/officeDocument/2006/relationships/slideLayout" Target="../slideLayouts/slideLayout1.xml"/><Relationship Id="rId4" Type="http://schemas.openxmlformats.org/officeDocument/2006/relationships/image" Target="../media/image8.png"/></Relationships>
</file>

<file path=ppt/slides/_rels/slide19.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6.xml"/><Relationship Id="rId1" Type="http://schemas.openxmlformats.org/officeDocument/2006/relationships/slideLayout" Target="../slideLayouts/slideLayout1.xml"/><Relationship Id="rId4" Type="http://schemas.openxmlformats.org/officeDocument/2006/relationships/image" Target="../media/image8.png"/></Relationships>
</file>

<file path=ppt/slides/_rels/slide20.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7.xml"/><Relationship Id="rId1" Type="http://schemas.openxmlformats.org/officeDocument/2006/relationships/slideLayout" Target="../slideLayouts/slideLayout1.xml"/><Relationship Id="rId4" Type="http://schemas.openxmlformats.org/officeDocument/2006/relationships/image" Target="../media/image8.png"/></Relationships>
</file>

<file path=ppt/slides/_rels/slide21.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image" Target="../media/image2.png"/><Relationship Id="rId1" Type="http://schemas.openxmlformats.org/officeDocument/2006/relationships/slideLayout" Target="../slideLayouts/slideLayout1.xml"/></Relationships>
</file>

<file path=ppt/slides/_rels/slide22.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image" Target="../media/image2.png"/><Relationship Id="rId1" Type="http://schemas.openxmlformats.org/officeDocument/2006/relationships/slideLayout" Target="../slideLayouts/slideLayout1.xml"/></Relationships>
</file>

<file path=ppt/slides/_rels/slide23.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8.xml"/><Relationship Id="rId1" Type="http://schemas.openxmlformats.org/officeDocument/2006/relationships/slideLayout" Target="../slideLayouts/slideLayout1.xml"/><Relationship Id="rId4" Type="http://schemas.openxmlformats.org/officeDocument/2006/relationships/image" Target="../media/image8.png"/></Relationships>
</file>

<file path=ppt/slides/_rels/slide24.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9.xml"/><Relationship Id="rId1" Type="http://schemas.openxmlformats.org/officeDocument/2006/relationships/slideLayout" Target="../slideLayouts/slideLayout1.xml"/><Relationship Id="rId4" Type="http://schemas.openxmlformats.org/officeDocument/2006/relationships/image" Target="../media/image8.png"/></Relationships>
</file>

<file path=ppt/slides/_rels/slide25.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10.xml"/><Relationship Id="rId1" Type="http://schemas.openxmlformats.org/officeDocument/2006/relationships/slideLayout" Target="../slideLayouts/slideLayout1.xml"/><Relationship Id="rId4" Type="http://schemas.openxmlformats.org/officeDocument/2006/relationships/image" Target="../media/image8.png"/></Relationships>
</file>

<file path=ppt/slides/_rels/slide26.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png"/><Relationship Id="rId1" Type="http://schemas.openxmlformats.org/officeDocument/2006/relationships/slideLayout" Target="../slideLayouts/slideLayout1.xml"/><Relationship Id="rId4" Type="http://schemas.openxmlformats.org/officeDocument/2006/relationships/image" Target="../media/image8.png"/></Relationships>
</file>

<file path=ppt/slides/_rels/slide27.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png"/><Relationship Id="rId1" Type="http://schemas.openxmlformats.org/officeDocument/2006/relationships/slideLayout" Target="../slideLayouts/slideLayout1.xml"/><Relationship Id="rId4" Type="http://schemas.openxmlformats.org/officeDocument/2006/relationships/image" Target="../media/image8.png"/></Relationships>
</file>

<file path=ppt/slides/_rels/slide28.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11.xml"/><Relationship Id="rId1" Type="http://schemas.openxmlformats.org/officeDocument/2006/relationships/slideLayout" Target="../slideLayouts/slideLayout1.xml"/><Relationship Id="rId4" Type="http://schemas.openxmlformats.org/officeDocument/2006/relationships/image" Target="../media/image8.png"/></Relationships>
</file>

<file path=ppt/slides/_rels/slide29.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12.xml"/><Relationship Id="rId1" Type="http://schemas.openxmlformats.org/officeDocument/2006/relationships/slideLayout" Target="../slideLayouts/slideLayout1.xml"/><Relationship Id="rId5" Type="http://schemas.openxmlformats.org/officeDocument/2006/relationships/image" Target="../media/image8.png"/><Relationship Id="rId4" Type="http://schemas.openxmlformats.org/officeDocument/2006/relationships/image" Target="../media/image2.png"/></Relationships>
</file>

<file path=ppt/slides/_rels/slide30.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13.xml"/><Relationship Id="rId1" Type="http://schemas.openxmlformats.org/officeDocument/2006/relationships/slideLayout" Target="../slideLayouts/slideLayout1.xml"/><Relationship Id="rId5" Type="http://schemas.openxmlformats.org/officeDocument/2006/relationships/image" Target="../media/image8.png"/><Relationship Id="rId4" Type="http://schemas.openxmlformats.org/officeDocument/2006/relationships/image" Target="../media/image2.png"/></Relationships>
</file>

<file path=ppt/slides/_rels/slide31.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14.xml"/><Relationship Id="rId1" Type="http://schemas.openxmlformats.org/officeDocument/2006/relationships/slideLayout" Target="../slideLayouts/slideLayout1.xml"/><Relationship Id="rId5" Type="http://schemas.openxmlformats.org/officeDocument/2006/relationships/image" Target="../media/image8.png"/><Relationship Id="rId4" Type="http://schemas.openxmlformats.org/officeDocument/2006/relationships/image" Target="../media/image2.png"/></Relationships>
</file>

<file path=ppt/slides/_rels/slide32.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15.xml"/><Relationship Id="rId1" Type="http://schemas.openxmlformats.org/officeDocument/2006/relationships/slideLayout" Target="../slideLayouts/slideLayout1.xml"/><Relationship Id="rId4" Type="http://schemas.openxmlformats.org/officeDocument/2006/relationships/image" Target="../media/image8.png"/></Relationships>
</file>

<file path=ppt/slides/_rels/slide33.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16.xml"/><Relationship Id="rId1" Type="http://schemas.openxmlformats.org/officeDocument/2006/relationships/slideLayout" Target="../slideLayouts/slideLayout1.xml"/><Relationship Id="rId5" Type="http://schemas.openxmlformats.org/officeDocument/2006/relationships/image" Target="../media/image8.png"/><Relationship Id="rId4" Type="http://schemas.openxmlformats.org/officeDocument/2006/relationships/image" Target="../media/image2.png"/></Relationships>
</file>

<file path=ppt/slides/_rels/slide34.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17.xml"/><Relationship Id="rId1" Type="http://schemas.openxmlformats.org/officeDocument/2006/relationships/slideLayout" Target="../slideLayouts/slideLayout1.xml"/><Relationship Id="rId5" Type="http://schemas.openxmlformats.org/officeDocument/2006/relationships/image" Target="../media/image8.png"/><Relationship Id="rId4" Type="http://schemas.openxmlformats.org/officeDocument/2006/relationships/image" Target="../media/image2.png"/></Relationships>
</file>

<file path=ppt/slides/_rels/slide35.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image" Target="../media/image2.png"/><Relationship Id="rId1" Type="http://schemas.openxmlformats.org/officeDocument/2006/relationships/slideLayout" Target="../slideLayouts/slideLayout1.xml"/></Relationships>
</file>

<file path=ppt/slides/_rels/slide36.xml.rels><?xml version="1.0" encoding="UTF-8" standalone="yes"?>
<Relationships xmlns="http://schemas.openxmlformats.org/package/2006/relationships"><Relationship Id="rId3" Type="http://schemas.openxmlformats.org/officeDocument/2006/relationships/image" Target="../media/image13.png"/><Relationship Id="rId2" Type="http://schemas.openxmlformats.org/officeDocument/2006/relationships/image" Target="../media/image2.png"/><Relationship Id="rId1" Type="http://schemas.openxmlformats.org/officeDocument/2006/relationships/slideLayout" Target="../slideLayouts/slideLayout1.xml"/><Relationship Id="rId4" Type="http://schemas.openxmlformats.org/officeDocument/2006/relationships/image" Target="../media/image8.png"/></Relationships>
</file>

<file path=ppt/slides/_rels/slide37.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18.xml"/><Relationship Id="rId1" Type="http://schemas.openxmlformats.org/officeDocument/2006/relationships/slideLayout" Target="../slideLayouts/slideLayout1.xml"/><Relationship Id="rId5" Type="http://schemas.openxmlformats.org/officeDocument/2006/relationships/image" Target="../media/image8.png"/><Relationship Id="rId4" Type="http://schemas.openxmlformats.org/officeDocument/2006/relationships/image" Target="../media/image2.png"/></Relationships>
</file>

<file path=ppt/slides/_rels/slide38.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image" Target="../media/image2.png"/><Relationship Id="rId1" Type="http://schemas.openxmlformats.org/officeDocument/2006/relationships/slideLayout" Target="../slideLayouts/slideLayout1.xml"/></Relationships>
</file>

<file path=ppt/slides/_rels/slide39.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19.xml"/><Relationship Id="rId1" Type="http://schemas.openxmlformats.org/officeDocument/2006/relationships/slideLayout" Target="../slideLayouts/slideLayout1.xml"/><Relationship Id="rId4" Type="http://schemas.openxmlformats.org/officeDocument/2006/relationships/image" Target="../media/image8.png"/></Relationships>
</file>

<file path=ppt/slides/_rels/slide40.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20.xml"/><Relationship Id="rId1" Type="http://schemas.openxmlformats.org/officeDocument/2006/relationships/slideLayout" Target="../slideLayouts/slideLayout1.xml"/><Relationship Id="rId5" Type="http://schemas.openxmlformats.org/officeDocument/2006/relationships/image" Target="../media/image8.png"/><Relationship Id="rId4" Type="http://schemas.openxmlformats.org/officeDocument/2006/relationships/image" Target="../media/image2.png"/></Relationships>
</file>

<file path=ppt/slides/_rels/slide41.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image" Target="../media/image14.png"/><Relationship Id="rId1" Type="http://schemas.openxmlformats.org/officeDocument/2006/relationships/slideLayout" Target="../slideLayouts/slideLayout2.xml"/></Relationships>
</file>

<file path=ppt/slides/_rels/slide42.xml.rels><?xml version="1.0" encoding="UTF-8" standalone="yes"?>
<Relationships xmlns="http://schemas.openxmlformats.org/package/2006/relationships"><Relationship Id="rId8" Type="http://schemas.openxmlformats.org/officeDocument/2006/relationships/image" Target="../media/image18.png"/><Relationship Id="rId13" Type="http://schemas.openxmlformats.org/officeDocument/2006/relationships/image" Target="../media/image8.png"/><Relationship Id="rId3" Type="http://schemas.microsoft.com/office/2007/relationships/hdphoto" Target="../media/hdphoto2.wdp"/><Relationship Id="rId7" Type="http://schemas.microsoft.com/office/2007/relationships/hdphoto" Target="../media/hdphoto4.wdp"/><Relationship Id="rId12" Type="http://schemas.openxmlformats.org/officeDocument/2006/relationships/image" Target="../media/image22.jpeg"/><Relationship Id="rId2" Type="http://schemas.openxmlformats.org/officeDocument/2006/relationships/image" Target="../media/image15.jpeg"/><Relationship Id="rId1" Type="http://schemas.openxmlformats.org/officeDocument/2006/relationships/slideLayout" Target="../slideLayouts/slideLayout2.xml"/><Relationship Id="rId6" Type="http://schemas.openxmlformats.org/officeDocument/2006/relationships/image" Target="../media/image17.png"/><Relationship Id="rId11" Type="http://schemas.openxmlformats.org/officeDocument/2006/relationships/image" Target="../media/image21.jpeg"/><Relationship Id="rId5" Type="http://schemas.microsoft.com/office/2007/relationships/hdphoto" Target="../media/hdphoto3.wdp"/><Relationship Id="rId10" Type="http://schemas.openxmlformats.org/officeDocument/2006/relationships/image" Target="../media/image20.png"/><Relationship Id="rId4" Type="http://schemas.openxmlformats.org/officeDocument/2006/relationships/image" Target="../media/image16.png"/><Relationship Id="rId9" Type="http://schemas.openxmlformats.org/officeDocument/2006/relationships/image" Target="../media/image19.jpeg"/></Relationships>
</file>

<file path=ppt/slides/_rels/slide43.xml.rels><?xml version="1.0" encoding="UTF-8" standalone="yes"?>
<Relationships xmlns="http://schemas.openxmlformats.org/package/2006/relationships"><Relationship Id="rId8" Type="http://schemas.openxmlformats.org/officeDocument/2006/relationships/image" Target="../media/image29.jpeg"/><Relationship Id="rId3" Type="http://schemas.openxmlformats.org/officeDocument/2006/relationships/image" Target="../media/image24.jpeg"/><Relationship Id="rId7" Type="http://schemas.openxmlformats.org/officeDocument/2006/relationships/image" Target="../media/image28.jpeg"/><Relationship Id="rId2" Type="http://schemas.openxmlformats.org/officeDocument/2006/relationships/image" Target="../media/image23.jpeg"/><Relationship Id="rId1" Type="http://schemas.openxmlformats.org/officeDocument/2006/relationships/slideLayout" Target="../slideLayouts/slideLayout2.xml"/><Relationship Id="rId6" Type="http://schemas.openxmlformats.org/officeDocument/2006/relationships/image" Target="../media/image27.jpeg"/><Relationship Id="rId5" Type="http://schemas.openxmlformats.org/officeDocument/2006/relationships/image" Target="../media/image26.jpeg"/><Relationship Id="rId10" Type="http://schemas.openxmlformats.org/officeDocument/2006/relationships/image" Target="../media/image8.png"/><Relationship Id="rId4" Type="http://schemas.openxmlformats.org/officeDocument/2006/relationships/image" Target="../media/image25.jpeg"/><Relationship Id="rId9" Type="http://schemas.openxmlformats.org/officeDocument/2006/relationships/image" Target="../media/image30.jpeg"/></Relationships>
</file>

<file path=ppt/slides/_rels/slide44.xml.rels><?xml version="1.0" encoding="UTF-8" standalone="yes"?>
<Relationships xmlns="http://schemas.openxmlformats.org/package/2006/relationships"><Relationship Id="rId8" Type="http://schemas.microsoft.com/office/2007/relationships/diagramDrawing" Target="../diagrams/drawing2.xml"/><Relationship Id="rId3" Type="http://schemas.openxmlformats.org/officeDocument/2006/relationships/image" Target="../media/image2.png"/><Relationship Id="rId7" Type="http://schemas.openxmlformats.org/officeDocument/2006/relationships/diagramColors" Target="../diagrams/colors2.xml"/><Relationship Id="rId2" Type="http://schemas.openxmlformats.org/officeDocument/2006/relationships/notesSlide" Target="../notesSlides/notesSlide21.xml"/><Relationship Id="rId1" Type="http://schemas.openxmlformats.org/officeDocument/2006/relationships/slideLayout" Target="../slideLayouts/slideLayout1.xml"/><Relationship Id="rId6" Type="http://schemas.openxmlformats.org/officeDocument/2006/relationships/diagramQuickStyle" Target="../diagrams/quickStyle2.xml"/><Relationship Id="rId5" Type="http://schemas.openxmlformats.org/officeDocument/2006/relationships/diagramLayout" Target="../diagrams/layout2.xml"/><Relationship Id="rId4" Type="http://schemas.openxmlformats.org/officeDocument/2006/relationships/diagramData" Target="../diagrams/data2.xml"/><Relationship Id="rId9" Type="http://schemas.openxmlformats.org/officeDocument/2006/relationships/image" Target="../media/image8.png"/></Relationships>
</file>

<file path=ppt/slides/_rels/slide45.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22.xml"/><Relationship Id="rId1" Type="http://schemas.openxmlformats.org/officeDocument/2006/relationships/slideLayout" Target="../slideLayouts/slideLayout1.xml"/><Relationship Id="rId4" Type="http://schemas.openxmlformats.org/officeDocument/2006/relationships/image" Target="../media/image8.png"/></Relationships>
</file>

<file path=ppt/slides/_rels/slide46.xml.rels><?xml version="1.0" encoding="UTF-8" standalone="yes"?>
<Relationships xmlns="http://schemas.openxmlformats.org/package/2006/relationships"><Relationship Id="rId3" Type="http://schemas.openxmlformats.org/officeDocument/2006/relationships/image" Target="../media/image38.jpeg"/><Relationship Id="rId2" Type="http://schemas.openxmlformats.org/officeDocument/2006/relationships/image" Target="../media/image37.png"/><Relationship Id="rId1" Type="http://schemas.openxmlformats.org/officeDocument/2006/relationships/slideLayout" Target="../slideLayouts/slideLayout1.xml"/><Relationship Id="rId4" Type="http://schemas.openxmlformats.org/officeDocument/2006/relationships/image" Target="../media/image8.png"/></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 name="Picture 5">
            <a:extLst>
              <a:ext uri="{FF2B5EF4-FFF2-40B4-BE49-F238E27FC236}">
                <a16:creationId xmlns:a16="http://schemas.microsoft.com/office/drawing/2014/main" id="{9137FC53-ECDA-951A-DADC-B448EAB3AF74}"/>
              </a:ext>
            </a:extLst>
          </p:cNvPr>
          <p:cNvPicPr>
            <a:picLocks noChangeAspect="1"/>
          </p:cNvPicPr>
          <p:nvPr/>
        </p:nvPicPr>
        <p:blipFill>
          <a:blip r:embed="rId2">
            <a:extLst>
              <a:ext uri="{28A0092B-C50C-407E-A947-70E740481C1C}">
                <a14:useLocalDpi xmlns:a14="http://schemas.microsoft.com/office/drawing/2010/main" val="0"/>
              </a:ext>
            </a:extLst>
          </a:blip>
          <a:srcRect t="7632" b="7632"/>
          <a:stretch/>
        </p:blipFill>
        <p:spPr>
          <a:xfrm>
            <a:off x="25400" y="0"/>
            <a:ext cx="24333201" cy="13716000"/>
          </a:xfrm>
          <a:prstGeom prst="rect">
            <a:avLst/>
          </a:prstGeom>
        </p:spPr>
      </p:pic>
      <p:sp>
        <p:nvSpPr>
          <p:cNvPr id="9" name="Rectangle">
            <a:extLst>
              <a:ext uri="{FF2B5EF4-FFF2-40B4-BE49-F238E27FC236}">
                <a16:creationId xmlns:a16="http://schemas.microsoft.com/office/drawing/2014/main" id="{72473347-6BEE-3525-8885-93B0C9BDE2E2}"/>
              </a:ext>
            </a:extLst>
          </p:cNvPr>
          <p:cNvSpPr/>
          <p:nvPr/>
        </p:nvSpPr>
        <p:spPr>
          <a:xfrm>
            <a:off x="0" y="-46404"/>
            <a:ext cx="24434800" cy="13766800"/>
          </a:xfrm>
          <a:prstGeom prst="rect">
            <a:avLst/>
          </a:prstGeom>
          <a:solidFill>
            <a:srgbClr val="535353">
              <a:alpha val="70000"/>
            </a:srgbClr>
          </a:solidFill>
          <a:ln w="12700">
            <a:miter lim="400000"/>
          </a:ln>
        </p:spPr>
        <p:txBody>
          <a:bodyPr lIns="78283" tIns="78283" rIns="78283" bIns="78283"/>
          <a:lstStyle/>
          <a:p>
            <a:endParaRPr/>
          </a:p>
        </p:txBody>
      </p:sp>
      <p:sp>
        <p:nvSpPr>
          <p:cNvPr id="78" name="Rectangle"/>
          <p:cNvSpPr/>
          <p:nvPr/>
        </p:nvSpPr>
        <p:spPr>
          <a:xfrm>
            <a:off x="1012733" y="13538588"/>
            <a:ext cx="3815338" cy="203200"/>
          </a:xfrm>
          <a:prstGeom prst="rect">
            <a:avLst/>
          </a:prstGeom>
          <a:solidFill>
            <a:srgbClr val="F7903B"/>
          </a:solidFill>
          <a:ln w="12700">
            <a:miter lim="400000"/>
          </a:ln>
        </p:spPr>
        <p:txBody>
          <a:bodyPr lIns="78283" tIns="78283" rIns="78283" bIns="78283"/>
          <a:lstStyle/>
          <a:p>
            <a:endParaRPr/>
          </a:p>
        </p:txBody>
      </p:sp>
      <p:sp>
        <p:nvSpPr>
          <p:cNvPr id="83" name="Shape"/>
          <p:cNvSpPr/>
          <p:nvPr/>
        </p:nvSpPr>
        <p:spPr>
          <a:xfrm>
            <a:off x="25399" y="4300347"/>
            <a:ext cx="14453440" cy="4928531"/>
          </a:xfrm>
          <a:custGeom>
            <a:avLst/>
            <a:gdLst/>
            <a:ahLst/>
            <a:cxnLst>
              <a:cxn ang="0">
                <a:pos x="wd2" y="hd2"/>
              </a:cxn>
              <a:cxn ang="5400000">
                <a:pos x="wd2" y="hd2"/>
              </a:cxn>
              <a:cxn ang="10800000">
                <a:pos x="wd2" y="hd2"/>
              </a:cxn>
              <a:cxn ang="16200000">
                <a:pos x="wd2" y="hd2"/>
              </a:cxn>
            </a:cxnLst>
            <a:rect l="0" t="0" r="r" b="b"/>
            <a:pathLst>
              <a:path w="21600" h="21600" extrusionOk="0">
                <a:moveTo>
                  <a:pt x="3" y="0"/>
                </a:moveTo>
                <a:lnTo>
                  <a:pt x="21600" y="0"/>
                </a:lnTo>
                <a:lnTo>
                  <a:pt x="19937" y="21600"/>
                </a:lnTo>
                <a:lnTo>
                  <a:pt x="0" y="21600"/>
                </a:lnTo>
                <a:lnTo>
                  <a:pt x="3" y="0"/>
                </a:lnTo>
                <a:close/>
              </a:path>
            </a:pathLst>
          </a:custGeom>
          <a:solidFill>
            <a:schemeClr val="accent6">
              <a:alpha val="90000"/>
            </a:schemeClr>
          </a:solidFill>
          <a:ln w="12700">
            <a:miter lim="400000"/>
          </a:ln>
        </p:spPr>
        <p:txBody>
          <a:bodyPr lIns="78283" tIns="78283" rIns="78283" bIns="78283"/>
          <a:lstStyle/>
          <a:p>
            <a:endParaRPr/>
          </a:p>
        </p:txBody>
      </p:sp>
      <p:sp>
        <p:nvSpPr>
          <p:cNvPr id="84" name="LESSON 2…"/>
          <p:cNvSpPr txBox="1"/>
          <p:nvPr/>
        </p:nvSpPr>
        <p:spPr>
          <a:xfrm>
            <a:off x="768611" y="4575193"/>
            <a:ext cx="10382141" cy="2189420"/>
          </a:xfrm>
          <a:prstGeom prst="rect">
            <a:avLst/>
          </a:prstGeom>
          <a:ln w="12700">
            <a:miter lim="400000"/>
          </a:ln>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wrap="square" lIns="78283" tIns="78283" rIns="78283" bIns="78283">
            <a:spAutoFit/>
          </a:bodyPr>
          <a:lstStyle/>
          <a:p>
            <a:pPr defTabSz="2438400">
              <a:defRPr sz="6400" b="1">
                <a:solidFill>
                  <a:srgbClr val="FFFFFF"/>
                </a:solidFill>
                <a:latin typeface="Open Sans"/>
                <a:ea typeface="Open Sans"/>
                <a:cs typeface="Open Sans"/>
                <a:sym typeface="Open Sans"/>
              </a:defRPr>
            </a:pPr>
            <a:r>
              <a:rPr lang="hi-IN" sz="6600" dirty="0"/>
              <a:t>पाठ 05 </a:t>
            </a:r>
          </a:p>
          <a:p>
            <a:pPr defTabSz="2438400">
              <a:defRPr sz="6400" b="1">
                <a:solidFill>
                  <a:srgbClr val="FFFFFF"/>
                </a:solidFill>
                <a:latin typeface="Open Sans"/>
                <a:ea typeface="Open Sans"/>
                <a:cs typeface="Open Sans"/>
                <a:sym typeface="Open Sans"/>
              </a:defRPr>
            </a:pPr>
            <a:r>
              <a:rPr lang="hi-IN" sz="6600" b="1" dirty="0">
                <a:solidFill>
                  <a:srgbClr val="FF0000"/>
                </a:solidFill>
                <a:latin typeface="Open Sans"/>
                <a:ea typeface="Open Sans"/>
              </a:rPr>
              <a:t>सामान्य में आपदा</a:t>
            </a:r>
            <a:endParaRPr lang="en-US" sz="6600" b="1" dirty="0">
              <a:solidFill>
                <a:srgbClr val="FF0000"/>
              </a:solidFill>
              <a:latin typeface="Open Sans"/>
              <a:ea typeface="Open Sans"/>
              <a:cs typeface="Open Sans"/>
            </a:endParaRPr>
          </a:p>
        </p:txBody>
      </p:sp>
      <p:sp>
        <p:nvSpPr>
          <p:cNvPr id="85" name="Shape"/>
          <p:cNvSpPr/>
          <p:nvPr/>
        </p:nvSpPr>
        <p:spPr>
          <a:xfrm flipH="1">
            <a:off x="-87200" y="2457"/>
            <a:ext cx="24497477" cy="2522142"/>
          </a:xfrm>
          <a:custGeom>
            <a:avLst/>
            <a:gdLst/>
            <a:ahLst/>
            <a:cxnLst>
              <a:cxn ang="0">
                <a:pos x="wd2" y="hd2"/>
              </a:cxn>
              <a:cxn ang="5400000">
                <a:pos x="wd2" y="hd2"/>
              </a:cxn>
              <a:cxn ang="10800000">
                <a:pos x="wd2" y="hd2"/>
              </a:cxn>
              <a:cxn ang="16200000">
                <a:pos x="wd2" y="hd2"/>
              </a:cxn>
            </a:cxnLst>
            <a:rect l="0" t="0" r="r" b="b"/>
            <a:pathLst>
              <a:path w="21600" h="21600" extrusionOk="0">
                <a:moveTo>
                  <a:pt x="0" y="0"/>
                </a:moveTo>
                <a:lnTo>
                  <a:pt x="0" y="21600"/>
                </a:lnTo>
                <a:lnTo>
                  <a:pt x="21600" y="21600"/>
                </a:lnTo>
                <a:lnTo>
                  <a:pt x="21600" y="0"/>
                </a:lnTo>
                <a:lnTo>
                  <a:pt x="19934" y="0"/>
                </a:lnTo>
                <a:lnTo>
                  <a:pt x="19328" y="7094"/>
                </a:lnTo>
                <a:lnTo>
                  <a:pt x="18721" y="0"/>
                </a:lnTo>
                <a:lnTo>
                  <a:pt x="0" y="0"/>
                </a:lnTo>
                <a:close/>
              </a:path>
            </a:pathLst>
          </a:custGeom>
          <a:solidFill>
            <a:schemeClr val="accent6">
              <a:lumMod val="40000"/>
              <a:lumOff val="60000"/>
            </a:schemeClr>
          </a:solidFill>
          <a:ln w="12700" cap="flat">
            <a:noFill/>
            <a:miter lim="400000"/>
          </a:ln>
          <a:effectLst/>
        </p:spPr>
        <p:txBody>
          <a:bodyPr wrap="square" lIns="78283" tIns="78283" rIns="78283" bIns="78283" numCol="1" anchor="t">
            <a:noAutofit/>
          </a:bodyPr>
          <a:lstStyle/>
          <a:p>
            <a:endParaRPr/>
          </a:p>
        </p:txBody>
      </p:sp>
      <p:grpSp>
        <p:nvGrpSpPr>
          <p:cNvPr id="93" name="Group"/>
          <p:cNvGrpSpPr/>
          <p:nvPr/>
        </p:nvGrpSpPr>
        <p:grpSpPr>
          <a:xfrm>
            <a:off x="21491667" y="12800826"/>
            <a:ext cx="1879600" cy="902664"/>
            <a:chOff x="0" y="0"/>
            <a:chExt cx="1879600" cy="902662"/>
          </a:xfrm>
        </p:grpSpPr>
        <p:sp>
          <p:nvSpPr>
            <p:cNvPr id="91" name="PPT 2 - 1"/>
            <p:cNvSpPr txBox="1"/>
            <p:nvPr/>
          </p:nvSpPr>
          <p:spPr>
            <a:xfrm>
              <a:off x="76885" y="0"/>
              <a:ext cx="1725832" cy="619759"/>
            </a:xfrm>
            <a:prstGeom prst="rect">
              <a:avLst/>
            </a:prstGeom>
            <a:noFill/>
            <a:ln w="12700" cap="flat">
              <a:noFill/>
              <a:miter lim="400000"/>
            </a:ln>
            <a:effectLst/>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wrap="none" lIns="78283" tIns="78283" rIns="78283" bIns="78283" numCol="1" anchor="t">
              <a:spAutoFit/>
            </a:bodyPr>
            <a:lstStyle>
              <a:lvl1pPr algn="ctr" defTabSz="2438400">
                <a:spcBef>
                  <a:spcPts val="600"/>
                </a:spcBef>
                <a:defRPr sz="3000" b="1">
                  <a:solidFill>
                    <a:srgbClr val="535353"/>
                  </a:solidFill>
                  <a:latin typeface="Open Sans"/>
                  <a:ea typeface="Open Sans"/>
                  <a:cs typeface="Open Sans"/>
                  <a:sym typeface="Open Sans"/>
                </a:defRPr>
              </a:lvl1pPr>
            </a:lstStyle>
            <a:p>
              <a:pPr>
                <a:defRPr b="0"/>
              </a:pPr>
              <a:r>
                <a:rPr b="1" dirty="0">
                  <a:solidFill>
                    <a:schemeClr val="accent6">
                      <a:lumMod val="40000"/>
                      <a:lumOff val="60000"/>
                    </a:schemeClr>
                  </a:solidFill>
                </a:rPr>
                <a:t>PPT</a:t>
              </a:r>
              <a:r>
                <a:rPr lang="en-US" b="1" dirty="0">
                  <a:solidFill>
                    <a:schemeClr val="accent6">
                      <a:lumMod val="40000"/>
                      <a:lumOff val="60000"/>
                    </a:schemeClr>
                  </a:solidFill>
                </a:rPr>
                <a:t> 5 - 1</a:t>
              </a:r>
              <a:endParaRPr b="1" dirty="0">
                <a:solidFill>
                  <a:schemeClr val="accent6">
                    <a:lumMod val="40000"/>
                    <a:lumOff val="60000"/>
                  </a:schemeClr>
                </a:solidFill>
              </a:endParaRPr>
            </a:p>
          </p:txBody>
        </p:sp>
        <p:sp>
          <p:nvSpPr>
            <p:cNvPr id="92" name="Rectangle"/>
            <p:cNvSpPr/>
            <p:nvPr/>
          </p:nvSpPr>
          <p:spPr>
            <a:xfrm>
              <a:off x="0" y="699461"/>
              <a:ext cx="1879600" cy="203201"/>
            </a:xfrm>
            <a:prstGeom prst="rect">
              <a:avLst/>
            </a:prstGeom>
            <a:solidFill>
              <a:srgbClr val="F7903B"/>
            </a:solidFill>
            <a:ln w="12700" cap="flat">
              <a:noFill/>
              <a:miter lim="400000"/>
            </a:ln>
            <a:effectLst/>
          </p:spPr>
          <p:txBody>
            <a:bodyPr wrap="square" lIns="78283" tIns="78283" rIns="78283" bIns="78283" numCol="1" anchor="t">
              <a:noAutofit/>
            </a:bodyPr>
            <a:lstStyle/>
            <a:p>
              <a:endParaRPr/>
            </a:p>
          </p:txBody>
        </p:sp>
      </p:grpSp>
      <p:pic>
        <p:nvPicPr>
          <p:cNvPr id="3" name="Picture 2" descr="A logo with text on it&#10;&#10;AI-generated content may be incorrect.">
            <a:extLst>
              <a:ext uri="{FF2B5EF4-FFF2-40B4-BE49-F238E27FC236}">
                <a16:creationId xmlns:a16="http://schemas.microsoft.com/office/drawing/2014/main" id="{AD3090FD-6B08-3911-9B2E-4298BEB31829}"/>
              </a:ext>
            </a:extLst>
          </p:cNvPr>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1" y="-34941"/>
            <a:ext cx="3258094" cy="2219517"/>
          </a:xfrm>
          <a:prstGeom prst="rect">
            <a:avLst/>
          </a:prstGeom>
        </p:spPr>
      </p:pic>
      <p:sp>
        <p:nvSpPr>
          <p:cNvPr id="4" name="Rectangle: Rounded Corners 3">
            <a:extLst>
              <a:ext uri="{FF2B5EF4-FFF2-40B4-BE49-F238E27FC236}">
                <a16:creationId xmlns:a16="http://schemas.microsoft.com/office/drawing/2014/main" id="{2E9EC43E-C7B1-EF48-5F3B-E2AF3723BE8A}"/>
              </a:ext>
            </a:extLst>
          </p:cNvPr>
          <p:cNvSpPr/>
          <p:nvPr/>
        </p:nvSpPr>
        <p:spPr>
          <a:xfrm>
            <a:off x="4831338" y="631924"/>
            <a:ext cx="16234425" cy="1298625"/>
          </a:xfrm>
          <a:prstGeom prst="roundRect">
            <a:avLst/>
          </a:prstGeom>
          <a:solidFill>
            <a:srgbClr val="FFFFFF"/>
          </a:solidFill>
          <a:ln w="25400" cap="flat">
            <a:solidFill>
              <a:schemeClr val="accent1"/>
            </a:solidFill>
            <a:prstDash val="solid"/>
            <a:round/>
          </a:ln>
          <a:effectLst>
            <a:outerShdw blurRad="101600" dist="12700" dir="2700000" rotWithShape="0">
              <a:srgbClr val="000000"/>
            </a:outerShdw>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78283" tIns="78283" rIns="78283" bIns="78283" numCol="1" spcCol="38100" rtlCol="0" anchor="t">
            <a:spAutoFit/>
          </a:bodyPr>
          <a:lstStyle/>
          <a:p>
            <a:pPr algn="ctr"/>
            <a:r>
              <a:rPr lang="hi-IN" sz="6600" b="1" u="sng" dirty="0">
                <a:solidFill>
                  <a:srgbClr val="C00000"/>
                </a:solidFill>
                <a:latin typeface="Arial Black" panose="020B0A04020102020204" pitchFamily="34" charset="0"/>
              </a:rPr>
              <a:t>आपदा प्रबंधन उन्मुखीकरण</a:t>
            </a:r>
            <a:endParaRPr kumimoji="0" lang="en-IN" sz="6600" b="1" i="0" u="sng" strike="noStrike" cap="none" spc="0" normalizeH="0" baseline="0" dirty="0">
              <a:ln>
                <a:noFill/>
              </a:ln>
              <a:solidFill>
                <a:srgbClr val="C00000"/>
              </a:solidFill>
              <a:effectLst/>
              <a:uFillTx/>
              <a:latin typeface="Arial Black" panose="020B0A04020102020204" pitchFamily="34" charset="0"/>
              <a:sym typeface="Arial"/>
            </a:endParaRPr>
          </a:p>
        </p:txBody>
      </p:sp>
      <p:sp>
        <p:nvSpPr>
          <p:cNvPr id="5" name="PEER | CSSR | INDIA">
            <a:extLst>
              <a:ext uri="{FF2B5EF4-FFF2-40B4-BE49-F238E27FC236}">
                <a16:creationId xmlns:a16="http://schemas.microsoft.com/office/drawing/2014/main" id="{3EC7D4A0-11F1-2F27-2523-56E1BA3CB2CB}"/>
              </a:ext>
            </a:extLst>
          </p:cNvPr>
          <p:cNvSpPr txBox="1"/>
          <p:nvPr/>
        </p:nvSpPr>
        <p:spPr>
          <a:xfrm>
            <a:off x="602390" y="12960656"/>
            <a:ext cx="4642558" cy="527427"/>
          </a:xfrm>
          <a:prstGeom prst="rect">
            <a:avLst/>
          </a:prstGeom>
          <a:ln w="12700">
            <a:miter lim="400000"/>
          </a:ln>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wrap="square" lIns="78283" tIns="78283" rIns="78283" bIns="78283">
            <a:spAutoFit/>
          </a:bodyPr>
          <a:lstStyle>
            <a:lvl1pPr algn="ctr" defTabSz="2438400">
              <a:spcBef>
                <a:spcPts val="600"/>
              </a:spcBef>
              <a:defRPr sz="2400" spc="120">
                <a:solidFill>
                  <a:srgbClr val="535353"/>
                </a:solidFill>
                <a:latin typeface="Open Sans Semibold"/>
                <a:ea typeface="Open Sans Semibold"/>
                <a:cs typeface="Open Sans Semibold"/>
                <a:sym typeface="Open Sans Semibold"/>
              </a:defRPr>
            </a:lvl1pPr>
          </a:lstStyle>
          <a:p>
            <a:r>
              <a:rPr lang="en-IN" dirty="0">
                <a:solidFill>
                  <a:schemeClr val="accent6">
                    <a:lumMod val="40000"/>
                    <a:lumOff val="60000"/>
                  </a:schemeClr>
                </a:solidFill>
              </a:rPr>
              <a:t>NDRF</a:t>
            </a:r>
            <a:r>
              <a:rPr dirty="0">
                <a:solidFill>
                  <a:schemeClr val="accent6">
                    <a:lumMod val="40000"/>
                    <a:lumOff val="60000"/>
                  </a:schemeClr>
                </a:solidFill>
              </a:rPr>
              <a:t> | </a:t>
            </a:r>
            <a:r>
              <a:rPr lang="en-US" dirty="0">
                <a:solidFill>
                  <a:schemeClr val="accent6">
                    <a:lumMod val="40000"/>
                    <a:lumOff val="60000"/>
                  </a:schemeClr>
                </a:solidFill>
              </a:rPr>
              <a:t>DMO</a:t>
            </a:r>
            <a:r>
              <a:rPr dirty="0">
                <a:solidFill>
                  <a:schemeClr val="accent6">
                    <a:lumMod val="40000"/>
                    <a:lumOff val="60000"/>
                  </a:schemeClr>
                </a:solidFill>
              </a:rPr>
              <a:t> | INDIA</a:t>
            </a:r>
          </a:p>
        </p:txBody>
      </p:sp>
      <p:sp>
        <p:nvSpPr>
          <p:cNvPr id="7" name="AutoShape 2" descr="32.4 The Disaster Management Cycle - Population Health for Nurses | OpenStax">
            <a:extLst>
              <a:ext uri="{FF2B5EF4-FFF2-40B4-BE49-F238E27FC236}">
                <a16:creationId xmlns:a16="http://schemas.microsoft.com/office/drawing/2014/main" id="{4D1BA03F-4B3F-23DC-01F7-7A1F6312F2C4}"/>
              </a:ext>
            </a:extLst>
          </p:cNvPr>
          <p:cNvSpPr>
            <a:spLocks noChangeAspect="1" noChangeArrowheads="1"/>
          </p:cNvSpPr>
          <p:nvPr/>
        </p:nvSpPr>
        <p:spPr bwMode="auto">
          <a:xfrm>
            <a:off x="12039600" y="6705600"/>
            <a:ext cx="304800" cy="304800"/>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IN"/>
          </a:p>
        </p:txBody>
      </p:sp>
      <p:pic>
        <p:nvPicPr>
          <p:cNvPr id="10" name="Picture 9" descr="A circular diagram of a process&#10;&#10;AI-generated content may be incorrect.">
            <a:extLst>
              <a:ext uri="{FF2B5EF4-FFF2-40B4-BE49-F238E27FC236}">
                <a16:creationId xmlns:a16="http://schemas.microsoft.com/office/drawing/2014/main" id="{75D8E960-3AA9-22EC-7685-3C46A378FF6B}"/>
              </a:ext>
            </a:extLst>
          </p:cNvPr>
          <p:cNvPicPr>
            <a:picLocks noChangeAspect="1"/>
          </p:cNvPicPr>
          <p:nvPr/>
        </p:nvPicPr>
        <p:blipFill>
          <a:blip r:embed="rId4">
            <a:extLst>
              <a:ext uri="{BEBA8EAE-BF5A-486C-A8C5-ECC9F3942E4B}">
                <a14:imgProps xmlns:a14="http://schemas.microsoft.com/office/drawing/2010/main">
                  <a14:imgLayer r:embed="rId5">
                    <a14:imgEffect>
                      <a14:saturation sat="33000"/>
                    </a14:imgEffect>
                  </a14:imgLayer>
                </a14:imgProps>
              </a:ext>
              <a:ext uri="{28A0092B-C50C-407E-A947-70E740481C1C}">
                <a14:useLocalDpi xmlns:a14="http://schemas.microsoft.com/office/drawing/2010/main" val="0"/>
              </a:ext>
            </a:extLst>
          </a:blip>
          <a:stretch>
            <a:fillRect/>
          </a:stretch>
        </p:blipFill>
        <p:spPr>
          <a:xfrm>
            <a:off x="19014537" y="6858000"/>
            <a:ext cx="5215346" cy="5219977"/>
          </a:xfrm>
          <a:prstGeom prst="rect">
            <a:avLst/>
          </a:prstGeom>
        </p:spPr>
      </p:pic>
      <p:pic>
        <p:nvPicPr>
          <p:cNvPr id="8" name="Picture 7">
            <a:extLst>
              <a:ext uri="{FF2B5EF4-FFF2-40B4-BE49-F238E27FC236}">
                <a16:creationId xmlns:a16="http://schemas.microsoft.com/office/drawing/2014/main" id="{274221B2-EA61-963D-AC95-B9186F18D12E}"/>
              </a:ext>
            </a:extLst>
          </p:cNvPr>
          <p:cNvPicPr>
            <a:picLocks noChangeAspect="1"/>
          </p:cNvPicPr>
          <p:nvPr/>
        </p:nvPicPr>
        <p:blipFill>
          <a:blip r:embed="rId6"/>
          <a:stretch>
            <a:fillRect/>
          </a:stretch>
        </p:blipFill>
        <p:spPr>
          <a:xfrm>
            <a:off x="22387504" y="0"/>
            <a:ext cx="1996496" cy="2280425"/>
          </a:xfrm>
          <a:prstGeom prst="rect">
            <a:avLst/>
          </a:prstGeom>
        </p:spPr>
      </p:pic>
      <p:sp>
        <p:nvSpPr>
          <p:cNvPr id="2" name="TextBox 1">
            <a:extLst>
              <a:ext uri="{FF2B5EF4-FFF2-40B4-BE49-F238E27FC236}">
                <a16:creationId xmlns:a16="http://schemas.microsoft.com/office/drawing/2014/main" id="{AC5EC712-4450-43FC-B492-DEDE81C3F3DA}"/>
              </a:ext>
            </a:extLst>
          </p:cNvPr>
          <p:cNvSpPr txBox="1"/>
          <p:nvPr/>
        </p:nvSpPr>
        <p:spPr>
          <a:xfrm>
            <a:off x="2920402" y="10206347"/>
            <a:ext cx="8463064" cy="1266091"/>
          </a:xfrm>
          <a:prstGeom prst="rect">
            <a:avLst/>
          </a:prstGeom>
          <a:noFill/>
          <a:ln w="12700" cap="flat">
            <a:noFill/>
            <a:miter lim="400000"/>
          </a:ln>
          <a:effectLst/>
          <a:sp3d/>
        </p:spPr>
        <p:style>
          <a:lnRef idx="0">
            <a:scrgbClr r="0" g="0" b="0"/>
          </a:lnRef>
          <a:fillRef idx="0">
            <a:scrgbClr r="0" g="0" b="0"/>
          </a:fillRef>
          <a:effectRef idx="0">
            <a:scrgbClr r="0" g="0" b="0"/>
          </a:effectRef>
          <a:fontRef idx="none"/>
        </p:style>
        <p:txBody>
          <a:bodyPr rot="0" spcFirstLastPara="1" vert="horz" wrap="square" lIns="78283" tIns="78283" rIns="78283" bIns="78283" numCol="1" spcCol="38100" rtlCol="0" anchor="t">
            <a:spAutoFit/>
          </a:bodyPr>
          <a:lstStyle>
            <a:def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defPPr>
            <a:lvl1pPr marL="0" marR="0" indent="0" algn="l" defTabSz="1662545" rtl="0" fontAlgn="auto" latinLnBrk="0" hangingPunct="0">
              <a:lnSpc>
                <a:spcPct val="100000"/>
              </a:lnSpc>
              <a:spcBef>
                <a:spcPts val="0"/>
              </a:spcBef>
              <a:spcAft>
                <a:spcPts val="0"/>
              </a:spcAft>
              <a:buClrTx/>
              <a:buSzTx/>
              <a:buFontTx/>
              <a:buNone/>
              <a:tabLst/>
              <a:defRPr kumimoji="0" sz="3600" b="0" i="0" u="none" strike="noStrike" cap="none" spc="0" normalizeH="0" baseline="0">
                <a:ln>
                  <a:noFill/>
                </a:ln>
                <a:solidFill>
                  <a:srgbClr val="000000"/>
                </a:solidFill>
                <a:effectLst/>
                <a:uFillTx/>
                <a:latin typeface="Arial"/>
                <a:ea typeface="Arial"/>
                <a:cs typeface="Arial"/>
                <a:sym typeface="Arial"/>
              </a:defRPr>
            </a:lvl1pPr>
            <a:lvl2pPr marL="0" marR="0" indent="457200" algn="l" defTabSz="1662545" rtl="0" fontAlgn="auto" latinLnBrk="0" hangingPunct="0">
              <a:lnSpc>
                <a:spcPct val="100000"/>
              </a:lnSpc>
              <a:spcBef>
                <a:spcPts val="0"/>
              </a:spcBef>
              <a:spcAft>
                <a:spcPts val="0"/>
              </a:spcAft>
              <a:buClrTx/>
              <a:buSzTx/>
              <a:buFontTx/>
              <a:buNone/>
              <a:tabLst/>
              <a:defRPr kumimoji="0" sz="3600" b="0" i="0" u="none" strike="noStrike" cap="none" spc="0" normalizeH="0" baseline="0">
                <a:ln>
                  <a:noFill/>
                </a:ln>
                <a:solidFill>
                  <a:srgbClr val="000000"/>
                </a:solidFill>
                <a:effectLst/>
                <a:uFillTx/>
                <a:latin typeface="Arial"/>
                <a:ea typeface="Arial"/>
                <a:cs typeface="Arial"/>
                <a:sym typeface="Arial"/>
              </a:defRPr>
            </a:lvl2pPr>
            <a:lvl3pPr marL="0" marR="0" indent="914400" algn="l" defTabSz="1662545" rtl="0" fontAlgn="auto" latinLnBrk="0" hangingPunct="0">
              <a:lnSpc>
                <a:spcPct val="100000"/>
              </a:lnSpc>
              <a:spcBef>
                <a:spcPts val="0"/>
              </a:spcBef>
              <a:spcAft>
                <a:spcPts val="0"/>
              </a:spcAft>
              <a:buClrTx/>
              <a:buSzTx/>
              <a:buFontTx/>
              <a:buNone/>
              <a:tabLst/>
              <a:defRPr kumimoji="0" sz="3600" b="0" i="0" u="none" strike="noStrike" cap="none" spc="0" normalizeH="0" baseline="0">
                <a:ln>
                  <a:noFill/>
                </a:ln>
                <a:solidFill>
                  <a:srgbClr val="000000"/>
                </a:solidFill>
                <a:effectLst/>
                <a:uFillTx/>
                <a:latin typeface="Arial"/>
                <a:ea typeface="Arial"/>
                <a:cs typeface="Arial"/>
                <a:sym typeface="Arial"/>
              </a:defRPr>
            </a:lvl3pPr>
            <a:lvl4pPr marL="0" marR="0" indent="1371600" algn="l" defTabSz="1662545" rtl="0" fontAlgn="auto" latinLnBrk="0" hangingPunct="0">
              <a:lnSpc>
                <a:spcPct val="100000"/>
              </a:lnSpc>
              <a:spcBef>
                <a:spcPts val="0"/>
              </a:spcBef>
              <a:spcAft>
                <a:spcPts val="0"/>
              </a:spcAft>
              <a:buClrTx/>
              <a:buSzTx/>
              <a:buFontTx/>
              <a:buNone/>
              <a:tabLst/>
              <a:defRPr kumimoji="0" sz="3600" b="0" i="0" u="none" strike="noStrike" cap="none" spc="0" normalizeH="0" baseline="0">
                <a:ln>
                  <a:noFill/>
                </a:ln>
                <a:solidFill>
                  <a:srgbClr val="000000"/>
                </a:solidFill>
                <a:effectLst/>
                <a:uFillTx/>
                <a:latin typeface="Arial"/>
                <a:ea typeface="Arial"/>
                <a:cs typeface="Arial"/>
                <a:sym typeface="Arial"/>
              </a:defRPr>
            </a:lvl4pPr>
            <a:lvl5pPr marL="0" marR="0" indent="1828800" algn="l" defTabSz="1662545" rtl="0" fontAlgn="auto" latinLnBrk="0" hangingPunct="0">
              <a:lnSpc>
                <a:spcPct val="100000"/>
              </a:lnSpc>
              <a:spcBef>
                <a:spcPts val="0"/>
              </a:spcBef>
              <a:spcAft>
                <a:spcPts val="0"/>
              </a:spcAft>
              <a:buClrTx/>
              <a:buSzTx/>
              <a:buFontTx/>
              <a:buNone/>
              <a:tabLst/>
              <a:defRPr kumimoji="0" sz="3600" b="0" i="0" u="none" strike="noStrike" cap="none" spc="0" normalizeH="0" baseline="0">
                <a:ln>
                  <a:noFill/>
                </a:ln>
                <a:solidFill>
                  <a:srgbClr val="000000"/>
                </a:solidFill>
                <a:effectLst/>
                <a:uFillTx/>
                <a:latin typeface="Arial"/>
                <a:ea typeface="Arial"/>
                <a:cs typeface="Arial"/>
                <a:sym typeface="Arial"/>
              </a:defRPr>
            </a:lvl5pPr>
            <a:lvl6pPr marL="0" marR="0" indent="0" algn="l" defTabSz="1662545" rtl="0" fontAlgn="auto" latinLnBrk="0" hangingPunct="0">
              <a:lnSpc>
                <a:spcPct val="100000"/>
              </a:lnSpc>
              <a:spcBef>
                <a:spcPts val="0"/>
              </a:spcBef>
              <a:spcAft>
                <a:spcPts val="0"/>
              </a:spcAft>
              <a:buClrTx/>
              <a:buSzTx/>
              <a:buFontTx/>
              <a:buNone/>
              <a:tabLst/>
              <a:defRPr kumimoji="0" sz="3600" b="0" i="0" u="none" strike="noStrike" cap="none" spc="0" normalizeH="0" baseline="0">
                <a:ln>
                  <a:noFill/>
                </a:ln>
                <a:solidFill>
                  <a:srgbClr val="000000"/>
                </a:solidFill>
                <a:effectLst/>
                <a:uFillTx/>
                <a:latin typeface="Arial"/>
                <a:ea typeface="Arial"/>
                <a:cs typeface="Arial"/>
                <a:sym typeface="Arial"/>
              </a:defRPr>
            </a:lvl6pPr>
            <a:lvl7pPr marL="0" marR="0" indent="0" algn="l" defTabSz="1662545" rtl="0" fontAlgn="auto" latinLnBrk="0" hangingPunct="0">
              <a:lnSpc>
                <a:spcPct val="100000"/>
              </a:lnSpc>
              <a:spcBef>
                <a:spcPts val="0"/>
              </a:spcBef>
              <a:spcAft>
                <a:spcPts val="0"/>
              </a:spcAft>
              <a:buClrTx/>
              <a:buSzTx/>
              <a:buFontTx/>
              <a:buNone/>
              <a:tabLst/>
              <a:defRPr kumimoji="0" sz="3600" b="0" i="0" u="none" strike="noStrike" cap="none" spc="0" normalizeH="0" baseline="0">
                <a:ln>
                  <a:noFill/>
                </a:ln>
                <a:solidFill>
                  <a:srgbClr val="000000"/>
                </a:solidFill>
                <a:effectLst/>
                <a:uFillTx/>
                <a:latin typeface="Arial"/>
                <a:ea typeface="Arial"/>
                <a:cs typeface="Arial"/>
                <a:sym typeface="Arial"/>
              </a:defRPr>
            </a:lvl7pPr>
            <a:lvl8pPr marL="0" marR="0" indent="0" algn="l" defTabSz="1662545" rtl="0" fontAlgn="auto" latinLnBrk="0" hangingPunct="0">
              <a:lnSpc>
                <a:spcPct val="100000"/>
              </a:lnSpc>
              <a:spcBef>
                <a:spcPts val="0"/>
              </a:spcBef>
              <a:spcAft>
                <a:spcPts val="0"/>
              </a:spcAft>
              <a:buClrTx/>
              <a:buSzTx/>
              <a:buFontTx/>
              <a:buNone/>
              <a:tabLst/>
              <a:defRPr kumimoji="0" sz="3600" b="0" i="0" u="none" strike="noStrike" cap="none" spc="0" normalizeH="0" baseline="0">
                <a:ln>
                  <a:noFill/>
                </a:ln>
                <a:solidFill>
                  <a:srgbClr val="000000"/>
                </a:solidFill>
                <a:effectLst/>
                <a:uFillTx/>
                <a:latin typeface="Arial"/>
                <a:ea typeface="Arial"/>
                <a:cs typeface="Arial"/>
                <a:sym typeface="Arial"/>
              </a:defRPr>
            </a:lvl8pPr>
            <a:lvl9pPr marL="0" marR="0" indent="0" algn="l" defTabSz="1662545" rtl="0" fontAlgn="auto" latinLnBrk="0" hangingPunct="0">
              <a:lnSpc>
                <a:spcPct val="100000"/>
              </a:lnSpc>
              <a:spcBef>
                <a:spcPts val="0"/>
              </a:spcBef>
              <a:spcAft>
                <a:spcPts val="0"/>
              </a:spcAft>
              <a:buClrTx/>
              <a:buSzTx/>
              <a:buFontTx/>
              <a:buNone/>
              <a:tabLst/>
              <a:defRPr kumimoji="0" sz="3600" b="0" i="0" u="none" strike="noStrike" cap="none" spc="0" normalizeH="0" baseline="0">
                <a:ln>
                  <a:noFill/>
                </a:ln>
                <a:solidFill>
                  <a:srgbClr val="000000"/>
                </a:solidFill>
                <a:effectLst/>
                <a:uFillTx/>
                <a:latin typeface="Arial"/>
                <a:ea typeface="Arial"/>
                <a:cs typeface="Arial"/>
                <a:sym typeface="Arial"/>
              </a:defRPr>
            </a:lvl9pPr>
          </a:lstStyle>
          <a:p>
            <a:pPr marL="0" marR="0" indent="0" algn="l" defTabSz="1662545" rtl="0" fontAlgn="auto" latinLnBrk="0" hangingPunct="0">
              <a:lnSpc>
                <a:spcPct val="100000"/>
              </a:lnSpc>
              <a:spcBef>
                <a:spcPts val="0"/>
              </a:spcBef>
              <a:spcAft>
                <a:spcPts val="0"/>
              </a:spcAft>
              <a:buClrTx/>
              <a:buSzTx/>
              <a:buFontTx/>
              <a:buNone/>
              <a:tabLst/>
            </a:pPr>
            <a:r>
              <a:rPr kumimoji="0" lang="en-US" sz="3600" b="1" i="0" u="none" strike="noStrike" cap="none" spc="0" normalizeH="0" baseline="0" dirty="0">
                <a:ln>
                  <a:noFill/>
                </a:ln>
                <a:solidFill>
                  <a:schemeClr val="bg1"/>
                </a:solidFill>
                <a:effectLst/>
                <a:uFillTx/>
                <a:latin typeface="Arial"/>
                <a:ea typeface="Arial"/>
                <a:cs typeface="Arial"/>
                <a:sym typeface="Arial"/>
              </a:rPr>
              <a:t>Vetted by –</a:t>
            </a:r>
            <a:r>
              <a:rPr kumimoji="0" lang="en-US" sz="3600" b="1" i="0" u="none" strike="noStrike" cap="none" spc="0" normalizeH="0" baseline="0" dirty="0" err="1">
                <a:ln>
                  <a:noFill/>
                </a:ln>
                <a:solidFill>
                  <a:schemeClr val="bg1"/>
                </a:solidFill>
                <a:effectLst/>
                <a:uFillTx/>
                <a:latin typeface="Arial"/>
                <a:ea typeface="Arial"/>
                <a:cs typeface="Arial"/>
                <a:sym typeface="Arial"/>
              </a:rPr>
              <a:t>Sh</a:t>
            </a:r>
            <a:r>
              <a:rPr lang="en-US" b="1" dirty="0" err="1">
                <a:solidFill>
                  <a:schemeClr val="bg1"/>
                </a:solidFill>
              </a:rPr>
              <a:t>.</a:t>
            </a:r>
            <a:r>
              <a:rPr kumimoji="0" lang="en-US" sz="3600" b="1" i="0" u="none" strike="noStrike" cap="none" spc="0" normalizeH="0" baseline="0" dirty="0" err="1">
                <a:ln>
                  <a:noFill/>
                </a:ln>
                <a:solidFill>
                  <a:schemeClr val="bg1"/>
                </a:solidFill>
                <a:effectLst/>
                <a:uFillTx/>
                <a:latin typeface="Arial"/>
                <a:ea typeface="Arial"/>
                <a:cs typeface="Arial"/>
                <a:sym typeface="Arial"/>
              </a:rPr>
              <a:t>Pushpendra</a:t>
            </a:r>
            <a:r>
              <a:rPr kumimoji="0" lang="en-US" sz="3600" b="1" i="0" u="none" strike="noStrike" cap="none" spc="0" normalizeH="0" baseline="0" dirty="0">
                <a:ln>
                  <a:noFill/>
                </a:ln>
                <a:solidFill>
                  <a:schemeClr val="bg1"/>
                </a:solidFill>
                <a:effectLst/>
                <a:uFillTx/>
                <a:latin typeface="Arial"/>
                <a:ea typeface="Arial"/>
                <a:cs typeface="Arial"/>
                <a:sym typeface="Arial"/>
              </a:rPr>
              <a:t> Kumar, DC  </a:t>
            </a:r>
          </a:p>
          <a:p>
            <a:pPr marL="0" marR="0" indent="0" algn="l" defTabSz="1662545" rtl="0" fontAlgn="auto" latinLnBrk="0" hangingPunct="0">
              <a:lnSpc>
                <a:spcPct val="100000"/>
              </a:lnSpc>
              <a:spcBef>
                <a:spcPts val="0"/>
              </a:spcBef>
              <a:spcAft>
                <a:spcPts val="0"/>
              </a:spcAft>
              <a:buClrTx/>
              <a:buSzTx/>
              <a:buFontTx/>
              <a:buNone/>
              <a:tabLst/>
            </a:pPr>
            <a:r>
              <a:rPr lang="en-US" b="1" dirty="0">
                <a:solidFill>
                  <a:schemeClr val="bg1"/>
                </a:solidFill>
              </a:rPr>
              <a:t>                    2 BN NDRF </a:t>
            </a:r>
            <a:endParaRPr kumimoji="0" lang="en-US" sz="3600" b="1" i="0" u="none" strike="noStrike" cap="none" spc="0" normalizeH="0" baseline="0" dirty="0">
              <a:ln>
                <a:noFill/>
              </a:ln>
              <a:solidFill>
                <a:schemeClr val="bg1"/>
              </a:solidFill>
              <a:effectLst/>
              <a:uFillTx/>
              <a:latin typeface="Arial"/>
              <a:ea typeface="Arial"/>
              <a:cs typeface="Arial"/>
              <a:sym typeface="Arial"/>
            </a:endParaRPr>
          </a:p>
        </p:txBody>
      </p:sp>
    </p:spTree>
  </p:cSld>
  <p:clrMapOvr>
    <a:masterClrMapping/>
  </p:clrMapOvr>
  <p:transition spd="med"/>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Upon completing this lesson, you will be able to:">
            <a:extLst>
              <a:ext uri="{FF2B5EF4-FFF2-40B4-BE49-F238E27FC236}">
                <a16:creationId xmlns:a16="http://schemas.microsoft.com/office/drawing/2014/main" id="{C77F0D2F-63C2-DC7A-327A-7363CBB73A8D}"/>
              </a:ext>
            </a:extLst>
          </p:cNvPr>
          <p:cNvSpPr txBox="1">
            <a:spLocks/>
          </p:cNvSpPr>
          <p:nvPr/>
        </p:nvSpPr>
        <p:spPr>
          <a:xfrm>
            <a:off x="577892" y="2703577"/>
            <a:ext cx="7627938" cy="7756525"/>
          </a:xfrm>
          <a:prstGeom prst="rect">
            <a:avLst/>
          </a:prstGeom>
          <a:solidFill>
            <a:srgbClr val="E46C0A"/>
          </a:solidFill>
        </p:spPr>
        <p:txBody>
          <a:bodyPr lIns="89235" tIns="89235" rIns="89235" bIns="89235" anchor="t"/>
          <a:lstStyle>
            <a:lvl1pPr marL="0" marR="0" indent="0" algn="l" defTabSz="1896340" latinLnBrk="0">
              <a:lnSpc>
                <a:spcPct val="100000"/>
              </a:lnSpc>
              <a:spcBef>
                <a:spcPts val="2100"/>
              </a:spcBef>
              <a:spcAft>
                <a:spcPts val="0"/>
              </a:spcAft>
              <a:buClrTx/>
              <a:buSzTx/>
              <a:buFontTx/>
              <a:buNone/>
              <a:tabLst>
                <a:tab pos="2286000" algn="l"/>
                <a:tab pos="3644900" algn="l"/>
                <a:tab pos="5029200" algn="l"/>
                <a:tab pos="6388100" algn="l"/>
              </a:tabLst>
              <a:defRPr sz="4200" b="0" i="0" u="none" strike="noStrike" cap="none" spc="0" baseline="0">
                <a:solidFill>
                  <a:srgbClr val="000000"/>
                </a:solidFill>
                <a:uFillTx/>
                <a:latin typeface="Open Sans"/>
                <a:ea typeface="Open Sans"/>
                <a:cs typeface="Open Sans"/>
                <a:sym typeface="Open Sans"/>
              </a:defRPr>
            </a:lvl1pPr>
            <a:lvl2pPr marL="0" marR="0" indent="457200" algn="l" defTabSz="2438400" latinLnBrk="0">
              <a:lnSpc>
                <a:spcPct val="100000"/>
              </a:lnSpc>
              <a:spcBef>
                <a:spcPts val="1100"/>
              </a:spcBef>
              <a:spcAft>
                <a:spcPts val="0"/>
              </a:spcAft>
              <a:buClrTx/>
              <a:buSzTx/>
              <a:buFontTx/>
              <a:buNone/>
              <a:tabLst/>
              <a:defRPr sz="4800" b="0" i="1" u="none" strike="noStrike" cap="none" spc="0" baseline="0">
                <a:solidFill>
                  <a:srgbClr val="FFFFFF"/>
                </a:solidFill>
                <a:uFillTx/>
                <a:latin typeface="Verdana"/>
                <a:ea typeface="Verdana"/>
                <a:cs typeface="Verdana"/>
                <a:sym typeface="Verdana"/>
              </a:defRPr>
            </a:lvl2pPr>
            <a:lvl3pPr marL="0" marR="0" indent="914400" algn="l" defTabSz="2438400" latinLnBrk="0">
              <a:lnSpc>
                <a:spcPct val="100000"/>
              </a:lnSpc>
              <a:spcBef>
                <a:spcPts val="1100"/>
              </a:spcBef>
              <a:spcAft>
                <a:spcPts val="0"/>
              </a:spcAft>
              <a:buClrTx/>
              <a:buSzTx/>
              <a:buFontTx/>
              <a:buNone/>
              <a:tabLst/>
              <a:defRPr sz="4800" b="0" i="1" u="none" strike="noStrike" cap="none" spc="0" baseline="0">
                <a:solidFill>
                  <a:srgbClr val="FFFFFF"/>
                </a:solidFill>
                <a:uFillTx/>
                <a:latin typeface="Verdana"/>
                <a:ea typeface="Verdana"/>
                <a:cs typeface="Verdana"/>
                <a:sym typeface="Verdana"/>
              </a:defRPr>
            </a:lvl3pPr>
            <a:lvl4pPr marL="0" marR="0" indent="1371600" algn="l" defTabSz="2438400" latinLnBrk="0">
              <a:lnSpc>
                <a:spcPct val="100000"/>
              </a:lnSpc>
              <a:spcBef>
                <a:spcPts val="1100"/>
              </a:spcBef>
              <a:spcAft>
                <a:spcPts val="0"/>
              </a:spcAft>
              <a:buClrTx/>
              <a:buSzTx/>
              <a:buFontTx/>
              <a:buNone/>
              <a:tabLst/>
              <a:defRPr sz="4800" b="0" i="1" u="none" strike="noStrike" cap="none" spc="0" baseline="0">
                <a:solidFill>
                  <a:srgbClr val="FFFFFF"/>
                </a:solidFill>
                <a:uFillTx/>
                <a:latin typeface="Verdana"/>
                <a:ea typeface="Verdana"/>
                <a:cs typeface="Verdana"/>
                <a:sym typeface="Verdana"/>
              </a:defRPr>
            </a:lvl4pPr>
            <a:lvl5pPr marL="0" marR="0" indent="1828800" algn="l" defTabSz="2438400" latinLnBrk="0">
              <a:lnSpc>
                <a:spcPct val="100000"/>
              </a:lnSpc>
              <a:spcBef>
                <a:spcPts val="1100"/>
              </a:spcBef>
              <a:spcAft>
                <a:spcPts val="0"/>
              </a:spcAft>
              <a:buClrTx/>
              <a:buSzTx/>
              <a:buFontTx/>
              <a:buNone/>
              <a:tabLst/>
              <a:defRPr sz="4800" b="0" i="1" u="none" strike="noStrike" cap="none" spc="0" baseline="0">
                <a:solidFill>
                  <a:srgbClr val="FFFFFF"/>
                </a:solidFill>
                <a:uFillTx/>
                <a:latin typeface="Verdana"/>
                <a:ea typeface="Verdana"/>
                <a:cs typeface="Verdana"/>
                <a:sym typeface="Verdana"/>
              </a:defRPr>
            </a:lvl5pPr>
            <a:lvl6pPr marL="0" marR="0" indent="2286000" algn="l" defTabSz="2438400" latinLnBrk="0">
              <a:lnSpc>
                <a:spcPct val="100000"/>
              </a:lnSpc>
              <a:spcBef>
                <a:spcPts val="1100"/>
              </a:spcBef>
              <a:spcAft>
                <a:spcPts val="0"/>
              </a:spcAft>
              <a:buClrTx/>
              <a:buSzTx/>
              <a:buFontTx/>
              <a:buNone/>
              <a:tabLst/>
              <a:defRPr sz="4800" b="0" i="1" u="none" strike="noStrike" cap="none" spc="0" baseline="0">
                <a:solidFill>
                  <a:srgbClr val="FFFFFF"/>
                </a:solidFill>
                <a:uFillTx/>
                <a:latin typeface="Verdana"/>
                <a:ea typeface="Verdana"/>
                <a:cs typeface="Verdana"/>
                <a:sym typeface="Verdana"/>
              </a:defRPr>
            </a:lvl6pPr>
            <a:lvl7pPr marL="0" marR="0" indent="2743200" algn="l" defTabSz="2438400" latinLnBrk="0">
              <a:lnSpc>
                <a:spcPct val="100000"/>
              </a:lnSpc>
              <a:spcBef>
                <a:spcPts val="1100"/>
              </a:spcBef>
              <a:spcAft>
                <a:spcPts val="0"/>
              </a:spcAft>
              <a:buClrTx/>
              <a:buSzTx/>
              <a:buFontTx/>
              <a:buNone/>
              <a:tabLst/>
              <a:defRPr sz="4800" b="0" i="1" u="none" strike="noStrike" cap="none" spc="0" baseline="0">
                <a:solidFill>
                  <a:srgbClr val="FFFFFF"/>
                </a:solidFill>
                <a:uFillTx/>
                <a:latin typeface="Verdana"/>
                <a:ea typeface="Verdana"/>
                <a:cs typeface="Verdana"/>
                <a:sym typeface="Verdana"/>
              </a:defRPr>
            </a:lvl7pPr>
            <a:lvl8pPr marL="0" marR="0" indent="3200400" algn="l" defTabSz="2438400" latinLnBrk="0">
              <a:lnSpc>
                <a:spcPct val="100000"/>
              </a:lnSpc>
              <a:spcBef>
                <a:spcPts val="1100"/>
              </a:spcBef>
              <a:spcAft>
                <a:spcPts val="0"/>
              </a:spcAft>
              <a:buClrTx/>
              <a:buSzTx/>
              <a:buFontTx/>
              <a:buNone/>
              <a:tabLst/>
              <a:defRPr sz="4800" b="0" i="1" u="none" strike="noStrike" cap="none" spc="0" baseline="0">
                <a:solidFill>
                  <a:srgbClr val="FFFFFF"/>
                </a:solidFill>
                <a:uFillTx/>
                <a:latin typeface="Verdana"/>
                <a:ea typeface="Verdana"/>
                <a:cs typeface="Verdana"/>
                <a:sym typeface="Verdana"/>
              </a:defRPr>
            </a:lvl8pPr>
            <a:lvl9pPr marL="0" marR="0" indent="3657600" algn="l" defTabSz="2438400" latinLnBrk="0">
              <a:lnSpc>
                <a:spcPct val="100000"/>
              </a:lnSpc>
              <a:spcBef>
                <a:spcPts val="1100"/>
              </a:spcBef>
              <a:spcAft>
                <a:spcPts val="0"/>
              </a:spcAft>
              <a:buClrTx/>
              <a:buSzTx/>
              <a:buFontTx/>
              <a:buNone/>
              <a:tabLst/>
              <a:defRPr sz="4800" b="0" i="1" u="none" strike="noStrike" cap="none" spc="0" baseline="0">
                <a:solidFill>
                  <a:srgbClr val="FFFFFF"/>
                </a:solidFill>
                <a:uFillTx/>
                <a:latin typeface="Verdana"/>
                <a:ea typeface="Verdana"/>
                <a:cs typeface="Verdana"/>
                <a:sym typeface="Verdana"/>
              </a:defRPr>
            </a:lvl9pPr>
          </a:lstStyle>
          <a:p>
            <a:r>
              <a:rPr lang="hi-IN" sz="4800" dirty="0"/>
              <a:t>इस पाठ को पूरा करने पर, आप सक्षम होंगे:</a:t>
            </a:r>
            <a:endParaRPr lang="en-US" sz="4800" dirty="0"/>
          </a:p>
        </p:txBody>
      </p:sp>
      <p:sp>
        <p:nvSpPr>
          <p:cNvPr id="6" name="OBJECTIVES">
            <a:extLst>
              <a:ext uri="{FF2B5EF4-FFF2-40B4-BE49-F238E27FC236}">
                <a16:creationId xmlns:a16="http://schemas.microsoft.com/office/drawing/2014/main" id="{D3DB3725-B6EF-8DE8-0BDC-B71D6415B706}"/>
              </a:ext>
            </a:extLst>
          </p:cNvPr>
          <p:cNvSpPr txBox="1"/>
          <p:nvPr/>
        </p:nvSpPr>
        <p:spPr>
          <a:xfrm>
            <a:off x="10195366" y="605009"/>
            <a:ext cx="4140227" cy="1266091"/>
          </a:xfrm>
          <a:prstGeom prst="rect">
            <a:avLst/>
          </a:prstGeom>
          <a:ln w="12700">
            <a:miter lim="400000"/>
          </a:ln>
          <a:extLst>
            <a:ext uri="{C572A759-6A51-4108-AA02-DFA0A04FC94B}">
              <ma14:wrappingTextBoxFlag xmlns="" xmlns:ma14="http://schemas.microsoft.com/office/mac/drawingml/2011/main" xmlns:a14="http://schemas.microsoft.com/office/drawing/2010/main" xmlns:m="http://schemas.openxmlformats.org/officeDocument/2006/math" val="1"/>
            </a:ext>
          </a:extLst>
        </p:spPr>
        <p:txBody>
          <a:bodyPr wrap="square" lIns="78283" tIns="78283" rIns="78283" bIns="78283">
            <a:spAutoFit/>
          </a:bodyPr>
          <a:lstStyle>
            <a:lvl1pPr defTabSz="1896340">
              <a:defRPr sz="7200" b="1">
                <a:solidFill>
                  <a:srgbClr val="C00000"/>
                </a:solidFill>
                <a:latin typeface="Open Sans"/>
                <a:ea typeface="Open Sans"/>
                <a:cs typeface="Open Sans"/>
                <a:sym typeface="Open Sans"/>
              </a:defRPr>
            </a:lvl1pPr>
          </a:lstStyle>
          <a:p>
            <a:r>
              <a:rPr lang="hi-IN" dirty="0"/>
              <a:t>उद्देश्य</a:t>
            </a:r>
            <a:endParaRPr dirty="0"/>
          </a:p>
        </p:txBody>
      </p:sp>
      <p:sp>
        <p:nvSpPr>
          <p:cNvPr id="14" name="Slide Number">
            <a:extLst>
              <a:ext uri="{FF2B5EF4-FFF2-40B4-BE49-F238E27FC236}">
                <a16:creationId xmlns:a16="http://schemas.microsoft.com/office/drawing/2014/main" id="{83C7BAED-6F29-E142-C962-8C88F04D95BB}"/>
              </a:ext>
            </a:extLst>
          </p:cNvPr>
          <p:cNvSpPr txBox="1">
            <a:spLocks noGrp="1"/>
          </p:cNvSpPr>
          <p:nvPr>
            <p:ph type="sldNum" sz="quarter" idx="2"/>
          </p:nvPr>
        </p:nvSpPr>
        <p:spPr>
          <a:xfrm>
            <a:off x="22920941" y="12813338"/>
            <a:ext cx="386744" cy="677269"/>
          </a:xfrm>
          <a:prstGeom prst="rect">
            <a:avLst/>
          </a:prstGeom>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a:lstStyle/>
          <a:p>
            <a:fld id="{86CB4B4D-7CA3-9044-876B-883B54F8677D}" type="slidenum">
              <a:rPr/>
              <a:t>2</a:t>
            </a:fld>
            <a:endParaRPr/>
          </a:p>
        </p:txBody>
      </p:sp>
      <p:sp>
        <p:nvSpPr>
          <p:cNvPr id="2" name="List two steps to treat a closed wound.…">
            <a:extLst>
              <a:ext uri="{FF2B5EF4-FFF2-40B4-BE49-F238E27FC236}">
                <a16:creationId xmlns:a16="http://schemas.microsoft.com/office/drawing/2014/main" id="{EBC88503-D9C9-8469-8868-CB6A6E8838C2}"/>
              </a:ext>
            </a:extLst>
          </p:cNvPr>
          <p:cNvSpPr txBox="1"/>
          <p:nvPr/>
        </p:nvSpPr>
        <p:spPr>
          <a:xfrm>
            <a:off x="11305163" y="5044311"/>
            <a:ext cx="11469939" cy="5785276"/>
          </a:xfrm>
          <a:prstGeom prst="rect">
            <a:avLst/>
          </a:prstGeom>
          <a:ln w="12700">
            <a:miter lim="400000"/>
          </a:ln>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lIns="78283" tIns="78283" rIns="78283" bIns="78283">
            <a:spAutoFit/>
          </a:bodyPr>
          <a:lstStyle/>
          <a:p>
            <a:pPr lvl="1" indent="0" defTabSz="1896340">
              <a:spcBef>
                <a:spcPts val="1000"/>
              </a:spcBef>
              <a:tabLst>
                <a:tab pos="2286000" algn="l"/>
                <a:tab pos="3644900" algn="l"/>
                <a:tab pos="5029200" algn="l"/>
                <a:tab pos="6388100" algn="l"/>
              </a:tabLst>
              <a:defRPr sz="4800">
                <a:latin typeface="Open Sans"/>
                <a:ea typeface="Open Sans"/>
                <a:cs typeface="Open Sans"/>
                <a:sym typeface="Open Sans"/>
              </a:defRPr>
            </a:pPr>
            <a:r>
              <a:rPr lang="hi-IN" dirty="0"/>
              <a:t>भारत के आपदा प्रोफ़ाइल से अवगत </a:t>
            </a:r>
            <a:r>
              <a:rPr lang="hi-IN" dirty="0">
                <a:solidFill>
                  <a:srgbClr val="FF0000"/>
                </a:solidFill>
              </a:rPr>
              <a:t>होना</a:t>
            </a:r>
            <a:r>
              <a:rPr lang="hi-IN" dirty="0"/>
              <a:t>।</a:t>
            </a:r>
          </a:p>
          <a:p>
            <a:pPr lvl="1" indent="0" defTabSz="1896340">
              <a:spcBef>
                <a:spcPts val="1000"/>
              </a:spcBef>
              <a:tabLst>
                <a:tab pos="2286000" algn="l"/>
                <a:tab pos="3644900" algn="l"/>
                <a:tab pos="5029200" algn="l"/>
                <a:tab pos="6388100" algn="l"/>
              </a:tabLst>
              <a:defRPr sz="4800">
                <a:latin typeface="Open Sans"/>
                <a:ea typeface="Open Sans"/>
                <a:cs typeface="Open Sans"/>
                <a:sym typeface="Open Sans"/>
              </a:defRPr>
            </a:pPr>
            <a:endParaRPr lang="hi-IN" sz="4000" dirty="0"/>
          </a:p>
          <a:p>
            <a:pPr lvl="1" indent="0" defTabSz="1896340">
              <a:spcBef>
                <a:spcPts val="1000"/>
              </a:spcBef>
              <a:tabLst>
                <a:tab pos="2286000" algn="l"/>
                <a:tab pos="3644900" algn="l"/>
                <a:tab pos="5029200" algn="l"/>
                <a:tab pos="6388100" algn="l"/>
              </a:tabLst>
              <a:defRPr sz="4800">
                <a:latin typeface="Open Sans"/>
                <a:ea typeface="Open Sans"/>
                <a:cs typeface="Open Sans"/>
                <a:sym typeface="Open Sans"/>
              </a:defRPr>
            </a:pPr>
            <a:endParaRPr lang="hi-IN" sz="4400" dirty="0"/>
          </a:p>
          <a:p>
            <a:pPr lvl="1" indent="0" defTabSz="1896340">
              <a:spcBef>
                <a:spcPts val="1000"/>
              </a:spcBef>
              <a:tabLst>
                <a:tab pos="2286000" algn="l"/>
                <a:tab pos="3644900" algn="l"/>
                <a:tab pos="5029200" algn="l"/>
                <a:tab pos="6388100" algn="l"/>
              </a:tabLst>
              <a:defRPr sz="4800">
                <a:latin typeface="Open Sans"/>
                <a:ea typeface="Open Sans"/>
                <a:cs typeface="Open Sans"/>
                <a:sym typeface="Open Sans"/>
              </a:defRPr>
            </a:pPr>
            <a:r>
              <a:rPr lang="hi-IN" dirty="0"/>
              <a:t>आपदा और इसके प्रभावों को </a:t>
            </a:r>
            <a:r>
              <a:rPr lang="hi-IN" dirty="0">
                <a:solidFill>
                  <a:srgbClr val="FF0000"/>
                </a:solidFill>
              </a:rPr>
              <a:t>समझना</a:t>
            </a:r>
            <a:r>
              <a:rPr lang="hi-IN" dirty="0"/>
              <a:t>।</a:t>
            </a:r>
          </a:p>
          <a:p>
            <a:pPr lvl="1" indent="0" defTabSz="1896340">
              <a:spcBef>
                <a:spcPts val="1000"/>
              </a:spcBef>
              <a:tabLst>
                <a:tab pos="2286000" algn="l"/>
                <a:tab pos="3644900" algn="l"/>
                <a:tab pos="5029200" algn="l"/>
                <a:tab pos="6388100" algn="l"/>
              </a:tabLst>
              <a:defRPr sz="4800">
                <a:latin typeface="Open Sans"/>
                <a:ea typeface="Open Sans"/>
                <a:cs typeface="Open Sans"/>
                <a:sym typeface="Open Sans"/>
              </a:defRPr>
            </a:pPr>
            <a:endParaRPr lang="hi-IN" dirty="0"/>
          </a:p>
          <a:p>
            <a:pPr lvl="1" indent="0" defTabSz="1896340">
              <a:spcBef>
                <a:spcPts val="1000"/>
              </a:spcBef>
              <a:tabLst>
                <a:tab pos="2286000" algn="l"/>
                <a:tab pos="3644900" algn="l"/>
                <a:tab pos="5029200" algn="l"/>
                <a:tab pos="6388100" algn="l"/>
              </a:tabLst>
              <a:defRPr sz="4800">
                <a:latin typeface="Open Sans"/>
                <a:ea typeface="Open Sans"/>
                <a:cs typeface="Open Sans"/>
                <a:sym typeface="Open Sans"/>
              </a:defRPr>
            </a:pPr>
            <a:r>
              <a:rPr lang="hi-IN" dirty="0"/>
              <a:t>राष्ट्रीय आपदा प्रबंधन योजना की विशेषताओं के बारे में </a:t>
            </a:r>
            <a:r>
              <a:rPr lang="hi-IN" dirty="0">
                <a:solidFill>
                  <a:srgbClr val="FF0000"/>
                </a:solidFill>
              </a:rPr>
              <a:t>जानना</a:t>
            </a:r>
            <a:r>
              <a:rPr lang="hi-IN" dirty="0"/>
              <a:t>।</a:t>
            </a:r>
            <a:endParaRPr dirty="0"/>
          </a:p>
        </p:txBody>
      </p:sp>
      <p:grpSp>
        <p:nvGrpSpPr>
          <p:cNvPr id="3" name="Group">
            <a:extLst>
              <a:ext uri="{FF2B5EF4-FFF2-40B4-BE49-F238E27FC236}">
                <a16:creationId xmlns:a16="http://schemas.microsoft.com/office/drawing/2014/main" id="{8B29F151-C2FD-2760-8D02-12B45828F2B8}"/>
              </a:ext>
            </a:extLst>
          </p:cNvPr>
          <p:cNvGrpSpPr/>
          <p:nvPr/>
        </p:nvGrpSpPr>
        <p:grpSpPr>
          <a:xfrm>
            <a:off x="9844663" y="4793811"/>
            <a:ext cx="1219201" cy="1681958"/>
            <a:chOff x="0" y="115975"/>
            <a:chExt cx="1219200" cy="1681957"/>
          </a:xfrm>
        </p:grpSpPr>
        <p:sp>
          <p:nvSpPr>
            <p:cNvPr id="5" name="Circle">
              <a:extLst>
                <a:ext uri="{FF2B5EF4-FFF2-40B4-BE49-F238E27FC236}">
                  <a16:creationId xmlns:a16="http://schemas.microsoft.com/office/drawing/2014/main" id="{A2CF8A5D-63AF-0550-745A-87A9FACA797A}"/>
                </a:ext>
              </a:extLst>
            </p:cNvPr>
            <p:cNvSpPr/>
            <p:nvPr/>
          </p:nvSpPr>
          <p:spPr>
            <a:xfrm>
              <a:off x="0" y="265245"/>
              <a:ext cx="1219200" cy="1219201"/>
            </a:xfrm>
            <a:prstGeom prst="ellipse">
              <a:avLst/>
            </a:prstGeom>
            <a:solidFill>
              <a:srgbClr val="DDDDDD"/>
            </a:solidFill>
            <a:ln w="12700" cap="flat">
              <a:noFill/>
              <a:miter lim="400000"/>
            </a:ln>
            <a:effectLst/>
          </p:spPr>
          <p:txBody>
            <a:bodyPr wrap="square" lIns="78283" tIns="78283" rIns="78283" bIns="78283" numCol="1" anchor="t">
              <a:noAutofit/>
            </a:bodyPr>
            <a:lstStyle/>
            <a:p>
              <a:endParaRPr/>
            </a:p>
          </p:txBody>
        </p:sp>
        <p:sp>
          <p:nvSpPr>
            <p:cNvPr id="15" name="1">
              <a:extLst>
                <a:ext uri="{FF2B5EF4-FFF2-40B4-BE49-F238E27FC236}">
                  <a16:creationId xmlns:a16="http://schemas.microsoft.com/office/drawing/2014/main" id="{C9CBD52F-5810-657C-5DB9-93367EE39DAA}"/>
                </a:ext>
              </a:extLst>
            </p:cNvPr>
            <p:cNvSpPr txBox="1"/>
            <p:nvPr/>
          </p:nvSpPr>
          <p:spPr>
            <a:xfrm>
              <a:off x="261804" y="115975"/>
              <a:ext cx="822592" cy="1681958"/>
            </a:xfrm>
            <a:prstGeom prst="rect">
              <a:avLst/>
            </a:prstGeom>
            <a:noFill/>
            <a:ln w="12700" cap="flat">
              <a:noFill/>
              <a:miter lim="400000"/>
            </a:ln>
            <a:effectLst/>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wrap="square" lIns="78283" tIns="78283" rIns="78283" bIns="78283" numCol="1" anchor="t">
              <a:noAutofit/>
            </a:bodyPr>
            <a:lstStyle>
              <a:lvl1pPr>
                <a:defRPr sz="7200" i="1">
                  <a:solidFill>
                    <a:srgbClr val="C00000"/>
                  </a:solidFill>
                  <a:latin typeface="Open Sans"/>
                  <a:ea typeface="Open Sans"/>
                  <a:cs typeface="Open Sans"/>
                  <a:sym typeface="Open Sans"/>
                </a:defRPr>
              </a:lvl1pPr>
            </a:lstStyle>
            <a:p>
              <a:r>
                <a:t>1</a:t>
              </a:r>
            </a:p>
          </p:txBody>
        </p:sp>
      </p:grpSp>
      <p:grpSp>
        <p:nvGrpSpPr>
          <p:cNvPr id="16" name="Group">
            <a:extLst>
              <a:ext uri="{FF2B5EF4-FFF2-40B4-BE49-F238E27FC236}">
                <a16:creationId xmlns:a16="http://schemas.microsoft.com/office/drawing/2014/main" id="{08DADF9C-5398-2401-4FC4-D7AE40380090}"/>
              </a:ext>
            </a:extLst>
          </p:cNvPr>
          <p:cNvGrpSpPr/>
          <p:nvPr/>
        </p:nvGrpSpPr>
        <p:grpSpPr>
          <a:xfrm>
            <a:off x="9892363" y="7006947"/>
            <a:ext cx="1219201" cy="1681958"/>
            <a:chOff x="0" y="115975"/>
            <a:chExt cx="1219200" cy="1681957"/>
          </a:xfrm>
        </p:grpSpPr>
        <p:sp>
          <p:nvSpPr>
            <p:cNvPr id="17" name="Circle">
              <a:extLst>
                <a:ext uri="{FF2B5EF4-FFF2-40B4-BE49-F238E27FC236}">
                  <a16:creationId xmlns:a16="http://schemas.microsoft.com/office/drawing/2014/main" id="{8FBE3C0A-15F5-0E5E-B830-BF6C48A0D876}"/>
                </a:ext>
              </a:extLst>
            </p:cNvPr>
            <p:cNvSpPr/>
            <p:nvPr/>
          </p:nvSpPr>
          <p:spPr>
            <a:xfrm>
              <a:off x="0" y="265245"/>
              <a:ext cx="1219200" cy="1219201"/>
            </a:xfrm>
            <a:prstGeom prst="ellipse">
              <a:avLst/>
            </a:prstGeom>
            <a:solidFill>
              <a:srgbClr val="DDDDDD"/>
            </a:solidFill>
            <a:ln w="12700" cap="flat">
              <a:noFill/>
              <a:miter lim="400000"/>
            </a:ln>
            <a:effectLst/>
          </p:spPr>
          <p:txBody>
            <a:bodyPr wrap="square" lIns="78283" tIns="78283" rIns="78283" bIns="78283" numCol="1" anchor="t">
              <a:noAutofit/>
            </a:bodyPr>
            <a:lstStyle/>
            <a:p>
              <a:endParaRPr/>
            </a:p>
          </p:txBody>
        </p:sp>
        <p:sp>
          <p:nvSpPr>
            <p:cNvPr id="18" name="2">
              <a:extLst>
                <a:ext uri="{FF2B5EF4-FFF2-40B4-BE49-F238E27FC236}">
                  <a16:creationId xmlns:a16="http://schemas.microsoft.com/office/drawing/2014/main" id="{35D8AC1A-4264-2AA1-BAA4-1BDF77B0C62F}"/>
                </a:ext>
              </a:extLst>
            </p:cNvPr>
            <p:cNvSpPr txBox="1"/>
            <p:nvPr/>
          </p:nvSpPr>
          <p:spPr>
            <a:xfrm>
              <a:off x="261804" y="115975"/>
              <a:ext cx="822592" cy="1681958"/>
            </a:xfrm>
            <a:prstGeom prst="rect">
              <a:avLst/>
            </a:prstGeom>
            <a:noFill/>
            <a:ln w="12700" cap="flat">
              <a:noFill/>
              <a:miter lim="400000"/>
            </a:ln>
            <a:effectLst/>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wrap="square" lIns="78283" tIns="78283" rIns="78283" bIns="78283" numCol="1" anchor="t">
              <a:noAutofit/>
            </a:bodyPr>
            <a:lstStyle>
              <a:lvl1pPr>
                <a:defRPr sz="7200" i="1">
                  <a:solidFill>
                    <a:srgbClr val="C00000"/>
                  </a:solidFill>
                  <a:latin typeface="Open Sans"/>
                  <a:ea typeface="Open Sans"/>
                  <a:cs typeface="Open Sans"/>
                  <a:sym typeface="Open Sans"/>
                </a:defRPr>
              </a:lvl1pPr>
            </a:lstStyle>
            <a:p>
              <a:r>
                <a:t>2</a:t>
              </a:r>
            </a:p>
          </p:txBody>
        </p:sp>
      </p:grpSp>
      <p:grpSp>
        <p:nvGrpSpPr>
          <p:cNvPr id="19" name="Group">
            <a:extLst>
              <a:ext uri="{FF2B5EF4-FFF2-40B4-BE49-F238E27FC236}">
                <a16:creationId xmlns:a16="http://schemas.microsoft.com/office/drawing/2014/main" id="{0D759317-3EBB-A115-0ADE-46E1553D198C}"/>
              </a:ext>
            </a:extLst>
          </p:cNvPr>
          <p:cNvGrpSpPr/>
          <p:nvPr/>
        </p:nvGrpSpPr>
        <p:grpSpPr>
          <a:xfrm>
            <a:off x="9908162" y="8916306"/>
            <a:ext cx="1219201" cy="1681958"/>
            <a:chOff x="0" y="141375"/>
            <a:chExt cx="1219200" cy="1681957"/>
          </a:xfrm>
        </p:grpSpPr>
        <p:sp>
          <p:nvSpPr>
            <p:cNvPr id="20" name="Circle">
              <a:extLst>
                <a:ext uri="{FF2B5EF4-FFF2-40B4-BE49-F238E27FC236}">
                  <a16:creationId xmlns:a16="http://schemas.microsoft.com/office/drawing/2014/main" id="{F9DC0021-9CFD-8817-3C96-3E2D63C53124}"/>
                </a:ext>
              </a:extLst>
            </p:cNvPr>
            <p:cNvSpPr/>
            <p:nvPr/>
          </p:nvSpPr>
          <p:spPr>
            <a:xfrm>
              <a:off x="0" y="265245"/>
              <a:ext cx="1219200" cy="1219201"/>
            </a:xfrm>
            <a:prstGeom prst="ellipse">
              <a:avLst/>
            </a:prstGeom>
            <a:solidFill>
              <a:srgbClr val="DDDDDD"/>
            </a:solidFill>
            <a:ln w="12700" cap="flat">
              <a:noFill/>
              <a:miter lim="400000"/>
            </a:ln>
            <a:effectLst/>
          </p:spPr>
          <p:txBody>
            <a:bodyPr wrap="square" lIns="78283" tIns="78283" rIns="78283" bIns="78283" numCol="1" anchor="t">
              <a:noAutofit/>
            </a:bodyPr>
            <a:lstStyle/>
            <a:p>
              <a:endParaRPr/>
            </a:p>
          </p:txBody>
        </p:sp>
        <p:sp>
          <p:nvSpPr>
            <p:cNvPr id="21" name="3">
              <a:extLst>
                <a:ext uri="{FF2B5EF4-FFF2-40B4-BE49-F238E27FC236}">
                  <a16:creationId xmlns:a16="http://schemas.microsoft.com/office/drawing/2014/main" id="{6EBD057F-C604-9D19-CD55-A353B8988AE9}"/>
                </a:ext>
              </a:extLst>
            </p:cNvPr>
            <p:cNvSpPr txBox="1"/>
            <p:nvPr/>
          </p:nvSpPr>
          <p:spPr>
            <a:xfrm>
              <a:off x="287204" y="141375"/>
              <a:ext cx="822592" cy="1681958"/>
            </a:xfrm>
            <a:prstGeom prst="rect">
              <a:avLst/>
            </a:prstGeom>
            <a:noFill/>
            <a:ln w="12700" cap="flat">
              <a:noFill/>
              <a:miter lim="400000"/>
            </a:ln>
            <a:effectLst/>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wrap="square" lIns="78283" tIns="78283" rIns="78283" bIns="78283" numCol="1" anchor="t">
              <a:noAutofit/>
            </a:bodyPr>
            <a:lstStyle>
              <a:lvl1pPr>
                <a:defRPr sz="7200" i="1">
                  <a:solidFill>
                    <a:srgbClr val="C00000"/>
                  </a:solidFill>
                  <a:latin typeface="Open Sans"/>
                  <a:ea typeface="Open Sans"/>
                  <a:cs typeface="Open Sans"/>
                  <a:sym typeface="Open Sans"/>
                </a:defRPr>
              </a:lvl1pPr>
            </a:lstStyle>
            <a:p>
              <a:r>
                <a:t>3</a:t>
              </a:r>
            </a:p>
          </p:txBody>
        </p:sp>
      </p:grpSp>
      <p:pic>
        <p:nvPicPr>
          <p:cNvPr id="7" name="Picture 6">
            <a:extLst>
              <a:ext uri="{FF2B5EF4-FFF2-40B4-BE49-F238E27FC236}">
                <a16:creationId xmlns:a16="http://schemas.microsoft.com/office/drawing/2014/main" id="{274221B2-EA61-963D-AC95-B9186F18D12E}"/>
              </a:ext>
            </a:extLst>
          </p:cNvPr>
          <p:cNvPicPr>
            <a:picLocks noChangeAspect="1"/>
          </p:cNvPicPr>
          <p:nvPr/>
        </p:nvPicPr>
        <p:blipFill>
          <a:blip r:embed="rId2"/>
          <a:stretch>
            <a:fillRect/>
          </a:stretch>
        </p:blipFill>
        <p:spPr>
          <a:xfrm>
            <a:off x="22116065" y="97841"/>
            <a:ext cx="1996496" cy="2280425"/>
          </a:xfrm>
          <a:prstGeom prst="rect">
            <a:avLst/>
          </a:prstGeom>
        </p:spPr>
      </p:pic>
    </p:spTree>
  </p:cSld>
  <p:clrMapOvr>
    <a:masterClrMapping/>
  </p:clrMapOvr>
  <p:transition spd="med"/>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95A2A287-F30E-965F-8CE8-767FBC7C07C6}"/>
            </a:ext>
          </a:extLst>
        </p:cNvPr>
        <p:cNvGrpSpPr/>
        <p:nvPr/>
      </p:nvGrpSpPr>
      <p:grpSpPr>
        <a:xfrm>
          <a:off x="0" y="0"/>
          <a:ext cx="0" cy="0"/>
          <a:chOff x="0" y="0"/>
          <a:chExt cx="0" cy="0"/>
        </a:xfrm>
      </p:grpSpPr>
      <p:sp>
        <p:nvSpPr>
          <p:cNvPr id="4" name="Upon completing this lesson, you will be able to:">
            <a:extLst>
              <a:ext uri="{FF2B5EF4-FFF2-40B4-BE49-F238E27FC236}">
                <a16:creationId xmlns:a16="http://schemas.microsoft.com/office/drawing/2014/main" id="{F5718F69-9DD9-9433-D379-32CAAFCAE4EB}"/>
              </a:ext>
            </a:extLst>
          </p:cNvPr>
          <p:cNvSpPr txBox="1">
            <a:spLocks/>
          </p:cNvSpPr>
          <p:nvPr/>
        </p:nvSpPr>
        <p:spPr>
          <a:xfrm>
            <a:off x="577892" y="2703577"/>
            <a:ext cx="7627938" cy="7756525"/>
          </a:xfrm>
          <a:prstGeom prst="rect">
            <a:avLst/>
          </a:prstGeom>
          <a:solidFill>
            <a:srgbClr val="E46C0A"/>
          </a:solidFill>
        </p:spPr>
        <p:txBody>
          <a:bodyPr lIns="89235" tIns="89235" rIns="89235" bIns="89235" anchor="t"/>
          <a:lstStyle>
            <a:lvl1pPr marL="0" marR="0" indent="0" algn="l" defTabSz="1896340" latinLnBrk="0">
              <a:lnSpc>
                <a:spcPct val="100000"/>
              </a:lnSpc>
              <a:spcBef>
                <a:spcPts val="2100"/>
              </a:spcBef>
              <a:spcAft>
                <a:spcPts val="0"/>
              </a:spcAft>
              <a:buClrTx/>
              <a:buSzTx/>
              <a:buFontTx/>
              <a:buNone/>
              <a:tabLst>
                <a:tab pos="2286000" algn="l"/>
                <a:tab pos="3644900" algn="l"/>
                <a:tab pos="5029200" algn="l"/>
                <a:tab pos="6388100" algn="l"/>
              </a:tabLst>
              <a:defRPr sz="4200" b="0" i="0" u="none" strike="noStrike" cap="none" spc="0" baseline="0">
                <a:solidFill>
                  <a:srgbClr val="000000"/>
                </a:solidFill>
                <a:uFillTx/>
                <a:latin typeface="Open Sans"/>
                <a:ea typeface="Open Sans"/>
                <a:cs typeface="Open Sans"/>
                <a:sym typeface="Open Sans"/>
              </a:defRPr>
            </a:lvl1pPr>
            <a:lvl2pPr marL="0" marR="0" indent="457200" algn="l" defTabSz="2438400" latinLnBrk="0">
              <a:lnSpc>
                <a:spcPct val="100000"/>
              </a:lnSpc>
              <a:spcBef>
                <a:spcPts val="1100"/>
              </a:spcBef>
              <a:spcAft>
                <a:spcPts val="0"/>
              </a:spcAft>
              <a:buClrTx/>
              <a:buSzTx/>
              <a:buFontTx/>
              <a:buNone/>
              <a:tabLst/>
              <a:defRPr sz="4800" b="0" i="1" u="none" strike="noStrike" cap="none" spc="0" baseline="0">
                <a:solidFill>
                  <a:srgbClr val="FFFFFF"/>
                </a:solidFill>
                <a:uFillTx/>
                <a:latin typeface="Verdana"/>
                <a:ea typeface="Verdana"/>
                <a:cs typeface="Verdana"/>
                <a:sym typeface="Verdana"/>
              </a:defRPr>
            </a:lvl2pPr>
            <a:lvl3pPr marL="0" marR="0" indent="914400" algn="l" defTabSz="2438400" latinLnBrk="0">
              <a:lnSpc>
                <a:spcPct val="100000"/>
              </a:lnSpc>
              <a:spcBef>
                <a:spcPts val="1100"/>
              </a:spcBef>
              <a:spcAft>
                <a:spcPts val="0"/>
              </a:spcAft>
              <a:buClrTx/>
              <a:buSzTx/>
              <a:buFontTx/>
              <a:buNone/>
              <a:tabLst/>
              <a:defRPr sz="4800" b="0" i="1" u="none" strike="noStrike" cap="none" spc="0" baseline="0">
                <a:solidFill>
                  <a:srgbClr val="FFFFFF"/>
                </a:solidFill>
                <a:uFillTx/>
                <a:latin typeface="Verdana"/>
                <a:ea typeface="Verdana"/>
                <a:cs typeface="Verdana"/>
                <a:sym typeface="Verdana"/>
              </a:defRPr>
            </a:lvl3pPr>
            <a:lvl4pPr marL="0" marR="0" indent="1371600" algn="l" defTabSz="2438400" latinLnBrk="0">
              <a:lnSpc>
                <a:spcPct val="100000"/>
              </a:lnSpc>
              <a:spcBef>
                <a:spcPts val="1100"/>
              </a:spcBef>
              <a:spcAft>
                <a:spcPts val="0"/>
              </a:spcAft>
              <a:buClrTx/>
              <a:buSzTx/>
              <a:buFontTx/>
              <a:buNone/>
              <a:tabLst/>
              <a:defRPr sz="4800" b="0" i="1" u="none" strike="noStrike" cap="none" spc="0" baseline="0">
                <a:solidFill>
                  <a:srgbClr val="FFFFFF"/>
                </a:solidFill>
                <a:uFillTx/>
                <a:latin typeface="Verdana"/>
                <a:ea typeface="Verdana"/>
                <a:cs typeface="Verdana"/>
                <a:sym typeface="Verdana"/>
              </a:defRPr>
            </a:lvl4pPr>
            <a:lvl5pPr marL="0" marR="0" indent="1828800" algn="l" defTabSz="2438400" latinLnBrk="0">
              <a:lnSpc>
                <a:spcPct val="100000"/>
              </a:lnSpc>
              <a:spcBef>
                <a:spcPts val="1100"/>
              </a:spcBef>
              <a:spcAft>
                <a:spcPts val="0"/>
              </a:spcAft>
              <a:buClrTx/>
              <a:buSzTx/>
              <a:buFontTx/>
              <a:buNone/>
              <a:tabLst/>
              <a:defRPr sz="4800" b="0" i="1" u="none" strike="noStrike" cap="none" spc="0" baseline="0">
                <a:solidFill>
                  <a:srgbClr val="FFFFFF"/>
                </a:solidFill>
                <a:uFillTx/>
                <a:latin typeface="Verdana"/>
                <a:ea typeface="Verdana"/>
                <a:cs typeface="Verdana"/>
                <a:sym typeface="Verdana"/>
              </a:defRPr>
            </a:lvl5pPr>
            <a:lvl6pPr marL="0" marR="0" indent="2286000" algn="l" defTabSz="2438400" latinLnBrk="0">
              <a:lnSpc>
                <a:spcPct val="100000"/>
              </a:lnSpc>
              <a:spcBef>
                <a:spcPts val="1100"/>
              </a:spcBef>
              <a:spcAft>
                <a:spcPts val="0"/>
              </a:spcAft>
              <a:buClrTx/>
              <a:buSzTx/>
              <a:buFontTx/>
              <a:buNone/>
              <a:tabLst/>
              <a:defRPr sz="4800" b="0" i="1" u="none" strike="noStrike" cap="none" spc="0" baseline="0">
                <a:solidFill>
                  <a:srgbClr val="FFFFFF"/>
                </a:solidFill>
                <a:uFillTx/>
                <a:latin typeface="Verdana"/>
                <a:ea typeface="Verdana"/>
                <a:cs typeface="Verdana"/>
                <a:sym typeface="Verdana"/>
              </a:defRPr>
            </a:lvl6pPr>
            <a:lvl7pPr marL="0" marR="0" indent="2743200" algn="l" defTabSz="2438400" latinLnBrk="0">
              <a:lnSpc>
                <a:spcPct val="100000"/>
              </a:lnSpc>
              <a:spcBef>
                <a:spcPts val="1100"/>
              </a:spcBef>
              <a:spcAft>
                <a:spcPts val="0"/>
              </a:spcAft>
              <a:buClrTx/>
              <a:buSzTx/>
              <a:buFontTx/>
              <a:buNone/>
              <a:tabLst/>
              <a:defRPr sz="4800" b="0" i="1" u="none" strike="noStrike" cap="none" spc="0" baseline="0">
                <a:solidFill>
                  <a:srgbClr val="FFFFFF"/>
                </a:solidFill>
                <a:uFillTx/>
                <a:latin typeface="Verdana"/>
                <a:ea typeface="Verdana"/>
                <a:cs typeface="Verdana"/>
                <a:sym typeface="Verdana"/>
              </a:defRPr>
            </a:lvl7pPr>
            <a:lvl8pPr marL="0" marR="0" indent="3200400" algn="l" defTabSz="2438400" latinLnBrk="0">
              <a:lnSpc>
                <a:spcPct val="100000"/>
              </a:lnSpc>
              <a:spcBef>
                <a:spcPts val="1100"/>
              </a:spcBef>
              <a:spcAft>
                <a:spcPts val="0"/>
              </a:spcAft>
              <a:buClrTx/>
              <a:buSzTx/>
              <a:buFontTx/>
              <a:buNone/>
              <a:tabLst/>
              <a:defRPr sz="4800" b="0" i="1" u="none" strike="noStrike" cap="none" spc="0" baseline="0">
                <a:solidFill>
                  <a:srgbClr val="FFFFFF"/>
                </a:solidFill>
                <a:uFillTx/>
                <a:latin typeface="Verdana"/>
                <a:ea typeface="Verdana"/>
                <a:cs typeface="Verdana"/>
                <a:sym typeface="Verdana"/>
              </a:defRPr>
            </a:lvl8pPr>
            <a:lvl9pPr marL="0" marR="0" indent="3657600" algn="l" defTabSz="2438400" latinLnBrk="0">
              <a:lnSpc>
                <a:spcPct val="100000"/>
              </a:lnSpc>
              <a:spcBef>
                <a:spcPts val="1100"/>
              </a:spcBef>
              <a:spcAft>
                <a:spcPts val="0"/>
              </a:spcAft>
              <a:buClrTx/>
              <a:buSzTx/>
              <a:buFontTx/>
              <a:buNone/>
              <a:tabLst/>
              <a:defRPr sz="4800" b="0" i="1" u="none" strike="noStrike" cap="none" spc="0" baseline="0">
                <a:solidFill>
                  <a:srgbClr val="FFFFFF"/>
                </a:solidFill>
                <a:uFillTx/>
                <a:latin typeface="Verdana"/>
                <a:ea typeface="Verdana"/>
                <a:cs typeface="Verdana"/>
                <a:sym typeface="Verdana"/>
              </a:defRPr>
            </a:lvl9pPr>
          </a:lstStyle>
          <a:p>
            <a:r>
              <a:rPr lang="hi-IN" sz="4800" dirty="0"/>
              <a:t>इस पाठ को पूरा करने पर, आप सक्षम होंगे:</a:t>
            </a:r>
          </a:p>
        </p:txBody>
      </p:sp>
      <p:sp>
        <p:nvSpPr>
          <p:cNvPr id="6" name="OBJECTIVES">
            <a:extLst>
              <a:ext uri="{FF2B5EF4-FFF2-40B4-BE49-F238E27FC236}">
                <a16:creationId xmlns:a16="http://schemas.microsoft.com/office/drawing/2014/main" id="{800CDD3E-D678-F499-FEBF-63CF25662869}"/>
              </a:ext>
            </a:extLst>
          </p:cNvPr>
          <p:cNvSpPr txBox="1"/>
          <p:nvPr/>
        </p:nvSpPr>
        <p:spPr>
          <a:xfrm>
            <a:off x="8661373" y="787889"/>
            <a:ext cx="2806256" cy="1266091"/>
          </a:xfrm>
          <a:prstGeom prst="rect">
            <a:avLst/>
          </a:prstGeom>
          <a:ln w="12700">
            <a:miter lim="400000"/>
          </a:ln>
          <a:extLst>
            <a:ext uri="{C572A759-6A51-4108-AA02-DFA0A04FC94B}">
              <ma14:wrappingTextBoxFlag xmlns:m="http://schemas.openxmlformats.org/officeDocument/2006/math" xmlns:a14="http://schemas.microsoft.com/office/drawing/2010/main" xmlns:ma14="http://schemas.microsoft.com/office/mac/drawingml/2011/main" xmlns="" val="1"/>
            </a:ext>
          </a:extLst>
        </p:spPr>
        <p:txBody>
          <a:bodyPr wrap="none" lIns="78283" tIns="78283" rIns="78283" bIns="78283">
            <a:spAutoFit/>
          </a:bodyPr>
          <a:lstStyle>
            <a:lvl1pPr defTabSz="1896340">
              <a:defRPr sz="7200" b="1">
                <a:solidFill>
                  <a:srgbClr val="C00000"/>
                </a:solidFill>
                <a:latin typeface="Open Sans"/>
                <a:ea typeface="Open Sans"/>
                <a:cs typeface="Open Sans"/>
                <a:sym typeface="Open Sans"/>
              </a:defRPr>
            </a:lvl1pPr>
          </a:lstStyle>
          <a:p>
            <a:r>
              <a:rPr lang="hi-IN" b="0" dirty="0"/>
              <a:t>उद्देश्य</a:t>
            </a:r>
            <a:endParaRPr dirty="0"/>
          </a:p>
        </p:txBody>
      </p:sp>
      <p:sp>
        <p:nvSpPr>
          <p:cNvPr id="14" name="Slide Number">
            <a:extLst>
              <a:ext uri="{FF2B5EF4-FFF2-40B4-BE49-F238E27FC236}">
                <a16:creationId xmlns:a16="http://schemas.microsoft.com/office/drawing/2014/main" id="{604411A1-C3C6-2F4F-82AF-C46323EE4C08}"/>
              </a:ext>
            </a:extLst>
          </p:cNvPr>
          <p:cNvSpPr txBox="1">
            <a:spLocks noGrp="1"/>
          </p:cNvSpPr>
          <p:nvPr>
            <p:ph type="sldNum" sz="quarter" idx="2"/>
          </p:nvPr>
        </p:nvSpPr>
        <p:spPr>
          <a:xfrm>
            <a:off x="22920941" y="12813338"/>
            <a:ext cx="386744" cy="677269"/>
          </a:xfrm>
          <a:prstGeom prst="rect">
            <a:avLst/>
          </a:prstGeom>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a:lstStyle/>
          <a:p>
            <a:fld id="{86CB4B4D-7CA3-9044-876B-883B54F8677D}" type="slidenum">
              <a:rPr/>
              <a:t>3</a:t>
            </a:fld>
            <a:endParaRPr dirty="0"/>
          </a:p>
        </p:txBody>
      </p:sp>
      <p:sp>
        <p:nvSpPr>
          <p:cNvPr id="11" name="List the steps for pre-hospital treatment of abdominal and genital injuries.…">
            <a:extLst>
              <a:ext uri="{FF2B5EF4-FFF2-40B4-BE49-F238E27FC236}">
                <a16:creationId xmlns:a16="http://schemas.microsoft.com/office/drawing/2014/main" id="{BEF55332-CC02-5DD3-398F-EB9D59495A1F}"/>
              </a:ext>
            </a:extLst>
          </p:cNvPr>
          <p:cNvSpPr txBox="1"/>
          <p:nvPr/>
        </p:nvSpPr>
        <p:spPr>
          <a:xfrm>
            <a:off x="11441623" y="5936045"/>
            <a:ext cx="11672690" cy="7575510"/>
          </a:xfrm>
          <a:prstGeom prst="rect">
            <a:avLst/>
          </a:prstGeom>
          <a:ln w="12700">
            <a:miter lim="400000"/>
          </a:ln>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lIns="78283" tIns="78283" rIns="78283" bIns="78283">
            <a:spAutoFit/>
          </a:bodyPr>
          <a:lstStyle/>
          <a:p>
            <a:pPr lvl="1" indent="0" defTabSz="1896340">
              <a:spcBef>
                <a:spcPts val="1000"/>
              </a:spcBef>
              <a:tabLst>
                <a:tab pos="2286000" algn="l"/>
                <a:tab pos="3644900" algn="l"/>
                <a:tab pos="5029200" algn="l"/>
                <a:tab pos="6388100" algn="l"/>
              </a:tabLst>
              <a:defRPr sz="4800">
                <a:latin typeface="Open Sans"/>
                <a:ea typeface="Open Sans"/>
                <a:cs typeface="Open Sans"/>
                <a:sym typeface="Open Sans"/>
              </a:defRPr>
            </a:pPr>
            <a:r>
              <a:rPr lang="en-US" dirty="0"/>
              <a:t>NDMP </a:t>
            </a:r>
            <a:r>
              <a:rPr lang="hi-IN" dirty="0"/>
              <a:t>के अनुसार आपदा के स्तर को </a:t>
            </a:r>
            <a:r>
              <a:rPr lang="hi-IN" dirty="0">
                <a:solidFill>
                  <a:srgbClr val="FF0000"/>
                </a:solidFill>
              </a:rPr>
              <a:t>जानना</a:t>
            </a:r>
            <a:r>
              <a:rPr lang="en-US" dirty="0"/>
              <a:t> </a:t>
            </a:r>
            <a:r>
              <a:rPr lang="hi-IN" dirty="0"/>
              <a:t>।</a:t>
            </a:r>
          </a:p>
          <a:p>
            <a:pPr lvl="1" indent="0" defTabSz="1896340">
              <a:spcBef>
                <a:spcPts val="1000"/>
              </a:spcBef>
              <a:tabLst>
                <a:tab pos="2286000" algn="l"/>
                <a:tab pos="3644900" algn="l"/>
                <a:tab pos="5029200" algn="l"/>
                <a:tab pos="6388100" algn="l"/>
              </a:tabLst>
              <a:defRPr sz="4800">
                <a:latin typeface="Open Sans"/>
                <a:ea typeface="Open Sans"/>
                <a:cs typeface="Open Sans"/>
                <a:sym typeface="Open Sans"/>
              </a:defRPr>
            </a:pPr>
            <a:endParaRPr lang="hi-IN" dirty="0"/>
          </a:p>
          <a:p>
            <a:pPr lvl="1" indent="0" defTabSz="1896340">
              <a:spcBef>
                <a:spcPts val="1000"/>
              </a:spcBef>
              <a:tabLst>
                <a:tab pos="2286000" algn="l"/>
                <a:tab pos="3644900" algn="l"/>
                <a:tab pos="5029200" algn="l"/>
                <a:tab pos="6388100" algn="l"/>
              </a:tabLst>
              <a:defRPr sz="4800">
                <a:latin typeface="Open Sans"/>
                <a:ea typeface="Open Sans"/>
                <a:cs typeface="Open Sans"/>
                <a:sym typeface="Open Sans"/>
              </a:defRPr>
            </a:pPr>
            <a:endParaRPr dirty="0"/>
          </a:p>
          <a:p>
            <a:pPr lvl="1" indent="0" defTabSz="1896340">
              <a:spcBef>
                <a:spcPts val="1000"/>
              </a:spcBef>
              <a:tabLst>
                <a:tab pos="2286000" algn="l"/>
                <a:tab pos="3644900" algn="l"/>
                <a:tab pos="5029200" algn="l"/>
                <a:tab pos="6388100" algn="l"/>
              </a:tabLst>
              <a:defRPr sz="4800">
                <a:latin typeface="Open Sans"/>
                <a:ea typeface="Open Sans"/>
                <a:cs typeface="Open Sans"/>
                <a:sym typeface="Open Sans"/>
              </a:defRPr>
            </a:pPr>
            <a:r>
              <a:rPr lang="hi-IN" dirty="0"/>
              <a:t>डीएम चक्र और डिजास्टर रिस्क रिडक्शन(DRR) का अवलोकन प्राप्त </a:t>
            </a:r>
            <a:r>
              <a:rPr lang="hi-IN" dirty="0">
                <a:solidFill>
                  <a:srgbClr val="FF0000"/>
                </a:solidFill>
              </a:rPr>
              <a:t>करना</a:t>
            </a:r>
            <a:r>
              <a:rPr lang="hi-IN" dirty="0"/>
              <a:t>।</a:t>
            </a:r>
          </a:p>
          <a:p>
            <a:pPr lvl="1" indent="0" defTabSz="1896340">
              <a:spcBef>
                <a:spcPts val="1000"/>
              </a:spcBef>
              <a:tabLst>
                <a:tab pos="2286000" algn="l"/>
                <a:tab pos="3644900" algn="l"/>
                <a:tab pos="5029200" algn="l"/>
                <a:tab pos="6388100" algn="l"/>
              </a:tabLst>
              <a:defRPr sz="4800">
                <a:latin typeface="Open Sans"/>
                <a:ea typeface="Open Sans"/>
                <a:cs typeface="Open Sans"/>
                <a:sym typeface="Open Sans"/>
              </a:defRPr>
            </a:pPr>
            <a:endParaRPr lang="hi-IN" dirty="0"/>
          </a:p>
          <a:p>
            <a:pPr lvl="1" indent="0" defTabSz="1896340">
              <a:spcBef>
                <a:spcPts val="1000"/>
              </a:spcBef>
              <a:tabLst>
                <a:tab pos="2286000" algn="l"/>
                <a:tab pos="3644900" algn="l"/>
                <a:tab pos="5029200" algn="l"/>
                <a:tab pos="6388100" algn="l"/>
              </a:tabLst>
              <a:defRPr sz="4800">
                <a:latin typeface="Open Sans"/>
                <a:ea typeface="Open Sans"/>
                <a:cs typeface="Open Sans"/>
                <a:sym typeface="Open Sans"/>
              </a:defRPr>
            </a:pPr>
            <a:endParaRPr lang="en-IN" dirty="0"/>
          </a:p>
          <a:p>
            <a:pPr lvl="1" indent="0" defTabSz="1896340">
              <a:spcBef>
                <a:spcPts val="1000"/>
              </a:spcBef>
              <a:tabLst>
                <a:tab pos="2286000" algn="l"/>
                <a:tab pos="3644900" algn="l"/>
                <a:tab pos="5029200" algn="l"/>
                <a:tab pos="6388100" algn="l"/>
              </a:tabLst>
              <a:defRPr sz="4800">
                <a:latin typeface="Open Sans"/>
                <a:ea typeface="Open Sans"/>
                <a:cs typeface="Open Sans"/>
                <a:sym typeface="Open Sans"/>
              </a:defRPr>
            </a:pPr>
            <a:r>
              <a:rPr lang="hi-IN" dirty="0"/>
              <a:t>घटनाओं के प्रतिक्रिया प्रणाली के बारे में अवलोकन प्राप्त </a:t>
            </a:r>
            <a:r>
              <a:rPr lang="hi-IN" dirty="0">
                <a:solidFill>
                  <a:srgbClr val="FF0000"/>
                </a:solidFill>
              </a:rPr>
              <a:t>करना।</a:t>
            </a:r>
            <a:endParaRPr lang="en-US" dirty="0">
              <a:solidFill>
                <a:srgbClr val="FF0000"/>
              </a:solidFill>
            </a:endParaRPr>
          </a:p>
        </p:txBody>
      </p:sp>
      <p:grpSp>
        <p:nvGrpSpPr>
          <p:cNvPr id="12" name="Group">
            <a:extLst>
              <a:ext uri="{FF2B5EF4-FFF2-40B4-BE49-F238E27FC236}">
                <a16:creationId xmlns:a16="http://schemas.microsoft.com/office/drawing/2014/main" id="{9E26B23D-EC0D-D259-AA03-DBA601374870}"/>
              </a:ext>
            </a:extLst>
          </p:cNvPr>
          <p:cNvGrpSpPr/>
          <p:nvPr/>
        </p:nvGrpSpPr>
        <p:grpSpPr>
          <a:xfrm>
            <a:off x="9895462" y="7773546"/>
            <a:ext cx="1219201" cy="1681958"/>
            <a:chOff x="0" y="128675"/>
            <a:chExt cx="1219200" cy="1681957"/>
          </a:xfrm>
        </p:grpSpPr>
        <p:sp>
          <p:nvSpPr>
            <p:cNvPr id="13" name="Circle">
              <a:extLst>
                <a:ext uri="{FF2B5EF4-FFF2-40B4-BE49-F238E27FC236}">
                  <a16:creationId xmlns:a16="http://schemas.microsoft.com/office/drawing/2014/main" id="{086D5DC9-3E03-A6E4-D284-B105E33ADEBD}"/>
                </a:ext>
              </a:extLst>
            </p:cNvPr>
            <p:cNvSpPr/>
            <p:nvPr/>
          </p:nvSpPr>
          <p:spPr>
            <a:xfrm>
              <a:off x="0" y="265245"/>
              <a:ext cx="1219200" cy="1219201"/>
            </a:xfrm>
            <a:prstGeom prst="ellipse">
              <a:avLst/>
            </a:prstGeom>
            <a:solidFill>
              <a:srgbClr val="DDDDDD"/>
            </a:solidFill>
            <a:ln w="12700" cap="flat">
              <a:noFill/>
              <a:miter lim="400000"/>
            </a:ln>
            <a:effectLst/>
          </p:spPr>
          <p:txBody>
            <a:bodyPr wrap="square" lIns="78283" tIns="78283" rIns="78283" bIns="78283" numCol="1" anchor="t">
              <a:noAutofit/>
            </a:bodyPr>
            <a:lstStyle/>
            <a:p>
              <a:endParaRPr/>
            </a:p>
          </p:txBody>
        </p:sp>
        <p:sp>
          <p:nvSpPr>
            <p:cNvPr id="15" name="5">
              <a:extLst>
                <a:ext uri="{FF2B5EF4-FFF2-40B4-BE49-F238E27FC236}">
                  <a16:creationId xmlns:a16="http://schemas.microsoft.com/office/drawing/2014/main" id="{4A2604BD-E1FB-C4CE-2AE1-B6BB6C11DCCA}"/>
                </a:ext>
              </a:extLst>
            </p:cNvPr>
            <p:cNvSpPr txBox="1"/>
            <p:nvPr/>
          </p:nvSpPr>
          <p:spPr>
            <a:xfrm>
              <a:off x="261804" y="128675"/>
              <a:ext cx="822592" cy="1681958"/>
            </a:xfrm>
            <a:prstGeom prst="rect">
              <a:avLst/>
            </a:prstGeom>
            <a:noFill/>
            <a:ln w="12700" cap="flat">
              <a:noFill/>
              <a:miter lim="400000"/>
            </a:ln>
            <a:effectLst/>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wrap="square" lIns="78283" tIns="78283" rIns="78283" bIns="78283" numCol="1" anchor="t">
              <a:noAutofit/>
            </a:bodyPr>
            <a:lstStyle>
              <a:lvl1pPr>
                <a:defRPr sz="7200" i="1">
                  <a:solidFill>
                    <a:srgbClr val="C00000"/>
                  </a:solidFill>
                  <a:latin typeface="Open Sans"/>
                  <a:ea typeface="Open Sans"/>
                  <a:cs typeface="Open Sans"/>
                  <a:sym typeface="Open Sans"/>
                </a:defRPr>
              </a:lvl1pPr>
            </a:lstStyle>
            <a:p>
              <a:r>
                <a:t>5</a:t>
              </a:r>
            </a:p>
          </p:txBody>
        </p:sp>
      </p:grpSp>
      <p:grpSp>
        <p:nvGrpSpPr>
          <p:cNvPr id="16" name="Group">
            <a:extLst>
              <a:ext uri="{FF2B5EF4-FFF2-40B4-BE49-F238E27FC236}">
                <a16:creationId xmlns:a16="http://schemas.microsoft.com/office/drawing/2014/main" id="{50C4015E-D5DA-D2A7-2FE8-CA0535FA3608}"/>
              </a:ext>
            </a:extLst>
          </p:cNvPr>
          <p:cNvGrpSpPr/>
          <p:nvPr/>
        </p:nvGrpSpPr>
        <p:grpSpPr>
          <a:xfrm>
            <a:off x="9844663" y="5649505"/>
            <a:ext cx="1219201" cy="1681958"/>
            <a:chOff x="0" y="115975"/>
            <a:chExt cx="1219200" cy="1681957"/>
          </a:xfrm>
        </p:grpSpPr>
        <p:sp>
          <p:nvSpPr>
            <p:cNvPr id="17" name="Circle">
              <a:extLst>
                <a:ext uri="{FF2B5EF4-FFF2-40B4-BE49-F238E27FC236}">
                  <a16:creationId xmlns:a16="http://schemas.microsoft.com/office/drawing/2014/main" id="{BF50029C-F771-45F8-94B5-4E7555B5F7F2}"/>
                </a:ext>
              </a:extLst>
            </p:cNvPr>
            <p:cNvSpPr/>
            <p:nvPr/>
          </p:nvSpPr>
          <p:spPr>
            <a:xfrm>
              <a:off x="0" y="265245"/>
              <a:ext cx="1219200" cy="1219201"/>
            </a:xfrm>
            <a:prstGeom prst="ellipse">
              <a:avLst/>
            </a:prstGeom>
            <a:solidFill>
              <a:srgbClr val="DDDDDD"/>
            </a:solidFill>
            <a:ln w="12700" cap="flat">
              <a:noFill/>
              <a:miter lim="400000"/>
            </a:ln>
            <a:effectLst/>
          </p:spPr>
          <p:txBody>
            <a:bodyPr wrap="square" lIns="78283" tIns="78283" rIns="78283" bIns="78283" numCol="1" anchor="t">
              <a:noAutofit/>
            </a:bodyPr>
            <a:lstStyle/>
            <a:p>
              <a:endParaRPr/>
            </a:p>
          </p:txBody>
        </p:sp>
        <p:sp>
          <p:nvSpPr>
            <p:cNvPr id="18" name="4">
              <a:extLst>
                <a:ext uri="{FF2B5EF4-FFF2-40B4-BE49-F238E27FC236}">
                  <a16:creationId xmlns:a16="http://schemas.microsoft.com/office/drawing/2014/main" id="{F8220238-A431-8733-1830-5F2927E9F2D4}"/>
                </a:ext>
              </a:extLst>
            </p:cNvPr>
            <p:cNvSpPr txBox="1"/>
            <p:nvPr/>
          </p:nvSpPr>
          <p:spPr>
            <a:xfrm>
              <a:off x="249104" y="115975"/>
              <a:ext cx="822592" cy="1681958"/>
            </a:xfrm>
            <a:prstGeom prst="rect">
              <a:avLst/>
            </a:prstGeom>
            <a:noFill/>
            <a:ln w="12700" cap="flat">
              <a:noFill/>
              <a:miter lim="400000"/>
            </a:ln>
            <a:effectLst/>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wrap="square" lIns="78283" tIns="78283" rIns="78283" bIns="78283" numCol="1" anchor="t">
              <a:noAutofit/>
            </a:bodyPr>
            <a:lstStyle>
              <a:lvl1pPr>
                <a:defRPr sz="7200" i="1">
                  <a:solidFill>
                    <a:srgbClr val="C00000"/>
                  </a:solidFill>
                  <a:latin typeface="Open Sans"/>
                  <a:ea typeface="Open Sans"/>
                  <a:cs typeface="Open Sans"/>
                  <a:sym typeface="Open Sans"/>
                </a:defRPr>
              </a:lvl1pPr>
            </a:lstStyle>
            <a:p>
              <a:r>
                <a:t>4</a:t>
              </a:r>
            </a:p>
          </p:txBody>
        </p:sp>
      </p:grpSp>
      <p:grpSp>
        <p:nvGrpSpPr>
          <p:cNvPr id="2" name="Group">
            <a:extLst>
              <a:ext uri="{FF2B5EF4-FFF2-40B4-BE49-F238E27FC236}">
                <a16:creationId xmlns:a16="http://schemas.microsoft.com/office/drawing/2014/main" id="{C8A36766-82CA-BB07-9D3E-065B5866BA95}"/>
              </a:ext>
            </a:extLst>
          </p:cNvPr>
          <p:cNvGrpSpPr/>
          <p:nvPr/>
        </p:nvGrpSpPr>
        <p:grpSpPr>
          <a:xfrm>
            <a:off x="9895462" y="10095788"/>
            <a:ext cx="1219201" cy="1681958"/>
            <a:chOff x="0" y="128675"/>
            <a:chExt cx="1219200" cy="1681957"/>
          </a:xfrm>
        </p:grpSpPr>
        <p:sp>
          <p:nvSpPr>
            <p:cNvPr id="3" name="Circle">
              <a:extLst>
                <a:ext uri="{FF2B5EF4-FFF2-40B4-BE49-F238E27FC236}">
                  <a16:creationId xmlns:a16="http://schemas.microsoft.com/office/drawing/2014/main" id="{DEF2BD99-2102-4264-0993-40006A3A9557}"/>
                </a:ext>
              </a:extLst>
            </p:cNvPr>
            <p:cNvSpPr/>
            <p:nvPr/>
          </p:nvSpPr>
          <p:spPr>
            <a:xfrm>
              <a:off x="0" y="265245"/>
              <a:ext cx="1219200" cy="1219201"/>
            </a:xfrm>
            <a:prstGeom prst="ellipse">
              <a:avLst/>
            </a:prstGeom>
            <a:solidFill>
              <a:srgbClr val="DDDDDD"/>
            </a:solidFill>
            <a:ln w="12700" cap="flat">
              <a:noFill/>
              <a:miter lim="400000"/>
            </a:ln>
            <a:effectLst/>
          </p:spPr>
          <p:txBody>
            <a:bodyPr wrap="square" lIns="78283" tIns="78283" rIns="78283" bIns="78283" numCol="1" anchor="t">
              <a:noAutofit/>
            </a:bodyPr>
            <a:lstStyle/>
            <a:p>
              <a:endParaRPr/>
            </a:p>
          </p:txBody>
        </p:sp>
        <p:sp>
          <p:nvSpPr>
            <p:cNvPr id="5" name="5">
              <a:extLst>
                <a:ext uri="{FF2B5EF4-FFF2-40B4-BE49-F238E27FC236}">
                  <a16:creationId xmlns:a16="http://schemas.microsoft.com/office/drawing/2014/main" id="{736CD9AD-CD6A-FA04-FD81-8131684FF606}"/>
                </a:ext>
              </a:extLst>
            </p:cNvPr>
            <p:cNvSpPr txBox="1"/>
            <p:nvPr/>
          </p:nvSpPr>
          <p:spPr>
            <a:xfrm>
              <a:off x="261804" y="128675"/>
              <a:ext cx="822592" cy="1681958"/>
            </a:xfrm>
            <a:prstGeom prst="rect">
              <a:avLst/>
            </a:prstGeom>
            <a:noFill/>
            <a:ln w="12700" cap="flat">
              <a:noFill/>
              <a:miter lim="400000"/>
            </a:ln>
            <a:effectLst/>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wrap="square" lIns="78283" tIns="78283" rIns="78283" bIns="78283" numCol="1" anchor="t">
              <a:noAutofit/>
            </a:bodyPr>
            <a:lstStyle>
              <a:lvl1pPr>
                <a:defRPr sz="7200" i="1">
                  <a:solidFill>
                    <a:srgbClr val="C00000"/>
                  </a:solidFill>
                  <a:latin typeface="Open Sans"/>
                  <a:ea typeface="Open Sans"/>
                  <a:cs typeface="Open Sans"/>
                  <a:sym typeface="Open Sans"/>
                </a:defRPr>
              </a:lvl1pPr>
            </a:lstStyle>
            <a:p>
              <a:r>
                <a:rPr lang="en-US" dirty="0"/>
                <a:t>6</a:t>
              </a:r>
              <a:endParaRPr dirty="0"/>
            </a:p>
          </p:txBody>
        </p:sp>
      </p:grpSp>
      <p:pic>
        <p:nvPicPr>
          <p:cNvPr id="7" name="Picture 6">
            <a:extLst>
              <a:ext uri="{FF2B5EF4-FFF2-40B4-BE49-F238E27FC236}">
                <a16:creationId xmlns:a16="http://schemas.microsoft.com/office/drawing/2014/main" id="{EBC5029D-099B-F81D-732D-EE8DA0522121}"/>
              </a:ext>
            </a:extLst>
          </p:cNvPr>
          <p:cNvPicPr>
            <a:picLocks noChangeAspect="1"/>
          </p:cNvPicPr>
          <p:nvPr/>
        </p:nvPicPr>
        <p:blipFill>
          <a:blip r:embed="rId2"/>
          <a:stretch>
            <a:fillRect/>
          </a:stretch>
        </p:blipFill>
        <p:spPr>
          <a:xfrm>
            <a:off x="22116065" y="97841"/>
            <a:ext cx="1996496" cy="2280425"/>
          </a:xfrm>
          <a:prstGeom prst="rect">
            <a:avLst/>
          </a:prstGeom>
        </p:spPr>
      </p:pic>
    </p:spTree>
    <p:extLst>
      <p:ext uri="{BB962C8B-B14F-4D97-AF65-F5344CB8AC3E}">
        <p14:creationId xmlns:p14="http://schemas.microsoft.com/office/powerpoint/2010/main" val="3173233629"/>
      </p:ext>
    </p:extLst>
  </p:cSld>
  <p:clrMapOvr>
    <a:masterClrMapping/>
  </p:clrMapOvr>
  <p:transition spd="med"/>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AAA1DBDE-AFAD-72C6-77AC-B216D6413185}"/>
            </a:ext>
          </a:extLst>
        </p:cNvPr>
        <p:cNvGrpSpPr/>
        <p:nvPr/>
      </p:nvGrpSpPr>
      <p:grpSpPr>
        <a:xfrm>
          <a:off x="0" y="0"/>
          <a:ext cx="0" cy="0"/>
          <a:chOff x="0" y="0"/>
          <a:chExt cx="0" cy="0"/>
        </a:xfrm>
      </p:grpSpPr>
      <p:sp>
        <p:nvSpPr>
          <p:cNvPr id="10" name="To provide the participant the knowledge and skills needed to render aid on-site to sick or injured persons, stabilize their condition and prepare them for transport to a medical facility.">
            <a:extLst>
              <a:ext uri="{FF2B5EF4-FFF2-40B4-BE49-F238E27FC236}">
                <a16:creationId xmlns:a16="http://schemas.microsoft.com/office/drawing/2014/main" id="{348B35A2-23D8-13E9-F53C-33A02431B29D}"/>
              </a:ext>
            </a:extLst>
          </p:cNvPr>
          <p:cNvSpPr txBox="1"/>
          <p:nvPr/>
        </p:nvSpPr>
        <p:spPr>
          <a:xfrm>
            <a:off x="8258330" y="5097050"/>
            <a:ext cx="15382807" cy="6475042"/>
          </a:xfrm>
          <a:prstGeom prst="rect">
            <a:avLst/>
          </a:prstGeom>
          <a:solidFill>
            <a:schemeClr val="accent6">
              <a:lumMod val="20000"/>
              <a:lumOff val="80000"/>
            </a:schemeClr>
          </a:solidFill>
          <a:ln w="12700">
            <a:miter lim="400000"/>
          </a:ln>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wrap="square" lIns="50800" tIns="50800" rIns="50800" bIns="50800">
            <a:spAutoFit/>
          </a:bodyPr>
          <a:lstStyle>
            <a:lvl1pPr defTabSz="1896340">
              <a:lnSpc>
                <a:spcPct val="110000"/>
              </a:lnSpc>
              <a:spcBef>
                <a:spcPts val="1000"/>
              </a:spcBef>
              <a:tabLst>
                <a:tab pos="2286000" algn="l"/>
                <a:tab pos="3644900" algn="l"/>
                <a:tab pos="5029200" algn="l"/>
                <a:tab pos="6388100" algn="l"/>
              </a:tabLst>
              <a:defRPr sz="4800">
                <a:solidFill>
                  <a:srgbClr val="FFFFFF"/>
                </a:solidFill>
                <a:latin typeface="Open Sans Semibold"/>
                <a:ea typeface="Open Sans Semibold"/>
                <a:cs typeface="Open Sans Semibold"/>
                <a:sym typeface="Open Sans Semibold"/>
              </a:defRPr>
            </a:lvl1pPr>
          </a:lstStyle>
          <a:p>
            <a:pPr lvl="0" algn="just">
              <a:defRPr sz="6400">
                <a:solidFill>
                  <a:srgbClr val="FFFFFF"/>
                </a:solidFill>
                <a:latin typeface="Open Sans Semibold"/>
                <a:ea typeface="Open Sans Semibold"/>
                <a:cs typeface="Open Sans Semibold"/>
                <a:sym typeface="Open Sans Semibold"/>
              </a:defRPr>
            </a:pPr>
            <a:r>
              <a:rPr lang="hi-IN" sz="5400" dirty="0">
                <a:solidFill>
                  <a:srgbClr val="000000"/>
                </a:solidFill>
                <a:latin typeface="Open Sans" panose="020B0606030504020204" pitchFamily="34" charset="0"/>
                <a:ea typeface="Open Sans" panose="020B0606030504020204" pitchFamily="34" charset="0"/>
                <a:cs typeface="Open Sans" panose="020B0606030504020204" pitchFamily="34" charset="0"/>
              </a:rPr>
              <a:t>एक आपदा, दुर्घटना, विपत्ति, या किसी क्षेत्र में गंभीर घटना, जो प्राकृतिक या मानव-निर्मित कारणों (जिसमें दुर्घटनावश या लापरवाही से होने वाले) के कारण उत्पन्न होती है, जिसके परिणामस्वरूप जीवन का बड़ा नुकसान या मानव दुख, संपत्ति को क्षति, या पर्यावरण का अवनयन होता है, और यह ऐसी प्रकृति या मात्रा की होती है कि प्रभावित समुदाय की समर्पण क्षमता से परे होती है।</a:t>
            </a:r>
            <a:endParaRPr kumimoji="0" lang="en-US" sz="5400" b="0" i="0" u="none" strike="noStrike" kern="0" cap="none" spc="0" normalizeH="0" baseline="0" noProof="0" dirty="0">
              <a:ln>
                <a:noFill/>
              </a:ln>
              <a:solidFill>
                <a:srgbClr val="000000"/>
              </a:solidFill>
              <a:effectLst/>
              <a:uLnTx/>
              <a:uFillTx/>
              <a:latin typeface="Open Sans" panose="020B0606030504020204" pitchFamily="34" charset="0"/>
              <a:ea typeface="Open Sans" panose="020B0606030504020204" pitchFamily="34" charset="0"/>
              <a:cs typeface="Open Sans" panose="020B0606030504020204" pitchFamily="34" charset="0"/>
              <a:sym typeface="Open Sans Semibold"/>
            </a:endParaRPr>
          </a:p>
        </p:txBody>
      </p:sp>
      <p:sp>
        <p:nvSpPr>
          <p:cNvPr id="116" name="Slide Number">
            <a:extLst>
              <a:ext uri="{FF2B5EF4-FFF2-40B4-BE49-F238E27FC236}">
                <a16:creationId xmlns:a16="http://schemas.microsoft.com/office/drawing/2014/main" id="{70F1E648-C9F5-DC54-4629-F5836269D898}"/>
              </a:ext>
            </a:extLst>
          </p:cNvPr>
          <p:cNvSpPr txBox="1">
            <a:spLocks noGrp="1"/>
          </p:cNvSpPr>
          <p:nvPr>
            <p:ph type="sldNum" sz="quarter" idx="2"/>
          </p:nvPr>
        </p:nvSpPr>
        <p:spPr>
          <a:xfrm>
            <a:off x="22920941" y="12813338"/>
            <a:ext cx="720196" cy="699462"/>
          </a:xfrm>
          <a:prstGeom prst="rect">
            <a:avLst/>
          </a:prstGeom>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a:lstStyle/>
          <a:p>
            <a:pPr marL="0" marR="0" lvl="0" indent="0" algn="ctr" defTabSz="1662545" rtl="0" eaLnBrk="1" fontAlgn="auto" latinLnBrk="0" hangingPunct="0">
              <a:lnSpc>
                <a:spcPct val="100000"/>
              </a:lnSpc>
              <a:spcBef>
                <a:spcPts val="600"/>
              </a:spcBef>
              <a:spcAft>
                <a:spcPts val="0"/>
              </a:spcAft>
              <a:buClrTx/>
              <a:buSzTx/>
              <a:buFontTx/>
              <a:buNone/>
              <a:tabLst/>
              <a:defRPr/>
            </a:pPr>
            <a:fld id="{86CB4B4D-7CA3-9044-876B-883B54F8677D}" type="slidenum">
              <a:rPr kumimoji="0" sz="3000" b="1" i="0" u="none" strike="noStrike" kern="0" cap="none" spc="0" normalizeH="0" baseline="0" noProof="0">
                <a:ln>
                  <a:noFill/>
                </a:ln>
                <a:solidFill>
                  <a:srgbClr val="E46C0A"/>
                </a:solidFill>
                <a:effectLst/>
                <a:uLnTx/>
                <a:uFillTx/>
                <a:latin typeface="Open Sans"/>
                <a:ea typeface="Open Sans"/>
                <a:cs typeface="Open Sans"/>
                <a:sym typeface="Open Sans"/>
              </a:rPr>
              <a:pPr marL="0" marR="0" lvl="0" indent="0" algn="ctr" defTabSz="1662545" rtl="0" eaLnBrk="1" fontAlgn="auto" latinLnBrk="0" hangingPunct="0">
                <a:lnSpc>
                  <a:spcPct val="100000"/>
                </a:lnSpc>
                <a:spcBef>
                  <a:spcPts val="600"/>
                </a:spcBef>
                <a:spcAft>
                  <a:spcPts val="0"/>
                </a:spcAft>
                <a:buClrTx/>
                <a:buSzTx/>
                <a:buFontTx/>
                <a:buNone/>
                <a:tabLst/>
                <a:defRPr/>
              </a:pPr>
              <a:t>4</a:t>
            </a:fld>
            <a:endParaRPr kumimoji="0" sz="3000" b="1" i="0" u="none" strike="noStrike" kern="0" cap="none" spc="0" normalizeH="0" baseline="0" noProof="0" dirty="0">
              <a:ln>
                <a:noFill/>
              </a:ln>
              <a:solidFill>
                <a:srgbClr val="E46C0A"/>
              </a:solidFill>
              <a:effectLst/>
              <a:uLnTx/>
              <a:uFillTx/>
              <a:latin typeface="Open Sans"/>
              <a:ea typeface="Open Sans"/>
              <a:cs typeface="Open Sans"/>
              <a:sym typeface="Open Sans"/>
            </a:endParaRPr>
          </a:p>
        </p:txBody>
      </p:sp>
      <p:pic>
        <p:nvPicPr>
          <p:cNvPr id="6" name="Picture 5" descr="A logo with text on it&#10;&#10;AI-generated content may be incorrect.">
            <a:extLst>
              <a:ext uri="{FF2B5EF4-FFF2-40B4-BE49-F238E27FC236}">
                <a16:creationId xmlns:a16="http://schemas.microsoft.com/office/drawing/2014/main" id="{7A62D51F-0070-32B7-17F2-4DE1BDA8DA20}"/>
              </a:ext>
            </a:extLst>
          </p:cNvPr>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200721" y="50560"/>
            <a:ext cx="3258094" cy="2137626"/>
          </a:xfrm>
          <a:prstGeom prst="rect">
            <a:avLst/>
          </a:prstGeom>
        </p:spPr>
      </p:pic>
      <p:sp>
        <p:nvSpPr>
          <p:cNvPr id="9" name="Course Purpose">
            <a:extLst>
              <a:ext uri="{FF2B5EF4-FFF2-40B4-BE49-F238E27FC236}">
                <a16:creationId xmlns:a16="http://schemas.microsoft.com/office/drawing/2014/main" id="{98DC9E3E-3E67-7826-9923-F31A182057AC}"/>
              </a:ext>
            </a:extLst>
          </p:cNvPr>
          <p:cNvSpPr txBox="1"/>
          <p:nvPr/>
        </p:nvSpPr>
        <p:spPr>
          <a:xfrm>
            <a:off x="742863" y="2812493"/>
            <a:ext cx="7113118" cy="1266091"/>
          </a:xfrm>
          <a:prstGeom prst="rect">
            <a:avLst/>
          </a:prstGeom>
          <a:ln w="12700">
            <a:miter lim="400000"/>
          </a:ln>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lIns="78283" tIns="78283" rIns="78283" bIns="78283">
            <a:spAutoFit/>
          </a:bodyPr>
          <a:lstStyle>
            <a:lvl1pPr defTabSz="1896340">
              <a:lnSpc>
                <a:spcPct val="80000"/>
              </a:lnSpc>
              <a:defRPr sz="7200" b="1" cap="all">
                <a:solidFill>
                  <a:srgbClr val="C00000"/>
                </a:solidFill>
                <a:latin typeface="Open Sans"/>
                <a:ea typeface="Open Sans"/>
                <a:cs typeface="Open Sans"/>
                <a:sym typeface="Open Sans"/>
              </a:defRPr>
            </a:lvl1pPr>
          </a:lstStyle>
          <a:p>
            <a:pPr lvl="0">
              <a:lnSpc>
                <a:spcPct val="100000"/>
              </a:lnSpc>
            </a:pPr>
            <a:r>
              <a:rPr lang="hi-IN" dirty="0"/>
              <a:t>आपदा</a:t>
            </a:r>
            <a:endParaRPr kumimoji="0" lang="en-US" sz="7200" b="1" i="0" u="none" strike="noStrike" kern="0" cap="all" spc="0" normalizeH="0" baseline="0" noProof="0" dirty="0">
              <a:ln>
                <a:noFill/>
              </a:ln>
              <a:solidFill>
                <a:srgbClr val="C00000"/>
              </a:solidFill>
              <a:effectLst/>
              <a:uLnTx/>
              <a:uFillTx/>
              <a:latin typeface="Open Sans"/>
              <a:ea typeface="Open Sans"/>
              <a:cs typeface="Open Sans"/>
              <a:sym typeface="Open Sans"/>
            </a:endParaRPr>
          </a:p>
        </p:txBody>
      </p:sp>
      <p:sp>
        <p:nvSpPr>
          <p:cNvPr id="4" name="Gunshot wounds">
            <a:extLst>
              <a:ext uri="{FF2B5EF4-FFF2-40B4-BE49-F238E27FC236}">
                <a16:creationId xmlns:a16="http://schemas.microsoft.com/office/drawing/2014/main" id="{BC190698-BAAE-6D52-2179-3D4BAA1DB2AB}"/>
              </a:ext>
            </a:extLst>
          </p:cNvPr>
          <p:cNvSpPr txBox="1"/>
          <p:nvPr/>
        </p:nvSpPr>
        <p:spPr>
          <a:xfrm>
            <a:off x="744146" y="4419941"/>
            <a:ext cx="5429337" cy="1354217"/>
          </a:xfrm>
          <a:prstGeom prst="rect">
            <a:avLst/>
          </a:prstGeom>
          <a:ln w="12700">
            <a:miter lim="400000"/>
          </a:ln>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wrap="square" lIns="0" tIns="0" rIns="0" bIns="0">
            <a:spAutoFit/>
          </a:bodyPr>
          <a:lstStyle>
            <a:lvl1pPr algn="ctr" defTabSz="1896340">
              <a:tabLst>
                <a:tab pos="2286000" algn="l"/>
                <a:tab pos="3644900" algn="l"/>
                <a:tab pos="5029200" algn="l"/>
                <a:tab pos="6388100" algn="l"/>
              </a:tabLst>
              <a:defRPr sz="5400">
                <a:solidFill>
                  <a:srgbClr val="333840"/>
                </a:solidFill>
                <a:latin typeface="Open Sans Semibold"/>
                <a:ea typeface="Open Sans Semibold"/>
                <a:cs typeface="Open Sans Semibold"/>
                <a:sym typeface="Open Sans Semibold"/>
              </a:defRPr>
            </a:lvl1pPr>
          </a:lstStyle>
          <a:p>
            <a:pPr algn="l"/>
            <a:r>
              <a:rPr lang="hi-IN" sz="4400" dirty="0">
                <a:solidFill>
                  <a:srgbClr val="FF0000"/>
                </a:solidFill>
                <a:latin typeface="Open Sans" panose="020B0606030504020204" pitchFamily="34" charset="0"/>
                <a:ea typeface="Open Sans" panose="020B0606030504020204" pitchFamily="34" charset="0"/>
                <a:cs typeface="Open Sans" panose="020B0606030504020204" pitchFamily="34" charset="0"/>
              </a:rPr>
              <a:t>आपदा प्रबंधन अधिनियम, 2005</a:t>
            </a:r>
            <a:endParaRPr lang="en-US" sz="4400" dirty="0">
              <a:solidFill>
                <a:srgbClr val="FF0000"/>
              </a:solidFill>
              <a:latin typeface="Open Sans" panose="020B0606030504020204" pitchFamily="34" charset="0"/>
              <a:ea typeface="Open Sans" panose="020B0606030504020204" pitchFamily="34" charset="0"/>
              <a:cs typeface="Open Sans" panose="020B0606030504020204" pitchFamily="34" charset="0"/>
            </a:endParaRPr>
          </a:p>
        </p:txBody>
      </p:sp>
      <p:pic>
        <p:nvPicPr>
          <p:cNvPr id="2" name="Picture 1">
            <a:extLst>
              <a:ext uri="{FF2B5EF4-FFF2-40B4-BE49-F238E27FC236}">
                <a16:creationId xmlns:a16="http://schemas.microsoft.com/office/drawing/2014/main" id="{816E4E48-BF35-B1AC-CA7C-D4F87523673F}"/>
              </a:ext>
            </a:extLst>
          </p:cNvPr>
          <p:cNvPicPr>
            <a:picLocks noChangeAspect="1"/>
          </p:cNvPicPr>
          <p:nvPr/>
        </p:nvPicPr>
        <p:blipFill>
          <a:blip r:embed="rId3"/>
          <a:stretch>
            <a:fillRect/>
          </a:stretch>
        </p:blipFill>
        <p:spPr>
          <a:xfrm>
            <a:off x="22116065" y="97841"/>
            <a:ext cx="1996496" cy="2280425"/>
          </a:xfrm>
          <a:prstGeom prst="rect">
            <a:avLst/>
          </a:prstGeom>
        </p:spPr>
      </p:pic>
    </p:spTree>
    <p:extLst>
      <p:ext uri="{BB962C8B-B14F-4D97-AF65-F5344CB8AC3E}">
        <p14:creationId xmlns:p14="http://schemas.microsoft.com/office/powerpoint/2010/main" val="1592747336"/>
      </p:ext>
    </p:extLst>
  </p:cSld>
  <p:clrMapOvr>
    <a:masterClrMapping/>
  </p:clrMapOvr>
  <p:transition spd="med"/>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A0B2833C-C3BF-2288-59F1-C56C8BBA44E3}"/>
            </a:ext>
          </a:extLst>
        </p:cNvPr>
        <p:cNvGrpSpPr/>
        <p:nvPr/>
      </p:nvGrpSpPr>
      <p:grpSpPr>
        <a:xfrm>
          <a:off x="0" y="0"/>
          <a:ext cx="0" cy="0"/>
          <a:chOff x="0" y="0"/>
          <a:chExt cx="0" cy="0"/>
        </a:xfrm>
      </p:grpSpPr>
      <p:sp>
        <p:nvSpPr>
          <p:cNvPr id="10" name="To provide the participant the knowledge and skills needed to render aid on-site to sick or injured persons, stabilize their condition and prepare them for transport to a medical facility.">
            <a:extLst>
              <a:ext uri="{FF2B5EF4-FFF2-40B4-BE49-F238E27FC236}">
                <a16:creationId xmlns:a16="http://schemas.microsoft.com/office/drawing/2014/main" id="{B128AA48-8E5E-9C94-0D7B-4432B16A49C1}"/>
              </a:ext>
            </a:extLst>
          </p:cNvPr>
          <p:cNvSpPr txBox="1"/>
          <p:nvPr/>
        </p:nvSpPr>
        <p:spPr>
          <a:xfrm>
            <a:off x="8258330" y="5097050"/>
            <a:ext cx="15382807" cy="6167394"/>
          </a:xfrm>
          <a:prstGeom prst="rect">
            <a:avLst/>
          </a:prstGeom>
          <a:solidFill>
            <a:schemeClr val="accent6">
              <a:lumMod val="20000"/>
              <a:lumOff val="80000"/>
            </a:schemeClr>
          </a:solidFill>
          <a:ln w="12700">
            <a:miter lim="400000"/>
          </a:ln>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wrap="square" lIns="50800" tIns="50800" rIns="50800" bIns="50800">
            <a:spAutoFit/>
          </a:bodyPr>
          <a:lstStyle>
            <a:lvl1pPr defTabSz="1896340">
              <a:lnSpc>
                <a:spcPct val="110000"/>
              </a:lnSpc>
              <a:spcBef>
                <a:spcPts val="1000"/>
              </a:spcBef>
              <a:tabLst>
                <a:tab pos="2286000" algn="l"/>
                <a:tab pos="3644900" algn="l"/>
                <a:tab pos="5029200" algn="l"/>
                <a:tab pos="6388100" algn="l"/>
              </a:tabLst>
              <a:defRPr sz="4800">
                <a:solidFill>
                  <a:srgbClr val="FFFFFF"/>
                </a:solidFill>
                <a:latin typeface="Open Sans Semibold"/>
                <a:ea typeface="Open Sans Semibold"/>
                <a:cs typeface="Open Sans Semibold"/>
                <a:sym typeface="Open Sans Semibold"/>
              </a:defRPr>
            </a:lvl1pPr>
          </a:lstStyle>
          <a:p>
            <a:pPr lvl="0">
              <a:defRPr sz="6400">
                <a:solidFill>
                  <a:srgbClr val="FFFFFF"/>
                </a:solidFill>
                <a:latin typeface="Open Sans Semibold"/>
                <a:ea typeface="Open Sans Semibold"/>
                <a:cs typeface="Open Sans Semibold"/>
                <a:sym typeface="Open Sans Semibold"/>
              </a:defRPr>
            </a:pPr>
            <a:r>
              <a:rPr lang="hi-IN" sz="6000" dirty="0">
                <a:solidFill>
                  <a:srgbClr val="000000"/>
                </a:solidFill>
                <a:latin typeface="Open Sans" panose="020B0606030504020204" pitchFamily="34" charset="0"/>
                <a:ea typeface="Open Sans" panose="020B0606030504020204" pitchFamily="34" charset="0"/>
                <a:cs typeface="Open Sans" panose="020B0606030504020204" pitchFamily="34" charset="0"/>
              </a:rPr>
              <a:t>भारत का आपदा प्रोफ़ाइल विविध और जटिल है, जो इसकी अनोखी भू-जलवायु स्थितियों और उच्च जनसंख्या घनत्व द्वारा आकारित होती है। देश प्राकृतिक खतरों की एक विस्तृत श्रृंखला के प्रति अत्यधिक संवेदनशील है, जिन्हें सामाजिक-आर्थिक कारकों और जलवायु परिवर्तन द्वारा बढ़ाया जाता है।</a:t>
            </a:r>
            <a:endParaRPr kumimoji="0" lang="en-US" sz="6000" b="0" i="0" u="none" strike="noStrike" kern="0" cap="none" spc="0" normalizeH="0" baseline="0" noProof="0" dirty="0">
              <a:ln>
                <a:noFill/>
              </a:ln>
              <a:solidFill>
                <a:srgbClr val="000000"/>
              </a:solidFill>
              <a:effectLst/>
              <a:uLnTx/>
              <a:uFillTx/>
              <a:latin typeface="Open Sans" panose="020B0606030504020204" pitchFamily="34" charset="0"/>
              <a:ea typeface="Open Sans" panose="020B0606030504020204" pitchFamily="34" charset="0"/>
              <a:cs typeface="Open Sans" panose="020B0606030504020204" pitchFamily="34" charset="0"/>
              <a:sym typeface="Open Sans Semibold"/>
            </a:endParaRPr>
          </a:p>
        </p:txBody>
      </p:sp>
      <p:sp>
        <p:nvSpPr>
          <p:cNvPr id="116" name="Slide Number">
            <a:extLst>
              <a:ext uri="{FF2B5EF4-FFF2-40B4-BE49-F238E27FC236}">
                <a16:creationId xmlns:a16="http://schemas.microsoft.com/office/drawing/2014/main" id="{277A2D7D-9757-CE95-1A17-AF950562D33D}"/>
              </a:ext>
            </a:extLst>
          </p:cNvPr>
          <p:cNvSpPr txBox="1">
            <a:spLocks noGrp="1"/>
          </p:cNvSpPr>
          <p:nvPr>
            <p:ph type="sldNum" sz="quarter" idx="2"/>
          </p:nvPr>
        </p:nvSpPr>
        <p:spPr>
          <a:xfrm>
            <a:off x="22920941" y="12813338"/>
            <a:ext cx="720196" cy="699462"/>
          </a:xfrm>
          <a:prstGeom prst="rect">
            <a:avLst/>
          </a:prstGeom>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a:lstStyle/>
          <a:p>
            <a:pPr marL="0" marR="0" lvl="0" indent="0" algn="ctr" defTabSz="1662545" rtl="0" eaLnBrk="1" fontAlgn="auto" latinLnBrk="0" hangingPunct="0">
              <a:lnSpc>
                <a:spcPct val="100000"/>
              </a:lnSpc>
              <a:spcBef>
                <a:spcPts val="600"/>
              </a:spcBef>
              <a:spcAft>
                <a:spcPts val="0"/>
              </a:spcAft>
              <a:buClrTx/>
              <a:buSzTx/>
              <a:buFontTx/>
              <a:buNone/>
              <a:tabLst/>
              <a:defRPr/>
            </a:pPr>
            <a:fld id="{86CB4B4D-7CA3-9044-876B-883B54F8677D}" type="slidenum">
              <a:rPr kumimoji="0" sz="3000" b="1" i="0" u="none" strike="noStrike" kern="0" cap="none" spc="0" normalizeH="0" baseline="0" noProof="0">
                <a:ln>
                  <a:noFill/>
                </a:ln>
                <a:solidFill>
                  <a:srgbClr val="E46C0A"/>
                </a:solidFill>
                <a:effectLst/>
                <a:uLnTx/>
                <a:uFillTx/>
                <a:latin typeface="Open Sans"/>
                <a:ea typeface="Open Sans"/>
                <a:cs typeface="Open Sans"/>
                <a:sym typeface="Open Sans"/>
              </a:rPr>
              <a:pPr marL="0" marR="0" lvl="0" indent="0" algn="ctr" defTabSz="1662545" rtl="0" eaLnBrk="1" fontAlgn="auto" latinLnBrk="0" hangingPunct="0">
                <a:lnSpc>
                  <a:spcPct val="100000"/>
                </a:lnSpc>
                <a:spcBef>
                  <a:spcPts val="600"/>
                </a:spcBef>
                <a:spcAft>
                  <a:spcPts val="0"/>
                </a:spcAft>
                <a:buClrTx/>
                <a:buSzTx/>
                <a:buFontTx/>
                <a:buNone/>
                <a:tabLst/>
                <a:defRPr/>
              </a:pPr>
              <a:t>5</a:t>
            </a:fld>
            <a:endParaRPr kumimoji="0" sz="3000" b="1" i="0" u="none" strike="noStrike" kern="0" cap="none" spc="0" normalizeH="0" baseline="0" noProof="0" dirty="0">
              <a:ln>
                <a:noFill/>
              </a:ln>
              <a:solidFill>
                <a:srgbClr val="E46C0A"/>
              </a:solidFill>
              <a:effectLst/>
              <a:uLnTx/>
              <a:uFillTx/>
              <a:latin typeface="Open Sans"/>
              <a:ea typeface="Open Sans"/>
              <a:cs typeface="Open Sans"/>
              <a:sym typeface="Open Sans"/>
            </a:endParaRPr>
          </a:p>
        </p:txBody>
      </p:sp>
      <p:pic>
        <p:nvPicPr>
          <p:cNvPr id="6" name="Picture 5" descr="A logo with text on it&#10;&#10;AI-generated content may be incorrect.">
            <a:extLst>
              <a:ext uri="{FF2B5EF4-FFF2-40B4-BE49-F238E27FC236}">
                <a16:creationId xmlns:a16="http://schemas.microsoft.com/office/drawing/2014/main" id="{FE43D4F5-B224-2C9C-F4E7-61AC233CAB37}"/>
              </a:ext>
            </a:extLst>
          </p:cNvPr>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200721" y="50560"/>
            <a:ext cx="3258094" cy="2137626"/>
          </a:xfrm>
          <a:prstGeom prst="rect">
            <a:avLst/>
          </a:prstGeom>
        </p:spPr>
      </p:pic>
      <p:sp>
        <p:nvSpPr>
          <p:cNvPr id="9" name="Course Purpose">
            <a:extLst>
              <a:ext uri="{FF2B5EF4-FFF2-40B4-BE49-F238E27FC236}">
                <a16:creationId xmlns:a16="http://schemas.microsoft.com/office/drawing/2014/main" id="{466BD3CA-804C-99D5-1E58-E4306FF9F06C}"/>
              </a:ext>
            </a:extLst>
          </p:cNvPr>
          <p:cNvSpPr txBox="1"/>
          <p:nvPr/>
        </p:nvSpPr>
        <p:spPr>
          <a:xfrm>
            <a:off x="742863" y="2812493"/>
            <a:ext cx="7113118" cy="2374086"/>
          </a:xfrm>
          <a:prstGeom prst="rect">
            <a:avLst/>
          </a:prstGeom>
          <a:ln w="12700">
            <a:miter lim="400000"/>
          </a:ln>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lIns="78283" tIns="78283" rIns="78283" bIns="78283">
            <a:spAutoFit/>
          </a:bodyPr>
          <a:lstStyle>
            <a:lvl1pPr defTabSz="1896340">
              <a:lnSpc>
                <a:spcPct val="80000"/>
              </a:lnSpc>
              <a:defRPr sz="7200" b="1" cap="all">
                <a:solidFill>
                  <a:srgbClr val="C00000"/>
                </a:solidFill>
                <a:latin typeface="Open Sans"/>
                <a:ea typeface="Open Sans"/>
                <a:cs typeface="Open Sans"/>
                <a:sym typeface="Open Sans"/>
              </a:defRPr>
            </a:lvl1pPr>
          </a:lstStyle>
          <a:p>
            <a:pPr lvl="0">
              <a:lnSpc>
                <a:spcPct val="100000"/>
              </a:lnSpc>
            </a:pPr>
            <a:r>
              <a:rPr lang="hi-IN" dirty="0"/>
              <a:t>भारत का आपदा प्रोफ़ाइल</a:t>
            </a:r>
            <a:endParaRPr kumimoji="0" lang="en-US" sz="7200" b="1" i="0" u="none" strike="noStrike" kern="0" cap="all" spc="0" normalizeH="0" baseline="0" noProof="0" dirty="0">
              <a:ln>
                <a:noFill/>
              </a:ln>
              <a:solidFill>
                <a:srgbClr val="C00000"/>
              </a:solidFill>
              <a:effectLst/>
              <a:uLnTx/>
              <a:uFillTx/>
              <a:latin typeface="Open Sans"/>
              <a:ea typeface="Open Sans"/>
              <a:cs typeface="Open Sans"/>
              <a:sym typeface="Open Sans"/>
            </a:endParaRPr>
          </a:p>
        </p:txBody>
      </p:sp>
      <p:pic>
        <p:nvPicPr>
          <p:cNvPr id="2" name="Picture 1">
            <a:extLst>
              <a:ext uri="{FF2B5EF4-FFF2-40B4-BE49-F238E27FC236}">
                <a16:creationId xmlns:a16="http://schemas.microsoft.com/office/drawing/2014/main" id="{4BC6CC75-8B24-19C0-77AF-30745C84022F}"/>
              </a:ext>
            </a:extLst>
          </p:cNvPr>
          <p:cNvPicPr>
            <a:picLocks noChangeAspect="1"/>
          </p:cNvPicPr>
          <p:nvPr/>
        </p:nvPicPr>
        <p:blipFill>
          <a:blip r:embed="rId3"/>
          <a:stretch>
            <a:fillRect/>
          </a:stretch>
        </p:blipFill>
        <p:spPr>
          <a:xfrm>
            <a:off x="22116065" y="97841"/>
            <a:ext cx="1996496" cy="2280425"/>
          </a:xfrm>
          <a:prstGeom prst="rect">
            <a:avLst/>
          </a:prstGeom>
        </p:spPr>
      </p:pic>
    </p:spTree>
    <p:extLst>
      <p:ext uri="{BB962C8B-B14F-4D97-AF65-F5344CB8AC3E}">
        <p14:creationId xmlns:p14="http://schemas.microsoft.com/office/powerpoint/2010/main" val="1585021644"/>
      </p:ext>
    </p:extLst>
  </p:cSld>
  <p:clrMapOvr>
    <a:masterClrMapping/>
  </p:clrMapOvr>
  <p:transition spd="med"/>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7C23F80-FD2F-56BE-CAB6-8F647B8D91C6}"/>
            </a:ext>
          </a:extLst>
        </p:cNvPr>
        <p:cNvGrpSpPr/>
        <p:nvPr/>
      </p:nvGrpSpPr>
      <p:grpSpPr>
        <a:xfrm>
          <a:off x="0" y="0"/>
          <a:ext cx="0" cy="0"/>
          <a:chOff x="0" y="0"/>
          <a:chExt cx="0" cy="0"/>
        </a:xfrm>
      </p:grpSpPr>
      <p:sp>
        <p:nvSpPr>
          <p:cNvPr id="115" name="Rectangle">
            <a:extLst>
              <a:ext uri="{FF2B5EF4-FFF2-40B4-BE49-F238E27FC236}">
                <a16:creationId xmlns:a16="http://schemas.microsoft.com/office/drawing/2014/main" id="{436DC36F-D2A0-87B2-6D29-D881F2C7876E}"/>
              </a:ext>
            </a:extLst>
          </p:cNvPr>
          <p:cNvSpPr/>
          <p:nvPr/>
        </p:nvSpPr>
        <p:spPr>
          <a:xfrm>
            <a:off x="21539200" y="13512800"/>
            <a:ext cx="1879600" cy="203200"/>
          </a:xfrm>
          <a:prstGeom prst="rect">
            <a:avLst/>
          </a:prstGeom>
          <a:solidFill>
            <a:srgbClr val="F7903B"/>
          </a:solidFill>
          <a:ln w="12700">
            <a:miter lim="400000"/>
          </a:ln>
        </p:spPr>
        <p:txBody>
          <a:bodyPr lIns="78283" tIns="78283" rIns="78283" bIns="78283"/>
          <a:lstStyle/>
          <a:p>
            <a:endParaRPr/>
          </a:p>
        </p:txBody>
      </p:sp>
      <p:sp>
        <p:nvSpPr>
          <p:cNvPr id="116" name="Slide Number">
            <a:extLst>
              <a:ext uri="{FF2B5EF4-FFF2-40B4-BE49-F238E27FC236}">
                <a16:creationId xmlns:a16="http://schemas.microsoft.com/office/drawing/2014/main" id="{9D024727-7D45-63B7-1E61-802224D99153}"/>
              </a:ext>
            </a:extLst>
          </p:cNvPr>
          <p:cNvSpPr txBox="1">
            <a:spLocks noGrp="1"/>
          </p:cNvSpPr>
          <p:nvPr>
            <p:ph type="sldNum" sz="quarter" idx="2"/>
          </p:nvPr>
        </p:nvSpPr>
        <p:spPr>
          <a:xfrm>
            <a:off x="22920941" y="12813338"/>
            <a:ext cx="720196" cy="699462"/>
          </a:xfrm>
          <a:prstGeom prst="rect">
            <a:avLst/>
          </a:prstGeom>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a:lstStyle/>
          <a:p>
            <a:fld id="{86CB4B4D-7CA3-9044-876B-883B54F8677D}" type="slidenum">
              <a:rPr/>
              <a:pPr/>
              <a:t>6</a:t>
            </a:fld>
            <a:endParaRPr dirty="0"/>
          </a:p>
        </p:txBody>
      </p:sp>
      <p:pic>
        <p:nvPicPr>
          <p:cNvPr id="6" name="Picture 5" descr="A logo with text on it&#10;&#10;AI-generated content may be incorrect.">
            <a:extLst>
              <a:ext uri="{FF2B5EF4-FFF2-40B4-BE49-F238E27FC236}">
                <a16:creationId xmlns:a16="http://schemas.microsoft.com/office/drawing/2014/main" id="{D4B52E8C-976D-00AA-29FC-150ECD0D353A}"/>
              </a:ext>
            </a:extLst>
          </p:cNvPr>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200721" y="50560"/>
            <a:ext cx="3258094" cy="2137626"/>
          </a:xfrm>
          <a:prstGeom prst="rect">
            <a:avLst/>
          </a:prstGeom>
        </p:spPr>
      </p:pic>
      <p:sp>
        <p:nvSpPr>
          <p:cNvPr id="9" name="Course Purpose">
            <a:extLst>
              <a:ext uri="{FF2B5EF4-FFF2-40B4-BE49-F238E27FC236}">
                <a16:creationId xmlns:a16="http://schemas.microsoft.com/office/drawing/2014/main" id="{EB9C91B6-89E8-FDC8-0F5E-933BB4017996}"/>
              </a:ext>
            </a:extLst>
          </p:cNvPr>
          <p:cNvSpPr txBox="1"/>
          <p:nvPr/>
        </p:nvSpPr>
        <p:spPr>
          <a:xfrm>
            <a:off x="742863" y="2812493"/>
            <a:ext cx="7113118" cy="2374086"/>
          </a:xfrm>
          <a:prstGeom prst="rect">
            <a:avLst/>
          </a:prstGeom>
          <a:ln w="12700">
            <a:miter lim="400000"/>
          </a:ln>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lIns="78283" tIns="78283" rIns="78283" bIns="78283">
            <a:spAutoFit/>
          </a:bodyPr>
          <a:lstStyle>
            <a:lvl1pPr defTabSz="1896340">
              <a:lnSpc>
                <a:spcPct val="80000"/>
              </a:lnSpc>
              <a:defRPr sz="7200" b="1" cap="all">
                <a:solidFill>
                  <a:srgbClr val="C00000"/>
                </a:solidFill>
                <a:latin typeface="Open Sans"/>
                <a:ea typeface="Open Sans"/>
                <a:cs typeface="Open Sans"/>
                <a:sym typeface="Open Sans"/>
              </a:defRPr>
            </a:lvl1pPr>
          </a:lstStyle>
          <a:p>
            <a:pPr lvl="0">
              <a:lnSpc>
                <a:spcPct val="100000"/>
              </a:lnSpc>
            </a:pPr>
            <a:r>
              <a:rPr lang="hi-IN" dirty="0"/>
              <a:t>भारत का आपदा प्रोफ़ाइल</a:t>
            </a:r>
            <a:endParaRPr lang="en-US" sz="9600" dirty="0"/>
          </a:p>
        </p:txBody>
      </p:sp>
      <p:sp>
        <p:nvSpPr>
          <p:cNvPr id="2" name="Gunshot wounds">
            <a:extLst>
              <a:ext uri="{FF2B5EF4-FFF2-40B4-BE49-F238E27FC236}">
                <a16:creationId xmlns:a16="http://schemas.microsoft.com/office/drawing/2014/main" id="{69880F66-90DC-008D-E4AC-961F75677A35}"/>
              </a:ext>
            </a:extLst>
          </p:cNvPr>
          <p:cNvSpPr txBox="1"/>
          <p:nvPr/>
        </p:nvSpPr>
        <p:spPr>
          <a:xfrm>
            <a:off x="742863" y="6581001"/>
            <a:ext cx="5429337" cy="677108"/>
          </a:xfrm>
          <a:prstGeom prst="rect">
            <a:avLst/>
          </a:prstGeom>
          <a:ln w="12700">
            <a:miter lim="400000"/>
          </a:ln>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wrap="square" lIns="0" tIns="0" rIns="0" bIns="0">
            <a:spAutoFit/>
          </a:bodyPr>
          <a:lstStyle>
            <a:lvl1pPr algn="ctr" defTabSz="1896340">
              <a:tabLst>
                <a:tab pos="2286000" algn="l"/>
                <a:tab pos="3644900" algn="l"/>
                <a:tab pos="5029200" algn="l"/>
                <a:tab pos="6388100" algn="l"/>
              </a:tabLst>
              <a:defRPr sz="5400">
                <a:solidFill>
                  <a:srgbClr val="333840"/>
                </a:solidFill>
                <a:latin typeface="Open Sans Semibold"/>
                <a:ea typeface="Open Sans Semibold"/>
                <a:cs typeface="Open Sans Semibold"/>
                <a:sym typeface="Open Sans Semibold"/>
              </a:defRPr>
            </a:lvl1pPr>
          </a:lstStyle>
          <a:p>
            <a:pPr algn="l"/>
            <a:r>
              <a:rPr lang="hi-IN" sz="4400" dirty="0">
                <a:solidFill>
                  <a:srgbClr val="FF0000"/>
                </a:solidFill>
                <a:latin typeface="Open Sans" panose="020B0606030504020204" pitchFamily="34" charset="0"/>
                <a:ea typeface="Open Sans" panose="020B0606030504020204" pitchFamily="34" charset="0"/>
                <a:cs typeface="Open Sans" panose="020B0606030504020204" pitchFamily="34" charset="0"/>
              </a:rPr>
              <a:t>बाढ़ और नदी कटाव</a:t>
            </a:r>
            <a:endParaRPr lang="en-US" sz="4400" dirty="0">
              <a:solidFill>
                <a:srgbClr val="FF0000"/>
              </a:solidFill>
              <a:latin typeface="Open Sans" panose="020B0606030504020204" pitchFamily="34" charset="0"/>
              <a:ea typeface="Open Sans" panose="020B0606030504020204" pitchFamily="34" charset="0"/>
              <a:cs typeface="Open Sans" panose="020B0606030504020204" pitchFamily="34" charset="0"/>
            </a:endParaRPr>
          </a:p>
        </p:txBody>
      </p:sp>
      <p:pic>
        <p:nvPicPr>
          <p:cNvPr id="3" name="Picture 8" descr="Flood Prone States of India">
            <a:extLst>
              <a:ext uri="{FF2B5EF4-FFF2-40B4-BE49-F238E27FC236}">
                <a16:creationId xmlns:a16="http://schemas.microsoft.com/office/drawing/2014/main" id="{47D2F1D1-18AD-0615-EADD-8FE60B9AE735}"/>
              </a:ext>
            </a:extLst>
          </p:cNvPr>
          <p:cNvPicPr>
            <a:picLocks noChangeAspect="1" noChangeArrowheads="1"/>
          </p:cNvPicPr>
          <p:nvPr/>
        </p:nvPicPr>
        <p:blipFill>
          <a:blip r:embed="rId3">
            <a:clrChange>
              <a:clrFrom>
                <a:srgbClr val="FFFFFF"/>
              </a:clrFrom>
              <a:clrTo>
                <a:srgbClr val="FFFFFF">
                  <a:alpha val="0"/>
                </a:srgbClr>
              </a:clrTo>
            </a:clrChange>
            <a:extLst>
              <a:ext uri="{28A0092B-C50C-407E-A947-70E740481C1C}">
                <a14:useLocalDpi xmlns:a14="http://schemas.microsoft.com/office/drawing/2010/main" val="0"/>
              </a:ext>
            </a:extLst>
          </a:blip>
          <a:srcRect/>
          <a:stretch>
            <a:fillRect/>
          </a:stretch>
        </p:blipFill>
        <p:spPr bwMode="auto">
          <a:xfrm>
            <a:off x="8271423" y="750629"/>
            <a:ext cx="14262006" cy="12739978"/>
          </a:xfrm>
          <a:prstGeom prst="rect">
            <a:avLst/>
          </a:prstGeom>
          <a:noFill/>
          <a:extLst>
            <a:ext uri="{909E8E84-426E-40DD-AFC4-6F175D3DCCD1}">
              <a14:hiddenFill xmlns:a14="http://schemas.microsoft.com/office/drawing/2010/main">
                <a:solidFill>
                  <a:srgbClr val="FFFFFF"/>
                </a:solidFill>
              </a14:hiddenFill>
            </a:ext>
          </a:extLst>
        </p:spPr>
      </p:pic>
      <p:sp>
        <p:nvSpPr>
          <p:cNvPr id="4" name="TextBox 3">
            <a:extLst>
              <a:ext uri="{FF2B5EF4-FFF2-40B4-BE49-F238E27FC236}">
                <a16:creationId xmlns:a16="http://schemas.microsoft.com/office/drawing/2014/main" id="{79A0B731-79C5-AB4F-6E2B-A9B62D0B511F}"/>
              </a:ext>
            </a:extLst>
          </p:cNvPr>
          <p:cNvSpPr txBox="1"/>
          <p:nvPr/>
        </p:nvSpPr>
        <p:spPr>
          <a:xfrm>
            <a:off x="742862" y="8218438"/>
            <a:ext cx="8736417" cy="1446550"/>
          </a:xfrm>
          <a:prstGeom prst="rect">
            <a:avLst/>
          </a:prstGeom>
          <a:noFill/>
        </p:spPr>
        <p:txBody>
          <a:bodyPr wrap="square">
            <a:spAutoFit/>
          </a:bodyPr>
          <a:lstStyle/>
          <a:p>
            <a:pPr marL="571500" indent="-571500">
              <a:buFont typeface="Wingdings" panose="05000000000000000000" pitchFamily="2" charset="2"/>
              <a:buChar char="Ø"/>
            </a:pPr>
            <a:r>
              <a:rPr lang="hi-IN" sz="4400" dirty="0">
                <a:solidFill>
                  <a:schemeClr val="accent2"/>
                </a:solidFill>
                <a:latin typeface="Open Sans" panose="020B0606030504020204" pitchFamily="34" charset="0"/>
                <a:ea typeface="Open Sans" panose="020B0606030504020204" pitchFamily="34" charset="0"/>
                <a:cs typeface="Open Sans" panose="020B0606030504020204" pitchFamily="34" charset="0"/>
              </a:rPr>
              <a:t>40 मिलियन हेक्टेयर से अधिक।</a:t>
            </a:r>
          </a:p>
          <a:p>
            <a:pPr marL="571500" indent="-571500">
              <a:buFont typeface="Wingdings" panose="05000000000000000000" pitchFamily="2" charset="2"/>
              <a:buChar char="Ø"/>
            </a:pPr>
            <a:r>
              <a:rPr lang="hi-IN" sz="4400" dirty="0">
                <a:solidFill>
                  <a:schemeClr val="accent2"/>
                </a:solidFill>
                <a:latin typeface="Open Sans" panose="020B0606030504020204" pitchFamily="34" charset="0"/>
                <a:ea typeface="Open Sans" panose="020B0606030504020204" pitchFamily="34" charset="0"/>
                <a:cs typeface="Open Sans" panose="020B0606030504020204" pitchFamily="34" charset="0"/>
              </a:rPr>
              <a:t>भूमि का 12 प्रतिशत</a:t>
            </a:r>
            <a:endParaRPr lang="en-US" sz="4400" dirty="0">
              <a:solidFill>
                <a:schemeClr val="accent2"/>
              </a:solidFill>
              <a:latin typeface="Open Sans" panose="020B0606030504020204" pitchFamily="34" charset="0"/>
              <a:ea typeface="Open Sans" panose="020B0606030504020204" pitchFamily="34" charset="0"/>
              <a:cs typeface="Open Sans" panose="020B0606030504020204" pitchFamily="34" charset="0"/>
            </a:endParaRPr>
          </a:p>
        </p:txBody>
      </p:sp>
      <p:pic>
        <p:nvPicPr>
          <p:cNvPr id="5" name="Picture 4">
            <a:extLst>
              <a:ext uri="{FF2B5EF4-FFF2-40B4-BE49-F238E27FC236}">
                <a16:creationId xmlns:a16="http://schemas.microsoft.com/office/drawing/2014/main" id="{1ACFA003-9089-AB9C-B4FA-BE8854B88B56}"/>
              </a:ext>
            </a:extLst>
          </p:cNvPr>
          <p:cNvPicPr>
            <a:picLocks noChangeAspect="1"/>
          </p:cNvPicPr>
          <p:nvPr/>
        </p:nvPicPr>
        <p:blipFill>
          <a:blip r:embed="rId4"/>
          <a:stretch>
            <a:fillRect/>
          </a:stretch>
        </p:blipFill>
        <p:spPr>
          <a:xfrm>
            <a:off x="22116065" y="97841"/>
            <a:ext cx="1996496" cy="2280425"/>
          </a:xfrm>
          <a:prstGeom prst="rect">
            <a:avLst/>
          </a:prstGeom>
        </p:spPr>
      </p:pic>
    </p:spTree>
    <p:extLst>
      <p:ext uri="{BB962C8B-B14F-4D97-AF65-F5344CB8AC3E}">
        <p14:creationId xmlns:p14="http://schemas.microsoft.com/office/powerpoint/2010/main" val="1867954423"/>
      </p:ext>
    </p:extLst>
  </p:cSld>
  <p:clrMapOvr>
    <a:masterClrMapping/>
  </p:clrMapOvr>
  <p:transition spd="med"/>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nodeType="afterEffect">
                                  <p:stCondLst>
                                    <p:cond delay="0"/>
                                  </p:stCondLst>
                                  <p:childTnLst>
                                    <p:set>
                                      <p:cBhvr>
                                        <p:cTn id="6" dur="1" fill="hold">
                                          <p:stCondLst>
                                            <p:cond delay="0"/>
                                          </p:stCondLst>
                                        </p:cTn>
                                        <p:tgtEl>
                                          <p:spTgt spid="3"/>
                                        </p:tgtEl>
                                        <p:attrNameLst>
                                          <p:attrName>style.visibility</p:attrName>
                                        </p:attrNameLst>
                                      </p:cBhvr>
                                      <p:to>
                                        <p:strVal val="visible"/>
                                      </p:to>
                                    </p:set>
                                    <p:animEffect transition="in" filter="fade">
                                      <p:cBhvr>
                                        <p:cTn id="7" dur="750"/>
                                        <p:tgtEl>
                                          <p:spTgt spid="3"/>
                                        </p:tgtEl>
                                      </p:cBhvr>
                                    </p:animEffect>
                                  </p:childTnLst>
                                </p:cTn>
                              </p:par>
                            </p:childTnLst>
                          </p:cTn>
                        </p:par>
                        <p:par>
                          <p:cTn id="8" fill="hold">
                            <p:stCondLst>
                              <p:cond delay="750"/>
                            </p:stCondLst>
                            <p:childTnLst>
                              <p:par>
                                <p:cTn id="9" presetID="10" presetClass="entr" presetSubtype="0" fill="hold" grpId="0" nodeType="afterEffect">
                                  <p:stCondLst>
                                    <p:cond delay="0"/>
                                  </p:stCondLst>
                                  <p:childTnLst>
                                    <p:set>
                                      <p:cBhvr>
                                        <p:cTn id="10" dur="1" fill="hold">
                                          <p:stCondLst>
                                            <p:cond delay="0"/>
                                          </p:stCondLst>
                                        </p:cTn>
                                        <p:tgtEl>
                                          <p:spTgt spid="4">
                                            <p:txEl>
                                              <p:pRg st="0" end="0"/>
                                            </p:txEl>
                                          </p:spTgt>
                                        </p:tgtEl>
                                        <p:attrNameLst>
                                          <p:attrName>style.visibility</p:attrName>
                                        </p:attrNameLst>
                                      </p:cBhvr>
                                      <p:to>
                                        <p:strVal val="visible"/>
                                      </p:to>
                                    </p:set>
                                    <p:animEffect transition="in" filter="fade">
                                      <p:cBhvr>
                                        <p:cTn id="11" dur="750"/>
                                        <p:tgtEl>
                                          <p:spTgt spid="4">
                                            <p:txEl>
                                              <p:pRg st="0" end="0"/>
                                            </p:txEl>
                                          </p:spTgt>
                                        </p:tgtEl>
                                      </p:cBhvr>
                                    </p:animEffect>
                                  </p:childTnLst>
                                </p:cTn>
                              </p:par>
                            </p:childTnLst>
                          </p:cTn>
                        </p:par>
                        <p:par>
                          <p:cTn id="12" fill="hold">
                            <p:stCondLst>
                              <p:cond delay="1500"/>
                            </p:stCondLst>
                            <p:childTnLst>
                              <p:par>
                                <p:cTn id="13" presetID="10" presetClass="entr" presetSubtype="0" fill="hold" grpId="0" nodeType="afterEffect">
                                  <p:stCondLst>
                                    <p:cond delay="0"/>
                                  </p:stCondLst>
                                  <p:childTnLst>
                                    <p:set>
                                      <p:cBhvr>
                                        <p:cTn id="14" dur="1" fill="hold">
                                          <p:stCondLst>
                                            <p:cond delay="0"/>
                                          </p:stCondLst>
                                        </p:cTn>
                                        <p:tgtEl>
                                          <p:spTgt spid="4">
                                            <p:txEl>
                                              <p:pRg st="1" end="1"/>
                                            </p:txEl>
                                          </p:spTgt>
                                        </p:tgtEl>
                                        <p:attrNameLst>
                                          <p:attrName>style.visibility</p:attrName>
                                        </p:attrNameLst>
                                      </p:cBhvr>
                                      <p:to>
                                        <p:strVal val="visible"/>
                                      </p:to>
                                    </p:set>
                                    <p:animEffect transition="in" filter="fade">
                                      <p:cBhvr>
                                        <p:cTn id="15" dur="750"/>
                                        <p:tgtEl>
                                          <p:spTgt spid="4">
                                            <p:txEl>
                                              <p:pRg st="1" end="1"/>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build="p"/>
    </p:bld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54032151-7863-2A9D-5FBA-1627B5EBAF24}"/>
            </a:ext>
          </a:extLst>
        </p:cNvPr>
        <p:cNvGrpSpPr/>
        <p:nvPr/>
      </p:nvGrpSpPr>
      <p:grpSpPr>
        <a:xfrm>
          <a:off x="0" y="0"/>
          <a:ext cx="0" cy="0"/>
          <a:chOff x="0" y="0"/>
          <a:chExt cx="0" cy="0"/>
        </a:xfrm>
      </p:grpSpPr>
      <p:sp>
        <p:nvSpPr>
          <p:cNvPr id="115" name="Rectangle">
            <a:extLst>
              <a:ext uri="{FF2B5EF4-FFF2-40B4-BE49-F238E27FC236}">
                <a16:creationId xmlns:a16="http://schemas.microsoft.com/office/drawing/2014/main" id="{4A234366-340E-28BE-694E-13D9EA2E7605}"/>
              </a:ext>
            </a:extLst>
          </p:cNvPr>
          <p:cNvSpPr/>
          <p:nvPr/>
        </p:nvSpPr>
        <p:spPr>
          <a:xfrm>
            <a:off x="21539200" y="13512800"/>
            <a:ext cx="1879600" cy="203200"/>
          </a:xfrm>
          <a:prstGeom prst="rect">
            <a:avLst/>
          </a:prstGeom>
          <a:solidFill>
            <a:srgbClr val="F7903B"/>
          </a:solidFill>
          <a:ln w="12700">
            <a:miter lim="400000"/>
          </a:ln>
        </p:spPr>
        <p:txBody>
          <a:bodyPr lIns="78283" tIns="78283" rIns="78283" bIns="78283"/>
          <a:lstStyle/>
          <a:p>
            <a:endParaRPr/>
          </a:p>
        </p:txBody>
      </p:sp>
      <p:sp>
        <p:nvSpPr>
          <p:cNvPr id="116" name="Slide Number">
            <a:extLst>
              <a:ext uri="{FF2B5EF4-FFF2-40B4-BE49-F238E27FC236}">
                <a16:creationId xmlns:a16="http://schemas.microsoft.com/office/drawing/2014/main" id="{168221C5-3B92-20E4-7C35-C1FB19C31B93}"/>
              </a:ext>
            </a:extLst>
          </p:cNvPr>
          <p:cNvSpPr txBox="1">
            <a:spLocks noGrp="1"/>
          </p:cNvSpPr>
          <p:nvPr>
            <p:ph type="sldNum" sz="quarter" idx="2"/>
          </p:nvPr>
        </p:nvSpPr>
        <p:spPr>
          <a:xfrm>
            <a:off x="22920941" y="12813338"/>
            <a:ext cx="720196" cy="699462"/>
          </a:xfrm>
          <a:prstGeom prst="rect">
            <a:avLst/>
          </a:prstGeom>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a:lstStyle/>
          <a:p>
            <a:fld id="{86CB4B4D-7CA3-9044-876B-883B54F8677D}" type="slidenum">
              <a:rPr/>
              <a:pPr/>
              <a:t>7</a:t>
            </a:fld>
            <a:endParaRPr dirty="0"/>
          </a:p>
        </p:txBody>
      </p:sp>
      <p:pic>
        <p:nvPicPr>
          <p:cNvPr id="6" name="Picture 5" descr="A logo with text on it&#10;&#10;AI-generated content may be incorrect.">
            <a:extLst>
              <a:ext uri="{FF2B5EF4-FFF2-40B4-BE49-F238E27FC236}">
                <a16:creationId xmlns:a16="http://schemas.microsoft.com/office/drawing/2014/main" id="{DD928676-DEF0-D548-CFF9-361474F72E4B}"/>
              </a:ext>
            </a:extLst>
          </p:cNvPr>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200721" y="50560"/>
            <a:ext cx="3258094" cy="2137626"/>
          </a:xfrm>
          <a:prstGeom prst="rect">
            <a:avLst/>
          </a:prstGeom>
        </p:spPr>
      </p:pic>
      <p:sp>
        <p:nvSpPr>
          <p:cNvPr id="9" name="Course Purpose">
            <a:extLst>
              <a:ext uri="{FF2B5EF4-FFF2-40B4-BE49-F238E27FC236}">
                <a16:creationId xmlns:a16="http://schemas.microsoft.com/office/drawing/2014/main" id="{52A7FE31-CB50-7107-0B94-690DB9F0A52F}"/>
              </a:ext>
            </a:extLst>
          </p:cNvPr>
          <p:cNvSpPr txBox="1"/>
          <p:nvPr/>
        </p:nvSpPr>
        <p:spPr>
          <a:xfrm>
            <a:off x="742863" y="2812493"/>
            <a:ext cx="7113118" cy="2374086"/>
          </a:xfrm>
          <a:prstGeom prst="rect">
            <a:avLst/>
          </a:prstGeom>
          <a:ln w="12700">
            <a:miter lim="400000"/>
          </a:ln>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lIns="78283" tIns="78283" rIns="78283" bIns="78283">
            <a:spAutoFit/>
          </a:bodyPr>
          <a:lstStyle>
            <a:lvl1pPr defTabSz="1896340">
              <a:lnSpc>
                <a:spcPct val="80000"/>
              </a:lnSpc>
              <a:defRPr sz="7200" b="1" cap="all">
                <a:solidFill>
                  <a:srgbClr val="C00000"/>
                </a:solidFill>
                <a:latin typeface="Open Sans"/>
                <a:ea typeface="Open Sans"/>
                <a:cs typeface="Open Sans"/>
                <a:sym typeface="Open Sans"/>
              </a:defRPr>
            </a:lvl1pPr>
          </a:lstStyle>
          <a:p>
            <a:pPr lvl="0">
              <a:lnSpc>
                <a:spcPct val="100000"/>
              </a:lnSpc>
            </a:pPr>
            <a:r>
              <a:rPr lang="hi-IN" dirty="0"/>
              <a:t>भारत का आपदा प्रोफ़ाइल</a:t>
            </a:r>
            <a:endParaRPr lang="en-US" sz="9600" dirty="0"/>
          </a:p>
        </p:txBody>
      </p:sp>
      <p:sp>
        <p:nvSpPr>
          <p:cNvPr id="2" name="Gunshot wounds">
            <a:extLst>
              <a:ext uri="{FF2B5EF4-FFF2-40B4-BE49-F238E27FC236}">
                <a16:creationId xmlns:a16="http://schemas.microsoft.com/office/drawing/2014/main" id="{B9753BE8-D705-F56B-8F81-245603BEF8AC}"/>
              </a:ext>
            </a:extLst>
          </p:cNvPr>
          <p:cNvSpPr txBox="1"/>
          <p:nvPr/>
        </p:nvSpPr>
        <p:spPr>
          <a:xfrm>
            <a:off x="742863" y="6581001"/>
            <a:ext cx="5429337" cy="677108"/>
          </a:xfrm>
          <a:prstGeom prst="rect">
            <a:avLst/>
          </a:prstGeom>
          <a:ln w="12700">
            <a:miter lim="400000"/>
          </a:ln>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wrap="square" lIns="0" tIns="0" rIns="0" bIns="0">
            <a:spAutoFit/>
          </a:bodyPr>
          <a:lstStyle>
            <a:lvl1pPr algn="ctr" defTabSz="1896340">
              <a:tabLst>
                <a:tab pos="2286000" algn="l"/>
                <a:tab pos="3644900" algn="l"/>
                <a:tab pos="5029200" algn="l"/>
                <a:tab pos="6388100" algn="l"/>
              </a:tabLst>
              <a:defRPr sz="5400">
                <a:solidFill>
                  <a:srgbClr val="333840"/>
                </a:solidFill>
                <a:latin typeface="Open Sans Semibold"/>
                <a:ea typeface="Open Sans Semibold"/>
                <a:cs typeface="Open Sans Semibold"/>
                <a:sym typeface="Open Sans Semibold"/>
              </a:defRPr>
            </a:lvl1pPr>
          </a:lstStyle>
          <a:p>
            <a:pPr algn="l"/>
            <a:r>
              <a:rPr lang="hi-IN" sz="4400" dirty="0">
                <a:solidFill>
                  <a:srgbClr val="FF0000"/>
                </a:solidFill>
                <a:latin typeface="Open Sans" panose="020B0606030504020204" pitchFamily="34" charset="0"/>
                <a:ea typeface="Open Sans" panose="020B0606030504020204" pitchFamily="34" charset="0"/>
                <a:cs typeface="Open Sans" panose="020B0606030504020204" pitchFamily="34" charset="0"/>
              </a:rPr>
              <a:t>भूकंप</a:t>
            </a:r>
            <a:endParaRPr lang="en-US" sz="4400" dirty="0">
              <a:solidFill>
                <a:srgbClr val="FF0000"/>
              </a:solidFill>
              <a:latin typeface="Open Sans" panose="020B0606030504020204" pitchFamily="34" charset="0"/>
              <a:ea typeface="Open Sans" panose="020B0606030504020204" pitchFamily="34" charset="0"/>
              <a:cs typeface="Open Sans" panose="020B0606030504020204" pitchFamily="34" charset="0"/>
            </a:endParaRPr>
          </a:p>
        </p:txBody>
      </p:sp>
      <p:pic>
        <p:nvPicPr>
          <p:cNvPr id="3" name="Picture 8">
            <a:extLst>
              <a:ext uri="{FF2B5EF4-FFF2-40B4-BE49-F238E27FC236}">
                <a16:creationId xmlns:a16="http://schemas.microsoft.com/office/drawing/2014/main" id="{74C20F7E-CBDC-5789-0FC3-DDF075953CC4}"/>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p:blipFill>
        <p:spPr bwMode="auto">
          <a:xfrm>
            <a:off x="9712143" y="750629"/>
            <a:ext cx="11380565" cy="12739978"/>
          </a:xfrm>
          <a:prstGeom prst="rect">
            <a:avLst/>
          </a:prstGeom>
          <a:noFill/>
          <a:extLst>
            <a:ext uri="{909E8E84-426E-40DD-AFC4-6F175D3DCCD1}">
              <a14:hiddenFill xmlns:a14="http://schemas.microsoft.com/office/drawing/2010/main">
                <a:solidFill>
                  <a:srgbClr val="FFFFFF"/>
                </a:solidFill>
              </a14:hiddenFill>
            </a:ext>
          </a:extLst>
        </p:spPr>
      </p:pic>
      <p:sp>
        <p:nvSpPr>
          <p:cNvPr id="4" name="TextBox 3">
            <a:extLst>
              <a:ext uri="{FF2B5EF4-FFF2-40B4-BE49-F238E27FC236}">
                <a16:creationId xmlns:a16="http://schemas.microsoft.com/office/drawing/2014/main" id="{DFB9C5DA-064E-C707-713B-23466F8E4BCF}"/>
              </a:ext>
            </a:extLst>
          </p:cNvPr>
          <p:cNvSpPr txBox="1"/>
          <p:nvPr/>
        </p:nvSpPr>
        <p:spPr>
          <a:xfrm>
            <a:off x="742863" y="8218438"/>
            <a:ext cx="7528560" cy="1446550"/>
          </a:xfrm>
          <a:prstGeom prst="rect">
            <a:avLst/>
          </a:prstGeom>
          <a:noFill/>
        </p:spPr>
        <p:txBody>
          <a:bodyPr wrap="square">
            <a:spAutoFit/>
          </a:bodyPr>
          <a:lstStyle/>
          <a:p>
            <a:pPr marL="571500" indent="-571500">
              <a:buFont typeface="Wingdings" panose="05000000000000000000" pitchFamily="2" charset="2"/>
              <a:buChar char="Ø"/>
            </a:pPr>
            <a:r>
              <a:rPr lang="hi-IN" sz="4400" dirty="0">
                <a:solidFill>
                  <a:schemeClr val="accent2"/>
                </a:solidFill>
                <a:latin typeface="Open Sans" panose="020B0606030504020204" pitchFamily="34" charset="0"/>
                <a:ea typeface="Open Sans" panose="020B0606030504020204" pitchFamily="34" charset="0"/>
                <a:cs typeface="Open Sans" panose="020B0606030504020204" pitchFamily="34" charset="0"/>
              </a:rPr>
              <a:t>58.6 प्रतिशत भूमि क्षेत्र।</a:t>
            </a:r>
          </a:p>
          <a:p>
            <a:pPr marL="571500" indent="-571500">
              <a:buFont typeface="Wingdings" panose="05000000000000000000" pitchFamily="2" charset="2"/>
              <a:buChar char="Ø"/>
            </a:pPr>
            <a:r>
              <a:rPr lang="hi-IN" sz="4400" dirty="0">
                <a:solidFill>
                  <a:schemeClr val="accent2"/>
                </a:solidFill>
                <a:latin typeface="Open Sans" panose="020B0606030504020204" pitchFamily="34" charset="0"/>
                <a:ea typeface="Open Sans" panose="020B0606030504020204" pitchFamily="34" charset="0"/>
                <a:cs typeface="Open Sans" panose="020B0606030504020204" pitchFamily="34" charset="0"/>
              </a:rPr>
              <a:t> मध्यम से बहुत उच्च तीव्रता</a:t>
            </a:r>
            <a:endParaRPr lang="en-US" sz="4400" dirty="0">
              <a:solidFill>
                <a:schemeClr val="accent2"/>
              </a:solidFill>
              <a:latin typeface="Open Sans" panose="020B0606030504020204" pitchFamily="34" charset="0"/>
              <a:ea typeface="Open Sans" panose="020B0606030504020204" pitchFamily="34" charset="0"/>
              <a:cs typeface="Open Sans" panose="020B0606030504020204" pitchFamily="34" charset="0"/>
            </a:endParaRPr>
          </a:p>
        </p:txBody>
      </p:sp>
      <p:pic>
        <p:nvPicPr>
          <p:cNvPr id="5" name="Picture 4">
            <a:extLst>
              <a:ext uri="{FF2B5EF4-FFF2-40B4-BE49-F238E27FC236}">
                <a16:creationId xmlns:a16="http://schemas.microsoft.com/office/drawing/2014/main" id="{C1F120CB-0C3D-D732-FA92-F47FBECF0523}"/>
              </a:ext>
            </a:extLst>
          </p:cNvPr>
          <p:cNvPicPr>
            <a:picLocks noChangeAspect="1"/>
          </p:cNvPicPr>
          <p:nvPr/>
        </p:nvPicPr>
        <p:blipFill>
          <a:blip r:embed="rId4"/>
          <a:stretch>
            <a:fillRect/>
          </a:stretch>
        </p:blipFill>
        <p:spPr>
          <a:xfrm>
            <a:off x="22116065" y="97841"/>
            <a:ext cx="1996496" cy="2280425"/>
          </a:xfrm>
          <a:prstGeom prst="rect">
            <a:avLst/>
          </a:prstGeom>
        </p:spPr>
      </p:pic>
    </p:spTree>
    <p:extLst>
      <p:ext uri="{BB962C8B-B14F-4D97-AF65-F5344CB8AC3E}">
        <p14:creationId xmlns:p14="http://schemas.microsoft.com/office/powerpoint/2010/main" val="1046831270"/>
      </p:ext>
    </p:extLst>
  </p:cSld>
  <p:clrMapOvr>
    <a:masterClrMapping/>
  </p:clrMapOvr>
  <p:transition spd="med"/>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nodeType="afterEffect">
                                  <p:stCondLst>
                                    <p:cond delay="0"/>
                                  </p:stCondLst>
                                  <p:childTnLst>
                                    <p:set>
                                      <p:cBhvr>
                                        <p:cTn id="6" dur="1" fill="hold">
                                          <p:stCondLst>
                                            <p:cond delay="0"/>
                                          </p:stCondLst>
                                        </p:cTn>
                                        <p:tgtEl>
                                          <p:spTgt spid="3"/>
                                        </p:tgtEl>
                                        <p:attrNameLst>
                                          <p:attrName>style.visibility</p:attrName>
                                        </p:attrNameLst>
                                      </p:cBhvr>
                                      <p:to>
                                        <p:strVal val="visible"/>
                                      </p:to>
                                    </p:set>
                                    <p:animEffect transition="in" filter="fade">
                                      <p:cBhvr>
                                        <p:cTn id="7" dur="750"/>
                                        <p:tgtEl>
                                          <p:spTgt spid="3"/>
                                        </p:tgtEl>
                                      </p:cBhvr>
                                    </p:animEffect>
                                  </p:childTnLst>
                                </p:cTn>
                              </p:par>
                            </p:childTnLst>
                          </p:cTn>
                        </p:par>
                        <p:par>
                          <p:cTn id="8" fill="hold">
                            <p:stCondLst>
                              <p:cond delay="750"/>
                            </p:stCondLst>
                            <p:childTnLst>
                              <p:par>
                                <p:cTn id="9" presetID="10" presetClass="entr" presetSubtype="0" fill="hold" grpId="0" nodeType="afterEffect">
                                  <p:stCondLst>
                                    <p:cond delay="0"/>
                                  </p:stCondLst>
                                  <p:childTnLst>
                                    <p:set>
                                      <p:cBhvr>
                                        <p:cTn id="10" dur="1" fill="hold">
                                          <p:stCondLst>
                                            <p:cond delay="0"/>
                                          </p:stCondLst>
                                        </p:cTn>
                                        <p:tgtEl>
                                          <p:spTgt spid="4">
                                            <p:txEl>
                                              <p:pRg st="0" end="0"/>
                                            </p:txEl>
                                          </p:spTgt>
                                        </p:tgtEl>
                                        <p:attrNameLst>
                                          <p:attrName>style.visibility</p:attrName>
                                        </p:attrNameLst>
                                      </p:cBhvr>
                                      <p:to>
                                        <p:strVal val="visible"/>
                                      </p:to>
                                    </p:set>
                                    <p:animEffect transition="in" filter="fade">
                                      <p:cBhvr>
                                        <p:cTn id="11" dur="750"/>
                                        <p:tgtEl>
                                          <p:spTgt spid="4">
                                            <p:txEl>
                                              <p:pRg st="0" end="0"/>
                                            </p:txEl>
                                          </p:spTgt>
                                        </p:tgtEl>
                                      </p:cBhvr>
                                    </p:animEffect>
                                  </p:childTnLst>
                                </p:cTn>
                              </p:par>
                            </p:childTnLst>
                          </p:cTn>
                        </p:par>
                        <p:par>
                          <p:cTn id="12" fill="hold">
                            <p:stCondLst>
                              <p:cond delay="1500"/>
                            </p:stCondLst>
                            <p:childTnLst>
                              <p:par>
                                <p:cTn id="13" presetID="10" presetClass="entr" presetSubtype="0" fill="hold" grpId="0" nodeType="afterEffect">
                                  <p:stCondLst>
                                    <p:cond delay="0"/>
                                  </p:stCondLst>
                                  <p:childTnLst>
                                    <p:set>
                                      <p:cBhvr>
                                        <p:cTn id="14" dur="1" fill="hold">
                                          <p:stCondLst>
                                            <p:cond delay="0"/>
                                          </p:stCondLst>
                                        </p:cTn>
                                        <p:tgtEl>
                                          <p:spTgt spid="4">
                                            <p:txEl>
                                              <p:pRg st="1" end="1"/>
                                            </p:txEl>
                                          </p:spTgt>
                                        </p:tgtEl>
                                        <p:attrNameLst>
                                          <p:attrName>style.visibility</p:attrName>
                                        </p:attrNameLst>
                                      </p:cBhvr>
                                      <p:to>
                                        <p:strVal val="visible"/>
                                      </p:to>
                                    </p:set>
                                    <p:animEffect transition="in" filter="fade">
                                      <p:cBhvr>
                                        <p:cTn id="15" dur="750"/>
                                        <p:tgtEl>
                                          <p:spTgt spid="4">
                                            <p:txEl>
                                              <p:pRg st="1" end="1"/>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build="p"/>
    </p:bld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7C4D9946-2E5E-444A-E906-063F0C7FCEE1}"/>
            </a:ext>
          </a:extLst>
        </p:cNvPr>
        <p:cNvGrpSpPr/>
        <p:nvPr/>
      </p:nvGrpSpPr>
      <p:grpSpPr>
        <a:xfrm>
          <a:off x="0" y="0"/>
          <a:ext cx="0" cy="0"/>
          <a:chOff x="0" y="0"/>
          <a:chExt cx="0" cy="0"/>
        </a:xfrm>
      </p:grpSpPr>
      <p:sp>
        <p:nvSpPr>
          <p:cNvPr id="115" name="Rectangle">
            <a:extLst>
              <a:ext uri="{FF2B5EF4-FFF2-40B4-BE49-F238E27FC236}">
                <a16:creationId xmlns:a16="http://schemas.microsoft.com/office/drawing/2014/main" id="{9FBE08A3-DC2F-9A53-9545-92B3AFDECE11}"/>
              </a:ext>
            </a:extLst>
          </p:cNvPr>
          <p:cNvSpPr/>
          <p:nvPr/>
        </p:nvSpPr>
        <p:spPr>
          <a:xfrm>
            <a:off x="21539200" y="13512800"/>
            <a:ext cx="1879600" cy="203200"/>
          </a:xfrm>
          <a:prstGeom prst="rect">
            <a:avLst/>
          </a:prstGeom>
          <a:solidFill>
            <a:srgbClr val="F7903B"/>
          </a:solidFill>
          <a:ln w="12700">
            <a:miter lim="400000"/>
          </a:ln>
        </p:spPr>
        <p:txBody>
          <a:bodyPr lIns="78283" tIns="78283" rIns="78283" bIns="78283"/>
          <a:lstStyle/>
          <a:p>
            <a:endParaRPr/>
          </a:p>
        </p:txBody>
      </p:sp>
      <p:sp>
        <p:nvSpPr>
          <p:cNvPr id="116" name="Slide Number">
            <a:extLst>
              <a:ext uri="{FF2B5EF4-FFF2-40B4-BE49-F238E27FC236}">
                <a16:creationId xmlns:a16="http://schemas.microsoft.com/office/drawing/2014/main" id="{542750D7-B1A4-F868-B7D8-800B791F346C}"/>
              </a:ext>
            </a:extLst>
          </p:cNvPr>
          <p:cNvSpPr txBox="1">
            <a:spLocks noGrp="1"/>
          </p:cNvSpPr>
          <p:nvPr>
            <p:ph type="sldNum" sz="quarter" idx="2"/>
          </p:nvPr>
        </p:nvSpPr>
        <p:spPr>
          <a:xfrm>
            <a:off x="22920941" y="12813338"/>
            <a:ext cx="720196" cy="699462"/>
          </a:xfrm>
          <a:prstGeom prst="rect">
            <a:avLst/>
          </a:prstGeom>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a:lstStyle/>
          <a:p>
            <a:fld id="{86CB4B4D-7CA3-9044-876B-883B54F8677D}" type="slidenum">
              <a:rPr/>
              <a:pPr/>
              <a:t>8</a:t>
            </a:fld>
            <a:endParaRPr dirty="0"/>
          </a:p>
        </p:txBody>
      </p:sp>
      <p:pic>
        <p:nvPicPr>
          <p:cNvPr id="6" name="Picture 5" descr="A logo with text on it&#10;&#10;AI-generated content may be incorrect.">
            <a:extLst>
              <a:ext uri="{FF2B5EF4-FFF2-40B4-BE49-F238E27FC236}">
                <a16:creationId xmlns:a16="http://schemas.microsoft.com/office/drawing/2014/main" id="{65F6AEA0-B662-AC9A-091C-FBAF3D983EF7}"/>
              </a:ext>
            </a:extLst>
          </p:cNvPr>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200721" y="50560"/>
            <a:ext cx="3258094" cy="2137626"/>
          </a:xfrm>
          <a:prstGeom prst="rect">
            <a:avLst/>
          </a:prstGeom>
        </p:spPr>
      </p:pic>
      <p:sp>
        <p:nvSpPr>
          <p:cNvPr id="9" name="Course Purpose">
            <a:extLst>
              <a:ext uri="{FF2B5EF4-FFF2-40B4-BE49-F238E27FC236}">
                <a16:creationId xmlns:a16="http://schemas.microsoft.com/office/drawing/2014/main" id="{AFF6EC84-8F23-9E38-52DD-EB9BC5758C5F}"/>
              </a:ext>
            </a:extLst>
          </p:cNvPr>
          <p:cNvSpPr txBox="1"/>
          <p:nvPr/>
        </p:nvSpPr>
        <p:spPr>
          <a:xfrm>
            <a:off x="742863" y="2812493"/>
            <a:ext cx="7113118" cy="2374086"/>
          </a:xfrm>
          <a:prstGeom prst="rect">
            <a:avLst/>
          </a:prstGeom>
          <a:ln w="12700">
            <a:miter lim="400000"/>
          </a:ln>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lIns="78283" tIns="78283" rIns="78283" bIns="78283">
            <a:spAutoFit/>
          </a:bodyPr>
          <a:lstStyle>
            <a:lvl1pPr defTabSz="1896340">
              <a:lnSpc>
                <a:spcPct val="80000"/>
              </a:lnSpc>
              <a:defRPr sz="7200" b="1" cap="all">
                <a:solidFill>
                  <a:srgbClr val="C00000"/>
                </a:solidFill>
                <a:latin typeface="Open Sans"/>
                <a:ea typeface="Open Sans"/>
                <a:cs typeface="Open Sans"/>
                <a:sym typeface="Open Sans"/>
              </a:defRPr>
            </a:lvl1pPr>
          </a:lstStyle>
          <a:p>
            <a:pPr lvl="0">
              <a:lnSpc>
                <a:spcPct val="100000"/>
              </a:lnSpc>
            </a:pPr>
            <a:r>
              <a:rPr lang="hi-IN" dirty="0"/>
              <a:t>भारत का आपदा प्रोफ़ाइल</a:t>
            </a:r>
            <a:endParaRPr lang="en-US" sz="19200" dirty="0"/>
          </a:p>
        </p:txBody>
      </p:sp>
      <p:sp>
        <p:nvSpPr>
          <p:cNvPr id="2" name="Gunshot wounds">
            <a:extLst>
              <a:ext uri="{FF2B5EF4-FFF2-40B4-BE49-F238E27FC236}">
                <a16:creationId xmlns:a16="http://schemas.microsoft.com/office/drawing/2014/main" id="{22F465AC-3807-B144-26CB-E353B46F2A76}"/>
              </a:ext>
            </a:extLst>
          </p:cNvPr>
          <p:cNvSpPr txBox="1"/>
          <p:nvPr/>
        </p:nvSpPr>
        <p:spPr>
          <a:xfrm>
            <a:off x="742863" y="6581001"/>
            <a:ext cx="5429337" cy="677108"/>
          </a:xfrm>
          <a:prstGeom prst="rect">
            <a:avLst/>
          </a:prstGeom>
          <a:ln w="12700">
            <a:miter lim="400000"/>
          </a:ln>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wrap="square" lIns="0" tIns="0" rIns="0" bIns="0">
            <a:spAutoFit/>
          </a:bodyPr>
          <a:lstStyle>
            <a:lvl1pPr algn="ctr" defTabSz="1896340">
              <a:tabLst>
                <a:tab pos="2286000" algn="l"/>
                <a:tab pos="3644900" algn="l"/>
                <a:tab pos="5029200" algn="l"/>
                <a:tab pos="6388100" algn="l"/>
              </a:tabLst>
              <a:defRPr sz="5400">
                <a:solidFill>
                  <a:srgbClr val="333840"/>
                </a:solidFill>
                <a:latin typeface="Open Sans Semibold"/>
                <a:ea typeface="Open Sans Semibold"/>
                <a:cs typeface="Open Sans Semibold"/>
                <a:sym typeface="Open Sans Semibold"/>
              </a:defRPr>
            </a:lvl1pPr>
          </a:lstStyle>
          <a:p>
            <a:pPr algn="l"/>
            <a:r>
              <a:rPr lang="hi-IN" sz="4400" dirty="0">
                <a:solidFill>
                  <a:srgbClr val="FF0000"/>
                </a:solidFill>
                <a:latin typeface="Open Sans" panose="020B0606030504020204" pitchFamily="34" charset="0"/>
                <a:ea typeface="Open Sans" panose="020B0606030504020204" pitchFamily="34" charset="0"/>
                <a:cs typeface="Open Sans" panose="020B0606030504020204" pitchFamily="34" charset="0"/>
              </a:rPr>
              <a:t>चक्रवात और सुनामी</a:t>
            </a:r>
            <a:endParaRPr lang="en-US" sz="4400" dirty="0">
              <a:solidFill>
                <a:srgbClr val="FF0000"/>
              </a:solidFill>
              <a:latin typeface="Open Sans" panose="020B0606030504020204" pitchFamily="34" charset="0"/>
              <a:ea typeface="Open Sans" panose="020B0606030504020204" pitchFamily="34" charset="0"/>
              <a:cs typeface="Open Sans" panose="020B0606030504020204" pitchFamily="34" charset="0"/>
            </a:endParaRPr>
          </a:p>
        </p:txBody>
      </p:sp>
      <p:pic>
        <p:nvPicPr>
          <p:cNvPr id="3" name="Picture 8">
            <a:extLst>
              <a:ext uri="{FF2B5EF4-FFF2-40B4-BE49-F238E27FC236}">
                <a16:creationId xmlns:a16="http://schemas.microsoft.com/office/drawing/2014/main" id="{128575CE-C2E3-AC2B-4D17-FF46C97E6E62}"/>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p:blipFill>
        <p:spPr bwMode="auto">
          <a:xfrm>
            <a:off x="10090376" y="750629"/>
            <a:ext cx="11448824" cy="12739978"/>
          </a:xfrm>
          <a:prstGeom prst="rect">
            <a:avLst/>
          </a:prstGeom>
          <a:noFill/>
          <a:extLst>
            <a:ext uri="{909E8E84-426E-40DD-AFC4-6F175D3DCCD1}">
              <a14:hiddenFill xmlns:a14="http://schemas.microsoft.com/office/drawing/2010/main">
                <a:solidFill>
                  <a:srgbClr val="FFFFFF"/>
                </a:solidFill>
              </a14:hiddenFill>
            </a:ext>
          </a:extLst>
        </p:spPr>
      </p:pic>
      <p:sp>
        <p:nvSpPr>
          <p:cNvPr id="4" name="TextBox 3">
            <a:extLst>
              <a:ext uri="{FF2B5EF4-FFF2-40B4-BE49-F238E27FC236}">
                <a16:creationId xmlns:a16="http://schemas.microsoft.com/office/drawing/2014/main" id="{7B3796FE-9072-A550-9F25-1DA67F248D0A}"/>
              </a:ext>
            </a:extLst>
          </p:cNvPr>
          <p:cNvSpPr txBox="1"/>
          <p:nvPr/>
        </p:nvSpPr>
        <p:spPr>
          <a:xfrm>
            <a:off x="742863" y="8218438"/>
            <a:ext cx="7528560" cy="4154984"/>
          </a:xfrm>
          <a:prstGeom prst="rect">
            <a:avLst/>
          </a:prstGeom>
          <a:noFill/>
        </p:spPr>
        <p:txBody>
          <a:bodyPr wrap="square">
            <a:spAutoFit/>
          </a:bodyPr>
          <a:lstStyle/>
          <a:p>
            <a:pPr marL="571500" indent="-571500">
              <a:buFont typeface="Wingdings" panose="05000000000000000000" pitchFamily="2" charset="2"/>
              <a:buChar char="Ø"/>
            </a:pPr>
            <a:r>
              <a:rPr lang="hi-IN" sz="4400" dirty="0">
                <a:solidFill>
                  <a:schemeClr val="accent2"/>
                </a:solidFill>
                <a:latin typeface="Open Sans" panose="020B0606030504020204" pitchFamily="34" charset="0"/>
                <a:ea typeface="Open Sans" panose="020B0606030504020204" pitchFamily="34" charset="0"/>
                <a:cs typeface="Open Sans" panose="020B0606030504020204" pitchFamily="34" charset="0"/>
              </a:rPr>
              <a:t>कुल तटरेखा - 7,516 किमी।</a:t>
            </a:r>
          </a:p>
          <a:p>
            <a:pPr marL="571500" indent="-571500">
              <a:buFont typeface="Wingdings" panose="05000000000000000000" pitchFamily="2" charset="2"/>
              <a:buChar char="Ø"/>
            </a:pPr>
            <a:r>
              <a:rPr lang="hi-IN" sz="4400" dirty="0">
                <a:solidFill>
                  <a:schemeClr val="accent2"/>
                </a:solidFill>
                <a:latin typeface="Open Sans" panose="020B0606030504020204" pitchFamily="34" charset="0"/>
                <a:ea typeface="Open Sans" panose="020B0606030504020204" pitchFamily="34" charset="0"/>
                <a:cs typeface="Open Sans" panose="020B0606030504020204" pitchFamily="34" charset="0"/>
              </a:rPr>
              <a:t> विश्व के उष्णकटिबंधीय चक्रवातों का 10%।</a:t>
            </a:r>
          </a:p>
          <a:p>
            <a:pPr marL="571500" indent="-571500">
              <a:buFont typeface="Wingdings" panose="05000000000000000000" pitchFamily="2" charset="2"/>
              <a:buChar char="Ø"/>
            </a:pPr>
            <a:r>
              <a:rPr lang="hi-IN" sz="4400" dirty="0">
                <a:solidFill>
                  <a:schemeClr val="accent2"/>
                </a:solidFill>
                <a:latin typeface="Open Sans" panose="020B0606030504020204" pitchFamily="34" charset="0"/>
                <a:ea typeface="Open Sans" panose="020B0606030504020204" pitchFamily="34" charset="0"/>
                <a:cs typeface="Open Sans" panose="020B0606030504020204" pitchFamily="34" charset="0"/>
              </a:rPr>
              <a:t> चक्रवातों और सूनामी के लिए अत्यधिक संवेदनशील - 5,700 किमी</a:t>
            </a:r>
            <a:endParaRPr lang="en-US" sz="4400" dirty="0">
              <a:solidFill>
                <a:schemeClr val="accent2"/>
              </a:solidFill>
              <a:latin typeface="Open Sans" panose="020B0606030504020204" pitchFamily="34" charset="0"/>
              <a:ea typeface="Open Sans" panose="020B0606030504020204" pitchFamily="34" charset="0"/>
              <a:cs typeface="Open Sans" panose="020B0606030504020204" pitchFamily="34" charset="0"/>
            </a:endParaRPr>
          </a:p>
        </p:txBody>
      </p:sp>
      <p:pic>
        <p:nvPicPr>
          <p:cNvPr id="5" name="Picture 4">
            <a:extLst>
              <a:ext uri="{FF2B5EF4-FFF2-40B4-BE49-F238E27FC236}">
                <a16:creationId xmlns:a16="http://schemas.microsoft.com/office/drawing/2014/main" id="{9DB31EA2-BACA-A5FF-95F8-0F1A5EB96FE3}"/>
              </a:ext>
            </a:extLst>
          </p:cNvPr>
          <p:cNvPicPr>
            <a:picLocks noChangeAspect="1"/>
          </p:cNvPicPr>
          <p:nvPr/>
        </p:nvPicPr>
        <p:blipFill>
          <a:blip r:embed="rId4"/>
          <a:stretch>
            <a:fillRect/>
          </a:stretch>
        </p:blipFill>
        <p:spPr>
          <a:xfrm>
            <a:off x="22116065" y="97841"/>
            <a:ext cx="1996496" cy="2280425"/>
          </a:xfrm>
          <a:prstGeom prst="rect">
            <a:avLst/>
          </a:prstGeom>
        </p:spPr>
      </p:pic>
    </p:spTree>
    <p:extLst>
      <p:ext uri="{BB962C8B-B14F-4D97-AF65-F5344CB8AC3E}">
        <p14:creationId xmlns:p14="http://schemas.microsoft.com/office/powerpoint/2010/main" val="2564645567"/>
      </p:ext>
    </p:extLst>
  </p:cSld>
  <p:clrMapOvr>
    <a:masterClrMapping/>
  </p:clrMapOvr>
  <p:transition spd="med"/>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nodeType="afterEffect">
                                  <p:stCondLst>
                                    <p:cond delay="0"/>
                                  </p:stCondLst>
                                  <p:childTnLst>
                                    <p:set>
                                      <p:cBhvr>
                                        <p:cTn id="6" dur="1" fill="hold">
                                          <p:stCondLst>
                                            <p:cond delay="0"/>
                                          </p:stCondLst>
                                        </p:cTn>
                                        <p:tgtEl>
                                          <p:spTgt spid="3"/>
                                        </p:tgtEl>
                                        <p:attrNameLst>
                                          <p:attrName>style.visibility</p:attrName>
                                        </p:attrNameLst>
                                      </p:cBhvr>
                                      <p:to>
                                        <p:strVal val="visible"/>
                                      </p:to>
                                    </p:set>
                                    <p:animEffect transition="in" filter="fade">
                                      <p:cBhvr>
                                        <p:cTn id="7" dur="750"/>
                                        <p:tgtEl>
                                          <p:spTgt spid="3"/>
                                        </p:tgtEl>
                                      </p:cBhvr>
                                    </p:animEffect>
                                  </p:childTnLst>
                                </p:cTn>
                              </p:par>
                            </p:childTnLst>
                          </p:cTn>
                        </p:par>
                        <p:par>
                          <p:cTn id="8" fill="hold">
                            <p:stCondLst>
                              <p:cond delay="750"/>
                            </p:stCondLst>
                            <p:childTnLst>
                              <p:par>
                                <p:cTn id="9" presetID="10" presetClass="entr" presetSubtype="0" fill="hold" grpId="0" nodeType="afterEffect">
                                  <p:stCondLst>
                                    <p:cond delay="0"/>
                                  </p:stCondLst>
                                  <p:childTnLst>
                                    <p:set>
                                      <p:cBhvr>
                                        <p:cTn id="10" dur="1" fill="hold">
                                          <p:stCondLst>
                                            <p:cond delay="0"/>
                                          </p:stCondLst>
                                        </p:cTn>
                                        <p:tgtEl>
                                          <p:spTgt spid="4">
                                            <p:txEl>
                                              <p:pRg st="0" end="0"/>
                                            </p:txEl>
                                          </p:spTgt>
                                        </p:tgtEl>
                                        <p:attrNameLst>
                                          <p:attrName>style.visibility</p:attrName>
                                        </p:attrNameLst>
                                      </p:cBhvr>
                                      <p:to>
                                        <p:strVal val="visible"/>
                                      </p:to>
                                    </p:set>
                                    <p:animEffect transition="in" filter="fade">
                                      <p:cBhvr>
                                        <p:cTn id="11" dur="750"/>
                                        <p:tgtEl>
                                          <p:spTgt spid="4">
                                            <p:txEl>
                                              <p:pRg st="0" end="0"/>
                                            </p:txEl>
                                          </p:spTgt>
                                        </p:tgtEl>
                                      </p:cBhvr>
                                    </p:animEffect>
                                  </p:childTnLst>
                                </p:cTn>
                              </p:par>
                            </p:childTnLst>
                          </p:cTn>
                        </p:par>
                        <p:par>
                          <p:cTn id="12" fill="hold">
                            <p:stCondLst>
                              <p:cond delay="1500"/>
                            </p:stCondLst>
                            <p:childTnLst>
                              <p:par>
                                <p:cTn id="13" presetID="10" presetClass="entr" presetSubtype="0" fill="hold" grpId="0" nodeType="afterEffect">
                                  <p:stCondLst>
                                    <p:cond delay="0"/>
                                  </p:stCondLst>
                                  <p:childTnLst>
                                    <p:set>
                                      <p:cBhvr>
                                        <p:cTn id="14" dur="1" fill="hold">
                                          <p:stCondLst>
                                            <p:cond delay="0"/>
                                          </p:stCondLst>
                                        </p:cTn>
                                        <p:tgtEl>
                                          <p:spTgt spid="4">
                                            <p:txEl>
                                              <p:pRg st="1" end="1"/>
                                            </p:txEl>
                                          </p:spTgt>
                                        </p:tgtEl>
                                        <p:attrNameLst>
                                          <p:attrName>style.visibility</p:attrName>
                                        </p:attrNameLst>
                                      </p:cBhvr>
                                      <p:to>
                                        <p:strVal val="visible"/>
                                      </p:to>
                                    </p:set>
                                    <p:animEffect transition="in" filter="fade">
                                      <p:cBhvr>
                                        <p:cTn id="15" dur="750"/>
                                        <p:tgtEl>
                                          <p:spTgt spid="4">
                                            <p:txEl>
                                              <p:pRg st="1" end="1"/>
                                            </p:txEl>
                                          </p:spTgt>
                                        </p:tgtEl>
                                      </p:cBhvr>
                                    </p:animEffect>
                                  </p:childTnLst>
                                </p:cTn>
                              </p:par>
                            </p:childTnLst>
                          </p:cTn>
                        </p:par>
                        <p:par>
                          <p:cTn id="16" fill="hold">
                            <p:stCondLst>
                              <p:cond delay="2250"/>
                            </p:stCondLst>
                            <p:childTnLst>
                              <p:par>
                                <p:cTn id="17" presetID="10" presetClass="entr" presetSubtype="0" fill="hold" grpId="0" nodeType="afterEffect">
                                  <p:stCondLst>
                                    <p:cond delay="0"/>
                                  </p:stCondLst>
                                  <p:childTnLst>
                                    <p:set>
                                      <p:cBhvr>
                                        <p:cTn id="18" dur="1" fill="hold">
                                          <p:stCondLst>
                                            <p:cond delay="0"/>
                                          </p:stCondLst>
                                        </p:cTn>
                                        <p:tgtEl>
                                          <p:spTgt spid="4">
                                            <p:txEl>
                                              <p:pRg st="2" end="2"/>
                                            </p:txEl>
                                          </p:spTgt>
                                        </p:tgtEl>
                                        <p:attrNameLst>
                                          <p:attrName>style.visibility</p:attrName>
                                        </p:attrNameLst>
                                      </p:cBhvr>
                                      <p:to>
                                        <p:strVal val="visible"/>
                                      </p:to>
                                    </p:set>
                                    <p:animEffect transition="in" filter="fade">
                                      <p:cBhvr>
                                        <p:cTn id="19" dur="750"/>
                                        <p:tgtEl>
                                          <p:spTgt spid="4">
                                            <p:txEl>
                                              <p:pRg st="2" end="2"/>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build="p"/>
    </p:bld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353A81E2-6C4D-253B-8ADE-176FAC27C0D1}"/>
            </a:ext>
          </a:extLst>
        </p:cNvPr>
        <p:cNvGrpSpPr/>
        <p:nvPr/>
      </p:nvGrpSpPr>
      <p:grpSpPr>
        <a:xfrm>
          <a:off x="0" y="0"/>
          <a:ext cx="0" cy="0"/>
          <a:chOff x="0" y="0"/>
          <a:chExt cx="0" cy="0"/>
        </a:xfrm>
      </p:grpSpPr>
      <p:sp>
        <p:nvSpPr>
          <p:cNvPr id="115" name="Rectangle">
            <a:extLst>
              <a:ext uri="{FF2B5EF4-FFF2-40B4-BE49-F238E27FC236}">
                <a16:creationId xmlns:a16="http://schemas.microsoft.com/office/drawing/2014/main" id="{54D1B12A-A773-D75E-F828-6E0CBEA5718A}"/>
              </a:ext>
            </a:extLst>
          </p:cNvPr>
          <p:cNvSpPr/>
          <p:nvPr/>
        </p:nvSpPr>
        <p:spPr>
          <a:xfrm>
            <a:off x="21539200" y="13512800"/>
            <a:ext cx="1879600" cy="203200"/>
          </a:xfrm>
          <a:prstGeom prst="rect">
            <a:avLst/>
          </a:prstGeom>
          <a:solidFill>
            <a:srgbClr val="F7903B"/>
          </a:solidFill>
          <a:ln w="12700">
            <a:miter lim="400000"/>
          </a:ln>
        </p:spPr>
        <p:txBody>
          <a:bodyPr lIns="78283" tIns="78283" rIns="78283" bIns="78283"/>
          <a:lstStyle/>
          <a:p>
            <a:endParaRPr/>
          </a:p>
        </p:txBody>
      </p:sp>
      <p:sp>
        <p:nvSpPr>
          <p:cNvPr id="116" name="Slide Number">
            <a:extLst>
              <a:ext uri="{FF2B5EF4-FFF2-40B4-BE49-F238E27FC236}">
                <a16:creationId xmlns:a16="http://schemas.microsoft.com/office/drawing/2014/main" id="{7A7B173F-3D44-AA00-0288-40DD46D884C7}"/>
              </a:ext>
            </a:extLst>
          </p:cNvPr>
          <p:cNvSpPr txBox="1">
            <a:spLocks noGrp="1"/>
          </p:cNvSpPr>
          <p:nvPr>
            <p:ph type="sldNum" sz="quarter" idx="2"/>
          </p:nvPr>
        </p:nvSpPr>
        <p:spPr>
          <a:xfrm>
            <a:off x="22920941" y="12813338"/>
            <a:ext cx="720196" cy="699462"/>
          </a:xfrm>
          <a:prstGeom prst="rect">
            <a:avLst/>
          </a:prstGeom>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a:lstStyle/>
          <a:p>
            <a:fld id="{86CB4B4D-7CA3-9044-876B-883B54F8677D}" type="slidenum">
              <a:rPr/>
              <a:pPr/>
              <a:t>9</a:t>
            </a:fld>
            <a:endParaRPr dirty="0"/>
          </a:p>
        </p:txBody>
      </p:sp>
      <p:pic>
        <p:nvPicPr>
          <p:cNvPr id="6" name="Picture 5" descr="A logo with text on it&#10;&#10;AI-generated content may be incorrect.">
            <a:extLst>
              <a:ext uri="{FF2B5EF4-FFF2-40B4-BE49-F238E27FC236}">
                <a16:creationId xmlns:a16="http://schemas.microsoft.com/office/drawing/2014/main" id="{FD82199A-ACD0-96E1-2398-E9ACDE71610B}"/>
              </a:ext>
            </a:extLst>
          </p:cNvPr>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200721" y="50560"/>
            <a:ext cx="3258094" cy="2137626"/>
          </a:xfrm>
          <a:prstGeom prst="rect">
            <a:avLst/>
          </a:prstGeom>
        </p:spPr>
      </p:pic>
      <p:sp>
        <p:nvSpPr>
          <p:cNvPr id="9" name="Course Purpose">
            <a:extLst>
              <a:ext uri="{FF2B5EF4-FFF2-40B4-BE49-F238E27FC236}">
                <a16:creationId xmlns:a16="http://schemas.microsoft.com/office/drawing/2014/main" id="{7BCD2BCE-EB0D-447D-AC24-BDB4ACCACA9B}"/>
              </a:ext>
            </a:extLst>
          </p:cNvPr>
          <p:cNvSpPr txBox="1"/>
          <p:nvPr/>
        </p:nvSpPr>
        <p:spPr>
          <a:xfrm>
            <a:off x="742863" y="2812493"/>
            <a:ext cx="7113118" cy="2374086"/>
          </a:xfrm>
          <a:prstGeom prst="rect">
            <a:avLst/>
          </a:prstGeom>
          <a:ln w="12700">
            <a:miter lim="400000"/>
          </a:ln>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lIns="78283" tIns="78283" rIns="78283" bIns="78283">
            <a:spAutoFit/>
          </a:bodyPr>
          <a:lstStyle>
            <a:lvl1pPr defTabSz="1896340">
              <a:lnSpc>
                <a:spcPct val="80000"/>
              </a:lnSpc>
              <a:defRPr sz="7200" b="1" cap="all">
                <a:solidFill>
                  <a:srgbClr val="C00000"/>
                </a:solidFill>
                <a:latin typeface="Open Sans"/>
                <a:ea typeface="Open Sans"/>
                <a:cs typeface="Open Sans"/>
                <a:sym typeface="Open Sans"/>
              </a:defRPr>
            </a:lvl1pPr>
          </a:lstStyle>
          <a:p>
            <a:pPr lvl="0">
              <a:lnSpc>
                <a:spcPct val="100000"/>
              </a:lnSpc>
            </a:pPr>
            <a:r>
              <a:rPr lang="hi-IN" dirty="0"/>
              <a:t>भारत का आपदा प्रोफ़ाइल</a:t>
            </a:r>
            <a:endParaRPr lang="en-US" sz="38400" dirty="0"/>
          </a:p>
        </p:txBody>
      </p:sp>
      <p:sp>
        <p:nvSpPr>
          <p:cNvPr id="2" name="Gunshot wounds">
            <a:extLst>
              <a:ext uri="{FF2B5EF4-FFF2-40B4-BE49-F238E27FC236}">
                <a16:creationId xmlns:a16="http://schemas.microsoft.com/office/drawing/2014/main" id="{D53E8E13-A971-5958-8362-CAF39169D5A9}"/>
              </a:ext>
            </a:extLst>
          </p:cNvPr>
          <p:cNvSpPr txBox="1"/>
          <p:nvPr/>
        </p:nvSpPr>
        <p:spPr>
          <a:xfrm>
            <a:off x="742863" y="6581001"/>
            <a:ext cx="5429337" cy="677108"/>
          </a:xfrm>
          <a:prstGeom prst="rect">
            <a:avLst/>
          </a:prstGeom>
          <a:ln w="12700">
            <a:miter lim="400000"/>
          </a:ln>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wrap="square" lIns="0" tIns="0" rIns="0" bIns="0">
            <a:spAutoFit/>
          </a:bodyPr>
          <a:lstStyle>
            <a:lvl1pPr algn="ctr" defTabSz="1896340">
              <a:tabLst>
                <a:tab pos="2286000" algn="l"/>
                <a:tab pos="3644900" algn="l"/>
                <a:tab pos="5029200" algn="l"/>
                <a:tab pos="6388100" algn="l"/>
              </a:tabLst>
              <a:defRPr sz="5400">
                <a:solidFill>
                  <a:srgbClr val="333840"/>
                </a:solidFill>
                <a:latin typeface="Open Sans Semibold"/>
                <a:ea typeface="Open Sans Semibold"/>
                <a:cs typeface="Open Sans Semibold"/>
                <a:sym typeface="Open Sans Semibold"/>
              </a:defRPr>
            </a:lvl1pPr>
          </a:lstStyle>
          <a:p>
            <a:pPr algn="l"/>
            <a:r>
              <a:rPr lang="hi-IN" sz="4400" dirty="0">
                <a:solidFill>
                  <a:srgbClr val="FF0000"/>
                </a:solidFill>
                <a:latin typeface="Open Sans" panose="020B0606030504020204" pitchFamily="34" charset="0"/>
                <a:ea typeface="Open Sans" panose="020B0606030504020204" pitchFamily="34" charset="0"/>
                <a:cs typeface="Open Sans" panose="020B0606030504020204" pitchFamily="34" charset="0"/>
              </a:rPr>
              <a:t>सूखा</a:t>
            </a:r>
            <a:endParaRPr lang="en-US" sz="4400" dirty="0">
              <a:solidFill>
                <a:srgbClr val="FF0000"/>
              </a:solidFill>
              <a:latin typeface="Open Sans" panose="020B0606030504020204" pitchFamily="34" charset="0"/>
              <a:ea typeface="Open Sans" panose="020B0606030504020204" pitchFamily="34" charset="0"/>
              <a:cs typeface="Open Sans" panose="020B0606030504020204" pitchFamily="34" charset="0"/>
            </a:endParaRPr>
          </a:p>
        </p:txBody>
      </p:sp>
      <p:pic>
        <p:nvPicPr>
          <p:cNvPr id="3" name="Picture 8">
            <a:extLst>
              <a:ext uri="{FF2B5EF4-FFF2-40B4-BE49-F238E27FC236}">
                <a16:creationId xmlns:a16="http://schemas.microsoft.com/office/drawing/2014/main" id="{BF9E1505-82C6-6B61-CB48-D9B5DE46372E}"/>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p:blipFill>
        <p:spPr bwMode="auto">
          <a:xfrm>
            <a:off x="10375979" y="750629"/>
            <a:ext cx="10877617" cy="12739978"/>
          </a:xfrm>
          <a:prstGeom prst="rect">
            <a:avLst/>
          </a:prstGeom>
          <a:noFill/>
          <a:extLst>
            <a:ext uri="{909E8E84-426E-40DD-AFC4-6F175D3DCCD1}">
              <a14:hiddenFill xmlns:a14="http://schemas.microsoft.com/office/drawing/2010/main">
                <a:solidFill>
                  <a:srgbClr val="FFFFFF"/>
                </a:solidFill>
              </a14:hiddenFill>
            </a:ext>
          </a:extLst>
        </p:spPr>
      </p:pic>
      <p:sp>
        <p:nvSpPr>
          <p:cNvPr id="4" name="TextBox 3">
            <a:extLst>
              <a:ext uri="{FF2B5EF4-FFF2-40B4-BE49-F238E27FC236}">
                <a16:creationId xmlns:a16="http://schemas.microsoft.com/office/drawing/2014/main" id="{717B1896-7CC7-7A5F-125E-AE432DA9A8BA}"/>
              </a:ext>
            </a:extLst>
          </p:cNvPr>
          <p:cNvSpPr txBox="1"/>
          <p:nvPr/>
        </p:nvSpPr>
        <p:spPr>
          <a:xfrm>
            <a:off x="742863" y="8218438"/>
            <a:ext cx="7528560" cy="2123658"/>
          </a:xfrm>
          <a:prstGeom prst="rect">
            <a:avLst/>
          </a:prstGeom>
          <a:noFill/>
        </p:spPr>
        <p:txBody>
          <a:bodyPr wrap="square">
            <a:spAutoFit/>
          </a:bodyPr>
          <a:lstStyle/>
          <a:p>
            <a:pPr marL="571500" indent="-571500">
              <a:buFont typeface="Wingdings" panose="05000000000000000000" pitchFamily="2" charset="2"/>
              <a:buChar char="Ø"/>
            </a:pPr>
            <a:r>
              <a:rPr lang="hi-IN" sz="4400" dirty="0">
                <a:solidFill>
                  <a:schemeClr val="accent2"/>
                </a:solidFill>
                <a:latin typeface="Open Sans" panose="020B0606030504020204" pitchFamily="34" charset="0"/>
                <a:ea typeface="Open Sans" panose="020B0606030504020204" pitchFamily="34" charset="0"/>
                <a:cs typeface="Open Sans" panose="020B0606030504020204" pitchFamily="34" charset="0"/>
              </a:rPr>
              <a:t>68 प्रतिशत खेती योग्य क्षेत्र सूखे के प्रति संवेदनशील है।</a:t>
            </a:r>
          </a:p>
          <a:p>
            <a:pPr marL="571500" indent="-571500">
              <a:buFont typeface="Wingdings" panose="05000000000000000000" pitchFamily="2" charset="2"/>
              <a:buChar char="Ø"/>
            </a:pPr>
            <a:r>
              <a:rPr lang="hi-IN" sz="4400" dirty="0">
                <a:solidFill>
                  <a:schemeClr val="accent2"/>
                </a:solidFill>
                <a:latin typeface="Open Sans" panose="020B0606030504020204" pitchFamily="34" charset="0"/>
                <a:ea typeface="Open Sans" panose="020B0606030504020204" pitchFamily="34" charset="0"/>
                <a:cs typeface="Open Sans" panose="020B0606030504020204" pitchFamily="34" charset="0"/>
              </a:rPr>
              <a:t>अकाल का मुख्य कारण</a:t>
            </a:r>
            <a:endParaRPr lang="en-US" sz="4400" dirty="0">
              <a:solidFill>
                <a:schemeClr val="accent2"/>
              </a:solidFill>
              <a:latin typeface="Open Sans" panose="020B0606030504020204" pitchFamily="34" charset="0"/>
              <a:ea typeface="Open Sans" panose="020B0606030504020204" pitchFamily="34" charset="0"/>
              <a:cs typeface="Open Sans" panose="020B0606030504020204" pitchFamily="34" charset="0"/>
            </a:endParaRPr>
          </a:p>
        </p:txBody>
      </p:sp>
      <p:pic>
        <p:nvPicPr>
          <p:cNvPr id="5" name="Picture 4">
            <a:extLst>
              <a:ext uri="{FF2B5EF4-FFF2-40B4-BE49-F238E27FC236}">
                <a16:creationId xmlns:a16="http://schemas.microsoft.com/office/drawing/2014/main" id="{78A72DD4-BDD0-8D63-AF82-4BF4B9393171}"/>
              </a:ext>
            </a:extLst>
          </p:cNvPr>
          <p:cNvPicPr>
            <a:picLocks noChangeAspect="1"/>
          </p:cNvPicPr>
          <p:nvPr/>
        </p:nvPicPr>
        <p:blipFill>
          <a:blip r:embed="rId4"/>
          <a:stretch>
            <a:fillRect/>
          </a:stretch>
        </p:blipFill>
        <p:spPr>
          <a:xfrm>
            <a:off x="22116065" y="97841"/>
            <a:ext cx="1996496" cy="2280425"/>
          </a:xfrm>
          <a:prstGeom prst="rect">
            <a:avLst/>
          </a:prstGeom>
        </p:spPr>
      </p:pic>
    </p:spTree>
    <p:extLst>
      <p:ext uri="{BB962C8B-B14F-4D97-AF65-F5344CB8AC3E}">
        <p14:creationId xmlns:p14="http://schemas.microsoft.com/office/powerpoint/2010/main" val="752018062"/>
      </p:ext>
    </p:extLst>
  </p:cSld>
  <p:clrMapOvr>
    <a:masterClrMapping/>
  </p:clrMapOvr>
  <p:transition spd="med"/>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nodeType="afterEffect">
                                  <p:stCondLst>
                                    <p:cond delay="0"/>
                                  </p:stCondLst>
                                  <p:childTnLst>
                                    <p:set>
                                      <p:cBhvr>
                                        <p:cTn id="6" dur="1" fill="hold">
                                          <p:stCondLst>
                                            <p:cond delay="0"/>
                                          </p:stCondLst>
                                        </p:cTn>
                                        <p:tgtEl>
                                          <p:spTgt spid="3"/>
                                        </p:tgtEl>
                                        <p:attrNameLst>
                                          <p:attrName>style.visibility</p:attrName>
                                        </p:attrNameLst>
                                      </p:cBhvr>
                                      <p:to>
                                        <p:strVal val="visible"/>
                                      </p:to>
                                    </p:set>
                                    <p:animEffect transition="in" filter="fade">
                                      <p:cBhvr>
                                        <p:cTn id="7" dur="750"/>
                                        <p:tgtEl>
                                          <p:spTgt spid="3"/>
                                        </p:tgtEl>
                                      </p:cBhvr>
                                    </p:animEffect>
                                  </p:childTnLst>
                                </p:cTn>
                              </p:par>
                            </p:childTnLst>
                          </p:cTn>
                        </p:par>
                        <p:par>
                          <p:cTn id="8" fill="hold">
                            <p:stCondLst>
                              <p:cond delay="750"/>
                            </p:stCondLst>
                            <p:childTnLst>
                              <p:par>
                                <p:cTn id="9" presetID="10" presetClass="entr" presetSubtype="0" fill="hold" grpId="0" nodeType="afterEffect">
                                  <p:stCondLst>
                                    <p:cond delay="0"/>
                                  </p:stCondLst>
                                  <p:childTnLst>
                                    <p:set>
                                      <p:cBhvr>
                                        <p:cTn id="10" dur="1" fill="hold">
                                          <p:stCondLst>
                                            <p:cond delay="0"/>
                                          </p:stCondLst>
                                        </p:cTn>
                                        <p:tgtEl>
                                          <p:spTgt spid="4">
                                            <p:txEl>
                                              <p:pRg st="0" end="0"/>
                                            </p:txEl>
                                          </p:spTgt>
                                        </p:tgtEl>
                                        <p:attrNameLst>
                                          <p:attrName>style.visibility</p:attrName>
                                        </p:attrNameLst>
                                      </p:cBhvr>
                                      <p:to>
                                        <p:strVal val="visible"/>
                                      </p:to>
                                    </p:set>
                                    <p:animEffect transition="in" filter="fade">
                                      <p:cBhvr>
                                        <p:cTn id="11" dur="750"/>
                                        <p:tgtEl>
                                          <p:spTgt spid="4">
                                            <p:txEl>
                                              <p:pRg st="0" end="0"/>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build="p"/>
    </p:bld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0E247373-290E-09B5-BDA1-EA50B9FF49E5}"/>
            </a:ext>
          </a:extLst>
        </p:cNvPr>
        <p:cNvGrpSpPr/>
        <p:nvPr/>
      </p:nvGrpSpPr>
      <p:grpSpPr>
        <a:xfrm>
          <a:off x="0" y="0"/>
          <a:ext cx="0" cy="0"/>
          <a:chOff x="0" y="0"/>
          <a:chExt cx="0" cy="0"/>
        </a:xfrm>
      </p:grpSpPr>
      <p:sp>
        <p:nvSpPr>
          <p:cNvPr id="116" name="Slide Number">
            <a:extLst>
              <a:ext uri="{FF2B5EF4-FFF2-40B4-BE49-F238E27FC236}">
                <a16:creationId xmlns:a16="http://schemas.microsoft.com/office/drawing/2014/main" id="{4F560B48-B09B-676A-516E-687C5F29306D}"/>
              </a:ext>
            </a:extLst>
          </p:cNvPr>
          <p:cNvSpPr txBox="1">
            <a:spLocks noGrp="1"/>
          </p:cNvSpPr>
          <p:nvPr>
            <p:ph type="sldNum" sz="quarter" idx="2"/>
          </p:nvPr>
        </p:nvSpPr>
        <p:spPr>
          <a:xfrm>
            <a:off x="22920941" y="12813338"/>
            <a:ext cx="720196" cy="699462"/>
          </a:xfrm>
          <a:prstGeom prst="rect">
            <a:avLst/>
          </a:prstGeom>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a:lstStyle/>
          <a:p>
            <a:pPr marL="0" marR="0" lvl="0" indent="0" algn="ctr" defTabSz="1662545" rtl="0" eaLnBrk="1" fontAlgn="auto" latinLnBrk="0" hangingPunct="0">
              <a:lnSpc>
                <a:spcPct val="100000"/>
              </a:lnSpc>
              <a:spcBef>
                <a:spcPts val="600"/>
              </a:spcBef>
              <a:spcAft>
                <a:spcPts val="0"/>
              </a:spcAft>
              <a:buClrTx/>
              <a:buSzTx/>
              <a:buFontTx/>
              <a:buNone/>
              <a:tabLst/>
              <a:defRPr/>
            </a:pPr>
            <a:fld id="{86CB4B4D-7CA3-9044-876B-883B54F8677D}" type="slidenum">
              <a:rPr kumimoji="0" sz="3000" b="1" i="0" u="none" strike="noStrike" kern="0" cap="none" spc="0" normalizeH="0" baseline="0" noProof="0">
                <a:ln>
                  <a:noFill/>
                </a:ln>
                <a:solidFill>
                  <a:srgbClr val="E46C0A"/>
                </a:solidFill>
                <a:effectLst/>
                <a:uLnTx/>
                <a:uFillTx/>
                <a:latin typeface="Open Sans"/>
                <a:ea typeface="Open Sans"/>
                <a:cs typeface="Open Sans"/>
                <a:sym typeface="Open Sans"/>
              </a:rPr>
              <a:pPr marL="0" marR="0" lvl="0" indent="0" algn="ctr" defTabSz="1662545" rtl="0" eaLnBrk="1" fontAlgn="auto" latinLnBrk="0" hangingPunct="0">
                <a:lnSpc>
                  <a:spcPct val="100000"/>
                </a:lnSpc>
                <a:spcBef>
                  <a:spcPts val="600"/>
                </a:spcBef>
                <a:spcAft>
                  <a:spcPts val="0"/>
                </a:spcAft>
                <a:buClrTx/>
                <a:buSzTx/>
                <a:buFontTx/>
                <a:buNone/>
                <a:tabLst/>
                <a:defRPr/>
              </a:pPr>
              <a:t>10</a:t>
            </a:fld>
            <a:endParaRPr kumimoji="0" sz="3000" b="1" i="0" u="none" strike="noStrike" kern="0" cap="none" spc="0" normalizeH="0" baseline="0" noProof="0" dirty="0">
              <a:ln>
                <a:noFill/>
              </a:ln>
              <a:solidFill>
                <a:srgbClr val="E46C0A"/>
              </a:solidFill>
              <a:effectLst/>
              <a:uLnTx/>
              <a:uFillTx/>
              <a:latin typeface="Open Sans"/>
              <a:ea typeface="Open Sans"/>
              <a:cs typeface="Open Sans"/>
              <a:sym typeface="Open Sans"/>
            </a:endParaRPr>
          </a:p>
        </p:txBody>
      </p:sp>
      <p:pic>
        <p:nvPicPr>
          <p:cNvPr id="6" name="Picture 5" descr="A logo with text on it&#10;&#10;AI-generated content may be incorrect.">
            <a:extLst>
              <a:ext uri="{FF2B5EF4-FFF2-40B4-BE49-F238E27FC236}">
                <a16:creationId xmlns:a16="http://schemas.microsoft.com/office/drawing/2014/main" id="{51D4F1E5-0A33-BBCE-6E14-2E781C6DA169}"/>
              </a:ext>
            </a:extLst>
          </p:cNvPr>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200721" y="50560"/>
            <a:ext cx="3258094" cy="2137626"/>
          </a:xfrm>
          <a:prstGeom prst="rect">
            <a:avLst/>
          </a:prstGeom>
        </p:spPr>
      </p:pic>
      <p:sp>
        <p:nvSpPr>
          <p:cNvPr id="9" name="Course Purpose">
            <a:extLst>
              <a:ext uri="{FF2B5EF4-FFF2-40B4-BE49-F238E27FC236}">
                <a16:creationId xmlns:a16="http://schemas.microsoft.com/office/drawing/2014/main" id="{77C777D5-2BA1-5B47-EFCE-DCF4439CBD1E}"/>
              </a:ext>
            </a:extLst>
          </p:cNvPr>
          <p:cNvSpPr txBox="1"/>
          <p:nvPr/>
        </p:nvSpPr>
        <p:spPr>
          <a:xfrm>
            <a:off x="742863" y="2812493"/>
            <a:ext cx="7113118" cy="2004754"/>
          </a:xfrm>
          <a:prstGeom prst="rect">
            <a:avLst/>
          </a:prstGeom>
          <a:ln w="12700">
            <a:miter lim="400000"/>
          </a:ln>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lIns="78283" tIns="78283" rIns="78283" bIns="78283">
            <a:spAutoFit/>
          </a:bodyPr>
          <a:lstStyle>
            <a:lvl1pPr defTabSz="1896340">
              <a:lnSpc>
                <a:spcPct val="80000"/>
              </a:lnSpc>
              <a:defRPr sz="7200" b="1" cap="all">
                <a:solidFill>
                  <a:srgbClr val="C00000"/>
                </a:solidFill>
                <a:latin typeface="Open Sans"/>
                <a:ea typeface="Open Sans"/>
                <a:cs typeface="Open Sans"/>
                <a:sym typeface="Open Sans"/>
              </a:defRPr>
            </a:lvl1pPr>
          </a:lstStyle>
          <a:p>
            <a:pPr lvl="0">
              <a:lnSpc>
                <a:spcPct val="100000"/>
              </a:lnSpc>
            </a:pPr>
            <a:r>
              <a:rPr lang="hi-IN" sz="6000" dirty="0"/>
              <a:t>प्राकृतिक आपदा का प्रभाव</a:t>
            </a:r>
            <a:endParaRPr kumimoji="0" lang="en-US" sz="6000" b="1" i="0" u="none" strike="noStrike" kern="0" cap="all" spc="0" normalizeH="0" baseline="0" noProof="0" dirty="0">
              <a:ln>
                <a:noFill/>
              </a:ln>
              <a:solidFill>
                <a:srgbClr val="C00000"/>
              </a:solidFill>
              <a:effectLst/>
              <a:uLnTx/>
              <a:uFillTx/>
              <a:latin typeface="Open Sans"/>
              <a:ea typeface="Open Sans"/>
              <a:cs typeface="Open Sans"/>
              <a:sym typeface="Open Sans"/>
            </a:endParaRPr>
          </a:p>
        </p:txBody>
      </p:sp>
      <p:graphicFrame>
        <p:nvGraphicFramePr>
          <p:cNvPr id="2" name="Content Placeholder 3">
            <a:extLst>
              <a:ext uri="{FF2B5EF4-FFF2-40B4-BE49-F238E27FC236}">
                <a16:creationId xmlns:a16="http://schemas.microsoft.com/office/drawing/2014/main" id="{78AA903E-5803-13AA-2B0A-F0846B354DD5}"/>
              </a:ext>
            </a:extLst>
          </p:cNvPr>
          <p:cNvGraphicFramePr>
            <a:graphicFrameLocks/>
          </p:cNvGraphicFramePr>
          <p:nvPr>
            <p:extLst>
              <p:ext uri="{D42A27DB-BD31-4B8C-83A1-F6EECF244321}">
                <p14:modId xmlns:p14="http://schemas.microsoft.com/office/powerpoint/2010/main" val="1623829653"/>
              </p:ext>
            </p:extLst>
          </p:nvPr>
        </p:nvGraphicFramePr>
        <p:xfrm>
          <a:off x="7452486" y="2812493"/>
          <a:ext cx="16517857" cy="10000845"/>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pic>
        <p:nvPicPr>
          <p:cNvPr id="3" name="Picture 2">
            <a:extLst>
              <a:ext uri="{FF2B5EF4-FFF2-40B4-BE49-F238E27FC236}">
                <a16:creationId xmlns:a16="http://schemas.microsoft.com/office/drawing/2014/main" id="{270E055A-9443-8215-5659-B21B0168159A}"/>
              </a:ext>
            </a:extLst>
          </p:cNvPr>
          <p:cNvPicPr>
            <a:picLocks noChangeAspect="1"/>
          </p:cNvPicPr>
          <p:nvPr/>
        </p:nvPicPr>
        <p:blipFill>
          <a:blip r:embed="rId8"/>
          <a:stretch>
            <a:fillRect/>
          </a:stretch>
        </p:blipFill>
        <p:spPr>
          <a:xfrm>
            <a:off x="22116065" y="97841"/>
            <a:ext cx="1996496" cy="2280425"/>
          </a:xfrm>
          <a:prstGeom prst="rect">
            <a:avLst/>
          </a:prstGeom>
        </p:spPr>
      </p:pic>
    </p:spTree>
    <p:extLst>
      <p:ext uri="{BB962C8B-B14F-4D97-AF65-F5344CB8AC3E}">
        <p14:creationId xmlns:p14="http://schemas.microsoft.com/office/powerpoint/2010/main" val="3831409242"/>
      </p:ext>
    </p:extLst>
  </p:cSld>
  <p:clrMapOvr>
    <a:masterClrMapping/>
  </p:clrMapOvr>
  <p:transition spd="med"/>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8" fill="hold" grpId="0" nodeType="afterEffect">
                                  <p:stCondLst>
                                    <p:cond delay="0"/>
                                  </p:stCondLst>
                                  <p:childTnLst>
                                    <p:set>
                                      <p:cBhvr>
                                        <p:cTn id="6" dur="1" fill="hold">
                                          <p:stCondLst>
                                            <p:cond delay="0"/>
                                          </p:stCondLst>
                                        </p:cTn>
                                        <p:tgtEl>
                                          <p:spTgt spid="2">
                                            <p:graphicEl>
                                              <a:dgm id="{9BE298A3-D9DB-4D21-B6D5-EA7D5D1A3268}"/>
                                            </p:graphicEl>
                                          </p:spTgt>
                                        </p:tgtEl>
                                        <p:attrNameLst>
                                          <p:attrName>style.visibility</p:attrName>
                                        </p:attrNameLst>
                                      </p:cBhvr>
                                      <p:to>
                                        <p:strVal val="visible"/>
                                      </p:to>
                                    </p:set>
                                    <p:anim calcmode="lin" valueType="num">
                                      <p:cBhvr additive="base">
                                        <p:cTn id="7" dur="500" fill="hold"/>
                                        <p:tgtEl>
                                          <p:spTgt spid="2">
                                            <p:graphicEl>
                                              <a:dgm id="{9BE298A3-D9DB-4D21-B6D5-EA7D5D1A3268}"/>
                                            </p:graphicEl>
                                          </p:spTgt>
                                        </p:tgtEl>
                                        <p:attrNameLst>
                                          <p:attrName>ppt_x</p:attrName>
                                        </p:attrNameLst>
                                      </p:cBhvr>
                                      <p:tavLst>
                                        <p:tav tm="0">
                                          <p:val>
                                            <p:strVal val="0-#ppt_w/2"/>
                                          </p:val>
                                        </p:tav>
                                        <p:tav tm="100000">
                                          <p:val>
                                            <p:strVal val="#ppt_x"/>
                                          </p:val>
                                        </p:tav>
                                      </p:tavLst>
                                    </p:anim>
                                    <p:anim calcmode="lin" valueType="num">
                                      <p:cBhvr additive="base">
                                        <p:cTn id="8" dur="500" fill="hold"/>
                                        <p:tgtEl>
                                          <p:spTgt spid="2">
                                            <p:graphicEl>
                                              <a:dgm id="{9BE298A3-D9DB-4D21-B6D5-EA7D5D1A3268}"/>
                                            </p:graphicEl>
                                          </p:spTgt>
                                        </p:tgtEl>
                                        <p:attrNameLst>
                                          <p:attrName>ppt_y</p:attrName>
                                        </p:attrNameLst>
                                      </p:cBhvr>
                                      <p:tavLst>
                                        <p:tav tm="0">
                                          <p:val>
                                            <p:strVal val="#ppt_y"/>
                                          </p:val>
                                        </p:tav>
                                        <p:tav tm="100000">
                                          <p:val>
                                            <p:strVal val="#ppt_y"/>
                                          </p:val>
                                        </p:tav>
                                      </p:tavLst>
                                    </p:anim>
                                  </p:childTnLst>
                                </p:cTn>
                              </p:par>
                            </p:childTnLst>
                          </p:cTn>
                        </p:par>
                        <p:par>
                          <p:cTn id="9" fill="hold">
                            <p:stCondLst>
                              <p:cond delay="500"/>
                            </p:stCondLst>
                            <p:childTnLst>
                              <p:par>
                                <p:cTn id="10" presetID="2" presetClass="entr" presetSubtype="8" fill="hold" grpId="0" nodeType="afterEffect">
                                  <p:stCondLst>
                                    <p:cond delay="0"/>
                                  </p:stCondLst>
                                  <p:childTnLst>
                                    <p:set>
                                      <p:cBhvr>
                                        <p:cTn id="11" dur="1" fill="hold">
                                          <p:stCondLst>
                                            <p:cond delay="0"/>
                                          </p:stCondLst>
                                        </p:cTn>
                                        <p:tgtEl>
                                          <p:spTgt spid="2">
                                            <p:graphicEl>
                                              <a:dgm id="{BC003F65-790C-4949-A69D-27CC1127CB43}"/>
                                            </p:graphicEl>
                                          </p:spTgt>
                                        </p:tgtEl>
                                        <p:attrNameLst>
                                          <p:attrName>style.visibility</p:attrName>
                                        </p:attrNameLst>
                                      </p:cBhvr>
                                      <p:to>
                                        <p:strVal val="visible"/>
                                      </p:to>
                                    </p:set>
                                    <p:anim calcmode="lin" valueType="num">
                                      <p:cBhvr additive="base">
                                        <p:cTn id="12" dur="500" fill="hold"/>
                                        <p:tgtEl>
                                          <p:spTgt spid="2">
                                            <p:graphicEl>
                                              <a:dgm id="{BC003F65-790C-4949-A69D-27CC1127CB43}"/>
                                            </p:graphicEl>
                                          </p:spTgt>
                                        </p:tgtEl>
                                        <p:attrNameLst>
                                          <p:attrName>ppt_x</p:attrName>
                                        </p:attrNameLst>
                                      </p:cBhvr>
                                      <p:tavLst>
                                        <p:tav tm="0">
                                          <p:val>
                                            <p:strVal val="0-#ppt_w/2"/>
                                          </p:val>
                                        </p:tav>
                                        <p:tav tm="100000">
                                          <p:val>
                                            <p:strVal val="#ppt_x"/>
                                          </p:val>
                                        </p:tav>
                                      </p:tavLst>
                                    </p:anim>
                                    <p:anim calcmode="lin" valueType="num">
                                      <p:cBhvr additive="base">
                                        <p:cTn id="13" dur="500" fill="hold"/>
                                        <p:tgtEl>
                                          <p:spTgt spid="2">
                                            <p:graphicEl>
                                              <a:dgm id="{BC003F65-790C-4949-A69D-27CC1127CB43}"/>
                                            </p:graphicEl>
                                          </p:spTgt>
                                        </p:tgtEl>
                                        <p:attrNameLst>
                                          <p:attrName>ppt_y</p:attrName>
                                        </p:attrNameLst>
                                      </p:cBhvr>
                                      <p:tavLst>
                                        <p:tav tm="0">
                                          <p:val>
                                            <p:strVal val="#ppt_y"/>
                                          </p:val>
                                        </p:tav>
                                        <p:tav tm="100000">
                                          <p:val>
                                            <p:strVal val="#ppt_y"/>
                                          </p:val>
                                        </p:tav>
                                      </p:tavLst>
                                    </p:anim>
                                  </p:childTnLst>
                                </p:cTn>
                              </p:par>
                            </p:childTnLst>
                          </p:cTn>
                        </p:par>
                        <p:par>
                          <p:cTn id="14" fill="hold">
                            <p:stCondLst>
                              <p:cond delay="1000"/>
                            </p:stCondLst>
                            <p:childTnLst>
                              <p:par>
                                <p:cTn id="15" presetID="2" presetClass="entr" presetSubtype="8" fill="hold" grpId="0" nodeType="afterEffect">
                                  <p:stCondLst>
                                    <p:cond delay="0"/>
                                  </p:stCondLst>
                                  <p:childTnLst>
                                    <p:set>
                                      <p:cBhvr>
                                        <p:cTn id="16" dur="1" fill="hold">
                                          <p:stCondLst>
                                            <p:cond delay="0"/>
                                          </p:stCondLst>
                                        </p:cTn>
                                        <p:tgtEl>
                                          <p:spTgt spid="2">
                                            <p:graphicEl>
                                              <a:dgm id="{F10C1D4C-47B9-4AE6-A373-AF841B003ECC}"/>
                                            </p:graphicEl>
                                          </p:spTgt>
                                        </p:tgtEl>
                                        <p:attrNameLst>
                                          <p:attrName>style.visibility</p:attrName>
                                        </p:attrNameLst>
                                      </p:cBhvr>
                                      <p:to>
                                        <p:strVal val="visible"/>
                                      </p:to>
                                    </p:set>
                                    <p:anim calcmode="lin" valueType="num">
                                      <p:cBhvr additive="base">
                                        <p:cTn id="17" dur="500" fill="hold"/>
                                        <p:tgtEl>
                                          <p:spTgt spid="2">
                                            <p:graphicEl>
                                              <a:dgm id="{F10C1D4C-47B9-4AE6-A373-AF841B003ECC}"/>
                                            </p:graphicEl>
                                          </p:spTgt>
                                        </p:tgtEl>
                                        <p:attrNameLst>
                                          <p:attrName>ppt_x</p:attrName>
                                        </p:attrNameLst>
                                      </p:cBhvr>
                                      <p:tavLst>
                                        <p:tav tm="0">
                                          <p:val>
                                            <p:strVal val="0-#ppt_w/2"/>
                                          </p:val>
                                        </p:tav>
                                        <p:tav tm="100000">
                                          <p:val>
                                            <p:strVal val="#ppt_x"/>
                                          </p:val>
                                        </p:tav>
                                      </p:tavLst>
                                    </p:anim>
                                    <p:anim calcmode="lin" valueType="num">
                                      <p:cBhvr additive="base">
                                        <p:cTn id="18" dur="500" fill="hold"/>
                                        <p:tgtEl>
                                          <p:spTgt spid="2">
                                            <p:graphicEl>
                                              <a:dgm id="{F10C1D4C-47B9-4AE6-A373-AF841B003ECC}"/>
                                            </p:graphicEl>
                                          </p:spTgt>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Graphic spid="2" grpId="0">
        <p:bldSub>
          <a:bldDgm bld="one"/>
        </p:bldSub>
      </p:bldGraphic>
    </p:bld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2F621B5C-7732-B67C-0FA2-2156BF4058A0}"/>
            </a:ext>
          </a:extLst>
        </p:cNvPr>
        <p:cNvGrpSpPr/>
        <p:nvPr/>
      </p:nvGrpSpPr>
      <p:grpSpPr>
        <a:xfrm>
          <a:off x="0" y="0"/>
          <a:ext cx="0" cy="0"/>
          <a:chOff x="0" y="0"/>
          <a:chExt cx="0" cy="0"/>
        </a:xfrm>
      </p:grpSpPr>
      <p:sp>
        <p:nvSpPr>
          <p:cNvPr id="7" name="Rectangle">
            <a:extLst>
              <a:ext uri="{FF2B5EF4-FFF2-40B4-BE49-F238E27FC236}">
                <a16:creationId xmlns:a16="http://schemas.microsoft.com/office/drawing/2014/main" id="{9992F1F2-5BAB-B138-E0E0-72EAEBB85C74}"/>
              </a:ext>
            </a:extLst>
          </p:cNvPr>
          <p:cNvSpPr/>
          <p:nvPr/>
        </p:nvSpPr>
        <p:spPr>
          <a:xfrm>
            <a:off x="8167732" y="0"/>
            <a:ext cx="16216268" cy="13716001"/>
          </a:xfrm>
          <a:prstGeom prst="rect">
            <a:avLst/>
          </a:prstGeom>
          <a:solidFill>
            <a:schemeClr val="accent6">
              <a:lumMod val="20000"/>
              <a:lumOff val="80000"/>
            </a:schemeClr>
          </a:solidFill>
          <a:ln w="12700">
            <a:miter lim="400000"/>
          </a:ln>
        </p:spPr>
        <p:txBody>
          <a:bodyPr lIns="78283" tIns="78283" rIns="78283" bIns="78283"/>
          <a:lstStyle/>
          <a:p>
            <a:endParaRPr dirty="0"/>
          </a:p>
        </p:txBody>
      </p:sp>
      <p:sp>
        <p:nvSpPr>
          <p:cNvPr id="10" name="To provide the participant the knowledge and skills needed to render aid on-site to sick or injured persons, stabilize their condition and prepare them for transport to a medical facility.">
            <a:extLst>
              <a:ext uri="{FF2B5EF4-FFF2-40B4-BE49-F238E27FC236}">
                <a16:creationId xmlns:a16="http://schemas.microsoft.com/office/drawing/2014/main" id="{BCB171A8-B485-E022-5B93-8F9345E7FA50}"/>
              </a:ext>
            </a:extLst>
          </p:cNvPr>
          <p:cNvSpPr txBox="1"/>
          <p:nvPr/>
        </p:nvSpPr>
        <p:spPr>
          <a:xfrm>
            <a:off x="8564880" y="3507309"/>
            <a:ext cx="15382807" cy="8956298"/>
          </a:xfrm>
          <a:prstGeom prst="rect">
            <a:avLst/>
          </a:prstGeom>
          <a:ln w="12700">
            <a:miter lim="400000"/>
          </a:ln>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wrap="square" lIns="50800" tIns="50800" rIns="50800" bIns="50800">
            <a:spAutoFit/>
          </a:bodyPr>
          <a:lstStyle>
            <a:lvl1pPr defTabSz="1896340">
              <a:lnSpc>
                <a:spcPct val="110000"/>
              </a:lnSpc>
              <a:spcBef>
                <a:spcPts val="1000"/>
              </a:spcBef>
              <a:tabLst>
                <a:tab pos="2286000" algn="l"/>
                <a:tab pos="3644900" algn="l"/>
                <a:tab pos="5029200" algn="l"/>
                <a:tab pos="6388100" algn="l"/>
              </a:tabLst>
              <a:defRPr sz="4800">
                <a:solidFill>
                  <a:srgbClr val="FFFFFF"/>
                </a:solidFill>
                <a:latin typeface="Open Sans Semibold"/>
                <a:ea typeface="Open Sans Semibold"/>
                <a:cs typeface="Open Sans Semibold"/>
                <a:sym typeface="Open Sans Semibold"/>
              </a:defRPr>
            </a:lvl1pPr>
          </a:lstStyle>
          <a:p>
            <a:r>
              <a:rPr lang="hi-IN" b="1" dirty="0">
                <a:solidFill>
                  <a:schemeClr val="tx1"/>
                </a:solidFill>
              </a:rPr>
              <a:t>एक सतत और एकीकृत प्रक्रिया योजना बनाने, संगठन, समन्वय और उन उपायों को लागू करने की है जो आवश्यक या सुविधाजनक हैं</a:t>
            </a:r>
            <a:r>
              <a:rPr lang="en-US" b="1" dirty="0">
                <a:solidFill>
                  <a:schemeClr val="tx1"/>
                </a:solidFill>
              </a:rPr>
              <a:t>-</a:t>
            </a:r>
            <a:r>
              <a:rPr lang="en-US" sz="5400" b="1" dirty="0">
                <a:solidFill>
                  <a:schemeClr val="tx1"/>
                </a:solidFill>
              </a:rPr>
              <a:t> </a:t>
            </a:r>
          </a:p>
          <a:p>
            <a:pPr marL="1489075" indent="-742950">
              <a:lnSpc>
                <a:spcPct val="100000"/>
              </a:lnSpc>
              <a:buFont typeface="+mj-lt"/>
              <a:buAutoNum type="arabicPeriod"/>
            </a:pPr>
            <a:r>
              <a:rPr lang="hi-IN" sz="4400" b="1" dirty="0">
                <a:solidFill>
                  <a:schemeClr val="tx1"/>
                </a:solidFill>
              </a:rPr>
              <a:t>रोकथाम और हानि कम करना।</a:t>
            </a:r>
          </a:p>
          <a:p>
            <a:pPr marL="1489075" indent="-742950">
              <a:lnSpc>
                <a:spcPct val="100000"/>
              </a:lnSpc>
              <a:buFont typeface="+mj-lt"/>
              <a:buAutoNum type="arabicPeriod"/>
            </a:pPr>
            <a:r>
              <a:rPr lang="hi-IN" sz="4400" b="1" dirty="0">
                <a:solidFill>
                  <a:schemeClr val="tx1"/>
                </a:solidFill>
              </a:rPr>
              <a:t>तैयारी।</a:t>
            </a:r>
          </a:p>
          <a:p>
            <a:pPr marL="1489075" indent="-742950">
              <a:lnSpc>
                <a:spcPct val="100000"/>
              </a:lnSpc>
              <a:buFont typeface="+mj-lt"/>
              <a:buAutoNum type="arabicPeriod"/>
            </a:pPr>
            <a:r>
              <a:rPr lang="hi-IN" sz="4400" b="1" dirty="0">
                <a:solidFill>
                  <a:schemeClr val="tx1"/>
                </a:solidFill>
              </a:rPr>
              <a:t>किसी भी आपदा के प्रभावों की गंभीरता या मात्रा का आकलन करना।</a:t>
            </a:r>
          </a:p>
          <a:p>
            <a:pPr marL="1489075" indent="-742950">
              <a:lnSpc>
                <a:spcPct val="100000"/>
              </a:lnSpc>
              <a:buFont typeface="+mj-lt"/>
              <a:buAutoNum type="arabicPeriod"/>
            </a:pPr>
            <a:r>
              <a:rPr lang="hi-IN" sz="4400" b="1" dirty="0">
                <a:solidFill>
                  <a:schemeClr val="tx1"/>
                </a:solidFill>
              </a:rPr>
              <a:t>त्वरित प्रतिक्रिया।</a:t>
            </a:r>
          </a:p>
          <a:p>
            <a:pPr marL="1489075" indent="-742950">
              <a:lnSpc>
                <a:spcPct val="100000"/>
              </a:lnSpc>
              <a:buFont typeface="+mj-lt"/>
              <a:buAutoNum type="arabicPeriod"/>
            </a:pPr>
            <a:r>
              <a:rPr lang="hi-IN" sz="4400" b="1" dirty="0">
                <a:solidFill>
                  <a:schemeClr val="tx1"/>
                </a:solidFill>
              </a:rPr>
              <a:t>निकासी, बचाव और राहत।</a:t>
            </a:r>
          </a:p>
          <a:p>
            <a:pPr marL="1489075" indent="-742950">
              <a:lnSpc>
                <a:spcPct val="100000"/>
              </a:lnSpc>
              <a:buFont typeface="+mj-lt"/>
              <a:buAutoNum type="arabicPeriod"/>
            </a:pPr>
            <a:r>
              <a:rPr lang="hi-IN" sz="4400" b="1" dirty="0">
                <a:solidFill>
                  <a:schemeClr val="tx1"/>
                </a:solidFill>
              </a:rPr>
              <a:t>पुनर्वास और पुनर्निर्माण।</a:t>
            </a:r>
          </a:p>
          <a:p>
            <a:pPr marL="1489075" indent="-742950">
              <a:lnSpc>
                <a:spcPct val="100000"/>
              </a:lnSpc>
              <a:buFont typeface="+mj-lt"/>
              <a:buAutoNum type="arabicPeriod"/>
            </a:pPr>
            <a:r>
              <a:rPr lang="hi-IN" sz="4400" b="1" dirty="0">
                <a:solidFill>
                  <a:schemeClr val="tx1"/>
                </a:solidFill>
              </a:rPr>
              <a:t>क्षमता निर्माण।</a:t>
            </a:r>
            <a:endParaRPr lang="en-US" sz="4400" b="1" dirty="0">
              <a:solidFill>
                <a:schemeClr val="tx1"/>
              </a:solidFill>
            </a:endParaRPr>
          </a:p>
        </p:txBody>
      </p:sp>
      <p:sp>
        <p:nvSpPr>
          <p:cNvPr id="114" name="PPT 2 -">
            <a:extLst>
              <a:ext uri="{FF2B5EF4-FFF2-40B4-BE49-F238E27FC236}">
                <a16:creationId xmlns:a16="http://schemas.microsoft.com/office/drawing/2014/main" id="{4EDE3184-319C-B9A8-ABEF-CE3CE873C579}"/>
              </a:ext>
            </a:extLst>
          </p:cNvPr>
          <p:cNvSpPr txBox="1"/>
          <p:nvPr/>
        </p:nvSpPr>
        <p:spPr>
          <a:xfrm>
            <a:off x="21546984" y="12813338"/>
            <a:ext cx="1406834" cy="619760"/>
          </a:xfrm>
          <a:prstGeom prst="rect">
            <a:avLst/>
          </a:prstGeom>
          <a:ln w="12700">
            <a:miter lim="400000"/>
          </a:ln>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wrap="none" lIns="78283" tIns="78283" rIns="78283" bIns="78283">
            <a:spAutoFit/>
          </a:bodyPr>
          <a:lstStyle>
            <a:lvl1pPr algn="ctr" defTabSz="2438400">
              <a:spcBef>
                <a:spcPts val="600"/>
              </a:spcBef>
              <a:defRPr sz="3000" b="1">
                <a:solidFill>
                  <a:srgbClr val="535353"/>
                </a:solidFill>
                <a:latin typeface="Open Sans"/>
                <a:ea typeface="Open Sans"/>
                <a:cs typeface="Open Sans"/>
                <a:sym typeface="Open Sans"/>
              </a:defRPr>
            </a:lvl1pPr>
          </a:lstStyle>
          <a:p>
            <a:pPr>
              <a:defRPr b="0"/>
            </a:pPr>
            <a:r>
              <a:rPr b="1" dirty="0">
                <a:solidFill>
                  <a:srgbClr val="E46C0A"/>
                </a:solidFill>
              </a:rPr>
              <a:t>PPT </a:t>
            </a:r>
            <a:r>
              <a:rPr lang="en-US" b="1" dirty="0">
                <a:solidFill>
                  <a:srgbClr val="E46C0A"/>
                </a:solidFill>
              </a:rPr>
              <a:t>5</a:t>
            </a:r>
            <a:r>
              <a:rPr b="1" dirty="0">
                <a:solidFill>
                  <a:srgbClr val="E46C0A"/>
                </a:solidFill>
              </a:rPr>
              <a:t> -</a:t>
            </a:r>
          </a:p>
        </p:txBody>
      </p:sp>
      <p:sp>
        <p:nvSpPr>
          <p:cNvPr id="115" name="Rectangle">
            <a:extLst>
              <a:ext uri="{FF2B5EF4-FFF2-40B4-BE49-F238E27FC236}">
                <a16:creationId xmlns:a16="http://schemas.microsoft.com/office/drawing/2014/main" id="{8C62F292-7412-B111-1687-8434917B2927}"/>
              </a:ext>
            </a:extLst>
          </p:cNvPr>
          <p:cNvSpPr/>
          <p:nvPr/>
        </p:nvSpPr>
        <p:spPr>
          <a:xfrm>
            <a:off x="21539200" y="13512800"/>
            <a:ext cx="1879600" cy="203200"/>
          </a:xfrm>
          <a:prstGeom prst="rect">
            <a:avLst/>
          </a:prstGeom>
          <a:solidFill>
            <a:srgbClr val="E46C0A"/>
          </a:solidFill>
          <a:ln w="12700">
            <a:miter lim="400000"/>
          </a:ln>
        </p:spPr>
        <p:txBody>
          <a:bodyPr lIns="78283" tIns="78283" rIns="78283" bIns="78283"/>
          <a:lstStyle/>
          <a:p>
            <a:endParaRPr/>
          </a:p>
        </p:txBody>
      </p:sp>
      <p:sp>
        <p:nvSpPr>
          <p:cNvPr id="116" name="Slide Number">
            <a:extLst>
              <a:ext uri="{FF2B5EF4-FFF2-40B4-BE49-F238E27FC236}">
                <a16:creationId xmlns:a16="http://schemas.microsoft.com/office/drawing/2014/main" id="{E932DC55-AFCD-E005-7D07-A18494059661}"/>
              </a:ext>
            </a:extLst>
          </p:cNvPr>
          <p:cNvSpPr txBox="1">
            <a:spLocks noGrp="1"/>
          </p:cNvSpPr>
          <p:nvPr>
            <p:ph type="sldNum" sz="quarter" idx="2"/>
          </p:nvPr>
        </p:nvSpPr>
        <p:spPr>
          <a:xfrm>
            <a:off x="22920941" y="12813338"/>
            <a:ext cx="720196" cy="699462"/>
          </a:xfrm>
          <a:prstGeom prst="rect">
            <a:avLst/>
          </a:prstGeom>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a:lstStyle/>
          <a:p>
            <a:fld id="{86CB4B4D-7CA3-9044-876B-883B54F8677D}" type="slidenum">
              <a:rPr/>
              <a:pPr/>
              <a:t>11</a:t>
            </a:fld>
            <a:endParaRPr dirty="0"/>
          </a:p>
        </p:txBody>
      </p:sp>
      <p:pic>
        <p:nvPicPr>
          <p:cNvPr id="5" name="Picture 4">
            <a:extLst>
              <a:ext uri="{FF2B5EF4-FFF2-40B4-BE49-F238E27FC236}">
                <a16:creationId xmlns:a16="http://schemas.microsoft.com/office/drawing/2014/main" id="{64390A2C-0298-6B57-AF3B-4C722D55A866}"/>
              </a:ext>
            </a:extLst>
          </p:cNvPr>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21716546" y="225393"/>
            <a:ext cx="2231141" cy="2428598"/>
          </a:xfrm>
          <a:prstGeom prst="rect">
            <a:avLst/>
          </a:prstGeom>
        </p:spPr>
      </p:pic>
      <p:pic>
        <p:nvPicPr>
          <p:cNvPr id="6" name="Picture 5" descr="A logo with text on it&#10;&#10;AI-generated content may be incorrect.">
            <a:extLst>
              <a:ext uri="{FF2B5EF4-FFF2-40B4-BE49-F238E27FC236}">
                <a16:creationId xmlns:a16="http://schemas.microsoft.com/office/drawing/2014/main" id="{1F08D77E-9BC0-99A1-7069-E09B934237F9}"/>
              </a:ext>
            </a:extLst>
          </p:cNvPr>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200721" y="50560"/>
            <a:ext cx="3258094" cy="2137626"/>
          </a:xfrm>
          <a:prstGeom prst="rect">
            <a:avLst/>
          </a:prstGeom>
        </p:spPr>
      </p:pic>
      <p:sp>
        <p:nvSpPr>
          <p:cNvPr id="9" name="Course Purpose">
            <a:extLst>
              <a:ext uri="{FF2B5EF4-FFF2-40B4-BE49-F238E27FC236}">
                <a16:creationId xmlns:a16="http://schemas.microsoft.com/office/drawing/2014/main" id="{7BF2EC7C-0813-C132-27C6-13094D64EA83}"/>
              </a:ext>
            </a:extLst>
          </p:cNvPr>
          <p:cNvSpPr txBox="1"/>
          <p:nvPr/>
        </p:nvSpPr>
        <p:spPr>
          <a:xfrm>
            <a:off x="742863" y="2812493"/>
            <a:ext cx="7113118" cy="1092646"/>
          </a:xfrm>
          <a:prstGeom prst="rect">
            <a:avLst/>
          </a:prstGeom>
          <a:ln w="12700">
            <a:miter lim="400000"/>
          </a:ln>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lIns="78283" tIns="78283" rIns="78283" bIns="78283">
            <a:spAutoFit/>
          </a:bodyPr>
          <a:lstStyle>
            <a:lvl1pPr defTabSz="1896340">
              <a:lnSpc>
                <a:spcPct val="80000"/>
              </a:lnSpc>
              <a:defRPr sz="7200" b="1" cap="all">
                <a:solidFill>
                  <a:srgbClr val="C00000"/>
                </a:solidFill>
                <a:latin typeface="Open Sans"/>
                <a:ea typeface="Open Sans"/>
                <a:cs typeface="Open Sans"/>
                <a:sym typeface="Open Sans"/>
              </a:defRPr>
            </a:lvl1pPr>
          </a:lstStyle>
          <a:p>
            <a:r>
              <a:rPr lang="hi-IN" dirty="0"/>
              <a:t>आपदा प्रबंधन</a:t>
            </a:r>
            <a:endParaRPr lang="en-US" dirty="0"/>
          </a:p>
        </p:txBody>
      </p:sp>
      <p:pic>
        <p:nvPicPr>
          <p:cNvPr id="2" name="Picture 1">
            <a:extLst>
              <a:ext uri="{FF2B5EF4-FFF2-40B4-BE49-F238E27FC236}">
                <a16:creationId xmlns:a16="http://schemas.microsoft.com/office/drawing/2014/main" id="{794E5008-7A89-34FB-F6AA-6C24E6B683CC}"/>
              </a:ext>
            </a:extLst>
          </p:cNvPr>
          <p:cNvPicPr>
            <a:picLocks noChangeAspect="1"/>
          </p:cNvPicPr>
          <p:nvPr/>
        </p:nvPicPr>
        <p:blipFill>
          <a:blip r:embed="rId4"/>
          <a:stretch>
            <a:fillRect/>
          </a:stretch>
        </p:blipFill>
        <p:spPr>
          <a:xfrm>
            <a:off x="21881420" y="97841"/>
            <a:ext cx="2231141" cy="2548440"/>
          </a:xfrm>
          <a:prstGeom prst="rect">
            <a:avLst/>
          </a:prstGeom>
        </p:spPr>
      </p:pic>
    </p:spTree>
    <p:extLst>
      <p:ext uri="{BB962C8B-B14F-4D97-AF65-F5344CB8AC3E}">
        <p14:creationId xmlns:p14="http://schemas.microsoft.com/office/powerpoint/2010/main" val="2581765637"/>
      </p:ext>
    </p:extLst>
  </p:cSld>
  <p:clrMapOvr>
    <a:masterClrMapping/>
  </p:clrMapOvr>
  <p:transition spd="med"/>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FFF7F31A-68E0-4326-82EE-6AC6F26FF72F}"/>
            </a:ext>
          </a:extLst>
        </p:cNvPr>
        <p:cNvGrpSpPr/>
        <p:nvPr/>
      </p:nvGrpSpPr>
      <p:grpSpPr>
        <a:xfrm>
          <a:off x="0" y="0"/>
          <a:ext cx="0" cy="0"/>
          <a:chOff x="0" y="0"/>
          <a:chExt cx="0" cy="0"/>
        </a:xfrm>
      </p:grpSpPr>
      <p:sp>
        <p:nvSpPr>
          <p:cNvPr id="115" name="Rectangle">
            <a:extLst>
              <a:ext uri="{FF2B5EF4-FFF2-40B4-BE49-F238E27FC236}">
                <a16:creationId xmlns:a16="http://schemas.microsoft.com/office/drawing/2014/main" id="{B51D0979-776B-EF25-C9B9-6FFD08A0F65E}"/>
              </a:ext>
            </a:extLst>
          </p:cNvPr>
          <p:cNvSpPr/>
          <p:nvPr/>
        </p:nvSpPr>
        <p:spPr>
          <a:xfrm>
            <a:off x="21539200" y="13512800"/>
            <a:ext cx="1879600" cy="203200"/>
          </a:xfrm>
          <a:prstGeom prst="rect">
            <a:avLst/>
          </a:prstGeom>
          <a:solidFill>
            <a:srgbClr val="F7903B"/>
          </a:solidFill>
          <a:ln w="12700">
            <a:miter lim="400000"/>
          </a:ln>
        </p:spPr>
        <p:txBody>
          <a:bodyPr lIns="78283" tIns="78283" rIns="78283" bIns="78283"/>
          <a:lstStyle/>
          <a:p>
            <a:endParaRPr/>
          </a:p>
        </p:txBody>
      </p:sp>
      <p:sp>
        <p:nvSpPr>
          <p:cNvPr id="116" name="Slide Number">
            <a:extLst>
              <a:ext uri="{FF2B5EF4-FFF2-40B4-BE49-F238E27FC236}">
                <a16:creationId xmlns:a16="http://schemas.microsoft.com/office/drawing/2014/main" id="{3DD7A020-4741-5711-9C0B-3F5CDCF35663}"/>
              </a:ext>
            </a:extLst>
          </p:cNvPr>
          <p:cNvSpPr txBox="1">
            <a:spLocks noGrp="1"/>
          </p:cNvSpPr>
          <p:nvPr>
            <p:ph type="sldNum" sz="quarter" idx="2"/>
          </p:nvPr>
        </p:nvSpPr>
        <p:spPr>
          <a:xfrm>
            <a:off x="22920941" y="12813338"/>
            <a:ext cx="720196" cy="699462"/>
          </a:xfrm>
          <a:prstGeom prst="rect">
            <a:avLst/>
          </a:prstGeom>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a:lstStyle/>
          <a:p>
            <a:fld id="{86CB4B4D-7CA3-9044-876B-883B54F8677D}" type="slidenum">
              <a:rPr/>
              <a:pPr/>
              <a:t>12</a:t>
            </a:fld>
            <a:endParaRPr dirty="0"/>
          </a:p>
        </p:txBody>
      </p:sp>
      <p:pic>
        <p:nvPicPr>
          <p:cNvPr id="6" name="Picture 5" descr="A logo with text on it&#10;&#10;AI-generated content may be incorrect.">
            <a:extLst>
              <a:ext uri="{FF2B5EF4-FFF2-40B4-BE49-F238E27FC236}">
                <a16:creationId xmlns:a16="http://schemas.microsoft.com/office/drawing/2014/main" id="{CE1C0B77-B576-6F78-34E3-E09D80F7CF22}"/>
              </a:ext>
            </a:extLst>
          </p:cNvPr>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200721" y="50560"/>
            <a:ext cx="3258094" cy="2137626"/>
          </a:xfrm>
          <a:prstGeom prst="rect">
            <a:avLst/>
          </a:prstGeom>
        </p:spPr>
      </p:pic>
      <p:sp>
        <p:nvSpPr>
          <p:cNvPr id="9" name="Course Purpose">
            <a:extLst>
              <a:ext uri="{FF2B5EF4-FFF2-40B4-BE49-F238E27FC236}">
                <a16:creationId xmlns:a16="http://schemas.microsoft.com/office/drawing/2014/main" id="{4E71F9E9-2FB4-2175-4517-6D2705DD8380}"/>
              </a:ext>
            </a:extLst>
          </p:cNvPr>
          <p:cNvSpPr txBox="1"/>
          <p:nvPr/>
        </p:nvSpPr>
        <p:spPr>
          <a:xfrm>
            <a:off x="742862" y="2812493"/>
            <a:ext cx="7715337" cy="2374086"/>
          </a:xfrm>
          <a:prstGeom prst="rect">
            <a:avLst/>
          </a:prstGeom>
          <a:ln w="12700">
            <a:miter lim="400000"/>
          </a:ln>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wrap="square" lIns="78283" tIns="78283" rIns="78283" bIns="78283">
            <a:spAutoFit/>
          </a:bodyPr>
          <a:lstStyle>
            <a:lvl1pPr defTabSz="1896340">
              <a:lnSpc>
                <a:spcPct val="80000"/>
              </a:lnSpc>
              <a:defRPr sz="7200" b="1" cap="all">
                <a:solidFill>
                  <a:srgbClr val="C00000"/>
                </a:solidFill>
                <a:latin typeface="Open Sans"/>
                <a:ea typeface="Open Sans"/>
                <a:cs typeface="Open Sans"/>
                <a:sym typeface="Open Sans"/>
              </a:defRPr>
            </a:lvl1pPr>
          </a:lstStyle>
          <a:p>
            <a:pPr>
              <a:lnSpc>
                <a:spcPct val="100000"/>
              </a:lnSpc>
            </a:pPr>
            <a:r>
              <a:rPr lang="hi-IN" dirty="0"/>
              <a:t>प्राकृतिक आपदा प्रबंधन चक्र</a:t>
            </a:r>
            <a:endParaRPr lang="en-US" dirty="0"/>
          </a:p>
        </p:txBody>
      </p:sp>
      <p:sp>
        <p:nvSpPr>
          <p:cNvPr id="2" name="To provide the participant the knowledge and skills needed to render aid on-site to sick or injured persons, stabilize their condition and prepare them for transport to a medical facility.">
            <a:extLst>
              <a:ext uri="{FF2B5EF4-FFF2-40B4-BE49-F238E27FC236}">
                <a16:creationId xmlns:a16="http://schemas.microsoft.com/office/drawing/2014/main" id="{C8AE611A-0BC1-8C2A-949F-A4A3B001434B}"/>
              </a:ext>
            </a:extLst>
          </p:cNvPr>
          <p:cNvSpPr txBox="1"/>
          <p:nvPr/>
        </p:nvSpPr>
        <p:spPr>
          <a:xfrm>
            <a:off x="8258330" y="5097050"/>
            <a:ext cx="15382807" cy="7672165"/>
          </a:xfrm>
          <a:prstGeom prst="rect">
            <a:avLst/>
          </a:prstGeom>
          <a:solidFill>
            <a:schemeClr val="accent6">
              <a:lumMod val="20000"/>
              <a:lumOff val="80000"/>
            </a:schemeClr>
          </a:solidFill>
          <a:ln w="12700">
            <a:miter lim="400000"/>
          </a:ln>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wrap="square" lIns="50800" tIns="50800" rIns="50800" bIns="50800">
            <a:spAutoFit/>
          </a:bodyPr>
          <a:lstStyle>
            <a:lvl1pPr defTabSz="1896340">
              <a:lnSpc>
                <a:spcPct val="110000"/>
              </a:lnSpc>
              <a:spcBef>
                <a:spcPts val="1000"/>
              </a:spcBef>
              <a:tabLst>
                <a:tab pos="2286000" algn="l"/>
                <a:tab pos="3644900" algn="l"/>
                <a:tab pos="5029200" algn="l"/>
                <a:tab pos="6388100" algn="l"/>
              </a:tabLst>
              <a:defRPr sz="4800">
                <a:solidFill>
                  <a:srgbClr val="FFFFFF"/>
                </a:solidFill>
                <a:latin typeface="Open Sans Semibold"/>
                <a:ea typeface="Open Sans Semibold"/>
                <a:cs typeface="Open Sans Semibold"/>
                <a:sym typeface="Open Sans Semibold"/>
              </a:defRPr>
            </a:lvl1pPr>
          </a:lstStyle>
          <a:p>
            <a:pPr lvl="0" algn="just">
              <a:defRPr sz="6400">
                <a:solidFill>
                  <a:srgbClr val="FFFFFF"/>
                </a:solidFill>
                <a:latin typeface="Open Sans Semibold"/>
                <a:ea typeface="Open Sans Semibold"/>
                <a:cs typeface="Open Sans Semibold"/>
                <a:sym typeface="Open Sans Semibold"/>
              </a:defRPr>
            </a:pPr>
            <a:r>
              <a:rPr lang="hi-IN" sz="4900" dirty="0">
                <a:solidFill>
                  <a:srgbClr val="000000"/>
                </a:solidFill>
                <a:latin typeface="Open Sans" panose="020B0606030504020204" pitchFamily="34" charset="0"/>
                <a:ea typeface="Open Sans" panose="020B0606030504020204" pitchFamily="34" charset="0"/>
                <a:cs typeface="Open Sans" panose="020B0606030504020204" pitchFamily="34" charset="0"/>
              </a:rPr>
              <a:t>एक निरंतर प्रक्रिया जिसमें चार चरण शामिल हैं: रोकथाम, तैयारी, प्रतिक्रिया, और पुनर्प्राप्ति, प्रत्येक में खतरे के प्रभाव को कम करने और आपदा के बाद सामान्य स्थिति में लौटने को बढ़ावा देने के लिए विशिष्ट गतिविधियाँ होती हैं।</a:t>
            </a:r>
            <a:endParaRPr lang="en-US" sz="4900" dirty="0">
              <a:solidFill>
                <a:srgbClr val="000000"/>
              </a:solidFill>
              <a:latin typeface="Open Sans" panose="020B0606030504020204" pitchFamily="34" charset="0"/>
              <a:ea typeface="Open Sans" panose="020B0606030504020204" pitchFamily="34" charset="0"/>
              <a:cs typeface="Open Sans" panose="020B0606030504020204" pitchFamily="34" charset="0"/>
            </a:endParaRPr>
          </a:p>
          <a:p>
            <a:pPr lvl="0" algn="just">
              <a:defRPr sz="6400">
                <a:solidFill>
                  <a:srgbClr val="FFFFFF"/>
                </a:solidFill>
                <a:latin typeface="Open Sans Semibold"/>
                <a:ea typeface="Open Sans Semibold"/>
                <a:cs typeface="Open Sans Semibold"/>
                <a:sym typeface="Open Sans Semibold"/>
              </a:defRPr>
            </a:pPr>
            <a:r>
              <a:rPr lang="hi-IN" sz="4900" dirty="0">
                <a:solidFill>
                  <a:srgbClr val="000000"/>
                </a:solidFill>
                <a:latin typeface="Open Sans" panose="020B0606030504020204" pitchFamily="34" charset="0"/>
                <a:ea typeface="Open Sans" panose="020B0606030504020204" pitchFamily="34" charset="0"/>
                <a:cs typeface="Open Sans" panose="020B0606030504020204" pitchFamily="34" charset="0"/>
              </a:rPr>
              <a:t>यह एक चक्रीय मॉडल है क्योंकि आपदाएँ आवर्ती होती हैं, जो भविष्य के घटनाओं के लिए रणनीतियों को बेहतर बनाने और अनुकूलित करने के लिए निरंतर प्रयासों की आवश्यकता होती है, जिसका उद्देश्य हानियों को कम करना और सामाजिक स्थिरता को बढ़ाना है।</a:t>
            </a:r>
            <a:endParaRPr kumimoji="0" lang="en-US" sz="4900" b="0" i="0" u="none" strike="noStrike" kern="0" cap="none" spc="0" normalizeH="0" baseline="0" noProof="0" dirty="0">
              <a:ln>
                <a:noFill/>
              </a:ln>
              <a:solidFill>
                <a:srgbClr val="000000"/>
              </a:solidFill>
              <a:effectLst/>
              <a:uLnTx/>
              <a:uFillTx/>
              <a:latin typeface="Open Sans" panose="020B0606030504020204" pitchFamily="34" charset="0"/>
              <a:ea typeface="Open Sans" panose="020B0606030504020204" pitchFamily="34" charset="0"/>
              <a:cs typeface="Open Sans" panose="020B0606030504020204" pitchFamily="34" charset="0"/>
              <a:sym typeface="Open Sans Semibold"/>
            </a:endParaRPr>
          </a:p>
        </p:txBody>
      </p:sp>
      <p:pic>
        <p:nvPicPr>
          <p:cNvPr id="3" name="Picture 2">
            <a:extLst>
              <a:ext uri="{FF2B5EF4-FFF2-40B4-BE49-F238E27FC236}">
                <a16:creationId xmlns:a16="http://schemas.microsoft.com/office/drawing/2014/main" id="{2318B970-E169-81BF-80EB-BD22CEF53270}"/>
              </a:ext>
            </a:extLst>
          </p:cNvPr>
          <p:cNvPicPr>
            <a:picLocks noChangeAspect="1"/>
          </p:cNvPicPr>
          <p:nvPr/>
        </p:nvPicPr>
        <p:blipFill>
          <a:blip r:embed="rId4"/>
          <a:stretch>
            <a:fillRect/>
          </a:stretch>
        </p:blipFill>
        <p:spPr>
          <a:xfrm>
            <a:off x="22116065" y="97841"/>
            <a:ext cx="1996496" cy="2280425"/>
          </a:xfrm>
          <a:prstGeom prst="rect">
            <a:avLst/>
          </a:prstGeom>
        </p:spPr>
      </p:pic>
    </p:spTree>
    <p:extLst>
      <p:ext uri="{BB962C8B-B14F-4D97-AF65-F5344CB8AC3E}">
        <p14:creationId xmlns:p14="http://schemas.microsoft.com/office/powerpoint/2010/main" val="2961198061"/>
      </p:ext>
    </p:extLst>
  </p:cSld>
  <p:clrMapOvr>
    <a:masterClrMapping/>
  </p:clrMapOvr>
  <p:transition spd="med"/>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F098639E-1382-8BCB-8EFB-403F24F92480}"/>
            </a:ext>
          </a:extLst>
        </p:cNvPr>
        <p:cNvGrpSpPr/>
        <p:nvPr/>
      </p:nvGrpSpPr>
      <p:grpSpPr>
        <a:xfrm>
          <a:off x="0" y="0"/>
          <a:ext cx="0" cy="0"/>
          <a:chOff x="0" y="0"/>
          <a:chExt cx="0" cy="0"/>
        </a:xfrm>
      </p:grpSpPr>
      <p:sp>
        <p:nvSpPr>
          <p:cNvPr id="10" name="To provide the participant the knowledge and skills needed to render aid on-site to sick or injured persons, stabilize their condition and prepare them for transport to a medical facility.">
            <a:extLst>
              <a:ext uri="{FF2B5EF4-FFF2-40B4-BE49-F238E27FC236}">
                <a16:creationId xmlns:a16="http://schemas.microsoft.com/office/drawing/2014/main" id="{AFA5D1BE-F55A-61A0-ECD1-6CB6BD574C37}"/>
              </a:ext>
            </a:extLst>
          </p:cNvPr>
          <p:cNvSpPr txBox="1"/>
          <p:nvPr/>
        </p:nvSpPr>
        <p:spPr>
          <a:xfrm>
            <a:off x="8784771" y="5351787"/>
            <a:ext cx="15382807" cy="6694140"/>
          </a:xfrm>
          <a:prstGeom prst="rect">
            <a:avLst/>
          </a:prstGeom>
          <a:ln w="12700">
            <a:miter lim="400000"/>
          </a:ln>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wrap="square" lIns="50800" tIns="50800" rIns="50800" bIns="50800">
            <a:spAutoFit/>
          </a:bodyPr>
          <a:lstStyle>
            <a:lvl1pPr defTabSz="1896340">
              <a:lnSpc>
                <a:spcPct val="110000"/>
              </a:lnSpc>
              <a:spcBef>
                <a:spcPts val="1000"/>
              </a:spcBef>
              <a:tabLst>
                <a:tab pos="2286000" algn="l"/>
                <a:tab pos="3644900" algn="l"/>
                <a:tab pos="5029200" algn="l"/>
                <a:tab pos="6388100" algn="l"/>
              </a:tabLst>
              <a:defRPr sz="4800">
                <a:solidFill>
                  <a:srgbClr val="FFFFFF"/>
                </a:solidFill>
                <a:latin typeface="Open Sans Semibold"/>
                <a:ea typeface="Open Sans Semibold"/>
                <a:cs typeface="Open Sans Semibold"/>
                <a:sym typeface="Open Sans Semibold"/>
              </a:defRPr>
            </a:lvl1pPr>
          </a:lstStyle>
          <a:p>
            <a:pPr marL="914400" indent="-914400" algn="just">
              <a:lnSpc>
                <a:spcPct val="100000"/>
              </a:lnSpc>
              <a:buFont typeface="Arial" panose="020B0604020202020204" pitchFamily="34" charset="0"/>
              <a:buChar char="•"/>
              <a:defRPr sz="6400">
                <a:solidFill>
                  <a:srgbClr val="FFFFFF"/>
                </a:solidFill>
                <a:latin typeface="Open Sans Semibold"/>
                <a:ea typeface="Open Sans Semibold"/>
                <a:cs typeface="Open Sans Semibold"/>
                <a:sym typeface="Open Sans Semibold"/>
              </a:defRPr>
            </a:pPr>
            <a:r>
              <a:rPr lang="hi-IN" sz="6000" dirty="0">
                <a:solidFill>
                  <a:schemeClr val="tx1"/>
                </a:solidFill>
                <a:latin typeface="Open Sans" panose="020B0606030504020204" pitchFamily="34" charset="0"/>
                <a:ea typeface="Open Sans" panose="020B0606030504020204" pitchFamily="34" charset="0"/>
                <a:cs typeface="Open Sans" panose="020B0606030504020204" pitchFamily="34" charset="0"/>
              </a:rPr>
              <a:t>इसमें योजनाएँ विकसित करना और संसाधनों को तैयार करना शामिल है ताकि जब आपदा आए तो प्रभावी ढंग से प्रतिक्रिया दी जा सके।</a:t>
            </a:r>
            <a:r>
              <a:rPr lang="en-US" sz="6000" dirty="0">
                <a:solidFill>
                  <a:schemeClr val="tx1"/>
                </a:solidFill>
                <a:latin typeface="Open Sans" panose="020B0606030504020204" pitchFamily="34" charset="0"/>
                <a:ea typeface="Open Sans" panose="020B0606030504020204" pitchFamily="34" charset="0"/>
                <a:cs typeface="Open Sans" panose="020B0606030504020204" pitchFamily="34" charset="0"/>
              </a:rPr>
              <a:t> </a:t>
            </a:r>
          </a:p>
          <a:p>
            <a:pPr marL="914400" indent="-914400" algn="just">
              <a:lnSpc>
                <a:spcPct val="100000"/>
              </a:lnSpc>
              <a:buFont typeface="Arial" panose="020B0604020202020204" pitchFamily="34" charset="0"/>
              <a:buChar char="•"/>
              <a:defRPr sz="6400">
                <a:solidFill>
                  <a:srgbClr val="FFFFFF"/>
                </a:solidFill>
                <a:latin typeface="Open Sans Semibold"/>
                <a:ea typeface="Open Sans Semibold"/>
                <a:cs typeface="Open Sans Semibold"/>
                <a:sym typeface="Open Sans Semibold"/>
              </a:defRPr>
            </a:pPr>
            <a:r>
              <a:rPr lang="hi-IN" sz="6000" dirty="0">
                <a:solidFill>
                  <a:schemeClr val="tx1"/>
                </a:solidFill>
                <a:latin typeface="Open Sans" panose="020B0606030504020204" pitchFamily="34" charset="0"/>
                <a:ea typeface="Open Sans" panose="020B0606030504020204" pitchFamily="34" charset="0"/>
                <a:cs typeface="Open Sans" panose="020B0606030504020204" pitchFamily="34" charset="0"/>
              </a:rPr>
              <a:t>गतिविधियाँ: आपातकालीन प्रतिक्रिया योजनाएँ बनाना, कर्मचारियों को प्रशिक्षण देना, अभ्यास करना, और भोजन, पानी, और चिकित्सा आपूर्ति के रणनीतिक भंडार बनाए रखना</a:t>
            </a:r>
            <a:r>
              <a:rPr lang="en-US" sz="6000" dirty="0">
                <a:solidFill>
                  <a:schemeClr val="tx1"/>
                </a:solidFill>
                <a:latin typeface="Open Sans" panose="020B0606030504020204" pitchFamily="34" charset="0"/>
                <a:ea typeface="Open Sans" panose="020B0606030504020204" pitchFamily="34" charset="0"/>
                <a:cs typeface="Open Sans" panose="020B0606030504020204" pitchFamily="34" charset="0"/>
              </a:rPr>
              <a:t>. </a:t>
            </a:r>
          </a:p>
        </p:txBody>
      </p:sp>
      <p:sp>
        <p:nvSpPr>
          <p:cNvPr id="115" name="Rectangle">
            <a:extLst>
              <a:ext uri="{FF2B5EF4-FFF2-40B4-BE49-F238E27FC236}">
                <a16:creationId xmlns:a16="http://schemas.microsoft.com/office/drawing/2014/main" id="{E2FA9178-901D-6723-2422-02571349440A}"/>
              </a:ext>
            </a:extLst>
          </p:cNvPr>
          <p:cNvSpPr/>
          <p:nvPr/>
        </p:nvSpPr>
        <p:spPr>
          <a:xfrm>
            <a:off x="21539200" y="13512800"/>
            <a:ext cx="1879600" cy="203200"/>
          </a:xfrm>
          <a:prstGeom prst="rect">
            <a:avLst/>
          </a:prstGeom>
          <a:solidFill>
            <a:srgbClr val="F7903B"/>
          </a:solidFill>
          <a:ln w="12700">
            <a:miter lim="400000"/>
          </a:ln>
        </p:spPr>
        <p:txBody>
          <a:bodyPr lIns="78283" tIns="78283" rIns="78283" bIns="78283"/>
          <a:lstStyle/>
          <a:p>
            <a:endParaRPr/>
          </a:p>
        </p:txBody>
      </p:sp>
      <p:sp>
        <p:nvSpPr>
          <p:cNvPr id="116" name="Slide Number">
            <a:extLst>
              <a:ext uri="{FF2B5EF4-FFF2-40B4-BE49-F238E27FC236}">
                <a16:creationId xmlns:a16="http://schemas.microsoft.com/office/drawing/2014/main" id="{F979922A-623F-777C-8765-3A4713963CDB}"/>
              </a:ext>
            </a:extLst>
          </p:cNvPr>
          <p:cNvSpPr txBox="1">
            <a:spLocks noGrp="1"/>
          </p:cNvSpPr>
          <p:nvPr>
            <p:ph type="sldNum" sz="quarter" idx="2"/>
          </p:nvPr>
        </p:nvSpPr>
        <p:spPr>
          <a:xfrm>
            <a:off x="22920941" y="12813338"/>
            <a:ext cx="720196" cy="699462"/>
          </a:xfrm>
          <a:prstGeom prst="rect">
            <a:avLst/>
          </a:prstGeom>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a:lstStyle/>
          <a:p>
            <a:fld id="{86CB4B4D-7CA3-9044-876B-883B54F8677D}" type="slidenum">
              <a:rPr/>
              <a:pPr/>
              <a:t>13</a:t>
            </a:fld>
            <a:endParaRPr dirty="0"/>
          </a:p>
        </p:txBody>
      </p:sp>
      <p:pic>
        <p:nvPicPr>
          <p:cNvPr id="6" name="Picture 5" descr="A logo with text on it&#10;&#10;AI-generated content may be incorrect.">
            <a:extLst>
              <a:ext uri="{FF2B5EF4-FFF2-40B4-BE49-F238E27FC236}">
                <a16:creationId xmlns:a16="http://schemas.microsoft.com/office/drawing/2014/main" id="{BB562271-E2F7-689A-8E69-3595EB36C84C}"/>
              </a:ext>
            </a:extLst>
          </p:cNvPr>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200721" y="50560"/>
            <a:ext cx="3258094" cy="2137626"/>
          </a:xfrm>
          <a:prstGeom prst="rect">
            <a:avLst/>
          </a:prstGeom>
        </p:spPr>
      </p:pic>
      <p:sp>
        <p:nvSpPr>
          <p:cNvPr id="9" name="Course Purpose">
            <a:extLst>
              <a:ext uri="{FF2B5EF4-FFF2-40B4-BE49-F238E27FC236}">
                <a16:creationId xmlns:a16="http://schemas.microsoft.com/office/drawing/2014/main" id="{58661784-AC09-8920-07AE-4AB1AF6B459F}"/>
              </a:ext>
            </a:extLst>
          </p:cNvPr>
          <p:cNvSpPr txBox="1"/>
          <p:nvPr/>
        </p:nvSpPr>
        <p:spPr>
          <a:xfrm>
            <a:off x="742862" y="2812493"/>
            <a:ext cx="7715337" cy="2374086"/>
          </a:xfrm>
          <a:prstGeom prst="rect">
            <a:avLst/>
          </a:prstGeom>
          <a:ln w="12700">
            <a:miter lim="400000"/>
          </a:ln>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wrap="square" lIns="78283" tIns="78283" rIns="78283" bIns="78283">
            <a:spAutoFit/>
          </a:bodyPr>
          <a:lstStyle>
            <a:lvl1pPr defTabSz="1896340">
              <a:lnSpc>
                <a:spcPct val="80000"/>
              </a:lnSpc>
              <a:defRPr sz="7200" b="1" cap="all">
                <a:solidFill>
                  <a:srgbClr val="C00000"/>
                </a:solidFill>
                <a:latin typeface="Open Sans"/>
                <a:ea typeface="Open Sans"/>
                <a:cs typeface="Open Sans"/>
                <a:sym typeface="Open Sans"/>
              </a:defRPr>
            </a:lvl1pPr>
          </a:lstStyle>
          <a:p>
            <a:pPr>
              <a:lnSpc>
                <a:spcPct val="100000"/>
              </a:lnSpc>
            </a:pPr>
            <a:r>
              <a:rPr lang="hi-IN" dirty="0"/>
              <a:t>प्राकृतिक आपदा प्रबंधन चक्र</a:t>
            </a:r>
            <a:endParaRPr lang="en-US" dirty="0"/>
          </a:p>
        </p:txBody>
      </p:sp>
      <p:cxnSp>
        <p:nvCxnSpPr>
          <p:cNvPr id="3" name="Straight Connector 2">
            <a:extLst>
              <a:ext uri="{FF2B5EF4-FFF2-40B4-BE49-F238E27FC236}">
                <a16:creationId xmlns:a16="http://schemas.microsoft.com/office/drawing/2014/main" id="{2DAF3D14-9314-435A-6F18-115F9FC77A93}"/>
              </a:ext>
            </a:extLst>
          </p:cNvPr>
          <p:cNvCxnSpPr/>
          <p:nvPr/>
        </p:nvCxnSpPr>
        <p:spPr>
          <a:xfrm>
            <a:off x="8784771" y="5186579"/>
            <a:ext cx="15162916" cy="0"/>
          </a:xfrm>
          <a:prstGeom prst="line">
            <a:avLst/>
          </a:prstGeom>
          <a:ln w="57150"/>
        </p:spPr>
        <p:style>
          <a:lnRef idx="1">
            <a:schemeClr val="accent6"/>
          </a:lnRef>
          <a:fillRef idx="0">
            <a:schemeClr val="accent6"/>
          </a:fillRef>
          <a:effectRef idx="0">
            <a:schemeClr val="accent6"/>
          </a:effectRef>
          <a:fontRef idx="minor">
            <a:schemeClr val="tx1"/>
          </a:fontRef>
        </p:style>
      </p:cxnSp>
      <p:sp>
        <p:nvSpPr>
          <p:cNvPr id="2" name="Gunshot wounds">
            <a:extLst>
              <a:ext uri="{FF2B5EF4-FFF2-40B4-BE49-F238E27FC236}">
                <a16:creationId xmlns:a16="http://schemas.microsoft.com/office/drawing/2014/main" id="{58A9B929-BE9B-961F-17CE-7A8CFD1AA472}"/>
              </a:ext>
            </a:extLst>
          </p:cNvPr>
          <p:cNvSpPr txBox="1"/>
          <p:nvPr/>
        </p:nvSpPr>
        <p:spPr>
          <a:xfrm>
            <a:off x="742862" y="6364884"/>
            <a:ext cx="6702967" cy="830997"/>
          </a:xfrm>
          <a:prstGeom prst="rect">
            <a:avLst/>
          </a:prstGeom>
          <a:ln w="12700">
            <a:miter lim="400000"/>
          </a:ln>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wrap="square" lIns="0" tIns="0" rIns="0" bIns="0">
            <a:spAutoFit/>
          </a:bodyPr>
          <a:lstStyle>
            <a:lvl1pPr algn="ctr" defTabSz="1896340">
              <a:tabLst>
                <a:tab pos="2286000" algn="l"/>
                <a:tab pos="3644900" algn="l"/>
                <a:tab pos="5029200" algn="l"/>
                <a:tab pos="6388100" algn="l"/>
              </a:tabLst>
              <a:defRPr sz="5400">
                <a:solidFill>
                  <a:srgbClr val="333840"/>
                </a:solidFill>
                <a:latin typeface="Open Sans Semibold"/>
                <a:ea typeface="Open Sans Semibold"/>
                <a:cs typeface="Open Sans Semibold"/>
                <a:sym typeface="Open Sans Semibold"/>
              </a:defRPr>
            </a:lvl1pPr>
          </a:lstStyle>
          <a:p>
            <a:pPr algn="l"/>
            <a:r>
              <a:rPr lang="hi-IN" dirty="0">
                <a:solidFill>
                  <a:srgbClr val="FF0000"/>
                </a:solidFill>
                <a:latin typeface="Open Sans" panose="020B0606030504020204" pitchFamily="34" charset="0"/>
                <a:ea typeface="Open Sans" panose="020B0606030504020204" pitchFamily="34" charset="0"/>
                <a:cs typeface="Open Sans" panose="020B0606030504020204" pitchFamily="34" charset="0"/>
              </a:rPr>
              <a:t>तैयारी</a:t>
            </a:r>
            <a:endParaRPr dirty="0">
              <a:solidFill>
                <a:srgbClr val="FF0000"/>
              </a:solidFill>
              <a:latin typeface="Open Sans" panose="020B0606030504020204" pitchFamily="34" charset="0"/>
              <a:ea typeface="Open Sans" panose="020B0606030504020204" pitchFamily="34" charset="0"/>
              <a:cs typeface="Open Sans" panose="020B0606030504020204" pitchFamily="34" charset="0"/>
            </a:endParaRPr>
          </a:p>
        </p:txBody>
      </p:sp>
    </p:spTree>
    <p:extLst>
      <p:ext uri="{BB962C8B-B14F-4D97-AF65-F5344CB8AC3E}">
        <p14:creationId xmlns:p14="http://schemas.microsoft.com/office/powerpoint/2010/main" val="495568965"/>
      </p:ext>
    </p:extLst>
  </p:cSld>
  <p:clrMapOvr>
    <a:masterClrMapping/>
  </p:clrMapOvr>
  <p:transition spd="med"/>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36166877-E5A2-5EB7-67CB-AEF1C02A31B4}"/>
            </a:ext>
          </a:extLst>
        </p:cNvPr>
        <p:cNvGrpSpPr/>
        <p:nvPr/>
      </p:nvGrpSpPr>
      <p:grpSpPr>
        <a:xfrm>
          <a:off x="0" y="0"/>
          <a:ext cx="0" cy="0"/>
          <a:chOff x="0" y="0"/>
          <a:chExt cx="0" cy="0"/>
        </a:xfrm>
      </p:grpSpPr>
      <p:sp>
        <p:nvSpPr>
          <p:cNvPr id="10" name="To provide the participant the knowledge and skills needed to render aid on-site to sick or injured persons, stabilize their condition and prepare them for transport to a medical facility.">
            <a:extLst>
              <a:ext uri="{FF2B5EF4-FFF2-40B4-BE49-F238E27FC236}">
                <a16:creationId xmlns:a16="http://schemas.microsoft.com/office/drawing/2014/main" id="{C7274D0D-3041-EFFF-BFCB-CE523EB2A9BE}"/>
              </a:ext>
            </a:extLst>
          </p:cNvPr>
          <p:cNvSpPr txBox="1"/>
          <p:nvPr/>
        </p:nvSpPr>
        <p:spPr>
          <a:xfrm>
            <a:off x="8784771" y="4065475"/>
            <a:ext cx="15382807" cy="7617470"/>
          </a:xfrm>
          <a:prstGeom prst="rect">
            <a:avLst/>
          </a:prstGeom>
          <a:ln w="12700">
            <a:miter lim="400000"/>
          </a:ln>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wrap="square" lIns="50800" tIns="50800" rIns="50800" bIns="50800">
            <a:spAutoFit/>
          </a:bodyPr>
          <a:lstStyle>
            <a:lvl1pPr defTabSz="1896340">
              <a:lnSpc>
                <a:spcPct val="110000"/>
              </a:lnSpc>
              <a:spcBef>
                <a:spcPts val="1000"/>
              </a:spcBef>
              <a:tabLst>
                <a:tab pos="2286000" algn="l"/>
                <a:tab pos="3644900" algn="l"/>
                <a:tab pos="5029200" algn="l"/>
                <a:tab pos="6388100" algn="l"/>
              </a:tabLst>
              <a:defRPr sz="4800">
                <a:solidFill>
                  <a:srgbClr val="FFFFFF"/>
                </a:solidFill>
                <a:latin typeface="Open Sans Semibold"/>
                <a:ea typeface="Open Sans Semibold"/>
                <a:cs typeface="Open Sans Semibold"/>
                <a:sym typeface="Open Sans Semibold"/>
              </a:defRPr>
            </a:lvl1pPr>
          </a:lstStyle>
          <a:p>
            <a:pPr marL="914400" indent="-914400" algn="just">
              <a:lnSpc>
                <a:spcPct val="100000"/>
              </a:lnSpc>
              <a:buFont typeface="Arial" panose="020B0604020202020204" pitchFamily="34" charset="0"/>
              <a:buChar char="•"/>
              <a:defRPr sz="6400">
                <a:solidFill>
                  <a:srgbClr val="FFFFFF"/>
                </a:solidFill>
                <a:latin typeface="Open Sans Semibold"/>
                <a:ea typeface="Open Sans Semibold"/>
                <a:cs typeface="Open Sans Semibold"/>
                <a:sym typeface="Open Sans Semibold"/>
              </a:defRPr>
            </a:pPr>
            <a:r>
              <a:rPr lang="hi-IN" sz="6000" dirty="0">
                <a:solidFill>
                  <a:schemeClr val="tx1"/>
                </a:solidFill>
                <a:latin typeface="Open Sans" panose="020B0606030504020204" pitchFamily="34" charset="0"/>
                <a:ea typeface="Open Sans" panose="020B0606030504020204" pitchFamily="34" charset="0"/>
                <a:cs typeface="Open Sans" panose="020B0606030504020204" pitchFamily="34" charset="0"/>
              </a:rPr>
              <a:t>यह वह कार्रवाई है जो आपत्ति के समय और तुरंत बाद जीवन को बचाने, बुनियादी आवश्यकताओं को पूरा करने, और आगे के नुकसान को सीमित करने के लिए की जाती है।</a:t>
            </a:r>
            <a:r>
              <a:rPr lang="en-US" sz="6000" dirty="0">
                <a:solidFill>
                  <a:schemeClr val="tx1"/>
                </a:solidFill>
                <a:latin typeface="Open Sans" panose="020B0606030504020204" pitchFamily="34" charset="0"/>
                <a:ea typeface="Open Sans" panose="020B0606030504020204" pitchFamily="34" charset="0"/>
                <a:cs typeface="Open Sans" panose="020B0606030504020204" pitchFamily="34" charset="0"/>
              </a:rPr>
              <a:t> </a:t>
            </a:r>
          </a:p>
          <a:p>
            <a:pPr marL="914400" indent="-914400" algn="just">
              <a:lnSpc>
                <a:spcPct val="100000"/>
              </a:lnSpc>
              <a:buFont typeface="Arial" panose="020B0604020202020204" pitchFamily="34" charset="0"/>
              <a:buChar char="•"/>
              <a:defRPr sz="6400">
                <a:solidFill>
                  <a:srgbClr val="FFFFFF"/>
                </a:solidFill>
                <a:latin typeface="Open Sans Semibold"/>
                <a:ea typeface="Open Sans Semibold"/>
                <a:cs typeface="Open Sans Semibold"/>
                <a:sym typeface="Open Sans Semibold"/>
              </a:defRPr>
            </a:pPr>
            <a:r>
              <a:rPr lang="hi-IN" sz="6000" dirty="0">
                <a:solidFill>
                  <a:schemeClr val="tx1"/>
                </a:solidFill>
                <a:latin typeface="Open Sans" panose="020B0606030504020204" pitchFamily="34" charset="0"/>
                <a:ea typeface="Open Sans" panose="020B0606030504020204" pitchFamily="34" charset="0"/>
                <a:cs typeface="Open Sans" panose="020B0606030504020204" pitchFamily="34" charset="0"/>
              </a:rPr>
              <a:t>गतिविधियाँ: खोज और बचाव के अभियान, आपातकालीन सहायता प्रदान करना, अस्थायी आश्रयों की व्यवस्था करना, और आपातकालीन सेवाओं का समन्वय करना</a:t>
            </a:r>
            <a:r>
              <a:rPr lang="en-US" sz="6000" dirty="0">
                <a:solidFill>
                  <a:schemeClr val="tx1"/>
                </a:solidFill>
                <a:latin typeface="Open Sans" panose="020B0606030504020204" pitchFamily="34" charset="0"/>
                <a:ea typeface="Open Sans" panose="020B0606030504020204" pitchFamily="34" charset="0"/>
                <a:cs typeface="Open Sans" panose="020B0606030504020204" pitchFamily="34" charset="0"/>
              </a:rPr>
              <a:t>।  </a:t>
            </a:r>
          </a:p>
        </p:txBody>
      </p:sp>
      <p:sp>
        <p:nvSpPr>
          <p:cNvPr id="115" name="Rectangle">
            <a:extLst>
              <a:ext uri="{FF2B5EF4-FFF2-40B4-BE49-F238E27FC236}">
                <a16:creationId xmlns:a16="http://schemas.microsoft.com/office/drawing/2014/main" id="{36D59E5A-0856-57AB-E2C0-51FD5137C470}"/>
              </a:ext>
            </a:extLst>
          </p:cNvPr>
          <p:cNvSpPr/>
          <p:nvPr/>
        </p:nvSpPr>
        <p:spPr>
          <a:xfrm>
            <a:off x="21539200" y="13512800"/>
            <a:ext cx="1879600" cy="203200"/>
          </a:xfrm>
          <a:prstGeom prst="rect">
            <a:avLst/>
          </a:prstGeom>
          <a:solidFill>
            <a:srgbClr val="F7903B"/>
          </a:solidFill>
          <a:ln w="12700">
            <a:miter lim="400000"/>
          </a:ln>
        </p:spPr>
        <p:txBody>
          <a:bodyPr lIns="78283" tIns="78283" rIns="78283" bIns="78283"/>
          <a:lstStyle/>
          <a:p>
            <a:endParaRPr/>
          </a:p>
        </p:txBody>
      </p:sp>
      <p:sp>
        <p:nvSpPr>
          <p:cNvPr id="116" name="Slide Number">
            <a:extLst>
              <a:ext uri="{FF2B5EF4-FFF2-40B4-BE49-F238E27FC236}">
                <a16:creationId xmlns:a16="http://schemas.microsoft.com/office/drawing/2014/main" id="{63D3C47B-A6CD-502F-DCE6-FF54E4B8B234}"/>
              </a:ext>
            </a:extLst>
          </p:cNvPr>
          <p:cNvSpPr txBox="1">
            <a:spLocks noGrp="1"/>
          </p:cNvSpPr>
          <p:nvPr>
            <p:ph type="sldNum" sz="quarter" idx="2"/>
          </p:nvPr>
        </p:nvSpPr>
        <p:spPr>
          <a:xfrm>
            <a:off x="22920941" y="12813338"/>
            <a:ext cx="720196" cy="699462"/>
          </a:xfrm>
          <a:prstGeom prst="rect">
            <a:avLst/>
          </a:prstGeom>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a:lstStyle/>
          <a:p>
            <a:fld id="{86CB4B4D-7CA3-9044-876B-883B54F8677D}" type="slidenum">
              <a:rPr/>
              <a:pPr/>
              <a:t>14</a:t>
            </a:fld>
            <a:endParaRPr dirty="0"/>
          </a:p>
        </p:txBody>
      </p:sp>
      <p:pic>
        <p:nvPicPr>
          <p:cNvPr id="6" name="Picture 5" descr="A logo with text on it&#10;&#10;AI-generated content may be incorrect.">
            <a:extLst>
              <a:ext uri="{FF2B5EF4-FFF2-40B4-BE49-F238E27FC236}">
                <a16:creationId xmlns:a16="http://schemas.microsoft.com/office/drawing/2014/main" id="{AFB125B2-D92C-041E-6D67-653C09CC0B04}"/>
              </a:ext>
            </a:extLst>
          </p:cNvPr>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200721" y="50560"/>
            <a:ext cx="3258094" cy="2137626"/>
          </a:xfrm>
          <a:prstGeom prst="rect">
            <a:avLst/>
          </a:prstGeom>
        </p:spPr>
      </p:pic>
      <p:sp>
        <p:nvSpPr>
          <p:cNvPr id="9" name="Course Purpose">
            <a:extLst>
              <a:ext uri="{FF2B5EF4-FFF2-40B4-BE49-F238E27FC236}">
                <a16:creationId xmlns:a16="http://schemas.microsoft.com/office/drawing/2014/main" id="{4C0C0B7F-C44E-3203-D831-CF334CF0DBD8}"/>
              </a:ext>
            </a:extLst>
          </p:cNvPr>
          <p:cNvSpPr txBox="1"/>
          <p:nvPr/>
        </p:nvSpPr>
        <p:spPr>
          <a:xfrm>
            <a:off x="742862" y="2812493"/>
            <a:ext cx="7715337" cy="2374086"/>
          </a:xfrm>
          <a:prstGeom prst="rect">
            <a:avLst/>
          </a:prstGeom>
          <a:ln w="12700">
            <a:miter lim="400000"/>
          </a:ln>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wrap="square" lIns="78283" tIns="78283" rIns="78283" bIns="78283">
            <a:spAutoFit/>
          </a:bodyPr>
          <a:lstStyle>
            <a:lvl1pPr defTabSz="1896340">
              <a:lnSpc>
                <a:spcPct val="80000"/>
              </a:lnSpc>
              <a:defRPr sz="7200" b="1" cap="all">
                <a:solidFill>
                  <a:srgbClr val="C00000"/>
                </a:solidFill>
                <a:latin typeface="Open Sans"/>
                <a:ea typeface="Open Sans"/>
                <a:cs typeface="Open Sans"/>
                <a:sym typeface="Open Sans"/>
              </a:defRPr>
            </a:lvl1pPr>
          </a:lstStyle>
          <a:p>
            <a:pPr>
              <a:lnSpc>
                <a:spcPct val="100000"/>
              </a:lnSpc>
            </a:pPr>
            <a:r>
              <a:rPr lang="hi-IN" dirty="0"/>
              <a:t>प्राकृतिक आपदा प्रबंधन चक्र</a:t>
            </a:r>
            <a:endParaRPr lang="en-US" dirty="0"/>
          </a:p>
        </p:txBody>
      </p:sp>
      <p:cxnSp>
        <p:nvCxnSpPr>
          <p:cNvPr id="3" name="Straight Connector 2">
            <a:extLst>
              <a:ext uri="{FF2B5EF4-FFF2-40B4-BE49-F238E27FC236}">
                <a16:creationId xmlns:a16="http://schemas.microsoft.com/office/drawing/2014/main" id="{9CFCB8FA-D0D9-5F08-816E-1F5D9F98E3AB}"/>
              </a:ext>
            </a:extLst>
          </p:cNvPr>
          <p:cNvCxnSpPr/>
          <p:nvPr/>
        </p:nvCxnSpPr>
        <p:spPr>
          <a:xfrm>
            <a:off x="9004662" y="3266339"/>
            <a:ext cx="15162916" cy="0"/>
          </a:xfrm>
          <a:prstGeom prst="line">
            <a:avLst/>
          </a:prstGeom>
          <a:ln w="57150"/>
        </p:spPr>
        <p:style>
          <a:lnRef idx="1">
            <a:schemeClr val="accent6"/>
          </a:lnRef>
          <a:fillRef idx="0">
            <a:schemeClr val="accent6"/>
          </a:fillRef>
          <a:effectRef idx="0">
            <a:schemeClr val="accent6"/>
          </a:effectRef>
          <a:fontRef idx="minor">
            <a:schemeClr val="tx1"/>
          </a:fontRef>
        </p:style>
      </p:cxnSp>
      <p:sp>
        <p:nvSpPr>
          <p:cNvPr id="2" name="Gunshot wounds">
            <a:extLst>
              <a:ext uri="{FF2B5EF4-FFF2-40B4-BE49-F238E27FC236}">
                <a16:creationId xmlns:a16="http://schemas.microsoft.com/office/drawing/2014/main" id="{4CA10C43-ACF4-2495-49B0-67FFFB0FDB21}"/>
              </a:ext>
            </a:extLst>
          </p:cNvPr>
          <p:cNvSpPr txBox="1"/>
          <p:nvPr/>
        </p:nvSpPr>
        <p:spPr>
          <a:xfrm>
            <a:off x="742862" y="6364884"/>
            <a:ext cx="6702967" cy="830997"/>
          </a:xfrm>
          <a:prstGeom prst="rect">
            <a:avLst/>
          </a:prstGeom>
          <a:ln w="12700">
            <a:miter lim="400000"/>
          </a:ln>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wrap="square" lIns="0" tIns="0" rIns="0" bIns="0">
            <a:spAutoFit/>
          </a:bodyPr>
          <a:lstStyle>
            <a:lvl1pPr algn="ctr" defTabSz="1896340">
              <a:tabLst>
                <a:tab pos="2286000" algn="l"/>
                <a:tab pos="3644900" algn="l"/>
                <a:tab pos="5029200" algn="l"/>
                <a:tab pos="6388100" algn="l"/>
              </a:tabLst>
              <a:defRPr sz="5400">
                <a:solidFill>
                  <a:srgbClr val="333840"/>
                </a:solidFill>
                <a:latin typeface="Open Sans Semibold"/>
                <a:ea typeface="Open Sans Semibold"/>
                <a:cs typeface="Open Sans Semibold"/>
                <a:sym typeface="Open Sans Semibold"/>
              </a:defRPr>
            </a:lvl1pPr>
          </a:lstStyle>
          <a:p>
            <a:pPr algn="l"/>
            <a:r>
              <a:rPr lang="hi-IN" dirty="0">
                <a:solidFill>
                  <a:srgbClr val="FF0000"/>
                </a:solidFill>
                <a:latin typeface="Open Sans" panose="020B0606030504020204" pitchFamily="34" charset="0"/>
                <a:ea typeface="Open Sans" panose="020B0606030504020204" pitchFamily="34" charset="0"/>
                <a:cs typeface="Open Sans" panose="020B0606030504020204" pitchFamily="34" charset="0"/>
              </a:rPr>
              <a:t>प्रतिक्रिया</a:t>
            </a:r>
            <a:endParaRPr dirty="0">
              <a:solidFill>
                <a:srgbClr val="FF0000"/>
              </a:solidFill>
              <a:latin typeface="Open Sans" panose="020B0606030504020204" pitchFamily="34" charset="0"/>
              <a:ea typeface="Open Sans" panose="020B0606030504020204" pitchFamily="34" charset="0"/>
              <a:cs typeface="Open Sans" panose="020B0606030504020204" pitchFamily="34" charset="0"/>
            </a:endParaRPr>
          </a:p>
        </p:txBody>
      </p:sp>
      <p:pic>
        <p:nvPicPr>
          <p:cNvPr id="4" name="Picture 3">
            <a:extLst>
              <a:ext uri="{FF2B5EF4-FFF2-40B4-BE49-F238E27FC236}">
                <a16:creationId xmlns:a16="http://schemas.microsoft.com/office/drawing/2014/main" id="{C634EA1C-DCC0-D148-8D82-AB9F9912CE0A}"/>
              </a:ext>
            </a:extLst>
          </p:cNvPr>
          <p:cNvPicPr>
            <a:picLocks noChangeAspect="1"/>
          </p:cNvPicPr>
          <p:nvPr/>
        </p:nvPicPr>
        <p:blipFill>
          <a:blip r:embed="rId4"/>
          <a:stretch>
            <a:fillRect/>
          </a:stretch>
        </p:blipFill>
        <p:spPr>
          <a:xfrm>
            <a:off x="22116065" y="97841"/>
            <a:ext cx="1996496" cy="2280425"/>
          </a:xfrm>
          <a:prstGeom prst="rect">
            <a:avLst/>
          </a:prstGeom>
        </p:spPr>
      </p:pic>
    </p:spTree>
    <p:extLst>
      <p:ext uri="{BB962C8B-B14F-4D97-AF65-F5344CB8AC3E}">
        <p14:creationId xmlns:p14="http://schemas.microsoft.com/office/powerpoint/2010/main" val="3493411272"/>
      </p:ext>
    </p:extLst>
  </p:cSld>
  <p:clrMapOvr>
    <a:masterClrMapping/>
  </p:clrMapOvr>
  <p:transition spd="med"/>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5154DA46-E944-7AB7-67FA-2294DA5C0125}"/>
            </a:ext>
          </a:extLst>
        </p:cNvPr>
        <p:cNvGrpSpPr/>
        <p:nvPr/>
      </p:nvGrpSpPr>
      <p:grpSpPr>
        <a:xfrm>
          <a:off x="0" y="0"/>
          <a:ext cx="0" cy="0"/>
          <a:chOff x="0" y="0"/>
          <a:chExt cx="0" cy="0"/>
        </a:xfrm>
      </p:grpSpPr>
      <p:sp>
        <p:nvSpPr>
          <p:cNvPr id="10" name="To provide the participant the knowledge and skills needed to render aid on-site to sick or injured persons, stabilize their condition and prepare them for transport to a medical facility.">
            <a:extLst>
              <a:ext uri="{FF2B5EF4-FFF2-40B4-BE49-F238E27FC236}">
                <a16:creationId xmlns:a16="http://schemas.microsoft.com/office/drawing/2014/main" id="{B8C5889B-FFCA-E517-9F08-1E07B74722E8}"/>
              </a:ext>
            </a:extLst>
          </p:cNvPr>
          <p:cNvSpPr txBox="1"/>
          <p:nvPr/>
        </p:nvSpPr>
        <p:spPr>
          <a:xfrm>
            <a:off x="8784771" y="5351787"/>
            <a:ext cx="15382807" cy="6694140"/>
          </a:xfrm>
          <a:prstGeom prst="rect">
            <a:avLst/>
          </a:prstGeom>
          <a:ln w="12700">
            <a:miter lim="400000"/>
          </a:ln>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wrap="square" lIns="50800" tIns="50800" rIns="50800" bIns="50800">
            <a:spAutoFit/>
          </a:bodyPr>
          <a:lstStyle>
            <a:lvl1pPr defTabSz="1896340">
              <a:lnSpc>
                <a:spcPct val="110000"/>
              </a:lnSpc>
              <a:spcBef>
                <a:spcPts val="1000"/>
              </a:spcBef>
              <a:tabLst>
                <a:tab pos="2286000" algn="l"/>
                <a:tab pos="3644900" algn="l"/>
                <a:tab pos="5029200" algn="l"/>
                <a:tab pos="6388100" algn="l"/>
              </a:tabLst>
              <a:defRPr sz="4800">
                <a:solidFill>
                  <a:srgbClr val="FFFFFF"/>
                </a:solidFill>
                <a:latin typeface="Open Sans Semibold"/>
                <a:ea typeface="Open Sans Semibold"/>
                <a:cs typeface="Open Sans Semibold"/>
                <a:sym typeface="Open Sans Semibold"/>
              </a:defRPr>
            </a:lvl1pPr>
          </a:lstStyle>
          <a:p>
            <a:pPr marL="914400" indent="-914400" algn="just">
              <a:lnSpc>
                <a:spcPct val="100000"/>
              </a:lnSpc>
              <a:buFont typeface="Arial" panose="020B0604020202020204" pitchFamily="34" charset="0"/>
              <a:buChar char="•"/>
              <a:defRPr sz="6400">
                <a:solidFill>
                  <a:srgbClr val="FFFFFF"/>
                </a:solidFill>
                <a:latin typeface="Open Sans Semibold"/>
                <a:ea typeface="Open Sans Semibold"/>
                <a:cs typeface="Open Sans Semibold"/>
                <a:sym typeface="Open Sans Semibold"/>
              </a:defRPr>
            </a:pPr>
            <a:r>
              <a:rPr lang="hi-IN" sz="6000" dirty="0">
                <a:solidFill>
                  <a:schemeClr val="tx1"/>
                </a:solidFill>
                <a:latin typeface="Open Sans" panose="020B0606030504020204" pitchFamily="34" charset="0"/>
                <a:ea typeface="Open Sans" panose="020B0606030504020204" pitchFamily="34" charset="0"/>
                <a:cs typeface="Open Sans" panose="020B0606030504020204" pitchFamily="34" charset="0"/>
              </a:rPr>
              <a:t>यह चरण आपदा के बाद समुदाय को पुनर्स्थापित करने या सुधारने की गतिविधियों से जुड़ा है, जो तात्कालिक आपातकाल से दीर्घकालिक पुनर्निर्माण और सहनशीलता की ओर बढ़ता है।</a:t>
            </a:r>
            <a:r>
              <a:rPr lang="en-US" sz="6000" dirty="0">
                <a:solidFill>
                  <a:schemeClr val="tx1"/>
                </a:solidFill>
                <a:latin typeface="Open Sans" panose="020B0606030504020204" pitchFamily="34" charset="0"/>
                <a:ea typeface="Open Sans" panose="020B0606030504020204" pitchFamily="34" charset="0"/>
                <a:cs typeface="Open Sans" panose="020B0606030504020204" pitchFamily="34" charset="0"/>
              </a:rPr>
              <a:t> </a:t>
            </a:r>
          </a:p>
          <a:p>
            <a:pPr marL="914400" indent="-914400" algn="just">
              <a:lnSpc>
                <a:spcPct val="100000"/>
              </a:lnSpc>
              <a:buFont typeface="Arial" panose="020B0604020202020204" pitchFamily="34" charset="0"/>
              <a:buChar char="•"/>
              <a:defRPr sz="6400">
                <a:solidFill>
                  <a:srgbClr val="FFFFFF"/>
                </a:solidFill>
                <a:latin typeface="Open Sans Semibold"/>
                <a:ea typeface="Open Sans Semibold"/>
                <a:cs typeface="Open Sans Semibold"/>
                <a:sym typeface="Open Sans Semibold"/>
              </a:defRPr>
            </a:pPr>
            <a:r>
              <a:rPr lang="hi-IN" sz="6000" dirty="0">
                <a:solidFill>
                  <a:schemeClr val="tx1"/>
                </a:solidFill>
                <a:latin typeface="Open Sans" panose="020B0606030504020204" pitchFamily="34" charset="0"/>
                <a:ea typeface="Open Sans" panose="020B0606030504020204" pitchFamily="34" charset="0"/>
                <a:cs typeface="Open Sans" panose="020B0606030504020204" pitchFamily="34" charset="0"/>
              </a:rPr>
              <a:t>गतिविधियाँ: आधारभूत संरचना का पुनर्स्थापन, अस्थायी और स्थायी आवास प्रदान करना, आर्थिक पुनर्प्राप्ति का समर्थन करना आदि</a:t>
            </a:r>
            <a:r>
              <a:rPr lang="en-US" sz="6000" dirty="0">
                <a:solidFill>
                  <a:schemeClr val="tx1"/>
                </a:solidFill>
                <a:latin typeface="Open Sans" panose="020B0606030504020204" pitchFamily="34" charset="0"/>
                <a:ea typeface="Open Sans" panose="020B0606030504020204" pitchFamily="34" charset="0"/>
                <a:cs typeface="Open Sans" panose="020B0606030504020204" pitchFamily="34" charset="0"/>
              </a:rPr>
              <a:t>. </a:t>
            </a:r>
          </a:p>
        </p:txBody>
      </p:sp>
      <p:sp>
        <p:nvSpPr>
          <p:cNvPr id="115" name="Rectangle">
            <a:extLst>
              <a:ext uri="{FF2B5EF4-FFF2-40B4-BE49-F238E27FC236}">
                <a16:creationId xmlns:a16="http://schemas.microsoft.com/office/drawing/2014/main" id="{FFCDF5EA-8D4B-23E5-BFC1-D33C2221BB4B}"/>
              </a:ext>
            </a:extLst>
          </p:cNvPr>
          <p:cNvSpPr/>
          <p:nvPr/>
        </p:nvSpPr>
        <p:spPr>
          <a:xfrm>
            <a:off x="21539200" y="13512800"/>
            <a:ext cx="1879600" cy="203200"/>
          </a:xfrm>
          <a:prstGeom prst="rect">
            <a:avLst/>
          </a:prstGeom>
          <a:solidFill>
            <a:srgbClr val="F7903B"/>
          </a:solidFill>
          <a:ln w="12700">
            <a:miter lim="400000"/>
          </a:ln>
        </p:spPr>
        <p:txBody>
          <a:bodyPr lIns="78283" tIns="78283" rIns="78283" bIns="78283"/>
          <a:lstStyle/>
          <a:p>
            <a:endParaRPr/>
          </a:p>
        </p:txBody>
      </p:sp>
      <p:sp>
        <p:nvSpPr>
          <p:cNvPr id="116" name="Slide Number">
            <a:extLst>
              <a:ext uri="{FF2B5EF4-FFF2-40B4-BE49-F238E27FC236}">
                <a16:creationId xmlns:a16="http://schemas.microsoft.com/office/drawing/2014/main" id="{A6280AEC-28EC-2C8E-4CEB-35401CB88EDC}"/>
              </a:ext>
            </a:extLst>
          </p:cNvPr>
          <p:cNvSpPr txBox="1">
            <a:spLocks noGrp="1"/>
          </p:cNvSpPr>
          <p:nvPr>
            <p:ph type="sldNum" sz="quarter" idx="2"/>
          </p:nvPr>
        </p:nvSpPr>
        <p:spPr>
          <a:xfrm>
            <a:off x="22920941" y="12813338"/>
            <a:ext cx="720196" cy="699462"/>
          </a:xfrm>
          <a:prstGeom prst="rect">
            <a:avLst/>
          </a:prstGeom>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a:lstStyle/>
          <a:p>
            <a:fld id="{86CB4B4D-7CA3-9044-876B-883B54F8677D}" type="slidenum">
              <a:rPr/>
              <a:pPr/>
              <a:t>15</a:t>
            </a:fld>
            <a:endParaRPr dirty="0"/>
          </a:p>
        </p:txBody>
      </p:sp>
      <p:pic>
        <p:nvPicPr>
          <p:cNvPr id="6" name="Picture 5" descr="A logo with text on it&#10;&#10;AI-generated content may be incorrect.">
            <a:extLst>
              <a:ext uri="{FF2B5EF4-FFF2-40B4-BE49-F238E27FC236}">
                <a16:creationId xmlns:a16="http://schemas.microsoft.com/office/drawing/2014/main" id="{87F33097-E642-2A94-8D25-7E35DCBA755F}"/>
              </a:ext>
            </a:extLst>
          </p:cNvPr>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200721" y="50560"/>
            <a:ext cx="3258094" cy="2137626"/>
          </a:xfrm>
          <a:prstGeom prst="rect">
            <a:avLst/>
          </a:prstGeom>
        </p:spPr>
      </p:pic>
      <p:sp>
        <p:nvSpPr>
          <p:cNvPr id="9" name="Course Purpose">
            <a:extLst>
              <a:ext uri="{FF2B5EF4-FFF2-40B4-BE49-F238E27FC236}">
                <a16:creationId xmlns:a16="http://schemas.microsoft.com/office/drawing/2014/main" id="{F63409FA-5B25-1FD8-4C32-CBC943E3455C}"/>
              </a:ext>
            </a:extLst>
          </p:cNvPr>
          <p:cNvSpPr txBox="1"/>
          <p:nvPr/>
        </p:nvSpPr>
        <p:spPr>
          <a:xfrm>
            <a:off x="742862" y="2812493"/>
            <a:ext cx="7715337" cy="2374086"/>
          </a:xfrm>
          <a:prstGeom prst="rect">
            <a:avLst/>
          </a:prstGeom>
          <a:ln w="12700">
            <a:miter lim="400000"/>
          </a:ln>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wrap="square" lIns="78283" tIns="78283" rIns="78283" bIns="78283">
            <a:spAutoFit/>
          </a:bodyPr>
          <a:lstStyle>
            <a:lvl1pPr defTabSz="1896340">
              <a:lnSpc>
                <a:spcPct val="80000"/>
              </a:lnSpc>
              <a:defRPr sz="7200" b="1" cap="all">
                <a:solidFill>
                  <a:srgbClr val="C00000"/>
                </a:solidFill>
                <a:latin typeface="Open Sans"/>
                <a:ea typeface="Open Sans"/>
                <a:cs typeface="Open Sans"/>
                <a:sym typeface="Open Sans"/>
              </a:defRPr>
            </a:lvl1pPr>
          </a:lstStyle>
          <a:p>
            <a:pPr>
              <a:lnSpc>
                <a:spcPct val="100000"/>
              </a:lnSpc>
            </a:pPr>
            <a:r>
              <a:rPr lang="hi-IN" dirty="0"/>
              <a:t>प्राकृतिक आपदा प्रबंधन चक्र</a:t>
            </a:r>
            <a:endParaRPr lang="en-US" dirty="0"/>
          </a:p>
        </p:txBody>
      </p:sp>
      <p:cxnSp>
        <p:nvCxnSpPr>
          <p:cNvPr id="3" name="Straight Connector 2">
            <a:extLst>
              <a:ext uri="{FF2B5EF4-FFF2-40B4-BE49-F238E27FC236}">
                <a16:creationId xmlns:a16="http://schemas.microsoft.com/office/drawing/2014/main" id="{C5743FE2-05FD-68A8-66D4-A3190308DF2B}"/>
              </a:ext>
            </a:extLst>
          </p:cNvPr>
          <p:cNvCxnSpPr/>
          <p:nvPr/>
        </p:nvCxnSpPr>
        <p:spPr>
          <a:xfrm>
            <a:off x="8784771" y="5186579"/>
            <a:ext cx="15162916" cy="0"/>
          </a:xfrm>
          <a:prstGeom prst="line">
            <a:avLst/>
          </a:prstGeom>
          <a:ln w="57150"/>
        </p:spPr>
        <p:style>
          <a:lnRef idx="1">
            <a:schemeClr val="accent6"/>
          </a:lnRef>
          <a:fillRef idx="0">
            <a:schemeClr val="accent6"/>
          </a:fillRef>
          <a:effectRef idx="0">
            <a:schemeClr val="accent6"/>
          </a:effectRef>
          <a:fontRef idx="minor">
            <a:schemeClr val="tx1"/>
          </a:fontRef>
        </p:style>
      </p:cxnSp>
      <p:sp>
        <p:nvSpPr>
          <p:cNvPr id="2" name="Gunshot wounds">
            <a:extLst>
              <a:ext uri="{FF2B5EF4-FFF2-40B4-BE49-F238E27FC236}">
                <a16:creationId xmlns:a16="http://schemas.microsoft.com/office/drawing/2014/main" id="{D4FA75EA-1114-71B8-AEF7-E3EF326E701A}"/>
              </a:ext>
            </a:extLst>
          </p:cNvPr>
          <p:cNvSpPr txBox="1"/>
          <p:nvPr/>
        </p:nvSpPr>
        <p:spPr>
          <a:xfrm>
            <a:off x="742862" y="6364884"/>
            <a:ext cx="6702967" cy="830997"/>
          </a:xfrm>
          <a:prstGeom prst="rect">
            <a:avLst/>
          </a:prstGeom>
          <a:ln w="12700">
            <a:miter lim="400000"/>
          </a:ln>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wrap="square" lIns="0" tIns="0" rIns="0" bIns="0">
            <a:spAutoFit/>
          </a:bodyPr>
          <a:lstStyle>
            <a:lvl1pPr algn="ctr" defTabSz="1896340">
              <a:tabLst>
                <a:tab pos="2286000" algn="l"/>
                <a:tab pos="3644900" algn="l"/>
                <a:tab pos="5029200" algn="l"/>
                <a:tab pos="6388100" algn="l"/>
              </a:tabLst>
              <a:defRPr sz="5400">
                <a:solidFill>
                  <a:srgbClr val="333840"/>
                </a:solidFill>
                <a:latin typeface="Open Sans Semibold"/>
                <a:ea typeface="Open Sans Semibold"/>
                <a:cs typeface="Open Sans Semibold"/>
                <a:sym typeface="Open Sans Semibold"/>
              </a:defRPr>
            </a:lvl1pPr>
          </a:lstStyle>
          <a:p>
            <a:pPr algn="l"/>
            <a:r>
              <a:rPr lang="hi-IN" dirty="0">
                <a:solidFill>
                  <a:srgbClr val="FF0000"/>
                </a:solidFill>
                <a:latin typeface="Open Sans" panose="020B0606030504020204" pitchFamily="34" charset="0"/>
                <a:ea typeface="Open Sans" panose="020B0606030504020204" pitchFamily="34" charset="0"/>
                <a:cs typeface="Open Sans" panose="020B0606030504020204" pitchFamily="34" charset="0"/>
              </a:rPr>
              <a:t>सुधार</a:t>
            </a:r>
            <a:endParaRPr lang="en-US" dirty="0">
              <a:solidFill>
                <a:srgbClr val="FF0000"/>
              </a:solidFill>
              <a:latin typeface="Open Sans" panose="020B0606030504020204" pitchFamily="34" charset="0"/>
              <a:ea typeface="Open Sans" panose="020B0606030504020204" pitchFamily="34" charset="0"/>
              <a:cs typeface="Open Sans" panose="020B0606030504020204" pitchFamily="34" charset="0"/>
            </a:endParaRPr>
          </a:p>
        </p:txBody>
      </p:sp>
      <p:pic>
        <p:nvPicPr>
          <p:cNvPr id="4" name="Picture 3">
            <a:extLst>
              <a:ext uri="{FF2B5EF4-FFF2-40B4-BE49-F238E27FC236}">
                <a16:creationId xmlns:a16="http://schemas.microsoft.com/office/drawing/2014/main" id="{6B140770-4E2D-FE58-D9D5-1975ED8E1F22}"/>
              </a:ext>
            </a:extLst>
          </p:cNvPr>
          <p:cNvPicPr>
            <a:picLocks noChangeAspect="1"/>
          </p:cNvPicPr>
          <p:nvPr/>
        </p:nvPicPr>
        <p:blipFill>
          <a:blip r:embed="rId4"/>
          <a:stretch>
            <a:fillRect/>
          </a:stretch>
        </p:blipFill>
        <p:spPr>
          <a:xfrm>
            <a:off x="21951190" y="50560"/>
            <a:ext cx="2216387" cy="2280425"/>
          </a:xfrm>
          <a:prstGeom prst="rect">
            <a:avLst/>
          </a:prstGeom>
        </p:spPr>
      </p:pic>
    </p:spTree>
    <p:extLst>
      <p:ext uri="{BB962C8B-B14F-4D97-AF65-F5344CB8AC3E}">
        <p14:creationId xmlns:p14="http://schemas.microsoft.com/office/powerpoint/2010/main" val="26922043"/>
      </p:ext>
    </p:extLst>
  </p:cSld>
  <p:clrMapOvr>
    <a:masterClrMapping/>
  </p:clrMapOvr>
  <p:transition spd="med"/>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BD6D3C4D-5EB1-9AB9-1EFC-93CB5BBEFCA8}"/>
            </a:ext>
          </a:extLst>
        </p:cNvPr>
        <p:cNvGrpSpPr/>
        <p:nvPr/>
      </p:nvGrpSpPr>
      <p:grpSpPr>
        <a:xfrm>
          <a:off x="0" y="0"/>
          <a:ext cx="0" cy="0"/>
          <a:chOff x="0" y="0"/>
          <a:chExt cx="0" cy="0"/>
        </a:xfrm>
      </p:grpSpPr>
      <p:sp>
        <p:nvSpPr>
          <p:cNvPr id="10" name="To provide the participant the knowledge and skills needed to render aid on-site to sick or injured persons, stabilize their condition and prepare them for transport to a medical facility.">
            <a:extLst>
              <a:ext uri="{FF2B5EF4-FFF2-40B4-BE49-F238E27FC236}">
                <a16:creationId xmlns:a16="http://schemas.microsoft.com/office/drawing/2014/main" id="{7500AB46-A33B-D200-A48C-BDEB72092169}"/>
              </a:ext>
            </a:extLst>
          </p:cNvPr>
          <p:cNvSpPr txBox="1"/>
          <p:nvPr/>
        </p:nvSpPr>
        <p:spPr>
          <a:xfrm>
            <a:off x="8784771" y="5351787"/>
            <a:ext cx="15382807" cy="6694140"/>
          </a:xfrm>
          <a:prstGeom prst="rect">
            <a:avLst/>
          </a:prstGeom>
          <a:ln w="12700">
            <a:miter lim="400000"/>
          </a:ln>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wrap="square" lIns="50800" tIns="50800" rIns="50800" bIns="50800">
            <a:spAutoFit/>
          </a:bodyPr>
          <a:lstStyle>
            <a:lvl1pPr defTabSz="1896340">
              <a:lnSpc>
                <a:spcPct val="110000"/>
              </a:lnSpc>
              <a:spcBef>
                <a:spcPts val="1000"/>
              </a:spcBef>
              <a:tabLst>
                <a:tab pos="2286000" algn="l"/>
                <a:tab pos="3644900" algn="l"/>
                <a:tab pos="5029200" algn="l"/>
                <a:tab pos="6388100" algn="l"/>
              </a:tabLst>
              <a:defRPr sz="4800">
                <a:solidFill>
                  <a:srgbClr val="FFFFFF"/>
                </a:solidFill>
                <a:latin typeface="Open Sans Semibold"/>
                <a:ea typeface="Open Sans Semibold"/>
                <a:cs typeface="Open Sans Semibold"/>
                <a:sym typeface="Open Sans Semibold"/>
              </a:defRPr>
            </a:lvl1pPr>
          </a:lstStyle>
          <a:p>
            <a:pPr marL="914400" indent="-914400" algn="just">
              <a:lnSpc>
                <a:spcPct val="100000"/>
              </a:lnSpc>
              <a:buFont typeface="Arial" panose="020B0604020202020204" pitchFamily="34" charset="0"/>
              <a:buChar char="•"/>
              <a:defRPr sz="6400">
                <a:solidFill>
                  <a:srgbClr val="FFFFFF"/>
                </a:solidFill>
                <a:latin typeface="Open Sans Semibold"/>
                <a:ea typeface="Open Sans Semibold"/>
                <a:cs typeface="Open Sans Semibold"/>
                <a:sym typeface="Open Sans Semibold"/>
              </a:defRPr>
            </a:pPr>
            <a:r>
              <a:rPr lang="hi-IN" sz="6000" dirty="0">
                <a:solidFill>
                  <a:schemeClr val="tx1"/>
                </a:solidFill>
                <a:latin typeface="Open Sans" panose="020B0606030504020204" pitchFamily="34" charset="0"/>
                <a:ea typeface="Open Sans" panose="020B0606030504020204" pitchFamily="34" charset="0"/>
                <a:cs typeface="Open Sans" panose="020B0606030504020204" pitchFamily="34" charset="0"/>
              </a:rPr>
              <a:t>यह चरण आपदा और उसके प्रभावों की गंभीरता को रोकने या कम करने के लिए दीर्घकालिक कार्रवाईयों पर केंद्रित है।</a:t>
            </a:r>
            <a:r>
              <a:rPr lang="en-US" sz="6000" dirty="0">
                <a:solidFill>
                  <a:schemeClr val="tx1"/>
                </a:solidFill>
                <a:latin typeface="Open Sans" panose="020B0606030504020204" pitchFamily="34" charset="0"/>
                <a:ea typeface="Open Sans" panose="020B0606030504020204" pitchFamily="34" charset="0"/>
                <a:cs typeface="Open Sans" panose="020B0606030504020204" pitchFamily="34" charset="0"/>
              </a:rPr>
              <a:t> </a:t>
            </a:r>
          </a:p>
          <a:p>
            <a:pPr marL="914400" indent="-914400" algn="just">
              <a:lnSpc>
                <a:spcPct val="100000"/>
              </a:lnSpc>
              <a:buFont typeface="Arial" panose="020B0604020202020204" pitchFamily="34" charset="0"/>
              <a:buChar char="•"/>
              <a:defRPr sz="6400">
                <a:solidFill>
                  <a:srgbClr val="FFFFFF"/>
                </a:solidFill>
                <a:latin typeface="Open Sans Semibold"/>
                <a:ea typeface="Open Sans Semibold"/>
                <a:cs typeface="Open Sans Semibold"/>
                <a:sym typeface="Open Sans Semibold"/>
              </a:defRPr>
            </a:pPr>
            <a:r>
              <a:rPr lang="hi-IN" sz="6000" dirty="0">
                <a:solidFill>
                  <a:schemeClr val="tx1"/>
                </a:solidFill>
                <a:latin typeface="Open Sans" panose="020B0606030504020204" pitchFamily="34" charset="0"/>
                <a:ea typeface="Open Sans" panose="020B0606030504020204" pitchFamily="34" charset="0"/>
                <a:cs typeface="Open Sans" panose="020B0606030504020204" pitchFamily="34" charset="0"/>
              </a:rPr>
              <a:t>गतिविधियाँ: बाढ़ सुरक्षा बनाने जैसी संरचनात्मक उपाय, भूमि उपयोग की योजना जैसे गैर-संरचनात्मक उपाय, और जन जागरूकता अभियान।</a:t>
            </a:r>
            <a:r>
              <a:rPr lang="en-US" sz="6000" dirty="0">
                <a:solidFill>
                  <a:schemeClr val="tx1"/>
                </a:solidFill>
                <a:latin typeface="Open Sans" panose="020B0606030504020204" pitchFamily="34" charset="0"/>
                <a:ea typeface="Open Sans" panose="020B0606030504020204" pitchFamily="34" charset="0"/>
                <a:cs typeface="Open Sans" panose="020B0606030504020204" pitchFamily="34" charset="0"/>
              </a:rPr>
              <a:t> </a:t>
            </a:r>
          </a:p>
        </p:txBody>
      </p:sp>
      <p:sp>
        <p:nvSpPr>
          <p:cNvPr id="115" name="Rectangle">
            <a:extLst>
              <a:ext uri="{FF2B5EF4-FFF2-40B4-BE49-F238E27FC236}">
                <a16:creationId xmlns:a16="http://schemas.microsoft.com/office/drawing/2014/main" id="{520B30DC-81E8-7DC4-D1E3-B548DC9DD9E7}"/>
              </a:ext>
            </a:extLst>
          </p:cNvPr>
          <p:cNvSpPr/>
          <p:nvPr/>
        </p:nvSpPr>
        <p:spPr>
          <a:xfrm>
            <a:off x="21539200" y="13512800"/>
            <a:ext cx="1879600" cy="203200"/>
          </a:xfrm>
          <a:prstGeom prst="rect">
            <a:avLst/>
          </a:prstGeom>
          <a:solidFill>
            <a:srgbClr val="F7903B"/>
          </a:solidFill>
          <a:ln w="12700">
            <a:miter lim="400000"/>
          </a:ln>
        </p:spPr>
        <p:txBody>
          <a:bodyPr lIns="78283" tIns="78283" rIns="78283" bIns="78283"/>
          <a:lstStyle/>
          <a:p>
            <a:endParaRPr/>
          </a:p>
        </p:txBody>
      </p:sp>
      <p:sp>
        <p:nvSpPr>
          <p:cNvPr id="116" name="Slide Number">
            <a:extLst>
              <a:ext uri="{FF2B5EF4-FFF2-40B4-BE49-F238E27FC236}">
                <a16:creationId xmlns:a16="http://schemas.microsoft.com/office/drawing/2014/main" id="{51522626-189D-5C23-0401-34E3E5753309}"/>
              </a:ext>
            </a:extLst>
          </p:cNvPr>
          <p:cNvSpPr txBox="1">
            <a:spLocks noGrp="1"/>
          </p:cNvSpPr>
          <p:nvPr>
            <p:ph type="sldNum" sz="quarter" idx="2"/>
          </p:nvPr>
        </p:nvSpPr>
        <p:spPr>
          <a:xfrm>
            <a:off x="22920941" y="12813338"/>
            <a:ext cx="720196" cy="699462"/>
          </a:xfrm>
          <a:prstGeom prst="rect">
            <a:avLst/>
          </a:prstGeom>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a:lstStyle/>
          <a:p>
            <a:fld id="{86CB4B4D-7CA3-9044-876B-883B54F8677D}" type="slidenum">
              <a:rPr/>
              <a:pPr/>
              <a:t>16</a:t>
            </a:fld>
            <a:endParaRPr dirty="0"/>
          </a:p>
        </p:txBody>
      </p:sp>
      <p:pic>
        <p:nvPicPr>
          <p:cNvPr id="6" name="Picture 5" descr="A logo with text on it&#10;&#10;AI-generated content may be incorrect.">
            <a:extLst>
              <a:ext uri="{FF2B5EF4-FFF2-40B4-BE49-F238E27FC236}">
                <a16:creationId xmlns:a16="http://schemas.microsoft.com/office/drawing/2014/main" id="{8A1EF2DC-A6BC-5816-6F9C-A5E8B4CEF8CA}"/>
              </a:ext>
            </a:extLst>
          </p:cNvPr>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200721" y="50560"/>
            <a:ext cx="3258094" cy="2137626"/>
          </a:xfrm>
          <a:prstGeom prst="rect">
            <a:avLst/>
          </a:prstGeom>
        </p:spPr>
      </p:pic>
      <p:sp>
        <p:nvSpPr>
          <p:cNvPr id="9" name="Course Purpose">
            <a:extLst>
              <a:ext uri="{FF2B5EF4-FFF2-40B4-BE49-F238E27FC236}">
                <a16:creationId xmlns:a16="http://schemas.microsoft.com/office/drawing/2014/main" id="{386BA640-B36F-F7AC-6D1A-2AF439538432}"/>
              </a:ext>
            </a:extLst>
          </p:cNvPr>
          <p:cNvSpPr txBox="1"/>
          <p:nvPr/>
        </p:nvSpPr>
        <p:spPr>
          <a:xfrm>
            <a:off x="742862" y="2812493"/>
            <a:ext cx="7715337" cy="2374086"/>
          </a:xfrm>
          <a:prstGeom prst="rect">
            <a:avLst/>
          </a:prstGeom>
          <a:ln w="12700">
            <a:miter lim="400000"/>
          </a:ln>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wrap="square" lIns="78283" tIns="78283" rIns="78283" bIns="78283">
            <a:spAutoFit/>
          </a:bodyPr>
          <a:lstStyle>
            <a:lvl1pPr defTabSz="1896340">
              <a:lnSpc>
                <a:spcPct val="80000"/>
              </a:lnSpc>
              <a:defRPr sz="7200" b="1" cap="all">
                <a:solidFill>
                  <a:srgbClr val="C00000"/>
                </a:solidFill>
                <a:latin typeface="Open Sans"/>
                <a:ea typeface="Open Sans"/>
                <a:cs typeface="Open Sans"/>
                <a:sym typeface="Open Sans"/>
              </a:defRPr>
            </a:lvl1pPr>
          </a:lstStyle>
          <a:p>
            <a:pPr>
              <a:lnSpc>
                <a:spcPct val="100000"/>
              </a:lnSpc>
            </a:pPr>
            <a:r>
              <a:rPr lang="hi-IN" dirty="0"/>
              <a:t>प्राकृतिक आपदा प्रबंधन चक्र</a:t>
            </a:r>
          </a:p>
        </p:txBody>
      </p:sp>
      <p:cxnSp>
        <p:nvCxnSpPr>
          <p:cNvPr id="3" name="Straight Connector 2">
            <a:extLst>
              <a:ext uri="{FF2B5EF4-FFF2-40B4-BE49-F238E27FC236}">
                <a16:creationId xmlns:a16="http://schemas.microsoft.com/office/drawing/2014/main" id="{E546B332-79A6-2DF0-4002-6B033D57C57A}"/>
              </a:ext>
            </a:extLst>
          </p:cNvPr>
          <p:cNvCxnSpPr/>
          <p:nvPr/>
        </p:nvCxnSpPr>
        <p:spPr>
          <a:xfrm>
            <a:off x="8784771" y="5186579"/>
            <a:ext cx="15162916" cy="0"/>
          </a:xfrm>
          <a:prstGeom prst="line">
            <a:avLst/>
          </a:prstGeom>
          <a:ln w="57150"/>
        </p:spPr>
        <p:style>
          <a:lnRef idx="1">
            <a:schemeClr val="accent6"/>
          </a:lnRef>
          <a:fillRef idx="0">
            <a:schemeClr val="accent6"/>
          </a:fillRef>
          <a:effectRef idx="0">
            <a:schemeClr val="accent6"/>
          </a:effectRef>
          <a:fontRef idx="minor">
            <a:schemeClr val="tx1"/>
          </a:fontRef>
        </p:style>
      </p:cxnSp>
      <p:sp>
        <p:nvSpPr>
          <p:cNvPr id="2" name="Gunshot wounds">
            <a:extLst>
              <a:ext uri="{FF2B5EF4-FFF2-40B4-BE49-F238E27FC236}">
                <a16:creationId xmlns:a16="http://schemas.microsoft.com/office/drawing/2014/main" id="{139B0C02-10BA-B1FD-C0F5-E5000EEFA0E3}"/>
              </a:ext>
            </a:extLst>
          </p:cNvPr>
          <p:cNvSpPr txBox="1"/>
          <p:nvPr/>
        </p:nvSpPr>
        <p:spPr>
          <a:xfrm>
            <a:off x="742862" y="6364884"/>
            <a:ext cx="6702967" cy="830997"/>
          </a:xfrm>
          <a:prstGeom prst="rect">
            <a:avLst/>
          </a:prstGeom>
          <a:ln w="12700">
            <a:miter lim="400000"/>
          </a:ln>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wrap="square" lIns="0" tIns="0" rIns="0" bIns="0">
            <a:spAutoFit/>
          </a:bodyPr>
          <a:lstStyle>
            <a:lvl1pPr algn="ctr" defTabSz="1896340">
              <a:tabLst>
                <a:tab pos="2286000" algn="l"/>
                <a:tab pos="3644900" algn="l"/>
                <a:tab pos="5029200" algn="l"/>
                <a:tab pos="6388100" algn="l"/>
              </a:tabLst>
              <a:defRPr sz="5400">
                <a:solidFill>
                  <a:srgbClr val="333840"/>
                </a:solidFill>
                <a:latin typeface="Open Sans Semibold"/>
                <a:ea typeface="Open Sans Semibold"/>
                <a:cs typeface="Open Sans Semibold"/>
                <a:sym typeface="Open Sans Semibold"/>
              </a:defRPr>
            </a:lvl1pPr>
          </a:lstStyle>
          <a:p>
            <a:pPr algn="l"/>
            <a:r>
              <a:rPr lang="hi-IN" dirty="0">
                <a:solidFill>
                  <a:srgbClr val="FF0000"/>
                </a:solidFill>
                <a:latin typeface="Open Sans" panose="020B0606030504020204" pitchFamily="34" charset="0"/>
                <a:ea typeface="Open Sans" panose="020B0606030504020204" pitchFamily="34" charset="0"/>
                <a:cs typeface="Open Sans" panose="020B0606030504020204" pitchFamily="34" charset="0"/>
              </a:rPr>
              <a:t>निवारण</a:t>
            </a:r>
            <a:endParaRPr dirty="0">
              <a:solidFill>
                <a:srgbClr val="FF0000"/>
              </a:solidFill>
              <a:latin typeface="Open Sans" panose="020B0606030504020204" pitchFamily="34" charset="0"/>
              <a:ea typeface="Open Sans" panose="020B0606030504020204" pitchFamily="34" charset="0"/>
              <a:cs typeface="Open Sans" panose="020B0606030504020204" pitchFamily="34" charset="0"/>
            </a:endParaRPr>
          </a:p>
        </p:txBody>
      </p:sp>
      <p:pic>
        <p:nvPicPr>
          <p:cNvPr id="4" name="Picture 3">
            <a:extLst>
              <a:ext uri="{FF2B5EF4-FFF2-40B4-BE49-F238E27FC236}">
                <a16:creationId xmlns:a16="http://schemas.microsoft.com/office/drawing/2014/main" id="{6F29DF93-A627-538F-EBF2-4351B31B7486}"/>
              </a:ext>
            </a:extLst>
          </p:cNvPr>
          <p:cNvPicPr>
            <a:picLocks noChangeAspect="1"/>
          </p:cNvPicPr>
          <p:nvPr/>
        </p:nvPicPr>
        <p:blipFill>
          <a:blip r:embed="rId4"/>
          <a:stretch>
            <a:fillRect/>
          </a:stretch>
        </p:blipFill>
        <p:spPr>
          <a:xfrm>
            <a:off x="22116065" y="97841"/>
            <a:ext cx="1996496" cy="2280425"/>
          </a:xfrm>
          <a:prstGeom prst="rect">
            <a:avLst/>
          </a:prstGeom>
        </p:spPr>
      </p:pic>
    </p:spTree>
    <p:extLst>
      <p:ext uri="{BB962C8B-B14F-4D97-AF65-F5344CB8AC3E}">
        <p14:creationId xmlns:p14="http://schemas.microsoft.com/office/powerpoint/2010/main" val="2970041602"/>
      </p:ext>
    </p:extLst>
  </p:cSld>
  <p:clrMapOvr>
    <a:masterClrMapping/>
  </p:clrMapOvr>
  <p:transition spd="med"/>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9A0EC6B-879D-F9D8-8F76-CEF555484C7B}"/>
            </a:ext>
          </a:extLst>
        </p:cNvPr>
        <p:cNvGrpSpPr/>
        <p:nvPr/>
      </p:nvGrpSpPr>
      <p:grpSpPr>
        <a:xfrm>
          <a:off x="0" y="0"/>
          <a:ext cx="0" cy="0"/>
          <a:chOff x="0" y="0"/>
          <a:chExt cx="0" cy="0"/>
        </a:xfrm>
      </p:grpSpPr>
      <p:sp>
        <p:nvSpPr>
          <p:cNvPr id="7" name="Rectangle">
            <a:extLst>
              <a:ext uri="{FF2B5EF4-FFF2-40B4-BE49-F238E27FC236}">
                <a16:creationId xmlns:a16="http://schemas.microsoft.com/office/drawing/2014/main" id="{CAC91ABF-DD16-BA17-5F53-82869E36468E}"/>
              </a:ext>
            </a:extLst>
          </p:cNvPr>
          <p:cNvSpPr/>
          <p:nvPr/>
        </p:nvSpPr>
        <p:spPr>
          <a:xfrm>
            <a:off x="8167732" y="0"/>
            <a:ext cx="16216268" cy="13716001"/>
          </a:xfrm>
          <a:prstGeom prst="rect">
            <a:avLst/>
          </a:prstGeom>
          <a:solidFill>
            <a:schemeClr val="accent6">
              <a:lumMod val="20000"/>
              <a:lumOff val="80000"/>
            </a:schemeClr>
          </a:solidFill>
          <a:ln w="12700">
            <a:miter lim="400000"/>
          </a:ln>
        </p:spPr>
        <p:txBody>
          <a:bodyPr lIns="78283" tIns="78283" rIns="78283" bIns="78283"/>
          <a:lstStyle/>
          <a:p>
            <a:endParaRPr dirty="0"/>
          </a:p>
        </p:txBody>
      </p:sp>
      <p:sp>
        <p:nvSpPr>
          <p:cNvPr id="10" name="To provide the participant the knowledge and skills needed to render aid on-site to sick or injured persons, stabilize their condition and prepare them for transport to a medical facility.">
            <a:extLst>
              <a:ext uri="{FF2B5EF4-FFF2-40B4-BE49-F238E27FC236}">
                <a16:creationId xmlns:a16="http://schemas.microsoft.com/office/drawing/2014/main" id="{609F5D0E-727D-B289-62BC-84AD3EBBE67C}"/>
              </a:ext>
            </a:extLst>
          </p:cNvPr>
          <p:cNvSpPr txBox="1"/>
          <p:nvPr/>
        </p:nvSpPr>
        <p:spPr>
          <a:xfrm>
            <a:off x="8564880" y="3888736"/>
            <a:ext cx="15382807" cy="6674584"/>
          </a:xfrm>
          <a:prstGeom prst="rect">
            <a:avLst/>
          </a:prstGeom>
          <a:ln w="12700">
            <a:miter lim="400000"/>
          </a:ln>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wrap="square" lIns="50800" tIns="50800" rIns="50800" bIns="50800">
            <a:spAutoFit/>
          </a:bodyPr>
          <a:lstStyle>
            <a:lvl1pPr defTabSz="1896340">
              <a:lnSpc>
                <a:spcPct val="110000"/>
              </a:lnSpc>
              <a:spcBef>
                <a:spcPts val="1000"/>
              </a:spcBef>
              <a:tabLst>
                <a:tab pos="2286000" algn="l"/>
                <a:tab pos="3644900" algn="l"/>
                <a:tab pos="5029200" algn="l"/>
                <a:tab pos="6388100" algn="l"/>
              </a:tabLst>
              <a:defRPr sz="4800">
                <a:solidFill>
                  <a:srgbClr val="FFFFFF"/>
                </a:solidFill>
                <a:latin typeface="Open Sans Semibold"/>
                <a:ea typeface="Open Sans Semibold"/>
                <a:cs typeface="Open Sans Semibold"/>
                <a:sym typeface="Open Sans Semibold"/>
              </a:defRPr>
            </a:lvl1pPr>
          </a:lstStyle>
          <a:p>
            <a:pPr marL="857250" indent="-857250">
              <a:buFont typeface="Wingdings" panose="05000000000000000000" pitchFamily="2" charset="2"/>
              <a:buChar char="§"/>
              <a:defRPr sz="6400">
                <a:solidFill>
                  <a:srgbClr val="FFFFFF"/>
                </a:solidFill>
                <a:latin typeface="Open Sans Semibold"/>
                <a:ea typeface="Open Sans Semibold"/>
                <a:cs typeface="Open Sans Semibold"/>
                <a:sym typeface="Open Sans Semibold"/>
              </a:defRPr>
            </a:pPr>
            <a:r>
              <a:rPr lang="hi-IN" sz="7200" dirty="0">
                <a:solidFill>
                  <a:schemeClr val="tx1"/>
                </a:solidFill>
                <a:latin typeface="Open Sans" panose="020B0606030504020204" pitchFamily="34" charset="0"/>
                <a:ea typeface="Open Sans" panose="020B0606030504020204" pitchFamily="34" charset="0"/>
                <a:cs typeface="Open Sans" panose="020B0606030504020204" pitchFamily="34" charset="0"/>
              </a:rPr>
              <a:t>संस्थानिक तंत्र।</a:t>
            </a:r>
          </a:p>
          <a:p>
            <a:pPr marL="857250" indent="-857250">
              <a:buFont typeface="Wingdings" panose="05000000000000000000" pitchFamily="2" charset="2"/>
              <a:buChar char="§"/>
              <a:defRPr sz="6400">
                <a:solidFill>
                  <a:srgbClr val="FFFFFF"/>
                </a:solidFill>
                <a:latin typeface="Open Sans Semibold"/>
                <a:ea typeface="Open Sans Semibold"/>
                <a:cs typeface="Open Sans Semibold"/>
                <a:sym typeface="Open Sans Semibold"/>
              </a:defRPr>
            </a:pPr>
            <a:r>
              <a:rPr lang="hi-IN" sz="7200" dirty="0">
                <a:solidFill>
                  <a:schemeClr val="tx1"/>
                </a:solidFill>
                <a:latin typeface="Open Sans" panose="020B0606030504020204" pitchFamily="34" charset="0"/>
                <a:ea typeface="Open Sans" panose="020B0606030504020204" pitchFamily="34" charset="0"/>
                <a:cs typeface="Open Sans" panose="020B0606030504020204" pitchFamily="34" charset="0"/>
              </a:rPr>
              <a:t>आपदा रोकथाम रणनीति।</a:t>
            </a:r>
          </a:p>
          <a:p>
            <a:pPr marL="857250" indent="-857250">
              <a:buFont typeface="Wingdings" panose="05000000000000000000" pitchFamily="2" charset="2"/>
              <a:buChar char="§"/>
              <a:defRPr sz="6400">
                <a:solidFill>
                  <a:srgbClr val="FFFFFF"/>
                </a:solidFill>
                <a:latin typeface="Open Sans Semibold"/>
                <a:ea typeface="Open Sans Semibold"/>
                <a:cs typeface="Open Sans Semibold"/>
                <a:sym typeface="Open Sans Semibold"/>
              </a:defRPr>
            </a:pPr>
            <a:r>
              <a:rPr lang="hi-IN" sz="7200" dirty="0">
                <a:solidFill>
                  <a:schemeClr val="tx1"/>
                </a:solidFill>
                <a:latin typeface="Open Sans" panose="020B0606030504020204" pitchFamily="34" charset="0"/>
                <a:ea typeface="Open Sans" panose="020B0606030504020204" pitchFamily="34" charset="0"/>
                <a:cs typeface="Open Sans" panose="020B0606030504020204" pitchFamily="34" charset="0"/>
              </a:rPr>
              <a:t>पूर्व चेतावनी प्रणाली।</a:t>
            </a:r>
          </a:p>
          <a:p>
            <a:pPr marL="857250" indent="-857250">
              <a:buFont typeface="Wingdings" panose="05000000000000000000" pitchFamily="2" charset="2"/>
              <a:buChar char="§"/>
              <a:defRPr sz="6400">
                <a:solidFill>
                  <a:srgbClr val="FFFFFF"/>
                </a:solidFill>
                <a:latin typeface="Open Sans Semibold"/>
                <a:ea typeface="Open Sans Semibold"/>
                <a:cs typeface="Open Sans Semibold"/>
                <a:sym typeface="Open Sans Semibold"/>
              </a:defRPr>
            </a:pPr>
            <a:r>
              <a:rPr lang="hi-IN" sz="7200" dirty="0">
                <a:solidFill>
                  <a:schemeClr val="tx1"/>
                </a:solidFill>
                <a:latin typeface="Open Sans" panose="020B0606030504020204" pitchFamily="34" charset="0"/>
                <a:ea typeface="Open Sans" panose="020B0606030504020204" pitchFamily="34" charset="0"/>
                <a:cs typeface="Open Sans" panose="020B0606030504020204" pitchFamily="34" charset="0"/>
              </a:rPr>
              <a:t>आपदा निवारण।</a:t>
            </a:r>
          </a:p>
          <a:p>
            <a:pPr marL="857250" indent="-857250">
              <a:buFont typeface="Wingdings" panose="05000000000000000000" pitchFamily="2" charset="2"/>
              <a:buChar char="§"/>
              <a:defRPr sz="6400">
                <a:solidFill>
                  <a:srgbClr val="FFFFFF"/>
                </a:solidFill>
                <a:latin typeface="Open Sans Semibold"/>
                <a:ea typeface="Open Sans Semibold"/>
                <a:cs typeface="Open Sans Semibold"/>
                <a:sym typeface="Open Sans Semibold"/>
              </a:defRPr>
            </a:pPr>
            <a:r>
              <a:rPr lang="hi-IN" sz="7200" dirty="0">
                <a:solidFill>
                  <a:schemeClr val="tx1"/>
                </a:solidFill>
                <a:latin typeface="Open Sans" panose="020B0606030504020204" pitchFamily="34" charset="0"/>
                <a:ea typeface="Open Sans" panose="020B0606030504020204" pitchFamily="34" charset="0"/>
                <a:cs typeface="Open Sans" panose="020B0606030504020204" pitchFamily="34" charset="0"/>
              </a:rPr>
              <a:t>तैयारी और प्रतिक्रिया</a:t>
            </a:r>
            <a:endParaRPr lang="en-US" sz="7200" dirty="0">
              <a:solidFill>
                <a:schemeClr val="tx1"/>
              </a:solidFill>
              <a:latin typeface="Open Sans" panose="020B0606030504020204" pitchFamily="34" charset="0"/>
              <a:ea typeface="Open Sans" panose="020B0606030504020204" pitchFamily="34" charset="0"/>
              <a:cs typeface="Open Sans" panose="020B0606030504020204" pitchFamily="34" charset="0"/>
            </a:endParaRPr>
          </a:p>
        </p:txBody>
      </p:sp>
      <p:sp>
        <p:nvSpPr>
          <p:cNvPr id="114" name="PPT 2 -">
            <a:extLst>
              <a:ext uri="{FF2B5EF4-FFF2-40B4-BE49-F238E27FC236}">
                <a16:creationId xmlns:a16="http://schemas.microsoft.com/office/drawing/2014/main" id="{0C4E0E26-C4BC-AF23-DFA7-B4EFAEB6AEEB}"/>
              </a:ext>
            </a:extLst>
          </p:cNvPr>
          <p:cNvSpPr txBox="1"/>
          <p:nvPr/>
        </p:nvSpPr>
        <p:spPr>
          <a:xfrm>
            <a:off x="21546984" y="12813338"/>
            <a:ext cx="1406834" cy="619760"/>
          </a:xfrm>
          <a:prstGeom prst="rect">
            <a:avLst/>
          </a:prstGeom>
          <a:noFill/>
          <a:ln w="12700">
            <a:miter lim="400000"/>
          </a:ln>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wrap="none" lIns="78283" tIns="78283" rIns="78283" bIns="78283">
            <a:spAutoFit/>
          </a:bodyPr>
          <a:lstStyle>
            <a:lvl1pPr algn="ctr" defTabSz="2438400">
              <a:spcBef>
                <a:spcPts val="600"/>
              </a:spcBef>
              <a:defRPr sz="3000" b="1">
                <a:solidFill>
                  <a:srgbClr val="535353"/>
                </a:solidFill>
                <a:latin typeface="Open Sans"/>
                <a:ea typeface="Open Sans"/>
                <a:cs typeface="Open Sans"/>
                <a:sym typeface="Open Sans"/>
              </a:defRPr>
            </a:lvl1pPr>
          </a:lstStyle>
          <a:p>
            <a:pPr>
              <a:defRPr b="0"/>
            </a:pPr>
            <a:r>
              <a:rPr b="1" dirty="0">
                <a:solidFill>
                  <a:srgbClr val="E46C0A"/>
                </a:solidFill>
              </a:rPr>
              <a:t>PPT </a:t>
            </a:r>
            <a:r>
              <a:rPr lang="en-US" b="1" dirty="0">
                <a:solidFill>
                  <a:srgbClr val="E46C0A"/>
                </a:solidFill>
              </a:rPr>
              <a:t>5</a:t>
            </a:r>
            <a:r>
              <a:rPr b="1" dirty="0">
                <a:solidFill>
                  <a:srgbClr val="E46C0A"/>
                </a:solidFill>
              </a:rPr>
              <a:t> -</a:t>
            </a:r>
          </a:p>
        </p:txBody>
      </p:sp>
      <p:sp>
        <p:nvSpPr>
          <p:cNvPr id="115" name="Rectangle">
            <a:extLst>
              <a:ext uri="{FF2B5EF4-FFF2-40B4-BE49-F238E27FC236}">
                <a16:creationId xmlns:a16="http://schemas.microsoft.com/office/drawing/2014/main" id="{C6F3A4D9-B931-09ED-DA47-D08E6E68E803}"/>
              </a:ext>
            </a:extLst>
          </p:cNvPr>
          <p:cNvSpPr/>
          <p:nvPr/>
        </p:nvSpPr>
        <p:spPr>
          <a:xfrm>
            <a:off x="21539200" y="13512800"/>
            <a:ext cx="1879600" cy="203200"/>
          </a:xfrm>
          <a:prstGeom prst="rect">
            <a:avLst/>
          </a:prstGeom>
          <a:solidFill>
            <a:srgbClr val="F7903B"/>
          </a:solidFill>
          <a:ln w="12700">
            <a:miter lim="400000"/>
          </a:ln>
        </p:spPr>
        <p:txBody>
          <a:bodyPr lIns="78283" tIns="78283" rIns="78283" bIns="78283"/>
          <a:lstStyle/>
          <a:p>
            <a:endParaRPr/>
          </a:p>
        </p:txBody>
      </p:sp>
      <p:sp>
        <p:nvSpPr>
          <p:cNvPr id="116" name="Slide Number">
            <a:extLst>
              <a:ext uri="{FF2B5EF4-FFF2-40B4-BE49-F238E27FC236}">
                <a16:creationId xmlns:a16="http://schemas.microsoft.com/office/drawing/2014/main" id="{44AC2CCC-D526-834E-CDFE-83183CD440F1}"/>
              </a:ext>
            </a:extLst>
          </p:cNvPr>
          <p:cNvSpPr txBox="1">
            <a:spLocks noGrp="1"/>
          </p:cNvSpPr>
          <p:nvPr>
            <p:ph type="sldNum" sz="quarter" idx="2"/>
          </p:nvPr>
        </p:nvSpPr>
        <p:spPr>
          <a:xfrm>
            <a:off x="22920941" y="12813338"/>
            <a:ext cx="720196" cy="699462"/>
          </a:xfrm>
          <a:prstGeom prst="rect">
            <a:avLst/>
          </a:prstGeom>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a:lstStyle/>
          <a:p>
            <a:fld id="{86CB4B4D-7CA3-9044-876B-883B54F8677D}" type="slidenum">
              <a:rPr/>
              <a:pPr/>
              <a:t>17</a:t>
            </a:fld>
            <a:endParaRPr dirty="0"/>
          </a:p>
        </p:txBody>
      </p:sp>
      <p:pic>
        <p:nvPicPr>
          <p:cNvPr id="5" name="Picture 4">
            <a:extLst>
              <a:ext uri="{FF2B5EF4-FFF2-40B4-BE49-F238E27FC236}">
                <a16:creationId xmlns:a16="http://schemas.microsoft.com/office/drawing/2014/main" id="{2F488D1D-0B08-203E-46DE-BA2B62201AEC}"/>
              </a:ext>
            </a:extLst>
          </p:cNvPr>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21716546" y="225393"/>
            <a:ext cx="2231141" cy="2428598"/>
          </a:xfrm>
          <a:prstGeom prst="rect">
            <a:avLst/>
          </a:prstGeom>
        </p:spPr>
      </p:pic>
      <p:pic>
        <p:nvPicPr>
          <p:cNvPr id="6" name="Picture 5" descr="A logo with text on it&#10;&#10;AI-generated content may be incorrect.">
            <a:extLst>
              <a:ext uri="{FF2B5EF4-FFF2-40B4-BE49-F238E27FC236}">
                <a16:creationId xmlns:a16="http://schemas.microsoft.com/office/drawing/2014/main" id="{DA5906C2-8CDC-3636-D5A0-88BD64A63604}"/>
              </a:ext>
            </a:extLst>
          </p:cNvPr>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200721" y="50560"/>
            <a:ext cx="3258094" cy="2137626"/>
          </a:xfrm>
          <a:prstGeom prst="rect">
            <a:avLst/>
          </a:prstGeom>
        </p:spPr>
      </p:pic>
      <p:sp>
        <p:nvSpPr>
          <p:cNvPr id="9" name="Course Purpose">
            <a:extLst>
              <a:ext uri="{FF2B5EF4-FFF2-40B4-BE49-F238E27FC236}">
                <a16:creationId xmlns:a16="http://schemas.microsoft.com/office/drawing/2014/main" id="{B58EB004-5712-1616-0BFF-F6D0789FAD6F}"/>
              </a:ext>
            </a:extLst>
          </p:cNvPr>
          <p:cNvSpPr txBox="1"/>
          <p:nvPr/>
        </p:nvSpPr>
        <p:spPr>
          <a:xfrm>
            <a:off x="742863" y="2812493"/>
            <a:ext cx="7113118" cy="2374086"/>
          </a:xfrm>
          <a:prstGeom prst="rect">
            <a:avLst/>
          </a:prstGeom>
          <a:ln w="12700">
            <a:miter lim="400000"/>
          </a:ln>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lIns="78283" tIns="78283" rIns="78283" bIns="78283">
            <a:spAutoFit/>
          </a:bodyPr>
          <a:lstStyle>
            <a:lvl1pPr defTabSz="1896340">
              <a:lnSpc>
                <a:spcPct val="80000"/>
              </a:lnSpc>
              <a:defRPr sz="7200" b="1" cap="all">
                <a:solidFill>
                  <a:srgbClr val="C00000"/>
                </a:solidFill>
                <a:latin typeface="Open Sans"/>
                <a:ea typeface="Open Sans"/>
                <a:cs typeface="Open Sans"/>
                <a:sym typeface="Open Sans"/>
              </a:defRPr>
            </a:lvl1pPr>
          </a:lstStyle>
          <a:p>
            <a:pPr>
              <a:lnSpc>
                <a:spcPct val="100000"/>
              </a:lnSpc>
            </a:pPr>
            <a:r>
              <a:rPr lang="hi-IN" dirty="0"/>
              <a:t>राष्ट्रीय आपदा प्रबंधन ढांचा</a:t>
            </a:r>
            <a:endParaRPr lang="en-US" dirty="0"/>
          </a:p>
        </p:txBody>
      </p:sp>
      <p:pic>
        <p:nvPicPr>
          <p:cNvPr id="2" name="Picture 1">
            <a:extLst>
              <a:ext uri="{FF2B5EF4-FFF2-40B4-BE49-F238E27FC236}">
                <a16:creationId xmlns:a16="http://schemas.microsoft.com/office/drawing/2014/main" id="{34A314FD-AB38-7843-CABE-4F07E7698159}"/>
              </a:ext>
            </a:extLst>
          </p:cNvPr>
          <p:cNvPicPr>
            <a:picLocks noChangeAspect="1"/>
          </p:cNvPicPr>
          <p:nvPr/>
        </p:nvPicPr>
        <p:blipFill>
          <a:blip r:embed="rId4"/>
          <a:stretch>
            <a:fillRect/>
          </a:stretch>
        </p:blipFill>
        <p:spPr>
          <a:xfrm>
            <a:off x="21881420" y="97841"/>
            <a:ext cx="2231141" cy="2548440"/>
          </a:xfrm>
          <a:prstGeom prst="rect">
            <a:avLst/>
          </a:prstGeom>
        </p:spPr>
      </p:pic>
    </p:spTree>
    <p:extLst>
      <p:ext uri="{BB962C8B-B14F-4D97-AF65-F5344CB8AC3E}">
        <p14:creationId xmlns:p14="http://schemas.microsoft.com/office/powerpoint/2010/main" val="3406832268"/>
      </p:ext>
    </p:extLst>
  </p:cSld>
  <p:clrMapOvr>
    <a:masterClrMapping/>
  </p:clrMapOvr>
  <p:transition spd="med"/>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9F9CE1CF-83A7-AE8C-9651-2207CF5DA669}"/>
            </a:ext>
          </a:extLst>
        </p:cNvPr>
        <p:cNvGrpSpPr/>
        <p:nvPr/>
      </p:nvGrpSpPr>
      <p:grpSpPr>
        <a:xfrm>
          <a:off x="0" y="0"/>
          <a:ext cx="0" cy="0"/>
          <a:chOff x="0" y="0"/>
          <a:chExt cx="0" cy="0"/>
        </a:xfrm>
      </p:grpSpPr>
      <p:sp>
        <p:nvSpPr>
          <p:cNvPr id="7" name="Rectangle">
            <a:extLst>
              <a:ext uri="{FF2B5EF4-FFF2-40B4-BE49-F238E27FC236}">
                <a16:creationId xmlns:a16="http://schemas.microsoft.com/office/drawing/2014/main" id="{8B9402F5-A9A9-D431-402F-F75CFE791C75}"/>
              </a:ext>
            </a:extLst>
          </p:cNvPr>
          <p:cNvSpPr/>
          <p:nvPr/>
        </p:nvSpPr>
        <p:spPr>
          <a:xfrm>
            <a:off x="8167732" y="0"/>
            <a:ext cx="16216268" cy="13716001"/>
          </a:xfrm>
          <a:prstGeom prst="rect">
            <a:avLst/>
          </a:prstGeom>
          <a:solidFill>
            <a:schemeClr val="accent6">
              <a:lumMod val="20000"/>
              <a:lumOff val="80000"/>
            </a:schemeClr>
          </a:solidFill>
          <a:ln w="12700">
            <a:miter lim="400000"/>
          </a:ln>
        </p:spPr>
        <p:txBody>
          <a:bodyPr lIns="78283" tIns="78283" rIns="78283" bIns="78283"/>
          <a:lstStyle/>
          <a:p>
            <a:endParaRPr dirty="0"/>
          </a:p>
        </p:txBody>
      </p:sp>
      <p:sp>
        <p:nvSpPr>
          <p:cNvPr id="10" name="To provide the participant the knowledge and skills needed to render aid on-site to sick or injured persons, stabilize their condition and prepare them for transport to a medical facility.">
            <a:extLst>
              <a:ext uri="{FF2B5EF4-FFF2-40B4-BE49-F238E27FC236}">
                <a16:creationId xmlns:a16="http://schemas.microsoft.com/office/drawing/2014/main" id="{6907D829-BA60-B0D9-FA1D-BEBFEB2A137D}"/>
              </a:ext>
            </a:extLst>
          </p:cNvPr>
          <p:cNvSpPr txBox="1"/>
          <p:nvPr/>
        </p:nvSpPr>
        <p:spPr>
          <a:xfrm>
            <a:off x="8564880" y="3888736"/>
            <a:ext cx="15382807" cy="6249788"/>
          </a:xfrm>
          <a:prstGeom prst="rect">
            <a:avLst/>
          </a:prstGeom>
          <a:ln w="12700">
            <a:miter lim="400000"/>
          </a:ln>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wrap="square" lIns="50800" tIns="50800" rIns="50800" bIns="50800">
            <a:spAutoFit/>
          </a:bodyPr>
          <a:lstStyle>
            <a:lvl1pPr defTabSz="1896340">
              <a:lnSpc>
                <a:spcPct val="110000"/>
              </a:lnSpc>
              <a:spcBef>
                <a:spcPts val="1000"/>
              </a:spcBef>
              <a:tabLst>
                <a:tab pos="2286000" algn="l"/>
                <a:tab pos="3644900" algn="l"/>
                <a:tab pos="5029200" algn="l"/>
                <a:tab pos="6388100" algn="l"/>
              </a:tabLst>
              <a:defRPr sz="4800">
                <a:solidFill>
                  <a:srgbClr val="FFFFFF"/>
                </a:solidFill>
                <a:latin typeface="Open Sans Semibold"/>
                <a:ea typeface="Open Sans Semibold"/>
                <a:cs typeface="Open Sans Semibold"/>
                <a:sym typeface="Open Sans Semibold"/>
              </a:defRPr>
            </a:lvl1pPr>
          </a:lstStyle>
          <a:p>
            <a:pPr marL="857250" indent="-857250">
              <a:buFont typeface="Wingdings" panose="05000000000000000000" pitchFamily="2" charset="2"/>
              <a:buChar char="§"/>
              <a:defRPr sz="6400">
                <a:solidFill>
                  <a:srgbClr val="FFFFFF"/>
                </a:solidFill>
                <a:latin typeface="Open Sans Semibold"/>
                <a:ea typeface="Open Sans Semibold"/>
                <a:cs typeface="Open Sans Semibold"/>
                <a:sym typeface="Open Sans Semibold"/>
              </a:defRPr>
            </a:pPr>
            <a:r>
              <a:rPr lang="hi-IN" sz="7000" dirty="0">
                <a:solidFill>
                  <a:schemeClr val="tx1"/>
                </a:solidFill>
                <a:latin typeface="Open Sans" panose="020B0606030504020204" pitchFamily="34" charset="0"/>
                <a:ea typeface="Open Sans" panose="020B0606030504020204" pitchFamily="34" charset="0"/>
                <a:cs typeface="Open Sans" panose="020B0606030504020204" pitchFamily="34" charset="0"/>
              </a:rPr>
              <a:t>मानव संसाधन विकास और सामुदायिक आधारित आपदा प्रबंधन।</a:t>
            </a:r>
          </a:p>
          <a:p>
            <a:pPr marL="857250" indent="-857250">
              <a:buFont typeface="Wingdings" panose="05000000000000000000" pitchFamily="2" charset="2"/>
              <a:buChar char="§"/>
              <a:defRPr sz="6400">
                <a:solidFill>
                  <a:srgbClr val="FFFFFF"/>
                </a:solidFill>
                <a:latin typeface="Open Sans Semibold"/>
                <a:ea typeface="Open Sans Semibold"/>
                <a:cs typeface="Open Sans Semibold"/>
                <a:sym typeface="Open Sans Semibold"/>
              </a:defRPr>
            </a:pPr>
            <a:r>
              <a:rPr lang="hi-IN" sz="7000" dirty="0">
                <a:solidFill>
                  <a:schemeClr val="tx1"/>
                </a:solidFill>
                <a:latin typeface="Open Sans" panose="020B0606030504020204" pitchFamily="34" charset="0"/>
                <a:ea typeface="Open Sans" panose="020B0606030504020204" pitchFamily="34" charset="0"/>
                <a:cs typeface="Open Sans" panose="020B0606030504020204" pitchFamily="34" charset="0"/>
              </a:rPr>
              <a:t> सभी संबंधित क्षेत्रों में क्षमता विकास।</a:t>
            </a:r>
          </a:p>
          <a:p>
            <a:pPr marL="857250" indent="-857250">
              <a:buFont typeface="Wingdings" panose="05000000000000000000" pitchFamily="2" charset="2"/>
              <a:buChar char="§"/>
              <a:defRPr sz="6400">
                <a:solidFill>
                  <a:srgbClr val="FFFFFF"/>
                </a:solidFill>
                <a:latin typeface="Open Sans Semibold"/>
                <a:ea typeface="Open Sans Semibold"/>
                <a:cs typeface="Open Sans Semibold"/>
                <a:sym typeface="Open Sans Semibold"/>
              </a:defRPr>
            </a:pPr>
            <a:r>
              <a:rPr lang="hi-IN" sz="7000" dirty="0">
                <a:solidFill>
                  <a:schemeClr val="tx1"/>
                </a:solidFill>
                <a:latin typeface="Open Sans" panose="020B0606030504020204" pitchFamily="34" charset="0"/>
                <a:ea typeface="Open Sans" panose="020B0606030504020204" pitchFamily="34" charset="0"/>
                <a:cs typeface="Open Sans" panose="020B0606030504020204" pitchFamily="34" charset="0"/>
              </a:rPr>
              <a:t> राष्ट्रीय, क्षेत्रीय और अंतरराष्ट्रीय स्तर पर एजेंसियों के साथ सहयोग।</a:t>
            </a:r>
            <a:endParaRPr lang="en-US" sz="7000" dirty="0">
              <a:solidFill>
                <a:schemeClr val="tx1"/>
              </a:solidFill>
              <a:latin typeface="Open Sans" panose="020B0606030504020204" pitchFamily="34" charset="0"/>
              <a:ea typeface="Open Sans" panose="020B0606030504020204" pitchFamily="34" charset="0"/>
              <a:cs typeface="Open Sans" panose="020B0606030504020204" pitchFamily="34" charset="0"/>
            </a:endParaRPr>
          </a:p>
        </p:txBody>
      </p:sp>
      <p:sp>
        <p:nvSpPr>
          <p:cNvPr id="114" name="PPT 2 -">
            <a:extLst>
              <a:ext uri="{FF2B5EF4-FFF2-40B4-BE49-F238E27FC236}">
                <a16:creationId xmlns:a16="http://schemas.microsoft.com/office/drawing/2014/main" id="{0139B237-9394-6FC9-3554-0F924D58B1C3}"/>
              </a:ext>
            </a:extLst>
          </p:cNvPr>
          <p:cNvSpPr txBox="1"/>
          <p:nvPr/>
        </p:nvSpPr>
        <p:spPr>
          <a:xfrm>
            <a:off x="21546984" y="12813338"/>
            <a:ext cx="1406834" cy="619760"/>
          </a:xfrm>
          <a:prstGeom prst="rect">
            <a:avLst/>
          </a:prstGeom>
          <a:noFill/>
          <a:ln w="12700">
            <a:miter lim="400000"/>
          </a:ln>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wrap="none" lIns="78283" tIns="78283" rIns="78283" bIns="78283">
            <a:spAutoFit/>
          </a:bodyPr>
          <a:lstStyle>
            <a:lvl1pPr algn="ctr" defTabSz="2438400">
              <a:spcBef>
                <a:spcPts val="600"/>
              </a:spcBef>
              <a:defRPr sz="3000" b="1">
                <a:solidFill>
                  <a:srgbClr val="535353"/>
                </a:solidFill>
                <a:latin typeface="Open Sans"/>
                <a:ea typeface="Open Sans"/>
                <a:cs typeface="Open Sans"/>
                <a:sym typeface="Open Sans"/>
              </a:defRPr>
            </a:lvl1pPr>
          </a:lstStyle>
          <a:p>
            <a:pPr>
              <a:defRPr b="0"/>
            </a:pPr>
            <a:r>
              <a:rPr b="1" dirty="0">
                <a:solidFill>
                  <a:srgbClr val="E46C0A"/>
                </a:solidFill>
              </a:rPr>
              <a:t>PPT </a:t>
            </a:r>
            <a:r>
              <a:rPr lang="en-US" b="1" dirty="0">
                <a:solidFill>
                  <a:srgbClr val="E46C0A"/>
                </a:solidFill>
              </a:rPr>
              <a:t>5</a:t>
            </a:r>
            <a:r>
              <a:rPr b="1" dirty="0">
                <a:solidFill>
                  <a:srgbClr val="E46C0A"/>
                </a:solidFill>
              </a:rPr>
              <a:t> -</a:t>
            </a:r>
          </a:p>
        </p:txBody>
      </p:sp>
      <p:sp>
        <p:nvSpPr>
          <p:cNvPr id="115" name="Rectangle">
            <a:extLst>
              <a:ext uri="{FF2B5EF4-FFF2-40B4-BE49-F238E27FC236}">
                <a16:creationId xmlns:a16="http://schemas.microsoft.com/office/drawing/2014/main" id="{D94403D8-8EC6-51F4-9615-6639EB5649A2}"/>
              </a:ext>
            </a:extLst>
          </p:cNvPr>
          <p:cNvSpPr/>
          <p:nvPr/>
        </p:nvSpPr>
        <p:spPr>
          <a:xfrm>
            <a:off x="21539200" y="13512800"/>
            <a:ext cx="1879600" cy="203200"/>
          </a:xfrm>
          <a:prstGeom prst="rect">
            <a:avLst/>
          </a:prstGeom>
          <a:solidFill>
            <a:srgbClr val="F7903B"/>
          </a:solidFill>
          <a:ln w="12700">
            <a:miter lim="400000"/>
          </a:ln>
        </p:spPr>
        <p:txBody>
          <a:bodyPr lIns="78283" tIns="78283" rIns="78283" bIns="78283"/>
          <a:lstStyle/>
          <a:p>
            <a:endParaRPr/>
          </a:p>
        </p:txBody>
      </p:sp>
      <p:sp>
        <p:nvSpPr>
          <p:cNvPr id="116" name="Slide Number">
            <a:extLst>
              <a:ext uri="{FF2B5EF4-FFF2-40B4-BE49-F238E27FC236}">
                <a16:creationId xmlns:a16="http://schemas.microsoft.com/office/drawing/2014/main" id="{020A3A2B-53F9-C6BD-58B7-7435E547DF1F}"/>
              </a:ext>
            </a:extLst>
          </p:cNvPr>
          <p:cNvSpPr txBox="1">
            <a:spLocks noGrp="1"/>
          </p:cNvSpPr>
          <p:nvPr>
            <p:ph type="sldNum" sz="quarter" idx="2"/>
          </p:nvPr>
        </p:nvSpPr>
        <p:spPr>
          <a:xfrm>
            <a:off x="22920941" y="12813338"/>
            <a:ext cx="720196" cy="699462"/>
          </a:xfrm>
          <a:prstGeom prst="rect">
            <a:avLst/>
          </a:prstGeom>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a:lstStyle/>
          <a:p>
            <a:fld id="{86CB4B4D-7CA3-9044-876B-883B54F8677D}" type="slidenum">
              <a:rPr/>
              <a:pPr/>
              <a:t>18</a:t>
            </a:fld>
            <a:endParaRPr dirty="0"/>
          </a:p>
        </p:txBody>
      </p:sp>
      <p:pic>
        <p:nvPicPr>
          <p:cNvPr id="5" name="Picture 4">
            <a:extLst>
              <a:ext uri="{FF2B5EF4-FFF2-40B4-BE49-F238E27FC236}">
                <a16:creationId xmlns:a16="http://schemas.microsoft.com/office/drawing/2014/main" id="{0B00EF37-791B-13ED-DE8D-7EF0BD2C8D69}"/>
              </a:ext>
            </a:extLst>
          </p:cNvPr>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21716546" y="225393"/>
            <a:ext cx="2231141" cy="2428598"/>
          </a:xfrm>
          <a:prstGeom prst="rect">
            <a:avLst/>
          </a:prstGeom>
        </p:spPr>
      </p:pic>
      <p:pic>
        <p:nvPicPr>
          <p:cNvPr id="6" name="Picture 5" descr="A logo with text on it&#10;&#10;AI-generated content may be incorrect.">
            <a:extLst>
              <a:ext uri="{FF2B5EF4-FFF2-40B4-BE49-F238E27FC236}">
                <a16:creationId xmlns:a16="http://schemas.microsoft.com/office/drawing/2014/main" id="{E90C7385-0FC6-D364-6027-DD990ACF0FA8}"/>
              </a:ext>
            </a:extLst>
          </p:cNvPr>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200721" y="50560"/>
            <a:ext cx="3258094" cy="2137626"/>
          </a:xfrm>
          <a:prstGeom prst="rect">
            <a:avLst/>
          </a:prstGeom>
        </p:spPr>
      </p:pic>
      <p:sp>
        <p:nvSpPr>
          <p:cNvPr id="9" name="Course Purpose">
            <a:extLst>
              <a:ext uri="{FF2B5EF4-FFF2-40B4-BE49-F238E27FC236}">
                <a16:creationId xmlns:a16="http://schemas.microsoft.com/office/drawing/2014/main" id="{1D085C65-D331-9AD5-704E-1373A980EE23}"/>
              </a:ext>
            </a:extLst>
          </p:cNvPr>
          <p:cNvSpPr txBox="1"/>
          <p:nvPr/>
        </p:nvSpPr>
        <p:spPr>
          <a:xfrm>
            <a:off x="742863" y="2812493"/>
            <a:ext cx="7113118" cy="2374086"/>
          </a:xfrm>
          <a:prstGeom prst="rect">
            <a:avLst/>
          </a:prstGeom>
          <a:ln w="12700">
            <a:miter lim="400000"/>
          </a:ln>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lIns="78283" tIns="78283" rIns="78283" bIns="78283">
            <a:spAutoFit/>
          </a:bodyPr>
          <a:lstStyle>
            <a:lvl1pPr defTabSz="1896340">
              <a:lnSpc>
                <a:spcPct val="80000"/>
              </a:lnSpc>
              <a:defRPr sz="7200" b="1" cap="all">
                <a:solidFill>
                  <a:srgbClr val="C00000"/>
                </a:solidFill>
                <a:latin typeface="Open Sans"/>
                <a:ea typeface="Open Sans"/>
                <a:cs typeface="Open Sans"/>
                <a:sym typeface="Open Sans"/>
              </a:defRPr>
            </a:lvl1pPr>
          </a:lstStyle>
          <a:p>
            <a:pPr>
              <a:lnSpc>
                <a:spcPct val="100000"/>
              </a:lnSpc>
            </a:pPr>
            <a:r>
              <a:rPr lang="hi-IN" dirty="0"/>
              <a:t>राष्ट्रीय आपदा प्रबंधन ढांचा</a:t>
            </a:r>
          </a:p>
        </p:txBody>
      </p:sp>
      <p:sp>
        <p:nvSpPr>
          <p:cNvPr id="4" name="Gunshot wounds">
            <a:extLst>
              <a:ext uri="{FF2B5EF4-FFF2-40B4-BE49-F238E27FC236}">
                <a16:creationId xmlns:a16="http://schemas.microsoft.com/office/drawing/2014/main" id="{0FF90A27-F433-2CC5-B852-22F982DF0B80}"/>
              </a:ext>
            </a:extLst>
          </p:cNvPr>
          <p:cNvSpPr txBox="1"/>
          <p:nvPr/>
        </p:nvSpPr>
        <p:spPr>
          <a:xfrm>
            <a:off x="742863" y="7402570"/>
            <a:ext cx="3189777" cy="553998"/>
          </a:xfrm>
          <a:prstGeom prst="rect">
            <a:avLst/>
          </a:prstGeom>
          <a:ln w="12700">
            <a:miter lim="400000"/>
          </a:ln>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wrap="square" lIns="0" tIns="0" rIns="0" bIns="0">
            <a:spAutoFit/>
          </a:bodyPr>
          <a:lstStyle>
            <a:lvl1pPr algn="ctr" defTabSz="1896340">
              <a:tabLst>
                <a:tab pos="2286000" algn="l"/>
                <a:tab pos="3644900" algn="l"/>
                <a:tab pos="5029200" algn="l"/>
                <a:tab pos="6388100" algn="l"/>
              </a:tabLst>
              <a:defRPr sz="5400">
                <a:solidFill>
                  <a:srgbClr val="333840"/>
                </a:solidFill>
                <a:latin typeface="Open Sans Semibold"/>
                <a:ea typeface="Open Sans Semibold"/>
                <a:cs typeface="Open Sans Semibold"/>
                <a:sym typeface="Open Sans Semibold"/>
              </a:defRPr>
            </a:lvl1pPr>
          </a:lstStyle>
          <a:p>
            <a:pPr algn="l"/>
            <a:r>
              <a:rPr lang="hi-IN" sz="3600" dirty="0">
                <a:solidFill>
                  <a:srgbClr val="FF0000"/>
                </a:solidFill>
                <a:latin typeface="Open Sans" panose="020B0606030504020204" pitchFamily="34" charset="0"/>
                <a:ea typeface="Open Sans" panose="020B0606030504020204" pitchFamily="34" charset="0"/>
                <a:cs typeface="Open Sans" panose="020B0606030504020204" pitchFamily="34" charset="0"/>
              </a:rPr>
              <a:t>जारी रखें......</a:t>
            </a:r>
            <a:endParaRPr sz="3600" dirty="0">
              <a:solidFill>
                <a:srgbClr val="FF0000"/>
              </a:solidFill>
              <a:latin typeface="Open Sans" panose="020B0606030504020204" pitchFamily="34" charset="0"/>
              <a:ea typeface="Open Sans" panose="020B0606030504020204" pitchFamily="34" charset="0"/>
              <a:cs typeface="Open Sans" panose="020B0606030504020204" pitchFamily="34" charset="0"/>
            </a:endParaRPr>
          </a:p>
        </p:txBody>
      </p:sp>
      <p:pic>
        <p:nvPicPr>
          <p:cNvPr id="2" name="Picture 1">
            <a:extLst>
              <a:ext uri="{FF2B5EF4-FFF2-40B4-BE49-F238E27FC236}">
                <a16:creationId xmlns:a16="http://schemas.microsoft.com/office/drawing/2014/main" id="{53689F58-7B6B-FFDB-F888-9F2B05CAB99F}"/>
              </a:ext>
            </a:extLst>
          </p:cNvPr>
          <p:cNvPicPr>
            <a:picLocks noChangeAspect="1"/>
          </p:cNvPicPr>
          <p:nvPr/>
        </p:nvPicPr>
        <p:blipFill>
          <a:blip r:embed="rId4"/>
          <a:stretch>
            <a:fillRect/>
          </a:stretch>
        </p:blipFill>
        <p:spPr>
          <a:xfrm>
            <a:off x="21881420" y="97841"/>
            <a:ext cx="2231141" cy="2548440"/>
          </a:xfrm>
          <a:prstGeom prst="rect">
            <a:avLst/>
          </a:prstGeom>
        </p:spPr>
      </p:pic>
    </p:spTree>
    <p:extLst>
      <p:ext uri="{BB962C8B-B14F-4D97-AF65-F5344CB8AC3E}">
        <p14:creationId xmlns:p14="http://schemas.microsoft.com/office/powerpoint/2010/main" val="3646228711"/>
      </p:ext>
    </p:extLst>
  </p:cSld>
  <p:clrMapOvr>
    <a:masterClrMapping/>
  </p:clrMapOvr>
  <p:transition spd="med"/>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64711EB4-C3ED-7273-0E01-4A3D454484E5}"/>
            </a:ext>
          </a:extLst>
        </p:cNvPr>
        <p:cNvGrpSpPr/>
        <p:nvPr/>
      </p:nvGrpSpPr>
      <p:grpSpPr>
        <a:xfrm>
          <a:off x="0" y="0"/>
          <a:ext cx="0" cy="0"/>
          <a:chOff x="0" y="0"/>
          <a:chExt cx="0" cy="0"/>
        </a:xfrm>
      </p:grpSpPr>
      <p:sp>
        <p:nvSpPr>
          <p:cNvPr id="10" name="To provide the participant the knowledge and skills needed to render aid on-site to sick or injured persons, stabilize their condition and prepare them for transport to a medical facility.">
            <a:extLst>
              <a:ext uri="{FF2B5EF4-FFF2-40B4-BE49-F238E27FC236}">
                <a16:creationId xmlns:a16="http://schemas.microsoft.com/office/drawing/2014/main" id="{2F77172B-EA70-6A03-127C-5284E651BF74}"/>
              </a:ext>
            </a:extLst>
          </p:cNvPr>
          <p:cNvSpPr txBox="1"/>
          <p:nvPr/>
        </p:nvSpPr>
        <p:spPr>
          <a:xfrm>
            <a:off x="8784771" y="5351787"/>
            <a:ext cx="15382807" cy="6155531"/>
          </a:xfrm>
          <a:prstGeom prst="rect">
            <a:avLst/>
          </a:prstGeom>
          <a:ln w="12700">
            <a:miter lim="400000"/>
          </a:ln>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wrap="square" lIns="50800" tIns="50800" rIns="50800" bIns="50800">
            <a:spAutoFit/>
          </a:bodyPr>
          <a:lstStyle>
            <a:lvl1pPr defTabSz="1896340">
              <a:lnSpc>
                <a:spcPct val="110000"/>
              </a:lnSpc>
              <a:spcBef>
                <a:spcPts val="1000"/>
              </a:spcBef>
              <a:tabLst>
                <a:tab pos="2286000" algn="l"/>
                <a:tab pos="3644900" algn="l"/>
                <a:tab pos="5029200" algn="l"/>
                <a:tab pos="6388100" algn="l"/>
              </a:tabLst>
              <a:defRPr sz="4800">
                <a:solidFill>
                  <a:srgbClr val="FFFFFF"/>
                </a:solidFill>
                <a:latin typeface="Open Sans Semibold"/>
                <a:ea typeface="Open Sans Semibold"/>
                <a:cs typeface="Open Sans Semibold"/>
                <a:sym typeface="Open Sans Semibold"/>
              </a:defRPr>
            </a:lvl1pPr>
          </a:lstStyle>
          <a:p>
            <a:pPr marL="914400" indent="-914400" algn="just">
              <a:lnSpc>
                <a:spcPct val="100000"/>
              </a:lnSpc>
              <a:buFont typeface="+mj-lt"/>
              <a:buAutoNum type="arabicParenR"/>
              <a:defRPr sz="6400">
                <a:solidFill>
                  <a:srgbClr val="FFFFFF"/>
                </a:solidFill>
                <a:latin typeface="Open Sans Semibold"/>
                <a:ea typeface="Open Sans Semibold"/>
                <a:cs typeface="Open Sans Semibold"/>
                <a:sym typeface="Open Sans Semibold"/>
              </a:defRPr>
            </a:pPr>
            <a:r>
              <a:rPr lang="hi-IN" sz="6000" dirty="0">
                <a:solidFill>
                  <a:schemeClr val="tx1"/>
                </a:solidFill>
                <a:latin typeface="Open Sans" panose="020B0606030504020204" pitchFamily="34" charset="0"/>
                <a:ea typeface="Open Sans" panose="020B0606030504020204" pitchFamily="34" charset="0"/>
                <a:cs typeface="Open Sans" panose="020B0606030504020204" pitchFamily="34" charset="0"/>
              </a:rPr>
              <a:t>सभी विकास क्षेत्रों को </a:t>
            </a:r>
            <a:r>
              <a:rPr lang="en-US" sz="6000" dirty="0">
                <a:solidFill>
                  <a:schemeClr val="tx1"/>
                </a:solidFill>
                <a:latin typeface="Open Sans" panose="020B0606030504020204" pitchFamily="34" charset="0"/>
                <a:ea typeface="Open Sans" panose="020B0606030504020204" pitchFamily="34" charset="0"/>
                <a:cs typeface="Open Sans" panose="020B0606030504020204" pitchFamily="34" charset="0"/>
              </a:rPr>
              <a:t>DRM </a:t>
            </a:r>
            <a:r>
              <a:rPr lang="hi-IN" sz="6000" dirty="0">
                <a:solidFill>
                  <a:schemeClr val="tx1"/>
                </a:solidFill>
                <a:latin typeface="Open Sans" panose="020B0606030504020204" pitchFamily="34" charset="0"/>
                <a:ea typeface="Open Sans" panose="020B0606030504020204" pitchFamily="34" charset="0"/>
                <a:cs typeface="Open Sans" panose="020B0606030504020204" pitchFamily="34" charset="0"/>
              </a:rPr>
              <a:t>के सिद्धांतों को अपनाना चाहिए।</a:t>
            </a:r>
          </a:p>
          <a:p>
            <a:pPr marL="914400" indent="-914400" algn="just">
              <a:lnSpc>
                <a:spcPct val="100000"/>
              </a:lnSpc>
              <a:buFont typeface="+mj-lt"/>
              <a:buAutoNum type="arabicParenR"/>
              <a:defRPr sz="6400">
                <a:solidFill>
                  <a:srgbClr val="FFFFFF"/>
                </a:solidFill>
                <a:latin typeface="Open Sans Semibold"/>
                <a:ea typeface="Open Sans Semibold"/>
                <a:cs typeface="Open Sans Semibold"/>
                <a:sym typeface="Open Sans Semibold"/>
              </a:defRPr>
            </a:pPr>
            <a:r>
              <a:rPr lang="hi-IN" sz="6000" dirty="0">
                <a:solidFill>
                  <a:schemeClr val="tx1"/>
                </a:solidFill>
                <a:latin typeface="Open Sans" panose="020B0606030504020204" pitchFamily="34" charset="0"/>
                <a:ea typeface="Open Sans" panose="020B0606030504020204" pitchFamily="34" charset="0"/>
                <a:cs typeface="Open Sans" panose="020B0606030504020204" pitchFamily="34" charset="0"/>
              </a:rPr>
              <a:t>जोखिम कवरेज में सभी को शामिल करना चाहिए। </a:t>
            </a:r>
          </a:p>
          <a:p>
            <a:pPr marL="914400" indent="-914400" algn="just">
              <a:lnSpc>
                <a:spcPct val="100000"/>
              </a:lnSpc>
              <a:buFont typeface="+mj-lt"/>
              <a:buAutoNum type="arabicParenR"/>
              <a:defRPr sz="6400">
                <a:solidFill>
                  <a:srgbClr val="FFFFFF"/>
                </a:solidFill>
                <a:latin typeface="Open Sans Semibold"/>
                <a:ea typeface="Open Sans Semibold"/>
                <a:cs typeface="Open Sans Semibold"/>
                <a:sym typeface="Open Sans Semibold"/>
              </a:defRPr>
            </a:pPr>
            <a:r>
              <a:rPr lang="hi-IN" sz="6000" dirty="0">
                <a:solidFill>
                  <a:schemeClr val="tx1"/>
                </a:solidFill>
                <a:latin typeface="Open Sans" panose="020B0606030504020204" pitchFamily="34" charset="0"/>
                <a:ea typeface="Open Sans" panose="020B0606030504020204" pitchFamily="34" charset="0"/>
                <a:cs typeface="Open Sans" panose="020B0606030504020204" pitchFamily="34" charset="0"/>
              </a:rPr>
              <a:t>महिलाओं का नेतृत्व और अधिक भागीदारी।</a:t>
            </a:r>
          </a:p>
          <a:p>
            <a:pPr marL="914400" indent="-914400" algn="just">
              <a:lnSpc>
                <a:spcPct val="100000"/>
              </a:lnSpc>
              <a:buFont typeface="+mj-lt"/>
              <a:buAutoNum type="arabicParenR"/>
              <a:defRPr sz="6400">
                <a:solidFill>
                  <a:srgbClr val="FFFFFF"/>
                </a:solidFill>
                <a:latin typeface="Open Sans Semibold"/>
                <a:ea typeface="Open Sans Semibold"/>
                <a:cs typeface="Open Sans Semibold"/>
                <a:sym typeface="Open Sans Semibold"/>
              </a:defRPr>
            </a:pPr>
            <a:r>
              <a:rPr lang="hi-IN" sz="6000" dirty="0">
                <a:solidFill>
                  <a:schemeClr val="tx1"/>
                </a:solidFill>
                <a:latin typeface="Open Sans" panose="020B0606030504020204" pitchFamily="34" charset="0"/>
                <a:ea typeface="Open Sans" panose="020B0606030504020204" pitchFamily="34" charset="0"/>
                <a:cs typeface="Open Sans" panose="020B0606030504020204" pitchFamily="34" charset="0"/>
              </a:rPr>
              <a:t>जोखिम</a:t>
            </a:r>
            <a:r>
              <a:rPr lang="en-US" sz="6000" dirty="0">
                <a:solidFill>
                  <a:schemeClr val="tx1"/>
                </a:solidFill>
                <a:latin typeface="Open Sans" panose="020B0606030504020204" pitchFamily="34" charset="0"/>
                <a:ea typeface="Open Sans" panose="020B0606030504020204" pitchFamily="34" charset="0"/>
                <a:cs typeface="Open Sans" panose="020B0606030504020204" pitchFamily="34" charset="0"/>
              </a:rPr>
              <a:t> </a:t>
            </a:r>
            <a:r>
              <a:rPr lang="hi-IN" sz="6000" dirty="0">
                <a:solidFill>
                  <a:schemeClr val="tx1"/>
                </a:solidFill>
                <a:latin typeface="Open Sans" panose="020B0606030504020204" pitchFamily="34" charset="0"/>
                <a:ea typeface="Open Sans" panose="020B0606030504020204" pitchFamily="34" charset="0"/>
                <a:cs typeface="Open Sans" panose="020B0606030504020204" pitchFamily="34" charset="0"/>
              </a:rPr>
              <a:t>को </a:t>
            </a:r>
            <a:r>
              <a:rPr lang="en-US" sz="6000" dirty="0">
                <a:solidFill>
                  <a:schemeClr val="tx1"/>
                </a:solidFill>
                <a:latin typeface="Open Sans" panose="020B0606030504020204" pitchFamily="34" charset="0"/>
                <a:ea typeface="Open Sans" panose="020B0606030504020204" pitchFamily="34" charset="0"/>
                <a:cs typeface="Open Sans" panose="020B0606030504020204" pitchFamily="34" charset="0"/>
              </a:rPr>
              <a:t>Global </a:t>
            </a:r>
            <a:r>
              <a:rPr lang="hi-IN" sz="6000" dirty="0">
                <a:solidFill>
                  <a:schemeClr val="tx1"/>
                </a:solidFill>
                <a:latin typeface="Open Sans" panose="020B0606030504020204" pitchFamily="34" charset="0"/>
                <a:ea typeface="Open Sans" panose="020B0606030504020204" pitchFamily="34" charset="0"/>
                <a:cs typeface="Open Sans" panose="020B0606030504020204" pitchFamily="34" charset="0"/>
              </a:rPr>
              <a:t>में निवेश करें। </a:t>
            </a:r>
          </a:p>
          <a:p>
            <a:pPr marL="914400" indent="-914400" algn="just">
              <a:lnSpc>
                <a:spcPct val="100000"/>
              </a:lnSpc>
              <a:buFont typeface="+mj-lt"/>
              <a:buAutoNum type="arabicParenR"/>
              <a:defRPr sz="6400">
                <a:solidFill>
                  <a:srgbClr val="FFFFFF"/>
                </a:solidFill>
                <a:latin typeface="Open Sans Semibold"/>
                <a:ea typeface="Open Sans Semibold"/>
                <a:cs typeface="Open Sans Semibold"/>
                <a:sym typeface="Open Sans Semibold"/>
              </a:defRPr>
            </a:pPr>
            <a:r>
              <a:rPr lang="hi-IN" sz="6000" dirty="0">
                <a:solidFill>
                  <a:schemeClr val="tx1"/>
                </a:solidFill>
                <a:latin typeface="Open Sans" panose="020B0606030504020204" pitchFamily="34" charset="0"/>
                <a:ea typeface="Open Sans" panose="020B0606030504020204" pitchFamily="34" charset="0"/>
                <a:cs typeface="Open Sans" panose="020B0606030504020204" pitchFamily="34" charset="0"/>
              </a:rPr>
              <a:t>दक्षता बढ़ाने के लिए प्रौद्योगिकी का लाभ उठाएं।</a:t>
            </a:r>
            <a:endParaRPr lang="en-US" sz="6000" dirty="0">
              <a:solidFill>
                <a:schemeClr val="tx1"/>
              </a:solidFill>
              <a:latin typeface="Open Sans" panose="020B0606030504020204" pitchFamily="34" charset="0"/>
              <a:ea typeface="Open Sans" panose="020B0606030504020204" pitchFamily="34" charset="0"/>
              <a:cs typeface="Open Sans" panose="020B0606030504020204" pitchFamily="34" charset="0"/>
            </a:endParaRPr>
          </a:p>
        </p:txBody>
      </p:sp>
      <p:sp>
        <p:nvSpPr>
          <p:cNvPr id="115" name="Rectangle">
            <a:extLst>
              <a:ext uri="{FF2B5EF4-FFF2-40B4-BE49-F238E27FC236}">
                <a16:creationId xmlns:a16="http://schemas.microsoft.com/office/drawing/2014/main" id="{F4131807-2FF8-DD0D-7236-0BF729023147}"/>
              </a:ext>
            </a:extLst>
          </p:cNvPr>
          <p:cNvSpPr/>
          <p:nvPr/>
        </p:nvSpPr>
        <p:spPr>
          <a:xfrm>
            <a:off x="21539200" y="13512800"/>
            <a:ext cx="1879600" cy="203200"/>
          </a:xfrm>
          <a:prstGeom prst="rect">
            <a:avLst/>
          </a:prstGeom>
          <a:solidFill>
            <a:srgbClr val="F7903B"/>
          </a:solidFill>
          <a:ln w="12700">
            <a:miter lim="400000"/>
          </a:ln>
        </p:spPr>
        <p:txBody>
          <a:bodyPr lIns="78283" tIns="78283" rIns="78283" bIns="78283"/>
          <a:lstStyle/>
          <a:p>
            <a:endParaRPr/>
          </a:p>
        </p:txBody>
      </p:sp>
      <p:sp>
        <p:nvSpPr>
          <p:cNvPr id="116" name="Slide Number">
            <a:extLst>
              <a:ext uri="{FF2B5EF4-FFF2-40B4-BE49-F238E27FC236}">
                <a16:creationId xmlns:a16="http://schemas.microsoft.com/office/drawing/2014/main" id="{68AF0C0C-0C64-8E63-D258-4A0872CD7589}"/>
              </a:ext>
            </a:extLst>
          </p:cNvPr>
          <p:cNvSpPr txBox="1">
            <a:spLocks noGrp="1"/>
          </p:cNvSpPr>
          <p:nvPr>
            <p:ph type="sldNum" sz="quarter" idx="2"/>
          </p:nvPr>
        </p:nvSpPr>
        <p:spPr>
          <a:xfrm>
            <a:off x="22920941" y="12813338"/>
            <a:ext cx="720196" cy="699462"/>
          </a:xfrm>
          <a:prstGeom prst="rect">
            <a:avLst/>
          </a:prstGeom>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a:lstStyle/>
          <a:p>
            <a:fld id="{86CB4B4D-7CA3-9044-876B-883B54F8677D}" type="slidenum">
              <a:rPr/>
              <a:pPr/>
              <a:t>19</a:t>
            </a:fld>
            <a:endParaRPr dirty="0"/>
          </a:p>
        </p:txBody>
      </p:sp>
      <p:pic>
        <p:nvPicPr>
          <p:cNvPr id="6" name="Picture 5" descr="A logo with text on it&#10;&#10;AI-generated content may be incorrect.">
            <a:extLst>
              <a:ext uri="{FF2B5EF4-FFF2-40B4-BE49-F238E27FC236}">
                <a16:creationId xmlns:a16="http://schemas.microsoft.com/office/drawing/2014/main" id="{FAB9EC0B-6E7E-CFA4-D8DC-B96427A91790}"/>
              </a:ext>
            </a:extLst>
          </p:cNvPr>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200721" y="50560"/>
            <a:ext cx="3258094" cy="2137626"/>
          </a:xfrm>
          <a:prstGeom prst="rect">
            <a:avLst/>
          </a:prstGeom>
        </p:spPr>
      </p:pic>
      <p:sp>
        <p:nvSpPr>
          <p:cNvPr id="9" name="Course Purpose">
            <a:extLst>
              <a:ext uri="{FF2B5EF4-FFF2-40B4-BE49-F238E27FC236}">
                <a16:creationId xmlns:a16="http://schemas.microsoft.com/office/drawing/2014/main" id="{E582200C-6AFA-E4E5-EA53-285AED5BC613}"/>
              </a:ext>
            </a:extLst>
          </p:cNvPr>
          <p:cNvSpPr txBox="1"/>
          <p:nvPr/>
        </p:nvSpPr>
        <p:spPr>
          <a:xfrm>
            <a:off x="742862" y="2812493"/>
            <a:ext cx="7715337" cy="2374086"/>
          </a:xfrm>
          <a:prstGeom prst="rect">
            <a:avLst/>
          </a:prstGeom>
          <a:ln w="12700">
            <a:miter lim="400000"/>
          </a:ln>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wrap="square" lIns="78283" tIns="78283" rIns="78283" bIns="78283">
            <a:spAutoFit/>
          </a:bodyPr>
          <a:lstStyle>
            <a:lvl1pPr defTabSz="1896340">
              <a:lnSpc>
                <a:spcPct val="80000"/>
              </a:lnSpc>
              <a:defRPr sz="7200" b="1" cap="all">
                <a:solidFill>
                  <a:srgbClr val="C00000"/>
                </a:solidFill>
                <a:latin typeface="Open Sans"/>
                <a:ea typeface="Open Sans"/>
                <a:cs typeface="Open Sans"/>
                <a:sym typeface="Open Sans"/>
              </a:defRPr>
            </a:lvl1pPr>
          </a:lstStyle>
          <a:p>
            <a:pPr>
              <a:lnSpc>
                <a:spcPct val="100000"/>
              </a:lnSpc>
            </a:pPr>
            <a:r>
              <a:rPr lang="hi-IN" dirty="0"/>
              <a:t>प्रधानमंत्री का दस बिंदुओं का एजेंडा</a:t>
            </a:r>
            <a:endParaRPr lang="en-US" dirty="0"/>
          </a:p>
        </p:txBody>
      </p:sp>
      <p:cxnSp>
        <p:nvCxnSpPr>
          <p:cNvPr id="3" name="Straight Connector 2">
            <a:extLst>
              <a:ext uri="{FF2B5EF4-FFF2-40B4-BE49-F238E27FC236}">
                <a16:creationId xmlns:a16="http://schemas.microsoft.com/office/drawing/2014/main" id="{2226869C-1974-0E81-AFC3-98A1437A5584}"/>
              </a:ext>
            </a:extLst>
          </p:cNvPr>
          <p:cNvCxnSpPr/>
          <p:nvPr/>
        </p:nvCxnSpPr>
        <p:spPr>
          <a:xfrm>
            <a:off x="8784771" y="5186579"/>
            <a:ext cx="15162916" cy="0"/>
          </a:xfrm>
          <a:prstGeom prst="line">
            <a:avLst/>
          </a:prstGeom>
          <a:ln w="57150"/>
        </p:spPr>
        <p:style>
          <a:lnRef idx="1">
            <a:schemeClr val="accent6"/>
          </a:lnRef>
          <a:fillRef idx="0">
            <a:schemeClr val="accent6"/>
          </a:fillRef>
          <a:effectRef idx="0">
            <a:schemeClr val="accent6"/>
          </a:effectRef>
          <a:fontRef idx="minor">
            <a:schemeClr val="tx1"/>
          </a:fontRef>
        </p:style>
      </p:cxnSp>
      <p:sp>
        <p:nvSpPr>
          <p:cNvPr id="2" name="Rectangle 1">
            <a:extLst>
              <a:ext uri="{FF2B5EF4-FFF2-40B4-BE49-F238E27FC236}">
                <a16:creationId xmlns:a16="http://schemas.microsoft.com/office/drawing/2014/main" id="{A5ED5CA0-0DF1-51F1-8170-AF0FF13B5978}"/>
              </a:ext>
            </a:extLst>
          </p:cNvPr>
          <p:cNvSpPr>
            <a:spLocks noChangeArrowheads="1"/>
          </p:cNvSpPr>
          <p:nvPr/>
        </p:nvSpPr>
        <p:spPr bwMode="auto">
          <a:xfrm>
            <a:off x="0" y="0"/>
            <a:ext cx="24384000" cy="457200"/>
          </a:xfrm>
          <a:prstGeom prst="rect">
            <a:avLst/>
          </a:prstGeom>
          <a:solidFill>
            <a:srgbClr val="F8F9FA"/>
          </a:soli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0" tIns="-25392" rIns="0" bIns="-25392" numCol="1" anchor="ctr" anchorCtr="0" compatLnSpc="1">
            <a:prstTxWarp prst="textNoShape">
              <a:avLst/>
            </a:prstTxWarp>
            <a:spAutoFit/>
          </a:bodyPr>
          <a:lstStyle/>
          <a:p>
            <a:pPr marL="0" marR="0" lvl="0" indent="0" algn="l" defTabSz="914400" rtl="0" eaLnBrk="0" fontAlgn="base" latinLnBrk="0" hangingPunct="0">
              <a:lnSpc>
                <a:spcPct val="100000"/>
              </a:lnSpc>
              <a:spcBef>
                <a:spcPct val="0"/>
              </a:spcBef>
              <a:spcAft>
                <a:spcPct val="0"/>
              </a:spcAft>
              <a:buClrTx/>
              <a:buSzTx/>
              <a:buFontTx/>
              <a:buNone/>
              <a:tabLst/>
            </a:pPr>
            <a:r>
              <a:rPr kumimoji="0" lang="hi-IN" altLang="en-US" sz="2100" b="0" i="0" u="none" strike="noStrike" cap="none" normalizeH="0" baseline="0">
                <a:ln>
                  <a:noFill/>
                </a:ln>
                <a:solidFill>
                  <a:srgbClr val="1F1F1F"/>
                </a:solidFill>
                <a:effectLst/>
                <a:latin typeface="inherit"/>
                <a:cs typeface="Mangal" panose="02040503050203030202" pitchFamily="18" charset="0"/>
              </a:rPr>
              <a:t>को</a:t>
            </a:r>
            <a:r>
              <a:rPr kumimoji="0" lang="hi-IN" altLang="en-US" sz="1600" b="0" i="0" u="none" strike="noStrike" cap="none" normalizeH="0" baseline="0">
                <a:ln>
                  <a:noFill/>
                </a:ln>
                <a:solidFill>
                  <a:schemeClr val="tx1"/>
                </a:solidFill>
                <a:effectLst/>
                <a:cs typeface="Mangal" panose="02040503050203030202" pitchFamily="18" charset="0"/>
              </a:rPr>
              <a:t> </a:t>
            </a:r>
            <a:endParaRPr kumimoji="0" lang="en-US" altLang="en-US" sz="1800" b="0" i="0" u="none" strike="noStrike" cap="none" normalizeH="0" baseline="0">
              <a:ln>
                <a:noFill/>
              </a:ln>
              <a:solidFill>
                <a:schemeClr val="tx1"/>
              </a:solidFill>
              <a:effectLst/>
              <a:latin typeface="Arial" panose="020B0604020202020204" pitchFamily="34" charset="0"/>
            </a:endParaRPr>
          </a:p>
        </p:txBody>
      </p:sp>
      <p:pic>
        <p:nvPicPr>
          <p:cNvPr id="4" name="Picture 3">
            <a:extLst>
              <a:ext uri="{FF2B5EF4-FFF2-40B4-BE49-F238E27FC236}">
                <a16:creationId xmlns:a16="http://schemas.microsoft.com/office/drawing/2014/main" id="{003704D8-5B18-0ABB-843B-78DCB7C77E77}"/>
              </a:ext>
            </a:extLst>
          </p:cNvPr>
          <p:cNvPicPr>
            <a:picLocks noChangeAspect="1"/>
          </p:cNvPicPr>
          <p:nvPr/>
        </p:nvPicPr>
        <p:blipFill>
          <a:blip r:embed="rId4"/>
          <a:stretch>
            <a:fillRect/>
          </a:stretch>
        </p:blipFill>
        <p:spPr>
          <a:xfrm>
            <a:off x="22116065" y="97841"/>
            <a:ext cx="1996496" cy="2280425"/>
          </a:xfrm>
          <a:prstGeom prst="rect">
            <a:avLst/>
          </a:prstGeom>
        </p:spPr>
      </p:pic>
    </p:spTree>
    <p:extLst>
      <p:ext uri="{BB962C8B-B14F-4D97-AF65-F5344CB8AC3E}">
        <p14:creationId xmlns:p14="http://schemas.microsoft.com/office/powerpoint/2010/main" val="920482105"/>
      </p:ext>
    </p:extLst>
  </p:cSld>
  <p:clrMapOvr>
    <a:masterClrMapping/>
  </p:clrMapOvr>
  <p:transition spd="med"/>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BB4F49B1-35CF-F079-CFA0-BD61A1593EA3}"/>
            </a:ext>
          </a:extLst>
        </p:cNvPr>
        <p:cNvGrpSpPr/>
        <p:nvPr/>
      </p:nvGrpSpPr>
      <p:grpSpPr>
        <a:xfrm>
          <a:off x="0" y="0"/>
          <a:ext cx="0" cy="0"/>
          <a:chOff x="0" y="0"/>
          <a:chExt cx="0" cy="0"/>
        </a:xfrm>
      </p:grpSpPr>
      <p:sp>
        <p:nvSpPr>
          <p:cNvPr id="10" name="To provide the participant the knowledge and skills needed to render aid on-site to sick or injured persons, stabilize their condition and prepare them for transport to a medical facility.">
            <a:extLst>
              <a:ext uri="{FF2B5EF4-FFF2-40B4-BE49-F238E27FC236}">
                <a16:creationId xmlns:a16="http://schemas.microsoft.com/office/drawing/2014/main" id="{CEC16E88-D55F-7DC6-C931-6CD08D61104D}"/>
              </a:ext>
            </a:extLst>
          </p:cNvPr>
          <p:cNvSpPr txBox="1"/>
          <p:nvPr/>
        </p:nvSpPr>
        <p:spPr>
          <a:xfrm>
            <a:off x="8182129" y="5186579"/>
            <a:ext cx="15382807" cy="6755696"/>
          </a:xfrm>
          <a:prstGeom prst="rect">
            <a:avLst/>
          </a:prstGeom>
          <a:ln w="12700">
            <a:miter lim="400000"/>
          </a:ln>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wrap="square" lIns="50800" tIns="50800" rIns="50800" bIns="50800">
            <a:spAutoFit/>
          </a:bodyPr>
          <a:lstStyle>
            <a:lvl1pPr defTabSz="1896340">
              <a:lnSpc>
                <a:spcPct val="110000"/>
              </a:lnSpc>
              <a:spcBef>
                <a:spcPts val="1000"/>
              </a:spcBef>
              <a:tabLst>
                <a:tab pos="2286000" algn="l"/>
                <a:tab pos="3644900" algn="l"/>
                <a:tab pos="5029200" algn="l"/>
                <a:tab pos="6388100" algn="l"/>
              </a:tabLst>
              <a:defRPr sz="4800">
                <a:solidFill>
                  <a:srgbClr val="FFFFFF"/>
                </a:solidFill>
                <a:latin typeface="Open Sans Semibold"/>
                <a:ea typeface="Open Sans Semibold"/>
                <a:cs typeface="Open Sans Semibold"/>
                <a:sym typeface="Open Sans Semibold"/>
              </a:defRPr>
            </a:lvl1pPr>
          </a:lstStyle>
          <a:p>
            <a:pPr marL="1143000" indent="-1143000" algn="just">
              <a:lnSpc>
                <a:spcPct val="100000"/>
              </a:lnSpc>
              <a:buFont typeface="+mj-lt"/>
              <a:buAutoNum type="arabicParenR" startAt="6"/>
              <a:defRPr sz="6400">
                <a:solidFill>
                  <a:srgbClr val="FFFFFF"/>
                </a:solidFill>
                <a:latin typeface="Open Sans Semibold"/>
                <a:ea typeface="Open Sans Semibold"/>
                <a:cs typeface="Open Sans Semibold"/>
                <a:sym typeface="Open Sans Semibold"/>
              </a:defRPr>
            </a:pPr>
            <a:r>
              <a:rPr lang="hi-IN" sz="5700" dirty="0">
                <a:solidFill>
                  <a:schemeClr val="tx1"/>
                </a:solidFill>
                <a:latin typeface="Open Sans" panose="020B0606030504020204" pitchFamily="34" charset="0"/>
                <a:ea typeface="Open Sans" panose="020B0606030504020204" pitchFamily="34" charset="0"/>
                <a:cs typeface="Open Sans" panose="020B0606030504020204" pitchFamily="34" charset="0"/>
              </a:rPr>
              <a:t>आपदा-संबंधित मुद्दों पर काम करने के लिए विश्वविद्यालयों का एक नेटवर्क विकसित करें।</a:t>
            </a:r>
          </a:p>
          <a:p>
            <a:pPr marL="1143000" indent="-1143000" algn="just">
              <a:lnSpc>
                <a:spcPct val="100000"/>
              </a:lnSpc>
              <a:buFont typeface="+mj-lt"/>
              <a:buAutoNum type="arabicParenR" startAt="6"/>
              <a:defRPr sz="6400">
                <a:solidFill>
                  <a:srgbClr val="FFFFFF"/>
                </a:solidFill>
                <a:latin typeface="Open Sans Semibold"/>
                <a:ea typeface="Open Sans Semibold"/>
                <a:cs typeface="Open Sans Semibold"/>
                <a:sym typeface="Open Sans Semibold"/>
              </a:defRPr>
            </a:pPr>
            <a:r>
              <a:rPr lang="hi-IN" sz="5700" dirty="0">
                <a:solidFill>
                  <a:schemeClr val="tx1"/>
                </a:solidFill>
                <a:latin typeface="Open Sans" panose="020B0606030504020204" pitchFamily="34" charset="0"/>
                <a:ea typeface="Open Sans" panose="020B0606030504020204" pitchFamily="34" charset="0"/>
                <a:cs typeface="Open Sans" panose="020B0606030504020204" pitchFamily="34" charset="0"/>
              </a:rPr>
              <a:t>सोशल मीडिया और मोबाइल तकनीकों का उपयोग करें।</a:t>
            </a:r>
          </a:p>
          <a:p>
            <a:pPr marL="1143000" indent="-1143000" algn="just">
              <a:lnSpc>
                <a:spcPct val="100000"/>
              </a:lnSpc>
              <a:buFont typeface="+mj-lt"/>
              <a:buAutoNum type="arabicParenR" startAt="6"/>
              <a:defRPr sz="6400">
                <a:solidFill>
                  <a:srgbClr val="FFFFFF"/>
                </a:solidFill>
                <a:latin typeface="Open Sans Semibold"/>
                <a:ea typeface="Open Sans Semibold"/>
                <a:cs typeface="Open Sans Semibold"/>
                <a:sym typeface="Open Sans Semibold"/>
              </a:defRPr>
            </a:pPr>
            <a:r>
              <a:rPr lang="hi-IN" sz="5700" dirty="0">
                <a:solidFill>
                  <a:schemeClr val="tx1"/>
                </a:solidFill>
                <a:latin typeface="Open Sans" panose="020B0606030504020204" pitchFamily="34" charset="0"/>
                <a:ea typeface="Open Sans" panose="020B0606030504020204" pitchFamily="34" charset="0"/>
                <a:cs typeface="Open Sans" panose="020B0606030504020204" pitchFamily="34" charset="0"/>
              </a:rPr>
              <a:t>स्थानीय क्षमता पर आधारित निर्माण करें।</a:t>
            </a:r>
          </a:p>
          <a:p>
            <a:pPr marL="1143000" indent="-1143000" algn="just">
              <a:lnSpc>
                <a:spcPct val="100000"/>
              </a:lnSpc>
              <a:buFont typeface="+mj-lt"/>
              <a:buAutoNum type="arabicParenR" startAt="6"/>
              <a:defRPr sz="6400">
                <a:solidFill>
                  <a:srgbClr val="FFFFFF"/>
                </a:solidFill>
                <a:latin typeface="Open Sans Semibold"/>
                <a:ea typeface="Open Sans Semibold"/>
                <a:cs typeface="Open Sans Semibold"/>
                <a:sym typeface="Open Sans Semibold"/>
              </a:defRPr>
            </a:pPr>
            <a:r>
              <a:rPr lang="hi-IN" sz="5700" dirty="0">
                <a:solidFill>
                  <a:schemeClr val="tx1"/>
                </a:solidFill>
                <a:latin typeface="Open Sans" panose="020B0606030504020204" pitchFamily="34" charset="0"/>
                <a:ea typeface="Open Sans" panose="020B0606030504020204" pitchFamily="34" charset="0"/>
                <a:cs typeface="Open Sans" panose="020B0606030504020204" pitchFamily="34" charset="0"/>
              </a:rPr>
              <a:t>हर आपदा के बाद पाठों पर अध्ययन करें।</a:t>
            </a:r>
          </a:p>
          <a:p>
            <a:pPr marL="1143000" indent="-1143000" algn="just">
              <a:lnSpc>
                <a:spcPct val="100000"/>
              </a:lnSpc>
              <a:buFont typeface="+mj-lt"/>
              <a:buAutoNum type="arabicParenR" startAt="6"/>
              <a:defRPr sz="6400">
                <a:solidFill>
                  <a:srgbClr val="FFFFFF"/>
                </a:solidFill>
                <a:latin typeface="Open Sans Semibold"/>
                <a:ea typeface="Open Sans Semibold"/>
                <a:cs typeface="Open Sans Semibold"/>
                <a:sym typeface="Open Sans Semibold"/>
              </a:defRPr>
            </a:pPr>
            <a:r>
              <a:rPr lang="hi-IN" sz="5700" dirty="0">
                <a:solidFill>
                  <a:schemeClr val="tx1"/>
                </a:solidFill>
                <a:latin typeface="Open Sans" panose="020B0606030504020204" pitchFamily="34" charset="0"/>
                <a:ea typeface="Open Sans" panose="020B0606030504020204" pitchFamily="34" charset="0"/>
                <a:cs typeface="Open Sans" panose="020B0606030504020204" pitchFamily="34" charset="0"/>
              </a:rPr>
              <a:t>अंतरराष्ट्रीय प्रतिक्रिया में अधिक समग्रता लाएं।</a:t>
            </a:r>
            <a:endParaRPr lang="en-US" sz="5700" dirty="0">
              <a:solidFill>
                <a:schemeClr val="tx1"/>
              </a:solidFill>
              <a:latin typeface="Open Sans" panose="020B0606030504020204" pitchFamily="34" charset="0"/>
              <a:ea typeface="Open Sans" panose="020B0606030504020204" pitchFamily="34" charset="0"/>
              <a:cs typeface="Open Sans" panose="020B0606030504020204" pitchFamily="34" charset="0"/>
            </a:endParaRPr>
          </a:p>
        </p:txBody>
      </p:sp>
      <p:sp>
        <p:nvSpPr>
          <p:cNvPr id="115" name="Rectangle">
            <a:extLst>
              <a:ext uri="{FF2B5EF4-FFF2-40B4-BE49-F238E27FC236}">
                <a16:creationId xmlns:a16="http://schemas.microsoft.com/office/drawing/2014/main" id="{DE350722-3A69-EC2C-07E1-AAF50FC030F7}"/>
              </a:ext>
            </a:extLst>
          </p:cNvPr>
          <p:cNvSpPr/>
          <p:nvPr/>
        </p:nvSpPr>
        <p:spPr>
          <a:xfrm>
            <a:off x="21539200" y="13512800"/>
            <a:ext cx="1879600" cy="203200"/>
          </a:xfrm>
          <a:prstGeom prst="rect">
            <a:avLst/>
          </a:prstGeom>
          <a:solidFill>
            <a:srgbClr val="F7903B"/>
          </a:solidFill>
          <a:ln w="12700">
            <a:miter lim="400000"/>
          </a:ln>
        </p:spPr>
        <p:txBody>
          <a:bodyPr lIns="78283" tIns="78283" rIns="78283" bIns="78283"/>
          <a:lstStyle/>
          <a:p>
            <a:endParaRPr/>
          </a:p>
        </p:txBody>
      </p:sp>
      <p:sp>
        <p:nvSpPr>
          <p:cNvPr id="116" name="Slide Number">
            <a:extLst>
              <a:ext uri="{FF2B5EF4-FFF2-40B4-BE49-F238E27FC236}">
                <a16:creationId xmlns:a16="http://schemas.microsoft.com/office/drawing/2014/main" id="{F8474482-C465-D846-2404-F1BCE828A5C3}"/>
              </a:ext>
            </a:extLst>
          </p:cNvPr>
          <p:cNvSpPr txBox="1">
            <a:spLocks noGrp="1"/>
          </p:cNvSpPr>
          <p:nvPr>
            <p:ph type="sldNum" sz="quarter" idx="2"/>
          </p:nvPr>
        </p:nvSpPr>
        <p:spPr>
          <a:xfrm>
            <a:off x="22920941" y="12813338"/>
            <a:ext cx="720196" cy="699462"/>
          </a:xfrm>
          <a:prstGeom prst="rect">
            <a:avLst/>
          </a:prstGeom>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a:lstStyle/>
          <a:p>
            <a:fld id="{86CB4B4D-7CA3-9044-876B-883B54F8677D}" type="slidenum">
              <a:rPr/>
              <a:pPr/>
              <a:t>20</a:t>
            </a:fld>
            <a:endParaRPr dirty="0"/>
          </a:p>
        </p:txBody>
      </p:sp>
      <p:pic>
        <p:nvPicPr>
          <p:cNvPr id="6" name="Picture 5" descr="A logo with text on it&#10;&#10;AI-generated content may be incorrect.">
            <a:extLst>
              <a:ext uri="{FF2B5EF4-FFF2-40B4-BE49-F238E27FC236}">
                <a16:creationId xmlns:a16="http://schemas.microsoft.com/office/drawing/2014/main" id="{FC052D9C-2A3F-59C4-61AB-C0D3E416D403}"/>
              </a:ext>
            </a:extLst>
          </p:cNvPr>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200721" y="50560"/>
            <a:ext cx="3258094" cy="2137626"/>
          </a:xfrm>
          <a:prstGeom prst="rect">
            <a:avLst/>
          </a:prstGeom>
        </p:spPr>
      </p:pic>
      <p:sp>
        <p:nvSpPr>
          <p:cNvPr id="9" name="Course Purpose">
            <a:extLst>
              <a:ext uri="{FF2B5EF4-FFF2-40B4-BE49-F238E27FC236}">
                <a16:creationId xmlns:a16="http://schemas.microsoft.com/office/drawing/2014/main" id="{3DC24E51-C119-CAA5-F2E1-D841939B7A0E}"/>
              </a:ext>
            </a:extLst>
          </p:cNvPr>
          <p:cNvSpPr txBox="1"/>
          <p:nvPr/>
        </p:nvSpPr>
        <p:spPr>
          <a:xfrm>
            <a:off x="742862" y="2812493"/>
            <a:ext cx="7715337" cy="2374086"/>
          </a:xfrm>
          <a:prstGeom prst="rect">
            <a:avLst/>
          </a:prstGeom>
          <a:ln w="12700">
            <a:miter lim="400000"/>
          </a:ln>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wrap="square" lIns="78283" tIns="78283" rIns="78283" bIns="78283">
            <a:spAutoFit/>
          </a:bodyPr>
          <a:lstStyle>
            <a:lvl1pPr defTabSz="1896340">
              <a:lnSpc>
                <a:spcPct val="80000"/>
              </a:lnSpc>
              <a:defRPr sz="7200" b="1" cap="all">
                <a:solidFill>
                  <a:srgbClr val="C00000"/>
                </a:solidFill>
                <a:latin typeface="Open Sans"/>
                <a:ea typeface="Open Sans"/>
                <a:cs typeface="Open Sans"/>
                <a:sym typeface="Open Sans"/>
              </a:defRPr>
            </a:lvl1pPr>
          </a:lstStyle>
          <a:p>
            <a:pPr>
              <a:lnSpc>
                <a:spcPct val="100000"/>
              </a:lnSpc>
            </a:pPr>
            <a:r>
              <a:rPr lang="hi-IN" dirty="0"/>
              <a:t>प्रधानमंत्री का दस बिंदुओं का एजेंडा</a:t>
            </a:r>
            <a:endParaRPr lang="en-US" dirty="0"/>
          </a:p>
        </p:txBody>
      </p:sp>
      <p:cxnSp>
        <p:nvCxnSpPr>
          <p:cNvPr id="3" name="Straight Connector 2">
            <a:extLst>
              <a:ext uri="{FF2B5EF4-FFF2-40B4-BE49-F238E27FC236}">
                <a16:creationId xmlns:a16="http://schemas.microsoft.com/office/drawing/2014/main" id="{75C6AED1-08F7-040A-8472-3E603BE0D78E}"/>
              </a:ext>
            </a:extLst>
          </p:cNvPr>
          <p:cNvCxnSpPr/>
          <p:nvPr/>
        </p:nvCxnSpPr>
        <p:spPr>
          <a:xfrm>
            <a:off x="8784771" y="5186579"/>
            <a:ext cx="15162916" cy="0"/>
          </a:xfrm>
          <a:prstGeom prst="line">
            <a:avLst/>
          </a:prstGeom>
          <a:ln w="57150"/>
        </p:spPr>
        <p:style>
          <a:lnRef idx="1">
            <a:schemeClr val="accent6"/>
          </a:lnRef>
          <a:fillRef idx="0">
            <a:schemeClr val="accent6"/>
          </a:fillRef>
          <a:effectRef idx="0">
            <a:schemeClr val="accent6"/>
          </a:effectRef>
          <a:fontRef idx="minor">
            <a:schemeClr val="tx1"/>
          </a:fontRef>
        </p:style>
      </p:cxnSp>
      <p:sp>
        <p:nvSpPr>
          <p:cNvPr id="2" name="Gunshot wounds">
            <a:extLst>
              <a:ext uri="{FF2B5EF4-FFF2-40B4-BE49-F238E27FC236}">
                <a16:creationId xmlns:a16="http://schemas.microsoft.com/office/drawing/2014/main" id="{96E4355E-9716-1872-2DA7-5AA0EE026E66}"/>
              </a:ext>
            </a:extLst>
          </p:cNvPr>
          <p:cNvSpPr txBox="1"/>
          <p:nvPr/>
        </p:nvSpPr>
        <p:spPr>
          <a:xfrm>
            <a:off x="742862" y="6858000"/>
            <a:ext cx="3189777" cy="553998"/>
          </a:xfrm>
          <a:prstGeom prst="rect">
            <a:avLst/>
          </a:prstGeom>
          <a:ln w="12700">
            <a:miter lim="400000"/>
          </a:ln>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wrap="square" lIns="0" tIns="0" rIns="0" bIns="0">
            <a:spAutoFit/>
          </a:bodyPr>
          <a:lstStyle>
            <a:lvl1pPr algn="ctr" defTabSz="1896340">
              <a:tabLst>
                <a:tab pos="2286000" algn="l"/>
                <a:tab pos="3644900" algn="l"/>
                <a:tab pos="5029200" algn="l"/>
                <a:tab pos="6388100" algn="l"/>
              </a:tabLst>
              <a:defRPr sz="5400">
                <a:solidFill>
                  <a:srgbClr val="333840"/>
                </a:solidFill>
                <a:latin typeface="Open Sans Semibold"/>
                <a:ea typeface="Open Sans Semibold"/>
                <a:cs typeface="Open Sans Semibold"/>
                <a:sym typeface="Open Sans Semibold"/>
              </a:defRPr>
            </a:lvl1pPr>
          </a:lstStyle>
          <a:p>
            <a:pPr algn="l"/>
            <a:r>
              <a:rPr lang="hi-IN" sz="3600" dirty="0">
                <a:solidFill>
                  <a:srgbClr val="FF0000"/>
                </a:solidFill>
                <a:latin typeface="Open Sans" panose="020B0606030504020204" pitchFamily="34" charset="0"/>
                <a:ea typeface="Open Sans" panose="020B0606030504020204" pitchFamily="34" charset="0"/>
                <a:cs typeface="Open Sans" panose="020B0606030504020204" pitchFamily="34" charset="0"/>
              </a:rPr>
              <a:t>जारी रखें......</a:t>
            </a:r>
          </a:p>
        </p:txBody>
      </p:sp>
      <p:pic>
        <p:nvPicPr>
          <p:cNvPr id="4" name="Picture 3">
            <a:extLst>
              <a:ext uri="{FF2B5EF4-FFF2-40B4-BE49-F238E27FC236}">
                <a16:creationId xmlns:a16="http://schemas.microsoft.com/office/drawing/2014/main" id="{08A9672E-976D-4422-8ADF-A3EDEBF0C0C2}"/>
              </a:ext>
            </a:extLst>
          </p:cNvPr>
          <p:cNvPicPr>
            <a:picLocks noChangeAspect="1"/>
          </p:cNvPicPr>
          <p:nvPr/>
        </p:nvPicPr>
        <p:blipFill>
          <a:blip r:embed="rId4"/>
          <a:stretch>
            <a:fillRect/>
          </a:stretch>
        </p:blipFill>
        <p:spPr>
          <a:xfrm>
            <a:off x="22116065" y="97841"/>
            <a:ext cx="1996496" cy="2280425"/>
          </a:xfrm>
          <a:prstGeom prst="rect">
            <a:avLst/>
          </a:prstGeom>
        </p:spPr>
      </p:pic>
    </p:spTree>
    <p:extLst>
      <p:ext uri="{BB962C8B-B14F-4D97-AF65-F5344CB8AC3E}">
        <p14:creationId xmlns:p14="http://schemas.microsoft.com/office/powerpoint/2010/main" val="811483817"/>
      </p:ext>
    </p:extLst>
  </p:cSld>
  <p:clrMapOvr>
    <a:masterClrMapping/>
  </p:clrMapOvr>
  <p:transition spd="med"/>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F0D87DFD-9314-187F-9142-49259D68CDA1}"/>
            </a:ext>
          </a:extLst>
        </p:cNvPr>
        <p:cNvGrpSpPr/>
        <p:nvPr/>
      </p:nvGrpSpPr>
      <p:grpSpPr>
        <a:xfrm>
          <a:off x="0" y="0"/>
          <a:ext cx="0" cy="0"/>
          <a:chOff x="0" y="0"/>
          <a:chExt cx="0" cy="0"/>
        </a:xfrm>
      </p:grpSpPr>
      <p:sp>
        <p:nvSpPr>
          <p:cNvPr id="7" name="Rectangle">
            <a:extLst>
              <a:ext uri="{FF2B5EF4-FFF2-40B4-BE49-F238E27FC236}">
                <a16:creationId xmlns:a16="http://schemas.microsoft.com/office/drawing/2014/main" id="{AD0C3BFF-2425-EF72-A033-996620EFEEEC}"/>
              </a:ext>
            </a:extLst>
          </p:cNvPr>
          <p:cNvSpPr/>
          <p:nvPr/>
        </p:nvSpPr>
        <p:spPr>
          <a:xfrm>
            <a:off x="8167732" y="0"/>
            <a:ext cx="16216268" cy="13716001"/>
          </a:xfrm>
          <a:prstGeom prst="rect">
            <a:avLst/>
          </a:prstGeom>
          <a:solidFill>
            <a:schemeClr val="accent6">
              <a:lumMod val="20000"/>
              <a:lumOff val="80000"/>
            </a:schemeClr>
          </a:solidFill>
          <a:ln w="12700">
            <a:miter lim="400000"/>
          </a:ln>
        </p:spPr>
        <p:txBody>
          <a:bodyPr lIns="78283" tIns="78283" rIns="78283" bIns="78283"/>
          <a:lstStyle/>
          <a:p>
            <a:endParaRPr dirty="0"/>
          </a:p>
        </p:txBody>
      </p:sp>
      <p:sp>
        <p:nvSpPr>
          <p:cNvPr id="10" name="To provide the participant the knowledge and skills needed to render aid on-site to sick or injured persons, stabilize their condition and prepare them for transport to a medical facility.">
            <a:extLst>
              <a:ext uri="{FF2B5EF4-FFF2-40B4-BE49-F238E27FC236}">
                <a16:creationId xmlns:a16="http://schemas.microsoft.com/office/drawing/2014/main" id="{880AB9EF-CCA4-FA6E-1655-85C57D4AFD74}"/>
              </a:ext>
            </a:extLst>
          </p:cNvPr>
          <p:cNvSpPr txBox="1"/>
          <p:nvPr/>
        </p:nvSpPr>
        <p:spPr>
          <a:xfrm>
            <a:off x="8564880" y="3888736"/>
            <a:ext cx="15382807" cy="8711680"/>
          </a:xfrm>
          <a:prstGeom prst="rect">
            <a:avLst/>
          </a:prstGeom>
          <a:ln w="12700">
            <a:miter lim="400000"/>
          </a:ln>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wrap="square" lIns="50800" tIns="50800" rIns="50800" bIns="50800">
            <a:spAutoFit/>
          </a:bodyPr>
          <a:lstStyle>
            <a:lvl1pPr defTabSz="1896340">
              <a:lnSpc>
                <a:spcPct val="110000"/>
              </a:lnSpc>
              <a:spcBef>
                <a:spcPts val="1000"/>
              </a:spcBef>
              <a:tabLst>
                <a:tab pos="2286000" algn="l"/>
                <a:tab pos="3644900" algn="l"/>
                <a:tab pos="5029200" algn="l"/>
                <a:tab pos="6388100" algn="l"/>
              </a:tabLst>
              <a:defRPr sz="4800">
                <a:solidFill>
                  <a:srgbClr val="FFFFFF"/>
                </a:solidFill>
                <a:latin typeface="Open Sans Semibold"/>
                <a:ea typeface="Open Sans Semibold"/>
                <a:cs typeface="Open Sans Semibold"/>
                <a:sym typeface="Open Sans Semibold"/>
              </a:defRPr>
            </a:lvl1pPr>
          </a:lstStyle>
          <a:p>
            <a:pPr marL="1143000" indent="-1143000">
              <a:buFont typeface="+mj-lt"/>
              <a:buAutoNum type="arabicParenR"/>
              <a:defRPr sz="6400">
                <a:solidFill>
                  <a:srgbClr val="FFFFFF"/>
                </a:solidFill>
                <a:latin typeface="Open Sans Semibold"/>
                <a:ea typeface="Open Sans Semibold"/>
                <a:cs typeface="Open Sans Semibold"/>
                <a:sym typeface="Open Sans Semibold"/>
              </a:defRPr>
            </a:pPr>
            <a:r>
              <a:rPr lang="hi-IN" sz="6000" dirty="0">
                <a:solidFill>
                  <a:schemeClr val="tx1"/>
                </a:solidFill>
                <a:latin typeface="Open Sans" panose="020B0606030504020204" pitchFamily="34" charset="0"/>
                <a:ea typeface="Open Sans" panose="020B0606030504020204" pitchFamily="34" charset="0"/>
                <a:cs typeface="Open Sans" panose="020B0606030504020204" pitchFamily="34" charset="0"/>
              </a:rPr>
              <a:t>राष्ट्रीय कानूनी आदेशों के अनुसार।</a:t>
            </a:r>
          </a:p>
          <a:p>
            <a:pPr marL="1143000" indent="-1143000">
              <a:buFont typeface="+mj-lt"/>
              <a:buAutoNum type="arabicParenR"/>
              <a:defRPr sz="6400">
                <a:solidFill>
                  <a:srgbClr val="FFFFFF"/>
                </a:solidFill>
                <a:latin typeface="Open Sans Semibold"/>
                <a:ea typeface="Open Sans Semibold"/>
                <a:cs typeface="Open Sans Semibold"/>
                <a:sym typeface="Open Sans Semibold"/>
              </a:defRPr>
            </a:pPr>
            <a:r>
              <a:rPr lang="hi-IN" sz="6000" dirty="0">
                <a:solidFill>
                  <a:schemeClr val="tx1"/>
                </a:solidFill>
                <a:latin typeface="Open Sans" panose="020B0606030504020204" pitchFamily="34" charset="0"/>
                <a:ea typeface="Open Sans" panose="020B0606030504020204" pitchFamily="34" charset="0"/>
                <a:cs typeface="Open Sans" panose="020B0606030504020204" pitchFamily="34" charset="0"/>
              </a:rPr>
              <a:t> वैश्विक लक्ष्यों को प्राप्त करने के लिए सक्रियता से भागीदारी। </a:t>
            </a:r>
          </a:p>
          <a:p>
            <a:pPr marL="1143000" indent="-1143000">
              <a:buFont typeface="+mj-lt"/>
              <a:buAutoNum type="arabicParenR"/>
              <a:defRPr sz="6400">
                <a:solidFill>
                  <a:srgbClr val="FFFFFF"/>
                </a:solidFill>
                <a:latin typeface="Open Sans Semibold"/>
                <a:ea typeface="Open Sans Semibold"/>
                <a:cs typeface="Open Sans Semibold"/>
                <a:sym typeface="Open Sans Semibold"/>
              </a:defRPr>
            </a:pPr>
            <a:r>
              <a:rPr lang="hi-IN" sz="6000" dirty="0">
                <a:solidFill>
                  <a:schemeClr val="tx1"/>
                </a:solidFill>
                <a:latin typeface="Open Sans" panose="020B0606030504020204" pitchFamily="34" charset="0"/>
                <a:ea typeface="Open Sans" panose="020B0606030504020204" pitchFamily="34" charset="0"/>
                <a:cs typeface="Open Sans" panose="020B0606030504020204" pitchFamily="34" charset="0"/>
              </a:rPr>
              <a:t>प्रधानमंत्री का दस अंकों का एजेंडा।</a:t>
            </a:r>
          </a:p>
          <a:p>
            <a:pPr marL="1143000" indent="-1143000">
              <a:buFont typeface="+mj-lt"/>
              <a:buAutoNum type="arabicParenR"/>
              <a:defRPr sz="6400">
                <a:solidFill>
                  <a:srgbClr val="FFFFFF"/>
                </a:solidFill>
                <a:latin typeface="Open Sans Semibold"/>
                <a:ea typeface="Open Sans Semibold"/>
                <a:cs typeface="Open Sans Semibold"/>
                <a:sym typeface="Open Sans Semibold"/>
              </a:defRPr>
            </a:pPr>
            <a:r>
              <a:rPr lang="hi-IN" sz="6000" dirty="0">
                <a:solidFill>
                  <a:schemeClr val="tx1"/>
                </a:solidFill>
                <a:latin typeface="Open Sans" panose="020B0606030504020204" pitchFamily="34" charset="0"/>
                <a:ea typeface="Open Sans" panose="020B0606030504020204" pitchFamily="34" charset="0"/>
                <a:cs typeface="Open Sans" panose="020B0606030504020204" pitchFamily="34" charset="0"/>
              </a:rPr>
              <a:t> सामाजिक समावेशन एक सर्वव्यापी और पारस्परिक सिद्धांत के रूप में।</a:t>
            </a:r>
          </a:p>
          <a:p>
            <a:pPr marL="1143000" indent="-1143000">
              <a:buFont typeface="+mj-lt"/>
              <a:buAutoNum type="arabicParenR"/>
              <a:defRPr sz="6400">
                <a:solidFill>
                  <a:srgbClr val="FFFFFF"/>
                </a:solidFill>
                <a:latin typeface="Open Sans Semibold"/>
                <a:ea typeface="Open Sans Semibold"/>
                <a:cs typeface="Open Sans Semibold"/>
                <a:sym typeface="Open Sans Semibold"/>
              </a:defRPr>
            </a:pPr>
            <a:r>
              <a:rPr lang="hi-IN" sz="6000" dirty="0">
                <a:solidFill>
                  <a:schemeClr val="tx1"/>
                </a:solidFill>
                <a:latin typeface="Open Sans" panose="020B0606030504020204" pitchFamily="34" charset="0"/>
                <a:ea typeface="Open Sans" panose="020B0606030504020204" pitchFamily="34" charset="0"/>
                <a:cs typeface="Open Sans" panose="020B0606030504020204" pitchFamily="34" charset="0"/>
              </a:rPr>
              <a:t> आपदा जोखिम न्यूनीकरण को एक अभिन्न विशेषता के रूप में मुख्यधारा बनाना।</a:t>
            </a:r>
            <a:endParaRPr lang="en-US" sz="6000" dirty="0">
              <a:solidFill>
                <a:schemeClr val="tx1"/>
              </a:solidFill>
              <a:latin typeface="Open Sans" panose="020B0606030504020204" pitchFamily="34" charset="0"/>
              <a:ea typeface="Open Sans" panose="020B0606030504020204" pitchFamily="34" charset="0"/>
              <a:cs typeface="Open Sans" panose="020B0606030504020204" pitchFamily="34" charset="0"/>
            </a:endParaRPr>
          </a:p>
        </p:txBody>
      </p:sp>
      <p:sp>
        <p:nvSpPr>
          <p:cNvPr id="114" name="PPT 2 -">
            <a:extLst>
              <a:ext uri="{FF2B5EF4-FFF2-40B4-BE49-F238E27FC236}">
                <a16:creationId xmlns:a16="http://schemas.microsoft.com/office/drawing/2014/main" id="{2639DCD8-D1BC-8B1B-92BC-4015962D4555}"/>
              </a:ext>
            </a:extLst>
          </p:cNvPr>
          <p:cNvSpPr txBox="1"/>
          <p:nvPr/>
        </p:nvSpPr>
        <p:spPr>
          <a:xfrm>
            <a:off x="21546984" y="12813338"/>
            <a:ext cx="1406834" cy="619760"/>
          </a:xfrm>
          <a:prstGeom prst="rect">
            <a:avLst/>
          </a:prstGeom>
          <a:noFill/>
          <a:ln w="12700">
            <a:miter lim="400000"/>
          </a:ln>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wrap="none" lIns="78283" tIns="78283" rIns="78283" bIns="78283">
            <a:spAutoFit/>
          </a:bodyPr>
          <a:lstStyle>
            <a:lvl1pPr algn="ctr" defTabSz="2438400">
              <a:spcBef>
                <a:spcPts val="600"/>
              </a:spcBef>
              <a:defRPr sz="3000" b="1">
                <a:solidFill>
                  <a:srgbClr val="535353"/>
                </a:solidFill>
                <a:latin typeface="Open Sans"/>
                <a:ea typeface="Open Sans"/>
                <a:cs typeface="Open Sans"/>
                <a:sym typeface="Open Sans"/>
              </a:defRPr>
            </a:lvl1pPr>
          </a:lstStyle>
          <a:p>
            <a:pPr>
              <a:defRPr b="0"/>
            </a:pPr>
            <a:r>
              <a:rPr b="1" dirty="0">
                <a:solidFill>
                  <a:srgbClr val="E46C0A"/>
                </a:solidFill>
              </a:rPr>
              <a:t>PPT </a:t>
            </a:r>
            <a:r>
              <a:rPr lang="en-US" b="1" dirty="0">
                <a:solidFill>
                  <a:srgbClr val="E46C0A"/>
                </a:solidFill>
              </a:rPr>
              <a:t>5</a:t>
            </a:r>
            <a:r>
              <a:rPr b="1" dirty="0">
                <a:solidFill>
                  <a:srgbClr val="E46C0A"/>
                </a:solidFill>
              </a:rPr>
              <a:t> -</a:t>
            </a:r>
          </a:p>
        </p:txBody>
      </p:sp>
      <p:sp>
        <p:nvSpPr>
          <p:cNvPr id="115" name="Rectangle">
            <a:extLst>
              <a:ext uri="{FF2B5EF4-FFF2-40B4-BE49-F238E27FC236}">
                <a16:creationId xmlns:a16="http://schemas.microsoft.com/office/drawing/2014/main" id="{F841B0C3-B56E-3851-1245-93DB784E6757}"/>
              </a:ext>
            </a:extLst>
          </p:cNvPr>
          <p:cNvSpPr/>
          <p:nvPr/>
        </p:nvSpPr>
        <p:spPr>
          <a:xfrm>
            <a:off x="21539200" y="13512800"/>
            <a:ext cx="1879600" cy="203200"/>
          </a:xfrm>
          <a:prstGeom prst="rect">
            <a:avLst/>
          </a:prstGeom>
          <a:solidFill>
            <a:srgbClr val="F7903B"/>
          </a:solidFill>
          <a:ln w="12700">
            <a:miter lim="400000"/>
          </a:ln>
        </p:spPr>
        <p:txBody>
          <a:bodyPr lIns="78283" tIns="78283" rIns="78283" bIns="78283"/>
          <a:lstStyle/>
          <a:p>
            <a:endParaRPr/>
          </a:p>
        </p:txBody>
      </p:sp>
      <p:sp>
        <p:nvSpPr>
          <p:cNvPr id="116" name="Slide Number">
            <a:extLst>
              <a:ext uri="{FF2B5EF4-FFF2-40B4-BE49-F238E27FC236}">
                <a16:creationId xmlns:a16="http://schemas.microsoft.com/office/drawing/2014/main" id="{54F37E30-D64D-C847-011D-E70E8AB8512C}"/>
              </a:ext>
            </a:extLst>
          </p:cNvPr>
          <p:cNvSpPr txBox="1">
            <a:spLocks noGrp="1"/>
          </p:cNvSpPr>
          <p:nvPr>
            <p:ph type="sldNum" sz="quarter" idx="2"/>
          </p:nvPr>
        </p:nvSpPr>
        <p:spPr>
          <a:xfrm>
            <a:off x="22920941" y="12813338"/>
            <a:ext cx="720196" cy="699462"/>
          </a:xfrm>
          <a:prstGeom prst="rect">
            <a:avLst/>
          </a:prstGeom>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a:lstStyle/>
          <a:p>
            <a:fld id="{86CB4B4D-7CA3-9044-876B-883B54F8677D}" type="slidenum">
              <a:rPr/>
              <a:pPr/>
              <a:t>21</a:t>
            </a:fld>
            <a:endParaRPr dirty="0"/>
          </a:p>
        </p:txBody>
      </p:sp>
      <p:pic>
        <p:nvPicPr>
          <p:cNvPr id="6" name="Picture 5" descr="A logo with text on it&#10;&#10;AI-generated content may be incorrect.">
            <a:extLst>
              <a:ext uri="{FF2B5EF4-FFF2-40B4-BE49-F238E27FC236}">
                <a16:creationId xmlns:a16="http://schemas.microsoft.com/office/drawing/2014/main" id="{2ED30646-7426-8AFA-8FEE-37F749F00B67}"/>
              </a:ext>
            </a:extLst>
          </p:cNvPr>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200721" y="50560"/>
            <a:ext cx="3258094" cy="2137626"/>
          </a:xfrm>
          <a:prstGeom prst="rect">
            <a:avLst/>
          </a:prstGeom>
        </p:spPr>
      </p:pic>
      <p:sp>
        <p:nvSpPr>
          <p:cNvPr id="9" name="Course Purpose">
            <a:extLst>
              <a:ext uri="{FF2B5EF4-FFF2-40B4-BE49-F238E27FC236}">
                <a16:creationId xmlns:a16="http://schemas.microsoft.com/office/drawing/2014/main" id="{CC43F5CF-732B-09FF-D082-D2887C275F9D}"/>
              </a:ext>
            </a:extLst>
          </p:cNvPr>
          <p:cNvSpPr txBox="1"/>
          <p:nvPr/>
        </p:nvSpPr>
        <p:spPr>
          <a:xfrm>
            <a:off x="742863" y="2812493"/>
            <a:ext cx="7113118" cy="3482082"/>
          </a:xfrm>
          <a:prstGeom prst="rect">
            <a:avLst/>
          </a:prstGeom>
          <a:ln w="12700">
            <a:miter lim="400000"/>
          </a:ln>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lIns="78283" tIns="78283" rIns="78283" bIns="78283">
            <a:spAutoFit/>
          </a:bodyPr>
          <a:lstStyle>
            <a:lvl1pPr defTabSz="1896340">
              <a:lnSpc>
                <a:spcPct val="80000"/>
              </a:lnSpc>
              <a:defRPr sz="7200" b="1" cap="all">
                <a:solidFill>
                  <a:srgbClr val="C00000"/>
                </a:solidFill>
                <a:latin typeface="Open Sans"/>
                <a:ea typeface="Open Sans"/>
                <a:cs typeface="Open Sans"/>
                <a:sym typeface="Open Sans"/>
              </a:defRPr>
            </a:lvl1pPr>
          </a:lstStyle>
          <a:p>
            <a:pPr>
              <a:lnSpc>
                <a:spcPct val="100000"/>
              </a:lnSpc>
            </a:pPr>
            <a:r>
              <a:rPr lang="hi-IN" dirty="0"/>
              <a:t>राष्ट्रीय आपदा प्रबंधन योजना के मुख्य स्तंभ</a:t>
            </a:r>
            <a:endParaRPr lang="en-US" dirty="0"/>
          </a:p>
        </p:txBody>
      </p:sp>
      <p:pic>
        <p:nvPicPr>
          <p:cNvPr id="2" name="Picture 1">
            <a:extLst>
              <a:ext uri="{FF2B5EF4-FFF2-40B4-BE49-F238E27FC236}">
                <a16:creationId xmlns:a16="http://schemas.microsoft.com/office/drawing/2014/main" id="{4042C76A-D5B4-ACB5-F4BF-A3762C10AA25}"/>
              </a:ext>
            </a:extLst>
          </p:cNvPr>
          <p:cNvPicPr>
            <a:picLocks noChangeAspect="1"/>
          </p:cNvPicPr>
          <p:nvPr/>
        </p:nvPicPr>
        <p:blipFill>
          <a:blip r:embed="rId3"/>
          <a:stretch>
            <a:fillRect/>
          </a:stretch>
        </p:blipFill>
        <p:spPr>
          <a:xfrm>
            <a:off x="22387504" y="11907"/>
            <a:ext cx="1996496" cy="2280425"/>
          </a:xfrm>
          <a:prstGeom prst="rect">
            <a:avLst/>
          </a:prstGeom>
        </p:spPr>
      </p:pic>
    </p:spTree>
    <p:extLst>
      <p:ext uri="{BB962C8B-B14F-4D97-AF65-F5344CB8AC3E}">
        <p14:creationId xmlns:p14="http://schemas.microsoft.com/office/powerpoint/2010/main" val="30832329"/>
      </p:ext>
    </p:extLst>
  </p:cSld>
  <p:clrMapOvr>
    <a:masterClrMapping/>
  </p:clrMapOvr>
  <p:transition spd="med"/>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FE5FFB1D-B2EF-15D1-7F32-158691D8B3D5}"/>
            </a:ext>
          </a:extLst>
        </p:cNvPr>
        <p:cNvGrpSpPr/>
        <p:nvPr/>
      </p:nvGrpSpPr>
      <p:grpSpPr>
        <a:xfrm>
          <a:off x="0" y="0"/>
          <a:ext cx="0" cy="0"/>
          <a:chOff x="0" y="0"/>
          <a:chExt cx="0" cy="0"/>
        </a:xfrm>
      </p:grpSpPr>
      <p:sp>
        <p:nvSpPr>
          <p:cNvPr id="10" name="To provide the participant the knowledge and skills needed to render aid on-site to sick or injured persons, stabilize their condition and prepare them for transport to a medical facility.">
            <a:extLst>
              <a:ext uri="{FF2B5EF4-FFF2-40B4-BE49-F238E27FC236}">
                <a16:creationId xmlns:a16="http://schemas.microsoft.com/office/drawing/2014/main" id="{06F24D78-896B-9199-652C-092FC9FA471B}"/>
              </a:ext>
            </a:extLst>
          </p:cNvPr>
          <p:cNvSpPr txBox="1"/>
          <p:nvPr/>
        </p:nvSpPr>
        <p:spPr>
          <a:xfrm>
            <a:off x="8258330" y="5097050"/>
            <a:ext cx="15382807" cy="6475042"/>
          </a:xfrm>
          <a:prstGeom prst="rect">
            <a:avLst/>
          </a:prstGeom>
          <a:solidFill>
            <a:schemeClr val="accent6">
              <a:lumMod val="20000"/>
              <a:lumOff val="80000"/>
            </a:schemeClr>
          </a:solidFill>
          <a:ln w="12700">
            <a:miter lim="400000"/>
          </a:ln>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wrap="square" lIns="50800" tIns="50800" rIns="50800" bIns="50800">
            <a:spAutoFit/>
          </a:bodyPr>
          <a:lstStyle>
            <a:lvl1pPr defTabSz="1896340">
              <a:lnSpc>
                <a:spcPct val="110000"/>
              </a:lnSpc>
              <a:spcBef>
                <a:spcPts val="1000"/>
              </a:spcBef>
              <a:tabLst>
                <a:tab pos="2286000" algn="l"/>
                <a:tab pos="3644900" algn="l"/>
                <a:tab pos="5029200" algn="l"/>
                <a:tab pos="6388100" algn="l"/>
              </a:tabLst>
              <a:defRPr sz="4800">
                <a:solidFill>
                  <a:srgbClr val="FFFFFF"/>
                </a:solidFill>
                <a:latin typeface="Open Sans Semibold"/>
                <a:ea typeface="Open Sans Semibold"/>
                <a:cs typeface="Open Sans Semibold"/>
                <a:sym typeface="Open Sans Semibold"/>
              </a:defRPr>
            </a:lvl1pPr>
          </a:lstStyle>
          <a:p>
            <a:pPr lvl="0" algn="just">
              <a:defRPr sz="6400">
                <a:solidFill>
                  <a:srgbClr val="FFFFFF"/>
                </a:solidFill>
                <a:latin typeface="Open Sans Semibold"/>
                <a:ea typeface="Open Sans Semibold"/>
                <a:cs typeface="Open Sans Semibold"/>
                <a:sym typeface="Open Sans Semibold"/>
              </a:defRPr>
            </a:pPr>
            <a:r>
              <a:rPr lang="hi-IN" sz="5400" dirty="0">
                <a:solidFill>
                  <a:srgbClr val="000000"/>
                </a:solidFill>
                <a:latin typeface="Open Sans" panose="020B0606030504020204" pitchFamily="34" charset="0"/>
                <a:ea typeface="Open Sans" panose="020B0606030504020204" pitchFamily="34" charset="0"/>
                <a:cs typeface="Open Sans" panose="020B0606030504020204" pitchFamily="34" charset="0"/>
              </a:rPr>
              <a:t>भारत को सभी क्षेत्रों में आपदा के प्रति सहनशील बनाने, स्थानीय क्षमताओं का निर्माण करने के लिए गरीबों से शुरुआत करते हुए, आपदा जोखिम में महत्वपूर्ण और समावेशी कमी हासिल करने, विभिन्न रूपों में जीवन, आजीविका और संपत्तियों के नुकसान को काफी हद तक कम करने और सभी स्तरों पर आपदाओं का सामना करने की क्षमता बढ़ाने का प्रयास करें।</a:t>
            </a:r>
            <a:endParaRPr lang="en-US" sz="5400" dirty="0">
              <a:solidFill>
                <a:srgbClr val="000000"/>
              </a:solidFill>
              <a:latin typeface="Open Sans" panose="020B0606030504020204" pitchFamily="34" charset="0"/>
              <a:ea typeface="Open Sans" panose="020B0606030504020204" pitchFamily="34" charset="0"/>
              <a:cs typeface="Open Sans" panose="020B0606030504020204" pitchFamily="34" charset="0"/>
            </a:endParaRPr>
          </a:p>
        </p:txBody>
      </p:sp>
      <p:sp>
        <p:nvSpPr>
          <p:cNvPr id="116" name="Slide Number">
            <a:extLst>
              <a:ext uri="{FF2B5EF4-FFF2-40B4-BE49-F238E27FC236}">
                <a16:creationId xmlns:a16="http://schemas.microsoft.com/office/drawing/2014/main" id="{07BBFC20-CD86-4412-3FEB-859DDDE4BFCF}"/>
              </a:ext>
            </a:extLst>
          </p:cNvPr>
          <p:cNvSpPr txBox="1">
            <a:spLocks noGrp="1"/>
          </p:cNvSpPr>
          <p:nvPr>
            <p:ph type="sldNum" sz="quarter" idx="2"/>
          </p:nvPr>
        </p:nvSpPr>
        <p:spPr>
          <a:xfrm>
            <a:off x="22920941" y="12813338"/>
            <a:ext cx="720196" cy="699462"/>
          </a:xfrm>
          <a:prstGeom prst="rect">
            <a:avLst/>
          </a:prstGeom>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a:lstStyle/>
          <a:p>
            <a:pPr marL="0" marR="0" lvl="0" indent="0" algn="ctr" defTabSz="1662545" rtl="0" eaLnBrk="1" fontAlgn="auto" latinLnBrk="0" hangingPunct="0">
              <a:lnSpc>
                <a:spcPct val="100000"/>
              </a:lnSpc>
              <a:spcBef>
                <a:spcPts val="600"/>
              </a:spcBef>
              <a:spcAft>
                <a:spcPts val="0"/>
              </a:spcAft>
              <a:buClrTx/>
              <a:buSzTx/>
              <a:buFontTx/>
              <a:buNone/>
              <a:tabLst/>
              <a:defRPr/>
            </a:pPr>
            <a:fld id="{86CB4B4D-7CA3-9044-876B-883B54F8677D}" type="slidenum">
              <a:rPr kumimoji="0" sz="3000" b="1" i="0" u="none" strike="noStrike" kern="0" cap="none" spc="0" normalizeH="0" baseline="0" noProof="0">
                <a:ln>
                  <a:noFill/>
                </a:ln>
                <a:solidFill>
                  <a:srgbClr val="E46C0A"/>
                </a:solidFill>
                <a:effectLst/>
                <a:uLnTx/>
                <a:uFillTx/>
                <a:latin typeface="Open Sans"/>
                <a:ea typeface="Open Sans"/>
                <a:cs typeface="Open Sans"/>
                <a:sym typeface="Open Sans"/>
              </a:rPr>
              <a:pPr marL="0" marR="0" lvl="0" indent="0" algn="ctr" defTabSz="1662545" rtl="0" eaLnBrk="1" fontAlgn="auto" latinLnBrk="0" hangingPunct="0">
                <a:lnSpc>
                  <a:spcPct val="100000"/>
                </a:lnSpc>
                <a:spcBef>
                  <a:spcPts val="600"/>
                </a:spcBef>
                <a:spcAft>
                  <a:spcPts val="0"/>
                </a:spcAft>
                <a:buClrTx/>
                <a:buSzTx/>
                <a:buFontTx/>
                <a:buNone/>
                <a:tabLst/>
                <a:defRPr/>
              </a:pPr>
              <a:t>22</a:t>
            </a:fld>
            <a:endParaRPr kumimoji="0" sz="3000" b="1" i="0" u="none" strike="noStrike" kern="0" cap="none" spc="0" normalizeH="0" baseline="0" noProof="0" dirty="0">
              <a:ln>
                <a:noFill/>
              </a:ln>
              <a:solidFill>
                <a:srgbClr val="E46C0A"/>
              </a:solidFill>
              <a:effectLst/>
              <a:uLnTx/>
              <a:uFillTx/>
              <a:latin typeface="Open Sans"/>
              <a:ea typeface="Open Sans"/>
              <a:cs typeface="Open Sans"/>
              <a:sym typeface="Open Sans"/>
            </a:endParaRPr>
          </a:p>
        </p:txBody>
      </p:sp>
      <p:pic>
        <p:nvPicPr>
          <p:cNvPr id="6" name="Picture 5" descr="A logo with text on it&#10;&#10;AI-generated content may be incorrect.">
            <a:extLst>
              <a:ext uri="{FF2B5EF4-FFF2-40B4-BE49-F238E27FC236}">
                <a16:creationId xmlns:a16="http://schemas.microsoft.com/office/drawing/2014/main" id="{526E898C-286C-CD61-6D62-890B95E59C66}"/>
              </a:ext>
            </a:extLst>
          </p:cNvPr>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200721" y="50560"/>
            <a:ext cx="3258094" cy="2137626"/>
          </a:xfrm>
          <a:prstGeom prst="rect">
            <a:avLst/>
          </a:prstGeom>
        </p:spPr>
      </p:pic>
      <p:sp>
        <p:nvSpPr>
          <p:cNvPr id="9" name="Course Purpose">
            <a:extLst>
              <a:ext uri="{FF2B5EF4-FFF2-40B4-BE49-F238E27FC236}">
                <a16:creationId xmlns:a16="http://schemas.microsoft.com/office/drawing/2014/main" id="{BA9BD171-B5AE-76C1-329D-EA6C36B0924D}"/>
              </a:ext>
            </a:extLst>
          </p:cNvPr>
          <p:cNvSpPr txBox="1"/>
          <p:nvPr/>
        </p:nvSpPr>
        <p:spPr>
          <a:xfrm>
            <a:off x="742863" y="2812493"/>
            <a:ext cx="7113118" cy="1266091"/>
          </a:xfrm>
          <a:prstGeom prst="rect">
            <a:avLst/>
          </a:prstGeom>
          <a:ln w="12700">
            <a:miter lim="400000"/>
          </a:ln>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lIns="78283" tIns="78283" rIns="78283" bIns="78283">
            <a:spAutoFit/>
          </a:bodyPr>
          <a:lstStyle>
            <a:lvl1pPr defTabSz="1896340">
              <a:lnSpc>
                <a:spcPct val="80000"/>
              </a:lnSpc>
              <a:defRPr sz="7200" b="1" cap="all">
                <a:solidFill>
                  <a:srgbClr val="C00000"/>
                </a:solidFill>
                <a:latin typeface="Open Sans"/>
                <a:ea typeface="Open Sans"/>
                <a:cs typeface="Open Sans"/>
                <a:sym typeface="Open Sans"/>
              </a:defRPr>
            </a:lvl1pPr>
          </a:lstStyle>
          <a:p>
            <a:pPr lvl="0">
              <a:lnSpc>
                <a:spcPct val="100000"/>
              </a:lnSpc>
            </a:pPr>
            <a:r>
              <a:rPr lang="hi-IN" dirty="0"/>
              <a:t>दृष्टि : एनडीएमपी</a:t>
            </a:r>
            <a:endParaRPr lang="en-US" dirty="0"/>
          </a:p>
        </p:txBody>
      </p:sp>
      <p:pic>
        <p:nvPicPr>
          <p:cNvPr id="2" name="Picture 1">
            <a:extLst>
              <a:ext uri="{FF2B5EF4-FFF2-40B4-BE49-F238E27FC236}">
                <a16:creationId xmlns:a16="http://schemas.microsoft.com/office/drawing/2014/main" id="{416F8D86-2576-8D34-9F22-7C38BAEF4C00}"/>
              </a:ext>
            </a:extLst>
          </p:cNvPr>
          <p:cNvPicPr>
            <a:picLocks noChangeAspect="1"/>
          </p:cNvPicPr>
          <p:nvPr/>
        </p:nvPicPr>
        <p:blipFill>
          <a:blip r:embed="rId3"/>
          <a:stretch>
            <a:fillRect/>
          </a:stretch>
        </p:blipFill>
        <p:spPr>
          <a:xfrm>
            <a:off x="22116065" y="97841"/>
            <a:ext cx="1996496" cy="2280425"/>
          </a:xfrm>
          <a:prstGeom prst="rect">
            <a:avLst/>
          </a:prstGeom>
        </p:spPr>
      </p:pic>
    </p:spTree>
    <p:extLst>
      <p:ext uri="{BB962C8B-B14F-4D97-AF65-F5344CB8AC3E}">
        <p14:creationId xmlns:p14="http://schemas.microsoft.com/office/powerpoint/2010/main" val="2318649416"/>
      </p:ext>
    </p:extLst>
  </p:cSld>
  <p:clrMapOvr>
    <a:masterClrMapping/>
  </p:clrMapOvr>
  <p:transition spd="med"/>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7DE4B74F-6A82-4F9A-8735-D078F04324AA}"/>
            </a:ext>
          </a:extLst>
        </p:cNvPr>
        <p:cNvGrpSpPr/>
        <p:nvPr/>
      </p:nvGrpSpPr>
      <p:grpSpPr>
        <a:xfrm>
          <a:off x="0" y="0"/>
          <a:ext cx="0" cy="0"/>
          <a:chOff x="0" y="0"/>
          <a:chExt cx="0" cy="0"/>
        </a:xfrm>
      </p:grpSpPr>
      <p:sp>
        <p:nvSpPr>
          <p:cNvPr id="10" name="To provide the participant the knowledge and skills needed to render aid on-site to sick or injured persons, stabilize their condition and prepare them for transport to a medical facility.">
            <a:extLst>
              <a:ext uri="{FF2B5EF4-FFF2-40B4-BE49-F238E27FC236}">
                <a16:creationId xmlns:a16="http://schemas.microsoft.com/office/drawing/2014/main" id="{DAADB7A0-1086-F688-5884-7630B6652EFE}"/>
              </a:ext>
            </a:extLst>
          </p:cNvPr>
          <p:cNvSpPr txBox="1"/>
          <p:nvPr/>
        </p:nvSpPr>
        <p:spPr>
          <a:xfrm>
            <a:off x="8035993" y="5346611"/>
            <a:ext cx="15382807" cy="8094524"/>
          </a:xfrm>
          <a:prstGeom prst="rect">
            <a:avLst/>
          </a:prstGeom>
          <a:ln w="12700">
            <a:miter lim="400000"/>
          </a:ln>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wrap="square" lIns="50800" tIns="50800" rIns="50800" bIns="50800">
            <a:spAutoFit/>
          </a:bodyPr>
          <a:lstStyle>
            <a:lvl1pPr defTabSz="1896340">
              <a:lnSpc>
                <a:spcPct val="110000"/>
              </a:lnSpc>
              <a:spcBef>
                <a:spcPts val="1000"/>
              </a:spcBef>
              <a:tabLst>
                <a:tab pos="2286000" algn="l"/>
                <a:tab pos="3644900" algn="l"/>
                <a:tab pos="5029200" algn="l"/>
                <a:tab pos="6388100" algn="l"/>
              </a:tabLst>
              <a:defRPr sz="4800">
                <a:solidFill>
                  <a:srgbClr val="FFFFFF"/>
                </a:solidFill>
                <a:latin typeface="Open Sans Semibold"/>
                <a:ea typeface="Open Sans Semibold"/>
                <a:cs typeface="Open Sans Semibold"/>
                <a:sym typeface="Open Sans Semibold"/>
              </a:defRPr>
            </a:lvl1pPr>
          </a:lstStyle>
          <a:p>
            <a:pPr marL="914400" indent="-914400" algn="just">
              <a:lnSpc>
                <a:spcPct val="100000"/>
              </a:lnSpc>
              <a:buFont typeface="+mj-lt"/>
              <a:buAutoNum type="arabicParenR"/>
              <a:defRPr sz="6400">
                <a:solidFill>
                  <a:srgbClr val="FFFFFF"/>
                </a:solidFill>
                <a:latin typeface="Open Sans Semibold"/>
                <a:ea typeface="Open Sans Semibold"/>
                <a:cs typeface="Open Sans Semibold"/>
                <a:sym typeface="Open Sans Semibold"/>
              </a:defRPr>
            </a:pPr>
            <a:r>
              <a:rPr lang="hi-IN" sz="5400" dirty="0">
                <a:solidFill>
                  <a:schemeClr val="tx1"/>
                </a:solidFill>
                <a:latin typeface="Open Sans" panose="020B0606030504020204" pitchFamily="34" charset="0"/>
                <a:ea typeface="Open Sans" panose="020B0606030504020204" pitchFamily="34" charset="0"/>
                <a:cs typeface="Open Sans" panose="020B0606030504020204" pitchFamily="34" charset="0"/>
              </a:rPr>
              <a:t>आपदा जोखिम, खतरों और संवेदनशीलताओं की समझ को सुधारें। </a:t>
            </a:r>
          </a:p>
          <a:p>
            <a:pPr marL="914400" indent="-914400" algn="just">
              <a:lnSpc>
                <a:spcPct val="100000"/>
              </a:lnSpc>
              <a:buFont typeface="+mj-lt"/>
              <a:buAutoNum type="arabicParenR"/>
              <a:defRPr sz="6400">
                <a:solidFill>
                  <a:srgbClr val="FFFFFF"/>
                </a:solidFill>
                <a:latin typeface="Open Sans Semibold"/>
                <a:ea typeface="Open Sans Semibold"/>
                <a:cs typeface="Open Sans Semibold"/>
                <a:sym typeface="Open Sans Semibold"/>
              </a:defRPr>
            </a:pPr>
            <a:r>
              <a:rPr lang="hi-IN" sz="5400" dirty="0">
                <a:solidFill>
                  <a:schemeClr val="tx1"/>
                </a:solidFill>
                <a:latin typeface="Open Sans" panose="020B0606030504020204" pitchFamily="34" charset="0"/>
                <a:ea typeface="Open Sans" panose="020B0606030504020204" pitchFamily="34" charset="0"/>
                <a:cs typeface="Open Sans" panose="020B0606030504020204" pitchFamily="34" charset="0"/>
              </a:rPr>
              <a:t>सभी स्तरों पर, स्थानीय से लेकर केंद्र तक, आपदा जोखिम शासन को मजबूत करें।</a:t>
            </a:r>
          </a:p>
          <a:p>
            <a:pPr marL="914400" indent="-914400" algn="just">
              <a:lnSpc>
                <a:spcPct val="100000"/>
              </a:lnSpc>
              <a:buFont typeface="+mj-lt"/>
              <a:buAutoNum type="arabicParenR"/>
              <a:defRPr sz="6400">
                <a:solidFill>
                  <a:srgbClr val="FFFFFF"/>
                </a:solidFill>
                <a:latin typeface="Open Sans Semibold"/>
                <a:ea typeface="Open Sans Semibold"/>
                <a:cs typeface="Open Sans Semibold"/>
                <a:sym typeface="Open Sans Semibold"/>
              </a:defRPr>
            </a:pPr>
            <a:r>
              <a:rPr lang="hi-IN" sz="5400" dirty="0">
                <a:solidFill>
                  <a:schemeClr val="tx1"/>
                </a:solidFill>
                <a:latin typeface="Open Sans" panose="020B0606030504020204" pitchFamily="34" charset="0"/>
                <a:ea typeface="Open Sans" panose="020B0606030504020204" pitchFamily="34" charset="0"/>
                <a:cs typeface="Open Sans" panose="020B0606030504020204" pitchFamily="34" charset="0"/>
              </a:rPr>
              <a:t> </a:t>
            </a:r>
            <a:r>
              <a:rPr lang="hi-IN" sz="5400" dirty="0">
                <a:solidFill>
                  <a:srgbClr val="FF0000"/>
                </a:solidFill>
                <a:latin typeface="Open Sans" panose="020B0606030504020204" pitchFamily="34" charset="0"/>
                <a:ea typeface="Open Sans" panose="020B0606030504020204" pitchFamily="34" charset="0"/>
                <a:cs typeface="Open Sans" panose="020B0606030504020204" pitchFamily="34" charset="0"/>
              </a:rPr>
              <a:t>लचीलापन बढ़ाने के लिए आपदा जोखिम न्यूनीकरण में निवेश करें ।</a:t>
            </a:r>
          </a:p>
          <a:p>
            <a:pPr marL="914400" indent="-914400" algn="just">
              <a:lnSpc>
                <a:spcPct val="100000"/>
              </a:lnSpc>
              <a:buFont typeface="+mj-lt"/>
              <a:buAutoNum type="arabicParenR"/>
              <a:defRPr sz="6400">
                <a:solidFill>
                  <a:srgbClr val="FFFFFF"/>
                </a:solidFill>
                <a:latin typeface="Open Sans Semibold"/>
                <a:ea typeface="Open Sans Semibold"/>
                <a:cs typeface="Open Sans Semibold"/>
                <a:sym typeface="Open Sans Semibold"/>
              </a:defRPr>
            </a:pPr>
            <a:r>
              <a:rPr lang="hi-IN" sz="5400" dirty="0">
                <a:solidFill>
                  <a:schemeClr val="tx1"/>
                </a:solidFill>
                <a:latin typeface="Open Sans" panose="020B0606030504020204" pitchFamily="34" charset="0"/>
                <a:ea typeface="Open Sans" panose="020B0606030504020204" pitchFamily="34" charset="0"/>
                <a:cs typeface="Open Sans" panose="020B0606030504020204" pitchFamily="34" charset="0"/>
              </a:rPr>
              <a:t> प्रभावी प्रतिक्रिया के लिए आपदा तैयारी को बढ़ावा दें।</a:t>
            </a:r>
          </a:p>
          <a:p>
            <a:pPr marL="914400" indent="-914400" algn="just">
              <a:lnSpc>
                <a:spcPct val="100000"/>
              </a:lnSpc>
              <a:buFont typeface="+mj-lt"/>
              <a:buAutoNum type="arabicParenR"/>
              <a:defRPr sz="6400">
                <a:solidFill>
                  <a:srgbClr val="FFFFFF"/>
                </a:solidFill>
                <a:latin typeface="Open Sans Semibold"/>
                <a:ea typeface="Open Sans Semibold"/>
                <a:cs typeface="Open Sans Semibold"/>
                <a:sym typeface="Open Sans Semibold"/>
              </a:defRPr>
            </a:pPr>
            <a:r>
              <a:rPr lang="hi-IN" sz="5400" dirty="0">
                <a:solidFill>
                  <a:schemeClr val="tx1"/>
                </a:solidFill>
                <a:latin typeface="Open Sans" panose="020B0606030504020204" pitchFamily="34" charset="0"/>
                <a:ea typeface="Open Sans" panose="020B0606030504020204" pitchFamily="34" charset="0"/>
                <a:cs typeface="Open Sans" panose="020B0606030504020204" pitchFamily="34" charset="0"/>
              </a:rPr>
              <a:t> </a:t>
            </a:r>
            <a:r>
              <a:rPr lang="hi-IN" sz="5400" dirty="0">
                <a:solidFill>
                  <a:srgbClr val="FF0000"/>
                </a:solidFill>
                <a:latin typeface="Open Sans" panose="020B0606030504020204" pitchFamily="34" charset="0"/>
                <a:ea typeface="Open Sans" panose="020B0606030504020204" pitchFamily="34" charset="0"/>
                <a:cs typeface="Open Sans" panose="020B0606030504020204" pitchFamily="34" charset="0"/>
              </a:rPr>
              <a:t>र्पुनर्स्थापन</a:t>
            </a:r>
            <a:r>
              <a:rPr lang="hi-IN" sz="5400" dirty="0">
                <a:solidFill>
                  <a:schemeClr val="tx1"/>
                </a:solidFill>
                <a:latin typeface="Open Sans" panose="020B0606030504020204" pitchFamily="34" charset="0"/>
                <a:ea typeface="Open Sans" panose="020B0606030504020204" pitchFamily="34" charset="0"/>
                <a:cs typeface="Open Sans" panose="020B0606030504020204" pitchFamily="34" charset="0"/>
              </a:rPr>
              <a:t>, पुनर्वास और पुनर्निर्माण में "बिल्ड बैक बेटर" को बढ़ावा दें।</a:t>
            </a:r>
            <a:endParaRPr lang="en-US" sz="5400" dirty="0">
              <a:solidFill>
                <a:schemeClr val="tx1"/>
              </a:solidFill>
              <a:latin typeface="Open Sans" panose="020B0606030504020204" pitchFamily="34" charset="0"/>
              <a:ea typeface="Open Sans" panose="020B0606030504020204" pitchFamily="34" charset="0"/>
              <a:cs typeface="Open Sans" panose="020B0606030504020204" pitchFamily="34" charset="0"/>
            </a:endParaRPr>
          </a:p>
        </p:txBody>
      </p:sp>
      <p:sp>
        <p:nvSpPr>
          <p:cNvPr id="115" name="Rectangle">
            <a:extLst>
              <a:ext uri="{FF2B5EF4-FFF2-40B4-BE49-F238E27FC236}">
                <a16:creationId xmlns:a16="http://schemas.microsoft.com/office/drawing/2014/main" id="{4544DE56-F4D9-CF9C-0894-8E08556D2971}"/>
              </a:ext>
            </a:extLst>
          </p:cNvPr>
          <p:cNvSpPr/>
          <p:nvPr/>
        </p:nvSpPr>
        <p:spPr>
          <a:xfrm>
            <a:off x="21539200" y="13512800"/>
            <a:ext cx="1879600" cy="203200"/>
          </a:xfrm>
          <a:prstGeom prst="rect">
            <a:avLst/>
          </a:prstGeom>
          <a:solidFill>
            <a:srgbClr val="F7903B"/>
          </a:solidFill>
          <a:ln w="12700">
            <a:miter lim="400000"/>
          </a:ln>
        </p:spPr>
        <p:txBody>
          <a:bodyPr lIns="78283" tIns="78283" rIns="78283" bIns="78283"/>
          <a:lstStyle/>
          <a:p>
            <a:endParaRPr/>
          </a:p>
        </p:txBody>
      </p:sp>
      <p:sp>
        <p:nvSpPr>
          <p:cNvPr id="116" name="Slide Number">
            <a:extLst>
              <a:ext uri="{FF2B5EF4-FFF2-40B4-BE49-F238E27FC236}">
                <a16:creationId xmlns:a16="http://schemas.microsoft.com/office/drawing/2014/main" id="{BE4A22F9-CE6F-456F-7396-D777D2187EA6}"/>
              </a:ext>
            </a:extLst>
          </p:cNvPr>
          <p:cNvSpPr txBox="1">
            <a:spLocks noGrp="1"/>
          </p:cNvSpPr>
          <p:nvPr>
            <p:ph type="sldNum" sz="quarter" idx="2"/>
          </p:nvPr>
        </p:nvSpPr>
        <p:spPr>
          <a:xfrm>
            <a:off x="22920941" y="12813338"/>
            <a:ext cx="720196" cy="699462"/>
          </a:xfrm>
          <a:prstGeom prst="rect">
            <a:avLst/>
          </a:prstGeom>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a:lstStyle/>
          <a:p>
            <a:fld id="{86CB4B4D-7CA3-9044-876B-883B54F8677D}" type="slidenum">
              <a:rPr/>
              <a:pPr/>
              <a:t>23</a:t>
            </a:fld>
            <a:endParaRPr dirty="0"/>
          </a:p>
        </p:txBody>
      </p:sp>
      <p:pic>
        <p:nvPicPr>
          <p:cNvPr id="6" name="Picture 5" descr="A logo with text on it&#10;&#10;AI-generated content may be incorrect.">
            <a:extLst>
              <a:ext uri="{FF2B5EF4-FFF2-40B4-BE49-F238E27FC236}">
                <a16:creationId xmlns:a16="http://schemas.microsoft.com/office/drawing/2014/main" id="{D01E31C6-D1D4-6956-2927-25EA322FFCE5}"/>
              </a:ext>
            </a:extLst>
          </p:cNvPr>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200721" y="50560"/>
            <a:ext cx="3258094" cy="2137626"/>
          </a:xfrm>
          <a:prstGeom prst="rect">
            <a:avLst/>
          </a:prstGeom>
        </p:spPr>
      </p:pic>
      <p:sp>
        <p:nvSpPr>
          <p:cNvPr id="9" name="Course Purpose">
            <a:extLst>
              <a:ext uri="{FF2B5EF4-FFF2-40B4-BE49-F238E27FC236}">
                <a16:creationId xmlns:a16="http://schemas.microsoft.com/office/drawing/2014/main" id="{0AC1D2B7-8AF3-987D-E538-9350490BE2F4}"/>
              </a:ext>
            </a:extLst>
          </p:cNvPr>
          <p:cNvSpPr txBox="1"/>
          <p:nvPr/>
        </p:nvSpPr>
        <p:spPr>
          <a:xfrm>
            <a:off x="742862" y="2812493"/>
            <a:ext cx="7715337" cy="1266091"/>
          </a:xfrm>
          <a:prstGeom prst="rect">
            <a:avLst/>
          </a:prstGeom>
          <a:ln w="12700">
            <a:miter lim="400000"/>
          </a:ln>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wrap="square" lIns="78283" tIns="78283" rIns="78283" bIns="78283">
            <a:spAutoFit/>
          </a:bodyPr>
          <a:lstStyle>
            <a:lvl1pPr defTabSz="1896340">
              <a:lnSpc>
                <a:spcPct val="80000"/>
              </a:lnSpc>
              <a:defRPr sz="7200" b="1" cap="all">
                <a:solidFill>
                  <a:srgbClr val="C00000"/>
                </a:solidFill>
                <a:latin typeface="Open Sans"/>
                <a:ea typeface="Open Sans"/>
                <a:cs typeface="Open Sans"/>
                <a:sym typeface="Open Sans"/>
              </a:defRPr>
            </a:lvl1pPr>
          </a:lstStyle>
          <a:p>
            <a:pPr>
              <a:lnSpc>
                <a:spcPct val="100000"/>
              </a:lnSpc>
            </a:pPr>
            <a:r>
              <a:rPr lang="hi-IN" dirty="0"/>
              <a:t>उद्देश्य: एनडीएमपी</a:t>
            </a:r>
            <a:endParaRPr lang="en-US" dirty="0"/>
          </a:p>
        </p:txBody>
      </p:sp>
      <p:cxnSp>
        <p:nvCxnSpPr>
          <p:cNvPr id="3" name="Straight Connector 2">
            <a:extLst>
              <a:ext uri="{FF2B5EF4-FFF2-40B4-BE49-F238E27FC236}">
                <a16:creationId xmlns:a16="http://schemas.microsoft.com/office/drawing/2014/main" id="{F1B5A9B3-32D9-E830-13B5-F87F9AFF7E6D}"/>
              </a:ext>
            </a:extLst>
          </p:cNvPr>
          <p:cNvCxnSpPr/>
          <p:nvPr/>
        </p:nvCxnSpPr>
        <p:spPr>
          <a:xfrm>
            <a:off x="8118123" y="5125619"/>
            <a:ext cx="15162916" cy="0"/>
          </a:xfrm>
          <a:prstGeom prst="line">
            <a:avLst/>
          </a:prstGeom>
          <a:ln w="57150"/>
        </p:spPr>
        <p:style>
          <a:lnRef idx="1">
            <a:schemeClr val="accent6"/>
          </a:lnRef>
          <a:fillRef idx="0">
            <a:schemeClr val="accent6"/>
          </a:fillRef>
          <a:effectRef idx="0">
            <a:schemeClr val="accent6"/>
          </a:effectRef>
          <a:fontRef idx="minor">
            <a:schemeClr val="tx1"/>
          </a:fontRef>
        </p:style>
      </p:cxnSp>
      <p:pic>
        <p:nvPicPr>
          <p:cNvPr id="2" name="Picture 1">
            <a:extLst>
              <a:ext uri="{FF2B5EF4-FFF2-40B4-BE49-F238E27FC236}">
                <a16:creationId xmlns:a16="http://schemas.microsoft.com/office/drawing/2014/main" id="{258DD083-7BBE-B5A4-2F20-66B1E842A3B4}"/>
              </a:ext>
            </a:extLst>
          </p:cNvPr>
          <p:cNvPicPr>
            <a:picLocks noChangeAspect="1"/>
          </p:cNvPicPr>
          <p:nvPr/>
        </p:nvPicPr>
        <p:blipFill>
          <a:blip r:embed="rId4"/>
          <a:stretch>
            <a:fillRect/>
          </a:stretch>
        </p:blipFill>
        <p:spPr>
          <a:xfrm>
            <a:off x="22116065" y="97841"/>
            <a:ext cx="1996496" cy="2280425"/>
          </a:xfrm>
          <a:prstGeom prst="rect">
            <a:avLst/>
          </a:prstGeom>
        </p:spPr>
      </p:pic>
    </p:spTree>
    <p:extLst>
      <p:ext uri="{BB962C8B-B14F-4D97-AF65-F5344CB8AC3E}">
        <p14:creationId xmlns:p14="http://schemas.microsoft.com/office/powerpoint/2010/main" val="4124706112"/>
      </p:ext>
    </p:extLst>
  </p:cSld>
  <p:clrMapOvr>
    <a:masterClrMapping/>
  </p:clrMapOvr>
  <p:transition spd="med"/>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82BFBAD1-9824-DC29-8D4E-DD8B8320235F}"/>
            </a:ext>
          </a:extLst>
        </p:cNvPr>
        <p:cNvGrpSpPr/>
        <p:nvPr/>
      </p:nvGrpSpPr>
      <p:grpSpPr>
        <a:xfrm>
          <a:off x="0" y="0"/>
          <a:ext cx="0" cy="0"/>
          <a:chOff x="0" y="0"/>
          <a:chExt cx="0" cy="0"/>
        </a:xfrm>
      </p:grpSpPr>
      <p:sp>
        <p:nvSpPr>
          <p:cNvPr id="10" name="To provide the participant the knowledge and skills needed to render aid on-site to sick or injured persons, stabilize their condition and prepare them for transport to a medical facility.">
            <a:extLst>
              <a:ext uri="{FF2B5EF4-FFF2-40B4-BE49-F238E27FC236}">
                <a16:creationId xmlns:a16="http://schemas.microsoft.com/office/drawing/2014/main" id="{C221050D-5464-99EF-5FDD-F5264F92F6D0}"/>
              </a:ext>
            </a:extLst>
          </p:cNvPr>
          <p:cNvSpPr txBox="1"/>
          <p:nvPr/>
        </p:nvSpPr>
        <p:spPr>
          <a:xfrm>
            <a:off x="8784771" y="5351787"/>
            <a:ext cx="15382807" cy="7873950"/>
          </a:xfrm>
          <a:prstGeom prst="rect">
            <a:avLst/>
          </a:prstGeom>
          <a:ln w="12700">
            <a:miter lim="400000"/>
          </a:ln>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wrap="square" lIns="50800" tIns="50800" rIns="50800" bIns="50800">
            <a:spAutoFit/>
          </a:bodyPr>
          <a:lstStyle>
            <a:lvl1pPr defTabSz="1896340">
              <a:lnSpc>
                <a:spcPct val="110000"/>
              </a:lnSpc>
              <a:spcBef>
                <a:spcPts val="1000"/>
              </a:spcBef>
              <a:tabLst>
                <a:tab pos="2286000" algn="l"/>
                <a:tab pos="3644900" algn="l"/>
                <a:tab pos="5029200" algn="l"/>
                <a:tab pos="6388100" algn="l"/>
              </a:tabLst>
              <a:defRPr sz="4800">
                <a:solidFill>
                  <a:srgbClr val="FFFFFF"/>
                </a:solidFill>
                <a:latin typeface="Open Sans Semibold"/>
                <a:ea typeface="Open Sans Semibold"/>
                <a:cs typeface="Open Sans Semibold"/>
                <a:sym typeface="Open Sans Semibold"/>
              </a:defRPr>
            </a:lvl1pPr>
          </a:lstStyle>
          <a:p>
            <a:pPr marL="1143000" indent="-1143000" algn="just">
              <a:lnSpc>
                <a:spcPct val="100000"/>
              </a:lnSpc>
              <a:buFont typeface="+mj-lt"/>
              <a:buAutoNum type="arabicParenR" startAt="6"/>
              <a:defRPr sz="6400">
                <a:solidFill>
                  <a:srgbClr val="FFFFFF"/>
                </a:solidFill>
                <a:latin typeface="Open Sans Semibold"/>
                <a:ea typeface="Open Sans Semibold"/>
                <a:cs typeface="Open Sans Semibold"/>
                <a:sym typeface="Open Sans Semibold"/>
              </a:defRPr>
            </a:pPr>
            <a:r>
              <a:rPr lang="hi-IN" sz="6000" dirty="0">
                <a:solidFill>
                  <a:schemeClr val="tx1"/>
                </a:solidFill>
                <a:latin typeface="Open Sans" panose="020B0606030504020204" pitchFamily="34" charset="0"/>
                <a:ea typeface="Open Sans" panose="020B0606030504020204" pitchFamily="34" charset="0"/>
                <a:cs typeface="Open Sans" panose="020B0606030504020204" pitchFamily="34" charset="0"/>
              </a:rPr>
              <a:t>आपदाओं </a:t>
            </a:r>
            <a:r>
              <a:rPr lang="hi-IN" sz="6000" dirty="0">
                <a:solidFill>
                  <a:srgbClr val="FF0000"/>
                </a:solidFill>
                <a:latin typeface="Open Sans" panose="020B0606030504020204" pitchFamily="34" charset="0"/>
                <a:ea typeface="Open Sans" panose="020B0606030504020204" pitchFamily="34" charset="0"/>
                <a:cs typeface="Open Sans" panose="020B0606030504020204" pitchFamily="34" charset="0"/>
              </a:rPr>
              <a:t>से</a:t>
            </a:r>
            <a:r>
              <a:rPr lang="en-US" sz="6000" dirty="0">
                <a:solidFill>
                  <a:srgbClr val="FF0000"/>
                </a:solidFill>
                <a:latin typeface="Open Sans" panose="020B0606030504020204" pitchFamily="34" charset="0"/>
                <a:ea typeface="Open Sans" panose="020B0606030504020204" pitchFamily="34" charset="0"/>
                <a:cs typeface="Open Sans" panose="020B0606030504020204" pitchFamily="34" charset="0"/>
              </a:rPr>
              <a:t> </a:t>
            </a:r>
            <a:r>
              <a:rPr lang="hi-IN" sz="6000" dirty="0">
                <a:solidFill>
                  <a:srgbClr val="FF0000"/>
                </a:solidFill>
                <a:latin typeface="Open Sans" panose="020B0606030504020204" pitchFamily="34" charset="0"/>
                <a:ea typeface="Open Sans" panose="020B0606030504020204" pitchFamily="34" charset="0"/>
                <a:cs typeface="Open Sans" panose="020B0606030504020204" pitchFamily="34" charset="0"/>
              </a:rPr>
              <a:t>बचे </a:t>
            </a:r>
            <a:r>
              <a:rPr lang="hi-IN" sz="6000" dirty="0">
                <a:solidFill>
                  <a:schemeClr val="tx1"/>
                </a:solidFill>
                <a:latin typeface="Open Sans" panose="020B0606030504020204" pitchFamily="34" charset="0"/>
                <a:ea typeface="Open Sans" panose="020B0606030504020204" pitchFamily="34" charset="0"/>
                <a:cs typeface="Open Sans" panose="020B0606030504020204" pitchFamily="34" charset="0"/>
              </a:rPr>
              <a:t>और आपदा जोखिम में महत्वपूर्ण कमी लाएं।</a:t>
            </a:r>
          </a:p>
          <a:p>
            <a:pPr marL="1143000" indent="-1143000" algn="just">
              <a:lnSpc>
                <a:spcPct val="100000"/>
              </a:lnSpc>
              <a:buFont typeface="+mj-lt"/>
              <a:buAutoNum type="arabicParenR" startAt="6"/>
              <a:defRPr sz="6400">
                <a:solidFill>
                  <a:srgbClr val="FFFFFF"/>
                </a:solidFill>
                <a:latin typeface="Open Sans Semibold"/>
                <a:ea typeface="Open Sans Semibold"/>
                <a:cs typeface="Open Sans Semibold"/>
                <a:sym typeface="Open Sans Semibold"/>
              </a:defRPr>
            </a:pPr>
            <a:r>
              <a:rPr lang="hi-IN" sz="6000" dirty="0">
                <a:solidFill>
                  <a:schemeClr val="tx1"/>
                </a:solidFill>
                <a:latin typeface="Open Sans" panose="020B0606030504020204" pitchFamily="34" charset="0"/>
                <a:ea typeface="Open Sans" panose="020B0606030504020204" pitchFamily="34" charset="0"/>
                <a:cs typeface="Open Sans" panose="020B0606030504020204" pitchFamily="34" charset="0"/>
              </a:rPr>
              <a:t> स्थिरता बढ़ाएं और नए आपदा जोखिम के उद्भव को रोकें। </a:t>
            </a:r>
          </a:p>
          <a:p>
            <a:pPr marL="1143000" indent="-1143000" algn="just">
              <a:lnSpc>
                <a:spcPct val="100000"/>
              </a:lnSpc>
              <a:buFont typeface="+mj-lt"/>
              <a:buAutoNum type="arabicParenR" startAt="6"/>
              <a:defRPr sz="6400">
                <a:solidFill>
                  <a:srgbClr val="FFFFFF"/>
                </a:solidFill>
                <a:latin typeface="Open Sans Semibold"/>
                <a:ea typeface="Open Sans Semibold"/>
                <a:cs typeface="Open Sans Semibold"/>
                <a:sym typeface="Open Sans Semibold"/>
              </a:defRPr>
            </a:pPr>
            <a:r>
              <a:rPr lang="hi-IN" sz="6000" dirty="0">
                <a:solidFill>
                  <a:schemeClr val="tx1"/>
                </a:solidFill>
                <a:latin typeface="Open Sans" panose="020B0606030504020204" pitchFamily="34" charset="0"/>
                <a:ea typeface="Open Sans" panose="020B0606030504020204" pitchFamily="34" charset="0"/>
                <a:cs typeface="Open Sans" panose="020B0606030504020204" pitchFamily="34" charset="0"/>
              </a:rPr>
              <a:t>आपदा के प्रति खतरे के संपर्क और कमजोरियों को रोकें और कम करें। </a:t>
            </a:r>
          </a:p>
          <a:p>
            <a:pPr marL="1143000" indent="-1143000" algn="just">
              <a:lnSpc>
                <a:spcPct val="100000"/>
              </a:lnSpc>
              <a:buFont typeface="+mj-lt"/>
              <a:buAutoNum type="arabicParenR" startAt="6"/>
              <a:defRPr sz="6400">
                <a:solidFill>
                  <a:srgbClr val="FFFFFF"/>
                </a:solidFill>
                <a:latin typeface="Open Sans Semibold"/>
                <a:ea typeface="Open Sans Semibold"/>
                <a:cs typeface="Open Sans Semibold"/>
                <a:sym typeface="Open Sans Semibold"/>
              </a:defRPr>
            </a:pPr>
            <a:r>
              <a:rPr lang="hi-IN" sz="6000" dirty="0">
                <a:solidFill>
                  <a:schemeClr val="tx1"/>
                </a:solidFill>
                <a:latin typeface="Open Sans" panose="020B0606030504020204" pitchFamily="34" charset="0"/>
                <a:ea typeface="Open Sans" panose="020B0606030504020204" pitchFamily="34" charset="0"/>
                <a:cs typeface="Open Sans" panose="020B0606030504020204" pitchFamily="34" charset="0"/>
              </a:rPr>
              <a:t>स्थानीय अधिकारियों और समुदायों को साझेदार के रूप में सशक्त बनाएं।</a:t>
            </a:r>
            <a:endParaRPr lang="en-US" sz="6000" dirty="0">
              <a:solidFill>
                <a:schemeClr val="tx1"/>
              </a:solidFill>
              <a:latin typeface="Open Sans" panose="020B0606030504020204" pitchFamily="34" charset="0"/>
              <a:ea typeface="Open Sans" panose="020B0606030504020204" pitchFamily="34" charset="0"/>
              <a:cs typeface="Open Sans" panose="020B0606030504020204" pitchFamily="34" charset="0"/>
            </a:endParaRPr>
          </a:p>
        </p:txBody>
      </p:sp>
      <p:sp>
        <p:nvSpPr>
          <p:cNvPr id="115" name="Rectangle">
            <a:extLst>
              <a:ext uri="{FF2B5EF4-FFF2-40B4-BE49-F238E27FC236}">
                <a16:creationId xmlns:a16="http://schemas.microsoft.com/office/drawing/2014/main" id="{F5B3E854-DF9F-FA87-45D1-EC36F8C63AC5}"/>
              </a:ext>
            </a:extLst>
          </p:cNvPr>
          <p:cNvSpPr/>
          <p:nvPr/>
        </p:nvSpPr>
        <p:spPr>
          <a:xfrm>
            <a:off x="21539200" y="13512800"/>
            <a:ext cx="1879600" cy="203200"/>
          </a:xfrm>
          <a:prstGeom prst="rect">
            <a:avLst/>
          </a:prstGeom>
          <a:solidFill>
            <a:srgbClr val="F7903B"/>
          </a:solidFill>
          <a:ln w="12700">
            <a:miter lim="400000"/>
          </a:ln>
        </p:spPr>
        <p:txBody>
          <a:bodyPr lIns="78283" tIns="78283" rIns="78283" bIns="78283"/>
          <a:lstStyle/>
          <a:p>
            <a:endParaRPr/>
          </a:p>
        </p:txBody>
      </p:sp>
      <p:sp>
        <p:nvSpPr>
          <p:cNvPr id="116" name="Slide Number">
            <a:extLst>
              <a:ext uri="{FF2B5EF4-FFF2-40B4-BE49-F238E27FC236}">
                <a16:creationId xmlns:a16="http://schemas.microsoft.com/office/drawing/2014/main" id="{E69C6CD0-07AE-4BBF-0489-0FC9C357FC2D}"/>
              </a:ext>
            </a:extLst>
          </p:cNvPr>
          <p:cNvSpPr txBox="1">
            <a:spLocks noGrp="1"/>
          </p:cNvSpPr>
          <p:nvPr>
            <p:ph type="sldNum" sz="quarter" idx="2"/>
          </p:nvPr>
        </p:nvSpPr>
        <p:spPr>
          <a:xfrm>
            <a:off x="22920941" y="12813338"/>
            <a:ext cx="720196" cy="699462"/>
          </a:xfrm>
          <a:prstGeom prst="rect">
            <a:avLst/>
          </a:prstGeom>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a:lstStyle/>
          <a:p>
            <a:fld id="{86CB4B4D-7CA3-9044-876B-883B54F8677D}" type="slidenum">
              <a:rPr/>
              <a:pPr/>
              <a:t>24</a:t>
            </a:fld>
            <a:endParaRPr dirty="0"/>
          </a:p>
        </p:txBody>
      </p:sp>
      <p:pic>
        <p:nvPicPr>
          <p:cNvPr id="6" name="Picture 5" descr="A logo with text on it&#10;&#10;AI-generated content may be incorrect.">
            <a:extLst>
              <a:ext uri="{FF2B5EF4-FFF2-40B4-BE49-F238E27FC236}">
                <a16:creationId xmlns:a16="http://schemas.microsoft.com/office/drawing/2014/main" id="{9B5C7906-AD86-EF38-EB84-6818F2DFAF82}"/>
              </a:ext>
            </a:extLst>
          </p:cNvPr>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200721" y="50560"/>
            <a:ext cx="3258094" cy="2137626"/>
          </a:xfrm>
          <a:prstGeom prst="rect">
            <a:avLst/>
          </a:prstGeom>
        </p:spPr>
      </p:pic>
      <p:sp>
        <p:nvSpPr>
          <p:cNvPr id="9" name="Course Purpose">
            <a:extLst>
              <a:ext uri="{FF2B5EF4-FFF2-40B4-BE49-F238E27FC236}">
                <a16:creationId xmlns:a16="http://schemas.microsoft.com/office/drawing/2014/main" id="{55695B3E-1240-EFF4-A809-2FCCBF5FBF82}"/>
              </a:ext>
            </a:extLst>
          </p:cNvPr>
          <p:cNvSpPr txBox="1"/>
          <p:nvPr/>
        </p:nvSpPr>
        <p:spPr>
          <a:xfrm>
            <a:off x="742862" y="2812493"/>
            <a:ext cx="7715337" cy="1266091"/>
          </a:xfrm>
          <a:prstGeom prst="rect">
            <a:avLst/>
          </a:prstGeom>
          <a:ln w="12700">
            <a:miter lim="400000"/>
          </a:ln>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wrap="square" lIns="78283" tIns="78283" rIns="78283" bIns="78283">
            <a:spAutoFit/>
          </a:bodyPr>
          <a:lstStyle>
            <a:lvl1pPr defTabSz="1896340">
              <a:lnSpc>
                <a:spcPct val="80000"/>
              </a:lnSpc>
              <a:defRPr sz="7200" b="1" cap="all">
                <a:solidFill>
                  <a:srgbClr val="C00000"/>
                </a:solidFill>
                <a:latin typeface="Open Sans"/>
                <a:ea typeface="Open Sans"/>
                <a:cs typeface="Open Sans"/>
                <a:sym typeface="Open Sans"/>
              </a:defRPr>
            </a:lvl1pPr>
          </a:lstStyle>
          <a:p>
            <a:pPr>
              <a:lnSpc>
                <a:spcPct val="100000"/>
              </a:lnSpc>
            </a:pPr>
            <a:r>
              <a:rPr lang="hi-IN" dirty="0"/>
              <a:t>उद्देश्य: एनडीएमपी</a:t>
            </a:r>
            <a:endParaRPr lang="en-US" dirty="0"/>
          </a:p>
        </p:txBody>
      </p:sp>
      <p:cxnSp>
        <p:nvCxnSpPr>
          <p:cNvPr id="3" name="Straight Connector 2">
            <a:extLst>
              <a:ext uri="{FF2B5EF4-FFF2-40B4-BE49-F238E27FC236}">
                <a16:creationId xmlns:a16="http://schemas.microsoft.com/office/drawing/2014/main" id="{528B1FD9-2D32-D49E-5917-A01A103B31BB}"/>
              </a:ext>
            </a:extLst>
          </p:cNvPr>
          <p:cNvCxnSpPr/>
          <p:nvPr/>
        </p:nvCxnSpPr>
        <p:spPr>
          <a:xfrm>
            <a:off x="8784771" y="5186579"/>
            <a:ext cx="15162916" cy="0"/>
          </a:xfrm>
          <a:prstGeom prst="line">
            <a:avLst/>
          </a:prstGeom>
          <a:ln w="57150"/>
        </p:spPr>
        <p:style>
          <a:lnRef idx="1">
            <a:schemeClr val="accent6"/>
          </a:lnRef>
          <a:fillRef idx="0">
            <a:schemeClr val="accent6"/>
          </a:fillRef>
          <a:effectRef idx="0">
            <a:schemeClr val="accent6"/>
          </a:effectRef>
          <a:fontRef idx="minor">
            <a:schemeClr val="tx1"/>
          </a:fontRef>
        </p:style>
      </p:cxnSp>
      <p:sp>
        <p:nvSpPr>
          <p:cNvPr id="2" name="Gunshot wounds">
            <a:extLst>
              <a:ext uri="{FF2B5EF4-FFF2-40B4-BE49-F238E27FC236}">
                <a16:creationId xmlns:a16="http://schemas.microsoft.com/office/drawing/2014/main" id="{17855AC7-6113-3C0B-EB44-155E3F556920}"/>
              </a:ext>
            </a:extLst>
          </p:cNvPr>
          <p:cNvSpPr txBox="1"/>
          <p:nvPr/>
        </p:nvSpPr>
        <p:spPr>
          <a:xfrm>
            <a:off x="742862" y="5186579"/>
            <a:ext cx="3189777" cy="553998"/>
          </a:xfrm>
          <a:prstGeom prst="rect">
            <a:avLst/>
          </a:prstGeom>
          <a:ln w="12700">
            <a:miter lim="400000"/>
          </a:ln>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wrap="square" lIns="0" tIns="0" rIns="0" bIns="0">
            <a:spAutoFit/>
          </a:bodyPr>
          <a:lstStyle>
            <a:lvl1pPr algn="ctr" defTabSz="1896340">
              <a:tabLst>
                <a:tab pos="2286000" algn="l"/>
                <a:tab pos="3644900" algn="l"/>
                <a:tab pos="5029200" algn="l"/>
                <a:tab pos="6388100" algn="l"/>
              </a:tabLst>
              <a:defRPr sz="5400">
                <a:solidFill>
                  <a:srgbClr val="333840"/>
                </a:solidFill>
                <a:latin typeface="Open Sans Semibold"/>
                <a:ea typeface="Open Sans Semibold"/>
                <a:cs typeface="Open Sans Semibold"/>
                <a:sym typeface="Open Sans Semibold"/>
              </a:defRPr>
            </a:lvl1pPr>
          </a:lstStyle>
          <a:p>
            <a:pPr algn="l"/>
            <a:r>
              <a:rPr lang="hi-IN" sz="3600" dirty="0">
                <a:solidFill>
                  <a:srgbClr val="FF0000"/>
                </a:solidFill>
                <a:latin typeface="Open Sans" panose="020B0606030504020204" pitchFamily="34" charset="0"/>
                <a:ea typeface="Open Sans" panose="020B0606030504020204" pitchFamily="34" charset="0"/>
                <a:cs typeface="Open Sans" panose="020B0606030504020204" pitchFamily="34" charset="0"/>
              </a:rPr>
              <a:t>जारी रखें......</a:t>
            </a:r>
            <a:r>
              <a:rPr lang="en-US" sz="3600" dirty="0">
                <a:solidFill>
                  <a:srgbClr val="FF0000"/>
                </a:solidFill>
                <a:latin typeface="Open Sans" panose="020B0606030504020204" pitchFamily="34" charset="0"/>
                <a:ea typeface="Open Sans" panose="020B0606030504020204" pitchFamily="34" charset="0"/>
                <a:cs typeface="Open Sans" panose="020B0606030504020204" pitchFamily="34" charset="0"/>
              </a:rPr>
              <a:t>.</a:t>
            </a:r>
            <a:endParaRPr sz="3600" dirty="0">
              <a:solidFill>
                <a:srgbClr val="FF0000"/>
              </a:solidFill>
              <a:latin typeface="Open Sans" panose="020B0606030504020204" pitchFamily="34" charset="0"/>
              <a:ea typeface="Open Sans" panose="020B0606030504020204" pitchFamily="34" charset="0"/>
              <a:cs typeface="Open Sans" panose="020B0606030504020204" pitchFamily="34" charset="0"/>
            </a:endParaRPr>
          </a:p>
        </p:txBody>
      </p:sp>
      <p:sp>
        <p:nvSpPr>
          <p:cNvPr id="4" name="Rectangle 1">
            <a:extLst>
              <a:ext uri="{FF2B5EF4-FFF2-40B4-BE49-F238E27FC236}">
                <a16:creationId xmlns:a16="http://schemas.microsoft.com/office/drawing/2014/main" id="{4B212DBC-0FA3-04BC-FA18-CB688EE89D43}"/>
              </a:ext>
            </a:extLst>
          </p:cNvPr>
          <p:cNvSpPr>
            <a:spLocks noChangeArrowheads="1"/>
          </p:cNvSpPr>
          <p:nvPr/>
        </p:nvSpPr>
        <p:spPr bwMode="auto">
          <a:xfrm>
            <a:off x="0" y="0"/>
            <a:ext cx="24384000" cy="457200"/>
          </a:xfrm>
          <a:prstGeom prst="rect">
            <a:avLst/>
          </a:prstGeom>
          <a:solidFill>
            <a:srgbClr val="F8F9FA"/>
          </a:soli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0" tIns="-25392" rIns="0" bIns="-25392" numCol="1" anchor="ctr" anchorCtr="0" compatLnSpc="1">
            <a:prstTxWarp prst="textNoShape">
              <a:avLst/>
            </a:prstTxWarp>
            <a:spAutoFit/>
          </a:bodyPr>
          <a:lstStyle/>
          <a:p>
            <a:pPr marL="0" marR="0" lvl="0" indent="0" algn="l" defTabSz="914400" rtl="0" eaLnBrk="0" fontAlgn="base" latinLnBrk="0" hangingPunct="0">
              <a:lnSpc>
                <a:spcPct val="100000"/>
              </a:lnSpc>
              <a:spcBef>
                <a:spcPct val="0"/>
              </a:spcBef>
              <a:spcAft>
                <a:spcPct val="0"/>
              </a:spcAft>
              <a:buClrTx/>
              <a:buSzTx/>
              <a:buFontTx/>
              <a:buNone/>
              <a:tabLst/>
            </a:pPr>
            <a:r>
              <a:rPr kumimoji="0" lang="hi-IN" altLang="en-US" sz="2100" b="0" i="0" u="none" strike="noStrike" cap="none" normalizeH="0" baseline="0">
                <a:ln>
                  <a:noFill/>
                </a:ln>
                <a:solidFill>
                  <a:srgbClr val="1F1F1F"/>
                </a:solidFill>
                <a:effectLst/>
                <a:latin typeface="inherit"/>
                <a:cs typeface="Mangal" panose="02040503050203030202" pitchFamily="18" charset="0"/>
              </a:rPr>
              <a:t>चे</a:t>
            </a:r>
            <a:r>
              <a:rPr kumimoji="0" lang="hi-IN" altLang="en-US" sz="1600" b="0" i="0" u="none" strike="noStrike" cap="none" normalizeH="0" baseline="0">
                <a:ln>
                  <a:noFill/>
                </a:ln>
                <a:solidFill>
                  <a:schemeClr val="tx1"/>
                </a:solidFill>
                <a:effectLst/>
                <a:cs typeface="Mangal" panose="02040503050203030202" pitchFamily="18" charset="0"/>
              </a:rPr>
              <a:t> </a:t>
            </a:r>
            <a:endParaRPr kumimoji="0" lang="en-US" altLang="en-US" sz="1800" b="0" i="0" u="none" strike="noStrike" cap="none" normalizeH="0" baseline="0">
              <a:ln>
                <a:noFill/>
              </a:ln>
              <a:solidFill>
                <a:schemeClr val="tx1"/>
              </a:solidFill>
              <a:effectLst/>
              <a:latin typeface="Arial" panose="020B0604020202020204" pitchFamily="34" charset="0"/>
            </a:endParaRPr>
          </a:p>
        </p:txBody>
      </p:sp>
      <p:pic>
        <p:nvPicPr>
          <p:cNvPr id="5" name="Picture 4">
            <a:extLst>
              <a:ext uri="{FF2B5EF4-FFF2-40B4-BE49-F238E27FC236}">
                <a16:creationId xmlns:a16="http://schemas.microsoft.com/office/drawing/2014/main" id="{633342F4-0D5C-7F67-0B59-65AAF866376F}"/>
              </a:ext>
            </a:extLst>
          </p:cNvPr>
          <p:cNvPicPr>
            <a:picLocks noChangeAspect="1"/>
          </p:cNvPicPr>
          <p:nvPr/>
        </p:nvPicPr>
        <p:blipFill>
          <a:blip r:embed="rId4"/>
          <a:stretch>
            <a:fillRect/>
          </a:stretch>
        </p:blipFill>
        <p:spPr>
          <a:xfrm>
            <a:off x="22116065" y="97841"/>
            <a:ext cx="1996496" cy="2280425"/>
          </a:xfrm>
          <a:prstGeom prst="rect">
            <a:avLst/>
          </a:prstGeom>
        </p:spPr>
      </p:pic>
    </p:spTree>
    <p:extLst>
      <p:ext uri="{BB962C8B-B14F-4D97-AF65-F5344CB8AC3E}">
        <p14:creationId xmlns:p14="http://schemas.microsoft.com/office/powerpoint/2010/main" val="1855751867"/>
      </p:ext>
    </p:extLst>
  </p:cSld>
  <p:clrMapOvr>
    <a:masterClrMapping/>
  </p:clrMapOvr>
  <p:transition spd="med"/>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EBCE6DB6-C799-2373-3FC0-D358966FC40F}"/>
            </a:ext>
          </a:extLst>
        </p:cNvPr>
        <p:cNvGrpSpPr/>
        <p:nvPr/>
      </p:nvGrpSpPr>
      <p:grpSpPr>
        <a:xfrm>
          <a:off x="0" y="0"/>
          <a:ext cx="0" cy="0"/>
          <a:chOff x="0" y="0"/>
          <a:chExt cx="0" cy="0"/>
        </a:xfrm>
      </p:grpSpPr>
      <p:sp>
        <p:nvSpPr>
          <p:cNvPr id="10" name="To provide the participant the knowledge and skills needed to render aid on-site to sick or injured persons, stabilize their condition and prepare them for transport to a medical facility.">
            <a:extLst>
              <a:ext uri="{FF2B5EF4-FFF2-40B4-BE49-F238E27FC236}">
                <a16:creationId xmlns:a16="http://schemas.microsoft.com/office/drawing/2014/main" id="{40CE9FB0-14CD-4622-A0D0-6A05C1BEBB12}"/>
              </a:ext>
            </a:extLst>
          </p:cNvPr>
          <p:cNvSpPr txBox="1"/>
          <p:nvPr/>
        </p:nvSpPr>
        <p:spPr>
          <a:xfrm>
            <a:off x="8458199" y="5296838"/>
            <a:ext cx="15382807" cy="6950621"/>
          </a:xfrm>
          <a:prstGeom prst="rect">
            <a:avLst/>
          </a:prstGeom>
          <a:ln w="12700">
            <a:miter lim="400000"/>
          </a:ln>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wrap="square" lIns="50800" tIns="50800" rIns="50800" bIns="50800">
            <a:spAutoFit/>
          </a:bodyPr>
          <a:lstStyle>
            <a:lvl1pPr defTabSz="1896340">
              <a:lnSpc>
                <a:spcPct val="110000"/>
              </a:lnSpc>
              <a:spcBef>
                <a:spcPts val="1000"/>
              </a:spcBef>
              <a:tabLst>
                <a:tab pos="2286000" algn="l"/>
                <a:tab pos="3644900" algn="l"/>
                <a:tab pos="5029200" algn="l"/>
                <a:tab pos="6388100" algn="l"/>
              </a:tabLst>
              <a:defRPr sz="4800">
                <a:solidFill>
                  <a:srgbClr val="FFFFFF"/>
                </a:solidFill>
                <a:latin typeface="Open Sans Semibold"/>
                <a:ea typeface="Open Sans Semibold"/>
                <a:cs typeface="Open Sans Semibold"/>
                <a:sym typeface="Open Sans Semibold"/>
              </a:defRPr>
            </a:lvl1pPr>
          </a:lstStyle>
          <a:p>
            <a:pPr marL="1143000" indent="-1143000" algn="just">
              <a:lnSpc>
                <a:spcPct val="100000"/>
              </a:lnSpc>
              <a:buFont typeface="+mj-lt"/>
              <a:buAutoNum type="arabicParenR" startAt="10"/>
              <a:defRPr sz="6400">
                <a:solidFill>
                  <a:srgbClr val="FFFFFF"/>
                </a:solidFill>
                <a:latin typeface="Open Sans Semibold"/>
                <a:ea typeface="Open Sans Semibold"/>
                <a:cs typeface="Open Sans Semibold"/>
                <a:sym typeface="Open Sans Semibold"/>
              </a:defRPr>
            </a:pPr>
            <a:r>
              <a:rPr lang="en-US" sz="6000" dirty="0">
                <a:solidFill>
                  <a:schemeClr val="tx1"/>
                </a:solidFill>
                <a:latin typeface="Open Sans" panose="020B0606030504020204" pitchFamily="34" charset="0"/>
                <a:ea typeface="Open Sans" panose="020B0606030504020204" pitchFamily="34" charset="0"/>
                <a:cs typeface="Open Sans" panose="020B0606030504020204" pitchFamily="34" charset="0"/>
              </a:rPr>
              <a:t> </a:t>
            </a:r>
            <a:r>
              <a:rPr lang="hi-IN" sz="6000" dirty="0">
                <a:solidFill>
                  <a:schemeClr val="tx1"/>
                </a:solidFill>
                <a:latin typeface="Open Sans" panose="020B0606030504020204" pitchFamily="34" charset="0"/>
                <a:ea typeface="Open Sans" panose="020B0606030504020204" pitchFamily="34" charset="0"/>
                <a:cs typeface="Open Sans" panose="020B0606030504020204" pitchFamily="34" charset="0"/>
              </a:rPr>
              <a:t>आपदा प्रबंधन के सभी पहलुओं में वैज्ञानिक और तकनीकी क्षमताओं को मजबूत करें।</a:t>
            </a:r>
          </a:p>
          <a:p>
            <a:pPr marL="1143000" indent="-1143000" algn="just">
              <a:lnSpc>
                <a:spcPct val="100000"/>
              </a:lnSpc>
              <a:buFont typeface="+mj-lt"/>
              <a:buAutoNum type="arabicParenR" startAt="10"/>
              <a:defRPr sz="6400">
                <a:solidFill>
                  <a:srgbClr val="FFFFFF"/>
                </a:solidFill>
                <a:latin typeface="Open Sans Semibold"/>
                <a:ea typeface="Open Sans Semibold"/>
                <a:cs typeface="Open Sans Semibold"/>
                <a:sym typeface="Open Sans Semibold"/>
              </a:defRPr>
            </a:pPr>
            <a:r>
              <a:rPr lang="hi-IN" sz="6000" dirty="0">
                <a:solidFill>
                  <a:schemeClr val="tx1"/>
                </a:solidFill>
                <a:latin typeface="Open Sans" panose="020B0606030504020204" pitchFamily="34" charset="0"/>
                <a:ea typeface="Open Sans" panose="020B0606030504020204" pitchFamily="34" charset="0"/>
                <a:cs typeface="Open Sans" panose="020B0606030504020204" pitchFamily="34" charset="0"/>
              </a:rPr>
              <a:t> सभी स्तरों पर क्षमता विकास।</a:t>
            </a:r>
          </a:p>
          <a:p>
            <a:pPr marL="1143000" indent="-1143000" algn="just">
              <a:lnSpc>
                <a:spcPct val="100000"/>
              </a:lnSpc>
              <a:buFont typeface="+mj-lt"/>
              <a:buAutoNum type="arabicParenR" startAt="10"/>
              <a:defRPr sz="6400">
                <a:solidFill>
                  <a:srgbClr val="FFFFFF"/>
                </a:solidFill>
                <a:latin typeface="Open Sans Semibold"/>
                <a:ea typeface="Open Sans Semibold"/>
                <a:cs typeface="Open Sans Semibold"/>
                <a:sym typeface="Open Sans Semibold"/>
              </a:defRPr>
            </a:pPr>
            <a:r>
              <a:rPr lang="hi-IN" sz="6000" dirty="0">
                <a:solidFill>
                  <a:schemeClr val="tx1"/>
                </a:solidFill>
                <a:latin typeface="Open Sans" panose="020B0606030504020204" pitchFamily="34" charset="0"/>
                <a:ea typeface="Open Sans" panose="020B0606030504020204" pitchFamily="34" charset="0"/>
                <a:cs typeface="Open Sans" panose="020B0606030504020204" pitchFamily="34" charset="0"/>
              </a:rPr>
              <a:t> भूमिकाओं और जिम्मेदारियों पर स्पष्टता प्रदान करें। </a:t>
            </a:r>
          </a:p>
          <a:p>
            <a:pPr marL="1143000" indent="-1143000" algn="just">
              <a:lnSpc>
                <a:spcPct val="100000"/>
              </a:lnSpc>
              <a:buFont typeface="+mj-lt"/>
              <a:buAutoNum type="arabicParenR" startAt="10"/>
              <a:defRPr sz="6400">
                <a:solidFill>
                  <a:srgbClr val="FFFFFF"/>
                </a:solidFill>
                <a:latin typeface="Open Sans Semibold"/>
                <a:ea typeface="Open Sans Semibold"/>
                <a:cs typeface="Open Sans Semibold"/>
                <a:sym typeface="Open Sans Semibold"/>
              </a:defRPr>
            </a:pPr>
            <a:r>
              <a:rPr lang="hi-IN" sz="6000" dirty="0">
                <a:solidFill>
                  <a:schemeClr val="tx1"/>
                </a:solidFill>
                <a:latin typeface="Open Sans" panose="020B0606030504020204" pitchFamily="34" charset="0"/>
                <a:ea typeface="Open Sans" panose="020B0606030504020204" pitchFamily="34" charset="0"/>
                <a:cs typeface="Open Sans" panose="020B0606030504020204" pitchFamily="34" charset="0"/>
              </a:rPr>
              <a:t>आपदा प्रबंधन का मुख्यधारा में समावेश करने की सुविधा प्रदान करें।</a:t>
            </a:r>
            <a:endParaRPr lang="en-US" sz="6000" dirty="0">
              <a:solidFill>
                <a:schemeClr val="tx1"/>
              </a:solidFill>
              <a:latin typeface="Open Sans" panose="020B0606030504020204" pitchFamily="34" charset="0"/>
              <a:ea typeface="Open Sans" panose="020B0606030504020204" pitchFamily="34" charset="0"/>
              <a:cs typeface="Open Sans" panose="020B0606030504020204" pitchFamily="34" charset="0"/>
            </a:endParaRPr>
          </a:p>
        </p:txBody>
      </p:sp>
      <p:sp>
        <p:nvSpPr>
          <p:cNvPr id="115" name="Rectangle">
            <a:extLst>
              <a:ext uri="{FF2B5EF4-FFF2-40B4-BE49-F238E27FC236}">
                <a16:creationId xmlns:a16="http://schemas.microsoft.com/office/drawing/2014/main" id="{B48F9AD9-10EB-6C84-37D2-2C725D4BD942}"/>
              </a:ext>
            </a:extLst>
          </p:cNvPr>
          <p:cNvSpPr/>
          <p:nvPr/>
        </p:nvSpPr>
        <p:spPr>
          <a:xfrm>
            <a:off x="21539200" y="13512800"/>
            <a:ext cx="1879600" cy="203200"/>
          </a:xfrm>
          <a:prstGeom prst="rect">
            <a:avLst/>
          </a:prstGeom>
          <a:solidFill>
            <a:srgbClr val="F7903B"/>
          </a:solidFill>
          <a:ln w="12700">
            <a:miter lim="400000"/>
          </a:ln>
        </p:spPr>
        <p:txBody>
          <a:bodyPr lIns="78283" tIns="78283" rIns="78283" bIns="78283"/>
          <a:lstStyle/>
          <a:p>
            <a:endParaRPr/>
          </a:p>
        </p:txBody>
      </p:sp>
      <p:sp>
        <p:nvSpPr>
          <p:cNvPr id="116" name="Slide Number">
            <a:extLst>
              <a:ext uri="{FF2B5EF4-FFF2-40B4-BE49-F238E27FC236}">
                <a16:creationId xmlns:a16="http://schemas.microsoft.com/office/drawing/2014/main" id="{851F3BBB-744A-117E-693E-A8C4FD41A6BC}"/>
              </a:ext>
            </a:extLst>
          </p:cNvPr>
          <p:cNvSpPr txBox="1">
            <a:spLocks noGrp="1"/>
          </p:cNvSpPr>
          <p:nvPr>
            <p:ph type="sldNum" sz="quarter" idx="2"/>
          </p:nvPr>
        </p:nvSpPr>
        <p:spPr>
          <a:xfrm>
            <a:off x="22920941" y="12813338"/>
            <a:ext cx="720196" cy="699462"/>
          </a:xfrm>
          <a:prstGeom prst="rect">
            <a:avLst/>
          </a:prstGeom>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a:lstStyle/>
          <a:p>
            <a:fld id="{86CB4B4D-7CA3-9044-876B-883B54F8677D}" type="slidenum">
              <a:rPr/>
              <a:pPr/>
              <a:t>25</a:t>
            </a:fld>
            <a:endParaRPr dirty="0"/>
          </a:p>
        </p:txBody>
      </p:sp>
      <p:pic>
        <p:nvPicPr>
          <p:cNvPr id="6" name="Picture 5" descr="A logo with text on it&#10;&#10;AI-generated content may be incorrect.">
            <a:extLst>
              <a:ext uri="{FF2B5EF4-FFF2-40B4-BE49-F238E27FC236}">
                <a16:creationId xmlns:a16="http://schemas.microsoft.com/office/drawing/2014/main" id="{D3B44E55-5C50-A1CA-E0E1-5F879906F0AC}"/>
              </a:ext>
            </a:extLst>
          </p:cNvPr>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200721" y="50560"/>
            <a:ext cx="3258094" cy="2137626"/>
          </a:xfrm>
          <a:prstGeom prst="rect">
            <a:avLst/>
          </a:prstGeom>
        </p:spPr>
      </p:pic>
      <p:sp>
        <p:nvSpPr>
          <p:cNvPr id="9" name="Course Purpose">
            <a:extLst>
              <a:ext uri="{FF2B5EF4-FFF2-40B4-BE49-F238E27FC236}">
                <a16:creationId xmlns:a16="http://schemas.microsoft.com/office/drawing/2014/main" id="{6A4EC9A6-2887-0169-6CFB-6F3858513DCF}"/>
              </a:ext>
            </a:extLst>
          </p:cNvPr>
          <p:cNvSpPr txBox="1"/>
          <p:nvPr/>
        </p:nvSpPr>
        <p:spPr>
          <a:xfrm>
            <a:off x="742862" y="2812493"/>
            <a:ext cx="7715337" cy="1266091"/>
          </a:xfrm>
          <a:prstGeom prst="rect">
            <a:avLst/>
          </a:prstGeom>
          <a:ln w="12700">
            <a:miter lim="400000"/>
          </a:ln>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wrap="square" lIns="78283" tIns="78283" rIns="78283" bIns="78283">
            <a:spAutoFit/>
          </a:bodyPr>
          <a:lstStyle>
            <a:lvl1pPr defTabSz="1896340">
              <a:lnSpc>
                <a:spcPct val="80000"/>
              </a:lnSpc>
              <a:defRPr sz="7200" b="1" cap="all">
                <a:solidFill>
                  <a:srgbClr val="C00000"/>
                </a:solidFill>
                <a:latin typeface="Open Sans"/>
                <a:ea typeface="Open Sans"/>
                <a:cs typeface="Open Sans"/>
                <a:sym typeface="Open Sans"/>
              </a:defRPr>
            </a:lvl1pPr>
          </a:lstStyle>
          <a:p>
            <a:pPr>
              <a:lnSpc>
                <a:spcPct val="100000"/>
              </a:lnSpc>
            </a:pPr>
            <a:r>
              <a:rPr lang="hi-IN" dirty="0"/>
              <a:t>उद्देश्य: एनडीएमपी</a:t>
            </a:r>
            <a:endParaRPr lang="en-US" dirty="0"/>
          </a:p>
        </p:txBody>
      </p:sp>
      <p:cxnSp>
        <p:nvCxnSpPr>
          <p:cNvPr id="3" name="Straight Connector 2">
            <a:extLst>
              <a:ext uri="{FF2B5EF4-FFF2-40B4-BE49-F238E27FC236}">
                <a16:creationId xmlns:a16="http://schemas.microsoft.com/office/drawing/2014/main" id="{664A5DCA-8663-C61C-3693-FAE5769465DB}"/>
              </a:ext>
            </a:extLst>
          </p:cNvPr>
          <p:cNvCxnSpPr/>
          <p:nvPr/>
        </p:nvCxnSpPr>
        <p:spPr>
          <a:xfrm>
            <a:off x="8568144" y="4973219"/>
            <a:ext cx="15162916" cy="0"/>
          </a:xfrm>
          <a:prstGeom prst="line">
            <a:avLst/>
          </a:prstGeom>
          <a:ln w="57150"/>
        </p:spPr>
        <p:style>
          <a:lnRef idx="1">
            <a:schemeClr val="accent6"/>
          </a:lnRef>
          <a:fillRef idx="0">
            <a:schemeClr val="accent6"/>
          </a:fillRef>
          <a:effectRef idx="0">
            <a:schemeClr val="accent6"/>
          </a:effectRef>
          <a:fontRef idx="minor">
            <a:schemeClr val="tx1"/>
          </a:fontRef>
        </p:style>
      </p:cxnSp>
      <p:sp>
        <p:nvSpPr>
          <p:cNvPr id="2" name="Gunshot wounds">
            <a:extLst>
              <a:ext uri="{FF2B5EF4-FFF2-40B4-BE49-F238E27FC236}">
                <a16:creationId xmlns:a16="http://schemas.microsoft.com/office/drawing/2014/main" id="{D05D4201-9A63-26D0-7CAE-C438ED3A5296}"/>
              </a:ext>
            </a:extLst>
          </p:cNvPr>
          <p:cNvSpPr txBox="1"/>
          <p:nvPr/>
        </p:nvSpPr>
        <p:spPr>
          <a:xfrm>
            <a:off x="742862" y="5186579"/>
            <a:ext cx="3189777" cy="553998"/>
          </a:xfrm>
          <a:prstGeom prst="rect">
            <a:avLst/>
          </a:prstGeom>
          <a:ln w="12700">
            <a:miter lim="400000"/>
          </a:ln>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wrap="square" lIns="0" tIns="0" rIns="0" bIns="0">
            <a:spAutoFit/>
          </a:bodyPr>
          <a:lstStyle>
            <a:lvl1pPr algn="ctr" defTabSz="1896340">
              <a:tabLst>
                <a:tab pos="2286000" algn="l"/>
                <a:tab pos="3644900" algn="l"/>
                <a:tab pos="5029200" algn="l"/>
                <a:tab pos="6388100" algn="l"/>
              </a:tabLst>
              <a:defRPr sz="5400">
                <a:solidFill>
                  <a:srgbClr val="333840"/>
                </a:solidFill>
                <a:latin typeface="Open Sans Semibold"/>
                <a:ea typeface="Open Sans Semibold"/>
                <a:cs typeface="Open Sans Semibold"/>
                <a:sym typeface="Open Sans Semibold"/>
              </a:defRPr>
            </a:lvl1pPr>
          </a:lstStyle>
          <a:p>
            <a:pPr algn="l"/>
            <a:r>
              <a:rPr lang="hi-IN" sz="3600" dirty="0">
                <a:solidFill>
                  <a:srgbClr val="FF0000"/>
                </a:solidFill>
                <a:latin typeface="Open Sans" panose="020B0606030504020204" pitchFamily="34" charset="0"/>
                <a:ea typeface="Open Sans" panose="020B0606030504020204" pitchFamily="34" charset="0"/>
                <a:cs typeface="Open Sans" panose="020B0606030504020204" pitchFamily="34" charset="0"/>
              </a:rPr>
              <a:t>जारी रखें......</a:t>
            </a:r>
            <a:r>
              <a:rPr lang="en-US" sz="3600" dirty="0">
                <a:solidFill>
                  <a:srgbClr val="FF0000"/>
                </a:solidFill>
                <a:latin typeface="Open Sans" panose="020B0606030504020204" pitchFamily="34" charset="0"/>
                <a:ea typeface="Open Sans" panose="020B0606030504020204" pitchFamily="34" charset="0"/>
                <a:cs typeface="Open Sans" panose="020B0606030504020204" pitchFamily="34" charset="0"/>
              </a:rPr>
              <a:t>.</a:t>
            </a:r>
            <a:endParaRPr sz="3600" dirty="0">
              <a:solidFill>
                <a:srgbClr val="FF0000"/>
              </a:solidFill>
              <a:latin typeface="Open Sans" panose="020B0606030504020204" pitchFamily="34" charset="0"/>
              <a:ea typeface="Open Sans" panose="020B0606030504020204" pitchFamily="34" charset="0"/>
              <a:cs typeface="Open Sans" panose="020B0606030504020204" pitchFamily="34" charset="0"/>
            </a:endParaRPr>
          </a:p>
        </p:txBody>
      </p:sp>
      <p:pic>
        <p:nvPicPr>
          <p:cNvPr id="4" name="Picture 3">
            <a:extLst>
              <a:ext uri="{FF2B5EF4-FFF2-40B4-BE49-F238E27FC236}">
                <a16:creationId xmlns:a16="http://schemas.microsoft.com/office/drawing/2014/main" id="{C0CA766A-76C4-66B7-2A05-830A39CAE401}"/>
              </a:ext>
            </a:extLst>
          </p:cNvPr>
          <p:cNvPicPr>
            <a:picLocks noChangeAspect="1"/>
          </p:cNvPicPr>
          <p:nvPr/>
        </p:nvPicPr>
        <p:blipFill>
          <a:blip r:embed="rId4"/>
          <a:stretch>
            <a:fillRect/>
          </a:stretch>
        </p:blipFill>
        <p:spPr>
          <a:xfrm>
            <a:off x="22116065" y="97841"/>
            <a:ext cx="1996496" cy="2280425"/>
          </a:xfrm>
          <a:prstGeom prst="rect">
            <a:avLst/>
          </a:prstGeom>
        </p:spPr>
      </p:pic>
    </p:spTree>
    <p:extLst>
      <p:ext uri="{BB962C8B-B14F-4D97-AF65-F5344CB8AC3E}">
        <p14:creationId xmlns:p14="http://schemas.microsoft.com/office/powerpoint/2010/main" val="2068836972"/>
      </p:ext>
    </p:extLst>
  </p:cSld>
  <p:clrMapOvr>
    <a:masterClrMapping/>
  </p:clrMapOvr>
  <p:transition spd="med"/>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88104A2D-8770-6938-32AA-23F9D69239C0}"/>
            </a:ext>
          </a:extLst>
        </p:cNvPr>
        <p:cNvGrpSpPr/>
        <p:nvPr/>
      </p:nvGrpSpPr>
      <p:grpSpPr>
        <a:xfrm>
          <a:off x="0" y="0"/>
          <a:ext cx="0" cy="0"/>
          <a:chOff x="0" y="0"/>
          <a:chExt cx="0" cy="0"/>
        </a:xfrm>
      </p:grpSpPr>
      <p:sp>
        <p:nvSpPr>
          <p:cNvPr id="7" name="Rectangle">
            <a:extLst>
              <a:ext uri="{FF2B5EF4-FFF2-40B4-BE49-F238E27FC236}">
                <a16:creationId xmlns:a16="http://schemas.microsoft.com/office/drawing/2014/main" id="{EAB6E20C-DFA4-D128-7DD6-9E71D0999B03}"/>
              </a:ext>
            </a:extLst>
          </p:cNvPr>
          <p:cNvSpPr/>
          <p:nvPr/>
        </p:nvSpPr>
        <p:spPr>
          <a:xfrm>
            <a:off x="8167732" y="0"/>
            <a:ext cx="16216268" cy="13716001"/>
          </a:xfrm>
          <a:prstGeom prst="rect">
            <a:avLst/>
          </a:prstGeom>
          <a:solidFill>
            <a:schemeClr val="accent6">
              <a:lumMod val="20000"/>
              <a:lumOff val="80000"/>
            </a:schemeClr>
          </a:solidFill>
          <a:ln w="12700">
            <a:miter lim="400000"/>
          </a:ln>
        </p:spPr>
        <p:txBody>
          <a:bodyPr lIns="78283" tIns="78283" rIns="78283" bIns="78283"/>
          <a:lstStyle/>
          <a:p>
            <a:endParaRPr dirty="0"/>
          </a:p>
        </p:txBody>
      </p:sp>
      <p:sp>
        <p:nvSpPr>
          <p:cNvPr id="10" name="To provide the participant the knowledge and skills needed to render aid on-site to sick or injured persons, stabilize their condition and prepare them for transport to a medical facility.">
            <a:extLst>
              <a:ext uri="{FF2B5EF4-FFF2-40B4-BE49-F238E27FC236}">
                <a16:creationId xmlns:a16="http://schemas.microsoft.com/office/drawing/2014/main" id="{1F944D71-796D-F105-93A0-2B89D3CED516}"/>
              </a:ext>
            </a:extLst>
          </p:cNvPr>
          <p:cNvSpPr txBox="1"/>
          <p:nvPr/>
        </p:nvSpPr>
        <p:spPr>
          <a:xfrm>
            <a:off x="8564880" y="3888736"/>
            <a:ext cx="15382807" cy="3980513"/>
          </a:xfrm>
          <a:prstGeom prst="rect">
            <a:avLst/>
          </a:prstGeom>
          <a:ln w="12700">
            <a:miter lim="400000"/>
          </a:ln>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wrap="square" lIns="50800" tIns="50800" rIns="50800" bIns="50800">
            <a:spAutoFit/>
          </a:bodyPr>
          <a:lstStyle>
            <a:lvl1pPr defTabSz="1896340">
              <a:lnSpc>
                <a:spcPct val="110000"/>
              </a:lnSpc>
              <a:spcBef>
                <a:spcPts val="1000"/>
              </a:spcBef>
              <a:tabLst>
                <a:tab pos="2286000" algn="l"/>
                <a:tab pos="3644900" algn="l"/>
                <a:tab pos="5029200" algn="l"/>
                <a:tab pos="6388100" algn="l"/>
              </a:tabLst>
              <a:defRPr sz="4800">
                <a:solidFill>
                  <a:srgbClr val="FFFFFF"/>
                </a:solidFill>
                <a:latin typeface="Open Sans Semibold"/>
                <a:ea typeface="Open Sans Semibold"/>
                <a:cs typeface="Open Sans Semibold"/>
                <a:sym typeface="Open Sans Semibold"/>
              </a:defRPr>
            </a:lvl1pPr>
          </a:lstStyle>
          <a:p>
            <a:pPr marL="1143000" indent="-1143000">
              <a:buFont typeface="+mj-lt"/>
              <a:buAutoNum type="arabicParenR"/>
              <a:defRPr sz="6400">
                <a:solidFill>
                  <a:srgbClr val="FFFFFF"/>
                </a:solidFill>
                <a:latin typeface="Open Sans Semibold"/>
                <a:ea typeface="Open Sans Semibold"/>
                <a:cs typeface="Open Sans Semibold"/>
                <a:sym typeface="Open Sans Semibold"/>
              </a:defRPr>
            </a:pPr>
            <a:r>
              <a:rPr lang="hi-IN" sz="7200" dirty="0">
                <a:solidFill>
                  <a:schemeClr val="tx1"/>
                </a:solidFill>
                <a:latin typeface="Open Sans" panose="020B0606030504020204" pitchFamily="34" charset="0"/>
                <a:ea typeface="Open Sans" panose="020B0606030504020204" pitchFamily="34" charset="0"/>
                <a:cs typeface="Open Sans" panose="020B0606030504020204" pitchFamily="34" charset="0"/>
              </a:rPr>
              <a:t>राष्ट्रीय स्तर</a:t>
            </a:r>
          </a:p>
          <a:p>
            <a:pPr marL="1143000" indent="-1143000">
              <a:buFont typeface="+mj-lt"/>
              <a:buAutoNum type="arabicParenR"/>
              <a:defRPr sz="6400">
                <a:solidFill>
                  <a:srgbClr val="FFFFFF"/>
                </a:solidFill>
                <a:latin typeface="Open Sans Semibold"/>
                <a:ea typeface="Open Sans Semibold"/>
                <a:cs typeface="Open Sans Semibold"/>
                <a:sym typeface="Open Sans Semibold"/>
              </a:defRPr>
            </a:pPr>
            <a:r>
              <a:rPr lang="hi-IN" sz="7200" dirty="0">
                <a:solidFill>
                  <a:schemeClr val="tx1"/>
                </a:solidFill>
                <a:latin typeface="Open Sans" panose="020B0606030504020204" pitchFamily="34" charset="0"/>
                <a:ea typeface="Open Sans" panose="020B0606030504020204" pitchFamily="34" charset="0"/>
                <a:cs typeface="Open Sans" panose="020B0606030504020204" pitchFamily="34" charset="0"/>
              </a:rPr>
              <a:t>राज्य स्तर</a:t>
            </a:r>
          </a:p>
          <a:p>
            <a:pPr marL="1143000" indent="-1143000">
              <a:buFont typeface="+mj-lt"/>
              <a:buAutoNum type="arabicParenR"/>
              <a:defRPr sz="6400">
                <a:solidFill>
                  <a:srgbClr val="FFFFFF"/>
                </a:solidFill>
                <a:latin typeface="Open Sans Semibold"/>
                <a:ea typeface="Open Sans Semibold"/>
                <a:cs typeface="Open Sans Semibold"/>
                <a:sym typeface="Open Sans Semibold"/>
              </a:defRPr>
            </a:pPr>
            <a:r>
              <a:rPr lang="hi-IN" sz="7200" dirty="0">
                <a:solidFill>
                  <a:schemeClr val="tx1"/>
                </a:solidFill>
                <a:latin typeface="Open Sans" panose="020B0606030504020204" pitchFamily="34" charset="0"/>
                <a:ea typeface="Open Sans" panose="020B0606030504020204" pitchFamily="34" charset="0"/>
                <a:cs typeface="Open Sans" panose="020B0606030504020204" pitchFamily="34" charset="0"/>
              </a:rPr>
              <a:t>जिला स्तर</a:t>
            </a:r>
            <a:endParaRPr lang="en-US" sz="7200" dirty="0">
              <a:solidFill>
                <a:schemeClr val="tx1"/>
              </a:solidFill>
              <a:latin typeface="Open Sans" panose="020B0606030504020204" pitchFamily="34" charset="0"/>
              <a:ea typeface="Open Sans" panose="020B0606030504020204" pitchFamily="34" charset="0"/>
              <a:cs typeface="Open Sans" panose="020B0606030504020204" pitchFamily="34" charset="0"/>
            </a:endParaRPr>
          </a:p>
        </p:txBody>
      </p:sp>
      <p:sp>
        <p:nvSpPr>
          <p:cNvPr id="114" name="PPT 2 -">
            <a:extLst>
              <a:ext uri="{FF2B5EF4-FFF2-40B4-BE49-F238E27FC236}">
                <a16:creationId xmlns:a16="http://schemas.microsoft.com/office/drawing/2014/main" id="{19CEC5C5-F9A3-F9AF-07BE-6EBC72997FFB}"/>
              </a:ext>
            </a:extLst>
          </p:cNvPr>
          <p:cNvSpPr txBox="1"/>
          <p:nvPr/>
        </p:nvSpPr>
        <p:spPr>
          <a:xfrm>
            <a:off x="21546984" y="12813338"/>
            <a:ext cx="1406834" cy="619760"/>
          </a:xfrm>
          <a:prstGeom prst="rect">
            <a:avLst/>
          </a:prstGeom>
          <a:noFill/>
          <a:ln w="12700">
            <a:miter lim="400000"/>
          </a:ln>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wrap="none" lIns="78283" tIns="78283" rIns="78283" bIns="78283">
            <a:spAutoFit/>
          </a:bodyPr>
          <a:lstStyle>
            <a:lvl1pPr algn="ctr" defTabSz="2438400">
              <a:spcBef>
                <a:spcPts val="600"/>
              </a:spcBef>
              <a:defRPr sz="3000" b="1">
                <a:solidFill>
                  <a:srgbClr val="535353"/>
                </a:solidFill>
                <a:latin typeface="Open Sans"/>
                <a:ea typeface="Open Sans"/>
                <a:cs typeface="Open Sans"/>
                <a:sym typeface="Open Sans"/>
              </a:defRPr>
            </a:lvl1pPr>
          </a:lstStyle>
          <a:p>
            <a:pPr>
              <a:defRPr b="0"/>
            </a:pPr>
            <a:r>
              <a:rPr b="1" dirty="0">
                <a:solidFill>
                  <a:srgbClr val="E46C0A"/>
                </a:solidFill>
              </a:rPr>
              <a:t>PPT </a:t>
            </a:r>
            <a:r>
              <a:rPr lang="en-US" b="1" dirty="0">
                <a:solidFill>
                  <a:srgbClr val="E46C0A"/>
                </a:solidFill>
              </a:rPr>
              <a:t>5</a:t>
            </a:r>
            <a:r>
              <a:rPr b="1" dirty="0">
                <a:solidFill>
                  <a:srgbClr val="E46C0A"/>
                </a:solidFill>
              </a:rPr>
              <a:t> -</a:t>
            </a:r>
          </a:p>
        </p:txBody>
      </p:sp>
      <p:sp>
        <p:nvSpPr>
          <p:cNvPr id="115" name="Rectangle">
            <a:extLst>
              <a:ext uri="{FF2B5EF4-FFF2-40B4-BE49-F238E27FC236}">
                <a16:creationId xmlns:a16="http://schemas.microsoft.com/office/drawing/2014/main" id="{2BD9BE38-3C21-9DFF-8FDC-605C08D6336B}"/>
              </a:ext>
            </a:extLst>
          </p:cNvPr>
          <p:cNvSpPr/>
          <p:nvPr/>
        </p:nvSpPr>
        <p:spPr>
          <a:xfrm>
            <a:off x="21539200" y="13512800"/>
            <a:ext cx="1879600" cy="203200"/>
          </a:xfrm>
          <a:prstGeom prst="rect">
            <a:avLst/>
          </a:prstGeom>
          <a:solidFill>
            <a:srgbClr val="F7903B"/>
          </a:solidFill>
          <a:ln w="12700">
            <a:miter lim="400000"/>
          </a:ln>
        </p:spPr>
        <p:txBody>
          <a:bodyPr lIns="78283" tIns="78283" rIns="78283" bIns="78283"/>
          <a:lstStyle/>
          <a:p>
            <a:endParaRPr/>
          </a:p>
        </p:txBody>
      </p:sp>
      <p:sp>
        <p:nvSpPr>
          <p:cNvPr id="116" name="Slide Number">
            <a:extLst>
              <a:ext uri="{FF2B5EF4-FFF2-40B4-BE49-F238E27FC236}">
                <a16:creationId xmlns:a16="http://schemas.microsoft.com/office/drawing/2014/main" id="{81436550-4E6A-4F81-088F-EBEA517830C5}"/>
              </a:ext>
            </a:extLst>
          </p:cNvPr>
          <p:cNvSpPr txBox="1">
            <a:spLocks noGrp="1"/>
          </p:cNvSpPr>
          <p:nvPr>
            <p:ph type="sldNum" sz="quarter" idx="2"/>
          </p:nvPr>
        </p:nvSpPr>
        <p:spPr>
          <a:xfrm>
            <a:off x="22920941" y="12813338"/>
            <a:ext cx="720196" cy="699462"/>
          </a:xfrm>
          <a:prstGeom prst="rect">
            <a:avLst/>
          </a:prstGeom>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a:lstStyle/>
          <a:p>
            <a:fld id="{86CB4B4D-7CA3-9044-876B-883B54F8677D}" type="slidenum">
              <a:rPr/>
              <a:pPr/>
              <a:t>26</a:t>
            </a:fld>
            <a:endParaRPr dirty="0"/>
          </a:p>
        </p:txBody>
      </p:sp>
      <p:pic>
        <p:nvPicPr>
          <p:cNvPr id="5" name="Picture 4">
            <a:extLst>
              <a:ext uri="{FF2B5EF4-FFF2-40B4-BE49-F238E27FC236}">
                <a16:creationId xmlns:a16="http://schemas.microsoft.com/office/drawing/2014/main" id="{99CF2595-5F9F-7676-0771-CC9FBD37EB84}"/>
              </a:ext>
            </a:extLst>
          </p:cNvPr>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21716546" y="225393"/>
            <a:ext cx="2231141" cy="2428598"/>
          </a:xfrm>
          <a:prstGeom prst="rect">
            <a:avLst/>
          </a:prstGeom>
        </p:spPr>
      </p:pic>
      <p:pic>
        <p:nvPicPr>
          <p:cNvPr id="6" name="Picture 5" descr="A logo with text on it&#10;&#10;AI-generated content may be incorrect.">
            <a:extLst>
              <a:ext uri="{FF2B5EF4-FFF2-40B4-BE49-F238E27FC236}">
                <a16:creationId xmlns:a16="http://schemas.microsoft.com/office/drawing/2014/main" id="{D005ECB8-47F4-28CA-1AA5-705D84B85469}"/>
              </a:ext>
            </a:extLst>
          </p:cNvPr>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200721" y="50560"/>
            <a:ext cx="3258094" cy="2137626"/>
          </a:xfrm>
          <a:prstGeom prst="rect">
            <a:avLst/>
          </a:prstGeom>
        </p:spPr>
      </p:pic>
      <p:sp>
        <p:nvSpPr>
          <p:cNvPr id="9" name="Course Purpose">
            <a:extLst>
              <a:ext uri="{FF2B5EF4-FFF2-40B4-BE49-F238E27FC236}">
                <a16:creationId xmlns:a16="http://schemas.microsoft.com/office/drawing/2014/main" id="{FA99B313-4057-08C8-3F45-B7EE85676FA6}"/>
              </a:ext>
            </a:extLst>
          </p:cNvPr>
          <p:cNvSpPr txBox="1"/>
          <p:nvPr/>
        </p:nvSpPr>
        <p:spPr>
          <a:xfrm>
            <a:off x="742863" y="2812493"/>
            <a:ext cx="7113118" cy="1266091"/>
          </a:xfrm>
          <a:prstGeom prst="rect">
            <a:avLst/>
          </a:prstGeom>
          <a:ln w="12700">
            <a:miter lim="400000"/>
          </a:ln>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lIns="78283" tIns="78283" rIns="78283" bIns="78283">
            <a:spAutoFit/>
          </a:bodyPr>
          <a:lstStyle>
            <a:lvl1pPr defTabSz="1896340">
              <a:lnSpc>
                <a:spcPct val="80000"/>
              </a:lnSpc>
              <a:defRPr sz="7200" b="1" cap="all">
                <a:solidFill>
                  <a:srgbClr val="C00000"/>
                </a:solidFill>
                <a:latin typeface="Open Sans"/>
                <a:ea typeface="Open Sans"/>
                <a:cs typeface="Open Sans"/>
                <a:sym typeface="Open Sans"/>
              </a:defRPr>
            </a:lvl1pPr>
          </a:lstStyle>
          <a:p>
            <a:pPr>
              <a:lnSpc>
                <a:spcPct val="100000"/>
              </a:lnSpc>
            </a:pPr>
            <a:r>
              <a:rPr lang="hi-IN" dirty="0"/>
              <a:t>तीन स्तरीय तंत्र</a:t>
            </a:r>
            <a:endParaRPr lang="en-US" dirty="0"/>
          </a:p>
        </p:txBody>
      </p:sp>
      <p:pic>
        <p:nvPicPr>
          <p:cNvPr id="2" name="Picture 1">
            <a:extLst>
              <a:ext uri="{FF2B5EF4-FFF2-40B4-BE49-F238E27FC236}">
                <a16:creationId xmlns:a16="http://schemas.microsoft.com/office/drawing/2014/main" id="{4F0945DE-10E1-2437-3A94-E763F12230C2}"/>
              </a:ext>
            </a:extLst>
          </p:cNvPr>
          <p:cNvPicPr>
            <a:picLocks noChangeAspect="1"/>
          </p:cNvPicPr>
          <p:nvPr/>
        </p:nvPicPr>
        <p:blipFill>
          <a:blip r:embed="rId4"/>
          <a:stretch>
            <a:fillRect/>
          </a:stretch>
        </p:blipFill>
        <p:spPr>
          <a:xfrm>
            <a:off x="21716546" y="97841"/>
            <a:ext cx="2396015" cy="2736761"/>
          </a:xfrm>
          <a:prstGeom prst="rect">
            <a:avLst/>
          </a:prstGeom>
        </p:spPr>
      </p:pic>
    </p:spTree>
    <p:extLst>
      <p:ext uri="{BB962C8B-B14F-4D97-AF65-F5344CB8AC3E}">
        <p14:creationId xmlns:p14="http://schemas.microsoft.com/office/powerpoint/2010/main" val="3354503201"/>
      </p:ext>
    </p:extLst>
  </p:cSld>
  <p:clrMapOvr>
    <a:masterClrMapping/>
  </p:clrMapOvr>
  <p:transition spd="med"/>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37CA7375-A380-AADB-50C3-0C32B28D6B59}"/>
            </a:ext>
          </a:extLst>
        </p:cNvPr>
        <p:cNvGrpSpPr/>
        <p:nvPr/>
      </p:nvGrpSpPr>
      <p:grpSpPr>
        <a:xfrm>
          <a:off x="0" y="0"/>
          <a:ext cx="0" cy="0"/>
          <a:chOff x="0" y="0"/>
          <a:chExt cx="0" cy="0"/>
        </a:xfrm>
      </p:grpSpPr>
      <p:sp>
        <p:nvSpPr>
          <p:cNvPr id="7" name="Rectangle">
            <a:extLst>
              <a:ext uri="{FF2B5EF4-FFF2-40B4-BE49-F238E27FC236}">
                <a16:creationId xmlns:a16="http://schemas.microsoft.com/office/drawing/2014/main" id="{7B971240-0842-E29D-7A5E-2FFEBEA23D41}"/>
              </a:ext>
            </a:extLst>
          </p:cNvPr>
          <p:cNvSpPr/>
          <p:nvPr/>
        </p:nvSpPr>
        <p:spPr>
          <a:xfrm>
            <a:off x="8167732" y="0"/>
            <a:ext cx="16216268" cy="13716001"/>
          </a:xfrm>
          <a:prstGeom prst="rect">
            <a:avLst/>
          </a:prstGeom>
          <a:solidFill>
            <a:schemeClr val="accent6">
              <a:lumMod val="20000"/>
              <a:lumOff val="80000"/>
            </a:schemeClr>
          </a:solidFill>
          <a:ln w="12700">
            <a:miter lim="400000"/>
          </a:ln>
        </p:spPr>
        <p:txBody>
          <a:bodyPr lIns="78283" tIns="78283" rIns="78283" bIns="78283"/>
          <a:lstStyle/>
          <a:p>
            <a:endParaRPr dirty="0"/>
          </a:p>
        </p:txBody>
      </p:sp>
      <p:sp>
        <p:nvSpPr>
          <p:cNvPr id="10" name="To provide the participant the knowledge and skills needed to render aid on-site to sick or injured persons, stabilize their condition and prepare them for transport to a medical facility.">
            <a:extLst>
              <a:ext uri="{FF2B5EF4-FFF2-40B4-BE49-F238E27FC236}">
                <a16:creationId xmlns:a16="http://schemas.microsoft.com/office/drawing/2014/main" id="{281CDBE6-B63A-D9B0-C3C1-D5B9DD113FC5}"/>
              </a:ext>
            </a:extLst>
          </p:cNvPr>
          <p:cNvSpPr txBox="1"/>
          <p:nvPr/>
        </p:nvSpPr>
        <p:spPr>
          <a:xfrm>
            <a:off x="8564880" y="3888736"/>
            <a:ext cx="15382807" cy="7286867"/>
          </a:xfrm>
          <a:prstGeom prst="rect">
            <a:avLst/>
          </a:prstGeom>
          <a:ln w="12700">
            <a:miter lim="400000"/>
          </a:ln>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wrap="square" lIns="50800" tIns="50800" rIns="50800" bIns="50800">
            <a:spAutoFit/>
          </a:bodyPr>
          <a:lstStyle>
            <a:lvl1pPr defTabSz="1896340">
              <a:lnSpc>
                <a:spcPct val="110000"/>
              </a:lnSpc>
              <a:spcBef>
                <a:spcPts val="1000"/>
              </a:spcBef>
              <a:tabLst>
                <a:tab pos="2286000" algn="l"/>
                <a:tab pos="3644900" algn="l"/>
                <a:tab pos="5029200" algn="l"/>
                <a:tab pos="6388100" algn="l"/>
              </a:tabLst>
              <a:defRPr sz="4800">
                <a:solidFill>
                  <a:srgbClr val="FFFFFF"/>
                </a:solidFill>
                <a:latin typeface="Open Sans Semibold"/>
                <a:ea typeface="Open Sans Semibold"/>
                <a:cs typeface="Open Sans Semibold"/>
                <a:sym typeface="Open Sans Semibold"/>
              </a:defRPr>
            </a:lvl1pPr>
          </a:lstStyle>
          <a:p>
            <a:pPr marL="1143000" indent="-1143000">
              <a:buFont typeface="+mj-lt"/>
              <a:buAutoNum type="arabicParenR"/>
              <a:defRPr sz="6400">
                <a:solidFill>
                  <a:srgbClr val="FFFFFF"/>
                </a:solidFill>
                <a:latin typeface="Open Sans Semibold"/>
                <a:ea typeface="Open Sans Semibold"/>
                <a:cs typeface="Open Sans Semibold"/>
                <a:sym typeface="Open Sans Semibold"/>
              </a:defRPr>
            </a:pPr>
            <a:r>
              <a:rPr lang="hi-IN" sz="6600" dirty="0">
                <a:solidFill>
                  <a:schemeClr val="tx1"/>
                </a:solidFill>
                <a:latin typeface="Open Sans" panose="020B0606030504020204" pitchFamily="34" charset="0"/>
                <a:ea typeface="Open Sans" panose="020B0606030504020204" pitchFamily="34" charset="0"/>
                <a:cs typeface="Open Sans" panose="020B0606030504020204" pitchFamily="34" charset="0"/>
              </a:rPr>
              <a:t>लिंग दृष्टिकोण।</a:t>
            </a:r>
          </a:p>
          <a:p>
            <a:pPr marL="1143000" indent="-1143000">
              <a:buFont typeface="+mj-lt"/>
              <a:buAutoNum type="arabicParenR"/>
              <a:defRPr sz="6400">
                <a:solidFill>
                  <a:srgbClr val="FFFFFF"/>
                </a:solidFill>
                <a:latin typeface="Open Sans Semibold"/>
                <a:ea typeface="Open Sans Semibold"/>
                <a:cs typeface="Open Sans Semibold"/>
                <a:sym typeface="Open Sans Semibold"/>
              </a:defRPr>
            </a:pPr>
            <a:r>
              <a:rPr lang="hi-IN" sz="6600" dirty="0">
                <a:solidFill>
                  <a:schemeClr val="tx1"/>
                </a:solidFill>
                <a:latin typeface="Open Sans" panose="020B0606030504020204" pitchFamily="34" charset="0"/>
                <a:ea typeface="Open Sans" panose="020B0606030504020204" pitchFamily="34" charset="0"/>
                <a:cs typeface="Open Sans" panose="020B0606030504020204" pitchFamily="34" charset="0"/>
              </a:rPr>
              <a:t>कमजोर वर्ग के संबंध में मार्गदर्शिकाएँ।</a:t>
            </a:r>
          </a:p>
          <a:p>
            <a:pPr marL="1143000" indent="-1143000">
              <a:buFont typeface="+mj-lt"/>
              <a:buAutoNum type="arabicParenR"/>
              <a:defRPr sz="6400">
                <a:solidFill>
                  <a:srgbClr val="FFFFFF"/>
                </a:solidFill>
                <a:latin typeface="Open Sans Semibold"/>
                <a:ea typeface="Open Sans Semibold"/>
                <a:cs typeface="Open Sans Semibold"/>
                <a:sym typeface="Open Sans Semibold"/>
              </a:defRPr>
            </a:pPr>
            <a:r>
              <a:rPr lang="hi-IN" sz="6600" dirty="0">
                <a:solidFill>
                  <a:schemeClr val="tx1"/>
                </a:solidFill>
                <a:latin typeface="Open Sans" panose="020B0606030504020204" pitchFamily="34" charset="0"/>
                <a:ea typeface="Open Sans" panose="020B0606030504020204" pitchFamily="34" charset="0"/>
                <a:cs typeface="Open Sans" panose="020B0606030504020204" pitchFamily="34" charset="0"/>
              </a:rPr>
              <a:t>बच्चों, वृद्धों और विकलांग व्यक्तियों के संबंध में मार्गदर्शिकाएँ।</a:t>
            </a:r>
            <a:endParaRPr lang="en-US" sz="6600" dirty="0">
              <a:solidFill>
                <a:schemeClr val="tx1"/>
              </a:solidFill>
              <a:latin typeface="Open Sans" panose="020B0606030504020204" pitchFamily="34" charset="0"/>
              <a:ea typeface="Open Sans" panose="020B0606030504020204" pitchFamily="34" charset="0"/>
              <a:cs typeface="Open Sans" panose="020B0606030504020204" pitchFamily="34" charset="0"/>
            </a:endParaRPr>
          </a:p>
          <a:p>
            <a:pPr marL="1143000" indent="-1143000">
              <a:buFont typeface="+mj-lt"/>
              <a:buAutoNum type="arabicParenR"/>
              <a:defRPr sz="6400">
                <a:solidFill>
                  <a:srgbClr val="FFFFFF"/>
                </a:solidFill>
                <a:latin typeface="Open Sans Semibold"/>
                <a:ea typeface="Open Sans Semibold"/>
                <a:cs typeface="Open Sans Semibold"/>
                <a:sym typeface="Open Sans Semibold"/>
              </a:defRPr>
            </a:pPr>
            <a:r>
              <a:rPr lang="en-US" sz="6600" dirty="0">
                <a:solidFill>
                  <a:schemeClr val="tx1"/>
                </a:solidFill>
                <a:latin typeface="Open Sans" panose="020B0606030504020204" pitchFamily="34" charset="0"/>
                <a:ea typeface="Open Sans" panose="020B0606030504020204" pitchFamily="34" charset="0"/>
                <a:cs typeface="Open Sans" panose="020B0606030504020204" pitchFamily="34" charset="0"/>
              </a:rPr>
              <a:t>DRM </a:t>
            </a:r>
            <a:r>
              <a:rPr lang="hi-IN" sz="6600" dirty="0">
                <a:solidFill>
                  <a:schemeClr val="tx1"/>
                </a:solidFill>
                <a:latin typeface="Open Sans" panose="020B0606030504020204" pitchFamily="34" charset="0"/>
                <a:ea typeface="Open Sans" panose="020B0606030504020204" pitchFamily="34" charset="0"/>
                <a:cs typeface="Open Sans" panose="020B0606030504020204" pitchFamily="34" charset="0"/>
              </a:rPr>
              <a:t>को समावेशी बनाना।</a:t>
            </a:r>
          </a:p>
          <a:p>
            <a:pPr marL="1143000" indent="-1143000">
              <a:buFont typeface="+mj-lt"/>
              <a:buAutoNum type="arabicParenR"/>
              <a:defRPr sz="6400">
                <a:solidFill>
                  <a:srgbClr val="FFFFFF"/>
                </a:solidFill>
                <a:latin typeface="Open Sans Semibold"/>
                <a:ea typeface="Open Sans Semibold"/>
                <a:cs typeface="Open Sans Semibold"/>
                <a:sym typeface="Open Sans Semibold"/>
              </a:defRPr>
            </a:pPr>
            <a:r>
              <a:rPr lang="hi-IN" sz="6600" dirty="0">
                <a:solidFill>
                  <a:schemeClr val="tx1"/>
                </a:solidFill>
                <a:latin typeface="Open Sans" panose="020B0606030504020204" pitchFamily="34" charset="0"/>
                <a:ea typeface="Open Sans" panose="020B0606030504020204" pitchFamily="34" charset="0"/>
                <a:cs typeface="Open Sans" panose="020B0606030504020204" pitchFamily="34" charset="0"/>
              </a:rPr>
              <a:t>जिम्मेदारी का ढांचा</a:t>
            </a:r>
            <a:endParaRPr lang="en-US" sz="6600" dirty="0">
              <a:solidFill>
                <a:schemeClr val="tx1"/>
              </a:solidFill>
              <a:latin typeface="Open Sans" panose="020B0606030504020204" pitchFamily="34" charset="0"/>
              <a:ea typeface="Open Sans" panose="020B0606030504020204" pitchFamily="34" charset="0"/>
              <a:cs typeface="Open Sans" panose="020B0606030504020204" pitchFamily="34" charset="0"/>
            </a:endParaRPr>
          </a:p>
        </p:txBody>
      </p:sp>
      <p:sp>
        <p:nvSpPr>
          <p:cNvPr id="114" name="PPT 2 -">
            <a:extLst>
              <a:ext uri="{FF2B5EF4-FFF2-40B4-BE49-F238E27FC236}">
                <a16:creationId xmlns:a16="http://schemas.microsoft.com/office/drawing/2014/main" id="{234C154A-EE96-51E3-7085-6EFA90797C09}"/>
              </a:ext>
            </a:extLst>
          </p:cNvPr>
          <p:cNvSpPr txBox="1"/>
          <p:nvPr/>
        </p:nvSpPr>
        <p:spPr>
          <a:xfrm>
            <a:off x="21546984" y="12813338"/>
            <a:ext cx="1406834" cy="619760"/>
          </a:xfrm>
          <a:prstGeom prst="rect">
            <a:avLst/>
          </a:prstGeom>
          <a:noFill/>
          <a:ln w="12700">
            <a:miter lim="400000"/>
          </a:ln>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wrap="none" lIns="78283" tIns="78283" rIns="78283" bIns="78283">
            <a:spAutoFit/>
          </a:bodyPr>
          <a:lstStyle>
            <a:lvl1pPr algn="ctr" defTabSz="2438400">
              <a:spcBef>
                <a:spcPts val="600"/>
              </a:spcBef>
              <a:defRPr sz="3000" b="1">
                <a:solidFill>
                  <a:srgbClr val="535353"/>
                </a:solidFill>
                <a:latin typeface="Open Sans"/>
                <a:ea typeface="Open Sans"/>
                <a:cs typeface="Open Sans"/>
                <a:sym typeface="Open Sans"/>
              </a:defRPr>
            </a:lvl1pPr>
          </a:lstStyle>
          <a:p>
            <a:pPr>
              <a:defRPr b="0"/>
            </a:pPr>
            <a:r>
              <a:rPr b="1" dirty="0">
                <a:solidFill>
                  <a:srgbClr val="E46C0A"/>
                </a:solidFill>
              </a:rPr>
              <a:t>PPT </a:t>
            </a:r>
            <a:r>
              <a:rPr lang="en-US" b="1" dirty="0">
                <a:solidFill>
                  <a:srgbClr val="E46C0A"/>
                </a:solidFill>
              </a:rPr>
              <a:t>5</a:t>
            </a:r>
            <a:r>
              <a:rPr b="1" dirty="0">
                <a:solidFill>
                  <a:srgbClr val="E46C0A"/>
                </a:solidFill>
              </a:rPr>
              <a:t> -</a:t>
            </a:r>
          </a:p>
        </p:txBody>
      </p:sp>
      <p:sp>
        <p:nvSpPr>
          <p:cNvPr id="115" name="Rectangle">
            <a:extLst>
              <a:ext uri="{FF2B5EF4-FFF2-40B4-BE49-F238E27FC236}">
                <a16:creationId xmlns:a16="http://schemas.microsoft.com/office/drawing/2014/main" id="{B25E1F1B-757F-59B2-C1CB-411FABD8C7C8}"/>
              </a:ext>
            </a:extLst>
          </p:cNvPr>
          <p:cNvSpPr/>
          <p:nvPr/>
        </p:nvSpPr>
        <p:spPr>
          <a:xfrm>
            <a:off x="21539200" y="13512800"/>
            <a:ext cx="1879600" cy="203200"/>
          </a:xfrm>
          <a:prstGeom prst="rect">
            <a:avLst/>
          </a:prstGeom>
          <a:solidFill>
            <a:srgbClr val="F7903B"/>
          </a:solidFill>
          <a:ln w="12700">
            <a:miter lim="400000"/>
          </a:ln>
        </p:spPr>
        <p:txBody>
          <a:bodyPr lIns="78283" tIns="78283" rIns="78283" bIns="78283"/>
          <a:lstStyle/>
          <a:p>
            <a:endParaRPr/>
          </a:p>
        </p:txBody>
      </p:sp>
      <p:sp>
        <p:nvSpPr>
          <p:cNvPr id="116" name="Slide Number">
            <a:extLst>
              <a:ext uri="{FF2B5EF4-FFF2-40B4-BE49-F238E27FC236}">
                <a16:creationId xmlns:a16="http://schemas.microsoft.com/office/drawing/2014/main" id="{D63AD0E6-5B75-C9FC-AF2C-AF853E6A5E99}"/>
              </a:ext>
            </a:extLst>
          </p:cNvPr>
          <p:cNvSpPr txBox="1">
            <a:spLocks noGrp="1"/>
          </p:cNvSpPr>
          <p:nvPr>
            <p:ph type="sldNum" sz="quarter" idx="2"/>
          </p:nvPr>
        </p:nvSpPr>
        <p:spPr>
          <a:xfrm>
            <a:off x="22920941" y="12813338"/>
            <a:ext cx="720196" cy="699462"/>
          </a:xfrm>
          <a:prstGeom prst="rect">
            <a:avLst/>
          </a:prstGeom>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a:lstStyle/>
          <a:p>
            <a:fld id="{86CB4B4D-7CA3-9044-876B-883B54F8677D}" type="slidenum">
              <a:rPr/>
              <a:pPr/>
              <a:t>27</a:t>
            </a:fld>
            <a:endParaRPr dirty="0"/>
          </a:p>
        </p:txBody>
      </p:sp>
      <p:pic>
        <p:nvPicPr>
          <p:cNvPr id="5" name="Picture 4">
            <a:extLst>
              <a:ext uri="{FF2B5EF4-FFF2-40B4-BE49-F238E27FC236}">
                <a16:creationId xmlns:a16="http://schemas.microsoft.com/office/drawing/2014/main" id="{7E73C19F-0582-257C-1200-0949F759EA4F}"/>
              </a:ext>
            </a:extLst>
          </p:cNvPr>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21716546" y="225393"/>
            <a:ext cx="2231141" cy="2428598"/>
          </a:xfrm>
          <a:prstGeom prst="rect">
            <a:avLst/>
          </a:prstGeom>
        </p:spPr>
      </p:pic>
      <p:pic>
        <p:nvPicPr>
          <p:cNvPr id="6" name="Picture 5" descr="A logo with text on it&#10;&#10;AI-generated content may be incorrect.">
            <a:extLst>
              <a:ext uri="{FF2B5EF4-FFF2-40B4-BE49-F238E27FC236}">
                <a16:creationId xmlns:a16="http://schemas.microsoft.com/office/drawing/2014/main" id="{05B020B7-39D6-27FF-4B47-C9AF57FF1706}"/>
              </a:ext>
            </a:extLst>
          </p:cNvPr>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200721" y="50560"/>
            <a:ext cx="3258094" cy="2137626"/>
          </a:xfrm>
          <a:prstGeom prst="rect">
            <a:avLst/>
          </a:prstGeom>
        </p:spPr>
      </p:pic>
      <p:sp>
        <p:nvSpPr>
          <p:cNvPr id="9" name="Course Purpose">
            <a:extLst>
              <a:ext uri="{FF2B5EF4-FFF2-40B4-BE49-F238E27FC236}">
                <a16:creationId xmlns:a16="http://schemas.microsoft.com/office/drawing/2014/main" id="{3FBC7A20-4857-E9BC-C540-0532385FE970}"/>
              </a:ext>
            </a:extLst>
          </p:cNvPr>
          <p:cNvSpPr txBox="1"/>
          <p:nvPr/>
        </p:nvSpPr>
        <p:spPr>
          <a:xfrm>
            <a:off x="742863" y="2812493"/>
            <a:ext cx="7113118" cy="3482082"/>
          </a:xfrm>
          <a:prstGeom prst="rect">
            <a:avLst/>
          </a:prstGeom>
          <a:ln w="12700">
            <a:miter lim="400000"/>
          </a:ln>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lIns="78283" tIns="78283" rIns="78283" bIns="78283">
            <a:spAutoFit/>
          </a:bodyPr>
          <a:lstStyle>
            <a:lvl1pPr defTabSz="1896340">
              <a:lnSpc>
                <a:spcPct val="80000"/>
              </a:lnSpc>
              <a:defRPr sz="7200" b="1" cap="all">
                <a:solidFill>
                  <a:srgbClr val="C00000"/>
                </a:solidFill>
                <a:latin typeface="Open Sans"/>
                <a:ea typeface="Open Sans"/>
                <a:cs typeface="Open Sans"/>
                <a:sym typeface="Open Sans"/>
              </a:defRPr>
            </a:lvl1pPr>
          </a:lstStyle>
          <a:p>
            <a:pPr>
              <a:lnSpc>
                <a:spcPct val="100000"/>
              </a:lnSpc>
            </a:pPr>
            <a:r>
              <a:rPr lang="hi-IN" dirty="0"/>
              <a:t>आपदा जोखिम न्यूनीकरण में सामाजिक समावेश</a:t>
            </a:r>
            <a:endParaRPr lang="en-US" dirty="0"/>
          </a:p>
        </p:txBody>
      </p:sp>
      <p:pic>
        <p:nvPicPr>
          <p:cNvPr id="2" name="Picture 1">
            <a:extLst>
              <a:ext uri="{FF2B5EF4-FFF2-40B4-BE49-F238E27FC236}">
                <a16:creationId xmlns:a16="http://schemas.microsoft.com/office/drawing/2014/main" id="{0CA07D01-28B2-22B8-42C4-1B0E2E3362B3}"/>
              </a:ext>
            </a:extLst>
          </p:cNvPr>
          <p:cNvPicPr>
            <a:picLocks noChangeAspect="1"/>
          </p:cNvPicPr>
          <p:nvPr/>
        </p:nvPicPr>
        <p:blipFill>
          <a:blip r:embed="rId4"/>
          <a:stretch>
            <a:fillRect/>
          </a:stretch>
        </p:blipFill>
        <p:spPr>
          <a:xfrm>
            <a:off x="21758032" y="105551"/>
            <a:ext cx="2231141" cy="2548440"/>
          </a:xfrm>
          <a:prstGeom prst="rect">
            <a:avLst/>
          </a:prstGeom>
        </p:spPr>
      </p:pic>
    </p:spTree>
    <p:extLst>
      <p:ext uri="{BB962C8B-B14F-4D97-AF65-F5344CB8AC3E}">
        <p14:creationId xmlns:p14="http://schemas.microsoft.com/office/powerpoint/2010/main" val="4196371645"/>
      </p:ext>
    </p:extLst>
  </p:cSld>
  <p:clrMapOvr>
    <a:masterClrMapping/>
  </p:clrMapOvr>
  <p:transition spd="med"/>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6B155AB5-053C-CC09-B779-C3163824EF07}"/>
            </a:ext>
          </a:extLst>
        </p:cNvPr>
        <p:cNvGrpSpPr/>
        <p:nvPr/>
      </p:nvGrpSpPr>
      <p:grpSpPr>
        <a:xfrm>
          <a:off x="0" y="0"/>
          <a:ext cx="0" cy="0"/>
          <a:chOff x="0" y="0"/>
          <a:chExt cx="0" cy="0"/>
        </a:xfrm>
      </p:grpSpPr>
      <p:sp>
        <p:nvSpPr>
          <p:cNvPr id="115" name="Rectangle">
            <a:extLst>
              <a:ext uri="{FF2B5EF4-FFF2-40B4-BE49-F238E27FC236}">
                <a16:creationId xmlns:a16="http://schemas.microsoft.com/office/drawing/2014/main" id="{E4B8141E-BA51-13F5-76D4-8971E24A42B3}"/>
              </a:ext>
            </a:extLst>
          </p:cNvPr>
          <p:cNvSpPr/>
          <p:nvPr/>
        </p:nvSpPr>
        <p:spPr>
          <a:xfrm>
            <a:off x="21539200" y="13512800"/>
            <a:ext cx="1879600" cy="203200"/>
          </a:xfrm>
          <a:prstGeom prst="rect">
            <a:avLst/>
          </a:prstGeom>
          <a:solidFill>
            <a:srgbClr val="F7903B"/>
          </a:solidFill>
          <a:ln w="12700">
            <a:miter lim="400000"/>
          </a:ln>
        </p:spPr>
        <p:txBody>
          <a:bodyPr lIns="78283" tIns="78283" rIns="78283" bIns="78283"/>
          <a:lstStyle/>
          <a:p>
            <a:endParaRPr/>
          </a:p>
        </p:txBody>
      </p:sp>
      <p:sp>
        <p:nvSpPr>
          <p:cNvPr id="116" name="Slide Number">
            <a:extLst>
              <a:ext uri="{FF2B5EF4-FFF2-40B4-BE49-F238E27FC236}">
                <a16:creationId xmlns:a16="http://schemas.microsoft.com/office/drawing/2014/main" id="{C8948A4C-5FEA-DAF5-FE90-031756A77F9E}"/>
              </a:ext>
            </a:extLst>
          </p:cNvPr>
          <p:cNvSpPr txBox="1">
            <a:spLocks noGrp="1"/>
          </p:cNvSpPr>
          <p:nvPr>
            <p:ph type="sldNum" sz="quarter" idx="2"/>
          </p:nvPr>
        </p:nvSpPr>
        <p:spPr>
          <a:xfrm>
            <a:off x="22920941" y="12813338"/>
            <a:ext cx="720196" cy="699462"/>
          </a:xfrm>
          <a:prstGeom prst="rect">
            <a:avLst/>
          </a:prstGeom>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a:lstStyle/>
          <a:p>
            <a:fld id="{86CB4B4D-7CA3-9044-876B-883B54F8677D}" type="slidenum">
              <a:rPr/>
              <a:pPr/>
              <a:t>28</a:t>
            </a:fld>
            <a:endParaRPr dirty="0"/>
          </a:p>
        </p:txBody>
      </p:sp>
      <p:pic>
        <p:nvPicPr>
          <p:cNvPr id="6" name="Picture 5" descr="A logo with text on it&#10;&#10;AI-generated content may be incorrect.">
            <a:extLst>
              <a:ext uri="{FF2B5EF4-FFF2-40B4-BE49-F238E27FC236}">
                <a16:creationId xmlns:a16="http://schemas.microsoft.com/office/drawing/2014/main" id="{D28F68FB-DAB1-D806-BA9A-077CF454E869}"/>
              </a:ext>
            </a:extLst>
          </p:cNvPr>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200721" y="50560"/>
            <a:ext cx="3258094" cy="2137626"/>
          </a:xfrm>
          <a:prstGeom prst="rect">
            <a:avLst/>
          </a:prstGeom>
        </p:spPr>
      </p:pic>
      <p:sp>
        <p:nvSpPr>
          <p:cNvPr id="9" name="Course Purpose">
            <a:extLst>
              <a:ext uri="{FF2B5EF4-FFF2-40B4-BE49-F238E27FC236}">
                <a16:creationId xmlns:a16="http://schemas.microsoft.com/office/drawing/2014/main" id="{604E7D27-888E-F0CF-92CE-B24897F6917C}"/>
              </a:ext>
            </a:extLst>
          </p:cNvPr>
          <p:cNvSpPr txBox="1"/>
          <p:nvPr/>
        </p:nvSpPr>
        <p:spPr>
          <a:xfrm>
            <a:off x="742862" y="2812493"/>
            <a:ext cx="6735624" cy="2189420"/>
          </a:xfrm>
          <a:prstGeom prst="rect">
            <a:avLst/>
          </a:prstGeom>
          <a:ln w="12700">
            <a:miter lim="400000"/>
          </a:ln>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wrap="square" lIns="78283" tIns="78283" rIns="78283" bIns="78283">
            <a:spAutoFit/>
          </a:bodyPr>
          <a:lstStyle>
            <a:lvl1pPr defTabSz="1896340">
              <a:lnSpc>
                <a:spcPct val="80000"/>
              </a:lnSpc>
              <a:defRPr sz="7200" b="1" cap="all">
                <a:solidFill>
                  <a:srgbClr val="C00000"/>
                </a:solidFill>
                <a:latin typeface="Open Sans"/>
                <a:ea typeface="Open Sans"/>
                <a:cs typeface="Open Sans"/>
                <a:sym typeface="Open Sans"/>
              </a:defRPr>
            </a:lvl1pPr>
          </a:lstStyle>
          <a:p>
            <a:pPr>
              <a:lnSpc>
                <a:spcPct val="100000"/>
              </a:lnSpc>
            </a:pPr>
            <a:r>
              <a:rPr lang="hi-IN" sz="6600" dirty="0"/>
              <a:t>भवन आपदा स्वास्थ्य</a:t>
            </a:r>
            <a:endParaRPr lang="en-US" sz="6600" dirty="0"/>
          </a:p>
        </p:txBody>
      </p:sp>
      <p:sp>
        <p:nvSpPr>
          <p:cNvPr id="20" name="Freeform: Shape 19">
            <a:extLst>
              <a:ext uri="{FF2B5EF4-FFF2-40B4-BE49-F238E27FC236}">
                <a16:creationId xmlns:a16="http://schemas.microsoft.com/office/drawing/2014/main" id="{E71985EF-C063-43C2-BD08-8FAD9564D471}"/>
              </a:ext>
            </a:extLst>
          </p:cNvPr>
          <p:cNvSpPr/>
          <p:nvPr/>
        </p:nvSpPr>
        <p:spPr>
          <a:xfrm>
            <a:off x="8486955" y="7814550"/>
            <a:ext cx="3124114" cy="4301250"/>
          </a:xfrm>
          <a:custGeom>
            <a:avLst/>
            <a:gdLst>
              <a:gd name="connsiteX0" fmla="*/ 0 w 1235675"/>
              <a:gd name="connsiteY0" fmla="*/ 0 h 2210014"/>
              <a:gd name="connsiteX1" fmla="*/ 617837 w 1235675"/>
              <a:gd name="connsiteY1" fmla="*/ 0 h 2210014"/>
              <a:gd name="connsiteX2" fmla="*/ 617837 w 1235675"/>
              <a:gd name="connsiteY2" fmla="*/ 2210014 h 2210014"/>
              <a:gd name="connsiteX3" fmla="*/ 1235675 w 1235675"/>
              <a:gd name="connsiteY3" fmla="*/ 2210014 h 2210014"/>
            </a:gdLst>
            <a:ahLst/>
            <a:cxnLst>
              <a:cxn ang="0">
                <a:pos x="connsiteX0" y="connsiteY0"/>
              </a:cxn>
              <a:cxn ang="0">
                <a:pos x="connsiteX1" y="connsiteY1"/>
              </a:cxn>
              <a:cxn ang="0">
                <a:pos x="connsiteX2" y="connsiteY2"/>
              </a:cxn>
              <a:cxn ang="0">
                <a:pos x="connsiteX3" y="connsiteY3"/>
              </a:cxn>
            </a:cxnLst>
            <a:rect l="l" t="t" r="r" b="b"/>
            <a:pathLst>
              <a:path w="1235675" h="2210014">
                <a:moveTo>
                  <a:pt x="0" y="0"/>
                </a:moveTo>
                <a:lnTo>
                  <a:pt x="617837" y="0"/>
                </a:lnTo>
                <a:lnTo>
                  <a:pt x="617837" y="2210014"/>
                </a:lnTo>
                <a:lnTo>
                  <a:pt x="1235675" y="2210014"/>
                </a:lnTo>
              </a:path>
            </a:pathLst>
          </a:custGeom>
          <a:noFill/>
          <a:ln w="57150">
            <a:solidFill>
              <a:schemeClr val="tx1">
                <a:lumMod val="95000"/>
                <a:lumOff val="5000"/>
              </a:schemeClr>
            </a:solidFill>
          </a:ln>
          <a:scene3d>
            <a:camera prst="orthographicFront"/>
            <a:lightRig rig="flat" dir="t"/>
          </a:scene3d>
          <a:sp3d prstMaterial="matte"/>
        </p:spPr>
        <p:style>
          <a:lnRef idx="2">
            <a:schemeClr val="accent6">
              <a:hueOff val="0"/>
              <a:satOff val="0"/>
              <a:lumOff val="0"/>
              <a:alphaOff val="0"/>
            </a:schemeClr>
          </a:lnRef>
          <a:fillRef idx="0">
            <a:scrgbClr r="0" g="0" b="0"/>
          </a:fillRef>
          <a:effectRef idx="0">
            <a:schemeClr val="accent6">
              <a:tint val="90000"/>
              <a:hueOff val="0"/>
              <a:satOff val="0"/>
              <a:lumOff val="0"/>
              <a:alphaOff val="0"/>
            </a:schemeClr>
          </a:effectRef>
          <a:fontRef idx="minor">
            <a:schemeClr val="tx1">
              <a:hueOff val="0"/>
              <a:satOff val="0"/>
              <a:lumOff val="0"/>
              <a:alphaOff val="0"/>
            </a:schemeClr>
          </a:fontRef>
        </p:style>
        <p:txBody>
          <a:bodyPr spcFirstLastPara="0" vert="horz" wrap="square" lIns="1134474" tIns="2083414" rIns="1134476" bIns="2083414" numCol="1" spcCol="1270" anchor="ctr" anchorCtr="0">
            <a:noAutofit/>
          </a:bodyPr>
          <a:lstStyle/>
          <a:p>
            <a:pPr algn="ctr" defTabSz="800100">
              <a:lnSpc>
                <a:spcPct val="90000"/>
              </a:lnSpc>
              <a:spcBef>
                <a:spcPct val="0"/>
              </a:spcBef>
              <a:spcAft>
                <a:spcPct val="35000"/>
              </a:spcAft>
            </a:pPr>
            <a:endParaRPr lang="en-IN" sz="1800" kern="1200"/>
          </a:p>
        </p:txBody>
      </p:sp>
      <p:sp>
        <p:nvSpPr>
          <p:cNvPr id="21" name="Freeform: Shape 20">
            <a:extLst>
              <a:ext uri="{FF2B5EF4-FFF2-40B4-BE49-F238E27FC236}">
                <a16:creationId xmlns:a16="http://schemas.microsoft.com/office/drawing/2014/main" id="{83CA27F8-42A7-449F-ABC2-51AC7548DE75}"/>
              </a:ext>
            </a:extLst>
          </p:cNvPr>
          <p:cNvSpPr/>
          <p:nvPr/>
        </p:nvSpPr>
        <p:spPr>
          <a:xfrm>
            <a:off x="8486955" y="7814551"/>
            <a:ext cx="3124114" cy="2265665"/>
          </a:xfrm>
          <a:custGeom>
            <a:avLst/>
            <a:gdLst>
              <a:gd name="connsiteX0" fmla="*/ 0 w 1235675"/>
              <a:gd name="connsiteY0" fmla="*/ 0 h 1312709"/>
              <a:gd name="connsiteX1" fmla="*/ 617837 w 1235675"/>
              <a:gd name="connsiteY1" fmla="*/ 0 h 1312709"/>
              <a:gd name="connsiteX2" fmla="*/ 617837 w 1235675"/>
              <a:gd name="connsiteY2" fmla="*/ 1312709 h 1312709"/>
              <a:gd name="connsiteX3" fmla="*/ 1235675 w 1235675"/>
              <a:gd name="connsiteY3" fmla="*/ 1312709 h 1312709"/>
            </a:gdLst>
            <a:ahLst/>
            <a:cxnLst>
              <a:cxn ang="0">
                <a:pos x="connsiteX0" y="connsiteY0"/>
              </a:cxn>
              <a:cxn ang="0">
                <a:pos x="connsiteX1" y="connsiteY1"/>
              </a:cxn>
              <a:cxn ang="0">
                <a:pos x="connsiteX2" y="connsiteY2"/>
              </a:cxn>
              <a:cxn ang="0">
                <a:pos x="connsiteX3" y="connsiteY3"/>
              </a:cxn>
            </a:cxnLst>
            <a:rect l="l" t="t" r="r" b="b"/>
            <a:pathLst>
              <a:path w="1235675" h="1312709">
                <a:moveTo>
                  <a:pt x="0" y="0"/>
                </a:moveTo>
                <a:lnTo>
                  <a:pt x="617837" y="0"/>
                </a:lnTo>
                <a:lnTo>
                  <a:pt x="617837" y="1312709"/>
                </a:lnTo>
                <a:lnTo>
                  <a:pt x="1235675" y="1312709"/>
                </a:lnTo>
              </a:path>
            </a:pathLst>
          </a:custGeom>
          <a:noFill/>
          <a:ln>
            <a:solidFill>
              <a:schemeClr val="tx1">
                <a:lumMod val="95000"/>
                <a:lumOff val="5000"/>
              </a:schemeClr>
            </a:solidFill>
          </a:ln>
          <a:scene3d>
            <a:camera prst="orthographicFront"/>
            <a:lightRig rig="flat" dir="t"/>
          </a:scene3d>
          <a:sp3d prstMaterial="matte"/>
        </p:spPr>
        <p:style>
          <a:lnRef idx="2">
            <a:schemeClr val="accent6">
              <a:hueOff val="0"/>
              <a:satOff val="0"/>
              <a:lumOff val="0"/>
              <a:alphaOff val="0"/>
            </a:schemeClr>
          </a:lnRef>
          <a:fillRef idx="0">
            <a:scrgbClr r="0" g="0" b="0"/>
          </a:fillRef>
          <a:effectRef idx="0">
            <a:schemeClr val="accent6">
              <a:tint val="90000"/>
              <a:hueOff val="0"/>
              <a:satOff val="0"/>
              <a:lumOff val="0"/>
              <a:alphaOff val="0"/>
            </a:schemeClr>
          </a:effectRef>
          <a:fontRef idx="minor">
            <a:schemeClr val="tx1">
              <a:hueOff val="0"/>
              <a:satOff val="0"/>
              <a:lumOff val="0"/>
              <a:alphaOff val="0"/>
            </a:schemeClr>
          </a:fontRef>
        </p:style>
        <p:txBody>
          <a:bodyPr spcFirstLastPara="0" vert="horz" wrap="square" lIns="1170934" tIns="1222570" rIns="1170936" bIns="1222568" numCol="1" spcCol="1270" anchor="ctr" anchorCtr="0">
            <a:noAutofit/>
          </a:bodyPr>
          <a:lstStyle/>
          <a:p>
            <a:pPr algn="ctr" defTabSz="533400">
              <a:lnSpc>
                <a:spcPct val="90000"/>
              </a:lnSpc>
              <a:spcBef>
                <a:spcPct val="0"/>
              </a:spcBef>
              <a:spcAft>
                <a:spcPct val="35000"/>
              </a:spcAft>
            </a:pPr>
            <a:endParaRPr lang="en-IN" sz="1200" kern="1200"/>
          </a:p>
        </p:txBody>
      </p:sp>
      <p:sp>
        <p:nvSpPr>
          <p:cNvPr id="22" name="Freeform: Shape 21">
            <a:extLst>
              <a:ext uri="{FF2B5EF4-FFF2-40B4-BE49-F238E27FC236}">
                <a16:creationId xmlns:a16="http://schemas.microsoft.com/office/drawing/2014/main" id="{7AFED9E8-EF9E-47BC-87F1-B2C46A020728}"/>
              </a:ext>
            </a:extLst>
          </p:cNvPr>
          <p:cNvSpPr/>
          <p:nvPr/>
        </p:nvSpPr>
        <p:spPr>
          <a:xfrm>
            <a:off x="8486955" y="7814550"/>
            <a:ext cx="3124114" cy="552396"/>
          </a:xfrm>
          <a:custGeom>
            <a:avLst/>
            <a:gdLst>
              <a:gd name="connsiteX0" fmla="*/ 0 w 1235675"/>
              <a:gd name="connsiteY0" fmla="*/ 0 h 415404"/>
              <a:gd name="connsiteX1" fmla="*/ 617837 w 1235675"/>
              <a:gd name="connsiteY1" fmla="*/ 0 h 415404"/>
              <a:gd name="connsiteX2" fmla="*/ 617837 w 1235675"/>
              <a:gd name="connsiteY2" fmla="*/ 415404 h 415404"/>
              <a:gd name="connsiteX3" fmla="*/ 1235675 w 1235675"/>
              <a:gd name="connsiteY3" fmla="*/ 415404 h 415404"/>
            </a:gdLst>
            <a:ahLst/>
            <a:cxnLst>
              <a:cxn ang="0">
                <a:pos x="connsiteX0" y="connsiteY0"/>
              </a:cxn>
              <a:cxn ang="0">
                <a:pos x="connsiteX1" y="connsiteY1"/>
              </a:cxn>
              <a:cxn ang="0">
                <a:pos x="connsiteX2" y="connsiteY2"/>
              </a:cxn>
              <a:cxn ang="0">
                <a:pos x="connsiteX3" y="connsiteY3"/>
              </a:cxn>
            </a:cxnLst>
            <a:rect l="l" t="t" r="r" b="b"/>
            <a:pathLst>
              <a:path w="1235675" h="415404">
                <a:moveTo>
                  <a:pt x="0" y="0"/>
                </a:moveTo>
                <a:lnTo>
                  <a:pt x="617837" y="0"/>
                </a:lnTo>
                <a:lnTo>
                  <a:pt x="617837" y="415404"/>
                </a:lnTo>
                <a:lnTo>
                  <a:pt x="1235675" y="415404"/>
                </a:lnTo>
              </a:path>
            </a:pathLst>
          </a:custGeom>
          <a:noFill/>
          <a:ln>
            <a:solidFill>
              <a:schemeClr val="tx1">
                <a:lumMod val="95000"/>
                <a:lumOff val="5000"/>
              </a:schemeClr>
            </a:solidFill>
          </a:ln>
          <a:scene3d>
            <a:camera prst="orthographicFront"/>
            <a:lightRig rig="flat" dir="t"/>
          </a:scene3d>
          <a:sp3d prstMaterial="matte"/>
        </p:spPr>
        <p:style>
          <a:lnRef idx="2">
            <a:schemeClr val="accent6">
              <a:hueOff val="0"/>
              <a:satOff val="0"/>
              <a:lumOff val="0"/>
              <a:alphaOff val="0"/>
            </a:schemeClr>
          </a:lnRef>
          <a:fillRef idx="0">
            <a:scrgbClr r="0" g="0" b="0"/>
          </a:fillRef>
          <a:effectRef idx="0">
            <a:schemeClr val="accent6">
              <a:tint val="90000"/>
              <a:hueOff val="0"/>
              <a:satOff val="0"/>
              <a:lumOff val="0"/>
              <a:alphaOff val="0"/>
            </a:schemeClr>
          </a:effectRef>
          <a:fontRef idx="minor">
            <a:schemeClr val="tx1">
              <a:hueOff val="0"/>
              <a:satOff val="0"/>
              <a:lumOff val="0"/>
              <a:alphaOff val="0"/>
            </a:schemeClr>
          </a:fontRef>
        </p:style>
        <p:txBody>
          <a:bodyPr spcFirstLastPara="0" vert="horz" wrap="square" lIns="1195894" tIns="350224" rIns="1195894" bIns="350222" numCol="1" spcCol="1270" anchor="ctr" anchorCtr="0">
            <a:noAutofit/>
          </a:bodyPr>
          <a:lstStyle/>
          <a:p>
            <a:pPr algn="ctr" defTabSz="444500">
              <a:lnSpc>
                <a:spcPct val="90000"/>
              </a:lnSpc>
              <a:spcBef>
                <a:spcPct val="0"/>
              </a:spcBef>
              <a:spcAft>
                <a:spcPct val="35000"/>
              </a:spcAft>
            </a:pPr>
            <a:endParaRPr lang="en-IN" sz="1000" kern="1200"/>
          </a:p>
        </p:txBody>
      </p:sp>
      <p:sp>
        <p:nvSpPr>
          <p:cNvPr id="23" name="Freeform: Shape 22">
            <a:extLst>
              <a:ext uri="{FF2B5EF4-FFF2-40B4-BE49-F238E27FC236}">
                <a16:creationId xmlns:a16="http://schemas.microsoft.com/office/drawing/2014/main" id="{991C95BA-6701-45AC-ACA7-55A135FF2F90}"/>
              </a:ext>
            </a:extLst>
          </p:cNvPr>
          <p:cNvSpPr/>
          <p:nvPr/>
        </p:nvSpPr>
        <p:spPr>
          <a:xfrm>
            <a:off x="8486955" y="6850751"/>
            <a:ext cx="3124114" cy="640820"/>
          </a:xfrm>
          <a:custGeom>
            <a:avLst/>
            <a:gdLst>
              <a:gd name="connsiteX0" fmla="*/ 0 w 1235675"/>
              <a:gd name="connsiteY0" fmla="*/ 481899 h 481899"/>
              <a:gd name="connsiteX1" fmla="*/ 617837 w 1235675"/>
              <a:gd name="connsiteY1" fmla="*/ 481899 h 481899"/>
              <a:gd name="connsiteX2" fmla="*/ 617837 w 1235675"/>
              <a:gd name="connsiteY2" fmla="*/ 0 h 481899"/>
              <a:gd name="connsiteX3" fmla="*/ 1235675 w 1235675"/>
              <a:gd name="connsiteY3" fmla="*/ 0 h 481899"/>
            </a:gdLst>
            <a:ahLst/>
            <a:cxnLst>
              <a:cxn ang="0">
                <a:pos x="connsiteX0" y="connsiteY0"/>
              </a:cxn>
              <a:cxn ang="0">
                <a:pos x="connsiteX1" y="connsiteY1"/>
              </a:cxn>
              <a:cxn ang="0">
                <a:pos x="connsiteX2" y="connsiteY2"/>
              </a:cxn>
              <a:cxn ang="0">
                <a:pos x="connsiteX3" y="connsiteY3"/>
              </a:cxn>
            </a:cxnLst>
            <a:rect l="l" t="t" r="r" b="b"/>
            <a:pathLst>
              <a:path w="1235675" h="481899">
                <a:moveTo>
                  <a:pt x="0" y="481899"/>
                </a:moveTo>
                <a:lnTo>
                  <a:pt x="617837" y="481899"/>
                </a:lnTo>
                <a:lnTo>
                  <a:pt x="617837" y="0"/>
                </a:lnTo>
                <a:lnTo>
                  <a:pt x="1235675" y="0"/>
                </a:lnTo>
              </a:path>
            </a:pathLst>
          </a:custGeom>
          <a:noFill/>
          <a:ln>
            <a:solidFill>
              <a:schemeClr val="tx1">
                <a:lumMod val="95000"/>
                <a:lumOff val="5000"/>
              </a:schemeClr>
            </a:solidFill>
          </a:ln>
          <a:scene3d>
            <a:camera prst="orthographicFront"/>
            <a:lightRig rig="flat" dir="t"/>
          </a:scene3d>
          <a:sp3d prstMaterial="matte"/>
        </p:spPr>
        <p:style>
          <a:lnRef idx="2">
            <a:schemeClr val="accent6">
              <a:hueOff val="0"/>
              <a:satOff val="0"/>
              <a:lumOff val="0"/>
              <a:alphaOff val="0"/>
            </a:schemeClr>
          </a:lnRef>
          <a:fillRef idx="0">
            <a:scrgbClr r="0" g="0" b="0"/>
          </a:fillRef>
          <a:effectRef idx="0">
            <a:schemeClr val="accent6">
              <a:tint val="90000"/>
              <a:hueOff val="0"/>
              <a:satOff val="0"/>
              <a:lumOff val="0"/>
              <a:alphaOff val="0"/>
            </a:schemeClr>
          </a:effectRef>
          <a:fontRef idx="minor">
            <a:schemeClr val="tx1">
              <a:hueOff val="0"/>
              <a:satOff val="0"/>
              <a:lumOff val="0"/>
              <a:alphaOff val="0"/>
            </a:schemeClr>
          </a:fontRef>
        </p:style>
        <p:txBody>
          <a:bodyPr spcFirstLastPara="0" vert="horz" wrap="square" lIns="1194760" tIns="415584" rIns="1194760" bIns="415584" numCol="1" spcCol="1270" anchor="ctr" anchorCtr="0">
            <a:noAutofit/>
          </a:bodyPr>
          <a:lstStyle/>
          <a:p>
            <a:pPr algn="ctr" defTabSz="444500">
              <a:lnSpc>
                <a:spcPct val="90000"/>
              </a:lnSpc>
              <a:spcBef>
                <a:spcPct val="0"/>
              </a:spcBef>
              <a:spcAft>
                <a:spcPct val="35000"/>
              </a:spcAft>
            </a:pPr>
            <a:endParaRPr lang="en-IN" sz="1000" kern="1200"/>
          </a:p>
        </p:txBody>
      </p:sp>
      <p:sp>
        <p:nvSpPr>
          <p:cNvPr id="24" name="Freeform: Shape 23">
            <a:extLst>
              <a:ext uri="{FF2B5EF4-FFF2-40B4-BE49-F238E27FC236}">
                <a16:creationId xmlns:a16="http://schemas.microsoft.com/office/drawing/2014/main" id="{4B84A040-8537-4F83-934C-279ECFB9366A}"/>
              </a:ext>
            </a:extLst>
          </p:cNvPr>
          <p:cNvSpPr/>
          <p:nvPr/>
        </p:nvSpPr>
        <p:spPr>
          <a:xfrm>
            <a:off x="8486955" y="5056140"/>
            <a:ext cx="3124114" cy="1834038"/>
          </a:xfrm>
          <a:custGeom>
            <a:avLst/>
            <a:gdLst>
              <a:gd name="connsiteX0" fmla="*/ 0 w 1235675"/>
              <a:gd name="connsiteY0" fmla="*/ 1379204 h 1379204"/>
              <a:gd name="connsiteX1" fmla="*/ 617837 w 1235675"/>
              <a:gd name="connsiteY1" fmla="*/ 1379204 h 1379204"/>
              <a:gd name="connsiteX2" fmla="*/ 617837 w 1235675"/>
              <a:gd name="connsiteY2" fmla="*/ 0 h 1379204"/>
              <a:gd name="connsiteX3" fmla="*/ 1235675 w 1235675"/>
              <a:gd name="connsiteY3" fmla="*/ 0 h 1379204"/>
            </a:gdLst>
            <a:ahLst/>
            <a:cxnLst>
              <a:cxn ang="0">
                <a:pos x="connsiteX0" y="connsiteY0"/>
              </a:cxn>
              <a:cxn ang="0">
                <a:pos x="connsiteX1" y="connsiteY1"/>
              </a:cxn>
              <a:cxn ang="0">
                <a:pos x="connsiteX2" y="connsiteY2"/>
              </a:cxn>
              <a:cxn ang="0">
                <a:pos x="connsiteX3" y="connsiteY3"/>
              </a:cxn>
            </a:cxnLst>
            <a:rect l="l" t="t" r="r" b="b"/>
            <a:pathLst>
              <a:path w="1235675" h="1379204">
                <a:moveTo>
                  <a:pt x="0" y="1379204"/>
                </a:moveTo>
                <a:lnTo>
                  <a:pt x="617837" y="1379204"/>
                </a:lnTo>
                <a:lnTo>
                  <a:pt x="617837" y="0"/>
                </a:lnTo>
                <a:lnTo>
                  <a:pt x="1235675" y="0"/>
                </a:lnTo>
              </a:path>
            </a:pathLst>
          </a:custGeom>
          <a:noFill/>
          <a:ln>
            <a:solidFill>
              <a:schemeClr val="tx1">
                <a:lumMod val="95000"/>
                <a:lumOff val="5000"/>
              </a:schemeClr>
            </a:solidFill>
          </a:ln>
          <a:scene3d>
            <a:camera prst="orthographicFront"/>
            <a:lightRig rig="flat" dir="t"/>
          </a:scene3d>
          <a:sp3d prstMaterial="matte"/>
        </p:spPr>
        <p:style>
          <a:lnRef idx="2">
            <a:schemeClr val="accent6">
              <a:hueOff val="0"/>
              <a:satOff val="0"/>
              <a:lumOff val="0"/>
              <a:alphaOff val="0"/>
            </a:schemeClr>
          </a:lnRef>
          <a:fillRef idx="0">
            <a:scrgbClr r="0" g="0" b="0"/>
          </a:fillRef>
          <a:effectRef idx="0">
            <a:schemeClr val="accent6">
              <a:tint val="90000"/>
              <a:hueOff val="0"/>
              <a:satOff val="0"/>
              <a:lumOff val="0"/>
              <a:alphaOff val="0"/>
            </a:schemeClr>
          </a:effectRef>
          <a:fontRef idx="minor">
            <a:schemeClr val="tx1">
              <a:hueOff val="0"/>
              <a:satOff val="0"/>
              <a:lumOff val="0"/>
              <a:alphaOff val="0"/>
            </a:schemeClr>
          </a:fontRef>
        </p:style>
        <p:txBody>
          <a:bodyPr spcFirstLastPara="0" vert="horz" wrap="square" lIns="1168486" tIns="1286616" rIns="1168486" bIns="1286614" numCol="1" spcCol="1270" anchor="ctr" anchorCtr="0">
            <a:noAutofit/>
          </a:bodyPr>
          <a:lstStyle/>
          <a:p>
            <a:pPr algn="ctr" defTabSz="622300">
              <a:lnSpc>
                <a:spcPct val="90000"/>
              </a:lnSpc>
              <a:spcBef>
                <a:spcPct val="0"/>
              </a:spcBef>
              <a:spcAft>
                <a:spcPct val="35000"/>
              </a:spcAft>
            </a:pPr>
            <a:endParaRPr lang="en-IN" sz="1400" kern="1200"/>
          </a:p>
        </p:txBody>
      </p:sp>
      <p:sp>
        <p:nvSpPr>
          <p:cNvPr id="25" name="Freeform: Shape 24">
            <a:extLst>
              <a:ext uri="{FF2B5EF4-FFF2-40B4-BE49-F238E27FC236}">
                <a16:creationId xmlns:a16="http://schemas.microsoft.com/office/drawing/2014/main" id="{BB61BF01-C9E5-411A-9772-B1ACCEAE2DEC}"/>
              </a:ext>
            </a:extLst>
          </p:cNvPr>
          <p:cNvSpPr/>
          <p:nvPr/>
        </p:nvSpPr>
        <p:spPr>
          <a:xfrm>
            <a:off x="8486955" y="3261531"/>
            <a:ext cx="3124114" cy="3027257"/>
          </a:xfrm>
          <a:custGeom>
            <a:avLst/>
            <a:gdLst>
              <a:gd name="connsiteX0" fmla="*/ 0 w 1235675"/>
              <a:gd name="connsiteY0" fmla="*/ 2276509 h 2276509"/>
              <a:gd name="connsiteX1" fmla="*/ 617837 w 1235675"/>
              <a:gd name="connsiteY1" fmla="*/ 2276509 h 2276509"/>
              <a:gd name="connsiteX2" fmla="*/ 617837 w 1235675"/>
              <a:gd name="connsiteY2" fmla="*/ 0 h 2276509"/>
              <a:gd name="connsiteX3" fmla="*/ 1235675 w 1235675"/>
              <a:gd name="connsiteY3" fmla="*/ 0 h 2276509"/>
            </a:gdLst>
            <a:ahLst/>
            <a:cxnLst>
              <a:cxn ang="0">
                <a:pos x="connsiteX0" y="connsiteY0"/>
              </a:cxn>
              <a:cxn ang="0">
                <a:pos x="connsiteX1" y="connsiteY1"/>
              </a:cxn>
              <a:cxn ang="0">
                <a:pos x="connsiteX2" y="connsiteY2"/>
              </a:cxn>
              <a:cxn ang="0">
                <a:pos x="connsiteX3" y="connsiteY3"/>
              </a:cxn>
            </a:cxnLst>
            <a:rect l="l" t="t" r="r" b="b"/>
            <a:pathLst>
              <a:path w="1235675" h="2276509">
                <a:moveTo>
                  <a:pt x="0" y="2276509"/>
                </a:moveTo>
                <a:lnTo>
                  <a:pt x="617837" y="2276509"/>
                </a:lnTo>
                <a:lnTo>
                  <a:pt x="617837" y="0"/>
                </a:lnTo>
                <a:lnTo>
                  <a:pt x="1235675" y="0"/>
                </a:lnTo>
              </a:path>
            </a:pathLst>
          </a:custGeom>
          <a:noFill/>
          <a:ln w="57150">
            <a:solidFill>
              <a:schemeClr val="tx1">
                <a:lumMod val="95000"/>
                <a:lumOff val="5000"/>
              </a:schemeClr>
            </a:solidFill>
          </a:ln>
          <a:scene3d>
            <a:camera prst="orthographicFront"/>
            <a:lightRig rig="flat" dir="t"/>
          </a:scene3d>
          <a:sp3d prstMaterial="matte"/>
        </p:spPr>
        <p:style>
          <a:lnRef idx="2">
            <a:schemeClr val="accent6">
              <a:hueOff val="0"/>
              <a:satOff val="0"/>
              <a:lumOff val="0"/>
              <a:alphaOff val="0"/>
            </a:schemeClr>
          </a:lnRef>
          <a:fillRef idx="0">
            <a:scrgbClr r="0" g="0" b="0"/>
          </a:fillRef>
          <a:effectRef idx="0">
            <a:schemeClr val="accent6">
              <a:tint val="90000"/>
              <a:hueOff val="0"/>
              <a:satOff val="0"/>
              <a:lumOff val="0"/>
              <a:alphaOff val="0"/>
            </a:schemeClr>
          </a:effectRef>
          <a:fontRef idx="minor">
            <a:schemeClr val="tx1">
              <a:hueOff val="0"/>
              <a:satOff val="0"/>
              <a:lumOff val="0"/>
              <a:alphaOff val="0"/>
            </a:schemeClr>
          </a:fontRef>
        </p:style>
        <p:txBody>
          <a:bodyPr spcFirstLastPara="0" vert="horz" wrap="square" lIns="1131562" tIns="2146998" rIns="1131564" bIns="2146996" numCol="1" spcCol="1270" anchor="ctr" anchorCtr="0">
            <a:noAutofit/>
          </a:bodyPr>
          <a:lstStyle/>
          <a:p>
            <a:pPr algn="ctr" defTabSz="800100">
              <a:lnSpc>
                <a:spcPct val="90000"/>
              </a:lnSpc>
              <a:spcBef>
                <a:spcPct val="0"/>
              </a:spcBef>
              <a:spcAft>
                <a:spcPct val="35000"/>
              </a:spcAft>
            </a:pPr>
            <a:endParaRPr lang="en-IN" sz="1800" kern="1200"/>
          </a:p>
        </p:txBody>
      </p:sp>
      <p:sp>
        <p:nvSpPr>
          <p:cNvPr id="26" name="Freeform: Shape 25">
            <a:extLst>
              <a:ext uri="{FF2B5EF4-FFF2-40B4-BE49-F238E27FC236}">
                <a16:creationId xmlns:a16="http://schemas.microsoft.com/office/drawing/2014/main" id="{19C3C168-C31C-4BE2-B33B-631266FD91B3}"/>
              </a:ext>
            </a:extLst>
          </p:cNvPr>
          <p:cNvSpPr/>
          <p:nvPr/>
        </p:nvSpPr>
        <p:spPr>
          <a:xfrm rot="16200000">
            <a:off x="6125290" y="5662321"/>
            <a:ext cx="5024076" cy="1814898"/>
          </a:xfrm>
          <a:custGeom>
            <a:avLst/>
            <a:gdLst>
              <a:gd name="connsiteX0" fmla="*/ 0 w 3778125"/>
              <a:gd name="connsiteY0" fmla="*/ 0 h 717843"/>
              <a:gd name="connsiteX1" fmla="*/ 3778125 w 3778125"/>
              <a:gd name="connsiteY1" fmla="*/ 0 h 717843"/>
              <a:gd name="connsiteX2" fmla="*/ 3778125 w 3778125"/>
              <a:gd name="connsiteY2" fmla="*/ 717843 h 717843"/>
              <a:gd name="connsiteX3" fmla="*/ 0 w 3778125"/>
              <a:gd name="connsiteY3" fmla="*/ 717843 h 717843"/>
              <a:gd name="connsiteX4" fmla="*/ 0 w 3778125"/>
              <a:gd name="connsiteY4" fmla="*/ 0 h 717843"/>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3778125" h="717843">
                <a:moveTo>
                  <a:pt x="0" y="0"/>
                </a:moveTo>
                <a:lnTo>
                  <a:pt x="3778125" y="0"/>
                </a:lnTo>
                <a:lnTo>
                  <a:pt x="3778125" y="717843"/>
                </a:lnTo>
                <a:lnTo>
                  <a:pt x="0" y="717843"/>
                </a:lnTo>
                <a:lnTo>
                  <a:pt x="0" y="0"/>
                </a:lnTo>
                <a:close/>
              </a:path>
            </a:pathLst>
          </a:custGeom>
          <a:solidFill>
            <a:schemeClr val="accent6">
              <a:lumMod val="20000"/>
              <a:lumOff val="80000"/>
            </a:schemeClr>
          </a:solidFill>
        </p:spPr>
        <p:style>
          <a:lnRef idx="1">
            <a:schemeClr val="accent3"/>
          </a:lnRef>
          <a:fillRef idx="2">
            <a:schemeClr val="accent3"/>
          </a:fillRef>
          <a:effectRef idx="1">
            <a:schemeClr val="accent3"/>
          </a:effectRef>
          <a:fontRef idx="minor">
            <a:schemeClr val="dk1"/>
          </a:fontRef>
        </p:style>
        <p:txBody>
          <a:bodyPr spcFirstLastPara="0" vert="horz" wrap="square" lIns="62228" tIns="62230" rIns="62232" bIns="62230" numCol="1" spcCol="1270" anchor="ctr" anchorCtr="0">
            <a:noAutofit/>
          </a:bodyPr>
          <a:lstStyle/>
          <a:p>
            <a:pPr algn="ctr" defTabSz="4356100">
              <a:lnSpc>
                <a:spcPct val="90000"/>
              </a:lnSpc>
              <a:spcBef>
                <a:spcPct val="0"/>
              </a:spcBef>
              <a:spcAft>
                <a:spcPct val="35000"/>
              </a:spcAft>
            </a:pPr>
            <a:r>
              <a:rPr lang="hi-IN" sz="9800" kern="1200" dirty="0">
                <a:ln w="0"/>
                <a:solidFill>
                  <a:schemeClr val="accent6">
                    <a:lumMod val="50000"/>
                  </a:schemeClr>
                </a:solidFill>
                <a:effectLst>
                  <a:outerShdw blurRad="38100" dist="25400" dir="5400000" algn="ctr" rotWithShape="0">
                    <a:srgbClr val="6E747A">
                      <a:alpha val="43000"/>
                    </a:srgbClr>
                  </a:outerShdw>
                </a:effectLst>
              </a:rPr>
              <a:t>आपदा</a:t>
            </a:r>
            <a:endParaRPr lang="en-IN" sz="9800" kern="1200" dirty="0">
              <a:ln w="0"/>
              <a:solidFill>
                <a:schemeClr val="accent6">
                  <a:lumMod val="50000"/>
                </a:schemeClr>
              </a:solidFill>
              <a:effectLst>
                <a:outerShdw blurRad="38100" dist="25400" dir="5400000" algn="ctr" rotWithShape="0">
                  <a:srgbClr val="6E747A">
                    <a:alpha val="43000"/>
                  </a:srgbClr>
                </a:outerShdw>
              </a:effectLst>
            </a:endParaRPr>
          </a:p>
        </p:txBody>
      </p:sp>
      <p:sp>
        <p:nvSpPr>
          <p:cNvPr id="27" name="Freeform: Shape 26">
            <a:extLst>
              <a:ext uri="{FF2B5EF4-FFF2-40B4-BE49-F238E27FC236}">
                <a16:creationId xmlns:a16="http://schemas.microsoft.com/office/drawing/2014/main" id="{19ADA344-FF9D-4A03-8E91-AF60231F8C7D}"/>
              </a:ext>
            </a:extLst>
          </p:cNvPr>
          <p:cNvSpPr/>
          <p:nvPr/>
        </p:nvSpPr>
        <p:spPr>
          <a:xfrm>
            <a:off x="11611069" y="2543684"/>
            <a:ext cx="12336618" cy="1053186"/>
          </a:xfrm>
          <a:custGeom>
            <a:avLst/>
            <a:gdLst>
              <a:gd name="connsiteX0" fmla="*/ 0 w 5651903"/>
              <a:gd name="connsiteY0" fmla="*/ 0 h 717843"/>
              <a:gd name="connsiteX1" fmla="*/ 5651903 w 5651903"/>
              <a:gd name="connsiteY1" fmla="*/ 0 h 717843"/>
              <a:gd name="connsiteX2" fmla="*/ 5651903 w 5651903"/>
              <a:gd name="connsiteY2" fmla="*/ 717843 h 717843"/>
              <a:gd name="connsiteX3" fmla="*/ 0 w 5651903"/>
              <a:gd name="connsiteY3" fmla="*/ 717843 h 717843"/>
              <a:gd name="connsiteX4" fmla="*/ 0 w 5651903"/>
              <a:gd name="connsiteY4" fmla="*/ 0 h 717843"/>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5651903" h="717843">
                <a:moveTo>
                  <a:pt x="0" y="0"/>
                </a:moveTo>
                <a:lnTo>
                  <a:pt x="5651903" y="0"/>
                </a:lnTo>
                <a:lnTo>
                  <a:pt x="5651903" y="717843"/>
                </a:lnTo>
                <a:lnTo>
                  <a:pt x="0" y="717843"/>
                </a:lnTo>
                <a:lnTo>
                  <a:pt x="0" y="0"/>
                </a:lnTo>
                <a:close/>
              </a:path>
            </a:pathLst>
          </a:custGeom>
          <a:solidFill>
            <a:schemeClr val="accent6">
              <a:lumMod val="20000"/>
              <a:lumOff val="80000"/>
            </a:schemeClr>
          </a:solidFill>
          <a:ln w="19050">
            <a:solidFill>
              <a:srgbClr val="FFFF00"/>
            </a:solidFill>
          </a:ln>
          <a:scene3d>
            <a:camera prst="orthographicFront"/>
            <a:lightRig rig="flat" dir="t"/>
          </a:scene3d>
          <a:sp3d prstMaterial="plastic">
            <a:bevelT w="120900" h="88900"/>
            <a:bevelB w="88900" h="31750" prst="angle"/>
          </a:sp3d>
        </p:spPr>
        <p:style>
          <a:lnRef idx="0">
            <a:schemeClr val="lt1">
              <a:hueOff val="0"/>
              <a:satOff val="0"/>
              <a:lumOff val="0"/>
              <a:alphaOff val="0"/>
            </a:schemeClr>
          </a:lnRef>
          <a:fillRef idx="3">
            <a:schemeClr val="accent6">
              <a:hueOff val="0"/>
              <a:satOff val="0"/>
              <a:lumOff val="0"/>
              <a:alphaOff val="0"/>
            </a:schemeClr>
          </a:fillRef>
          <a:effectRef idx="1">
            <a:schemeClr val="accent6">
              <a:hueOff val="0"/>
              <a:satOff val="0"/>
              <a:lumOff val="0"/>
              <a:alphaOff val="0"/>
            </a:schemeClr>
          </a:effectRef>
          <a:fontRef idx="minor">
            <a:schemeClr val="lt1"/>
          </a:fontRef>
        </p:style>
        <p:txBody>
          <a:bodyPr spcFirstLastPara="0" vert="horz" wrap="square" lIns="25400" tIns="25400" rIns="25400" bIns="25400" numCol="1" spcCol="1270" anchor="ctr" anchorCtr="0">
            <a:noAutofit/>
          </a:bodyPr>
          <a:lstStyle/>
          <a:p>
            <a:pPr algn="ctr" defTabSz="1778000">
              <a:lnSpc>
                <a:spcPct val="90000"/>
              </a:lnSpc>
              <a:spcBef>
                <a:spcPct val="0"/>
              </a:spcBef>
              <a:spcAft>
                <a:spcPct val="35000"/>
              </a:spcAft>
            </a:pPr>
            <a:r>
              <a:rPr lang="hi-IN" sz="6000" kern="1200" dirty="0">
                <a:solidFill>
                  <a:schemeClr val="tx1"/>
                </a:solidFill>
                <a:latin typeface="+mj-lt"/>
              </a:rPr>
              <a:t>जोखिम की समझ</a:t>
            </a:r>
            <a:endParaRPr lang="en-IN" sz="6000" kern="1200" dirty="0">
              <a:solidFill>
                <a:schemeClr val="tx1"/>
              </a:solidFill>
              <a:latin typeface="+mj-lt"/>
            </a:endParaRPr>
          </a:p>
        </p:txBody>
      </p:sp>
      <p:sp>
        <p:nvSpPr>
          <p:cNvPr id="28" name="Freeform: Shape 27">
            <a:extLst>
              <a:ext uri="{FF2B5EF4-FFF2-40B4-BE49-F238E27FC236}">
                <a16:creationId xmlns:a16="http://schemas.microsoft.com/office/drawing/2014/main" id="{A78375C3-362E-426F-A3E7-6D73C1AF8A28}"/>
              </a:ext>
            </a:extLst>
          </p:cNvPr>
          <p:cNvSpPr/>
          <p:nvPr/>
        </p:nvSpPr>
        <p:spPr>
          <a:xfrm>
            <a:off x="11611069" y="4338294"/>
            <a:ext cx="12336618" cy="1053186"/>
          </a:xfrm>
          <a:custGeom>
            <a:avLst/>
            <a:gdLst>
              <a:gd name="connsiteX0" fmla="*/ 0 w 5651903"/>
              <a:gd name="connsiteY0" fmla="*/ 0 h 717843"/>
              <a:gd name="connsiteX1" fmla="*/ 5651903 w 5651903"/>
              <a:gd name="connsiteY1" fmla="*/ 0 h 717843"/>
              <a:gd name="connsiteX2" fmla="*/ 5651903 w 5651903"/>
              <a:gd name="connsiteY2" fmla="*/ 717843 h 717843"/>
              <a:gd name="connsiteX3" fmla="*/ 0 w 5651903"/>
              <a:gd name="connsiteY3" fmla="*/ 717843 h 717843"/>
              <a:gd name="connsiteX4" fmla="*/ 0 w 5651903"/>
              <a:gd name="connsiteY4" fmla="*/ 0 h 717843"/>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5651903" h="717843">
                <a:moveTo>
                  <a:pt x="0" y="0"/>
                </a:moveTo>
                <a:lnTo>
                  <a:pt x="5651903" y="0"/>
                </a:lnTo>
                <a:lnTo>
                  <a:pt x="5651903" y="717843"/>
                </a:lnTo>
                <a:lnTo>
                  <a:pt x="0" y="717843"/>
                </a:lnTo>
                <a:lnTo>
                  <a:pt x="0" y="0"/>
                </a:lnTo>
                <a:close/>
              </a:path>
            </a:pathLst>
          </a:custGeom>
          <a:solidFill>
            <a:schemeClr val="accent6">
              <a:lumMod val="20000"/>
              <a:lumOff val="80000"/>
            </a:schemeClr>
          </a:solidFill>
          <a:ln w="19050">
            <a:solidFill>
              <a:srgbClr val="FFFF00"/>
            </a:solidFill>
          </a:ln>
          <a:scene3d>
            <a:camera prst="orthographicFront"/>
            <a:lightRig rig="flat" dir="t"/>
          </a:scene3d>
          <a:sp3d prstMaterial="plastic">
            <a:bevelT w="120900" h="88900"/>
            <a:bevelB w="88900" h="31750" prst="angle"/>
          </a:sp3d>
        </p:spPr>
        <p:style>
          <a:lnRef idx="0">
            <a:schemeClr val="lt1">
              <a:hueOff val="0"/>
              <a:satOff val="0"/>
              <a:lumOff val="0"/>
              <a:alphaOff val="0"/>
            </a:schemeClr>
          </a:lnRef>
          <a:fillRef idx="3">
            <a:schemeClr val="accent6">
              <a:hueOff val="0"/>
              <a:satOff val="0"/>
              <a:lumOff val="0"/>
              <a:alphaOff val="0"/>
            </a:schemeClr>
          </a:fillRef>
          <a:effectRef idx="1">
            <a:schemeClr val="accent6">
              <a:hueOff val="0"/>
              <a:satOff val="0"/>
              <a:lumOff val="0"/>
              <a:alphaOff val="0"/>
            </a:schemeClr>
          </a:effectRef>
          <a:fontRef idx="minor">
            <a:schemeClr val="lt1"/>
          </a:fontRef>
        </p:style>
        <p:txBody>
          <a:bodyPr spcFirstLastPara="0" vert="horz" wrap="square" lIns="25400" tIns="25400" rIns="25400" bIns="25400" numCol="1" spcCol="1270" anchor="ctr" anchorCtr="0">
            <a:noAutofit/>
          </a:bodyPr>
          <a:lstStyle/>
          <a:p>
            <a:pPr algn="ctr" defTabSz="1778000">
              <a:lnSpc>
                <a:spcPct val="90000"/>
              </a:lnSpc>
              <a:spcBef>
                <a:spcPct val="0"/>
              </a:spcBef>
              <a:spcAft>
                <a:spcPct val="35000"/>
              </a:spcAft>
            </a:pPr>
            <a:r>
              <a:rPr lang="hi-IN" sz="6000" kern="1200" dirty="0">
                <a:solidFill>
                  <a:schemeClr val="tx1"/>
                </a:solidFill>
                <a:latin typeface="+mj-lt"/>
              </a:rPr>
              <a:t>अंतर-एजेंसी समन्वय</a:t>
            </a:r>
            <a:endParaRPr lang="en-IN" sz="6000" kern="1200" dirty="0">
              <a:solidFill>
                <a:schemeClr val="tx1"/>
              </a:solidFill>
              <a:latin typeface="+mj-lt"/>
            </a:endParaRPr>
          </a:p>
        </p:txBody>
      </p:sp>
      <p:sp>
        <p:nvSpPr>
          <p:cNvPr id="29" name="Freeform: Shape 28">
            <a:extLst>
              <a:ext uri="{FF2B5EF4-FFF2-40B4-BE49-F238E27FC236}">
                <a16:creationId xmlns:a16="http://schemas.microsoft.com/office/drawing/2014/main" id="{A95974BD-3F14-4D96-A9A2-2EA067166498}"/>
              </a:ext>
            </a:extLst>
          </p:cNvPr>
          <p:cNvSpPr/>
          <p:nvPr/>
        </p:nvSpPr>
        <p:spPr>
          <a:xfrm>
            <a:off x="11611069" y="6132904"/>
            <a:ext cx="12336618" cy="1053186"/>
          </a:xfrm>
          <a:custGeom>
            <a:avLst/>
            <a:gdLst>
              <a:gd name="connsiteX0" fmla="*/ 0 w 5651903"/>
              <a:gd name="connsiteY0" fmla="*/ 0 h 717843"/>
              <a:gd name="connsiteX1" fmla="*/ 5651903 w 5651903"/>
              <a:gd name="connsiteY1" fmla="*/ 0 h 717843"/>
              <a:gd name="connsiteX2" fmla="*/ 5651903 w 5651903"/>
              <a:gd name="connsiteY2" fmla="*/ 717843 h 717843"/>
              <a:gd name="connsiteX3" fmla="*/ 0 w 5651903"/>
              <a:gd name="connsiteY3" fmla="*/ 717843 h 717843"/>
              <a:gd name="connsiteX4" fmla="*/ 0 w 5651903"/>
              <a:gd name="connsiteY4" fmla="*/ 0 h 717843"/>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5651903" h="717843">
                <a:moveTo>
                  <a:pt x="0" y="0"/>
                </a:moveTo>
                <a:lnTo>
                  <a:pt x="5651903" y="0"/>
                </a:lnTo>
                <a:lnTo>
                  <a:pt x="5651903" y="717843"/>
                </a:lnTo>
                <a:lnTo>
                  <a:pt x="0" y="717843"/>
                </a:lnTo>
                <a:lnTo>
                  <a:pt x="0" y="0"/>
                </a:lnTo>
                <a:close/>
              </a:path>
            </a:pathLst>
          </a:custGeom>
          <a:solidFill>
            <a:schemeClr val="accent6">
              <a:lumMod val="20000"/>
              <a:lumOff val="80000"/>
            </a:schemeClr>
          </a:solidFill>
          <a:ln w="19050">
            <a:solidFill>
              <a:srgbClr val="FFFF00"/>
            </a:solidFill>
          </a:ln>
          <a:scene3d>
            <a:camera prst="orthographicFront"/>
            <a:lightRig rig="flat" dir="t"/>
          </a:scene3d>
          <a:sp3d prstMaterial="plastic">
            <a:bevelT w="120900" h="88900"/>
            <a:bevelB w="88900" h="31750" prst="angle"/>
          </a:sp3d>
        </p:spPr>
        <p:style>
          <a:lnRef idx="0">
            <a:schemeClr val="lt1">
              <a:hueOff val="0"/>
              <a:satOff val="0"/>
              <a:lumOff val="0"/>
              <a:alphaOff val="0"/>
            </a:schemeClr>
          </a:lnRef>
          <a:fillRef idx="3">
            <a:schemeClr val="accent6">
              <a:hueOff val="0"/>
              <a:satOff val="0"/>
              <a:lumOff val="0"/>
              <a:alphaOff val="0"/>
            </a:schemeClr>
          </a:fillRef>
          <a:effectRef idx="1">
            <a:schemeClr val="accent6">
              <a:hueOff val="0"/>
              <a:satOff val="0"/>
              <a:lumOff val="0"/>
              <a:alphaOff val="0"/>
            </a:schemeClr>
          </a:effectRef>
          <a:fontRef idx="minor">
            <a:schemeClr val="lt1"/>
          </a:fontRef>
        </p:style>
        <p:txBody>
          <a:bodyPr spcFirstLastPara="0" vert="horz" wrap="square" lIns="25400" tIns="25400" rIns="25400" bIns="25400" numCol="1" spcCol="1270" anchor="ctr" anchorCtr="0">
            <a:noAutofit/>
          </a:bodyPr>
          <a:lstStyle/>
          <a:p>
            <a:pPr algn="ctr" defTabSz="1778000">
              <a:lnSpc>
                <a:spcPct val="90000"/>
              </a:lnSpc>
              <a:spcBef>
                <a:spcPct val="0"/>
              </a:spcBef>
              <a:spcAft>
                <a:spcPct val="35000"/>
              </a:spcAft>
            </a:pPr>
            <a:r>
              <a:rPr lang="hi-IN" sz="6000" kern="1200" dirty="0">
                <a:solidFill>
                  <a:schemeClr val="tx1"/>
                </a:solidFill>
                <a:latin typeface="+mj-lt"/>
              </a:rPr>
              <a:t>संरचनात्मक उपाय</a:t>
            </a:r>
            <a:endParaRPr lang="en-IN" sz="6000" kern="1200" dirty="0">
              <a:solidFill>
                <a:schemeClr val="tx1"/>
              </a:solidFill>
              <a:latin typeface="+mj-lt"/>
            </a:endParaRPr>
          </a:p>
        </p:txBody>
      </p:sp>
      <p:sp>
        <p:nvSpPr>
          <p:cNvPr id="30" name="Freeform: Shape 29">
            <a:extLst>
              <a:ext uri="{FF2B5EF4-FFF2-40B4-BE49-F238E27FC236}">
                <a16:creationId xmlns:a16="http://schemas.microsoft.com/office/drawing/2014/main" id="{E6C30F92-5629-49A4-AE2C-3AA03B1CCC42}"/>
              </a:ext>
            </a:extLst>
          </p:cNvPr>
          <p:cNvSpPr/>
          <p:nvPr/>
        </p:nvSpPr>
        <p:spPr>
          <a:xfrm>
            <a:off x="11611069" y="7927514"/>
            <a:ext cx="12336618" cy="1053186"/>
          </a:xfrm>
          <a:custGeom>
            <a:avLst/>
            <a:gdLst>
              <a:gd name="connsiteX0" fmla="*/ 0 w 5651903"/>
              <a:gd name="connsiteY0" fmla="*/ 0 h 717843"/>
              <a:gd name="connsiteX1" fmla="*/ 5651903 w 5651903"/>
              <a:gd name="connsiteY1" fmla="*/ 0 h 717843"/>
              <a:gd name="connsiteX2" fmla="*/ 5651903 w 5651903"/>
              <a:gd name="connsiteY2" fmla="*/ 717843 h 717843"/>
              <a:gd name="connsiteX3" fmla="*/ 0 w 5651903"/>
              <a:gd name="connsiteY3" fmla="*/ 717843 h 717843"/>
              <a:gd name="connsiteX4" fmla="*/ 0 w 5651903"/>
              <a:gd name="connsiteY4" fmla="*/ 0 h 717843"/>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5651903" h="717843">
                <a:moveTo>
                  <a:pt x="0" y="0"/>
                </a:moveTo>
                <a:lnTo>
                  <a:pt x="5651903" y="0"/>
                </a:lnTo>
                <a:lnTo>
                  <a:pt x="5651903" y="717843"/>
                </a:lnTo>
                <a:lnTo>
                  <a:pt x="0" y="717843"/>
                </a:lnTo>
                <a:lnTo>
                  <a:pt x="0" y="0"/>
                </a:lnTo>
                <a:close/>
              </a:path>
            </a:pathLst>
          </a:custGeom>
          <a:solidFill>
            <a:schemeClr val="accent6">
              <a:lumMod val="20000"/>
              <a:lumOff val="80000"/>
            </a:schemeClr>
          </a:solidFill>
          <a:ln w="19050">
            <a:solidFill>
              <a:srgbClr val="FFFF00"/>
            </a:solidFill>
          </a:ln>
          <a:scene3d>
            <a:camera prst="orthographicFront"/>
            <a:lightRig rig="flat" dir="t"/>
          </a:scene3d>
          <a:sp3d prstMaterial="plastic">
            <a:bevelT w="120900" h="88900"/>
            <a:bevelB w="88900" h="31750" prst="angle"/>
          </a:sp3d>
        </p:spPr>
        <p:style>
          <a:lnRef idx="0">
            <a:schemeClr val="lt1">
              <a:hueOff val="0"/>
              <a:satOff val="0"/>
              <a:lumOff val="0"/>
              <a:alphaOff val="0"/>
            </a:schemeClr>
          </a:lnRef>
          <a:fillRef idx="3">
            <a:schemeClr val="accent6">
              <a:hueOff val="0"/>
              <a:satOff val="0"/>
              <a:lumOff val="0"/>
              <a:alphaOff val="0"/>
            </a:schemeClr>
          </a:fillRef>
          <a:effectRef idx="1">
            <a:schemeClr val="accent6">
              <a:hueOff val="0"/>
              <a:satOff val="0"/>
              <a:lumOff val="0"/>
              <a:alphaOff val="0"/>
            </a:schemeClr>
          </a:effectRef>
          <a:fontRef idx="minor">
            <a:schemeClr val="lt1"/>
          </a:fontRef>
        </p:style>
        <p:txBody>
          <a:bodyPr spcFirstLastPara="0" vert="horz" wrap="square" lIns="25400" tIns="25400" rIns="25400" bIns="25400" numCol="1" spcCol="1270" anchor="ctr" anchorCtr="0">
            <a:noAutofit/>
          </a:bodyPr>
          <a:lstStyle/>
          <a:p>
            <a:pPr algn="ctr" defTabSz="1778000">
              <a:lnSpc>
                <a:spcPct val="90000"/>
              </a:lnSpc>
              <a:spcBef>
                <a:spcPct val="0"/>
              </a:spcBef>
              <a:spcAft>
                <a:spcPct val="35000"/>
              </a:spcAft>
            </a:pPr>
            <a:r>
              <a:rPr lang="hi-IN" sz="6000" kern="1200" dirty="0">
                <a:solidFill>
                  <a:schemeClr val="tx1"/>
                </a:solidFill>
                <a:latin typeface="+mj-lt"/>
              </a:rPr>
              <a:t>गैर-संरचनात्मक उपाय</a:t>
            </a:r>
            <a:endParaRPr lang="en-IN" sz="6000" kern="1200" dirty="0">
              <a:solidFill>
                <a:schemeClr val="tx1"/>
              </a:solidFill>
              <a:latin typeface="+mj-lt"/>
            </a:endParaRPr>
          </a:p>
        </p:txBody>
      </p:sp>
      <p:sp>
        <p:nvSpPr>
          <p:cNvPr id="31" name="Freeform: Shape 30">
            <a:extLst>
              <a:ext uri="{FF2B5EF4-FFF2-40B4-BE49-F238E27FC236}">
                <a16:creationId xmlns:a16="http://schemas.microsoft.com/office/drawing/2014/main" id="{A31BEFEE-3980-4B1A-AEA4-61F08879535D}"/>
              </a:ext>
            </a:extLst>
          </p:cNvPr>
          <p:cNvSpPr/>
          <p:nvPr/>
        </p:nvSpPr>
        <p:spPr>
          <a:xfrm>
            <a:off x="11611069" y="9722124"/>
            <a:ext cx="12336618" cy="1053186"/>
          </a:xfrm>
          <a:custGeom>
            <a:avLst/>
            <a:gdLst>
              <a:gd name="connsiteX0" fmla="*/ 0 w 5651903"/>
              <a:gd name="connsiteY0" fmla="*/ 0 h 717843"/>
              <a:gd name="connsiteX1" fmla="*/ 5651903 w 5651903"/>
              <a:gd name="connsiteY1" fmla="*/ 0 h 717843"/>
              <a:gd name="connsiteX2" fmla="*/ 5651903 w 5651903"/>
              <a:gd name="connsiteY2" fmla="*/ 717843 h 717843"/>
              <a:gd name="connsiteX3" fmla="*/ 0 w 5651903"/>
              <a:gd name="connsiteY3" fmla="*/ 717843 h 717843"/>
              <a:gd name="connsiteX4" fmla="*/ 0 w 5651903"/>
              <a:gd name="connsiteY4" fmla="*/ 0 h 717843"/>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5651903" h="717843">
                <a:moveTo>
                  <a:pt x="0" y="0"/>
                </a:moveTo>
                <a:lnTo>
                  <a:pt x="5651903" y="0"/>
                </a:lnTo>
                <a:lnTo>
                  <a:pt x="5651903" y="717843"/>
                </a:lnTo>
                <a:lnTo>
                  <a:pt x="0" y="717843"/>
                </a:lnTo>
                <a:lnTo>
                  <a:pt x="0" y="0"/>
                </a:lnTo>
                <a:close/>
              </a:path>
            </a:pathLst>
          </a:custGeom>
          <a:solidFill>
            <a:schemeClr val="accent6">
              <a:lumMod val="20000"/>
              <a:lumOff val="80000"/>
            </a:schemeClr>
          </a:solidFill>
          <a:ln w="19050">
            <a:solidFill>
              <a:srgbClr val="FFFF00"/>
            </a:solidFill>
          </a:ln>
          <a:scene3d>
            <a:camera prst="orthographicFront"/>
            <a:lightRig rig="flat" dir="t"/>
          </a:scene3d>
          <a:sp3d prstMaterial="plastic">
            <a:bevelT w="120900" h="88900"/>
            <a:bevelB w="88900" h="31750" prst="angle"/>
          </a:sp3d>
        </p:spPr>
        <p:style>
          <a:lnRef idx="0">
            <a:schemeClr val="lt1">
              <a:hueOff val="0"/>
              <a:satOff val="0"/>
              <a:lumOff val="0"/>
              <a:alphaOff val="0"/>
            </a:schemeClr>
          </a:lnRef>
          <a:fillRef idx="3">
            <a:schemeClr val="accent6">
              <a:hueOff val="0"/>
              <a:satOff val="0"/>
              <a:lumOff val="0"/>
              <a:alphaOff val="0"/>
            </a:schemeClr>
          </a:fillRef>
          <a:effectRef idx="1">
            <a:schemeClr val="accent6">
              <a:hueOff val="0"/>
              <a:satOff val="0"/>
              <a:lumOff val="0"/>
              <a:alphaOff val="0"/>
            </a:schemeClr>
          </a:effectRef>
          <a:fontRef idx="minor">
            <a:schemeClr val="lt1"/>
          </a:fontRef>
        </p:style>
        <p:txBody>
          <a:bodyPr spcFirstLastPara="0" vert="horz" wrap="square" lIns="25400" tIns="25400" rIns="25400" bIns="25400" numCol="1" spcCol="1270" anchor="ctr" anchorCtr="0">
            <a:noAutofit/>
          </a:bodyPr>
          <a:lstStyle/>
          <a:p>
            <a:pPr algn="ctr" defTabSz="1778000">
              <a:lnSpc>
                <a:spcPct val="90000"/>
              </a:lnSpc>
              <a:spcBef>
                <a:spcPct val="0"/>
              </a:spcBef>
              <a:spcAft>
                <a:spcPct val="35000"/>
              </a:spcAft>
            </a:pPr>
            <a:r>
              <a:rPr lang="hi-IN" sz="6000" kern="1200" dirty="0">
                <a:solidFill>
                  <a:schemeClr val="tx1"/>
                </a:solidFill>
                <a:latin typeface="+mj-lt"/>
              </a:rPr>
              <a:t>क्षमता विकास</a:t>
            </a:r>
            <a:endParaRPr lang="en-IN" sz="6000" kern="1200" dirty="0">
              <a:solidFill>
                <a:schemeClr val="tx1"/>
              </a:solidFill>
              <a:latin typeface="+mj-lt"/>
            </a:endParaRPr>
          </a:p>
        </p:txBody>
      </p:sp>
      <p:sp>
        <p:nvSpPr>
          <p:cNvPr id="32" name="Freeform: Shape 31">
            <a:extLst>
              <a:ext uri="{FF2B5EF4-FFF2-40B4-BE49-F238E27FC236}">
                <a16:creationId xmlns:a16="http://schemas.microsoft.com/office/drawing/2014/main" id="{805DBA7E-C8C7-448B-9170-77BE99267404}"/>
              </a:ext>
            </a:extLst>
          </p:cNvPr>
          <p:cNvSpPr/>
          <p:nvPr/>
        </p:nvSpPr>
        <p:spPr>
          <a:xfrm>
            <a:off x="11611069" y="11516734"/>
            <a:ext cx="12336618" cy="1053186"/>
          </a:xfrm>
          <a:custGeom>
            <a:avLst/>
            <a:gdLst>
              <a:gd name="connsiteX0" fmla="*/ 0 w 5651903"/>
              <a:gd name="connsiteY0" fmla="*/ 0 h 717843"/>
              <a:gd name="connsiteX1" fmla="*/ 5651903 w 5651903"/>
              <a:gd name="connsiteY1" fmla="*/ 0 h 717843"/>
              <a:gd name="connsiteX2" fmla="*/ 5651903 w 5651903"/>
              <a:gd name="connsiteY2" fmla="*/ 717843 h 717843"/>
              <a:gd name="connsiteX3" fmla="*/ 0 w 5651903"/>
              <a:gd name="connsiteY3" fmla="*/ 717843 h 717843"/>
              <a:gd name="connsiteX4" fmla="*/ 0 w 5651903"/>
              <a:gd name="connsiteY4" fmla="*/ 0 h 717843"/>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5651903" h="717843">
                <a:moveTo>
                  <a:pt x="0" y="0"/>
                </a:moveTo>
                <a:lnTo>
                  <a:pt x="5651903" y="0"/>
                </a:lnTo>
                <a:lnTo>
                  <a:pt x="5651903" y="717843"/>
                </a:lnTo>
                <a:lnTo>
                  <a:pt x="0" y="717843"/>
                </a:lnTo>
                <a:lnTo>
                  <a:pt x="0" y="0"/>
                </a:lnTo>
                <a:close/>
              </a:path>
            </a:pathLst>
          </a:custGeom>
          <a:solidFill>
            <a:schemeClr val="accent6">
              <a:lumMod val="20000"/>
              <a:lumOff val="80000"/>
            </a:schemeClr>
          </a:solidFill>
          <a:ln w="19050">
            <a:solidFill>
              <a:srgbClr val="FFFF00"/>
            </a:solidFill>
          </a:ln>
          <a:scene3d>
            <a:camera prst="orthographicFront"/>
            <a:lightRig rig="flat" dir="t"/>
          </a:scene3d>
          <a:sp3d prstMaterial="plastic">
            <a:bevelT w="120900" h="88900"/>
            <a:bevelB w="88900" h="31750" prst="angle"/>
          </a:sp3d>
        </p:spPr>
        <p:style>
          <a:lnRef idx="0">
            <a:schemeClr val="lt1">
              <a:hueOff val="0"/>
              <a:satOff val="0"/>
              <a:lumOff val="0"/>
              <a:alphaOff val="0"/>
            </a:schemeClr>
          </a:lnRef>
          <a:fillRef idx="3">
            <a:schemeClr val="accent6">
              <a:hueOff val="0"/>
              <a:satOff val="0"/>
              <a:lumOff val="0"/>
              <a:alphaOff val="0"/>
            </a:schemeClr>
          </a:fillRef>
          <a:effectRef idx="1">
            <a:schemeClr val="accent6">
              <a:hueOff val="0"/>
              <a:satOff val="0"/>
              <a:lumOff val="0"/>
              <a:alphaOff val="0"/>
            </a:schemeClr>
          </a:effectRef>
          <a:fontRef idx="minor">
            <a:schemeClr val="lt1"/>
          </a:fontRef>
        </p:style>
        <p:txBody>
          <a:bodyPr spcFirstLastPara="0" vert="horz" wrap="square" lIns="25400" tIns="25400" rIns="25400" bIns="25400" numCol="1" spcCol="1270" anchor="ctr" anchorCtr="0">
            <a:noAutofit/>
          </a:bodyPr>
          <a:lstStyle/>
          <a:p>
            <a:pPr algn="ctr" defTabSz="1778000">
              <a:lnSpc>
                <a:spcPct val="90000"/>
              </a:lnSpc>
              <a:spcBef>
                <a:spcPct val="0"/>
              </a:spcBef>
              <a:spcAft>
                <a:spcPct val="35000"/>
              </a:spcAft>
            </a:pPr>
            <a:r>
              <a:rPr lang="hi-IN" sz="6000" kern="1200" dirty="0">
                <a:solidFill>
                  <a:schemeClr val="tx1"/>
                </a:solidFill>
                <a:latin typeface="+mj-lt"/>
              </a:rPr>
              <a:t>जलवायु परिवर्तन जोखिम प्रबंधन</a:t>
            </a:r>
            <a:endParaRPr lang="en-IN" sz="6000" kern="1200" dirty="0">
              <a:solidFill>
                <a:schemeClr val="tx1"/>
              </a:solidFill>
              <a:latin typeface="+mj-lt"/>
            </a:endParaRPr>
          </a:p>
        </p:txBody>
      </p:sp>
      <p:pic>
        <p:nvPicPr>
          <p:cNvPr id="2" name="Picture 1">
            <a:extLst>
              <a:ext uri="{FF2B5EF4-FFF2-40B4-BE49-F238E27FC236}">
                <a16:creationId xmlns:a16="http://schemas.microsoft.com/office/drawing/2014/main" id="{4006FAAB-4CDD-4BFA-0E25-979D435BB268}"/>
              </a:ext>
            </a:extLst>
          </p:cNvPr>
          <p:cNvPicPr>
            <a:picLocks noChangeAspect="1"/>
          </p:cNvPicPr>
          <p:nvPr/>
        </p:nvPicPr>
        <p:blipFill>
          <a:blip r:embed="rId4"/>
          <a:stretch>
            <a:fillRect/>
          </a:stretch>
        </p:blipFill>
        <p:spPr>
          <a:xfrm>
            <a:off x="22116065" y="97841"/>
            <a:ext cx="1996496" cy="2280425"/>
          </a:xfrm>
          <a:prstGeom prst="rect">
            <a:avLst/>
          </a:prstGeom>
        </p:spPr>
      </p:pic>
    </p:spTree>
    <p:extLst>
      <p:ext uri="{BB962C8B-B14F-4D97-AF65-F5344CB8AC3E}">
        <p14:creationId xmlns:p14="http://schemas.microsoft.com/office/powerpoint/2010/main" val="3889814241"/>
      </p:ext>
    </p:extLst>
  </p:cSld>
  <p:clrMapOvr>
    <a:masterClrMapping/>
  </p:clrMapOvr>
  <p:transition spd="med"/>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3" presetClass="entr" presetSubtype="16" fill="hold" grpId="0" nodeType="afterEffect">
                                  <p:stCondLst>
                                    <p:cond delay="0"/>
                                  </p:stCondLst>
                                  <p:childTnLst>
                                    <p:set>
                                      <p:cBhvr>
                                        <p:cTn id="6" dur="1" fill="hold">
                                          <p:stCondLst>
                                            <p:cond delay="0"/>
                                          </p:stCondLst>
                                        </p:cTn>
                                        <p:tgtEl>
                                          <p:spTgt spid="26"/>
                                        </p:tgtEl>
                                        <p:attrNameLst>
                                          <p:attrName>style.visibility</p:attrName>
                                        </p:attrNameLst>
                                      </p:cBhvr>
                                      <p:to>
                                        <p:strVal val="visible"/>
                                      </p:to>
                                    </p:set>
                                    <p:anim calcmode="lin" valueType="num">
                                      <p:cBhvr>
                                        <p:cTn id="7" dur="750" fill="hold"/>
                                        <p:tgtEl>
                                          <p:spTgt spid="26"/>
                                        </p:tgtEl>
                                        <p:attrNameLst>
                                          <p:attrName>ppt_w</p:attrName>
                                        </p:attrNameLst>
                                      </p:cBhvr>
                                      <p:tavLst>
                                        <p:tav tm="0">
                                          <p:val>
                                            <p:fltVal val="0"/>
                                          </p:val>
                                        </p:tav>
                                        <p:tav tm="100000">
                                          <p:val>
                                            <p:strVal val="#ppt_w"/>
                                          </p:val>
                                        </p:tav>
                                      </p:tavLst>
                                    </p:anim>
                                    <p:anim calcmode="lin" valueType="num">
                                      <p:cBhvr>
                                        <p:cTn id="8" dur="750" fill="hold"/>
                                        <p:tgtEl>
                                          <p:spTgt spid="26"/>
                                        </p:tgtEl>
                                        <p:attrNameLst>
                                          <p:attrName>ppt_h</p:attrName>
                                        </p:attrNameLst>
                                      </p:cBhvr>
                                      <p:tavLst>
                                        <p:tav tm="0">
                                          <p:val>
                                            <p:fltVal val="0"/>
                                          </p:val>
                                        </p:tav>
                                        <p:tav tm="100000">
                                          <p:val>
                                            <p:strVal val="#ppt_h"/>
                                          </p:val>
                                        </p:tav>
                                      </p:tavLst>
                                    </p:anim>
                                    <p:animEffect transition="in" filter="fade">
                                      <p:cBhvr>
                                        <p:cTn id="9" dur="750"/>
                                        <p:tgtEl>
                                          <p:spTgt spid="26"/>
                                        </p:tgtEl>
                                      </p:cBhvr>
                                    </p:animEffect>
                                  </p:childTnLst>
                                </p:cTn>
                              </p:par>
                            </p:childTnLst>
                          </p:cTn>
                        </p:par>
                        <p:par>
                          <p:cTn id="10" fill="hold">
                            <p:stCondLst>
                              <p:cond delay="750"/>
                            </p:stCondLst>
                            <p:childTnLst>
                              <p:par>
                                <p:cTn id="11" presetID="22" presetClass="entr" presetSubtype="8" fill="hold" grpId="0" nodeType="afterEffect">
                                  <p:stCondLst>
                                    <p:cond delay="0"/>
                                  </p:stCondLst>
                                  <p:childTnLst>
                                    <p:set>
                                      <p:cBhvr>
                                        <p:cTn id="12" dur="1" fill="hold">
                                          <p:stCondLst>
                                            <p:cond delay="0"/>
                                          </p:stCondLst>
                                        </p:cTn>
                                        <p:tgtEl>
                                          <p:spTgt spid="25"/>
                                        </p:tgtEl>
                                        <p:attrNameLst>
                                          <p:attrName>style.visibility</p:attrName>
                                        </p:attrNameLst>
                                      </p:cBhvr>
                                      <p:to>
                                        <p:strVal val="visible"/>
                                      </p:to>
                                    </p:set>
                                    <p:animEffect transition="in" filter="wipe(left)">
                                      <p:cBhvr>
                                        <p:cTn id="13" dur="750"/>
                                        <p:tgtEl>
                                          <p:spTgt spid="25"/>
                                        </p:tgtEl>
                                      </p:cBhvr>
                                    </p:animEffect>
                                  </p:childTnLst>
                                </p:cTn>
                              </p:par>
                            </p:childTnLst>
                          </p:cTn>
                        </p:par>
                        <p:par>
                          <p:cTn id="14" fill="hold">
                            <p:stCondLst>
                              <p:cond delay="1500"/>
                            </p:stCondLst>
                            <p:childTnLst>
                              <p:par>
                                <p:cTn id="15" presetID="22" presetClass="entr" presetSubtype="8" fill="hold" grpId="0" nodeType="afterEffect">
                                  <p:stCondLst>
                                    <p:cond delay="0"/>
                                  </p:stCondLst>
                                  <p:childTnLst>
                                    <p:set>
                                      <p:cBhvr>
                                        <p:cTn id="16" dur="1" fill="hold">
                                          <p:stCondLst>
                                            <p:cond delay="0"/>
                                          </p:stCondLst>
                                        </p:cTn>
                                        <p:tgtEl>
                                          <p:spTgt spid="27"/>
                                        </p:tgtEl>
                                        <p:attrNameLst>
                                          <p:attrName>style.visibility</p:attrName>
                                        </p:attrNameLst>
                                      </p:cBhvr>
                                      <p:to>
                                        <p:strVal val="visible"/>
                                      </p:to>
                                    </p:set>
                                    <p:animEffect transition="in" filter="wipe(left)">
                                      <p:cBhvr>
                                        <p:cTn id="17" dur="750"/>
                                        <p:tgtEl>
                                          <p:spTgt spid="27"/>
                                        </p:tgtEl>
                                      </p:cBhvr>
                                    </p:animEffect>
                                  </p:childTnLst>
                                </p:cTn>
                              </p:par>
                            </p:childTnLst>
                          </p:cTn>
                        </p:par>
                        <p:par>
                          <p:cTn id="18" fill="hold">
                            <p:stCondLst>
                              <p:cond delay="2250"/>
                            </p:stCondLst>
                            <p:childTnLst>
                              <p:par>
                                <p:cTn id="19" presetID="22" presetClass="entr" presetSubtype="8" fill="hold" grpId="0" nodeType="afterEffect">
                                  <p:stCondLst>
                                    <p:cond delay="0"/>
                                  </p:stCondLst>
                                  <p:childTnLst>
                                    <p:set>
                                      <p:cBhvr>
                                        <p:cTn id="20" dur="1" fill="hold">
                                          <p:stCondLst>
                                            <p:cond delay="0"/>
                                          </p:stCondLst>
                                        </p:cTn>
                                        <p:tgtEl>
                                          <p:spTgt spid="24"/>
                                        </p:tgtEl>
                                        <p:attrNameLst>
                                          <p:attrName>style.visibility</p:attrName>
                                        </p:attrNameLst>
                                      </p:cBhvr>
                                      <p:to>
                                        <p:strVal val="visible"/>
                                      </p:to>
                                    </p:set>
                                    <p:animEffect transition="in" filter="wipe(left)">
                                      <p:cBhvr>
                                        <p:cTn id="21" dur="750"/>
                                        <p:tgtEl>
                                          <p:spTgt spid="24"/>
                                        </p:tgtEl>
                                      </p:cBhvr>
                                    </p:animEffect>
                                  </p:childTnLst>
                                </p:cTn>
                              </p:par>
                            </p:childTnLst>
                          </p:cTn>
                        </p:par>
                        <p:par>
                          <p:cTn id="22" fill="hold">
                            <p:stCondLst>
                              <p:cond delay="3000"/>
                            </p:stCondLst>
                            <p:childTnLst>
                              <p:par>
                                <p:cTn id="23" presetID="22" presetClass="entr" presetSubtype="8" fill="hold" grpId="0" nodeType="afterEffect">
                                  <p:stCondLst>
                                    <p:cond delay="0"/>
                                  </p:stCondLst>
                                  <p:childTnLst>
                                    <p:set>
                                      <p:cBhvr>
                                        <p:cTn id="24" dur="1" fill="hold">
                                          <p:stCondLst>
                                            <p:cond delay="0"/>
                                          </p:stCondLst>
                                        </p:cTn>
                                        <p:tgtEl>
                                          <p:spTgt spid="28"/>
                                        </p:tgtEl>
                                        <p:attrNameLst>
                                          <p:attrName>style.visibility</p:attrName>
                                        </p:attrNameLst>
                                      </p:cBhvr>
                                      <p:to>
                                        <p:strVal val="visible"/>
                                      </p:to>
                                    </p:set>
                                    <p:animEffect transition="in" filter="wipe(left)">
                                      <p:cBhvr>
                                        <p:cTn id="25" dur="750"/>
                                        <p:tgtEl>
                                          <p:spTgt spid="28"/>
                                        </p:tgtEl>
                                      </p:cBhvr>
                                    </p:animEffect>
                                  </p:childTnLst>
                                </p:cTn>
                              </p:par>
                            </p:childTnLst>
                          </p:cTn>
                        </p:par>
                        <p:par>
                          <p:cTn id="26" fill="hold">
                            <p:stCondLst>
                              <p:cond delay="3750"/>
                            </p:stCondLst>
                            <p:childTnLst>
                              <p:par>
                                <p:cTn id="27" presetID="22" presetClass="entr" presetSubtype="8" fill="hold" grpId="0" nodeType="afterEffect">
                                  <p:stCondLst>
                                    <p:cond delay="0"/>
                                  </p:stCondLst>
                                  <p:childTnLst>
                                    <p:set>
                                      <p:cBhvr>
                                        <p:cTn id="28" dur="1" fill="hold">
                                          <p:stCondLst>
                                            <p:cond delay="0"/>
                                          </p:stCondLst>
                                        </p:cTn>
                                        <p:tgtEl>
                                          <p:spTgt spid="23"/>
                                        </p:tgtEl>
                                        <p:attrNameLst>
                                          <p:attrName>style.visibility</p:attrName>
                                        </p:attrNameLst>
                                      </p:cBhvr>
                                      <p:to>
                                        <p:strVal val="visible"/>
                                      </p:to>
                                    </p:set>
                                    <p:animEffect transition="in" filter="wipe(left)">
                                      <p:cBhvr>
                                        <p:cTn id="29" dur="750"/>
                                        <p:tgtEl>
                                          <p:spTgt spid="23"/>
                                        </p:tgtEl>
                                      </p:cBhvr>
                                    </p:animEffect>
                                  </p:childTnLst>
                                </p:cTn>
                              </p:par>
                            </p:childTnLst>
                          </p:cTn>
                        </p:par>
                        <p:par>
                          <p:cTn id="30" fill="hold">
                            <p:stCondLst>
                              <p:cond delay="4500"/>
                            </p:stCondLst>
                            <p:childTnLst>
                              <p:par>
                                <p:cTn id="31" presetID="22" presetClass="entr" presetSubtype="8" fill="hold" grpId="0" nodeType="afterEffect">
                                  <p:stCondLst>
                                    <p:cond delay="0"/>
                                  </p:stCondLst>
                                  <p:childTnLst>
                                    <p:set>
                                      <p:cBhvr>
                                        <p:cTn id="32" dur="1" fill="hold">
                                          <p:stCondLst>
                                            <p:cond delay="0"/>
                                          </p:stCondLst>
                                        </p:cTn>
                                        <p:tgtEl>
                                          <p:spTgt spid="29"/>
                                        </p:tgtEl>
                                        <p:attrNameLst>
                                          <p:attrName>style.visibility</p:attrName>
                                        </p:attrNameLst>
                                      </p:cBhvr>
                                      <p:to>
                                        <p:strVal val="visible"/>
                                      </p:to>
                                    </p:set>
                                    <p:animEffect transition="in" filter="wipe(left)">
                                      <p:cBhvr>
                                        <p:cTn id="33" dur="750"/>
                                        <p:tgtEl>
                                          <p:spTgt spid="29"/>
                                        </p:tgtEl>
                                      </p:cBhvr>
                                    </p:animEffect>
                                  </p:childTnLst>
                                </p:cTn>
                              </p:par>
                            </p:childTnLst>
                          </p:cTn>
                        </p:par>
                        <p:par>
                          <p:cTn id="34" fill="hold">
                            <p:stCondLst>
                              <p:cond delay="5250"/>
                            </p:stCondLst>
                            <p:childTnLst>
                              <p:par>
                                <p:cTn id="35" presetID="22" presetClass="entr" presetSubtype="8" fill="hold" grpId="0" nodeType="afterEffect">
                                  <p:stCondLst>
                                    <p:cond delay="0"/>
                                  </p:stCondLst>
                                  <p:childTnLst>
                                    <p:set>
                                      <p:cBhvr>
                                        <p:cTn id="36" dur="1" fill="hold">
                                          <p:stCondLst>
                                            <p:cond delay="0"/>
                                          </p:stCondLst>
                                        </p:cTn>
                                        <p:tgtEl>
                                          <p:spTgt spid="22"/>
                                        </p:tgtEl>
                                        <p:attrNameLst>
                                          <p:attrName>style.visibility</p:attrName>
                                        </p:attrNameLst>
                                      </p:cBhvr>
                                      <p:to>
                                        <p:strVal val="visible"/>
                                      </p:to>
                                    </p:set>
                                    <p:animEffect transition="in" filter="wipe(left)">
                                      <p:cBhvr>
                                        <p:cTn id="37" dur="750"/>
                                        <p:tgtEl>
                                          <p:spTgt spid="22"/>
                                        </p:tgtEl>
                                      </p:cBhvr>
                                    </p:animEffect>
                                  </p:childTnLst>
                                </p:cTn>
                              </p:par>
                            </p:childTnLst>
                          </p:cTn>
                        </p:par>
                        <p:par>
                          <p:cTn id="38" fill="hold">
                            <p:stCondLst>
                              <p:cond delay="6000"/>
                            </p:stCondLst>
                            <p:childTnLst>
                              <p:par>
                                <p:cTn id="39" presetID="22" presetClass="entr" presetSubtype="8" fill="hold" grpId="0" nodeType="afterEffect">
                                  <p:stCondLst>
                                    <p:cond delay="0"/>
                                  </p:stCondLst>
                                  <p:childTnLst>
                                    <p:set>
                                      <p:cBhvr>
                                        <p:cTn id="40" dur="1" fill="hold">
                                          <p:stCondLst>
                                            <p:cond delay="0"/>
                                          </p:stCondLst>
                                        </p:cTn>
                                        <p:tgtEl>
                                          <p:spTgt spid="30"/>
                                        </p:tgtEl>
                                        <p:attrNameLst>
                                          <p:attrName>style.visibility</p:attrName>
                                        </p:attrNameLst>
                                      </p:cBhvr>
                                      <p:to>
                                        <p:strVal val="visible"/>
                                      </p:to>
                                    </p:set>
                                    <p:animEffect transition="in" filter="wipe(left)">
                                      <p:cBhvr>
                                        <p:cTn id="41" dur="750"/>
                                        <p:tgtEl>
                                          <p:spTgt spid="30"/>
                                        </p:tgtEl>
                                      </p:cBhvr>
                                    </p:animEffect>
                                  </p:childTnLst>
                                </p:cTn>
                              </p:par>
                            </p:childTnLst>
                          </p:cTn>
                        </p:par>
                        <p:par>
                          <p:cTn id="42" fill="hold">
                            <p:stCondLst>
                              <p:cond delay="6750"/>
                            </p:stCondLst>
                            <p:childTnLst>
                              <p:par>
                                <p:cTn id="43" presetID="22" presetClass="entr" presetSubtype="8" fill="hold" grpId="0" nodeType="afterEffect">
                                  <p:stCondLst>
                                    <p:cond delay="0"/>
                                  </p:stCondLst>
                                  <p:childTnLst>
                                    <p:set>
                                      <p:cBhvr>
                                        <p:cTn id="44" dur="1" fill="hold">
                                          <p:stCondLst>
                                            <p:cond delay="0"/>
                                          </p:stCondLst>
                                        </p:cTn>
                                        <p:tgtEl>
                                          <p:spTgt spid="21"/>
                                        </p:tgtEl>
                                        <p:attrNameLst>
                                          <p:attrName>style.visibility</p:attrName>
                                        </p:attrNameLst>
                                      </p:cBhvr>
                                      <p:to>
                                        <p:strVal val="visible"/>
                                      </p:to>
                                    </p:set>
                                    <p:animEffect transition="in" filter="wipe(left)">
                                      <p:cBhvr>
                                        <p:cTn id="45" dur="750"/>
                                        <p:tgtEl>
                                          <p:spTgt spid="21"/>
                                        </p:tgtEl>
                                      </p:cBhvr>
                                    </p:animEffect>
                                  </p:childTnLst>
                                </p:cTn>
                              </p:par>
                            </p:childTnLst>
                          </p:cTn>
                        </p:par>
                        <p:par>
                          <p:cTn id="46" fill="hold">
                            <p:stCondLst>
                              <p:cond delay="7500"/>
                            </p:stCondLst>
                            <p:childTnLst>
                              <p:par>
                                <p:cTn id="47" presetID="22" presetClass="entr" presetSubtype="8" fill="hold" grpId="0" nodeType="afterEffect">
                                  <p:stCondLst>
                                    <p:cond delay="0"/>
                                  </p:stCondLst>
                                  <p:childTnLst>
                                    <p:set>
                                      <p:cBhvr>
                                        <p:cTn id="48" dur="1" fill="hold">
                                          <p:stCondLst>
                                            <p:cond delay="0"/>
                                          </p:stCondLst>
                                        </p:cTn>
                                        <p:tgtEl>
                                          <p:spTgt spid="31"/>
                                        </p:tgtEl>
                                        <p:attrNameLst>
                                          <p:attrName>style.visibility</p:attrName>
                                        </p:attrNameLst>
                                      </p:cBhvr>
                                      <p:to>
                                        <p:strVal val="visible"/>
                                      </p:to>
                                    </p:set>
                                    <p:animEffect transition="in" filter="wipe(left)">
                                      <p:cBhvr>
                                        <p:cTn id="49" dur="750"/>
                                        <p:tgtEl>
                                          <p:spTgt spid="31"/>
                                        </p:tgtEl>
                                      </p:cBhvr>
                                    </p:animEffect>
                                  </p:childTnLst>
                                </p:cTn>
                              </p:par>
                            </p:childTnLst>
                          </p:cTn>
                        </p:par>
                        <p:par>
                          <p:cTn id="50" fill="hold">
                            <p:stCondLst>
                              <p:cond delay="8250"/>
                            </p:stCondLst>
                            <p:childTnLst>
                              <p:par>
                                <p:cTn id="51" presetID="22" presetClass="entr" presetSubtype="8" fill="hold" grpId="0" nodeType="afterEffect">
                                  <p:stCondLst>
                                    <p:cond delay="0"/>
                                  </p:stCondLst>
                                  <p:childTnLst>
                                    <p:set>
                                      <p:cBhvr>
                                        <p:cTn id="52" dur="1" fill="hold">
                                          <p:stCondLst>
                                            <p:cond delay="0"/>
                                          </p:stCondLst>
                                        </p:cTn>
                                        <p:tgtEl>
                                          <p:spTgt spid="20"/>
                                        </p:tgtEl>
                                        <p:attrNameLst>
                                          <p:attrName>style.visibility</p:attrName>
                                        </p:attrNameLst>
                                      </p:cBhvr>
                                      <p:to>
                                        <p:strVal val="visible"/>
                                      </p:to>
                                    </p:set>
                                    <p:animEffect transition="in" filter="wipe(left)">
                                      <p:cBhvr>
                                        <p:cTn id="53" dur="750"/>
                                        <p:tgtEl>
                                          <p:spTgt spid="20"/>
                                        </p:tgtEl>
                                      </p:cBhvr>
                                    </p:animEffect>
                                  </p:childTnLst>
                                </p:cTn>
                              </p:par>
                            </p:childTnLst>
                          </p:cTn>
                        </p:par>
                        <p:par>
                          <p:cTn id="54" fill="hold">
                            <p:stCondLst>
                              <p:cond delay="9000"/>
                            </p:stCondLst>
                            <p:childTnLst>
                              <p:par>
                                <p:cTn id="55" presetID="22" presetClass="entr" presetSubtype="8" fill="hold" grpId="0" nodeType="afterEffect">
                                  <p:stCondLst>
                                    <p:cond delay="0"/>
                                  </p:stCondLst>
                                  <p:childTnLst>
                                    <p:set>
                                      <p:cBhvr>
                                        <p:cTn id="56" dur="1" fill="hold">
                                          <p:stCondLst>
                                            <p:cond delay="0"/>
                                          </p:stCondLst>
                                        </p:cTn>
                                        <p:tgtEl>
                                          <p:spTgt spid="32"/>
                                        </p:tgtEl>
                                        <p:attrNameLst>
                                          <p:attrName>style.visibility</p:attrName>
                                        </p:attrNameLst>
                                      </p:cBhvr>
                                      <p:to>
                                        <p:strVal val="visible"/>
                                      </p:to>
                                    </p:set>
                                    <p:animEffect transition="in" filter="wipe(left)">
                                      <p:cBhvr>
                                        <p:cTn id="57" dur="750"/>
                                        <p:tgtEl>
                                          <p:spTgt spid="3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0" grpId="0" animBg="1"/>
      <p:bldP spid="21" grpId="0" animBg="1"/>
      <p:bldP spid="22" grpId="0" animBg="1"/>
      <p:bldP spid="23" grpId="0" animBg="1"/>
      <p:bldP spid="24" grpId="0" animBg="1"/>
      <p:bldP spid="25" grpId="0" animBg="1"/>
      <p:bldP spid="26" grpId="0" animBg="1"/>
      <p:bldP spid="27" grpId="0" animBg="1"/>
      <p:bldP spid="28" grpId="0" animBg="1"/>
      <p:bldP spid="29" grpId="0" animBg="1"/>
      <p:bldP spid="30" grpId="0" animBg="1"/>
      <p:bldP spid="31" grpId="0" animBg="1"/>
      <p:bldP spid="32" grpId="0" animBg="1"/>
    </p:bldLst>
  </p:timing>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E348F1D3-8DEA-0CC2-9270-CAEC8E3A6619}"/>
            </a:ext>
          </a:extLst>
        </p:cNvPr>
        <p:cNvGrpSpPr/>
        <p:nvPr/>
      </p:nvGrpSpPr>
      <p:grpSpPr>
        <a:xfrm>
          <a:off x="0" y="0"/>
          <a:ext cx="0" cy="0"/>
          <a:chOff x="0" y="0"/>
          <a:chExt cx="0" cy="0"/>
        </a:xfrm>
      </p:grpSpPr>
      <p:sp>
        <p:nvSpPr>
          <p:cNvPr id="7" name="Rectangle">
            <a:extLst>
              <a:ext uri="{FF2B5EF4-FFF2-40B4-BE49-F238E27FC236}">
                <a16:creationId xmlns:a16="http://schemas.microsoft.com/office/drawing/2014/main" id="{F997548C-B8AF-241A-1CFC-05976E7038DA}"/>
              </a:ext>
            </a:extLst>
          </p:cNvPr>
          <p:cNvSpPr/>
          <p:nvPr/>
        </p:nvSpPr>
        <p:spPr>
          <a:xfrm>
            <a:off x="8167732" y="0"/>
            <a:ext cx="16216268" cy="13716001"/>
          </a:xfrm>
          <a:prstGeom prst="rect">
            <a:avLst/>
          </a:prstGeom>
          <a:solidFill>
            <a:schemeClr val="accent6">
              <a:lumMod val="20000"/>
              <a:lumOff val="80000"/>
            </a:schemeClr>
          </a:solidFill>
          <a:ln w="12700">
            <a:miter lim="400000"/>
          </a:ln>
        </p:spPr>
        <p:txBody>
          <a:bodyPr lIns="78283" tIns="78283" rIns="78283" bIns="78283"/>
          <a:lstStyle/>
          <a:p>
            <a:endParaRPr dirty="0"/>
          </a:p>
        </p:txBody>
      </p:sp>
      <p:sp>
        <p:nvSpPr>
          <p:cNvPr id="10" name="To provide the participant the knowledge and skills needed to render aid on-site to sick or injured persons, stabilize their condition and prepare them for transport to a medical facility.">
            <a:extLst>
              <a:ext uri="{FF2B5EF4-FFF2-40B4-BE49-F238E27FC236}">
                <a16:creationId xmlns:a16="http://schemas.microsoft.com/office/drawing/2014/main" id="{8D71650D-446E-59CA-2D81-DF10817286CE}"/>
              </a:ext>
            </a:extLst>
          </p:cNvPr>
          <p:cNvSpPr txBox="1"/>
          <p:nvPr/>
        </p:nvSpPr>
        <p:spPr>
          <a:xfrm>
            <a:off x="8564880" y="3888736"/>
            <a:ext cx="15382807" cy="3980513"/>
          </a:xfrm>
          <a:prstGeom prst="rect">
            <a:avLst/>
          </a:prstGeom>
          <a:ln w="12700">
            <a:miter lim="400000"/>
          </a:ln>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wrap="square" lIns="50800" tIns="50800" rIns="50800" bIns="50800">
            <a:spAutoFit/>
          </a:bodyPr>
          <a:lstStyle>
            <a:lvl1pPr defTabSz="1896340">
              <a:lnSpc>
                <a:spcPct val="110000"/>
              </a:lnSpc>
              <a:spcBef>
                <a:spcPts val="1000"/>
              </a:spcBef>
              <a:tabLst>
                <a:tab pos="2286000" algn="l"/>
                <a:tab pos="3644900" algn="l"/>
                <a:tab pos="5029200" algn="l"/>
                <a:tab pos="6388100" algn="l"/>
              </a:tabLst>
              <a:defRPr sz="4800">
                <a:solidFill>
                  <a:srgbClr val="FFFFFF"/>
                </a:solidFill>
                <a:latin typeface="Open Sans Semibold"/>
                <a:ea typeface="Open Sans Semibold"/>
                <a:cs typeface="Open Sans Semibold"/>
                <a:sym typeface="Open Sans Semibold"/>
              </a:defRPr>
            </a:lvl1pPr>
          </a:lstStyle>
          <a:p>
            <a:pPr marL="1143000" indent="-1143000">
              <a:buFont typeface="+mj-lt"/>
              <a:buAutoNum type="arabicParenR"/>
              <a:defRPr sz="6400">
                <a:solidFill>
                  <a:srgbClr val="FFFFFF"/>
                </a:solidFill>
                <a:latin typeface="Open Sans Semibold"/>
                <a:ea typeface="Open Sans Semibold"/>
                <a:cs typeface="Open Sans Semibold"/>
                <a:sym typeface="Open Sans Semibold"/>
              </a:defRPr>
            </a:pPr>
            <a:r>
              <a:rPr lang="hi-IN" sz="7200" dirty="0">
                <a:solidFill>
                  <a:schemeClr val="tx1"/>
                </a:solidFill>
                <a:latin typeface="Open Sans" panose="020B0606030504020204" pitchFamily="34" charset="0"/>
                <a:ea typeface="Open Sans" panose="020B0606030504020204" pitchFamily="34" charset="0"/>
                <a:cs typeface="Open Sans" panose="020B0606030504020204" pitchFamily="34" charset="0"/>
              </a:rPr>
              <a:t>सुधार के भौतिक पहलू।</a:t>
            </a:r>
          </a:p>
          <a:p>
            <a:pPr marL="1143000" indent="-1143000">
              <a:buFont typeface="+mj-lt"/>
              <a:buAutoNum type="arabicParenR"/>
              <a:defRPr sz="6400">
                <a:solidFill>
                  <a:srgbClr val="FFFFFF"/>
                </a:solidFill>
                <a:latin typeface="Open Sans Semibold"/>
                <a:ea typeface="Open Sans Semibold"/>
                <a:cs typeface="Open Sans Semibold"/>
                <a:sym typeface="Open Sans Semibold"/>
              </a:defRPr>
            </a:pPr>
            <a:r>
              <a:rPr lang="hi-IN" sz="7200" dirty="0">
                <a:solidFill>
                  <a:schemeClr val="tx1"/>
                </a:solidFill>
                <a:latin typeface="Open Sans" panose="020B0606030504020204" pitchFamily="34" charset="0"/>
                <a:ea typeface="Open Sans" panose="020B0606030504020204" pitchFamily="34" charset="0"/>
                <a:cs typeface="Open Sans" panose="020B0606030504020204" pitchFamily="34" charset="0"/>
              </a:rPr>
              <a:t>सुधार के आर्थिक पहलू।</a:t>
            </a:r>
          </a:p>
          <a:p>
            <a:pPr marL="1143000" indent="-1143000">
              <a:buFont typeface="+mj-lt"/>
              <a:buAutoNum type="arabicParenR"/>
              <a:defRPr sz="6400">
                <a:solidFill>
                  <a:srgbClr val="FFFFFF"/>
                </a:solidFill>
                <a:latin typeface="Open Sans Semibold"/>
                <a:ea typeface="Open Sans Semibold"/>
                <a:cs typeface="Open Sans Semibold"/>
                <a:sym typeface="Open Sans Semibold"/>
              </a:defRPr>
            </a:pPr>
            <a:r>
              <a:rPr lang="hi-IN" sz="7200" dirty="0">
                <a:solidFill>
                  <a:schemeClr val="tx1"/>
                </a:solidFill>
                <a:latin typeface="Open Sans" panose="020B0606030504020204" pitchFamily="34" charset="0"/>
                <a:ea typeface="Open Sans" panose="020B0606030504020204" pitchFamily="34" charset="0"/>
                <a:cs typeface="Open Sans" panose="020B0606030504020204" pitchFamily="34" charset="0"/>
              </a:rPr>
              <a:t>सामाजिक सुधार</a:t>
            </a:r>
            <a:endParaRPr lang="en-US" sz="7200" dirty="0">
              <a:solidFill>
                <a:schemeClr val="tx1"/>
              </a:solidFill>
              <a:latin typeface="Open Sans" panose="020B0606030504020204" pitchFamily="34" charset="0"/>
              <a:ea typeface="Open Sans" panose="020B0606030504020204" pitchFamily="34" charset="0"/>
              <a:cs typeface="Open Sans" panose="020B0606030504020204" pitchFamily="34" charset="0"/>
            </a:endParaRPr>
          </a:p>
        </p:txBody>
      </p:sp>
      <p:sp>
        <p:nvSpPr>
          <p:cNvPr id="114" name="PPT 2 -">
            <a:extLst>
              <a:ext uri="{FF2B5EF4-FFF2-40B4-BE49-F238E27FC236}">
                <a16:creationId xmlns:a16="http://schemas.microsoft.com/office/drawing/2014/main" id="{A13383C7-5D4C-641A-EA0F-51DD3C072053}"/>
              </a:ext>
            </a:extLst>
          </p:cNvPr>
          <p:cNvSpPr txBox="1"/>
          <p:nvPr/>
        </p:nvSpPr>
        <p:spPr>
          <a:xfrm>
            <a:off x="21546984" y="12813338"/>
            <a:ext cx="1406834" cy="619760"/>
          </a:xfrm>
          <a:prstGeom prst="rect">
            <a:avLst/>
          </a:prstGeom>
          <a:noFill/>
          <a:ln w="12700">
            <a:miter lim="400000"/>
          </a:ln>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wrap="none" lIns="78283" tIns="78283" rIns="78283" bIns="78283">
            <a:spAutoFit/>
          </a:bodyPr>
          <a:lstStyle>
            <a:lvl1pPr algn="ctr" defTabSz="2438400">
              <a:spcBef>
                <a:spcPts val="600"/>
              </a:spcBef>
              <a:defRPr sz="3000" b="1">
                <a:solidFill>
                  <a:srgbClr val="535353"/>
                </a:solidFill>
                <a:latin typeface="Open Sans"/>
                <a:ea typeface="Open Sans"/>
                <a:cs typeface="Open Sans"/>
                <a:sym typeface="Open Sans"/>
              </a:defRPr>
            </a:lvl1pPr>
          </a:lstStyle>
          <a:p>
            <a:pPr>
              <a:defRPr b="0"/>
            </a:pPr>
            <a:r>
              <a:rPr b="1" dirty="0">
                <a:solidFill>
                  <a:srgbClr val="E46C0A"/>
                </a:solidFill>
              </a:rPr>
              <a:t>PPT </a:t>
            </a:r>
            <a:r>
              <a:rPr lang="en-US" b="1" dirty="0">
                <a:solidFill>
                  <a:srgbClr val="E46C0A"/>
                </a:solidFill>
              </a:rPr>
              <a:t>5</a:t>
            </a:r>
            <a:r>
              <a:rPr b="1" dirty="0">
                <a:solidFill>
                  <a:srgbClr val="E46C0A"/>
                </a:solidFill>
              </a:rPr>
              <a:t> -</a:t>
            </a:r>
          </a:p>
        </p:txBody>
      </p:sp>
      <p:sp>
        <p:nvSpPr>
          <p:cNvPr id="115" name="Rectangle">
            <a:extLst>
              <a:ext uri="{FF2B5EF4-FFF2-40B4-BE49-F238E27FC236}">
                <a16:creationId xmlns:a16="http://schemas.microsoft.com/office/drawing/2014/main" id="{73E174BD-3DB6-F0F2-D57A-5F30A00C4FE4}"/>
              </a:ext>
            </a:extLst>
          </p:cNvPr>
          <p:cNvSpPr/>
          <p:nvPr/>
        </p:nvSpPr>
        <p:spPr>
          <a:xfrm>
            <a:off x="21539200" y="13512800"/>
            <a:ext cx="1879600" cy="203200"/>
          </a:xfrm>
          <a:prstGeom prst="rect">
            <a:avLst/>
          </a:prstGeom>
          <a:solidFill>
            <a:srgbClr val="F7903B"/>
          </a:solidFill>
          <a:ln w="12700">
            <a:miter lim="400000"/>
          </a:ln>
        </p:spPr>
        <p:txBody>
          <a:bodyPr lIns="78283" tIns="78283" rIns="78283" bIns="78283"/>
          <a:lstStyle/>
          <a:p>
            <a:endParaRPr/>
          </a:p>
        </p:txBody>
      </p:sp>
      <p:sp>
        <p:nvSpPr>
          <p:cNvPr id="116" name="Slide Number">
            <a:extLst>
              <a:ext uri="{FF2B5EF4-FFF2-40B4-BE49-F238E27FC236}">
                <a16:creationId xmlns:a16="http://schemas.microsoft.com/office/drawing/2014/main" id="{61C56AC2-A27F-D417-67FA-F28C5527974C}"/>
              </a:ext>
            </a:extLst>
          </p:cNvPr>
          <p:cNvSpPr txBox="1">
            <a:spLocks noGrp="1"/>
          </p:cNvSpPr>
          <p:nvPr>
            <p:ph type="sldNum" sz="quarter" idx="2"/>
          </p:nvPr>
        </p:nvSpPr>
        <p:spPr>
          <a:xfrm>
            <a:off x="22920941" y="12813338"/>
            <a:ext cx="720196" cy="699462"/>
          </a:xfrm>
          <a:prstGeom prst="rect">
            <a:avLst/>
          </a:prstGeom>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a:lstStyle/>
          <a:p>
            <a:fld id="{86CB4B4D-7CA3-9044-876B-883B54F8677D}" type="slidenum">
              <a:rPr/>
              <a:pPr/>
              <a:t>29</a:t>
            </a:fld>
            <a:endParaRPr dirty="0"/>
          </a:p>
        </p:txBody>
      </p:sp>
      <p:pic>
        <p:nvPicPr>
          <p:cNvPr id="5" name="Picture 4">
            <a:extLst>
              <a:ext uri="{FF2B5EF4-FFF2-40B4-BE49-F238E27FC236}">
                <a16:creationId xmlns:a16="http://schemas.microsoft.com/office/drawing/2014/main" id="{21050C21-1992-2CAC-95AF-7E75CAB143ED}"/>
              </a:ext>
            </a:extLst>
          </p:cNvPr>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21716546" y="225393"/>
            <a:ext cx="2231141" cy="2428598"/>
          </a:xfrm>
          <a:prstGeom prst="rect">
            <a:avLst/>
          </a:prstGeom>
        </p:spPr>
      </p:pic>
      <p:pic>
        <p:nvPicPr>
          <p:cNvPr id="6" name="Picture 5" descr="A logo with text on it&#10;&#10;AI-generated content may be incorrect.">
            <a:extLst>
              <a:ext uri="{FF2B5EF4-FFF2-40B4-BE49-F238E27FC236}">
                <a16:creationId xmlns:a16="http://schemas.microsoft.com/office/drawing/2014/main" id="{9408DCC1-FC6D-05DA-4E88-DA9754E70469}"/>
              </a:ext>
            </a:extLst>
          </p:cNvPr>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200721" y="50560"/>
            <a:ext cx="3258094" cy="2137626"/>
          </a:xfrm>
          <a:prstGeom prst="rect">
            <a:avLst/>
          </a:prstGeom>
        </p:spPr>
      </p:pic>
      <p:sp>
        <p:nvSpPr>
          <p:cNvPr id="9" name="Course Purpose">
            <a:extLst>
              <a:ext uri="{FF2B5EF4-FFF2-40B4-BE49-F238E27FC236}">
                <a16:creationId xmlns:a16="http://schemas.microsoft.com/office/drawing/2014/main" id="{89FB5B58-4C20-27AF-992D-AF290BCDD799}"/>
              </a:ext>
            </a:extLst>
          </p:cNvPr>
          <p:cNvSpPr txBox="1"/>
          <p:nvPr/>
        </p:nvSpPr>
        <p:spPr>
          <a:xfrm>
            <a:off x="742863" y="2812493"/>
            <a:ext cx="7113118" cy="3482082"/>
          </a:xfrm>
          <a:prstGeom prst="rect">
            <a:avLst/>
          </a:prstGeom>
          <a:ln w="12700">
            <a:miter lim="400000"/>
          </a:ln>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lIns="78283" tIns="78283" rIns="78283" bIns="78283">
            <a:spAutoFit/>
          </a:bodyPr>
          <a:lstStyle>
            <a:lvl1pPr defTabSz="1896340">
              <a:lnSpc>
                <a:spcPct val="80000"/>
              </a:lnSpc>
              <a:defRPr sz="7200" b="1" cap="all">
                <a:solidFill>
                  <a:srgbClr val="C00000"/>
                </a:solidFill>
                <a:latin typeface="Open Sans"/>
                <a:ea typeface="Open Sans"/>
                <a:cs typeface="Open Sans"/>
                <a:sym typeface="Open Sans"/>
              </a:defRPr>
            </a:lvl1pPr>
          </a:lstStyle>
          <a:p>
            <a:pPr>
              <a:lnSpc>
                <a:spcPct val="100000"/>
              </a:lnSpc>
            </a:pPr>
            <a:r>
              <a:rPr lang="hi-IN" dirty="0"/>
              <a:t>पुनर्प्राप्ति और बेहतर तरीके से फिर से निर्माण करना</a:t>
            </a:r>
            <a:endParaRPr lang="en-US" dirty="0"/>
          </a:p>
        </p:txBody>
      </p:sp>
      <p:pic>
        <p:nvPicPr>
          <p:cNvPr id="2" name="Picture 1">
            <a:extLst>
              <a:ext uri="{FF2B5EF4-FFF2-40B4-BE49-F238E27FC236}">
                <a16:creationId xmlns:a16="http://schemas.microsoft.com/office/drawing/2014/main" id="{1744B749-5CF5-876E-911A-14C2FD6D9DD1}"/>
              </a:ext>
            </a:extLst>
          </p:cNvPr>
          <p:cNvPicPr>
            <a:picLocks noChangeAspect="1"/>
          </p:cNvPicPr>
          <p:nvPr/>
        </p:nvPicPr>
        <p:blipFill>
          <a:blip r:embed="rId5"/>
          <a:stretch>
            <a:fillRect/>
          </a:stretch>
        </p:blipFill>
        <p:spPr>
          <a:xfrm>
            <a:off x="21833868" y="203200"/>
            <a:ext cx="1996496" cy="2280425"/>
          </a:xfrm>
          <a:prstGeom prst="rect">
            <a:avLst/>
          </a:prstGeom>
        </p:spPr>
      </p:pic>
    </p:spTree>
    <p:extLst>
      <p:ext uri="{BB962C8B-B14F-4D97-AF65-F5344CB8AC3E}">
        <p14:creationId xmlns:p14="http://schemas.microsoft.com/office/powerpoint/2010/main" val="2916755859"/>
      </p:ext>
    </p:extLst>
  </p:cSld>
  <p:clrMapOvr>
    <a:masterClrMapping/>
  </p:clrMapOvr>
  <p:transition spd="med"/>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DE8AE62D-9D64-F74F-7FA5-B90AE388587E}"/>
            </a:ext>
          </a:extLst>
        </p:cNvPr>
        <p:cNvGrpSpPr/>
        <p:nvPr/>
      </p:nvGrpSpPr>
      <p:grpSpPr>
        <a:xfrm>
          <a:off x="0" y="0"/>
          <a:ext cx="0" cy="0"/>
          <a:chOff x="0" y="0"/>
          <a:chExt cx="0" cy="0"/>
        </a:xfrm>
      </p:grpSpPr>
      <p:sp>
        <p:nvSpPr>
          <p:cNvPr id="7" name="Rectangle">
            <a:extLst>
              <a:ext uri="{FF2B5EF4-FFF2-40B4-BE49-F238E27FC236}">
                <a16:creationId xmlns:a16="http://schemas.microsoft.com/office/drawing/2014/main" id="{41DF59DF-C2D7-54AD-5215-B1C04D1D29B3}"/>
              </a:ext>
            </a:extLst>
          </p:cNvPr>
          <p:cNvSpPr/>
          <p:nvPr/>
        </p:nvSpPr>
        <p:spPr>
          <a:xfrm>
            <a:off x="8167732" y="0"/>
            <a:ext cx="16216268" cy="13716001"/>
          </a:xfrm>
          <a:prstGeom prst="rect">
            <a:avLst/>
          </a:prstGeom>
          <a:solidFill>
            <a:schemeClr val="accent6">
              <a:lumMod val="20000"/>
              <a:lumOff val="80000"/>
            </a:schemeClr>
          </a:solidFill>
          <a:ln w="12700">
            <a:miter lim="400000"/>
          </a:ln>
        </p:spPr>
        <p:txBody>
          <a:bodyPr lIns="78283" tIns="78283" rIns="78283" bIns="78283"/>
          <a:lstStyle/>
          <a:p>
            <a:endParaRPr dirty="0"/>
          </a:p>
        </p:txBody>
      </p:sp>
      <p:sp>
        <p:nvSpPr>
          <p:cNvPr id="10" name="To provide the participant the knowledge and skills needed to render aid on-site to sick or injured persons, stabilize their condition and prepare them for transport to a medical facility.">
            <a:extLst>
              <a:ext uri="{FF2B5EF4-FFF2-40B4-BE49-F238E27FC236}">
                <a16:creationId xmlns:a16="http://schemas.microsoft.com/office/drawing/2014/main" id="{7D64F7EE-092D-4C35-1EFB-4860F0A28E39}"/>
              </a:ext>
            </a:extLst>
          </p:cNvPr>
          <p:cNvSpPr txBox="1"/>
          <p:nvPr/>
        </p:nvSpPr>
        <p:spPr>
          <a:xfrm>
            <a:off x="8564880" y="3888736"/>
            <a:ext cx="15382807" cy="7765139"/>
          </a:xfrm>
          <a:prstGeom prst="rect">
            <a:avLst/>
          </a:prstGeom>
          <a:ln w="12700">
            <a:miter lim="400000"/>
          </a:ln>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wrap="square" lIns="50800" tIns="50800" rIns="50800" bIns="50800">
            <a:spAutoFit/>
          </a:bodyPr>
          <a:lstStyle>
            <a:lvl1pPr defTabSz="1896340">
              <a:lnSpc>
                <a:spcPct val="110000"/>
              </a:lnSpc>
              <a:spcBef>
                <a:spcPts val="1000"/>
              </a:spcBef>
              <a:tabLst>
                <a:tab pos="2286000" algn="l"/>
                <a:tab pos="3644900" algn="l"/>
                <a:tab pos="5029200" algn="l"/>
                <a:tab pos="6388100" algn="l"/>
              </a:tabLst>
              <a:defRPr sz="4800">
                <a:solidFill>
                  <a:srgbClr val="FFFFFF"/>
                </a:solidFill>
                <a:latin typeface="Open Sans Semibold"/>
                <a:ea typeface="Open Sans Semibold"/>
                <a:cs typeface="Open Sans Semibold"/>
                <a:sym typeface="Open Sans Semibold"/>
              </a:defRPr>
            </a:lvl1pPr>
          </a:lstStyle>
          <a:p>
            <a:pPr marL="1143000" indent="-1143000">
              <a:buFont typeface="+mj-lt"/>
              <a:buAutoNum type="arabicParenR"/>
              <a:defRPr sz="6400">
                <a:solidFill>
                  <a:srgbClr val="FFFFFF"/>
                </a:solidFill>
                <a:latin typeface="Open Sans Semibold"/>
                <a:ea typeface="Open Sans Semibold"/>
                <a:cs typeface="Open Sans Semibold"/>
                <a:sym typeface="Open Sans Semibold"/>
              </a:defRPr>
            </a:pPr>
            <a:r>
              <a:rPr lang="hi-IN" sz="7200" dirty="0">
                <a:solidFill>
                  <a:schemeClr val="tx1"/>
                </a:solidFill>
                <a:latin typeface="Open Sans" panose="020B0606030504020204" pitchFamily="34" charset="0"/>
                <a:ea typeface="Open Sans" panose="020B0606030504020204" pitchFamily="34" charset="0"/>
                <a:cs typeface="Open Sans" panose="020B0606030504020204" pitchFamily="34" charset="0"/>
              </a:rPr>
              <a:t>नुकसान और आवश्यकताओं का आकलन।</a:t>
            </a:r>
          </a:p>
          <a:p>
            <a:pPr marL="1143000" indent="-1143000">
              <a:buFont typeface="+mj-lt"/>
              <a:buAutoNum type="arabicParenR"/>
              <a:defRPr sz="6400">
                <a:solidFill>
                  <a:srgbClr val="FFFFFF"/>
                </a:solidFill>
                <a:latin typeface="Open Sans Semibold"/>
                <a:ea typeface="Open Sans Semibold"/>
                <a:cs typeface="Open Sans Semibold"/>
                <a:sym typeface="Open Sans Semibold"/>
              </a:defRPr>
            </a:pPr>
            <a:r>
              <a:rPr lang="hi-IN" sz="7200" dirty="0">
                <a:solidFill>
                  <a:schemeClr val="tx1"/>
                </a:solidFill>
                <a:latin typeface="Open Sans" panose="020B0606030504020204" pitchFamily="34" charset="0"/>
                <a:ea typeface="Open Sans" panose="020B0606030504020204" pitchFamily="34" charset="0"/>
                <a:cs typeface="Open Sans" panose="020B0606030504020204" pitchFamily="34" charset="0"/>
              </a:rPr>
              <a:t> नुकसानग्रस्त ढांचों की सुरक्षित निकासी। </a:t>
            </a:r>
          </a:p>
          <a:p>
            <a:pPr marL="1143000" indent="-1143000">
              <a:buFont typeface="+mj-lt"/>
              <a:buAutoNum type="arabicParenR"/>
              <a:defRPr sz="6400">
                <a:solidFill>
                  <a:srgbClr val="FFFFFF"/>
                </a:solidFill>
                <a:latin typeface="Open Sans Semibold"/>
                <a:ea typeface="Open Sans Semibold"/>
                <a:cs typeface="Open Sans Semibold"/>
                <a:sym typeface="Open Sans Semibold"/>
              </a:defRPr>
            </a:pPr>
            <a:r>
              <a:rPr lang="hi-IN" sz="7200" dirty="0">
                <a:solidFill>
                  <a:schemeClr val="tx1"/>
                </a:solidFill>
                <a:latin typeface="Open Sans" panose="020B0606030504020204" pitchFamily="34" charset="0"/>
                <a:ea typeface="Open Sans" panose="020B0606030504020204" pitchFamily="34" charset="0"/>
                <a:cs typeface="Open Sans" panose="020B0606030504020204" pitchFamily="34" charset="0"/>
              </a:rPr>
              <a:t>पुनर्प्राप्ति ढांचा।</a:t>
            </a:r>
          </a:p>
          <a:p>
            <a:pPr marL="1143000" indent="-1143000">
              <a:buFont typeface="+mj-lt"/>
              <a:buAutoNum type="arabicParenR"/>
              <a:defRPr sz="6400">
                <a:solidFill>
                  <a:srgbClr val="FFFFFF"/>
                </a:solidFill>
                <a:latin typeface="Open Sans Semibold"/>
                <a:ea typeface="Open Sans Semibold"/>
                <a:cs typeface="Open Sans Semibold"/>
                <a:sym typeface="Open Sans Semibold"/>
              </a:defRPr>
            </a:pPr>
            <a:r>
              <a:rPr lang="hi-IN" sz="7200" dirty="0">
                <a:solidFill>
                  <a:schemeClr val="tx1"/>
                </a:solidFill>
                <a:latin typeface="Open Sans" panose="020B0606030504020204" pitchFamily="34" charset="0"/>
                <a:ea typeface="Open Sans" panose="020B0606030504020204" pitchFamily="34" charset="0"/>
                <a:cs typeface="Open Sans" panose="020B0606030504020204" pitchFamily="34" charset="0"/>
              </a:rPr>
              <a:t> पुनर्स्थापन और यहां तक कि उन्नयन।</a:t>
            </a:r>
            <a:endParaRPr lang="en-US" sz="7200" dirty="0">
              <a:solidFill>
                <a:schemeClr val="tx1"/>
              </a:solidFill>
              <a:latin typeface="Open Sans" panose="020B0606030504020204" pitchFamily="34" charset="0"/>
              <a:ea typeface="Open Sans" panose="020B0606030504020204" pitchFamily="34" charset="0"/>
              <a:cs typeface="Open Sans" panose="020B0606030504020204" pitchFamily="34" charset="0"/>
            </a:endParaRPr>
          </a:p>
        </p:txBody>
      </p:sp>
      <p:sp>
        <p:nvSpPr>
          <p:cNvPr id="114" name="PPT 2 -">
            <a:extLst>
              <a:ext uri="{FF2B5EF4-FFF2-40B4-BE49-F238E27FC236}">
                <a16:creationId xmlns:a16="http://schemas.microsoft.com/office/drawing/2014/main" id="{88C18AD4-E7BA-C61E-8E46-3735A32B5CE8}"/>
              </a:ext>
            </a:extLst>
          </p:cNvPr>
          <p:cNvSpPr txBox="1"/>
          <p:nvPr/>
        </p:nvSpPr>
        <p:spPr>
          <a:xfrm>
            <a:off x="21546984" y="12813338"/>
            <a:ext cx="1406834" cy="619760"/>
          </a:xfrm>
          <a:prstGeom prst="rect">
            <a:avLst/>
          </a:prstGeom>
          <a:noFill/>
          <a:ln w="12700">
            <a:miter lim="400000"/>
          </a:ln>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wrap="none" lIns="78283" tIns="78283" rIns="78283" bIns="78283">
            <a:spAutoFit/>
          </a:bodyPr>
          <a:lstStyle>
            <a:lvl1pPr algn="ctr" defTabSz="2438400">
              <a:spcBef>
                <a:spcPts val="600"/>
              </a:spcBef>
              <a:defRPr sz="3000" b="1">
                <a:solidFill>
                  <a:srgbClr val="535353"/>
                </a:solidFill>
                <a:latin typeface="Open Sans"/>
                <a:ea typeface="Open Sans"/>
                <a:cs typeface="Open Sans"/>
                <a:sym typeface="Open Sans"/>
              </a:defRPr>
            </a:lvl1pPr>
          </a:lstStyle>
          <a:p>
            <a:pPr>
              <a:defRPr b="0"/>
            </a:pPr>
            <a:r>
              <a:rPr b="1" dirty="0">
                <a:solidFill>
                  <a:srgbClr val="E46C0A"/>
                </a:solidFill>
              </a:rPr>
              <a:t>PPT </a:t>
            </a:r>
            <a:r>
              <a:rPr lang="en-US" b="1" dirty="0">
                <a:solidFill>
                  <a:srgbClr val="E46C0A"/>
                </a:solidFill>
              </a:rPr>
              <a:t>5</a:t>
            </a:r>
            <a:r>
              <a:rPr b="1" dirty="0">
                <a:solidFill>
                  <a:srgbClr val="E46C0A"/>
                </a:solidFill>
              </a:rPr>
              <a:t> -</a:t>
            </a:r>
          </a:p>
        </p:txBody>
      </p:sp>
      <p:sp>
        <p:nvSpPr>
          <p:cNvPr id="115" name="Rectangle">
            <a:extLst>
              <a:ext uri="{FF2B5EF4-FFF2-40B4-BE49-F238E27FC236}">
                <a16:creationId xmlns:a16="http://schemas.microsoft.com/office/drawing/2014/main" id="{05E4D81C-C980-8C56-B08B-56CEA80BC12E}"/>
              </a:ext>
            </a:extLst>
          </p:cNvPr>
          <p:cNvSpPr/>
          <p:nvPr/>
        </p:nvSpPr>
        <p:spPr>
          <a:xfrm>
            <a:off x="21539200" y="13512800"/>
            <a:ext cx="1879600" cy="203200"/>
          </a:xfrm>
          <a:prstGeom prst="rect">
            <a:avLst/>
          </a:prstGeom>
          <a:solidFill>
            <a:srgbClr val="F7903B"/>
          </a:solidFill>
          <a:ln w="12700">
            <a:miter lim="400000"/>
          </a:ln>
        </p:spPr>
        <p:txBody>
          <a:bodyPr lIns="78283" tIns="78283" rIns="78283" bIns="78283"/>
          <a:lstStyle/>
          <a:p>
            <a:endParaRPr/>
          </a:p>
        </p:txBody>
      </p:sp>
      <p:sp>
        <p:nvSpPr>
          <p:cNvPr id="116" name="Slide Number">
            <a:extLst>
              <a:ext uri="{FF2B5EF4-FFF2-40B4-BE49-F238E27FC236}">
                <a16:creationId xmlns:a16="http://schemas.microsoft.com/office/drawing/2014/main" id="{A93B5882-B97C-36F5-2E17-DC325B6F9D56}"/>
              </a:ext>
            </a:extLst>
          </p:cNvPr>
          <p:cNvSpPr txBox="1">
            <a:spLocks noGrp="1"/>
          </p:cNvSpPr>
          <p:nvPr>
            <p:ph type="sldNum" sz="quarter" idx="2"/>
          </p:nvPr>
        </p:nvSpPr>
        <p:spPr>
          <a:xfrm>
            <a:off x="22920941" y="12813338"/>
            <a:ext cx="720196" cy="699462"/>
          </a:xfrm>
          <a:prstGeom prst="rect">
            <a:avLst/>
          </a:prstGeom>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a:lstStyle/>
          <a:p>
            <a:fld id="{86CB4B4D-7CA3-9044-876B-883B54F8677D}" type="slidenum">
              <a:rPr/>
              <a:pPr/>
              <a:t>30</a:t>
            </a:fld>
            <a:endParaRPr dirty="0"/>
          </a:p>
        </p:txBody>
      </p:sp>
      <p:pic>
        <p:nvPicPr>
          <p:cNvPr id="5" name="Picture 4">
            <a:extLst>
              <a:ext uri="{FF2B5EF4-FFF2-40B4-BE49-F238E27FC236}">
                <a16:creationId xmlns:a16="http://schemas.microsoft.com/office/drawing/2014/main" id="{A92C68DE-3BE5-28C1-FE8E-6AD2C016FD27}"/>
              </a:ext>
            </a:extLst>
          </p:cNvPr>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21716546" y="225393"/>
            <a:ext cx="2231141" cy="2428598"/>
          </a:xfrm>
          <a:prstGeom prst="rect">
            <a:avLst/>
          </a:prstGeom>
        </p:spPr>
      </p:pic>
      <p:pic>
        <p:nvPicPr>
          <p:cNvPr id="6" name="Picture 5" descr="A logo with text on it&#10;&#10;AI-generated content may be incorrect.">
            <a:extLst>
              <a:ext uri="{FF2B5EF4-FFF2-40B4-BE49-F238E27FC236}">
                <a16:creationId xmlns:a16="http://schemas.microsoft.com/office/drawing/2014/main" id="{B97C48D9-BA79-8DEE-35AE-92670232DF9A}"/>
              </a:ext>
            </a:extLst>
          </p:cNvPr>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200721" y="50560"/>
            <a:ext cx="3258094" cy="2137626"/>
          </a:xfrm>
          <a:prstGeom prst="rect">
            <a:avLst/>
          </a:prstGeom>
        </p:spPr>
      </p:pic>
      <p:sp>
        <p:nvSpPr>
          <p:cNvPr id="9" name="Course Purpose">
            <a:extLst>
              <a:ext uri="{FF2B5EF4-FFF2-40B4-BE49-F238E27FC236}">
                <a16:creationId xmlns:a16="http://schemas.microsoft.com/office/drawing/2014/main" id="{F3704739-A840-E2AB-23FF-DACD54A6EE6B}"/>
              </a:ext>
            </a:extLst>
          </p:cNvPr>
          <p:cNvSpPr txBox="1"/>
          <p:nvPr/>
        </p:nvSpPr>
        <p:spPr>
          <a:xfrm>
            <a:off x="742863" y="2812493"/>
            <a:ext cx="7113118" cy="2374086"/>
          </a:xfrm>
          <a:prstGeom prst="rect">
            <a:avLst/>
          </a:prstGeom>
          <a:ln w="12700">
            <a:miter lim="400000"/>
          </a:ln>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lIns="78283" tIns="78283" rIns="78283" bIns="78283">
            <a:spAutoFit/>
          </a:bodyPr>
          <a:lstStyle>
            <a:lvl1pPr defTabSz="1896340">
              <a:lnSpc>
                <a:spcPct val="80000"/>
              </a:lnSpc>
              <a:defRPr sz="7200" b="1" cap="all">
                <a:solidFill>
                  <a:srgbClr val="C00000"/>
                </a:solidFill>
                <a:latin typeface="Open Sans"/>
                <a:ea typeface="Open Sans"/>
                <a:cs typeface="Open Sans"/>
                <a:sym typeface="Open Sans"/>
              </a:defRPr>
            </a:lvl1pPr>
          </a:lstStyle>
          <a:p>
            <a:pPr>
              <a:lnSpc>
                <a:spcPct val="100000"/>
              </a:lnSpc>
            </a:pPr>
            <a:r>
              <a:rPr lang="hi-IN" dirty="0"/>
              <a:t>आपदा </a:t>
            </a:r>
            <a:r>
              <a:rPr lang="hi-IN" dirty="0">
                <a:latin typeface="Open Sans" panose="020B0606030504020204" pitchFamily="34" charset="0"/>
                <a:ea typeface="Open Sans" panose="020B0606030504020204" pitchFamily="34" charset="0"/>
                <a:cs typeface="Open Sans" panose="020B0606030504020204" pitchFamily="34" charset="0"/>
              </a:rPr>
              <a:t>सुधार</a:t>
            </a:r>
            <a:r>
              <a:rPr lang="hi-IN" dirty="0"/>
              <a:t> प्रक्रिया</a:t>
            </a:r>
            <a:endParaRPr lang="en-US" dirty="0"/>
          </a:p>
        </p:txBody>
      </p:sp>
      <p:pic>
        <p:nvPicPr>
          <p:cNvPr id="2" name="Picture 1">
            <a:extLst>
              <a:ext uri="{FF2B5EF4-FFF2-40B4-BE49-F238E27FC236}">
                <a16:creationId xmlns:a16="http://schemas.microsoft.com/office/drawing/2014/main" id="{EFBB43F3-7821-EA71-AF36-C6B0CCAF3BC3}"/>
              </a:ext>
            </a:extLst>
          </p:cNvPr>
          <p:cNvPicPr>
            <a:picLocks noChangeAspect="1"/>
          </p:cNvPicPr>
          <p:nvPr/>
        </p:nvPicPr>
        <p:blipFill>
          <a:blip r:embed="rId5"/>
          <a:stretch>
            <a:fillRect/>
          </a:stretch>
        </p:blipFill>
        <p:spPr>
          <a:xfrm>
            <a:off x="21881420" y="97841"/>
            <a:ext cx="2231141" cy="2548440"/>
          </a:xfrm>
          <a:prstGeom prst="rect">
            <a:avLst/>
          </a:prstGeom>
        </p:spPr>
      </p:pic>
    </p:spTree>
    <p:extLst>
      <p:ext uri="{BB962C8B-B14F-4D97-AF65-F5344CB8AC3E}">
        <p14:creationId xmlns:p14="http://schemas.microsoft.com/office/powerpoint/2010/main" val="2340349878"/>
      </p:ext>
    </p:extLst>
  </p:cSld>
  <p:clrMapOvr>
    <a:masterClrMapping/>
  </p:clrMapOvr>
  <p:transition spd="med"/>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F7BC1150-EB58-3FE3-02D0-ABA7DBFF5B8C}"/>
            </a:ext>
          </a:extLst>
        </p:cNvPr>
        <p:cNvGrpSpPr/>
        <p:nvPr/>
      </p:nvGrpSpPr>
      <p:grpSpPr>
        <a:xfrm>
          <a:off x="0" y="0"/>
          <a:ext cx="0" cy="0"/>
          <a:chOff x="0" y="0"/>
          <a:chExt cx="0" cy="0"/>
        </a:xfrm>
      </p:grpSpPr>
      <p:sp>
        <p:nvSpPr>
          <p:cNvPr id="7" name="Rectangle">
            <a:extLst>
              <a:ext uri="{FF2B5EF4-FFF2-40B4-BE49-F238E27FC236}">
                <a16:creationId xmlns:a16="http://schemas.microsoft.com/office/drawing/2014/main" id="{31196782-6CF2-0F4A-99F4-FFDA0C9A7568}"/>
              </a:ext>
            </a:extLst>
          </p:cNvPr>
          <p:cNvSpPr/>
          <p:nvPr/>
        </p:nvSpPr>
        <p:spPr>
          <a:xfrm>
            <a:off x="8167732" y="0"/>
            <a:ext cx="16216268" cy="13716001"/>
          </a:xfrm>
          <a:prstGeom prst="rect">
            <a:avLst/>
          </a:prstGeom>
          <a:solidFill>
            <a:schemeClr val="accent6">
              <a:lumMod val="20000"/>
              <a:lumOff val="80000"/>
            </a:schemeClr>
          </a:solidFill>
          <a:ln w="12700">
            <a:miter lim="400000"/>
          </a:ln>
        </p:spPr>
        <p:txBody>
          <a:bodyPr lIns="78283" tIns="78283" rIns="78283" bIns="78283"/>
          <a:lstStyle/>
          <a:p>
            <a:endParaRPr dirty="0"/>
          </a:p>
        </p:txBody>
      </p:sp>
      <p:sp>
        <p:nvSpPr>
          <p:cNvPr id="10" name="To provide the participant the knowledge and skills needed to render aid on-site to sick or injured persons, stabilize their condition and prepare them for transport to a medical facility.">
            <a:extLst>
              <a:ext uri="{FF2B5EF4-FFF2-40B4-BE49-F238E27FC236}">
                <a16:creationId xmlns:a16="http://schemas.microsoft.com/office/drawing/2014/main" id="{2CAAC7DB-E699-1134-A168-10C511AFF731}"/>
              </a:ext>
            </a:extLst>
          </p:cNvPr>
          <p:cNvSpPr txBox="1"/>
          <p:nvPr/>
        </p:nvSpPr>
        <p:spPr>
          <a:xfrm>
            <a:off x="8564880" y="3888736"/>
            <a:ext cx="15382807" cy="7765139"/>
          </a:xfrm>
          <a:prstGeom prst="rect">
            <a:avLst/>
          </a:prstGeom>
          <a:ln w="12700">
            <a:miter lim="400000"/>
          </a:ln>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wrap="square" lIns="50800" tIns="50800" rIns="50800" bIns="50800">
            <a:spAutoFit/>
          </a:bodyPr>
          <a:lstStyle>
            <a:lvl1pPr defTabSz="1896340">
              <a:lnSpc>
                <a:spcPct val="110000"/>
              </a:lnSpc>
              <a:spcBef>
                <a:spcPts val="1000"/>
              </a:spcBef>
              <a:tabLst>
                <a:tab pos="2286000" algn="l"/>
                <a:tab pos="3644900" algn="l"/>
                <a:tab pos="5029200" algn="l"/>
                <a:tab pos="6388100" algn="l"/>
              </a:tabLst>
              <a:defRPr sz="4800">
                <a:solidFill>
                  <a:srgbClr val="FFFFFF"/>
                </a:solidFill>
                <a:latin typeface="Open Sans Semibold"/>
                <a:ea typeface="Open Sans Semibold"/>
                <a:cs typeface="Open Sans Semibold"/>
                <a:sym typeface="Open Sans Semibold"/>
              </a:defRPr>
            </a:lvl1pPr>
          </a:lstStyle>
          <a:p>
            <a:pPr marL="1143000" indent="-1143000">
              <a:buFont typeface="+mj-lt"/>
              <a:buAutoNum type="arabicParenR" startAt="5"/>
              <a:defRPr sz="6400">
                <a:solidFill>
                  <a:srgbClr val="FFFFFF"/>
                </a:solidFill>
                <a:latin typeface="Open Sans Semibold"/>
                <a:ea typeface="Open Sans Semibold"/>
                <a:cs typeface="Open Sans Semibold"/>
                <a:sym typeface="Open Sans Semibold"/>
              </a:defRPr>
            </a:pPr>
            <a:r>
              <a:rPr lang="hi-IN" sz="7200" dirty="0">
                <a:solidFill>
                  <a:schemeClr val="tx1"/>
                </a:solidFill>
                <a:latin typeface="Open Sans" panose="020B0606030504020204" pitchFamily="34" charset="0"/>
                <a:ea typeface="Open Sans" panose="020B0606030504020204" pitchFamily="34" charset="0"/>
                <a:cs typeface="Open Sans" panose="020B0606030504020204" pitchFamily="34" charset="0"/>
              </a:rPr>
              <a:t>मुख्य परिवहन लिंक की फिर से स्थापना। </a:t>
            </a:r>
          </a:p>
          <a:p>
            <a:pPr marL="1143000" indent="-1143000">
              <a:buFont typeface="+mj-lt"/>
              <a:buAutoNum type="arabicParenR" startAt="5"/>
              <a:defRPr sz="6400">
                <a:solidFill>
                  <a:srgbClr val="FFFFFF"/>
                </a:solidFill>
                <a:latin typeface="Open Sans Semibold"/>
                <a:ea typeface="Open Sans Semibold"/>
                <a:cs typeface="Open Sans Semibold"/>
                <a:sym typeface="Open Sans Semibold"/>
              </a:defRPr>
            </a:pPr>
            <a:r>
              <a:rPr lang="hi-IN" sz="7200" dirty="0">
                <a:solidFill>
                  <a:schemeClr val="tx1"/>
                </a:solidFill>
                <a:latin typeface="Open Sans" panose="020B0606030504020204" pitchFamily="34" charset="0"/>
                <a:ea typeface="Open Sans" panose="020B0606030504020204" pitchFamily="34" charset="0"/>
                <a:cs typeface="Open Sans" panose="020B0606030504020204" pitchFamily="34" charset="0"/>
              </a:rPr>
              <a:t>सामाजिक रूप से समावेशी पुनर्प्राप्ति सुनिश्चित करने के लिए उपाय।</a:t>
            </a:r>
          </a:p>
          <a:p>
            <a:pPr marL="1143000" indent="-1143000">
              <a:buFont typeface="+mj-lt"/>
              <a:buAutoNum type="arabicParenR" startAt="5"/>
              <a:defRPr sz="6400">
                <a:solidFill>
                  <a:srgbClr val="FFFFFF"/>
                </a:solidFill>
                <a:latin typeface="Open Sans Semibold"/>
                <a:ea typeface="Open Sans Semibold"/>
                <a:cs typeface="Open Sans Semibold"/>
                <a:sym typeface="Open Sans Semibold"/>
              </a:defRPr>
            </a:pPr>
            <a:r>
              <a:rPr lang="hi-IN" sz="7200" dirty="0">
                <a:solidFill>
                  <a:schemeClr val="tx1"/>
                </a:solidFill>
                <a:latin typeface="Open Sans" panose="020B0606030504020204" pitchFamily="34" charset="0"/>
                <a:ea typeface="Open Sans" panose="020B0606030504020204" pitchFamily="34" charset="0"/>
                <a:cs typeface="Open Sans" panose="020B0606030504020204" pitchFamily="34" charset="0"/>
              </a:rPr>
              <a:t> पर्यावरणीय आकलन। </a:t>
            </a:r>
          </a:p>
          <a:p>
            <a:pPr marL="1143000" indent="-1143000">
              <a:buFont typeface="+mj-lt"/>
              <a:buAutoNum type="arabicParenR" startAt="5"/>
              <a:defRPr sz="6400">
                <a:solidFill>
                  <a:srgbClr val="FFFFFF"/>
                </a:solidFill>
                <a:latin typeface="Open Sans Semibold"/>
                <a:ea typeface="Open Sans Semibold"/>
                <a:cs typeface="Open Sans Semibold"/>
                <a:sym typeface="Open Sans Semibold"/>
              </a:defRPr>
            </a:pPr>
            <a:r>
              <a:rPr lang="hi-IN" sz="7200" dirty="0">
                <a:solidFill>
                  <a:schemeClr val="tx1"/>
                </a:solidFill>
                <a:latin typeface="Open Sans" panose="020B0606030504020204" pitchFamily="34" charset="0"/>
                <a:ea typeface="Open Sans" panose="020B0606030504020204" pitchFamily="34" charset="0"/>
                <a:cs typeface="Open Sans" panose="020B0606030504020204" pitchFamily="34" charset="0"/>
              </a:rPr>
              <a:t>वित्तीय प्रबंधन</a:t>
            </a:r>
            <a:endParaRPr lang="en-US" sz="7200" dirty="0">
              <a:solidFill>
                <a:schemeClr val="tx1"/>
              </a:solidFill>
              <a:latin typeface="Open Sans" panose="020B0606030504020204" pitchFamily="34" charset="0"/>
              <a:ea typeface="Open Sans" panose="020B0606030504020204" pitchFamily="34" charset="0"/>
              <a:cs typeface="Open Sans" panose="020B0606030504020204" pitchFamily="34" charset="0"/>
            </a:endParaRPr>
          </a:p>
        </p:txBody>
      </p:sp>
      <p:sp>
        <p:nvSpPr>
          <p:cNvPr id="114" name="PPT 2 -">
            <a:extLst>
              <a:ext uri="{FF2B5EF4-FFF2-40B4-BE49-F238E27FC236}">
                <a16:creationId xmlns:a16="http://schemas.microsoft.com/office/drawing/2014/main" id="{8B53EA32-2802-F55E-AFF5-30EC5578B691}"/>
              </a:ext>
            </a:extLst>
          </p:cNvPr>
          <p:cNvSpPr txBox="1"/>
          <p:nvPr/>
        </p:nvSpPr>
        <p:spPr>
          <a:xfrm>
            <a:off x="21546984" y="12813338"/>
            <a:ext cx="1406834" cy="619760"/>
          </a:xfrm>
          <a:prstGeom prst="rect">
            <a:avLst/>
          </a:prstGeom>
          <a:noFill/>
          <a:ln w="12700">
            <a:miter lim="400000"/>
          </a:ln>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wrap="none" lIns="78283" tIns="78283" rIns="78283" bIns="78283">
            <a:spAutoFit/>
          </a:bodyPr>
          <a:lstStyle>
            <a:lvl1pPr algn="ctr" defTabSz="2438400">
              <a:spcBef>
                <a:spcPts val="600"/>
              </a:spcBef>
              <a:defRPr sz="3000" b="1">
                <a:solidFill>
                  <a:srgbClr val="535353"/>
                </a:solidFill>
                <a:latin typeface="Open Sans"/>
                <a:ea typeface="Open Sans"/>
                <a:cs typeface="Open Sans"/>
                <a:sym typeface="Open Sans"/>
              </a:defRPr>
            </a:lvl1pPr>
          </a:lstStyle>
          <a:p>
            <a:pPr>
              <a:defRPr b="0"/>
            </a:pPr>
            <a:r>
              <a:rPr b="1" dirty="0">
                <a:solidFill>
                  <a:srgbClr val="E46C0A"/>
                </a:solidFill>
              </a:rPr>
              <a:t>PPT </a:t>
            </a:r>
            <a:r>
              <a:rPr lang="en-US" b="1" dirty="0">
                <a:solidFill>
                  <a:srgbClr val="E46C0A"/>
                </a:solidFill>
              </a:rPr>
              <a:t>5</a:t>
            </a:r>
            <a:r>
              <a:rPr b="1" dirty="0">
                <a:solidFill>
                  <a:srgbClr val="E46C0A"/>
                </a:solidFill>
              </a:rPr>
              <a:t> -</a:t>
            </a:r>
          </a:p>
        </p:txBody>
      </p:sp>
      <p:sp>
        <p:nvSpPr>
          <p:cNvPr id="115" name="Rectangle">
            <a:extLst>
              <a:ext uri="{FF2B5EF4-FFF2-40B4-BE49-F238E27FC236}">
                <a16:creationId xmlns:a16="http://schemas.microsoft.com/office/drawing/2014/main" id="{E380B977-75B4-9B48-F4E6-E38FA734F7FA}"/>
              </a:ext>
            </a:extLst>
          </p:cNvPr>
          <p:cNvSpPr/>
          <p:nvPr/>
        </p:nvSpPr>
        <p:spPr>
          <a:xfrm>
            <a:off x="21539200" y="13512800"/>
            <a:ext cx="1879600" cy="203200"/>
          </a:xfrm>
          <a:prstGeom prst="rect">
            <a:avLst/>
          </a:prstGeom>
          <a:solidFill>
            <a:srgbClr val="F7903B"/>
          </a:solidFill>
          <a:ln w="12700">
            <a:miter lim="400000"/>
          </a:ln>
        </p:spPr>
        <p:txBody>
          <a:bodyPr lIns="78283" tIns="78283" rIns="78283" bIns="78283"/>
          <a:lstStyle/>
          <a:p>
            <a:endParaRPr/>
          </a:p>
        </p:txBody>
      </p:sp>
      <p:sp>
        <p:nvSpPr>
          <p:cNvPr id="116" name="Slide Number">
            <a:extLst>
              <a:ext uri="{FF2B5EF4-FFF2-40B4-BE49-F238E27FC236}">
                <a16:creationId xmlns:a16="http://schemas.microsoft.com/office/drawing/2014/main" id="{3CDF802E-2E83-FE68-F93D-F9AD8DFD0DC5}"/>
              </a:ext>
            </a:extLst>
          </p:cNvPr>
          <p:cNvSpPr txBox="1">
            <a:spLocks noGrp="1"/>
          </p:cNvSpPr>
          <p:nvPr>
            <p:ph type="sldNum" sz="quarter" idx="2"/>
          </p:nvPr>
        </p:nvSpPr>
        <p:spPr>
          <a:xfrm>
            <a:off x="22920941" y="12813338"/>
            <a:ext cx="720196" cy="699462"/>
          </a:xfrm>
          <a:prstGeom prst="rect">
            <a:avLst/>
          </a:prstGeom>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a:lstStyle/>
          <a:p>
            <a:fld id="{86CB4B4D-7CA3-9044-876B-883B54F8677D}" type="slidenum">
              <a:rPr/>
              <a:pPr/>
              <a:t>31</a:t>
            </a:fld>
            <a:endParaRPr dirty="0"/>
          </a:p>
        </p:txBody>
      </p:sp>
      <p:pic>
        <p:nvPicPr>
          <p:cNvPr id="5" name="Picture 4">
            <a:extLst>
              <a:ext uri="{FF2B5EF4-FFF2-40B4-BE49-F238E27FC236}">
                <a16:creationId xmlns:a16="http://schemas.microsoft.com/office/drawing/2014/main" id="{EB79B41E-F983-7381-7481-7D2BAF352C5F}"/>
              </a:ext>
            </a:extLst>
          </p:cNvPr>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21716546" y="225393"/>
            <a:ext cx="2231141" cy="2428598"/>
          </a:xfrm>
          <a:prstGeom prst="rect">
            <a:avLst/>
          </a:prstGeom>
        </p:spPr>
      </p:pic>
      <p:pic>
        <p:nvPicPr>
          <p:cNvPr id="6" name="Picture 5" descr="A logo with text on it&#10;&#10;AI-generated content may be incorrect.">
            <a:extLst>
              <a:ext uri="{FF2B5EF4-FFF2-40B4-BE49-F238E27FC236}">
                <a16:creationId xmlns:a16="http://schemas.microsoft.com/office/drawing/2014/main" id="{4D66E9C6-913A-F391-9787-1BFC1037A7CF}"/>
              </a:ext>
            </a:extLst>
          </p:cNvPr>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200721" y="50560"/>
            <a:ext cx="3258094" cy="2137626"/>
          </a:xfrm>
          <a:prstGeom prst="rect">
            <a:avLst/>
          </a:prstGeom>
        </p:spPr>
      </p:pic>
      <p:sp>
        <p:nvSpPr>
          <p:cNvPr id="9" name="Course Purpose">
            <a:extLst>
              <a:ext uri="{FF2B5EF4-FFF2-40B4-BE49-F238E27FC236}">
                <a16:creationId xmlns:a16="http://schemas.microsoft.com/office/drawing/2014/main" id="{13979048-16CF-A771-CA4A-4D32042D77E9}"/>
              </a:ext>
            </a:extLst>
          </p:cNvPr>
          <p:cNvSpPr txBox="1"/>
          <p:nvPr/>
        </p:nvSpPr>
        <p:spPr>
          <a:xfrm>
            <a:off x="742863" y="2812493"/>
            <a:ext cx="7113118" cy="2374086"/>
          </a:xfrm>
          <a:prstGeom prst="rect">
            <a:avLst/>
          </a:prstGeom>
          <a:ln w="12700">
            <a:miter lim="400000"/>
          </a:ln>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lIns="78283" tIns="78283" rIns="78283" bIns="78283">
            <a:spAutoFit/>
          </a:bodyPr>
          <a:lstStyle>
            <a:lvl1pPr defTabSz="1896340">
              <a:lnSpc>
                <a:spcPct val="80000"/>
              </a:lnSpc>
              <a:defRPr sz="7200" b="1" cap="all">
                <a:solidFill>
                  <a:srgbClr val="C00000"/>
                </a:solidFill>
                <a:latin typeface="Open Sans"/>
                <a:ea typeface="Open Sans"/>
                <a:cs typeface="Open Sans"/>
                <a:sym typeface="Open Sans"/>
              </a:defRPr>
            </a:lvl1pPr>
          </a:lstStyle>
          <a:p>
            <a:pPr>
              <a:lnSpc>
                <a:spcPct val="100000"/>
              </a:lnSpc>
            </a:pPr>
            <a:r>
              <a:rPr lang="hi-IN" dirty="0"/>
              <a:t>आपदा </a:t>
            </a:r>
            <a:r>
              <a:rPr lang="hi-IN" dirty="0">
                <a:latin typeface="Open Sans" panose="020B0606030504020204" pitchFamily="34" charset="0"/>
                <a:ea typeface="Open Sans" panose="020B0606030504020204" pitchFamily="34" charset="0"/>
                <a:cs typeface="Open Sans" panose="020B0606030504020204" pitchFamily="34" charset="0"/>
              </a:rPr>
              <a:t>सुधार</a:t>
            </a:r>
            <a:r>
              <a:rPr lang="hi-IN" dirty="0"/>
              <a:t> प्रक्रिया</a:t>
            </a:r>
            <a:endParaRPr lang="en-US" dirty="0"/>
          </a:p>
        </p:txBody>
      </p:sp>
      <p:sp>
        <p:nvSpPr>
          <p:cNvPr id="2" name="Gunshot wounds">
            <a:extLst>
              <a:ext uri="{FF2B5EF4-FFF2-40B4-BE49-F238E27FC236}">
                <a16:creationId xmlns:a16="http://schemas.microsoft.com/office/drawing/2014/main" id="{9207F2A9-27A3-D7C8-F54A-07FAA4D7ADAC}"/>
              </a:ext>
            </a:extLst>
          </p:cNvPr>
          <p:cNvSpPr txBox="1"/>
          <p:nvPr/>
        </p:nvSpPr>
        <p:spPr>
          <a:xfrm>
            <a:off x="805335" y="6294575"/>
            <a:ext cx="3189777" cy="553998"/>
          </a:xfrm>
          <a:prstGeom prst="rect">
            <a:avLst/>
          </a:prstGeom>
          <a:ln w="12700">
            <a:miter lim="400000"/>
          </a:ln>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wrap="square" lIns="0" tIns="0" rIns="0" bIns="0">
            <a:spAutoFit/>
          </a:bodyPr>
          <a:lstStyle>
            <a:lvl1pPr algn="ctr" defTabSz="1896340">
              <a:tabLst>
                <a:tab pos="2286000" algn="l"/>
                <a:tab pos="3644900" algn="l"/>
                <a:tab pos="5029200" algn="l"/>
                <a:tab pos="6388100" algn="l"/>
              </a:tabLst>
              <a:defRPr sz="5400">
                <a:solidFill>
                  <a:srgbClr val="333840"/>
                </a:solidFill>
                <a:latin typeface="Open Sans Semibold"/>
                <a:ea typeface="Open Sans Semibold"/>
                <a:cs typeface="Open Sans Semibold"/>
                <a:sym typeface="Open Sans Semibold"/>
              </a:defRPr>
            </a:lvl1pPr>
          </a:lstStyle>
          <a:p>
            <a:pPr algn="l"/>
            <a:r>
              <a:rPr lang="hi-IN" sz="3600" dirty="0">
                <a:solidFill>
                  <a:srgbClr val="FF0000"/>
                </a:solidFill>
                <a:latin typeface="Open Sans" panose="020B0606030504020204" pitchFamily="34" charset="0"/>
                <a:ea typeface="Open Sans" panose="020B0606030504020204" pitchFamily="34" charset="0"/>
                <a:cs typeface="Open Sans" panose="020B0606030504020204" pitchFamily="34" charset="0"/>
              </a:rPr>
              <a:t>जारी रखें......</a:t>
            </a:r>
            <a:r>
              <a:rPr lang="en-US" sz="3600" dirty="0">
                <a:solidFill>
                  <a:srgbClr val="FF0000"/>
                </a:solidFill>
                <a:latin typeface="Open Sans" panose="020B0606030504020204" pitchFamily="34" charset="0"/>
                <a:ea typeface="Open Sans" panose="020B0606030504020204" pitchFamily="34" charset="0"/>
                <a:cs typeface="Open Sans" panose="020B0606030504020204" pitchFamily="34" charset="0"/>
              </a:rPr>
              <a:t>.</a:t>
            </a:r>
            <a:endParaRPr sz="3600" dirty="0">
              <a:solidFill>
                <a:srgbClr val="FF0000"/>
              </a:solidFill>
              <a:latin typeface="Open Sans" panose="020B0606030504020204" pitchFamily="34" charset="0"/>
              <a:ea typeface="Open Sans" panose="020B0606030504020204" pitchFamily="34" charset="0"/>
              <a:cs typeface="Open Sans" panose="020B0606030504020204" pitchFamily="34" charset="0"/>
            </a:endParaRPr>
          </a:p>
        </p:txBody>
      </p:sp>
      <p:pic>
        <p:nvPicPr>
          <p:cNvPr id="3" name="Picture 2">
            <a:extLst>
              <a:ext uri="{FF2B5EF4-FFF2-40B4-BE49-F238E27FC236}">
                <a16:creationId xmlns:a16="http://schemas.microsoft.com/office/drawing/2014/main" id="{0400BADF-4D76-B0E7-5D4C-3796E5F331CE}"/>
              </a:ext>
            </a:extLst>
          </p:cNvPr>
          <p:cNvPicPr>
            <a:picLocks noChangeAspect="1"/>
          </p:cNvPicPr>
          <p:nvPr/>
        </p:nvPicPr>
        <p:blipFill>
          <a:blip r:embed="rId5"/>
          <a:stretch>
            <a:fillRect/>
          </a:stretch>
        </p:blipFill>
        <p:spPr>
          <a:xfrm>
            <a:off x="21716546" y="162816"/>
            <a:ext cx="2231141" cy="2548440"/>
          </a:xfrm>
          <a:prstGeom prst="rect">
            <a:avLst/>
          </a:prstGeom>
        </p:spPr>
      </p:pic>
    </p:spTree>
    <p:extLst>
      <p:ext uri="{BB962C8B-B14F-4D97-AF65-F5344CB8AC3E}">
        <p14:creationId xmlns:p14="http://schemas.microsoft.com/office/powerpoint/2010/main" val="2902568968"/>
      </p:ext>
    </p:extLst>
  </p:cSld>
  <p:clrMapOvr>
    <a:masterClrMapping/>
  </p:clrMapOvr>
  <p:transition spd="med"/>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C65DD40B-51A0-E8F9-742E-6334B005233D}"/>
            </a:ext>
          </a:extLst>
        </p:cNvPr>
        <p:cNvGrpSpPr/>
        <p:nvPr/>
      </p:nvGrpSpPr>
      <p:grpSpPr>
        <a:xfrm>
          <a:off x="0" y="0"/>
          <a:ext cx="0" cy="0"/>
          <a:chOff x="0" y="0"/>
          <a:chExt cx="0" cy="0"/>
        </a:xfrm>
      </p:grpSpPr>
      <p:sp>
        <p:nvSpPr>
          <p:cNvPr id="10" name="To provide the participant the knowledge and skills needed to render aid on-site to sick or injured persons, stabilize their condition and prepare them for transport to a medical facility.">
            <a:extLst>
              <a:ext uri="{FF2B5EF4-FFF2-40B4-BE49-F238E27FC236}">
                <a16:creationId xmlns:a16="http://schemas.microsoft.com/office/drawing/2014/main" id="{BA2BDA60-661A-15BA-8069-0B8147534BD6}"/>
              </a:ext>
            </a:extLst>
          </p:cNvPr>
          <p:cNvSpPr txBox="1"/>
          <p:nvPr/>
        </p:nvSpPr>
        <p:spPr>
          <a:xfrm>
            <a:off x="8784771" y="5351787"/>
            <a:ext cx="15382807" cy="4919295"/>
          </a:xfrm>
          <a:prstGeom prst="rect">
            <a:avLst/>
          </a:prstGeom>
          <a:ln w="12700">
            <a:miter lim="400000"/>
          </a:ln>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wrap="square" lIns="50800" tIns="50800" rIns="50800" bIns="50800">
            <a:spAutoFit/>
          </a:bodyPr>
          <a:lstStyle>
            <a:lvl1pPr defTabSz="1896340">
              <a:lnSpc>
                <a:spcPct val="110000"/>
              </a:lnSpc>
              <a:spcBef>
                <a:spcPts val="1000"/>
              </a:spcBef>
              <a:tabLst>
                <a:tab pos="2286000" algn="l"/>
                <a:tab pos="3644900" algn="l"/>
                <a:tab pos="5029200" algn="l"/>
                <a:tab pos="6388100" algn="l"/>
              </a:tabLst>
              <a:defRPr sz="4800">
                <a:solidFill>
                  <a:srgbClr val="FFFFFF"/>
                </a:solidFill>
                <a:latin typeface="Open Sans Semibold"/>
                <a:ea typeface="Open Sans Semibold"/>
                <a:cs typeface="Open Sans Semibold"/>
                <a:sym typeface="Open Sans Semibold"/>
              </a:defRPr>
            </a:lvl1pPr>
          </a:lstStyle>
          <a:p>
            <a:pPr marL="1143000" indent="-1143000" algn="just">
              <a:lnSpc>
                <a:spcPct val="100000"/>
              </a:lnSpc>
              <a:buFont typeface="+mj-lt"/>
              <a:buAutoNum type="arabicParenR"/>
              <a:defRPr sz="6400">
                <a:solidFill>
                  <a:srgbClr val="FFFFFF"/>
                </a:solidFill>
                <a:latin typeface="Open Sans Semibold"/>
                <a:ea typeface="Open Sans Semibold"/>
                <a:cs typeface="Open Sans Semibold"/>
                <a:sym typeface="Open Sans Semibold"/>
              </a:defRPr>
            </a:pPr>
            <a:r>
              <a:rPr lang="hi-IN" sz="7200" dirty="0">
                <a:solidFill>
                  <a:schemeClr val="tx1"/>
                </a:solidFill>
                <a:latin typeface="Open Sans" panose="020B0606030504020204" pitchFamily="34" charset="0"/>
                <a:ea typeface="Open Sans" panose="020B0606030504020204" pitchFamily="34" charset="0"/>
                <a:cs typeface="Open Sans" panose="020B0606030504020204" pitchFamily="34" charset="0"/>
              </a:rPr>
              <a:t>राष्ट्रीय आपदा प्रतिक्रिया कोष।</a:t>
            </a:r>
          </a:p>
          <a:p>
            <a:pPr marL="1143000" indent="-1143000" algn="just">
              <a:lnSpc>
                <a:spcPct val="100000"/>
              </a:lnSpc>
              <a:buFont typeface="+mj-lt"/>
              <a:buAutoNum type="arabicParenR"/>
              <a:defRPr sz="6400">
                <a:solidFill>
                  <a:srgbClr val="FFFFFF"/>
                </a:solidFill>
                <a:latin typeface="Open Sans Semibold"/>
                <a:ea typeface="Open Sans Semibold"/>
                <a:cs typeface="Open Sans Semibold"/>
                <a:sym typeface="Open Sans Semibold"/>
              </a:defRPr>
            </a:pPr>
            <a:r>
              <a:rPr lang="hi-IN" sz="7200" dirty="0">
                <a:solidFill>
                  <a:schemeClr val="tx1"/>
                </a:solidFill>
                <a:latin typeface="Open Sans" panose="020B0606030504020204" pitchFamily="34" charset="0"/>
                <a:ea typeface="Open Sans" panose="020B0606030504020204" pitchFamily="34" charset="0"/>
                <a:cs typeface="Open Sans" panose="020B0606030504020204" pitchFamily="34" charset="0"/>
              </a:rPr>
              <a:t>राज्य आपदा प्रतिक्रिया कोष।</a:t>
            </a:r>
          </a:p>
          <a:p>
            <a:pPr marL="1143000" indent="-1143000" algn="just">
              <a:lnSpc>
                <a:spcPct val="100000"/>
              </a:lnSpc>
              <a:buFont typeface="+mj-lt"/>
              <a:buAutoNum type="arabicParenR"/>
              <a:defRPr sz="6400">
                <a:solidFill>
                  <a:srgbClr val="FFFFFF"/>
                </a:solidFill>
                <a:latin typeface="Open Sans Semibold"/>
                <a:ea typeface="Open Sans Semibold"/>
                <a:cs typeface="Open Sans Semibold"/>
                <a:sym typeface="Open Sans Semibold"/>
              </a:defRPr>
            </a:pPr>
            <a:r>
              <a:rPr lang="hi-IN" sz="7200" dirty="0">
                <a:solidFill>
                  <a:schemeClr val="tx1"/>
                </a:solidFill>
                <a:latin typeface="Open Sans" panose="020B0606030504020204" pitchFamily="34" charset="0"/>
                <a:ea typeface="Open Sans" panose="020B0606030504020204" pitchFamily="34" charset="0"/>
                <a:cs typeface="Open Sans" panose="020B0606030504020204" pitchFamily="34" charset="0"/>
              </a:rPr>
              <a:t>राष्ट्रीय आपदा न्यूनीकरण कोष।</a:t>
            </a:r>
          </a:p>
          <a:p>
            <a:pPr marL="1143000" indent="-1143000" algn="just">
              <a:lnSpc>
                <a:spcPct val="100000"/>
              </a:lnSpc>
              <a:buFont typeface="+mj-lt"/>
              <a:buAutoNum type="arabicParenR"/>
              <a:defRPr sz="6400">
                <a:solidFill>
                  <a:srgbClr val="FFFFFF"/>
                </a:solidFill>
                <a:latin typeface="Open Sans Semibold"/>
                <a:ea typeface="Open Sans Semibold"/>
                <a:cs typeface="Open Sans Semibold"/>
                <a:sym typeface="Open Sans Semibold"/>
              </a:defRPr>
            </a:pPr>
            <a:r>
              <a:rPr lang="hi-IN" sz="7200" dirty="0">
                <a:solidFill>
                  <a:schemeClr val="tx1"/>
                </a:solidFill>
                <a:latin typeface="Open Sans" panose="020B0606030504020204" pitchFamily="34" charset="0"/>
                <a:ea typeface="Open Sans" panose="020B0606030504020204" pitchFamily="34" charset="0"/>
                <a:cs typeface="Open Sans" panose="020B0606030504020204" pitchFamily="34" charset="0"/>
              </a:rPr>
              <a:t>मंत्रालयों और विभागों द्वारा आवंटन</a:t>
            </a:r>
            <a:endParaRPr lang="en-US" sz="7200" dirty="0">
              <a:solidFill>
                <a:schemeClr val="tx1"/>
              </a:solidFill>
              <a:latin typeface="Open Sans" panose="020B0606030504020204" pitchFamily="34" charset="0"/>
              <a:ea typeface="Open Sans" panose="020B0606030504020204" pitchFamily="34" charset="0"/>
              <a:cs typeface="Open Sans" panose="020B0606030504020204" pitchFamily="34" charset="0"/>
            </a:endParaRPr>
          </a:p>
        </p:txBody>
      </p:sp>
      <p:sp>
        <p:nvSpPr>
          <p:cNvPr id="115" name="Rectangle">
            <a:extLst>
              <a:ext uri="{FF2B5EF4-FFF2-40B4-BE49-F238E27FC236}">
                <a16:creationId xmlns:a16="http://schemas.microsoft.com/office/drawing/2014/main" id="{07082F91-3D0D-D2D1-B333-A255BBCD659A}"/>
              </a:ext>
            </a:extLst>
          </p:cNvPr>
          <p:cNvSpPr/>
          <p:nvPr/>
        </p:nvSpPr>
        <p:spPr>
          <a:xfrm>
            <a:off x="21539200" y="13512800"/>
            <a:ext cx="1879600" cy="203200"/>
          </a:xfrm>
          <a:prstGeom prst="rect">
            <a:avLst/>
          </a:prstGeom>
          <a:solidFill>
            <a:srgbClr val="F7903B"/>
          </a:solidFill>
          <a:ln w="12700">
            <a:miter lim="400000"/>
          </a:ln>
        </p:spPr>
        <p:txBody>
          <a:bodyPr lIns="78283" tIns="78283" rIns="78283" bIns="78283"/>
          <a:lstStyle/>
          <a:p>
            <a:endParaRPr/>
          </a:p>
        </p:txBody>
      </p:sp>
      <p:sp>
        <p:nvSpPr>
          <p:cNvPr id="116" name="Slide Number">
            <a:extLst>
              <a:ext uri="{FF2B5EF4-FFF2-40B4-BE49-F238E27FC236}">
                <a16:creationId xmlns:a16="http://schemas.microsoft.com/office/drawing/2014/main" id="{95EA3194-BFF8-4E66-1F7C-E4BFD45DA0C3}"/>
              </a:ext>
            </a:extLst>
          </p:cNvPr>
          <p:cNvSpPr txBox="1">
            <a:spLocks noGrp="1"/>
          </p:cNvSpPr>
          <p:nvPr>
            <p:ph type="sldNum" sz="quarter" idx="2"/>
          </p:nvPr>
        </p:nvSpPr>
        <p:spPr>
          <a:xfrm>
            <a:off x="22920941" y="12813338"/>
            <a:ext cx="720196" cy="699462"/>
          </a:xfrm>
          <a:prstGeom prst="rect">
            <a:avLst/>
          </a:prstGeom>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a:lstStyle/>
          <a:p>
            <a:fld id="{86CB4B4D-7CA3-9044-876B-883B54F8677D}" type="slidenum">
              <a:rPr/>
              <a:pPr/>
              <a:t>32</a:t>
            </a:fld>
            <a:endParaRPr dirty="0"/>
          </a:p>
        </p:txBody>
      </p:sp>
      <p:pic>
        <p:nvPicPr>
          <p:cNvPr id="6" name="Picture 5" descr="A logo with text on it&#10;&#10;AI-generated content may be incorrect.">
            <a:extLst>
              <a:ext uri="{FF2B5EF4-FFF2-40B4-BE49-F238E27FC236}">
                <a16:creationId xmlns:a16="http://schemas.microsoft.com/office/drawing/2014/main" id="{3383AC70-6BC5-50F9-CF85-98339443DF9E}"/>
              </a:ext>
            </a:extLst>
          </p:cNvPr>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200721" y="50560"/>
            <a:ext cx="3258094" cy="2137626"/>
          </a:xfrm>
          <a:prstGeom prst="rect">
            <a:avLst/>
          </a:prstGeom>
        </p:spPr>
      </p:pic>
      <p:sp>
        <p:nvSpPr>
          <p:cNvPr id="9" name="Course Purpose">
            <a:extLst>
              <a:ext uri="{FF2B5EF4-FFF2-40B4-BE49-F238E27FC236}">
                <a16:creationId xmlns:a16="http://schemas.microsoft.com/office/drawing/2014/main" id="{9207BAF7-3CF5-0078-ACD8-C38EC6210408}"/>
              </a:ext>
            </a:extLst>
          </p:cNvPr>
          <p:cNvSpPr txBox="1"/>
          <p:nvPr/>
        </p:nvSpPr>
        <p:spPr>
          <a:xfrm>
            <a:off x="742862" y="2812493"/>
            <a:ext cx="7715337" cy="1266091"/>
          </a:xfrm>
          <a:prstGeom prst="rect">
            <a:avLst/>
          </a:prstGeom>
          <a:ln w="12700">
            <a:miter lim="400000"/>
          </a:ln>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wrap="square" lIns="78283" tIns="78283" rIns="78283" bIns="78283">
            <a:spAutoFit/>
          </a:bodyPr>
          <a:lstStyle>
            <a:lvl1pPr defTabSz="1896340">
              <a:lnSpc>
                <a:spcPct val="80000"/>
              </a:lnSpc>
              <a:defRPr sz="7200" b="1" cap="all">
                <a:solidFill>
                  <a:srgbClr val="C00000"/>
                </a:solidFill>
                <a:latin typeface="Open Sans"/>
                <a:ea typeface="Open Sans"/>
                <a:cs typeface="Open Sans"/>
                <a:sym typeface="Open Sans"/>
              </a:defRPr>
            </a:lvl1pPr>
          </a:lstStyle>
          <a:p>
            <a:pPr>
              <a:lnSpc>
                <a:spcPct val="100000"/>
              </a:lnSpc>
            </a:pPr>
            <a:r>
              <a:rPr lang="hi-IN" dirty="0"/>
              <a:t>वित्तीय व्यवस्थाएं</a:t>
            </a:r>
            <a:endParaRPr lang="en-US" dirty="0"/>
          </a:p>
        </p:txBody>
      </p:sp>
      <p:cxnSp>
        <p:nvCxnSpPr>
          <p:cNvPr id="3" name="Straight Connector 2">
            <a:extLst>
              <a:ext uri="{FF2B5EF4-FFF2-40B4-BE49-F238E27FC236}">
                <a16:creationId xmlns:a16="http://schemas.microsoft.com/office/drawing/2014/main" id="{80850A3E-D78E-EE04-3F2C-C06EE150E771}"/>
              </a:ext>
            </a:extLst>
          </p:cNvPr>
          <p:cNvCxnSpPr/>
          <p:nvPr/>
        </p:nvCxnSpPr>
        <p:spPr>
          <a:xfrm>
            <a:off x="8784771" y="5186579"/>
            <a:ext cx="15162916" cy="0"/>
          </a:xfrm>
          <a:prstGeom prst="line">
            <a:avLst/>
          </a:prstGeom>
          <a:ln w="57150"/>
        </p:spPr>
        <p:style>
          <a:lnRef idx="1">
            <a:schemeClr val="accent6"/>
          </a:lnRef>
          <a:fillRef idx="0">
            <a:schemeClr val="accent6"/>
          </a:fillRef>
          <a:effectRef idx="0">
            <a:schemeClr val="accent6"/>
          </a:effectRef>
          <a:fontRef idx="minor">
            <a:schemeClr val="tx1"/>
          </a:fontRef>
        </p:style>
      </p:cxnSp>
      <p:pic>
        <p:nvPicPr>
          <p:cNvPr id="2" name="Picture 1">
            <a:extLst>
              <a:ext uri="{FF2B5EF4-FFF2-40B4-BE49-F238E27FC236}">
                <a16:creationId xmlns:a16="http://schemas.microsoft.com/office/drawing/2014/main" id="{ABACE636-BB42-B4EC-2B0F-62D0F34BC830}"/>
              </a:ext>
            </a:extLst>
          </p:cNvPr>
          <p:cNvPicPr>
            <a:picLocks noChangeAspect="1"/>
          </p:cNvPicPr>
          <p:nvPr/>
        </p:nvPicPr>
        <p:blipFill>
          <a:blip r:embed="rId4"/>
          <a:stretch>
            <a:fillRect/>
          </a:stretch>
        </p:blipFill>
        <p:spPr>
          <a:xfrm>
            <a:off x="22116065" y="97841"/>
            <a:ext cx="1996496" cy="2280425"/>
          </a:xfrm>
          <a:prstGeom prst="rect">
            <a:avLst/>
          </a:prstGeom>
        </p:spPr>
      </p:pic>
    </p:spTree>
    <p:extLst>
      <p:ext uri="{BB962C8B-B14F-4D97-AF65-F5344CB8AC3E}">
        <p14:creationId xmlns:p14="http://schemas.microsoft.com/office/powerpoint/2010/main" val="2116534214"/>
      </p:ext>
    </p:extLst>
  </p:cSld>
  <p:clrMapOvr>
    <a:masterClrMapping/>
  </p:clrMapOvr>
  <p:transition spd="med"/>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95AB2B1D-DA24-ECBC-9B93-3A202C2C43B0}"/>
            </a:ext>
          </a:extLst>
        </p:cNvPr>
        <p:cNvGrpSpPr/>
        <p:nvPr/>
      </p:nvGrpSpPr>
      <p:grpSpPr>
        <a:xfrm>
          <a:off x="0" y="0"/>
          <a:ext cx="0" cy="0"/>
          <a:chOff x="0" y="0"/>
          <a:chExt cx="0" cy="0"/>
        </a:xfrm>
      </p:grpSpPr>
      <p:sp>
        <p:nvSpPr>
          <p:cNvPr id="7" name="Rectangle">
            <a:extLst>
              <a:ext uri="{FF2B5EF4-FFF2-40B4-BE49-F238E27FC236}">
                <a16:creationId xmlns:a16="http://schemas.microsoft.com/office/drawing/2014/main" id="{E18C1794-619D-D47D-371D-D6714CDC76C6}"/>
              </a:ext>
            </a:extLst>
          </p:cNvPr>
          <p:cNvSpPr/>
          <p:nvPr/>
        </p:nvSpPr>
        <p:spPr>
          <a:xfrm>
            <a:off x="8167732" y="0"/>
            <a:ext cx="16216268" cy="13716001"/>
          </a:xfrm>
          <a:prstGeom prst="rect">
            <a:avLst/>
          </a:prstGeom>
          <a:solidFill>
            <a:schemeClr val="accent6">
              <a:lumMod val="20000"/>
              <a:lumOff val="80000"/>
            </a:schemeClr>
          </a:solidFill>
          <a:ln w="12700">
            <a:miter lim="400000"/>
          </a:ln>
        </p:spPr>
        <p:txBody>
          <a:bodyPr lIns="78283" tIns="78283" rIns="78283" bIns="78283"/>
          <a:lstStyle/>
          <a:p>
            <a:endParaRPr dirty="0"/>
          </a:p>
        </p:txBody>
      </p:sp>
      <p:sp>
        <p:nvSpPr>
          <p:cNvPr id="10" name="To provide the participant the knowledge and skills needed to render aid on-site to sick or injured persons, stabilize their condition and prepare them for transport to a medical facility.">
            <a:extLst>
              <a:ext uri="{FF2B5EF4-FFF2-40B4-BE49-F238E27FC236}">
                <a16:creationId xmlns:a16="http://schemas.microsoft.com/office/drawing/2014/main" id="{DD018BF4-0EB5-3C44-543C-E4F6A6710113}"/>
              </a:ext>
            </a:extLst>
          </p:cNvPr>
          <p:cNvSpPr txBox="1"/>
          <p:nvPr/>
        </p:nvSpPr>
        <p:spPr>
          <a:xfrm>
            <a:off x="8564880" y="3888736"/>
            <a:ext cx="15382807" cy="7636899"/>
          </a:xfrm>
          <a:prstGeom prst="rect">
            <a:avLst/>
          </a:prstGeom>
          <a:ln w="12700">
            <a:miter lim="400000"/>
          </a:ln>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wrap="square" lIns="50800" tIns="50800" rIns="50800" bIns="50800">
            <a:spAutoFit/>
          </a:bodyPr>
          <a:lstStyle>
            <a:lvl1pPr defTabSz="1896340">
              <a:lnSpc>
                <a:spcPct val="110000"/>
              </a:lnSpc>
              <a:spcBef>
                <a:spcPts val="1000"/>
              </a:spcBef>
              <a:tabLst>
                <a:tab pos="2286000" algn="l"/>
                <a:tab pos="3644900" algn="l"/>
                <a:tab pos="5029200" algn="l"/>
                <a:tab pos="6388100" algn="l"/>
              </a:tabLst>
              <a:defRPr sz="4800">
                <a:solidFill>
                  <a:srgbClr val="FFFFFF"/>
                </a:solidFill>
                <a:latin typeface="Open Sans Semibold"/>
                <a:ea typeface="Open Sans Semibold"/>
                <a:cs typeface="Open Sans Semibold"/>
                <a:sym typeface="Open Sans Semibold"/>
              </a:defRPr>
            </a:lvl1pPr>
          </a:lstStyle>
          <a:p>
            <a:pPr marL="1143000" indent="-1143000">
              <a:buFont typeface="+mj-lt"/>
              <a:buAutoNum type="arabicParenR"/>
              <a:defRPr sz="6400">
                <a:solidFill>
                  <a:srgbClr val="FFFFFF"/>
                </a:solidFill>
                <a:latin typeface="Open Sans Semibold"/>
                <a:ea typeface="Open Sans Semibold"/>
                <a:cs typeface="Open Sans Semibold"/>
                <a:sym typeface="Open Sans Semibold"/>
              </a:defRPr>
            </a:pPr>
            <a:r>
              <a:rPr lang="hi-IN" sz="7200" dirty="0">
                <a:solidFill>
                  <a:schemeClr val="tx1"/>
                </a:solidFill>
                <a:latin typeface="Open Sans" panose="020B0606030504020204" pitchFamily="34" charset="0"/>
                <a:ea typeface="Open Sans" panose="020B0606030504020204" pitchFamily="34" charset="0"/>
                <a:cs typeface="Open Sans" panose="020B0606030504020204" pitchFamily="34" charset="0"/>
              </a:rPr>
              <a:t>प्रत्येक प्रमुख घटना के बाद मुख्य समीक्षा और संशोधन।</a:t>
            </a:r>
          </a:p>
          <a:p>
            <a:pPr marL="1143000" indent="-1143000">
              <a:buFont typeface="+mj-lt"/>
              <a:buAutoNum type="arabicParenR"/>
              <a:defRPr sz="6400">
                <a:solidFill>
                  <a:srgbClr val="FFFFFF"/>
                </a:solidFill>
                <a:latin typeface="Open Sans Semibold"/>
                <a:ea typeface="Open Sans Semibold"/>
                <a:cs typeface="Open Sans Semibold"/>
                <a:sym typeface="Open Sans Semibold"/>
              </a:defRPr>
            </a:pPr>
            <a:r>
              <a:rPr lang="hi-IN" sz="7200" dirty="0">
                <a:solidFill>
                  <a:schemeClr val="tx1"/>
                </a:solidFill>
                <a:latin typeface="Open Sans" panose="020B0606030504020204" pitchFamily="34" charset="0"/>
                <a:ea typeface="Open Sans" panose="020B0606030504020204" pitchFamily="34" charset="0"/>
                <a:cs typeface="Open Sans" panose="020B0606030504020204" pitchFamily="34" charset="0"/>
              </a:rPr>
              <a:t>संचालन संसाधनों में महत्वपूर्ण परिवर्तन के बाद।</a:t>
            </a:r>
          </a:p>
          <a:p>
            <a:pPr marL="1143000" indent="-1143000">
              <a:buFont typeface="+mj-lt"/>
              <a:buAutoNum type="arabicParenR"/>
              <a:defRPr sz="6400">
                <a:solidFill>
                  <a:srgbClr val="FFFFFF"/>
                </a:solidFill>
                <a:latin typeface="Open Sans Semibold"/>
                <a:ea typeface="Open Sans Semibold"/>
                <a:cs typeface="Open Sans Semibold"/>
                <a:sym typeface="Open Sans Semibold"/>
              </a:defRPr>
            </a:pPr>
            <a:r>
              <a:rPr lang="hi-IN" sz="7200" dirty="0">
                <a:solidFill>
                  <a:schemeClr val="tx1"/>
                </a:solidFill>
                <a:latin typeface="Open Sans" panose="020B0606030504020204" pitchFamily="34" charset="0"/>
                <a:ea typeface="Open Sans" panose="020B0606030504020204" pitchFamily="34" charset="0"/>
                <a:cs typeface="Open Sans" panose="020B0606030504020204" pitchFamily="34" charset="0"/>
              </a:rPr>
              <a:t>आपातकाल की पूर्वानुमान में योजना सक्रियण के हर मामले के बाद।</a:t>
            </a:r>
            <a:endParaRPr lang="en-US" sz="7200" dirty="0">
              <a:solidFill>
                <a:schemeClr val="tx1"/>
              </a:solidFill>
              <a:latin typeface="Open Sans" panose="020B0606030504020204" pitchFamily="34" charset="0"/>
              <a:ea typeface="Open Sans" panose="020B0606030504020204" pitchFamily="34" charset="0"/>
              <a:cs typeface="Open Sans" panose="020B0606030504020204" pitchFamily="34" charset="0"/>
            </a:endParaRPr>
          </a:p>
        </p:txBody>
      </p:sp>
      <p:sp>
        <p:nvSpPr>
          <p:cNvPr id="114" name="PPT 2 -">
            <a:extLst>
              <a:ext uri="{FF2B5EF4-FFF2-40B4-BE49-F238E27FC236}">
                <a16:creationId xmlns:a16="http://schemas.microsoft.com/office/drawing/2014/main" id="{25859F10-C7B9-9BF3-7F0A-BA80DDB63D81}"/>
              </a:ext>
            </a:extLst>
          </p:cNvPr>
          <p:cNvSpPr txBox="1"/>
          <p:nvPr/>
        </p:nvSpPr>
        <p:spPr>
          <a:xfrm>
            <a:off x="21546984" y="12813338"/>
            <a:ext cx="1406834" cy="619760"/>
          </a:xfrm>
          <a:prstGeom prst="rect">
            <a:avLst/>
          </a:prstGeom>
          <a:noFill/>
          <a:ln w="12700">
            <a:miter lim="400000"/>
          </a:ln>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wrap="none" lIns="78283" tIns="78283" rIns="78283" bIns="78283">
            <a:spAutoFit/>
          </a:bodyPr>
          <a:lstStyle>
            <a:lvl1pPr algn="ctr" defTabSz="2438400">
              <a:spcBef>
                <a:spcPts val="600"/>
              </a:spcBef>
              <a:defRPr sz="3000" b="1">
                <a:solidFill>
                  <a:srgbClr val="535353"/>
                </a:solidFill>
                <a:latin typeface="Open Sans"/>
                <a:ea typeface="Open Sans"/>
                <a:cs typeface="Open Sans"/>
                <a:sym typeface="Open Sans"/>
              </a:defRPr>
            </a:lvl1pPr>
          </a:lstStyle>
          <a:p>
            <a:pPr>
              <a:defRPr b="0"/>
            </a:pPr>
            <a:r>
              <a:rPr b="1" dirty="0">
                <a:solidFill>
                  <a:srgbClr val="E46C0A"/>
                </a:solidFill>
              </a:rPr>
              <a:t>PPT </a:t>
            </a:r>
            <a:r>
              <a:rPr lang="en-US" b="1" dirty="0">
                <a:solidFill>
                  <a:srgbClr val="E46C0A"/>
                </a:solidFill>
              </a:rPr>
              <a:t>5</a:t>
            </a:r>
            <a:r>
              <a:rPr b="1" dirty="0">
                <a:solidFill>
                  <a:srgbClr val="E46C0A"/>
                </a:solidFill>
              </a:rPr>
              <a:t> -</a:t>
            </a:r>
          </a:p>
        </p:txBody>
      </p:sp>
      <p:sp>
        <p:nvSpPr>
          <p:cNvPr id="115" name="Rectangle">
            <a:extLst>
              <a:ext uri="{FF2B5EF4-FFF2-40B4-BE49-F238E27FC236}">
                <a16:creationId xmlns:a16="http://schemas.microsoft.com/office/drawing/2014/main" id="{04D1E275-A085-E66B-6FB1-87F07C3185CC}"/>
              </a:ext>
            </a:extLst>
          </p:cNvPr>
          <p:cNvSpPr/>
          <p:nvPr/>
        </p:nvSpPr>
        <p:spPr>
          <a:xfrm>
            <a:off x="21539200" y="13512800"/>
            <a:ext cx="1879600" cy="203200"/>
          </a:xfrm>
          <a:prstGeom prst="rect">
            <a:avLst/>
          </a:prstGeom>
          <a:solidFill>
            <a:srgbClr val="F7903B"/>
          </a:solidFill>
          <a:ln w="12700">
            <a:miter lim="400000"/>
          </a:ln>
        </p:spPr>
        <p:txBody>
          <a:bodyPr lIns="78283" tIns="78283" rIns="78283" bIns="78283"/>
          <a:lstStyle/>
          <a:p>
            <a:endParaRPr/>
          </a:p>
        </p:txBody>
      </p:sp>
      <p:sp>
        <p:nvSpPr>
          <p:cNvPr id="116" name="Slide Number">
            <a:extLst>
              <a:ext uri="{FF2B5EF4-FFF2-40B4-BE49-F238E27FC236}">
                <a16:creationId xmlns:a16="http://schemas.microsoft.com/office/drawing/2014/main" id="{DB3801F8-A450-5988-94D6-189FB07FD9B2}"/>
              </a:ext>
            </a:extLst>
          </p:cNvPr>
          <p:cNvSpPr txBox="1">
            <a:spLocks noGrp="1"/>
          </p:cNvSpPr>
          <p:nvPr>
            <p:ph type="sldNum" sz="quarter" idx="2"/>
          </p:nvPr>
        </p:nvSpPr>
        <p:spPr>
          <a:xfrm>
            <a:off x="22920941" y="12813338"/>
            <a:ext cx="720196" cy="699462"/>
          </a:xfrm>
          <a:prstGeom prst="rect">
            <a:avLst/>
          </a:prstGeom>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a:lstStyle/>
          <a:p>
            <a:fld id="{86CB4B4D-7CA3-9044-876B-883B54F8677D}" type="slidenum">
              <a:rPr/>
              <a:pPr/>
              <a:t>33</a:t>
            </a:fld>
            <a:endParaRPr dirty="0"/>
          </a:p>
        </p:txBody>
      </p:sp>
      <p:pic>
        <p:nvPicPr>
          <p:cNvPr id="5" name="Picture 4">
            <a:extLst>
              <a:ext uri="{FF2B5EF4-FFF2-40B4-BE49-F238E27FC236}">
                <a16:creationId xmlns:a16="http://schemas.microsoft.com/office/drawing/2014/main" id="{4CDC6BA2-E1FE-A958-3305-87FE88F3D71F}"/>
              </a:ext>
            </a:extLst>
          </p:cNvPr>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21716546" y="225393"/>
            <a:ext cx="2231141" cy="2428598"/>
          </a:xfrm>
          <a:prstGeom prst="rect">
            <a:avLst/>
          </a:prstGeom>
        </p:spPr>
      </p:pic>
      <p:pic>
        <p:nvPicPr>
          <p:cNvPr id="6" name="Picture 5" descr="A logo with text on it&#10;&#10;AI-generated content may be incorrect.">
            <a:extLst>
              <a:ext uri="{FF2B5EF4-FFF2-40B4-BE49-F238E27FC236}">
                <a16:creationId xmlns:a16="http://schemas.microsoft.com/office/drawing/2014/main" id="{12CA07A3-6FB9-4B09-AA3F-F865FBC44FEA}"/>
              </a:ext>
            </a:extLst>
          </p:cNvPr>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200721" y="50560"/>
            <a:ext cx="3258094" cy="2137626"/>
          </a:xfrm>
          <a:prstGeom prst="rect">
            <a:avLst/>
          </a:prstGeom>
        </p:spPr>
      </p:pic>
      <p:sp>
        <p:nvSpPr>
          <p:cNvPr id="9" name="Course Purpose">
            <a:extLst>
              <a:ext uri="{FF2B5EF4-FFF2-40B4-BE49-F238E27FC236}">
                <a16:creationId xmlns:a16="http://schemas.microsoft.com/office/drawing/2014/main" id="{9233A4DF-90DB-00A2-FDE5-600B0223049C}"/>
              </a:ext>
            </a:extLst>
          </p:cNvPr>
          <p:cNvSpPr txBox="1"/>
          <p:nvPr/>
        </p:nvSpPr>
        <p:spPr>
          <a:xfrm>
            <a:off x="742863" y="2812493"/>
            <a:ext cx="7113118" cy="3482082"/>
          </a:xfrm>
          <a:prstGeom prst="rect">
            <a:avLst/>
          </a:prstGeom>
          <a:ln w="12700">
            <a:miter lim="400000"/>
          </a:ln>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lIns="78283" tIns="78283" rIns="78283" bIns="78283">
            <a:spAutoFit/>
          </a:bodyPr>
          <a:lstStyle>
            <a:lvl1pPr defTabSz="1896340">
              <a:lnSpc>
                <a:spcPct val="80000"/>
              </a:lnSpc>
              <a:defRPr sz="7200" b="1" cap="all">
                <a:solidFill>
                  <a:srgbClr val="C00000"/>
                </a:solidFill>
                <a:latin typeface="Open Sans"/>
                <a:ea typeface="Open Sans"/>
                <a:cs typeface="Open Sans"/>
                <a:sym typeface="Open Sans"/>
              </a:defRPr>
            </a:lvl1pPr>
          </a:lstStyle>
          <a:p>
            <a:pPr>
              <a:lnSpc>
                <a:spcPct val="100000"/>
              </a:lnSpc>
            </a:pPr>
            <a:r>
              <a:rPr lang="hi-IN" dirty="0"/>
              <a:t>डीएम योजना की निगरानी और अद्यतन</a:t>
            </a:r>
            <a:endParaRPr lang="en-US" dirty="0"/>
          </a:p>
        </p:txBody>
      </p:sp>
      <p:pic>
        <p:nvPicPr>
          <p:cNvPr id="2" name="Picture 1">
            <a:extLst>
              <a:ext uri="{FF2B5EF4-FFF2-40B4-BE49-F238E27FC236}">
                <a16:creationId xmlns:a16="http://schemas.microsoft.com/office/drawing/2014/main" id="{92C636D0-7065-6AAA-3190-08C9FC5D44AB}"/>
              </a:ext>
            </a:extLst>
          </p:cNvPr>
          <p:cNvPicPr>
            <a:picLocks noChangeAspect="1"/>
          </p:cNvPicPr>
          <p:nvPr/>
        </p:nvPicPr>
        <p:blipFill>
          <a:blip r:embed="rId5"/>
          <a:stretch>
            <a:fillRect/>
          </a:stretch>
        </p:blipFill>
        <p:spPr>
          <a:xfrm>
            <a:off x="21881420" y="97841"/>
            <a:ext cx="2231141" cy="2548440"/>
          </a:xfrm>
          <a:prstGeom prst="rect">
            <a:avLst/>
          </a:prstGeom>
        </p:spPr>
      </p:pic>
    </p:spTree>
    <p:extLst>
      <p:ext uri="{BB962C8B-B14F-4D97-AF65-F5344CB8AC3E}">
        <p14:creationId xmlns:p14="http://schemas.microsoft.com/office/powerpoint/2010/main" val="3015332798"/>
      </p:ext>
    </p:extLst>
  </p:cSld>
  <p:clrMapOvr>
    <a:masterClrMapping/>
  </p:clrMapOvr>
  <p:transition spd="med"/>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D39C98AA-88E3-B6F9-E9A4-E05BCABAC559}"/>
            </a:ext>
          </a:extLst>
        </p:cNvPr>
        <p:cNvGrpSpPr/>
        <p:nvPr/>
      </p:nvGrpSpPr>
      <p:grpSpPr>
        <a:xfrm>
          <a:off x="0" y="0"/>
          <a:ext cx="0" cy="0"/>
          <a:chOff x="0" y="0"/>
          <a:chExt cx="0" cy="0"/>
        </a:xfrm>
      </p:grpSpPr>
      <p:sp>
        <p:nvSpPr>
          <p:cNvPr id="7" name="Rectangle">
            <a:extLst>
              <a:ext uri="{FF2B5EF4-FFF2-40B4-BE49-F238E27FC236}">
                <a16:creationId xmlns:a16="http://schemas.microsoft.com/office/drawing/2014/main" id="{62F89A7B-1926-AB09-CC06-63C3C7C9E826}"/>
              </a:ext>
            </a:extLst>
          </p:cNvPr>
          <p:cNvSpPr/>
          <p:nvPr/>
        </p:nvSpPr>
        <p:spPr>
          <a:xfrm>
            <a:off x="8167732" y="0"/>
            <a:ext cx="16216268" cy="13716001"/>
          </a:xfrm>
          <a:prstGeom prst="rect">
            <a:avLst/>
          </a:prstGeom>
          <a:solidFill>
            <a:schemeClr val="accent6">
              <a:lumMod val="20000"/>
              <a:lumOff val="80000"/>
            </a:schemeClr>
          </a:solidFill>
          <a:ln w="12700">
            <a:miter lim="400000"/>
          </a:ln>
        </p:spPr>
        <p:txBody>
          <a:bodyPr lIns="78283" tIns="78283" rIns="78283" bIns="78283"/>
          <a:lstStyle/>
          <a:p>
            <a:endParaRPr dirty="0"/>
          </a:p>
        </p:txBody>
      </p:sp>
      <p:sp>
        <p:nvSpPr>
          <p:cNvPr id="10" name="To provide the participant the knowledge and skills needed to render aid on-site to sick or injured persons, stabilize their condition and prepare them for transport to a medical facility.">
            <a:extLst>
              <a:ext uri="{FF2B5EF4-FFF2-40B4-BE49-F238E27FC236}">
                <a16:creationId xmlns:a16="http://schemas.microsoft.com/office/drawing/2014/main" id="{5FCEA71A-4F18-26A6-A685-A6CA6234F8A6}"/>
              </a:ext>
            </a:extLst>
          </p:cNvPr>
          <p:cNvSpPr txBox="1"/>
          <p:nvPr/>
        </p:nvSpPr>
        <p:spPr>
          <a:xfrm>
            <a:off x="8564880" y="3888736"/>
            <a:ext cx="15382807" cy="5199308"/>
          </a:xfrm>
          <a:prstGeom prst="rect">
            <a:avLst/>
          </a:prstGeom>
          <a:ln w="12700">
            <a:miter lim="400000"/>
          </a:ln>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wrap="square" lIns="50800" tIns="50800" rIns="50800" bIns="50800">
            <a:spAutoFit/>
          </a:bodyPr>
          <a:lstStyle>
            <a:lvl1pPr defTabSz="1896340">
              <a:lnSpc>
                <a:spcPct val="110000"/>
              </a:lnSpc>
              <a:spcBef>
                <a:spcPts val="1000"/>
              </a:spcBef>
              <a:tabLst>
                <a:tab pos="2286000" algn="l"/>
                <a:tab pos="3644900" algn="l"/>
                <a:tab pos="5029200" algn="l"/>
                <a:tab pos="6388100" algn="l"/>
              </a:tabLst>
              <a:defRPr sz="4800">
                <a:solidFill>
                  <a:srgbClr val="FFFFFF"/>
                </a:solidFill>
                <a:latin typeface="Open Sans Semibold"/>
                <a:ea typeface="Open Sans Semibold"/>
                <a:cs typeface="Open Sans Semibold"/>
                <a:sym typeface="Open Sans Semibold"/>
              </a:defRPr>
            </a:lvl1pPr>
          </a:lstStyle>
          <a:p>
            <a:pPr marL="1143000" indent="-1143000">
              <a:buFont typeface="+mj-lt"/>
              <a:buAutoNum type="arabicParenR" startAt="4"/>
              <a:defRPr sz="6400">
                <a:solidFill>
                  <a:srgbClr val="FFFFFF"/>
                </a:solidFill>
                <a:latin typeface="Open Sans Semibold"/>
                <a:ea typeface="Open Sans Semibold"/>
                <a:cs typeface="Open Sans Semibold"/>
                <a:sym typeface="Open Sans Semibold"/>
              </a:defRPr>
            </a:pPr>
            <a:r>
              <a:rPr lang="hi-IN" sz="7200" dirty="0">
                <a:solidFill>
                  <a:schemeClr val="tx1"/>
                </a:solidFill>
                <a:latin typeface="Open Sans" panose="020B0606030504020204" pitchFamily="34" charset="0"/>
                <a:ea typeface="Open Sans" panose="020B0606030504020204" pitchFamily="34" charset="0"/>
                <a:cs typeface="Open Sans" panose="020B0606030504020204" pitchFamily="34" charset="0"/>
              </a:rPr>
              <a:t>विशाल अभ्यासों के पूरा होने के बाद।</a:t>
            </a:r>
          </a:p>
          <a:p>
            <a:pPr marL="1143000" indent="-1143000">
              <a:buFont typeface="+mj-lt"/>
              <a:buAutoNum type="arabicParenR" startAt="4"/>
              <a:defRPr sz="6400">
                <a:solidFill>
                  <a:srgbClr val="FFFFFF"/>
                </a:solidFill>
                <a:latin typeface="Open Sans Semibold"/>
                <a:ea typeface="Open Sans Semibold"/>
                <a:cs typeface="Open Sans Semibold"/>
                <a:sym typeface="Open Sans Semibold"/>
              </a:defRPr>
            </a:pPr>
            <a:r>
              <a:rPr lang="hi-IN" sz="7200" dirty="0">
                <a:solidFill>
                  <a:schemeClr val="tx1"/>
                </a:solidFill>
                <a:latin typeface="Open Sans" panose="020B0606030504020204" pitchFamily="34" charset="0"/>
                <a:ea typeface="Open Sans" panose="020B0606030504020204" pitchFamily="34" charset="0"/>
                <a:cs typeface="Open Sans" panose="020B0606030504020204" pitchFamily="34" charset="0"/>
              </a:rPr>
              <a:t>जिले की जनसांख्यिकी या खतरों या जोखिम के प्रोफ़ाइल में बदलाव।</a:t>
            </a:r>
          </a:p>
          <a:p>
            <a:pPr marL="1143000" indent="-1143000">
              <a:buFont typeface="+mj-lt"/>
              <a:buAutoNum type="arabicParenR" startAt="4"/>
              <a:defRPr sz="6400">
                <a:solidFill>
                  <a:srgbClr val="FFFFFF"/>
                </a:solidFill>
                <a:latin typeface="Open Sans Semibold"/>
                <a:ea typeface="Open Sans Semibold"/>
                <a:cs typeface="Open Sans Semibold"/>
                <a:sym typeface="Open Sans Semibold"/>
              </a:defRPr>
            </a:pPr>
            <a:r>
              <a:rPr lang="hi-IN" sz="7200" dirty="0">
                <a:solidFill>
                  <a:schemeClr val="tx1"/>
                </a:solidFill>
                <a:latin typeface="Open Sans" panose="020B0606030504020204" pitchFamily="34" charset="0"/>
                <a:ea typeface="Open Sans" panose="020B0606030504020204" pitchFamily="34" charset="0"/>
                <a:cs typeface="Open Sans" panose="020B0606030504020204" pitchFamily="34" charset="0"/>
              </a:rPr>
              <a:t>नए या संशोधित कानूनों का प्रवर्तन।</a:t>
            </a:r>
            <a:endParaRPr lang="en-US" sz="7200" dirty="0">
              <a:solidFill>
                <a:schemeClr val="tx1"/>
              </a:solidFill>
              <a:latin typeface="Open Sans" panose="020B0606030504020204" pitchFamily="34" charset="0"/>
              <a:ea typeface="Open Sans" panose="020B0606030504020204" pitchFamily="34" charset="0"/>
              <a:cs typeface="Open Sans" panose="020B0606030504020204" pitchFamily="34" charset="0"/>
            </a:endParaRPr>
          </a:p>
        </p:txBody>
      </p:sp>
      <p:sp>
        <p:nvSpPr>
          <p:cNvPr id="114" name="PPT 2 -">
            <a:extLst>
              <a:ext uri="{FF2B5EF4-FFF2-40B4-BE49-F238E27FC236}">
                <a16:creationId xmlns:a16="http://schemas.microsoft.com/office/drawing/2014/main" id="{D8F07B70-CF72-39AA-C023-722631FF316D}"/>
              </a:ext>
            </a:extLst>
          </p:cNvPr>
          <p:cNvSpPr txBox="1"/>
          <p:nvPr/>
        </p:nvSpPr>
        <p:spPr>
          <a:xfrm>
            <a:off x="21546984" y="12813338"/>
            <a:ext cx="1406834" cy="619760"/>
          </a:xfrm>
          <a:prstGeom prst="rect">
            <a:avLst/>
          </a:prstGeom>
          <a:noFill/>
          <a:ln w="12700">
            <a:miter lim="400000"/>
          </a:ln>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wrap="none" lIns="78283" tIns="78283" rIns="78283" bIns="78283">
            <a:spAutoFit/>
          </a:bodyPr>
          <a:lstStyle>
            <a:lvl1pPr algn="ctr" defTabSz="2438400">
              <a:spcBef>
                <a:spcPts val="600"/>
              </a:spcBef>
              <a:defRPr sz="3000" b="1">
                <a:solidFill>
                  <a:srgbClr val="535353"/>
                </a:solidFill>
                <a:latin typeface="Open Sans"/>
                <a:ea typeface="Open Sans"/>
                <a:cs typeface="Open Sans"/>
                <a:sym typeface="Open Sans"/>
              </a:defRPr>
            </a:lvl1pPr>
          </a:lstStyle>
          <a:p>
            <a:pPr>
              <a:defRPr b="0"/>
            </a:pPr>
            <a:r>
              <a:rPr b="1" dirty="0">
                <a:solidFill>
                  <a:srgbClr val="E46C0A"/>
                </a:solidFill>
              </a:rPr>
              <a:t>PPT </a:t>
            </a:r>
            <a:r>
              <a:rPr lang="en-US" b="1" dirty="0">
                <a:solidFill>
                  <a:srgbClr val="E46C0A"/>
                </a:solidFill>
              </a:rPr>
              <a:t>5</a:t>
            </a:r>
            <a:r>
              <a:rPr b="1" dirty="0">
                <a:solidFill>
                  <a:srgbClr val="E46C0A"/>
                </a:solidFill>
              </a:rPr>
              <a:t> -</a:t>
            </a:r>
          </a:p>
        </p:txBody>
      </p:sp>
      <p:sp>
        <p:nvSpPr>
          <p:cNvPr id="115" name="Rectangle">
            <a:extLst>
              <a:ext uri="{FF2B5EF4-FFF2-40B4-BE49-F238E27FC236}">
                <a16:creationId xmlns:a16="http://schemas.microsoft.com/office/drawing/2014/main" id="{DB4BC920-550F-4F68-D6CC-2285A8E305B1}"/>
              </a:ext>
            </a:extLst>
          </p:cNvPr>
          <p:cNvSpPr/>
          <p:nvPr/>
        </p:nvSpPr>
        <p:spPr>
          <a:xfrm>
            <a:off x="21539200" y="13512800"/>
            <a:ext cx="1879600" cy="203200"/>
          </a:xfrm>
          <a:prstGeom prst="rect">
            <a:avLst/>
          </a:prstGeom>
          <a:solidFill>
            <a:srgbClr val="F7903B"/>
          </a:solidFill>
          <a:ln w="12700">
            <a:miter lim="400000"/>
          </a:ln>
        </p:spPr>
        <p:txBody>
          <a:bodyPr lIns="78283" tIns="78283" rIns="78283" bIns="78283"/>
          <a:lstStyle/>
          <a:p>
            <a:endParaRPr/>
          </a:p>
        </p:txBody>
      </p:sp>
      <p:sp>
        <p:nvSpPr>
          <p:cNvPr id="116" name="Slide Number">
            <a:extLst>
              <a:ext uri="{FF2B5EF4-FFF2-40B4-BE49-F238E27FC236}">
                <a16:creationId xmlns:a16="http://schemas.microsoft.com/office/drawing/2014/main" id="{ED96F5CF-7B48-59D2-4D9F-EDC59AA82546}"/>
              </a:ext>
            </a:extLst>
          </p:cNvPr>
          <p:cNvSpPr txBox="1">
            <a:spLocks noGrp="1"/>
          </p:cNvSpPr>
          <p:nvPr>
            <p:ph type="sldNum" sz="quarter" idx="2"/>
          </p:nvPr>
        </p:nvSpPr>
        <p:spPr>
          <a:xfrm>
            <a:off x="22920941" y="12813338"/>
            <a:ext cx="720196" cy="699462"/>
          </a:xfrm>
          <a:prstGeom prst="rect">
            <a:avLst/>
          </a:prstGeom>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a:lstStyle/>
          <a:p>
            <a:fld id="{86CB4B4D-7CA3-9044-876B-883B54F8677D}" type="slidenum">
              <a:rPr/>
              <a:pPr/>
              <a:t>34</a:t>
            </a:fld>
            <a:endParaRPr dirty="0"/>
          </a:p>
        </p:txBody>
      </p:sp>
      <p:pic>
        <p:nvPicPr>
          <p:cNvPr id="5" name="Picture 4">
            <a:extLst>
              <a:ext uri="{FF2B5EF4-FFF2-40B4-BE49-F238E27FC236}">
                <a16:creationId xmlns:a16="http://schemas.microsoft.com/office/drawing/2014/main" id="{9864C8F0-988A-55AE-8379-DA20D5ED4792}"/>
              </a:ext>
            </a:extLst>
          </p:cNvPr>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21716546" y="225393"/>
            <a:ext cx="2231141" cy="2428598"/>
          </a:xfrm>
          <a:prstGeom prst="rect">
            <a:avLst/>
          </a:prstGeom>
        </p:spPr>
      </p:pic>
      <p:pic>
        <p:nvPicPr>
          <p:cNvPr id="6" name="Picture 5" descr="A logo with text on it&#10;&#10;AI-generated content may be incorrect.">
            <a:extLst>
              <a:ext uri="{FF2B5EF4-FFF2-40B4-BE49-F238E27FC236}">
                <a16:creationId xmlns:a16="http://schemas.microsoft.com/office/drawing/2014/main" id="{54B04301-E9E5-AEB9-FC28-7C45A700BA87}"/>
              </a:ext>
            </a:extLst>
          </p:cNvPr>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200721" y="50560"/>
            <a:ext cx="3258094" cy="2137626"/>
          </a:xfrm>
          <a:prstGeom prst="rect">
            <a:avLst/>
          </a:prstGeom>
        </p:spPr>
      </p:pic>
      <p:sp>
        <p:nvSpPr>
          <p:cNvPr id="9" name="Course Purpose">
            <a:extLst>
              <a:ext uri="{FF2B5EF4-FFF2-40B4-BE49-F238E27FC236}">
                <a16:creationId xmlns:a16="http://schemas.microsoft.com/office/drawing/2014/main" id="{BBD80590-6115-8B34-2034-705DC2DF6A68}"/>
              </a:ext>
            </a:extLst>
          </p:cNvPr>
          <p:cNvSpPr txBox="1"/>
          <p:nvPr/>
        </p:nvSpPr>
        <p:spPr>
          <a:xfrm>
            <a:off x="742863" y="2812493"/>
            <a:ext cx="7113118" cy="3482082"/>
          </a:xfrm>
          <a:prstGeom prst="rect">
            <a:avLst/>
          </a:prstGeom>
          <a:ln w="12700">
            <a:miter lim="400000"/>
          </a:ln>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lIns="78283" tIns="78283" rIns="78283" bIns="78283">
            <a:spAutoFit/>
          </a:bodyPr>
          <a:lstStyle>
            <a:lvl1pPr defTabSz="1896340">
              <a:lnSpc>
                <a:spcPct val="80000"/>
              </a:lnSpc>
              <a:defRPr sz="7200" b="1" cap="all">
                <a:solidFill>
                  <a:srgbClr val="C00000"/>
                </a:solidFill>
                <a:latin typeface="Open Sans"/>
                <a:ea typeface="Open Sans"/>
                <a:cs typeface="Open Sans"/>
                <a:sym typeface="Open Sans"/>
              </a:defRPr>
            </a:lvl1pPr>
          </a:lstStyle>
          <a:p>
            <a:pPr>
              <a:lnSpc>
                <a:spcPct val="100000"/>
              </a:lnSpc>
            </a:pPr>
            <a:r>
              <a:rPr lang="hi-IN" dirty="0"/>
              <a:t>डीएम योजना की निगरानी और अद्यतन</a:t>
            </a:r>
            <a:endParaRPr lang="en-US" dirty="0"/>
          </a:p>
        </p:txBody>
      </p:sp>
      <p:sp>
        <p:nvSpPr>
          <p:cNvPr id="2" name="Gunshot wounds">
            <a:extLst>
              <a:ext uri="{FF2B5EF4-FFF2-40B4-BE49-F238E27FC236}">
                <a16:creationId xmlns:a16="http://schemas.microsoft.com/office/drawing/2014/main" id="{E90CE43A-878C-A308-EEEC-496C11F9828D}"/>
              </a:ext>
            </a:extLst>
          </p:cNvPr>
          <p:cNvSpPr txBox="1"/>
          <p:nvPr/>
        </p:nvSpPr>
        <p:spPr>
          <a:xfrm>
            <a:off x="742863" y="7402570"/>
            <a:ext cx="3189777" cy="553998"/>
          </a:xfrm>
          <a:prstGeom prst="rect">
            <a:avLst/>
          </a:prstGeom>
          <a:ln w="12700">
            <a:miter lim="400000"/>
          </a:ln>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wrap="square" lIns="0" tIns="0" rIns="0" bIns="0">
            <a:spAutoFit/>
          </a:bodyPr>
          <a:lstStyle>
            <a:lvl1pPr algn="ctr" defTabSz="1896340">
              <a:tabLst>
                <a:tab pos="2286000" algn="l"/>
                <a:tab pos="3644900" algn="l"/>
                <a:tab pos="5029200" algn="l"/>
                <a:tab pos="6388100" algn="l"/>
              </a:tabLst>
              <a:defRPr sz="5400">
                <a:solidFill>
                  <a:srgbClr val="333840"/>
                </a:solidFill>
                <a:latin typeface="Open Sans Semibold"/>
                <a:ea typeface="Open Sans Semibold"/>
                <a:cs typeface="Open Sans Semibold"/>
                <a:sym typeface="Open Sans Semibold"/>
              </a:defRPr>
            </a:lvl1pPr>
          </a:lstStyle>
          <a:p>
            <a:pPr algn="l"/>
            <a:r>
              <a:rPr lang="hi-IN" sz="3600" dirty="0">
                <a:solidFill>
                  <a:srgbClr val="FF0000"/>
                </a:solidFill>
                <a:latin typeface="Open Sans" panose="020B0606030504020204" pitchFamily="34" charset="0"/>
                <a:ea typeface="Open Sans" panose="020B0606030504020204" pitchFamily="34" charset="0"/>
                <a:cs typeface="Open Sans" panose="020B0606030504020204" pitchFamily="34" charset="0"/>
              </a:rPr>
              <a:t>जारी रखें.......</a:t>
            </a:r>
          </a:p>
        </p:txBody>
      </p:sp>
      <p:pic>
        <p:nvPicPr>
          <p:cNvPr id="3" name="Picture 2">
            <a:extLst>
              <a:ext uri="{FF2B5EF4-FFF2-40B4-BE49-F238E27FC236}">
                <a16:creationId xmlns:a16="http://schemas.microsoft.com/office/drawing/2014/main" id="{F690DE13-3654-420F-6922-255CB773192D}"/>
              </a:ext>
            </a:extLst>
          </p:cNvPr>
          <p:cNvPicPr>
            <a:picLocks noChangeAspect="1"/>
          </p:cNvPicPr>
          <p:nvPr/>
        </p:nvPicPr>
        <p:blipFill>
          <a:blip r:embed="rId5"/>
          <a:stretch>
            <a:fillRect/>
          </a:stretch>
        </p:blipFill>
        <p:spPr>
          <a:xfrm>
            <a:off x="21881420" y="97841"/>
            <a:ext cx="2231141" cy="2548440"/>
          </a:xfrm>
          <a:prstGeom prst="rect">
            <a:avLst/>
          </a:prstGeom>
        </p:spPr>
      </p:pic>
    </p:spTree>
    <p:extLst>
      <p:ext uri="{BB962C8B-B14F-4D97-AF65-F5344CB8AC3E}">
        <p14:creationId xmlns:p14="http://schemas.microsoft.com/office/powerpoint/2010/main" val="3260621057"/>
      </p:ext>
    </p:extLst>
  </p:cSld>
  <p:clrMapOvr>
    <a:masterClrMapping/>
  </p:clrMapOvr>
  <p:transition spd="med"/>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5BA3242E-5D4C-ADB1-906B-6CB5342F41CE}"/>
            </a:ext>
          </a:extLst>
        </p:cNvPr>
        <p:cNvGrpSpPr/>
        <p:nvPr/>
      </p:nvGrpSpPr>
      <p:grpSpPr>
        <a:xfrm>
          <a:off x="0" y="0"/>
          <a:ext cx="0" cy="0"/>
          <a:chOff x="0" y="0"/>
          <a:chExt cx="0" cy="0"/>
        </a:xfrm>
      </p:grpSpPr>
      <p:sp>
        <p:nvSpPr>
          <p:cNvPr id="10" name="To provide the participant the knowledge and skills needed to render aid on-site to sick or injured persons, stabilize their condition and prepare them for transport to a medical facility.">
            <a:extLst>
              <a:ext uri="{FF2B5EF4-FFF2-40B4-BE49-F238E27FC236}">
                <a16:creationId xmlns:a16="http://schemas.microsoft.com/office/drawing/2014/main" id="{7434D421-30CD-1070-20E2-181F47D75A69}"/>
              </a:ext>
            </a:extLst>
          </p:cNvPr>
          <p:cNvSpPr txBox="1"/>
          <p:nvPr/>
        </p:nvSpPr>
        <p:spPr>
          <a:xfrm>
            <a:off x="8258330" y="5097050"/>
            <a:ext cx="15382807" cy="6451510"/>
          </a:xfrm>
          <a:prstGeom prst="rect">
            <a:avLst/>
          </a:prstGeom>
          <a:solidFill>
            <a:schemeClr val="accent6">
              <a:lumMod val="20000"/>
              <a:lumOff val="80000"/>
            </a:schemeClr>
          </a:solidFill>
          <a:ln w="12700">
            <a:miter lim="400000"/>
          </a:ln>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wrap="square" lIns="50800" tIns="50800" rIns="50800" bIns="50800">
            <a:spAutoFit/>
          </a:bodyPr>
          <a:lstStyle>
            <a:lvl1pPr defTabSz="1896340">
              <a:lnSpc>
                <a:spcPct val="110000"/>
              </a:lnSpc>
              <a:spcBef>
                <a:spcPts val="1000"/>
              </a:spcBef>
              <a:tabLst>
                <a:tab pos="2286000" algn="l"/>
                <a:tab pos="3644900" algn="l"/>
                <a:tab pos="5029200" algn="l"/>
                <a:tab pos="6388100" algn="l"/>
              </a:tabLst>
              <a:defRPr sz="4800">
                <a:solidFill>
                  <a:srgbClr val="FFFFFF"/>
                </a:solidFill>
                <a:latin typeface="Open Sans Semibold"/>
                <a:ea typeface="Open Sans Semibold"/>
                <a:cs typeface="Open Sans Semibold"/>
                <a:sym typeface="Open Sans Semibold"/>
              </a:defRPr>
            </a:lvl1pPr>
          </a:lstStyle>
          <a:p>
            <a:pPr lvl="0" algn="just">
              <a:defRPr sz="6400">
                <a:solidFill>
                  <a:srgbClr val="FFFFFF"/>
                </a:solidFill>
                <a:latin typeface="Open Sans Semibold"/>
                <a:ea typeface="Open Sans Semibold"/>
                <a:cs typeface="Open Sans Semibold"/>
                <a:sym typeface="Open Sans Semibold"/>
              </a:defRPr>
            </a:pPr>
            <a:r>
              <a:rPr lang="hi-IN" sz="5400" dirty="0">
                <a:solidFill>
                  <a:srgbClr val="000000"/>
                </a:solidFill>
                <a:latin typeface="Open Sans" panose="020B0606030504020204" pitchFamily="34" charset="0"/>
                <a:ea typeface="Open Sans" panose="020B0606030504020204" pitchFamily="34" charset="0"/>
                <a:cs typeface="Open Sans" panose="020B0606030504020204" pitchFamily="34" charset="0"/>
              </a:rPr>
              <a:t>एक मानकीकृत, लचीला संगठनात्मक ढांचा और प्रक्रियाओं का सेट जिसका उपयोग प्राकृतिक या मानव-निर्मित आपदाओं और आपातकालों का प्रबंधन करने के लिए किया जाता है, विभिन्न एजेंसियों के बीच संसाधनों, कर्मचारियों और संचार का समन्वय करके अराजकता को कम करने और समग्र प्रतिक्रिया की प्रभावशीलता में सुधार करने के लिए।</a:t>
            </a:r>
            <a:endParaRPr kumimoji="0" lang="en-US" sz="5400" b="0" i="0" u="none" strike="noStrike" kern="0" cap="none" spc="0" normalizeH="0" baseline="0" noProof="0" dirty="0">
              <a:ln>
                <a:noFill/>
              </a:ln>
              <a:solidFill>
                <a:srgbClr val="000000"/>
              </a:solidFill>
              <a:effectLst/>
              <a:uLnTx/>
              <a:uFillTx/>
              <a:latin typeface="Open Sans" panose="020B0606030504020204" pitchFamily="34" charset="0"/>
              <a:ea typeface="Open Sans" panose="020B0606030504020204" pitchFamily="34" charset="0"/>
              <a:cs typeface="Open Sans" panose="020B0606030504020204" pitchFamily="34" charset="0"/>
              <a:sym typeface="Open Sans Semibold"/>
            </a:endParaRPr>
          </a:p>
        </p:txBody>
      </p:sp>
      <p:sp>
        <p:nvSpPr>
          <p:cNvPr id="116" name="Slide Number">
            <a:extLst>
              <a:ext uri="{FF2B5EF4-FFF2-40B4-BE49-F238E27FC236}">
                <a16:creationId xmlns:a16="http://schemas.microsoft.com/office/drawing/2014/main" id="{ED7680AA-FA31-E1E1-3EF8-4513ABEBA137}"/>
              </a:ext>
            </a:extLst>
          </p:cNvPr>
          <p:cNvSpPr txBox="1">
            <a:spLocks noGrp="1"/>
          </p:cNvSpPr>
          <p:nvPr>
            <p:ph type="sldNum" sz="quarter" idx="2"/>
          </p:nvPr>
        </p:nvSpPr>
        <p:spPr>
          <a:xfrm>
            <a:off x="22920941" y="12813338"/>
            <a:ext cx="720196" cy="699462"/>
          </a:xfrm>
          <a:prstGeom prst="rect">
            <a:avLst/>
          </a:prstGeom>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a:lstStyle/>
          <a:p>
            <a:pPr marL="0" marR="0" lvl="0" indent="0" algn="ctr" defTabSz="1662545" rtl="0" eaLnBrk="1" fontAlgn="auto" latinLnBrk="0" hangingPunct="0">
              <a:lnSpc>
                <a:spcPct val="100000"/>
              </a:lnSpc>
              <a:spcBef>
                <a:spcPts val="600"/>
              </a:spcBef>
              <a:spcAft>
                <a:spcPts val="0"/>
              </a:spcAft>
              <a:buClrTx/>
              <a:buSzTx/>
              <a:buFontTx/>
              <a:buNone/>
              <a:tabLst/>
              <a:defRPr/>
            </a:pPr>
            <a:fld id="{86CB4B4D-7CA3-9044-876B-883B54F8677D}" type="slidenum">
              <a:rPr kumimoji="0" sz="3000" b="1" i="0" u="none" strike="noStrike" kern="0" cap="none" spc="0" normalizeH="0" baseline="0" noProof="0">
                <a:ln>
                  <a:noFill/>
                </a:ln>
                <a:solidFill>
                  <a:srgbClr val="E46C0A"/>
                </a:solidFill>
                <a:effectLst/>
                <a:uLnTx/>
                <a:uFillTx/>
                <a:latin typeface="Open Sans"/>
                <a:ea typeface="Open Sans"/>
                <a:cs typeface="Open Sans"/>
                <a:sym typeface="Open Sans"/>
              </a:rPr>
              <a:pPr marL="0" marR="0" lvl="0" indent="0" algn="ctr" defTabSz="1662545" rtl="0" eaLnBrk="1" fontAlgn="auto" latinLnBrk="0" hangingPunct="0">
                <a:lnSpc>
                  <a:spcPct val="100000"/>
                </a:lnSpc>
                <a:spcBef>
                  <a:spcPts val="600"/>
                </a:spcBef>
                <a:spcAft>
                  <a:spcPts val="0"/>
                </a:spcAft>
                <a:buClrTx/>
                <a:buSzTx/>
                <a:buFontTx/>
                <a:buNone/>
                <a:tabLst/>
                <a:defRPr/>
              </a:pPr>
              <a:t>35</a:t>
            </a:fld>
            <a:endParaRPr kumimoji="0" sz="3000" b="1" i="0" u="none" strike="noStrike" kern="0" cap="none" spc="0" normalizeH="0" baseline="0" noProof="0" dirty="0">
              <a:ln>
                <a:noFill/>
              </a:ln>
              <a:solidFill>
                <a:srgbClr val="E46C0A"/>
              </a:solidFill>
              <a:effectLst/>
              <a:uLnTx/>
              <a:uFillTx/>
              <a:latin typeface="Open Sans"/>
              <a:ea typeface="Open Sans"/>
              <a:cs typeface="Open Sans"/>
              <a:sym typeface="Open Sans"/>
            </a:endParaRPr>
          </a:p>
        </p:txBody>
      </p:sp>
      <p:pic>
        <p:nvPicPr>
          <p:cNvPr id="6" name="Picture 5" descr="A logo with text on it&#10;&#10;AI-generated content may be incorrect.">
            <a:extLst>
              <a:ext uri="{FF2B5EF4-FFF2-40B4-BE49-F238E27FC236}">
                <a16:creationId xmlns:a16="http://schemas.microsoft.com/office/drawing/2014/main" id="{0B6C845C-E257-B45E-4E44-2D7D8E5D0DFE}"/>
              </a:ext>
            </a:extLst>
          </p:cNvPr>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200721" y="50560"/>
            <a:ext cx="3258094" cy="2137626"/>
          </a:xfrm>
          <a:prstGeom prst="rect">
            <a:avLst/>
          </a:prstGeom>
        </p:spPr>
      </p:pic>
      <p:sp>
        <p:nvSpPr>
          <p:cNvPr id="9" name="Course Purpose">
            <a:extLst>
              <a:ext uri="{FF2B5EF4-FFF2-40B4-BE49-F238E27FC236}">
                <a16:creationId xmlns:a16="http://schemas.microsoft.com/office/drawing/2014/main" id="{75F493DE-F066-EAF9-C2CC-B7B9244B526F}"/>
              </a:ext>
            </a:extLst>
          </p:cNvPr>
          <p:cNvSpPr txBox="1"/>
          <p:nvPr/>
        </p:nvSpPr>
        <p:spPr>
          <a:xfrm>
            <a:off x="742863" y="2812493"/>
            <a:ext cx="7113118" cy="2374086"/>
          </a:xfrm>
          <a:prstGeom prst="rect">
            <a:avLst/>
          </a:prstGeom>
          <a:ln w="12700">
            <a:miter lim="400000"/>
          </a:ln>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lIns="78283" tIns="78283" rIns="78283" bIns="78283">
            <a:spAutoFit/>
          </a:bodyPr>
          <a:lstStyle>
            <a:lvl1pPr defTabSz="1896340">
              <a:lnSpc>
                <a:spcPct val="80000"/>
              </a:lnSpc>
              <a:defRPr sz="7200" b="1" cap="all">
                <a:solidFill>
                  <a:srgbClr val="C00000"/>
                </a:solidFill>
                <a:latin typeface="Open Sans"/>
                <a:ea typeface="Open Sans"/>
                <a:cs typeface="Open Sans"/>
                <a:sym typeface="Open Sans"/>
              </a:defRPr>
            </a:lvl1pPr>
          </a:lstStyle>
          <a:p>
            <a:pPr lvl="0">
              <a:lnSpc>
                <a:spcPct val="100000"/>
              </a:lnSpc>
            </a:pPr>
            <a:r>
              <a:rPr lang="hi-IN" dirty="0"/>
              <a:t>घटना प्रतिक्रिया प्रणाली</a:t>
            </a:r>
            <a:endParaRPr lang="en-US" dirty="0"/>
          </a:p>
        </p:txBody>
      </p:sp>
      <p:pic>
        <p:nvPicPr>
          <p:cNvPr id="2" name="Picture 1">
            <a:extLst>
              <a:ext uri="{FF2B5EF4-FFF2-40B4-BE49-F238E27FC236}">
                <a16:creationId xmlns:a16="http://schemas.microsoft.com/office/drawing/2014/main" id="{A77A7075-5BB1-A5C5-386B-535C8BBCAAED}"/>
              </a:ext>
            </a:extLst>
          </p:cNvPr>
          <p:cNvPicPr>
            <a:picLocks noChangeAspect="1"/>
          </p:cNvPicPr>
          <p:nvPr/>
        </p:nvPicPr>
        <p:blipFill>
          <a:blip r:embed="rId3"/>
          <a:stretch>
            <a:fillRect/>
          </a:stretch>
        </p:blipFill>
        <p:spPr>
          <a:xfrm>
            <a:off x="22116065" y="97841"/>
            <a:ext cx="1996496" cy="2280425"/>
          </a:xfrm>
          <a:prstGeom prst="rect">
            <a:avLst/>
          </a:prstGeom>
        </p:spPr>
      </p:pic>
    </p:spTree>
    <p:extLst>
      <p:ext uri="{BB962C8B-B14F-4D97-AF65-F5344CB8AC3E}">
        <p14:creationId xmlns:p14="http://schemas.microsoft.com/office/powerpoint/2010/main" val="4113847919"/>
      </p:ext>
    </p:extLst>
  </p:cSld>
  <p:clrMapOvr>
    <a:masterClrMapping/>
  </p:clrMapOvr>
  <p:transition spd="med"/>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EBFADABA-4EFD-5664-8539-3304A7CB4345}"/>
            </a:ext>
          </a:extLst>
        </p:cNvPr>
        <p:cNvGrpSpPr/>
        <p:nvPr/>
      </p:nvGrpSpPr>
      <p:grpSpPr>
        <a:xfrm>
          <a:off x="0" y="0"/>
          <a:ext cx="0" cy="0"/>
          <a:chOff x="0" y="0"/>
          <a:chExt cx="0" cy="0"/>
        </a:xfrm>
      </p:grpSpPr>
      <p:sp>
        <p:nvSpPr>
          <p:cNvPr id="116" name="Slide Number">
            <a:extLst>
              <a:ext uri="{FF2B5EF4-FFF2-40B4-BE49-F238E27FC236}">
                <a16:creationId xmlns:a16="http://schemas.microsoft.com/office/drawing/2014/main" id="{FE765BCC-B867-DCF9-8FEE-4EE8E7D118AF}"/>
              </a:ext>
            </a:extLst>
          </p:cNvPr>
          <p:cNvSpPr txBox="1">
            <a:spLocks noGrp="1"/>
          </p:cNvSpPr>
          <p:nvPr>
            <p:ph type="sldNum" sz="quarter" idx="2"/>
          </p:nvPr>
        </p:nvSpPr>
        <p:spPr>
          <a:xfrm>
            <a:off x="22920941" y="12813338"/>
            <a:ext cx="720196" cy="699462"/>
          </a:xfrm>
          <a:prstGeom prst="rect">
            <a:avLst/>
          </a:prstGeom>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a:lstStyle/>
          <a:p>
            <a:pPr marL="0" marR="0" lvl="0" indent="0" algn="ctr" defTabSz="1662545" rtl="0" eaLnBrk="1" fontAlgn="auto" latinLnBrk="0" hangingPunct="0">
              <a:lnSpc>
                <a:spcPct val="100000"/>
              </a:lnSpc>
              <a:spcBef>
                <a:spcPts val="600"/>
              </a:spcBef>
              <a:spcAft>
                <a:spcPts val="0"/>
              </a:spcAft>
              <a:buClrTx/>
              <a:buSzTx/>
              <a:buFontTx/>
              <a:buNone/>
              <a:tabLst/>
              <a:defRPr/>
            </a:pPr>
            <a:fld id="{86CB4B4D-7CA3-9044-876B-883B54F8677D}" type="slidenum">
              <a:rPr kumimoji="0" sz="3000" b="1" i="0" u="none" strike="noStrike" kern="0" cap="none" spc="0" normalizeH="0" baseline="0" noProof="0">
                <a:ln>
                  <a:noFill/>
                </a:ln>
                <a:solidFill>
                  <a:srgbClr val="E46C0A"/>
                </a:solidFill>
                <a:effectLst/>
                <a:uLnTx/>
                <a:uFillTx/>
                <a:latin typeface="Open Sans"/>
                <a:ea typeface="Open Sans"/>
                <a:cs typeface="Open Sans"/>
                <a:sym typeface="Open Sans"/>
              </a:rPr>
              <a:pPr marL="0" marR="0" lvl="0" indent="0" algn="ctr" defTabSz="1662545" rtl="0" eaLnBrk="1" fontAlgn="auto" latinLnBrk="0" hangingPunct="0">
                <a:lnSpc>
                  <a:spcPct val="100000"/>
                </a:lnSpc>
                <a:spcBef>
                  <a:spcPts val="600"/>
                </a:spcBef>
                <a:spcAft>
                  <a:spcPts val="0"/>
                </a:spcAft>
                <a:buClrTx/>
                <a:buSzTx/>
                <a:buFontTx/>
                <a:buNone/>
                <a:tabLst/>
                <a:defRPr/>
              </a:pPr>
              <a:t>36</a:t>
            </a:fld>
            <a:endParaRPr kumimoji="0" sz="3000" b="1" i="0" u="none" strike="noStrike" kern="0" cap="none" spc="0" normalizeH="0" baseline="0" noProof="0" dirty="0">
              <a:ln>
                <a:noFill/>
              </a:ln>
              <a:solidFill>
                <a:srgbClr val="E46C0A"/>
              </a:solidFill>
              <a:effectLst/>
              <a:uLnTx/>
              <a:uFillTx/>
              <a:latin typeface="Open Sans"/>
              <a:ea typeface="Open Sans"/>
              <a:cs typeface="Open Sans"/>
              <a:sym typeface="Open Sans"/>
            </a:endParaRPr>
          </a:p>
        </p:txBody>
      </p:sp>
      <p:pic>
        <p:nvPicPr>
          <p:cNvPr id="6" name="Picture 5" descr="A logo with text on it&#10;&#10;AI-generated content may be incorrect.">
            <a:extLst>
              <a:ext uri="{FF2B5EF4-FFF2-40B4-BE49-F238E27FC236}">
                <a16:creationId xmlns:a16="http://schemas.microsoft.com/office/drawing/2014/main" id="{AC9AAA5B-C981-F9E0-BC03-4BD2805BD56D}"/>
              </a:ext>
            </a:extLst>
          </p:cNvPr>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200721" y="50560"/>
            <a:ext cx="3258094" cy="2137626"/>
          </a:xfrm>
          <a:prstGeom prst="rect">
            <a:avLst/>
          </a:prstGeom>
        </p:spPr>
      </p:pic>
      <p:sp>
        <p:nvSpPr>
          <p:cNvPr id="9" name="Course Purpose">
            <a:extLst>
              <a:ext uri="{FF2B5EF4-FFF2-40B4-BE49-F238E27FC236}">
                <a16:creationId xmlns:a16="http://schemas.microsoft.com/office/drawing/2014/main" id="{69334EAA-4CB0-4A0A-49BF-2DE4618201F9}"/>
              </a:ext>
            </a:extLst>
          </p:cNvPr>
          <p:cNvSpPr txBox="1"/>
          <p:nvPr/>
        </p:nvSpPr>
        <p:spPr>
          <a:xfrm>
            <a:off x="468543" y="2568653"/>
            <a:ext cx="7113118" cy="2374086"/>
          </a:xfrm>
          <a:prstGeom prst="rect">
            <a:avLst/>
          </a:prstGeom>
          <a:ln w="12700">
            <a:miter lim="400000"/>
          </a:ln>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lIns="78283" tIns="78283" rIns="78283" bIns="78283">
            <a:spAutoFit/>
          </a:bodyPr>
          <a:lstStyle>
            <a:lvl1pPr defTabSz="1896340">
              <a:lnSpc>
                <a:spcPct val="80000"/>
              </a:lnSpc>
              <a:defRPr sz="7200" b="1" cap="all">
                <a:solidFill>
                  <a:srgbClr val="C00000"/>
                </a:solidFill>
                <a:latin typeface="Open Sans"/>
                <a:ea typeface="Open Sans"/>
                <a:cs typeface="Open Sans"/>
                <a:sym typeface="Open Sans"/>
              </a:defRPr>
            </a:lvl1pPr>
          </a:lstStyle>
          <a:p>
            <a:pPr lvl="0">
              <a:lnSpc>
                <a:spcPct val="100000"/>
              </a:lnSpc>
            </a:pPr>
            <a:r>
              <a:rPr lang="hi-IN" dirty="0"/>
              <a:t>घटना प्रतिक्रिया प्रणाली</a:t>
            </a:r>
            <a:endParaRPr lang="en-US" dirty="0"/>
          </a:p>
        </p:txBody>
      </p:sp>
      <p:pic>
        <p:nvPicPr>
          <p:cNvPr id="2" name="Picture 2" descr="C:\Users\NDRF 5\Desktop\new ppt\Picture1.png">
            <a:extLst>
              <a:ext uri="{FF2B5EF4-FFF2-40B4-BE49-F238E27FC236}">
                <a16:creationId xmlns:a16="http://schemas.microsoft.com/office/drawing/2014/main" id="{B8BB0863-EFDA-5994-8903-85B199727533}"/>
              </a:ext>
            </a:extLst>
          </p:cNvPr>
          <p:cNvPicPr>
            <a:picLocks noChangeAspect="1" noChangeArrowheads="1"/>
          </p:cNvPicPr>
          <p:nvPr/>
        </p:nvPicPr>
        <p:blipFill rotWithShape="1">
          <a:blip r:embed="rId3">
            <a:extLst>
              <a:ext uri="{28A0092B-C50C-407E-A947-70E740481C1C}">
                <a14:useLocalDpi xmlns:a14="http://schemas.microsoft.com/office/drawing/2010/main" val="0"/>
              </a:ext>
            </a:extLst>
          </a:blip>
          <a:srcRect t="9041"/>
          <a:stretch/>
        </p:blipFill>
        <p:spPr bwMode="auto">
          <a:xfrm>
            <a:off x="5782959" y="1119373"/>
            <a:ext cx="17858178" cy="11453627"/>
          </a:xfrm>
          <a:prstGeom prst="rect">
            <a:avLst/>
          </a:prstGeom>
          <a:noFill/>
          <a:extLst>
            <a:ext uri="{909E8E84-426E-40DD-AFC4-6F175D3DCCD1}">
              <a14:hiddenFill xmlns:a14="http://schemas.microsoft.com/office/drawing/2010/main">
                <a:solidFill>
                  <a:srgbClr val="FFFFFF"/>
                </a:solidFill>
              </a14:hiddenFill>
            </a:ext>
          </a:extLst>
        </p:spPr>
      </p:pic>
      <p:pic>
        <p:nvPicPr>
          <p:cNvPr id="3" name="Picture 2">
            <a:extLst>
              <a:ext uri="{FF2B5EF4-FFF2-40B4-BE49-F238E27FC236}">
                <a16:creationId xmlns:a16="http://schemas.microsoft.com/office/drawing/2014/main" id="{F10A3272-406C-ED79-6A6E-DC6293C3666E}"/>
              </a:ext>
            </a:extLst>
          </p:cNvPr>
          <p:cNvPicPr>
            <a:picLocks noChangeAspect="1"/>
          </p:cNvPicPr>
          <p:nvPr/>
        </p:nvPicPr>
        <p:blipFill>
          <a:blip r:embed="rId4"/>
          <a:stretch>
            <a:fillRect/>
          </a:stretch>
        </p:blipFill>
        <p:spPr>
          <a:xfrm>
            <a:off x="22116065" y="97841"/>
            <a:ext cx="1996496" cy="2280425"/>
          </a:xfrm>
          <a:prstGeom prst="rect">
            <a:avLst/>
          </a:prstGeom>
        </p:spPr>
      </p:pic>
    </p:spTree>
    <p:extLst>
      <p:ext uri="{BB962C8B-B14F-4D97-AF65-F5344CB8AC3E}">
        <p14:creationId xmlns:p14="http://schemas.microsoft.com/office/powerpoint/2010/main" val="1781059836"/>
      </p:ext>
    </p:extLst>
  </p:cSld>
  <p:clrMapOvr>
    <a:masterClrMapping/>
  </p:clrMapOvr>
  <p:transition spd="med"/>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E2D08149-A908-9268-1BEA-61C174244186}"/>
            </a:ext>
          </a:extLst>
        </p:cNvPr>
        <p:cNvGrpSpPr/>
        <p:nvPr/>
      </p:nvGrpSpPr>
      <p:grpSpPr>
        <a:xfrm>
          <a:off x="0" y="0"/>
          <a:ext cx="0" cy="0"/>
          <a:chOff x="0" y="0"/>
          <a:chExt cx="0" cy="0"/>
        </a:xfrm>
      </p:grpSpPr>
      <p:sp>
        <p:nvSpPr>
          <p:cNvPr id="7" name="Rectangle">
            <a:extLst>
              <a:ext uri="{FF2B5EF4-FFF2-40B4-BE49-F238E27FC236}">
                <a16:creationId xmlns:a16="http://schemas.microsoft.com/office/drawing/2014/main" id="{DED81AF6-66FE-86E7-F27E-8DACC6AAA67F}"/>
              </a:ext>
            </a:extLst>
          </p:cNvPr>
          <p:cNvSpPr/>
          <p:nvPr/>
        </p:nvSpPr>
        <p:spPr>
          <a:xfrm>
            <a:off x="8167732" y="0"/>
            <a:ext cx="16216268" cy="13716001"/>
          </a:xfrm>
          <a:prstGeom prst="rect">
            <a:avLst/>
          </a:prstGeom>
          <a:solidFill>
            <a:schemeClr val="accent6">
              <a:lumMod val="20000"/>
              <a:lumOff val="80000"/>
            </a:schemeClr>
          </a:solidFill>
          <a:ln w="12700">
            <a:miter lim="400000"/>
          </a:ln>
        </p:spPr>
        <p:txBody>
          <a:bodyPr lIns="78283" tIns="78283" rIns="78283" bIns="78283"/>
          <a:lstStyle/>
          <a:p>
            <a:endParaRPr dirty="0"/>
          </a:p>
        </p:txBody>
      </p:sp>
      <p:sp>
        <p:nvSpPr>
          <p:cNvPr id="10" name="To provide the participant the knowledge and skills needed to render aid on-site to sick or injured persons, stabilize their condition and prepare them for transport to a medical facility.">
            <a:extLst>
              <a:ext uri="{FF2B5EF4-FFF2-40B4-BE49-F238E27FC236}">
                <a16:creationId xmlns:a16="http://schemas.microsoft.com/office/drawing/2014/main" id="{6AC2DAF0-EFEE-4199-4BDA-2A00E396E075}"/>
              </a:ext>
            </a:extLst>
          </p:cNvPr>
          <p:cNvSpPr txBox="1"/>
          <p:nvPr/>
        </p:nvSpPr>
        <p:spPr>
          <a:xfrm>
            <a:off x="8564880" y="3888736"/>
            <a:ext cx="15382807" cy="9696309"/>
          </a:xfrm>
          <a:prstGeom prst="rect">
            <a:avLst/>
          </a:prstGeom>
          <a:ln w="12700">
            <a:miter lim="400000"/>
          </a:ln>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wrap="square" lIns="50800" tIns="50800" rIns="50800" bIns="50800">
            <a:spAutoFit/>
          </a:bodyPr>
          <a:lstStyle>
            <a:lvl1pPr defTabSz="1896340">
              <a:lnSpc>
                <a:spcPct val="110000"/>
              </a:lnSpc>
              <a:spcBef>
                <a:spcPts val="1000"/>
              </a:spcBef>
              <a:tabLst>
                <a:tab pos="2286000" algn="l"/>
                <a:tab pos="3644900" algn="l"/>
                <a:tab pos="5029200" algn="l"/>
                <a:tab pos="6388100" algn="l"/>
              </a:tabLst>
              <a:defRPr sz="4800">
                <a:solidFill>
                  <a:srgbClr val="FFFFFF"/>
                </a:solidFill>
                <a:latin typeface="Open Sans Semibold"/>
                <a:ea typeface="Open Sans Semibold"/>
                <a:cs typeface="Open Sans Semibold"/>
                <a:sym typeface="Open Sans Semibold"/>
              </a:defRPr>
            </a:lvl1pPr>
          </a:lstStyle>
          <a:p>
            <a:pPr marL="1143000" indent="-1143000">
              <a:buFont typeface="+mj-lt"/>
              <a:buAutoNum type="arabicParenR"/>
              <a:defRPr sz="6400">
                <a:solidFill>
                  <a:srgbClr val="FFFFFF"/>
                </a:solidFill>
                <a:latin typeface="Open Sans Semibold"/>
                <a:ea typeface="Open Sans Semibold"/>
                <a:cs typeface="Open Sans Semibold"/>
                <a:sym typeface="Open Sans Semibold"/>
              </a:defRPr>
            </a:pPr>
            <a:r>
              <a:rPr lang="hi-IN" sz="5000" dirty="0">
                <a:solidFill>
                  <a:schemeClr val="tx1"/>
                </a:solidFill>
                <a:latin typeface="Open Sans" panose="020B0606030504020204" pitchFamily="34" charset="0"/>
                <a:ea typeface="Open Sans" panose="020B0606030504020204" pitchFamily="34" charset="0"/>
                <a:cs typeface="Open Sans" panose="020B0606030504020204" pitchFamily="34" charset="0"/>
              </a:rPr>
              <a:t>लक्ष्याधारित प्रबंधन।</a:t>
            </a:r>
          </a:p>
          <a:p>
            <a:pPr marL="1143000" indent="-1143000">
              <a:buFont typeface="+mj-lt"/>
              <a:buAutoNum type="arabicParenR"/>
              <a:defRPr sz="6400">
                <a:solidFill>
                  <a:srgbClr val="FFFFFF"/>
                </a:solidFill>
                <a:latin typeface="Open Sans Semibold"/>
                <a:ea typeface="Open Sans Semibold"/>
                <a:cs typeface="Open Sans Semibold"/>
                <a:sym typeface="Open Sans Semibold"/>
              </a:defRPr>
            </a:pPr>
            <a:r>
              <a:rPr lang="hi-IN" sz="5000" dirty="0">
                <a:solidFill>
                  <a:schemeClr val="tx1"/>
                </a:solidFill>
                <a:latin typeface="Open Sans" panose="020B0606030504020204" pitchFamily="34" charset="0"/>
                <a:ea typeface="Open Sans" panose="020B0606030504020204" pitchFamily="34" charset="0"/>
                <a:cs typeface="Open Sans" panose="020B0606030504020204" pitchFamily="34" charset="0"/>
              </a:rPr>
              <a:t>आदेश की एकता और आदेश की शृंखला।</a:t>
            </a:r>
          </a:p>
          <a:p>
            <a:pPr marL="1143000" indent="-1143000">
              <a:buFont typeface="+mj-lt"/>
              <a:buAutoNum type="arabicParenR"/>
              <a:defRPr sz="6400">
                <a:solidFill>
                  <a:srgbClr val="FFFFFF"/>
                </a:solidFill>
                <a:latin typeface="Open Sans Semibold"/>
                <a:ea typeface="Open Sans Semibold"/>
                <a:cs typeface="Open Sans Semibold"/>
                <a:sym typeface="Open Sans Semibold"/>
              </a:defRPr>
            </a:pPr>
            <a:r>
              <a:rPr lang="hi-IN" sz="5000" dirty="0">
                <a:solidFill>
                  <a:schemeClr val="tx1"/>
                </a:solidFill>
                <a:latin typeface="Open Sans" panose="020B0606030504020204" pitchFamily="34" charset="0"/>
                <a:ea typeface="Open Sans" panose="020B0606030504020204" pitchFamily="34" charset="0"/>
                <a:cs typeface="Open Sans" panose="020B0606030504020204" pitchFamily="34" charset="0"/>
              </a:rPr>
              <a:t>आदेश का हस्तांतरण।</a:t>
            </a:r>
          </a:p>
          <a:p>
            <a:pPr marL="1143000" indent="-1143000">
              <a:buFont typeface="+mj-lt"/>
              <a:buAutoNum type="arabicParenR"/>
              <a:defRPr sz="6400">
                <a:solidFill>
                  <a:srgbClr val="FFFFFF"/>
                </a:solidFill>
                <a:latin typeface="Open Sans Semibold"/>
                <a:ea typeface="Open Sans Semibold"/>
                <a:cs typeface="Open Sans Semibold"/>
                <a:sym typeface="Open Sans Semibold"/>
              </a:defRPr>
            </a:pPr>
            <a:r>
              <a:rPr lang="hi-IN" sz="5000" dirty="0">
                <a:solidFill>
                  <a:schemeClr val="tx1"/>
                </a:solidFill>
                <a:latin typeface="Open Sans" panose="020B0606030504020204" pitchFamily="34" charset="0"/>
                <a:ea typeface="Open Sans" panose="020B0606030504020204" pitchFamily="34" charset="0"/>
                <a:cs typeface="Open Sans" panose="020B0606030504020204" pitchFamily="34" charset="0"/>
              </a:rPr>
              <a:t>संगठनात्मक लचीलापन।</a:t>
            </a:r>
          </a:p>
          <a:p>
            <a:pPr marL="1143000" indent="-1143000">
              <a:buFont typeface="+mj-lt"/>
              <a:buAutoNum type="arabicParenR"/>
              <a:defRPr sz="6400">
                <a:solidFill>
                  <a:srgbClr val="FFFFFF"/>
                </a:solidFill>
                <a:latin typeface="Open Sans Semibold"/>
                <a:ea typeface="Open Sans Semibold"/>
                <a:cs typeface="Open Sans Semibold"/>
                <a:sym typeface="Open Sans Semibold"/>
              </a:defRPr>
            </a:pPr>
            <a:r>
              <a:rPr lang="hi-IN" sz="5000" dirty="0">
                <a:solidFill>
                  <a:schemeClr val="tx1"/>
                </a:solidFill>
                <a:latin typeface="Open Sans" panose="020B0606030504020204" pitchFamily="34" charset="0"/>
                <a:ea typeface="Open Sans" panose="020B0606030504020204" pitchFamily="34" charset="0"/>
                <a:cs typeface="Open Sans" panose="020B0606030504020204" pitchFamily="34" charset="0"/>
              </a:rPr>
              <a:t>नियंत्रण का फैलाव।</a:t>
            </a:r>
          </a:p>
          <a:p>
            <a:pPr marL="1143000" indent="-1143000">
              <a:buFont typeface="+mj-lt"/>
              <a:buAutoNum type="arabicParenR"/>
              <a:defRPr sz="6400">
                <a:solidFill>
                  <a:srgbClr val="FFFFFF"/>
                </a:solidFill>
                <a:latin typeface="Open Sans Semibold"/>
                <a:ea typeface="Open Sans Semibold"/>
                <a:cs typeface="Open Sans Semibold"/>
                <a:sym typeface="Open Sans Semibold"/>
              </a:defRPr>
            </a:pPr>
            <a:r>
              <a:rPr lang="hi-IN" sz="5000" dirty="0">
                <a:solidFill>
                  <a:schemeClr val="tx1"/>
                </a:solidFill>
                <a:latin typeface="Open Sans" panose="020B0606030504020204" pitchFamily="34" charset="0"/>
                <a:ea typeface="Open Sans" panose="020B0606030504020204" pitchFamily="34" charset="0"/>
                <a:cs typeface="Open Sans" panose="020B0606030504020204" pitchFamily="34" charset="0"/>
              </a:rPr>
              <a:t>समान शब्दावली।</a:t>
            </a:r>
          </a:p>
          <a:p>
            <a:pPr marL="1143000" indent="-1143000">
              <a:buFont typeface="+mj-lt"/>
              <a:buAutoNum type="arabicParenR"/>
              <a:defRPr sz="6400">
                <a:solidFill>
                  <a:srgbClr val="FFFFFF"/>
                </a:solidFill>
                <a:latin typeface="Open Sans Semibold"/>
                <a:ea typeface="Open Sans Semibold"/>
                <a:cs typeface="Open Sans Semibold"/>
                <a:sym typeface="Open Sans Semibold"/>
              </a:defRPr>
            </a:pPr>
            <a:r>
              <a:rPr lang="hi-IN" sz="5000" dirty="0">
                <a:solidFill>
                  <a:schemeClr val="tx1"/>
                </a:solidFill>
                <a:latin typeface="Open Sans" panose="020B0606030504020204" pitchFamily="34" charset="0"/>
                <a:ea typeface="Open Sans" panose="020B0606030504020204" pitchFamily="34" charset="0"/>
                <a:cs typeface="Open Sans" panose="020B0606030504020204" pitchFamily="34" charset="0"/>
              </a:rPr>
              <a:t>जवाबदेही।</a:t>
            </a:r>
          </a:p>
          <a:p>
            <a:pPr marL="1143000" indent="-1143000">
              <a:buFont typeface="+mj-lt"/>
              <a:buAutoNum type="arabicParenR"/>
              <a:defRPr sz="6400">
                <a:solidFill>
                  <a:srgbClr val="FFFFFF"/>
                </a:solidFill>
                <a:latin typeface="Open Sans Semibold"/>
                <a:ea typeface="Open Sans Semibold"/>
                <a:cs typeface="Open Sans Semibold"/>
                <a:sym typeface="Open Sans Semibold"/>
              </a:defRPr>
            </a:pPr>
            <a:r>
              <a:rPr lang="hi-IN" sz="5000" dirty="0">
                <a:solidFill>
                  <a:schemeClr val="tx1"/>
                </a:solidFill>
                <a:latin typeface="Open Sans" panose="020B0606030504020204" pitchFamily="34" charset="0"/>
                <a:ea typeface="Open Sans" panose="020B0606030504020204" pitchFamily="34" charset="0"/>
                <a:cs typeface="Open Sans" panose="020B0606030504020204" pitchFamily="34" charset="0"/>
              </a:rPr>
              <a:t>एकीकृत संचार।</a:t>
            </a:r>
          </a:p>
          <a:p>
            <a:pPr marL="1143000" indent="-1143000">
              <a:buFont typeface="+mj-lt"/>
              <a:buAutoNum type="arabicParenR"/>
              <a:defRPr sz="6400">
                <a:solidFill>
                  <a:srgbClr val="FFFFFF"/>
                </a:solidFill>
                <a:latin typeface="Open Sans Semibold"/>
                <a:ea typeface="Open Sans Semibold"/>
                <a:cs typeface="Open Sans Semibold"/>
                <a:sym typeface="Open Sans Semibold"/>
              </a:defRPr>
            </a:pPr>
            <a:r>
              <a:rPr lang="hi-IN" sz="5000" dirty="0">
                <a:solidFill>
                  <a:schemeClr val="tx1"/>
                </a:solidFill>
                <a:latin typeface="Open Sans" panose="020B0606030504020204" pitchFamily="34" charset="0"/>
                <a:ea typeface="Open Sans" panose="020B0606030504020204" pitchFamily="34" charset="0"/>
                <a:cs typeface="Open Sans" panose="020B0606030504020204" pitchFamily="34" charset="0"/>
              </a:rPr>
              <a:t>संसाधन प्रबंधन।</a:t>
            </a:r>
          </a:p>
          <a:p>
            <a:pPr marL="1143000" indent="-1143000">
              <a:buFont typeface="+mj-lt"/>
              <a:buAutoNum type="arabicParenR"/>
              <a:defRPr sz="6400">
                <a:solidFill>
                  <a:srgbClr val="FFFFFF"/>
                </a:solidFill>
                <a:latin typeface="Open Sans Semibold"/>
                <a:ea typeface="Open Sans Semibold"/>
                <a:cs typeface="Open Sans Semibold"/>
                <a:sym typeface="Open Sans Semibold"/>
              </a:defRPr>
            </a:pPr>
            <a:r>
              <a:rPr lang="hi-IN" sz="5000" dirty="0">
                <a:solidFill>
                  <a:schemeClr val="tx1"/>
                </a:solidFill>
                <a:latin typeface="Open Sans" panose="020B0606030504020204" pitchFamily="34" charset="0"/>
                <a:ea typeface="Open Sans" panose="020B0606030504020204" pitchFamily="34" charset="0"/>
                <a:cs typeface="Open Sans" panose="020B0606030504020204" pitchFamily="34" charset="0"/>
              </a:rPr>
              <a:t>घटना कार्रवाई योजना</a:t>
            </a:r>
            <a:endParaRPr lang="en-US" sz="5000" dirty="0">
              <a:solidFill>
                <a:schemeClr val="tx1"/>
              </a:solidFill>
              <a:latin typeface="Open Sans" panose="020B0606030504020204" pitchFamily="34" charset="0"/>
              <a:ea typeface="Open Sans" panose="020B0606030504020204" pitchFamily="34" charset="0"/>
              <a:cs typeface="Open Sans" panose="020B0606030504020204" pitchFamily="34" charset="0"/>
            </a:endParaRPr>
          </a:p>
        </p:txBody>
      </p:sp>
      <p:sp>
        <p:nvSpPr>
          <p:cNvPr id="114" name="PPT 2 -">
            <a:extLst>
              <a:ext uri="{FF2B5EF4-FFF2-40B4-BE49-F238E27FC236}">
                <a16:creationId xmlns:a16="http://schemas.microsoft.com/office/drawing/2014/main" id="{9902207E-35D8-47DD-F093-FED103F6B234}"/>
              </a:ext>
            </a:extLst>
          </p:cNvPr>
          <p:cNvSpPr txBox="1"/>
          <p:nvPr/>
        </p:nvSpPr>
        <p:spPr>
          <a:xfrm>
            <a:off x="21546984" y="12813338"/>
            <a:ext cx="1406834" cy="619760"/>
          </a:xfrm>
          <a:prstGeom prst="rect">
            <a:avLst/>
          </a:prstGeom>
          <a:noFill/>
          <a:ln w="12700">
            <a:miter lim="400000"/>
          </a:ln>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wrap="none" lIns="78283" tIns="78283" rIns="78283" bIns="78283">
            <a:spAutoFit/>
          </a:bodyPr>
          <a:lstStyle>
            <a:lvl1pPr algn="ctr" defTabSz="2438400">
              <a:spcBef>
                <a:spcPts val="600"/>
              </a:spcBef>
              <a:defRPr sz="3000" b="1">
                <a:solidFill>
                  <a:srgbClr val="535353"/>
                </a:solidFill>
                <a:latin typeface="Open Sans"/>
                <a:ea typeface="Open Sans"/>
                <a:cs typeface="Open Sans"/>
                <a:sym typeface="Open Sans"/>
              </a:defRPr>
            </a:lvl1pPr>
          </a:lstStyle>
          <a:p>
            <a:pPr>
              <a:defRPr b="0"/>
            </a:pPr>
            <a:r>
              <a:rPr b="1" dirty="0">
                <a:solidFill>
                  <a:srgbClr val="E46C0A"/>
                </a:solidFill>
              </a:rPr>
              <a:t>PPT </a:t>
            </a:r>
            <a:r>
              <a:rPr lang="en-US" b="1" dirty="0">
                <a:solidFill>
                  <a:srgbClr val="E46C0A"/>
                </a:solidFill>
              </a:rPr>
              <a:t>5</a:t>
            </a:r>
            <a:r>
              <a:rPr b="1" dirty="0">
                <a:solidFill>
                  <a:srgbClr val="E46C0A"/>
                </a:solidFill>
              </a:rPr>
              <a:t> -</a:t>
            </a:r>
          </a:p>
        </p:txBody>
      </p:sp>
      <p:sp>
        <p:nvSpPr>
          <p:cNvPr id="115" name="Rectangle">
            <a:extLst>
              <a:ext uri="{FF2B5EF4-FFF2-40B4-BE49-F238E27FC236}">
                <a16:creationId xmlns:a16="http://schemas.microsoft.com/office/drawing/2014/main" id="{DBCE089C-73EE-E5B2-B8D0-83C647757B1F}"/>
              </a:ext>
            </a:extLst>
          </p:cNvPr>
          <p:cNvSpPr/>
          <p:nvPr/>
        </p:nvSpPr>
        <p:spPr>
          <a:xfrm>
            <a:off x="21539200" y="13512800"/>
            <a:ext cx="1879600" cy="203200"/>
          </a:xfrm>
          <a:prstGeom prst="rect">
            <a:avLst/>
          </a:prstGeom>
          <a:solidFill>
            <a:srgbClr val="F7903B"/>
          </a:solidFill>
          <a:ln w="12700">
            <a:miter lim="400000"/>
          </a:ln>
        </p:spPr>
        <p:txBody>
          <a:bodyPr lIns="78283" tIns="78283" rIns="78283" bIns="78283"/>
          <a:lstStyle/>
          <a:p>
            <a:endParaRPr/>
          </a:p>
        </p:txBody>
      </p:sp>
      <p:sp>
        <p:nvSpPr>
          <p:cNvPr id="116" name="Slide Number">
            <a:extLst>
              <a:ext uri="{FF2B5EF4-FFF2-40B4-BE49-F238E27FC236}">
                <a16:creationId xmlns:a16="http://schemas.microsoft.com/office/drawing/2014/main" id="{0A25D779-0D91-DCC0-F046-A7729FA28A4D}"/>
              </a:ext>
            </a:extLst>
          </p:cNvPr>
          <p:cNvSpPr txBox="1">
            <a:spLocks noGrp="1"/>
          </p:cNvSpPr>
          <p:nvPr>
            <p:ph type="sldNum" sz="quarter" idx="2"/>
          </p:nvPr>
        </p:nvSpPr>
        <p:spPr>
          <a:xfrm>
            <a:off x="22920941" y="12813338"/>
            <a:ext cx="720196" cy="699462"/>
          </a:xfrm>
          <a:prstGeom prst="rect">
            <a:avLst/>
          </a:prstGeom>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a:lstStyle/>
          <a:p>
            <a:fld id="{86CB4B4D-7CA3-9044-876B-883B54F8677D}" type="slidenum">
              <a:rPr/>
              <a:pPr/>
              <a:t>37</a:t>
            </a:fld>
            <a:endParaRPr dirty="0"/>
          </a:p>
        </p:txBody>
      </p:sp>
      <p:pic>
        <p:nvPicPr>
          <p:cNvPr id="5" name="Picture 4">
            <a:extLst>
              <a:ext uri="{FF2B5EF4-FFF2-40B4-BE49-F238E27FC236}">
                <a16:creationId xmlns:a16="http://schemas.microsoft.com/office/drawing/2014/main" id="{4C9E7D78-4832-77A9-E772-3E0E1FE67B12}"/>
              </a:ext>
            </a:extLst>
          </p:cNvPr>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21716546" y="225393"/>
            <a:ext cx="2231141" cy="2428598"/>
          </a:xfrm>
          <a:prstGeom prst="rect">
            <a:avLst/>
          </a:prstGeom>
        </p:spPr>
      </p:pic>
      <p:pic>
        <p:nvPicPr>
          <p:cNvPr id="6" name="Picture 5" descr="A logo with text on it&#10;&#10;AI-generated content may be incorrect.">
            <a:extLst>
              <a:ext uri="{FF2B5EF4-FFF2-40B4-BE49-F238E27FC236}">
                <a16:creationId xmlns:a16="http://schemas.microsoft.com/office/drawing/2014/main" id="{7B764CD7-BB97-14E6-0ED1-EE8558FA8CF4}"/>
              </a:ext>
            </a:extLst>
          </p:cNvPr>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200721" y="50560"/>
            <a:ext cx="3258094" cy="2137626"/>
          </a:xfrm>
          <a:prstGeom prst="rect">
            <a:avLst/>
          </a:prstGeom>
        </p:spPr>
      </p:pic>
      <p:sp>
        <p:nvSpPr>
          <p:cNvPr id="9" name="Course Purpose">
            <a:extLst>
              <a:ext uri="{FF2B5EF4-FFF2-40B4-BE49-F238E27FC236}">
                <a16:creationId xmlns:a16="http://schemas.microsoft.com/office/drawing/2014/main" id="{D716E859-D58C-D4D3-C387-616A206DABFF}"/>
              </a:ext>
            </a:extLst>
          </p:cNvPr>
          <p:cNvSpPr txBox="1"/>
          <p:nvPr/>
        </p:nvSpPr>
        <p:spPr>
          <a:xfrm>
            <a:off x="742863" y="2812493"/>
            <a:ext cx="7113118" cy="3482082"/>
          </a:xfrm>
          <a:prstGeom prst="rect">
            <a:avLst/>
          </a:prstGeom>
          <a:ln w="12700">
            <a:miter lim="400000"/>
          </a:ln>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lIns="78283" tIns="78283" rIns="78283" bIns="78283">
            <a:spAutoFit/>
          </a:bodyPr>
          <a:lstStyle>
            <a:lvl1pPr defTabSz="1896340">
              <a:lnSpc>
                <a:spcPct val="80000"/>
              </a:lnSpc>
              <a:defRPr sz="7200" b="1" cap="all">
                <a:solidFill>
                  <a:srgbClr val="C00000"/>
                </a:solidFill>
                <a:latin typeface="Open Sans"/>
                <a:ea typeface="Open Sans"/>
                <a:cs typeface="Open Sans"/>
                <a:sym typeface="Open Sans"/>
              </a:defRPr>
            </a:lvl1pPr>
          </a:lstStyle>
          <a:p>
            <a:pPr>
              <a:lnSpc>
                <a:spcPct val="100000"/>
              </a:lnSpc>
            </a:pPr>
            <a:r>
              <a:rPr lang="hi-IN" dirty="0"/>
              <a:t>घटनाओं के प्रतिक्रिया प्रणाली के प्रमुख पहलू</a:t>
            </a:r>
            <a:endParaRPr lang="en-US" dirty="0"/>
          </a:p>
        </p:txBody>
      </p:sp>
      <p:pic>
        <p:nvPicPr>
          <p:cNvPr id="2" name="Picture 1">
            <a:extLst>
              <a:ext uri="{FF2B5EF4-FFF2-40B4-BE49-F238E27FC236}">
                <a16:creationId xmlns:a16="http://schemas.microsoft.com/office/drawing/2014/main" id="{13CE6FF4-7EA2-2EED-F82D-2ADF63D8714B}"/>
              </a:ext>
            </a:extLst>
          </p:cNvPr>
          <p:cNvPicPr>
            <a:picLocks noChangeAspect="1"/>
          </p:cNvPicPr>
          <p:nvPr/>
        </p:nvPicPr>
        <p:blipFill>
          <a:blip r:embed="rId5"/>
          <a:stretch>
            <a:fillRect/>
          </a:stretch>
        </p:blipFill>
        <p:spPr>
          <a:xfrm>
            <a:off x="21881420" y="97841"/>
            <a:ext cx="2231141" cy="2548440"/>
          </a:xfrm>
          <a:prstGeom prst="rect">
            <a:avLst/>
          </a:prstGeom>
        </p:spPr>
      </p:pic>
    </p:spTree>
    <p:extLst>
      <p:ext uri="{BB962C8B-B14F-4D97-AF65-F5344CB8AC3E}">
        <p14:creationId xmlns:p14="http://schemas.microsoft.com/office/powerpoint/2010/main" val="3817314982"/>
      </p:ext>
    </p:extLst>
  </p:cSld>
  <p:clrMapOvr>
    <a:masterClrMapping/>
  </p:clrMapOvr>
  <p:transition spd="med"/>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2857AEEC-B901-303B-C0E9-752B4DD67073}"/>
            </a:ext>
          </a:extLst>
        </p:cNvPr>
        <p:cNvGrpSpPr/>
        <p:nvPr/>
      </p:nvGrpSpPr>
      <p:grpSpPr>
        <a:xfrm>
          <a:off x="0" y="0"/>
          <a:ext cx="0" cy="0"/>
          <a:chOff x="0" y="0"/>
          <a:chExt cx="0" cy="0"/>
        </a:xfrm>
      </p:grpSpPr>
      <p:sp>
        <p:nvSpPr>
          <p:cNvPr id="10" name="To provide the participant the knowledge and skills needed to render aid on-site to sick or injured persons, stabilize their condition and prepare them for transport to a medical facility.">
            <a:extLst>
              <a:ext uri="{FF2B5EF4-FFF2-40B4-BE49-F238E27FC236}">
                <a16:creationId xmlns:a16="http://schemas.microsoft.com/office/drawing/2014/main" id="{7FDED407-9579-921B-8AAB-E68635CDAAFF}"/>
              </a:ext>
            </a:extLst>
          </p:cNvPr>
          <p:cNvSpPr txBox="1"/>
          <p:nvPr/>
        </p:nvSpPr>
        <p:spPr>
          <a:xfrm>
            <a:off x="8258330" y="5097050"/>
            <a:ext cx="15382807" cy="5560946"/>
          </a:xfrm>
          <a:prstGeom prst="rect">
            <a:avLst/>
          </a:prstGeom>
          <a:solidFill>
            <a:schemeClr val="accent6">
              <a:lumMod val="20000"/>
              <a:lumOff val="80000"/>
            </a:schemeClr>
          </a:solidFill>
          <a:ln w="12700">
            <a:miter lim="400000"/>
          </a:ln>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wrap="square" lIns="50800" tIns="50800" rIns="50800" bIns="50800">
            <a:spAutoFit/>
          </a:bodyPr>
          <a:lstStyle>
            <a:lvl1pPr defTabSz="1896340">
              <a:lnSpc>
                <a:spcPct val="110000"/>
              </a:lnSpc>
              <a:spcBef>
                <a:spcPts val="1000"/>
              </a:spcBef>
              <a:tabLst>
                <a:tab pos="2286000" algn="l"/>
                <a:tab pos="3644900" algn="l"/>
                <a:tab pos="5029200" algn="l"/>
                <a:tab pos="6388100" algn="l"/>
              </a:tabLst>
              <a:defRPr sz="4800">
                <a:solidFill>
                  <a:srgbClr val="FFFFFF"/>
                </a:solidFill>
                <a:latin typeface="Open Sans Semibold"/>
                <a:ea typeface="Open Sans Semibold"/>
                <a:cs typeface="Open Sans Semibold"/>
                <a:sym typeface="Open Sans Semibold"/>
              </a:defRPr>
            </a:lvl1pPr>
          </a:lstStyle>
          <a:p>
            <a:pPr lvl="0" algn="just">
              <a:defRPr sz="6400">
                <a:solidFill>
                  <a:srgbClr val="FFFFFF"/>
                </a:solidFill>
                <a:latin typeface="Open Sans Semibold"/>
                <a:ea typeface="Open Sans Semibold"/>
                <a:cs typeface="Open Sans Semibold"/>
                <a:sym typeface="Open Sans Semibold"/>
              </a:defRPr>
            </a:pPr>
            <a:r>
              <a:rPr lang="hi-IN" sz="5400" dirty="0">
                <a:solidFill>
                  <a:srgbClr val="000000"/>
                </a:solidFill>
                <a:latin typeface="Open Sans" panose="020B0606030504020204" pitchFamily="34" charset="0"/>
                <a:ea typeface="Open Sans" panose="020B0606030504020204" pitchFamily="34" charset="0"/>
                <a:cs typeface="Open Sans" panose="020B0606030504020204" pitchFamily="34" charset="0"/>
              </a:rPr>
              <a:t>आंतरिक मंत्रालय के तहत एक विशेष भारतीय बल जो प्राकृतिक और मानव-निर्मित आपदाओं, जैसे बाढ़, भूकंप, और रासायनिक, </a:t>
            </a:r>
            <a:r>
              <a:rPr lang="en-US" sz="5400" dirty="0">
                <a:solidFill>
                  <a:srgbClr val="000000"/>
                </a:solidFill>
                <a:latin typeface="Open Sans" panose="020B0606030504020204" pitchFamily="34" charset="0"/>
                <a:ea typeface="Open Sans" panose="020B0606030504020204" pitchFamily="34" charset="0"/>
                <a:cs typeface="Open Sans" panose="020B0606030504020204" pitchFamily="34" charset="0"/>
              </a:rPr>
              <a:t>Biological, </a:t>
            </a:r>
            <a:r>
              <a:rPr lang="hi-IN" sz="5400" dirty="0">
                <a:solidFill>
                  <a:srgbClr val="000000"/>
                </a:solidFill>
                <a:latin typeface="Open Sans" panose="020B0606030504020204" pitchFamily="34" charset="0"/>
                <a:ea typeface="Open Sans" panose="020B0606030504020204" pitchFamily="34" charset="0"/>
                <a:cs typeface="Open Sans" panose="020B0606030504020204" pitchFamily="34" charset="0"/>
              </a:rPr>
              <a:t>रेडियोलॉजिकल, और न्यूक्लियर (</a:t>
            </a:r>
            <a:r>
              <a:rPr lang="en-US" sz="5400" dirty="0">
                <a:solidFill>
                  <a:srgbClr val="000000"/>
                </a:solidFill>
                <a:latin typeface="Open Sans" panose="020B0606030504020204" pitchFamily="34" charset="0"/>
                <a:ea typeface="Open Sans" panose="020B0606030504020204" pitchFamily="34" charset="0"/>
                <a:cs typeface="Open Sans" panose="020B0606030504020204" pitchFamily="34" charset="0"/>
              </a:rPr>
              <a:t>CBRN) </a:t>
            </a:r>
            <a:r>
              <a:rPr lang="hi-IN" sz="5400" dirty="0">
                <a:solidFill>
                  <a:srgbClr val="000000"/>
                </a:solidFill>
                <a:latin typeface="Open Sans" panose="020B0606030504020204" pitchFamily="34" charset="0"/>
                <a:ea typeface="Open Sans" panose="020B0606030504020204" pitchFamily="34" charset="0"/>
                <a:cs typeface="Open Sans" panose="020B0606030504020204" pitchFamily="34" charset="0"/>
              </a:rPr>
              <a:t>आपात स्थितियों का जवाब देने के लिए नियुक्त किया गया है। इसे आपदा प्रबंधन अधिनियम, 2005 के तहत स्थापित किया गया था।</a:t>
            </a:r>
            <a:endParaRPr kumimoji="0" lang="en-US" sz="5400" b="0" i="0" u="none" strike="noStrike" kern="0" cap="none" spc="0" normalizeH="0" baseline="0" noProof="0" dirty="0">
              <a:ln>
                <a:noFill/>
              </a:ln>
              <a:solidFill>
                <a:srgbClr val="000000"/>
              </a:solidFill>
              <a:effectLst/>
              <a:uLnTx/>
              <a:uFillTx/>
              <a:latin typeface="Open Sans" panose="020B0606030504020204" pitchFamily="34" charset="0"/>
              <a:ea typeface="Open Sans" panose="020B0606030504020204" pitchFamily="34" charset="0"/>
              <a:cs typeface="Open Sans" panose="020B0606030504020204" pitchFamily="34" charset="0"/>
              <a:sym typeface="Open Sans Semibold"/>
            </a:endParaRPr>
          </a:p>
        </p:txBody>
      </p:sp>
      <p:sp>
        <p:nvSpPr>
          <p:cNvPr id="116" name="Slide Number">
            <a:extLst>
              <a:ext uri="{FF2B5EF4-FFF2-40B4-BE49-F238E27FC236}">
                <a16:creationId xmlns:a16="http://schemas.microsoft.com/office/drawing/2014/main" id="{7E21A6E5-4EF1-DD08-9578-2D2E8BF6C8B3}"/>
              </a:ext>
            </a:extLst>
          </p:cNvPr>
          <p:cNvSpPr txBox="1">
            <a:spLocks noGrp="1"/>
          </p:cNvSpPr>
          <p:nvPr>
            <p:ph type="sldNum" sz="quarter" idx="2"/>
          </p:nvPr>
        </p:nvSpPr>
        <p:spPr>
          <a:xfrm>
            <a:off x="22920941" y="12813338"/>
            <a:ext cx="720196" cy="699462"/>
          </a:xfrm>
          <a:prstGeom prst="rect">
            <a:avLst/>
          </a:prstGeom>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a:lstStyle/>
          <a:p>
            <a:pPr marL="0" marR="0" lvl="0" indent="0" algn="ctr" defTabSz="1662545" rtl="0" eaLnBrk="1" fontAlgn="auto" latinLnBrk="0" hangingPunct="0">
              <a:lnSpc>
                <a:spcPct val="100000"/>
              </a:lnSpc>
              <a:spcBef>
                <a:spcPts val="600"/>
              </a:spcBef>
              <a:spcAft>
                <a:spcPts val="0"/>
              </a:spcAft>
              <a:buClrTx/>
              <a:buSzTx/>
              <a:buFontTx/>
              <a:buNone/>
              <a:tabLst/>
              <a:defRPr/>
            </a:pPr>
            <a:fld id="{86CB4B4D-7CA3-9044-876B-883B54F8677D}" type="slidenum">
              <a:rPr kumimoji="0" sz="3000" b="1" i="0" u="none" strike="noStrike" kern="0" cap="none" spc="0" normalizeH="0" baseline="0" noProof="0">
                <a:ln>
                  <a:noFill/>
                </a:ln>
                <a:solidFill>
                  <a:srgbClr val="E46C0A"/>
                </a:solidFill>
                <a:effectLst/>
                <a:uLnTx/>
                <a:uFillTx/>
                <a:latin typeface="Open Sans"/>
                <a:ea typeface="Open Sans"/>
                <a:cs typeface="Open Sans"/>
                <a:sym typeface="Open Sans"/>
              </a:rPr>
              <a:pPr marL="0" marR="0" lvl="0" indent="0" algn="ctr" defTabSz="1662545" rtl="0" eaLnBrk="1" fontAlgn="auto" latinLnBrk="0" hangingPunct="0">
                <a:lnSpc>
                  <a:spcPct val="100000"/>
                </a:lnSpc>
                <a:spcBef>
                  <a:spcPts val="600"/>
                </a:spcBef>
                <a:spcAft>
                  <a:spcPts val="0"/>
                </a:spcAft>
                <a:buClrTx/>
                <a:buSzTx/>
                <a:buFontTx/>
                <a:buNone/>
                <a:tabLst/>
                <a:defRPr/>
              </a:pPr>
              <a:t>38</a:t>
            </a:fld>
            <a:endParaRPr kumimoji="0" sz="3000" b="1" i="0" u="none" strike="noStrike" kern="0" cap="none" spc="0" normalizeH="0" baseline="0" noProof="0" dirty="0">
              <a:ln>
                <a:noFill/>
              </a:ln>
              <a:solidFill>
                <a:srgbClr val="E46C0A"/>
              </a:solidFill>
              <a:effectLst/>
              <a:uLnTx/>
              <a:uFillTx/>
              <a:latin typeface="Open Sans"/>
              <a:ea typeface="Open Sans"/>
              <a:cs typeface="Open Sans"/>
              <a:sym typeface="Open Sans"/>
            </a:endParaRPr>
          </a:p>
        </p:txBody>
      </p:sp>
      <p:pic>
        <p:nvPicPr>
          <p:cNvPr id="6" name="Picture 5" descr="A logo with text on it&#10;&#10;AI-generated content may be incorrect.">
            <a:extLst>
              <a:ext uri="{FF2B5EF4-FFF2-40B4-BE49-F238E27FC236}">
                <a16:creationId xmlns:a16="http://schemas.microsoft.com/office/drawing/2014/main" id="{6984195D-439E-4396-6A75-1A80E851B0CD}"/>
              </a:ext>
            </a:extLst>
          </p:cNvPr>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200721" y="50560"/>
            <a:ext cx="3258094" cy="2137626"/>
          </a:xfrm>
          <a:prstGeom prst="rect">
            <a:avLst/>
          </a:prstGeom>
        </p:spPr>
      </p:pic>
      <p:sp>
        <p:nvSpPr>
          <p:cNvPr id="9" name="Course Purpose">
            <a:extLst>
              <a:ext uri="{FF2B5EF4-FFF2-40B4-BE49-F238E27FC236}">
                <a16:creationId xmlns:a16="http://schemas.microsoft.com/office/drawing/2014/main" id="{A2FA3EBF-225A-C3D7-D424-6FF2AB3E6A03}"/>
              </a:ext>
            </a:extLst>
          </p:cNvPr>
          <p:cNvSpPr txBox="1"/>
          <p:nvPr/>
        </p:nvSpPr>
        <p:spPr>
          <a:xfrm>
            <a:off x="742863" y="2812493"/>
            <a:ext cx="7113118" cy="3482082"/>
          </a:xfrm>
          <a:prstGeom prst="rect">
            <a:avLst/>
          </a:prstGeom>
          <a:ln w="12700">
            <a:miter lim="400000"/>
          </a:ln>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lIns="78283" tIns="78283" rIns="78283" bIns="78283">
            <a:spAutoFit/>
          </a:bodyPr>
          <a:lstStyle>
            <a:lvl1pPr defTabSz="1896340">
              <a:lnSpc>
                <a:spcPct val="80000"/>
              </a:lnSpc>
              <a:defRPr sz="7200" b="1" cap="all">
                <a:solidFill>
                  <a:srgbClr val="C00000"/>
                </a:solidFill>
                <a:latin typeface="Open Sans"/>
                <a:ea typeface="Open Sans"/>
                <a:cs typeface="Open Sans"/>
                <a:sym typeface="Open Sans"/>
              </a:defRPr>
            </a:lvl1pPr>
          </a:lstStyle>
          <a:p>
            <a:pPr lvl="0">
              <a:lnSpc>
                <a:spcPct val="100000"/>
              </a:lnSpc>
            </a:pPr>
            <a:r>
              <a:rPr lang="hi-IN" dirty="0"/>
              <a:t>राष्ट्रीय आपदा प्रतिक्रिया बल (</a:t>
            </a:r>
            <a:r>
              <a:rPr lang="en-US" dirty="0"/>
              <a:t>NDRF)</a:t>
            </a:r>
          </a:p>
        </p:txBody>
      </p:sp>
      <p:pic>
        <p:nvPicPr>
          <p:cNvPr id="2" name="Picture 1">
            <a:extLst>
              <a:ext uri="{FF2B5EF4-FFF2-40B4-BE49-F238E27FC236}">
                <a16:creationId xmlns:a16="http://schemas.microsoft.com/office/drawing/2014/main" id="{12036046-FA30-254E-F65B-75FCAA8C9E6C}"/>
              </a:ext>
            </a:extLst>
          </p:cNvPr>
          <p:cNvPicPr>
            <a:picLocks noChangeAspect="1"/>
          </p:cNvPicPr>
          <p:nvPr/>
        </p:nvPicPr>
        <p:blipFill>
          <a:blip r:embed="rId3"/>
          <a:stretch>
            <a:fillRect/>
          </a:stretch>
        </p:blipFill>
        <p:spPr>
          <a:xfrm>
            <a:off x="22116065" y="97841"/>
            <a:ext cx="1996496" cy="2280425"/>
          </a:xfrm>
          <a:prstGeom prst="rect">
            <a:avLst/>
          </a:prstGeom>
        </p:spPr>
      </p:pic>
    </p:spTree>
    <p:extLst>
      <p:ext uri="{BB962C8B-B14F-4D97-AF65-F5344CB8AC3E}">
        <p14:creationId xmlns:p14="http://schemas.microsoft.com/office/powerpoint/2010/main" val="175587395"/>
      </p:ext>
    </p:extLst>
  </p:cSld>
  <p:clrMapOvr>
    <a:masterClrMapping/>
  </p:clrMapOvr>
  <p:transition spd="med"/>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9DFAB300-208E-6C99-54C2-06D461721B4D}"/>
            </a:ext>
          </a:extLst>
        </p:cNvPr>
        <p:cNvGrpSpPr/>
        <p:nvPr/>
      </p:nvGrpSpPr>
      <p:grpSpPr>
        <a:xfrm>
          <a:off x="0" y="0"/>
          <a:ext cx="0" cy="0"/>
          <a:chOff x="0" y="0"/>
          <a:chExt cx="0" cy="0"/>
        </a:xfrm>
      </p:grpSpPr>
      <p:sp>
        <p:nvSpPr>
          <p:cNvPr id="10" name="To provide the participant the knowledge and skills needed to render aid on-site to sick or injured persons, stabilize their condition and prepare them for transport to a medical facility.">
            <a:extLst>
              <a:ext uri="{FF2B5EF4-FFF2-40B4-BE49-F238E27FC236}">
                <a16:creationId xmlns:a16="http://schemas.microsoft.com/office/drawing/2014/main" id="{813D2DDD-E9F0-73A5-7259-86DF21FDD2FA}"/>
              </a:ext>
            </a:extLst>
          </p:cNvPr>
          <p:cNvSpPr txBox="1"/>
          <p:nvPr/>
        </p:nvSpPr>
        <p:spPr>
          <a:xfrm>
            <a:off x="7461933" y="5273949"/>
            <a:ext cx="15382807" cy="7007046"/>
          </a:xfrm>
          <a:prstGeom prst="rect">
            <a:avLst/>
          </a:prstGeom>
          <a:ln w="12700">
            <a:miter lim="400000"/>
          </a:ln>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wrap="square" lIns="50800" tIns="50800" rIns="50800" bIns="50800">
            <a:spAutoFit/>
          </a:bodyPr>
          <a:lstStyle>
            <a:lvl1pPr defTabSz="1896340">
              <a:lnSpc>
                <a:spcPct val="110000"/>
              </a:lnSpc>
              <a:spcBef>
                <a:spcPts val="1000"/>
              </a:spcBef>
              <a:tabLst>
                <a:tab pos="2286000" algn="l"/>
                <a:tab pos="3644900" algn="l"/>
                <a:tab pos="5029200" algn="l"/>
                <a:tab pos="6388100" algn="l"/>
              </a:tabLst>
              <a:defRPr sz="4800">
                <a:solidFill>
                  <a:srgbClr val="FFFFFF"/>
                </a:solidFill>
                <a:latin typeface="Open Sans Semibold"/>
                <a:ea typeface="Open Sans Semibold"/>
                <a:cs typeface="Open Sans Semibold"/>
                <a:sym typeface="Open Sans Semibold"/>
              </a:defRPr>
            </a:lvl1pPr>
          </a:lstStyle>
          <a:p>
            <a:pPr marL="1143000" indent="-1143000" algn="just">
              <a:lnSpc>
                <a:spcPct val="100000"/>
              </a:lnSpc>
              <a:buFont typeface="Wingdings" panose="05000000000000000000" pitchFamily="2" charset="2"/>
              <a:buChar char="Ø"/>
              <a:defRPr sz="6400">
                <a:solidFill>
                  <a:srgbClr val="FFFFFF"/>
                </a:solidFill>
                <a:latin typeface="Open Sans Semibold"/>
                <a:ea typeface="Open Sans Semibold"/>
                <a:cs typeface="Open Sans Semibold"/>
                <a:sym typeface="Open Sans Semibold"/>
              </a:defRPr>
            </a:pPr>
            <a:r>
              <a:rPr lang="hi-IN" sz="5400" dirty="0">
                <a:solidFill>
                  <a:schemeClr val="tx1"/>
                </a:solidFill>
                <a:latin typeface="Open Sans" panose="020B0606030504020204" pitchFamily="34" charset="0"/>
                <a:ea typeface="Open Sans" panose="020B0606030504020204" pitchFamily="34" charset="0"/>
                <a:cs typeface="Open Sans" panose="020B0606030504020204" pitchFamily="34" charset="0"/>
              </a:rPr>
              <a:t>अध्याय </a:t>
            </a:r>
            <a:r>
              <a:rPr lang="en-US" sz="5400" dirty="0">
                <a:solidFill>
                  <a:schemeClr val="tx1"/>
                </a:solidFill>
                <a:latin typeface="Open Sans" panose="020B0606030504020204" pitchFamily="34" charset="0"/>
                <a:ea typeface="Open Sans" panose="020B0606030504020204" pitchFamily="34" charset="0"/>
                <a:cs typeface="Open Sans" panose="020B0606030504020204" pitchFamily="34" charset="0"/>
              </a:rPr>
              <a:t>VIII, DM </a:t>
            </a:r>
            <a:r>
              <a:rPr lang="hi-IN" sz="5400" dirty="0">
                <a:solidFill>
                  <a:schemeClr val="tx1"/>
                </a:solidFill>
                <a:latin typeface="Open Sans" panose="020B0606030504020204" pitchFamily="34" charset="0"/>
                <a:ea typeface="Open Sans" panose="020B0606030504020204" pitchFamily="34" charset="0"/>
                <a:cs typeface="Open Sans" panose="020B0606030504020204" pitchFamily="34" charset="0"/>
              </a:rPr>
              <a:t>अधिनियम -2005 -धारा 44 (</a:t>
            </a:r>
            <a:r>
              <a:rPr lang="en-US" sz="5400" dirty="0" err="1">
                <a:solidFill>
                  <a:schemeClr val="tx1"/>
                </a:solidFill>
                <a:latin typeface="Open Sans" panose="020B0606030504020204" pitchFamily="34" charset="0"/>
                <a:ea typeface="Open Sans" panose="020B0606030504020204" pitchFamily="34" charset="0"/>
                <a:cs typeface="Open Sans" panose="020B0606030504020204" pitchFamily="34" charset="0"/>
              </a:rPr>
              <a:t>i</a:t>
            </a:r>
            <a:r>
              <a:rPr lang="en-US" sz="5400" dirty="0">
                <a:solidFill>
                  <a:schemeClr val="tx1"/>
                </a:solidFill>
                <a:latin typeface="Open Sans" panose="020B0606030504020204" pitchFamily="34" charset="0"/>
                <a:ea typeface="Open Sans" panose="020B0606030504020204" pitchFamily="34" charset="0"/>
                <a:cs typeface="Open Sans" panose="020B0606030504020204" pitchFamily="34" charset="0"/>
              </a:rPr>
              <a:t>) </a:t>
            </a:r>
            <a:r>
              <a:rPr lang="hi-IN" sz="5400" dirty="0">
                <a:solidFill>
                  <a:schemeClr val="tx1"/>
                </a:solidFill>
                <a:latin typeface="Open Sans" panose="020B0606030504020204" pitchFamily="34" charset="0"/>
                <a:ea typeface="Open Sans" panose="020B0606030504020204" pitchFamily="34" charset="0"/>
                <a:cs typeface="Open Sans" panose="020B0606030504020204" pitchFamily="34" charset="0"/>
              </a:rPr>
              <a:t>एनडीआरएफ: आपदाओं/खतरनाक आपदाओं का उत्तर देने के लिए एक 'विशेषज्ञ बल'।</a:t>
            </a:r>
          </a:p>
          <a:p>
            <a:pPr marL="1143000" indent="-1143000" algn="just">
              <a:lnSpc>
                <a:spcPct val="100000"/>
              </a:lnSpc>
              <a:buFont typeface="Wingdings" panose="05000000000000000000" pitchFamily="2" charset="2"/>
              <a:buChar char="Ø"/>
              <a:defRPr sz="6400">
                <a:solidFill>
                  <a:srgbClr val="FFFFFF"/>
                </a:solidFill>
                <a:latin typeface="Open Sans Semibold"/>
                <a:ea typeface="Open Sans Semibold"/>
                <a:cs typeface="Open Sans Semibold"/>
                <a:sym typeface="Open Sans Semibold"/>
              </a:defRPr>
            </a:pPr>
            <a:r>
              <a:rPr lang="hi-IN" sz="5400" dirty="0">
                <a:solidFill>
                  <a:schemeClr val="tx1"/>
                </a:solidFill>
                <a:latin typeface="Open Sans" panose="020B0606030504020204" pitchFamily="34" charset="0"/>
                <a:ea typeface="Open Sans" panose="020B0606030504020204" pitchFamily="34" charset="0"/>
                <a:cs typeface="Open Sans" panose="020B0606030504020204" pitchFamily="34" charset="0"/>
              </a:rPr>
              <a:t>एमएचए का आदेश 19 जनवरी 2006, 8 </a:t>
            </a:r>
            <a:r>
              <a:rPr lang="en-US" sz="5400" dirty="0">
                <a:solidFill>
                  <a:schemeClr val="tx1"/>
                </a:solidFill>
                <a:latin typeface="Open Sans" panose="020B0606030504020204" pitchFamily="34" charset="0"/>
                <a:ea typeface="Open Sans" panose="020B0606030504020204" pitchFamily="34" charset="0"/>
                <a:cs typeface="Open Sans" panose="020B0606030504020204" pitchFamily="34" charset="0"/>
              </a:rPr>
              <a:t>CAPFs </a:t>
            </a:r>
            <a:r>
              <a:rPr lang="hi-IN" sz="5400" dirty="0">
                <a:solidFill>
                  <a:schemeClr val="tx1"/>
                </a:solidFill>
                <a:latin typeface="Open Sans" panose="020B0606030504020204" pitchFamily="34" charset="0"/>
                <a:ea typeface="Open Sans" panose="020B0606030504020204" pitchFamily="34" charset="0"/>
                <a:cs typeface="Open Sans" panose="020B0606030504020204" pitchFamily="34" charset="0"/>
              </a:rPr>
              <a:t>की बटालियनों को </a:t>
            </a:r>
            <a:r>
              <a:rPr lang="en-US" sz="5400" dirty="0">
                <a:solidFill>
                  <a:schemeClr val="tx1"/>
                </a:solidFill>
                <a:latin typeface="Open Sans" panose="020B0606030504020204" pitchFamily="34" charset="0"/>
                <a:ea typeface="Open Sans" panose="020B0606030504020204" pitchFamily="34" charset="0"/>
                <a:cs typeface="Open Sans" panose="020B0606030504020204" pitchFamily="34" charset="0"/>
              </a:rPr>
              <a:t>NDRF </a:t>
            </a:r>
            <a:r>
              <a:rPr lang="hi-IN" sz="5400" dirty="0">
                <a:solidFill>
                  <a:schemeClr val="tx1"/>
                </a:solidFill>
                <a:latin typeface="Open Sans" panose="020B0606030504020204" pitchFamily="34" charset="0"/>
                <a:ea typeface="Open Sans" panose="020B0606030504020204" pitchFamily="34" charset="0"/>
                <a:cs typeface="Open Sans" panose="020B0606030504020204" pitchFamily="34" charset="0"/>
              </a:rPr>
              <a:t>में परिवर्तित करने को मंजूरी देता है। </a:t>
            </a:r>
            <a:endParaRPr lang="en-US" sz="5400" dirty="0">
              <a:solidFill>
                <a:schemeClr val="tx1"/>
              </a:solidFill>
              <a:latin typeface="Open Sans" panose="020B0606030504020204" pitchFamily="34" charset="0"/>
              <a:ea typeface="Open Sans" panose="020B0606030504020204" pitchFamily="34" charset="0"/>
              <a:cs typeface="Open Sans" panose="020B0606030504020204" pitchFamily="34" charset="0"/>
            </a:endParaRPr>
          </a:p>
          <a:p>
            <a:pPr marL="1143000" indent="-1143000" algn="just">
              <a:lnSpc>
                <a:spcPct val="100000"/>
              </a:lnSpc>
              <a:buFont typeface="Wingdings" panose="05000000000000000000" pitchFamily="2" charset="2"/>
              <a:buChar char="Ø"/>
              <a:defRPr sz="6400">
                <a:solidFill>
                  <a:srgbClr val="FFFFFF"/>
                </a:solidFill>
                <a:latin typeface="Open Sans Semibold"/>
                <a:ea typeface="Open Sans Semibold"/>
                <a:cs typeface="Open Sans Semibold"/>
                <a:sym typeface="Open Sans Semibold"/>
              </a:defRPr>
            </a:pPr>
            <a:r>
              <a:rPr lang="en-US" sz="5400" dirty="0">
                <a:solidFill>
                  <a:schemeClr val="tx1"/>
                </a:solidFill>
                <a:latin typeface="Open Sans" panose="020B0606030504020204" pitchFamily="34" charset="0"/>
                <a:ea typeface="Open Sans" panose="020B0606030504020204" pitchFamily="34" charset="0"/>
                <a:cs typeface="Open Sans" panose="020B0606030504020204" pitchFamily="34" charset="0"/>
              </a:rPr>
              <a:t>NDRF </a:t>
            </a:r>
            <a:r>
              <a:rPr lang="hi-IN" sz="5400" dirty="0">
                <a:solidFill>
                  <a:schemeClr val="tx1"/>
                </a:solidFill>
                <a:latin typeface="Open Sans" panose="020B0606030504020204" pitchFamily="34" charset="0"/>
                <a:ea typeface="Open Sans" panose="020B0606030504020204" pitchFamily="34" charset="0"/>
                <a:cs typeface="Open Sans" panose="020B0606030504020204" pitchFamily="34" charset="0"/>
              </a:rPr>
              <a:t>अब 16 बटालियनों में विस्तारित हो गया है, प्रत्येक में 18 विशेष प्रतिक्रिया टीमें शामिल हैं।</a:t>
            </a:r>
            <a:endParaRPr lang="en-US" sz="5400" dirty="0">
              <a:solidFill>
                <a:schemeClr val="tx1"/>
              </a:solidFill>
              <a:latin typeface="Open Sans" panose="020B0606030504020204" pitchFamily="34" charset="0"/>
              <a:ea typeface="Open Sans" panose="020B0606030504020204" pitchFamily="34" charset="0"/>
              <a:cs typeface="Open Sans" panose="020B0606030504020204" pitchFamily="34" charset="0"/>
            </a:endParaRPr>
          </a:p>
        </p:txBody>
      </p:sp>
      <p:sp>
        <p:nvSpPr>
          <p:cNvPr id="115" name="Rectangle">
            <a:extLst>
              <a:ext uri="{FF2B5EF4-FFF2-40B4-BE49-F238E27FC236}">
                <a16:creationId xmlns:a16="http://schemas.microsoft.com/office/drawing/2014/main" id="{485EC4E8-0A35-D9A0-E946-B4BE46FAFFAA}"/>
              </a:ext>
            </a:extLst>
          </p:cNvPr>
          <p:cNvSpPr/>
          <p:nvPr/>
        </p:nvSpPr>
        <p:spPr>
          <a:xfrm>
            <a:off x="21539200" y="13512800"/>
            <a:ext cx="1879600" cy="203200"/>
          </a:xfrm>
          <a:prstGeom prst="rect">
            <a:avLst/>
          </a:prstGeom>
          <a:solidFill>
            <a:srgbClr val="F7903B"/>
          </a:solidFill>
          <a:ln w="12700">
            <a:miter lim="400000"/>
          </a:ln>
        </p:spPr>
        <p:txBody>
          <a:bodyPr lIns="78283" tIns="78283" rIns="78283" bIns="78283"/>
          <a:lstStyle/>
          <a:p>
            <a:endParaRPr/>
          </a:p>
        </p:txBody>
      </p:sp>
      <p:sp>
        <p:nvSpPr>
          <p:cNvPr id="116" name="Slide Number">
            <a:extLst>
              <a:ext uri="{FF2B5EF4-FFF2-40B4-BE49-F238E27FC236}">
                <a16:creationId xmlns:a16="http://schemas.microsoft.com/office/drawing/2014/main" id="{F08B3711-243D-FFA8-2D75-EB5934A98BFC}"/>
              </a:ext>
            </a:extLst>
          </p:cNvPr>
          <p:cNvSpPr txBox="1">
            <a:spLocks noGrp="1"/>
          </p:cNvSpPr>
          <p:nvPr>
            <p:ph type="sldNum" sz="quarter" idx="2"/>
          </p:nvPr>
        </p:nvSpPr>
        <p:spPr>
          <a:xfrm>
            <a:off x="22920941" y="12813338"/>
            <a:ext cx="720196" cy="699462"/>
          </a:xfrm>
          <a:prstGeom prst="rect">
            <a:avLst/>
          </a:prstGeom>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a:lstStyle/>
          <a:p>
            <a:fld id="{86CB4B4D-7CA3-9044-876B-883B54F8677D}" type="slidenum">
              <a:rPr/>
              <a:pPr/>
              <a:t>39</a:t>
            </a:fld>
            <a:endParaRPr dirty="0"/>
          </a:p>
        </p:txBody>
      </p:sp>
      <p:pic>
        <p:nvPicPr>
          <p:cNvPr id="6" name="Picture 5" descr="A logo with text on it&#10;&#10;AI-generated content may be incorrect.">
            <a:extLst>
              <a:ext uri="{FF2B5EF4-FFF2-40B4-BE49-F238E27FC236}">
                <a16:creationId xmlns:a16="http://schemas.microsoft.com/office/drawing/2014/main" id="{E2E73193-3FF3-7D76-4CEE-3413DF6300DC}"/>
              </a:ext>
            </a:extLst>
          </p:cNvPr>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200721" y="50560"/>
            <a:ext cx="3258094" cy="2137626"/>
          </a:xfrm>
          <a:prstGeom prst="rect">
            <a:avLst/>
          </a:prstGeom>
        </p:spPr>
      </p:pic>
      <p:sp>
        <p:nvSpPr>
          <p:cNvPr id="9" name="Course Purpose">
            <a:extLst>
              <a:ext uri="{FF2B5EF4-FFF2-40B4-BE49-F238E27FC236}">
                <a16:creationId xmlns:a16="http://schemas.microsoft.com/office/drawing/2014/main" id="{B2C33FBF-C8F9-F70C-D471-71480ADB2442}"/>
              </a:ext>
            </a:extLst>
          </p:cNvPr>
          <p:cNvSpPr txBox="1"/>
          <p:nvPr/>
        </p:nvSpPr>
        <p:spPr>
          <a:xfrm>
            <a:off x="742862" y="2812493"/>
            <a:ext cx="7715337" cy="3482082"/>
          </a:xfrm>
          <a:prstGeom prst="rect">
            <a:avLst/>
          </a:prstGeom>
          <a:ln w="12700">
            <a:miter lim="400000"/>
          </a:ln>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wrap="square" lIns="78283" tIns="78283" rIns="78283" bIns="78283">
            <a:spAutoFit/>
          </a:bodyPr>
          <a:lstStyle>
            <a:lvl1pPr defTabSz="1896340">
              <a:lnSpc>
                <a:spcPct val="80000"/>
              </a:lnSpc>
              <a:defRPr sz="7200" b="1" cap="all">
                <a:solidFill>
                  <a:srgbClr val="C00000"/>
                </a:solidFill>
                <a:latin typeface="Open Sans"/>
                <a:ea typeface="Open Sans"/>
                <a:cs typeface="Open Sans"/>
                <a:sym typeface="Open Sans"/>
              </a:defRPr>
            </a:lvl1pPr>
          </a:lstStyle>
          <a:p>
            <a:pPr lvl="0">
              <a:lnSpc>
                <a:spcPct val="100000"/>
              </a:lnSpc>
            </a:pPr>
            <a:r>
              <a:rPr lang="hi-IN" dirty="0"/>
              <a:t>राष्ट्रीय आपदा प्रतिक्रिया बल (</a:t>
            </a:r>
            <a:r>
              <a:rPr lang="en-US" dirty="0"/>
              <a:t>NDRF)</a:t>
            </a:r>
          </a:p>
        </p:txBody>
      </p:sp>
      <p:cxnSp>
        <p:nvCxnSpPr>
          <p:cNvPr id="3" name="Straight Connector 2">
            <a:extLst>
              <a:ext uri="{FF2B5EF4-FFF2-40B4-BE49-F238E27FC236}">
                <a16:creationId xmlns:a16="http://schemas.microsoft.com/office/drawing/2014/main" id="{2776265D-5E51-A8EB-FB43-73F317913DE6}"/>
              </a:ext>
            </a:extLst>
          </p:cNvPr>
          <p:cNvCxnSpPr/>
          <p:nvPr/>
        </p:nvCxnSpPr>
        <p:spPr>
          <a:xfrm>
            <a:off x="7571878" y="5187488"/>
            <a:ext cx="15162916" cy="0"/>
          </a:xfrm>
          <a:prstGeom prst="line">
            <a:avLst/>
          </a:prstGeom>
          <a:ln w="57150"/>
        </p:spPr>
        <p:style>
          <a:lnRef idx="1">
            <a:schemeClr val="accent6"/>
          </a:lnRef>
          <a:fillRef idx="0">
            <a:schemeClr val="accent6"/>
          </a:fillRef>
          <a:effectRef idx="0">
            <a:schemeClr val="accent6"/>
          </a:effectRef>
          <a:fontRef idx="minor">
            <a:schemeClr val="tx1"/>
          </a:fontRef>
        </p:style>
      </p:cxnSp>
      <p:sp>
        <p:nvSpPr>
          <p:cNvPr id="5" name="Gunshot wounds">
            <a:extLst>
              <a:ext uri="{FF2B5EF4-FFF2-40B4-BE49-F238E27FC236}">
                <a16:creationId xmlns:a16="http://schemas.microsoft.com/office/drawing/2014/main" id="{A1BDA34F-BB40-5847-286C-F70A630ED52A}"/>
              </a:ext>
            </a:extLst>
          </p:cNvPr>
          <p:cNvSpPr txBox="1"/>
          <p:nvPr/>
        </p:nvSpPr>
        <p:spPr>
          <a:xfrm>
            <a:off x="742863" y="7402570"/>
            <a:ext cx="3189777" cy="553998"/>
          </a:xfrm>
          <a:prstGeom prst="rect">
            <a:avLst/>
          </a:prstGeom>
          <a:ln w="12700">
            <a:miter lim="400000"/>
          </a:ln>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wrap="square" lIns="0" tIns="0" rIns="0" bIns="0">
            <a:spAutoFit/>
          </a:bodyPr>
          <a:lstStyle>
            <a:lvl1pPr algn="ctr" defTabSz="1896340">
              <a:tabLst>
                <a:tab pos="2286000" algn="l"/>
                <a:tab pos="3644900" algn="l"/>
                <a:tab pos="5029200" algn="l"/>
                <a:tab pos="6388100" algn="l"/>
              </a:tabLst>
              <a:defRPr sz="5400">
                <a:solidFill>
                  <a:srgbClr val="333840"/>
                </a:solidFill>
                <a:latin typeface="Open Sans Semibold"/>
                <a:ea typeface="Open Sans Semibold"/>
                <a:cs typeface="Open Sans Semibold"/>
                <a:sym typeface="Open Sans Semibold"/>
              </a:defRPr>
            </a:lvl1pPr>
          </a:lstStyle>
          <a:p>
            <a:pPr algn="l"/>
            <a:r>
              <a:rPr lang="hi-IN" sz="3600" dirty="0">
                <a:solidFill>
                  <a:srgbClr val="FF0000"/>
                </a:solidFill>
                <a:latin typeface="Open Sans" panose="020B0606030504020204" pitchFamily="34" charset="0"/>
                <a:ea typeface="Open Sans" panose="020B0606030504020204" pitchFamily="34" charset="0"/>
                <a:cs typeface="Open Sans" panose="020B0606030504020204" pitchFamily="34" charset="0"/>
              </a:rPr>
              <a:t>जारी रखें.......</a:t>
            </a:r>
          </a:p>
        </p:txBody>
      </p:sp>
      <p:pic>
        <p:nvPicPr>
          <p:cNvPr id="2" name="Picture 1">
            <a:extLst>
              <a:ext uri="{FF2B5EF4-FFF2-40B4-BE49-F238E27FC236}">
                <a16:creationId xmlns:a16="http://schemas.microsoft.com/office/drawing/2014/main" id="{FFC3DDEE-008D-8378-1359-BC9863CA7F23}"/>
              </a:ext>
            </a:extLst>
          </p:cNvPr>
          <p:cNvPicPr>
            <a:picLocks noChangeAspect="1"/>
          </p:cNvPicPr>
          <p:nvPr/>
        </p:nvPicPr>
        <p:blipFill>
          <a:blip r:embed="rId4"/>
          <a:stretch>
            <a:fillRect/>
          </a:stretch>
        </p:blipFill>
        <p:spPr>
          <a:xfrm>
            <a:off x="22116065" y="97841"/>
            <a:ext cx="1996496" cy="2280425"/>
          </a:xfrm>
          <a:prstGeom prst="rect">
            <a:avLst/>
          </a:prstGeom>
        </p:spPr>
      </p:pic>
    </p:spTree>
    <p:extLst>
      <p:ext uri="{BB962C8B-B14F-4D97-AF65-F5344CB8AC3E}">
        <p14:creationId xmlns:p14="http://schemas.microsoft.com/office/powerpoint/2010/main" val="2172453726"/>
      </p:ext>
    </p:extLst>
  </p:cSld>
  <p:clrMapOvr>
    <a:masterClrMapping/>
  </p:clrMapOvr>
  <p:transition spd="med"/>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B4949852-85FB-AA94-2029-3E43F08EAA38}"/>
            </a:ext>
          </a:extLst>
        </p:cNvPr>
        <p:cNvGrpSpPr/>
        <p:nvPr/>
      </p:nvGrpSpPr>
      <p:grpSpPr>
        <a:xfrm>
          <a:off x="0" y="0"/>
          <a:ext cx="0" cy="0"/>
          <a:chOff x="0" y="0"/>
          <a:chExt cx="0" cy="0"/>
        </a:xfrm>
      </p:grpSpPr>
      <p:sp>
        <p:nvSpPr>
          <p:cNvPr id="7" name="Rectangle">
            <a:extLst>
              <a:ext uri="{FF2B5EF4-FFF2-40B4-BE49-F238E27FC236}">
                <a16:creationId xmlns:a16="http://schemas.microsoft.com/office/drawing/2014/main" id="{FF1EFE33-2042-04AD-8DC8-1F2B1EE4668B}"/>
              </a:ext>
            </a:extLst>
          </p:cNvPr>
          <p:cNvSpPr/>
          <p:nvPr/>
        </p:nvSpPr>
        <p:spPr>
          <a:xfrm>
            <a:off x="8167732" y="0"/>
            <a:ext cx="16216268" cy="13716001"/>
          </a:xfrm>
          <a:prstGeom prst="rect">
            <a:avLst/>
          </a:prstGeom>
          <a:solidFill>
            <a:schemeClr val="accent6">
              <a:lumMod val="20000"/>
              <a:lumOff val="80000"/>
            </a:schemeClr>
          </a:solidFill>
          <a:ln w="12700">
            <a:miter lim="400000"/>
          </a:ln>
        </p:spPr>
        <p:txBody>
          <a:bodyPr lIns="78283" tIns="78283" rIns="78283" bIns="78283"/>
          <a:lstStyle/>
          <a:p>
            <a:endParaRPr dirty="0"/>
          </a:p>
        </p:txBody>
      </p:sp>
      <p:sp>
        <p:nvSpPr>
          <p:cNvPr id="10" name="To provide the participant the knowledge and skills needed to render aid on-site to sick or injured persons, stabilize their condition and prepare them for transport to a medical facility.">
            <a:extLst>
              <a:ext uri="{FF2B5EF4-FFF2-40B4-BE49-F238E27FC236}">
                <a16:creationId xmlns:a16="http://schemas.microsoft.com/office/drawing/2014/main" id="{3E9D1E21-1FD8-31E5-97FF-7A343258B6B2}"/>
              </a:ext>
            </a:extLst>
          </p:cNvPr>
          <p:cNvSpPr txBox="1"/>
          <p:nvPr/>
        </p:nvSpPr>
        <p:spPr>
          <a:xfrm>
            <a:off x="8564880" y="3888736"/>
            <a:ext cx="15382807" cy="6772431"/>
          </a:xfrm>
          <a:prstGeom prst="rect">
            <a:avLst/>
          </a:prstGeom>
          <a:ln w="12700">
            <a:miter lim="400000"/>
          </a:ln>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wrap="square" lIns="50800" tIns="50800" rIns="50800" bIns="50800">
            <a:spAutoFit/>
          </a:bodyPr>
          <a:lstStyle>
            <a:lvl1pPr defTabSz="1896340">
              <a:lnSpc>
                <a:spcPct val="110000"/>
              </a:lnSpc>
              <a:spcBef>
                <a:spcPts val="1000"/>
              </a:spcBef>
              <a:tabLst>
                <a:tab pos="2286000" algn="l"/>
                <a:tab pos="3644900" algn="l"/>
                <a:tab pos="5029200" algn="l"/>
                <a:tab pos="6388100" algn="l"/>
              </a:tabLst>
              <a:defRPr sz="4800">
                <a:solidFill>
                  <a:srgbClr val="FFFFFF"/>
                </a:solidFill>
                <a:latin typeface="Open Sans Semibold"/>
                <a:ea typeface="Open Sans Semibold"/>
                <a:cs typeface="Open Sans Semibold"/>
                <a:sym typeface="Open Sans Semibold"/>
              </a:defRPr>
            </a:lvl1pPr>
          </a:lstStyle>
          <a:p>
            <a:pPr marL="1143000" indent="-1143000">
              <a:buFont typeface="+mj-lt"/>
              <a:buAutoNum type="arabicParenR"/>
              <a:defRPr sz="6400">
                <a:solidFill>
                  <a:srgbClr val="FFFFFF"/>
                </a:solidFill>
                <a:latin typeface="Open Sans Semibold"/>
                <a:ea typeface="Open Sans Semibold"/>
                <a:cs typeface="Open Sans Semibold"/>
                <a:sym typeface="Open Sans Semibold"/>
              </a:defRPr>
            </a:pPr>
            <a:r>
              <a:rPr lang="hi-IN" sz="5000" dirty="0">
                <a:solidFill>
                  <a:schemeClr val="tx1"/>
                </a:solidFill>
                <a:latin typeface="Open Sans" panose="020B0606030504020204" pitchFamily="34" charset="0"/>
                <a:ea typeface="Open Sans" panose="020B0606030504020204" pitchFamily="34" charset="0"/>
                <a:cs typeface="Open Sans" panose="020B0606030504020204" pitchFamily="34" charset="0"/>
              </a:rPr>
              <a:t>संरचना का ध्वंस खोज और बचाव (</a:t>
            </a:r>
            <a:r>
              <a:rPr lang="en-US" sz="5000" dirty="0">
                <a:solidFill>
                  <a:schemeClr val="tx1"/>
                </a:solidFill>
                <a:latin typeface="Open Sans" panose="020B0606030504020204" pitchFamily="34" charset="0"/>
                <a:ea typeface="Open Sans" panose="020B0606030504020204" pitchFamily="34" charset="0"/>
                <a:cs typeface="Open Sans" panose="020B0606030504020204" pitchFamily="34" charset="0"/>
              </a:rPr>
              <a:t>CSSR). </a:t>
            </a:r>
            <a:endParaRPr lang="hi-IN" sz="5000" dirty="0">
              <a:solidFill>
                <a:schemeClr val="tx1"/>
              </a:solidFill>
              <a:latin typeface="Open Sans" panose="020B0606030504020204" pitchFamily="34" charset="0"/>
              <a:ea typeface="Open Sans" panose="020B0606030504020204" pitchFamily="34" charset="0"/>
              <a:cs typeface="Open Sans" panose="020B0606030504020204" pitchFamily="34" charset="0"/>
            </a:endParaRPr>
          </a:p>
          <a:p>
            <a:pPr marL="1143000" indent="-1143000">
              <a:buFont typeface="+mj-lt"/>
              <a:buAutoNum type="arabicParenR"/>
              <a:defRPr sz="6400">
                <a:solidFill>
                  <a:srgbClr val="FFFFFF"/>
                </a:solidFill>
                <a:latin typeface="Open Sans Semibold"/>
                <a:ea typeface="Open Sans Semibold"/>
                <a:cs typeface="Open Sans Semibold"/>
                <a:sym typeface="Open Sans Semibold"/>
              </a:defRPr>
            </a:pPr>
            <a:r>
              <a:rPr lang="hi-IN" sz="5000" dirty="0">
                <a:solidFill>
                  <a:schemeClr val="tx1"/>
                </a:solidFill>
                <a:latin typeface="Open Sans" panose="020B0606030504020204" pitchFamily="34" charset="0"/>
                <a:ea typeface="Open Sans" panose="020B0606030504020204" pitchFamily="34" charset="0"/>
                <a:cs typeface="Open Sans" panose="020B0606030504020204" pitchFamily="34" charset="0"/>
              </a:rPr>
              <a:t>जल आपदा. </a:t>
            </a:r>
          </a:p>
          <a:p>
            <a:pPr marL="1143000" indent="-1143000">
              <a:buFont typeface="+mj-lt"/>
              <a:buAutoNum type="arabicParenR"/>
              <a:defRPr sz="6400">
                <a:solidFill>
                  <a:srgbClr val="FFFFFF"/>
                </a:solidFill>
                <a:latin typeface="Open Sans Semibold"/>
                <a:ea typeface="Open Sans Semibold"/>
                <a:cs typeface="Open Sans Semibold"/>
                <a:sym typeface="Open Sans Semibold"/>
              </a:defRPr>
            </a:pPr>
            <a:r>
              <a:rPr lang="hi-IN" sz="5000" dirty="0">
                <a:solidFill>
                  <a:schemeClr val="tx1"/>
                </a:solidFill>
                <a:latin typeface="Open Sans" panose="020B0606030504020204" pitchFamily="34" charset="0"/>
                <a:ea typeface="Open Sans" panose="020B0606030504020204" pitchFamily="34" charset="0"/>
                <a:cs typeface="Open Sans" panose="020B0606030504020204" pitchFamily="34" charset="0"/>
              </a:rPr>
              <a:t>रासायनिक जैविक रेडियोलॉजिकल न्यूक्लियर (</a:t>
            </a:r>
            <a:r>
              <a:rPr lang="en-US" sz="5000" dirty="0">
                <a:solidFill>
                  <a:schemeClr val="tx1"/>
                </a:solidFill>
                <a:latin typeface="Open Sans" panose="020B0606030504020204" pitchFamily="34" charset="0"/>
                <a:ea typeface="Open Sans" panose="020B0606030504020204" pitchFamily="34" charset="0"/>
                <a:cs typeface="Open Sans" panose="020B0606030504020204" pitchFamily="34" charset="0"/>
              </a:rPr>
              <a:t>CBRN).</a:t>
            </a:r>
          </a:p>
          <a:p>
            <a:pPr marL="1143000" indent="-1143000">
              <a:buFont typeface="+mj-lt"/>
              <a:buAutoNum type="arabicParenR"/>
              <a:defRPr sz="6400">
                <a:solidFill>
                  <a:srgbClr val="FFFFFF"/>
                </a:solidFill>
                <a:latin typeface="Open Sans Semibold"/>
                <a:ea typeface="Open Sans Semibold"/>
                <a:cs typeface="Open Sans Semibold"/>
                <a:sym typeface="Open Sans Semibold"/>
              </a:defRPr>
            </a:pPr>
            <a:r>
              <a:rPr lang="en-US" sz="5000" dirty="0">
                <a:solidFill>
                  <a:schemeClr val="tx1"/>
                </a:solidFill>
                <a:latin typeface="Open Sans" panose="020B0606030504020204" pitchFamily="34" charset="0"/>
                <a:ea typeface="Open Sans" panose="020B0606030504020204" pitchFamily="34" charset="0"/>
                <a:cs typeface="Open Sans" panose="020B0606030504020204" pitchFamily="34" charset="0"/>
              </a:rPr>
              <a:t> </a:t>
            </a:r>
            <a:r>
              <a:rPr lang="hi-IN" sz="5000" dirty="0">
                <a:solidFill>
                  <a:schemeClr val="tx1"/>
                </a:solidFill>
                <a:latin typeface="Open Sans" panose="020B0606030504020204" pitchFamily="34" charset="0"/>
                <a:ea typeface="Open Sans" panose="020B0606030504020204" pitchFamily="34" charset="0"/>
                <a:cs typeface="Open Sans" panose="020B0606030504020204" pitchFamily="34" charset="0"/>
              </a:rPr>
              <a:t>सीमित स्थान खोज और बचाव (</a:t>
            </a:r>
            <a:r>
              <a:rPr lang="en-US" sz="5000" dirty="0">
                <a:solidFill>
                  <a:schemeClr val="tx1"/>
                </a:solidFill>
                <a:latin typeface="Open Sans" panose="020B0606030504020204" pitchFamily="34" charset="0"/>
                <a:ea typeface="Open Sans" panose="020B0606030504020204" pitchFamily="34" charset="0"/>
                <a:cs typeface="Open Sans" panose="020B0606030504020204" pitchFamily="34" charset="0"/>
              </a:rPr>
              <a:t>SAR).</a:t>
            </a:r>
          </a:p>
          <a:p>
            <a:pPr marL="1143000" indent="-1143000">
              <a:buFont typeface="+mj-lt"/>
              <a:buAutoNum type="arabicParenR"/>
              <a:defRPr sz="6400">
                <a:solidFill>
                  <a:srgbClr val="FFFFFF"/>
                </a:solidFill>
                <a:latin typeface="Open Sans Semibold"/>
                <a:ea typeface="Open Sans Semibold"/>
                <a:cs typeface="Open Sans Semibold"/>
                <a:sym typeface="Open Sans Semibold"/>
              </a:defRPr>
            </a:pPr>
            <a:r>
              <a:rPr lang="en-US" sz="5000" dirty="0">
                <a:solidFill>
                  <a:schemeClr val="tx1"/>
                </a:solidFill>
                <a:latin typeface="Open Sans" panose="020B0606030504020204" pitchFamily="34" charset="0"/>
                <a:ea typeface="Open Sans" panose="020B0606030504020204" pitchFamily="34" charset="0"/>
                <a:cs typeface="Open Sans" panose="020B0606030504020204" pitchFamily="34" charset="0"/>
              </a:rPr>
              <a:t> </a:t>
            </a:r>
            <a:r>
              <a:rPr lang="hi-IN" sz="5000" dirty="0">
                <a:solidFill>
                  <a:schemeClr val="tx1"/>
                </a:solidFill>
                <a:latin typeface="Open Sans" panose="020B0606030504020204" pitchFamily="34" charset="0"/>
                <a:ea typeface="Open Sans" panose="020B0606030504020204" pitchFamily="34" charset="0"/>
                <a:cs typeface="Open Sans" panose="020B0606030504020204" pitchFamily="34" charset="0"/>
              </a:rPr>
              <a:t>वायु/रेलगाड़ी/सड़क दुर्घटना. </a:t>
            </a:r>
          </a:p>
          <a:p>
            <a:pPr marL="1143000" indent="-1143000">
              <a:buFont typeface="+mj-lt"/>
              <a:buAutoNum type="arabicParenR"/>
              <a:defRPr sz="6400">
                <a:solidFill>
                  <a:srgbClr val="FFFFFF"/>
                </a:solidFill>
                <a:latin typeface="Open Sans Semibold"/>
                <a:ea typeface="Open Sans Semibold"/>
                <a:cs typeface="Open Sans Semibold"/>
                <a:sym typeface="Open Sans Semibold"/>
              </a:defRPr>
            </a:pPr>
            <a:r>
              <a:rPr lang="hi-IN" sz="5000" dirty="0">
                <a:solidFill>
                  <a:schemeClr val="tx1"/>
                </a:solidFill>
                <a:latin typeface="Open Sans" panose="020B0606030504020204" pitchFamily="34" charset="0"/>
                <a:ea typeface="Open Sans" panose="020B0606030504020204" pitchFamily="34" charset="0"/>
                <a:cs typeface="Open Sans" panose="020B0606030504020204" pitchFamily="34" charset="0"/>
              </a:rPr>
              <a:t>ऊँची इमारत और रस्सी से बचाव. </a:t>
            </a:r>
          </a:p>
          <a:p>
            <a:pPr marL="1143000" indent="-1143000">
              <a:buFont typeface="+mj-lt"/>
              <a:buAutoNum type="arabicParenR"/>
              <a:defRPr sz="6400">
                <a:solidFill>
                  <a:srgbClr val="FFFFFF"/>
                </a:solidFill>
                <a:latin typeface="Open Sans Semibold"/>
                <a:ea typeface="Open Sans Semibold"/>
                <a:cs typeface="Open Sans Semibold"/>
                <a:sym typeface="Open Sans Semibold"/>
              </a:defRPr>
            </a:pPr>
            <a:r>
              <a:rPr lang="hi-IN" sz="5000" dirty="0">
                <a:solidFill>
                  <a:schemeClr val="tx1"/>
                </a:solidFill>
                <a:latin typeface="Open Sans" panose="020B0606030504020204" pitchFamily="34" charset="0"/>
                <a:ea typeface="Open Sans" panose="020B0606030504020204" pitchFamily="34" charset="0"/>
                <a:cs typeface="Open Sans" panose="020B0606030504020204" pitchFamily="34" charset="0"/>
              </a:rPr>
              <a:t>चिकित्सा प्राथमिक उत्तरदाता (</a:t>
            </a:r>
            <a:r>
              <a:rPr lang="en-US" sz="5000" dirty="0">
                <a:solidFill>
                  <a:schemeClr val="tx1"/>
                </a:solidFill>
                <a:latin typeface="Open Sans" panose="020B0606030504020204" pitchFamily="34" charset="0"/>
                <a:ea typeface="Open Sans" panose="020B0606030504020204" pitchFamily="34" charset="0"/>
                <a:cs typeface="Open Sans" panose="020B0606030504020204" pitchFamily="34" charset="0"/>
              </a:rPr>
              <a:t>MFR)</a:t>
            </a:r>
          </a:p>
        </p:txBody>
      </p:sp>
      <p:sp>
        <p:nvSpPr>
          <p:cNvPr id="114" name="PPT 2 -">
            <a:extLst>
              <a:ext uri="{FF2B5EF4-FFF2-40B4-BE49-F238E27FC236}">
                <a16:creationId xmlns:a16="http://schemas.microsoft.com/office/drawing/2014/main" id="{9ADAE3DD-E7AD-DE4F-6C2D-20C551BC2132}"/>
              </a:ext>
            </a:extLst>
          </p:cNvPr>
          <p:cNvSpPr txBox="1"/>
          <p:nvPr/>
        </p:nvSpPr>
        <p:spPr>
          <a:xfrm>
            <a:off x="21546984" y="12813338"/>
            <a:ext cx="1406834" cy="619760"/>
          </a:xfrm>
          <a:prstGeom prst="rect">
            <a:avLst/>
          </a:prstGeom>
          <a:noFill/>
          <a:ln w="12700">
            <a:miter lim="400000"/>
          </a:ln>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wrap="none" lIns="78283" tIns="78283" rIns="78283" bIns="78283">
            <a:spAutoFit/>
          </a:bodyPr>
          <a:lstStyle>
            <a:lvl1pPr algn="ctr" defTabSz="2438400">
              <a:spcBef>
                <a:spcPts val="600"/>
              </a:spcBef>
              <a:defRPr sz="3000" b="1">
                <a:solidFill>
                  <a:srgbClr val="535353"/>
                </a:solidFill>
                <a:latin typeface="Open Sans"/>
                <a:ea typeface="Open Sans"/>
                <a:cs typeface="Open Sans"/>
                <a:sym typeface="Open Sans"/>
              </a:defRPr>
            </a:lvl1pPr>
          </a:lstStyle>
          <a:p>
            <a:pPr>
              <a:defRPr b="0"/>
            </a:pPr>
            <a:r>
              <a:rPr b="1" dirty="0">
                <a:solidFill>
                  <a:srgbClr val="E46C0A"/>
                </a:solidFill>
              </a:rPr>
              <a:t>PPT </a:t>
            </a:r>
            <a:r>
              <a:rPr lang="en-US" b="1" dirty="0">
                <a:solidFill>
                  <a:srgbClr val="E46C0A"/>
                </a:solidFill>
              </a:rPr>
              <a:t>5</a:t>
            </a:r>
            <a:r>
              <a:rPr b="1" dirty="0">
                <a:solidFill>
                  <a:srgbClr val="E46C0A"/>
                </a:solidFill>
              </a:rPr>
              <a:t> -</a:t>
            </a:r>
          </a:p>
        </p:txBody>
      </p:sp>
      <p:sp>
        <p:nvSpPr>
          <p:cNvPr id="115" name="Rectangle">
            <a:extLst>
              <a:ext uri="{FF2B5EF4-FFF2-40B4-BE49-F238E27FC236}">
                <a16:creationId xmlns:a16="http://schemas.microsoft.com/office/drawing/2014/main" id="{24E22BF6-1A6B-3AB6-0444-3500BBDB9725}"/>
              </a:ext>
            </a:extLst>
          </p:cNvPr>
          <p:cNvSpPr/>
          <p:nvPr/>
        </p:nvSpPr>
        <p:spPr>
          <a:xfrm>
            <a:off x="21539200" y="13512800"/>
            <a:ext cx="1879600" cy="203200"/>
          </a:xfrm>
          <a:prstGeom prst="rect">
            <a:avLst/>
          </a:prstGeom>
          <a:solidFill>
            <a:srgbClr val="F7903B"/>
          </a:solidFill>
          <a:ln w="12700">
            <a:miter lim="400000"/>
          </a:ln>
        </p:spPr>
        <p:txBody>
          <a:bodyPr lIns="78283" tIns="78283" rIns="78283" bIns="78283"/>
          <a:lstStyle/>
          <a:p>
            <a:endParaRPr/>
          </a:p>
        </p:txBody>
      </p:sp>
      <p:sp>
        <p:nvSpPr>
          <p:cNvPr id="116" name="Slide Number">
            <a:extLst>
              <a:ext uri="{FF2B5EF4-FFF2-40B4-BE49-F238E27FC236}">
                <a16:creationId xmlns:a16="http://schemas.microsoft.com/office/drawing/2014/main" id="{5FF3674D-880C-E13A-0218-F611046F0933}"/>
              </a:ext>
            </a:extLst>
          </p:cNvPr>
          <p:cNvSpPr txBox="1">
            <a:spLocks noGrp="1"/>
          </p:cNvSpPr>
          <p:nvPr>
            <p:ph type="sldNum" sz="quarter" idx="2"/>
          </p:nvPr>
        </p:nvSpPr>
        <p:spPr>
          <a:xfrm>
            <a:off x="22920941" y="12813338"/>
            <a:ext cx="720196" cy="699462"/>
          </a:xfrm>
          <a:prstGeom prst="rect">
            <a:avLst/>
          </a:prstGeom>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a:lstStyle/>
          <a:p>
            <a:fld id="{86CB4B4D-7CA3-9044-876B-883B54F8677D}" type="slidenum">
              <a:rPr/>
              <a:pPr/>
              <a:t>40</a:t>
            </a:fld>
            <a:endParaRPr dirty="0"/>
          </a:p>
        </p:txBody>
      </p:sp>
      <p:pic>
        <p:nvPicPr>
          <p:cNvPr id="5" name="Picture 4">
            <a:extLst>
              <a:ext uri="{FF2B5EF4-FFF2-40B4-BE49-F238E27FC236}">
                <a16:creationId xmlns:a16="http://schemas.microsoft.com/office/drawing/2014/main" id="{288F40DC-3F24-FC58-DFC4-71653B17DF55}"/>
              </a:ext>
            </a:extLst>
          </p:cNvPr>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21716546" y="225393"/>
            <a:ext cx="2231141" cy="2428598"/>
          </a:xfrm>
          <a:prstGeom prst="rect">
            <a:avLst/>
          </a:prstGeom>
        </p:spPr>
      </p:pic>
      <p:pic>
        <p:nvPicPr>
          <p:cNvPr id="6" name="Picture 5" descr="A logo with text on it&#10;&#10;AI-generated content may be incorrect.">
            <a:extLst>
              <a:ext uri="{FF2B5EF4-FFF2-40B4-BE49-F238E27FC236}">
                <a16:creationId xmlns:a16="http://schemas.microsoft.com/office/drawing/2014/main" id="{B2621F17-FE31-F6B1-CC49-B14445DE2723}"/>
              </a:ext>
            </a:extLst>
          </p:cNvPr>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200721" y="50560"/>
            <a:ext cx="3258094" cy="2137626"/>
          </a:xfrm>
          <a:prstGeom prst="rect">
            <a:avLst/>
          </a:prstGeom>
        </p:spPr>
      </p:pic>
      <p:sp>
        <p:nvSpPr>
          <p:cNvPr id="9" name="Course Purpose">
            <a:extLst>
              <a:ext uri="{FF2B5EF4-FFF2-40B4-BE49-F238E27FC236}">
                <a16:creationId xmlns:a16="http://schemas.microsoft.com/office/drawing/2014/main" id="{ECC91886-0D8B-48BC-A788-21530EEA3672}"/>
              </a:ext>
            </a:extLst>
          </p:cNvPr>
          <p:cNvSpPr txBox="1"/>
          <p:nvPr/>
        </p:nvSpPr>
        <p:spPr>
          <a:xfrm>
            <a:off x="742863" y="2812493"/>
            <a:ext cx="7113118" cy="2374086"/>
          </a:xfrm>
          <a:prstGeom prst="rect">
            <a:avLst/>
          </a:prstGeom>
          <a:ln w="12700">
            <a:miter lim="400000"/>
          </a:ln>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lIns="78283" tIns="78283" rIns="78283" bIns="78283">
            <a:spAutoFit/>
          </a:bodyPr>
          <a:lstStyle>
            <a:lvl1pPr defTabSz="1896340">
              <a:lnSpc>
                <a:spcPct val="80000"/>
              </a:lnSpc>
              <a:defRPr sz="7200" b="1" cap="all">
                <a:solidFill>
                  <a:srgbClr val="C00000"/>
                </a:solidFill>
                <a:latin typeface="Open Sans"/>
                <a:ea typeface="Open Sans"/>
                <a:cs typeface="Open Sans"/>
                <a:sym typeface="Open Sans"/>
              </a:defRPr>
            </a:lvl1pPr>
          </a:lstStyle>
          <a:p>
            <a:pPr>
              <a:lnSpc>
                <a:spcPct val="100000"/>
              </a:lnSpc>
            </a:pPr>
            <a:r>
              <a:rPr lang="hi-IN" dirty="0"/>
              <a:t>एनडीआरएफ विशेषज्ञता</a:t>
            </a:r>
            <a:endParaRPr lang="en-US" dirty="0"/>
          </a:p>
        </p:txBody>
      </p:sp>
      <p:pic>
        <p:nvPicPr>
          <p:cNvPr id="2" name="Picture 1">
            <a:extLst>
              <a:ext uri="{FF2B5EF4-FFF2-40B4-BE49-F238E27FC236}">
                <a16:creationId xmlns:a16="http://schemas.microsoft.com/office/drawing/2014/main" id="{CC9C1C51-4402-3495-8805-80D37009B563}"/>
              </a:ext>
            </a:extLst>
          </p:cNvPr>
          <p:cNvPicPr>
            <a:picLocks noChangeAspect="1"/>
          </p:cNvPicPr>
          <p:nvPr/>
        </p:nvPicPr>
        <p:blipFill>
          <a:blip r:embed="rId5"/>
          <a:stretch>
            <a:fillRect/>
          </a:stretch>
        </p:blipFill>
        <p:spPr>
          <a:xfrm>
            <a:off x="21881420" y="97841"/>
            <a:ext cx="2231141" cy="2548440"/>
          </a:xfrm>
          <a:prstGeom prst="rect">
            <a:avLst/>
          </a:prstGeom>
        </p:spPr>
      </p:pic>
    </p:spTree>
    <p:extLst>
      <p:ext uri="{BB962C8B-B14F-4D97-AF65-F5344CB8AC3E}">
        <p14:creationId xmlns:p14="http://schemas.microsoft.com/office/powerpoint/2010/main" val="1132121843"/>
      </p:ext>
    </p:extLst>
  </p:cSld>
  <p:clrMapOvr>
    <a:masterClrMapping/>
  </p:clrMapOvr>
  <p:transition spd="med"/>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6">
            <a:extLst>
              <a:ext uri="{FF2B5EF4-FFF2-40B4-BE49-F238E27FC236}">
                <a16:creationId xmlns:a16="http://schemas.microsoft.com/office/drawing/2014/main" id="{E49C28F7-B978-0AA2-7E9D-3D7A0C060AF1}"/>
              </a:ext>
            </a:extLst>
          </p:cNvPr>
          <p:cNvPicPr>
            <a:picLocks noChangeAspect="1" noChangeArrowheads="1"/>
          </p:cNvPicPr>
          <p:nvPr/>
        </p:nvPicPr>
        <p:blipFill>
          <a:blip r:embed="rId2">
            <a:clrChange>
              <a:clrFrom>
                <a:srgbClr val="FFFFFF"/>
              </a:clrFrom>
              <a:clrTo>
                <a:srgbClr val="FFFFFF">
                  <a:alpha val="0"/>
                </a:srgbClr>
              </a:clrTo>
            </a:clrChange>
            <a:extLst>
              <a:ext uri="{28A0092B-C50C-407E-A947-70E740481C1C}">
                <a14:useLocalDpi xmlns:a14="http://schemas.microsoft.com/office/drawing/2010/main" val="0"/>
              </a:ext>
            </a:extLst>
          </a:blip>
          <a:srcRect/>
          <a:stretch>
            <a:fillRect/>
          </a:stretch>
        </p:blipFill>
        <p:spPr bwMode="auto">
          <a:xfrm>
            <a:off x="3581400" y="1045028"/>
            <a:ext cx="20258314" cy="12252397"/>
          </a:xfrm>
          <a:prstGeom prst="rect">
            <a:avLst/>
          </a:prstGeom>
          <a:noFill/>
          <a:extLst>
            <a:ext uri="{909E8E84-426E-40DD-AFC4-6F175D3DCCD1}">
              <a14:hiddenFill xmlns:a14="http://schemas.microsoft.com/office/drawing/2010/main">
                <a:solidFill>
                  <a:srgbClr val="FFFFFF"/>
                </a:solidFill>
              </a14:hiddenFill>
            </a:ext>
          </a:extLst>
        </p:spPr>
      </p:pic>
      <p:sp>
        <p:nvSpPr>
          <p:cNvPr id="4" name="Slide Number Placeholder 4">
            <a:extLst>
              <a:ext uri="{FF2B5EF4-FFF2-40B4-BE49-F238E27FC236}">
                <a16:creationId xmlns:a16="http://schemas.microsoft.com/office/drawing/2014/main" id="{2A01EC49-9A9E-3530-812A-3D4C8283D7DF}"/>
              </a:ext>
            </a:extLst>
          </p:cNvPr>
          <p:cNvSpPr txBox="1">
            <a:spLocks/>
          </p:cNvSpPr>
          <p:nvPr/>
        </p:nvSpPr>
        <p:spPr>
          <a:xfrm>
            <a:off x="8610600" y="6356350"/>
            <a:ext cx="2743200" cy="365125"/>
          </a:xfrm>
          <a:prstGeom prst="rect">
            <a:avLst/>
          </a:prstGeom>
        </p:spPr>
        <p:txBody>
          <a:bodyPr vert="horz" lIns="91440" tIns="45720" rIns="91440" bIns="45720" rtlCol="0" anchor="ctr"/>
          <a:lstStyle>
            <a:defPPr marL="0" marR="0" indent="0" algn="l" defTabSz="914400" rtl="0" fontAlgn="auto" latinLnBrk="1" hangingPunct="0">
              <a:lnSpc>
                <a:spcPct val="100000"/>
              </a:lnSpc>
              <a:spcBef>
                <a:spcPts val="0"/>
              </a:spcBef>
              <a:spcAft>
                <a:spcPts val="0"/>
              </a:spcAft>
              <a:buClrTx/>
              <a:buSzTx/>
              <a:buFontTx/>
              <a:buNone/>
              <a:tabLst/>
              <a:defRPr kumimoji="0" lang="en-US" sz="1800" b="0" i="0" u="none" strike="noStrike" cap="none" spc="0" normalizeH="0" baseline="0">
                <a:ln>
                  <a:noFill/>
                </a:ln>
                <a:solidFill>
                  <a:srgbClr val="000000"/>
                </a:solidFill>
                <a:effectLst/>
                <a:uFillTx/>
              </a:defRPr>
            </a:defPPr>
            <a:lvl1pPr marL="0" marR="0" indent="0" algn="r" defTabSz="914400" rtl="0" eaLnBrk="1" fontAlgn="auto" latinLnBrk="0" hangingPunct="1">
              <a:lnSpc>
                <a:spcPct val="100000"/>
              </a:lnSpc>
              <a:spcBef>
                <a:spcPts val="0"/>
              </a:spcBef>
              <a:spcAft>
                <a:spcPts val="0"/>
              </a:spcAft>
              <a:buClrTx/>
              <a:buSzTx/>
              <a:buFontTx/>
              <a:buNone/>
              <a:tabLst/>
              <a:defRPr kumimoji="0" sz="1200" b="0" i="0" u="none" strike="noStrike" kern="1200" cap="none" spc="0" normalizeH="0" baseline="0">
                <a:ln>
                  <a:noFill/>
                </a:ln>
                <a:solidFill>
                  <a:schemeClr val="tx1">
                    <a:tint val="75000"/>
                  </a:schemeClr>
                </a:solidFill>
                <a:effectLst/>
                <a:uFillTx/>
                <a:latin typeface="+mn-lt"/>
                <a:ea typeface="+mn-ea"/>
                <a:cs typeface="+mn-cs"/>
                <a:sym typeface="Arial"/>
              </a:defRPr>
            </a:lvl1pPr>
            <a:lvl2pPr marL="457200" marR="0" indent="457200" algn="l" defTabSz="914400" rtl="0" eaLnBrk="1" fontAlgn="auto" latinLnBrk="0" hangingPunct="1">
              <a:lnSpc>
                <a:spcPct val="100000"/>
              </a:lnSpc>
              <a:spcBef>
                <a:spcPts val="0"/>
              </a:spcBef>
              <a:spcAft>
                <a:spcPts val="0"/>
              </a:spcAft>
              <a:buClrTx/>
              <a:buSzTx/>
              <a:buFontTx/>
              <a:buNone/>
              <a:tabLst/>
              <a:defRPr kumimoji="0" sz="1800" b="0" i="0" u="none" strike="noStrike" kern="1200" cap="none" spc="0" normalizeH="0" baseline="0">
                <a:ln>
                  <a:noFill/>
                </a:ln>
                <a:solidFill>
                  <a:schemeClr val="tx1"/>
                </a:solidFill>
                <a:effectLst/>
                <a:uFillTx/>
                <a:latin typeface="+mn-lt"/>
                <a:ea typeface="+mn-ea"/>
                <a:cs typeface="+mn-cs"/>
                <a:sym typeface="Arial"/>
              </a:defRPr>
            </a:lvl2pPr>
            <a:lvl3pPr marL="914400" marR="0" indent="914400" algn="l" defTabSz="914400" rtl="0" eaLnBrk="1" fontAlgn="auto" latinLnBrk="0" hangingPunct="1">
              <a:lnSpc>
                <a:spcPct val="100000"/>
              </a:lnSpc>
              <a:spcBef>
                <a:spcPts val="0"/>
              </a:spcBef>
              <a:spcAft>
                <a:spcPts val="0"/>
              </a:spcAft>
              <a:buClrTx/>
              <a:buSzTx/>
              <a:buFontTx/>
              <a:buNone/>
              <a:tabLst/>
              <a:defRPr kumimoji="0" sz="1800" b="0" i="0" u="none" strike="noStrike" kern="1200" cap="none" spc="0" normalizeH="0" baseline="0">
                <a:ln>
                  <a:noFill/>
                </a:ln>
                <a:solidFill>
                  <a:schemeClr val="tx1"/>
                </a:solidFill>
                <a:effectLst/>
                <a:uFillTx/>
                <a:latin typeface="+mn-lt"/>
                <a:ea typeface="+mn-ea"/>
                <a:cs typeface="+mn-cs"/>
                <a:sym typeface="Arial"/>
              </a:defRPr>
            </a:lvl3pPr>
            <a:lvl4pPr marL="1371600" marR="0" indent="1371600" algn="l" defTabSz="914400" rtl="0" eaLnBrk="1" fontAlgn="auto" latinLnBrk="0" hangingPunct="1">
              <a:lnSpc>
                <a:spcPct val="100000"/>
              </a:lnSpc>
              <a:spcBef>
                <a:spcPts val="0"/>
              </a:spcBef>
              <a:spcAft>
                <a:spcPts val="0"/>
              </a:spcAft>
              <a:buClrTx/>
              <a:buSzTx/>
              <a:buFontTx/>
              <a:buNone/>
              <a:tabLst/>
              <a:defRPr kumimoji="0" sz="1800" b="0" i="0" u="none" strike="noStrike" kern="1200" cap="none" spc="0" normalizeH="0" baseline="0">
                <a:ln>
                  <a:noFill/>
                </a:ln>
                <a:solidFill>
                  <a:schemeClr val="tx1"/>
                </a:solidFill>
                <a:effectLst/>
                <a:uFillTx/>
                <a:latin typeface="+mn-lt"/>
                <a:ea typeface="+mn-ea"/>
                <a:cs typeface="+mn-cs"/>
                <a:sym typeface="Arial"/>
              </a:defRPr>
            </a:lvl4pPr>
            <a:lvl5pPr marL="1828800" marR="0" indent="1828800" algn="l" defTabSz="914400" rtl="0" eaLnBrk="1" fontAlgn="auto" latinLnBrk="0" hangingPunct="1">
              <a:lnSpc>
                <a:spcPct val="100000"/>
              </a:lnSpc>
              <a:spcBef>
                <a:spcPts val="0"/>
              </a:spcBef>
              <a:spcAft>
                <a:spcPts val="0"/>
              </a:spcAft>
              <a:buClrTx/>
              <a:buSzTx/>
              <a:buFontTx/>
              <a:buNone/>
              <a:tabLst/>
              <a:defRPr kumimoji="0" sz="1800" b="0" i="0" u="none" strike="noStrike" kern="1200" cap="none" spc="0" normalizeH="0" baseline="0">
                <a:ln>
                  <a:noFill/>
                </a:ln>
                <a:solidFill>
                  <a:schemeClr val="tx1"/>
                </a:solidFill>
                <a:effectLst/>
                <a:uFillTx/>
                <a:latin typeface="+mn-lt"/>
                <a:ea typeface="+mn-ea"/>
                <a:cs typeface="+mn-cs"/>
                <a:sym typeface="Arial"/>
              </a:defRPr>
            </a:lvl5pPr>
            <a:lvl6pPr marL="2286000" marR="0" indent="0" algn="l" defTabSz="914400" rtl="0" eaLnBrk="1" fontAlgn="auto" latinLnBrk="0" hangingPunct="1">
              <a:lnSpc>
                <a:spcPct val="100000"/>
              </a:lnSpc>
              <a:spcBef>
                <a:spcPts val="0"/>
              </a:spcBef>
              <a:spcAft>
                <a:spcPts val="0"/>
              </a:spcAft>
              <a:buClrTx/>
              <a:buSzTx/>
              <a:buFontTx/>
              <a:buNone/>
              <a:tabLst/>
              <a:defRPr kumimoji="0" sz="1800" b="0" i="0" u="none" strike="noStrike" kern="1200" cap="none" spc="0" normalizeH="0" baseline="0">
                <a:ln>
                  <a:noFill/>
                </a:ln>
                <a:solidFill>
                  <a:schemeClr val="tx1"/>
                </a:solidFill>
                <a:effectLst/>
                <a:uFillTx/>
                <a:latin typeface="+mn-lt"/>
                <a:ea typeface="+mn-ea"/>
                <a:cs typeface="+mn-cs"/>
                <a:sym typeface="Arial"/>
              </a:defRPr>
            </a:lvl6pPr>
            <a:lvl7pPr marL="2743200" marR="0" indent="0" algn="l" defTabSz="914400" rtl="0" eaLnBrk="1" fontAlgn="auto" latinLnBrk="0" hangingPunct="1">
              <a:lnSpc>
                <a:spcPct val="100000"/>
              </a:lnSpc>
              <a:spcBef>
                <a:spcPts val="0"/>
              </a:spcBef>
              <a:spcAft>
                <a:spcPts val="0"/>
              </a:spcAft>
              <a:buClrTx/>
              <a:buSzTx/>
              <a:buFontTx/>
              <a:buNone/>
              <a:tabLst/>
              <a:defRPr kumimoji="0" sz="1800" b="0" i="0" u="none" strike="noStrike" kern="1200" cap="none" spc="0" normalizeH="0" baseline="0">
                <a:ln>
                  <a:noFill/>
                </a:ln>
                <a:solidFill>
                  <a:schemeClr val="tx1"/>
                </a:solidFill>
                <a:effectLst/>
                <a:uFillTx/>
                <a:latin typeface="+mn-lt"/>
                <a:ea typeface="+mn-ea"/>
                <a:cs typeface="+mn-cs"/>
                <a:sym typeface="Arial"/>
              </a:defRPr>
            </a:lvl7pPr>
            <a:lvl8pPr marL="3200400" marR="0" indent="0" algn="l" defTabSz="914400" rtl="0" eaLnBrk="1" fontAlgn="auto" latinLnBrk="0" hangingPunct="1">
              <a:lnSpc>
                <a:spcPct val="100000"/>
              </a:lnSpc>
              <a:spcBef>
                <a:spcPts val="0"/>
              </a:spcBef>
              <a:spcAft>
                <a:spcPts val="0"/>
              </a:spcAft>
              <a:buClrTx/>
              <a:buSzTx/>
              <a:buFontTx/>
              <a:buNone/>
              <a:tabLst/>
              <a:defRPr kumimoji="0" sz="1800" b="0" i="0" u="none" strike="noStrike" kern="1200" cap="none" spc="0" normalizeH="0" baseline="0">
                <a:ln>
                  <a:noFill/>
                </a:ln>
                <a:solidFill>
                  <a:schemeClr val="tx1"/>
                </a:solidFill>
                <a:effectLst/>
                <a:uFillTx/>
                <a:latin typeface="+mn-lt"/>
                <a:ea typeface="+mn-ea"/>
                <a:cs typeface="+mn-cs"/>
                <a:sym typeface="Arial"/>
              </a:defRPr>
            </a:lvl8pPr>
            <a:lvl9pPr marL="3657600" marR="0" indent="0" algn="l" defTabSz="914400" rtl="0" eaLnBrk="1" fontAlgn="auto" latinLnBrk="0" hangingPunct="1">
              <a:lnSpc>
                <a:spcPct val="100000"/>
              </a:lnSpc>
              <a:spcBef>
                <a:spcPts val="0"/>
              </a:spcBef>
              <a:spcAft>
                <a:spcPts val="0"/>
              </a:spcAft>
              <a:buClrTx/>
              <a:buSzTx/>
              <a:buFontTx/>
              <a:buNone/>
              <a:tabLst/>
              <a:defRPr kumimoji="0" sz="1800" b="0" i="0" u="none" strike="noStrike" kern="1200" cap="none" spc="0" normalizeH="0" baseline="0">
                <a:ln>
                  <a:noFill/>
                </a:ln>
                <a:solidFill>
                  <a:schemeClr val="tx1"/>
                </a:solidFill>
                <a:effectLst/>
                <a:uFillTx/>
                <a:latin typeface="+mn-lt"/>
                <a:ea typeface="+mn-ea"/>
                <a:cs typeface="+mn-cs"/>
                <a:sym typeface="Arial"/>
              </a:defRPr>
            </a:lvl9pPr>
          </a:lstStyle>
          <a:p>
            <a:fld id="{636B5AA9-3827-4A02-A268-78C47F562BF5}" type="slidenum">
              <a:rPr lang="en-IN" smtClean="0"/>
              <a:pPr/>
              <a:t>41</a:t>
            </a:fld>
            <a:endParaRPr lang="en-IN"/>
          </a:p>
        </p:txBody>
      </p:sp>
      <p:pic>
        <p:nvPicPr>
          <p:cNvPr id="3" name="Picture 2">
            <a:extLst>
              <a:ext uri="{FF2B5EF4-FFF2-40B4-BE49-F238E27FC236}">
                <a16:creationId xmlns:a16="http://schemas.microsoft.com/office/drawing/2014/main" id="{5D372F84-FA02-760C-B932-F4E26E062A2C}"/>
              </a:ext>
            </a:extLst>
          </p:cNvPr>
          <p:cNvPicPr>
            <a:picLocks noChangeAspect="1"/>
          </p:cNvPicPr>
          <p:nvPr/>
        </p:nvPicPr>
        <p:blipFill>
          <a:blip r:embed="rId3"/>
          <a:stretch>
            <a:fillRect/>
          </a:stretch>
        </p:blipFill>
        <p:spPr>
          <a:xfrm>
            <a:off x="22116065" y="97841"/>
            <a:ext cx="1996496" cy="2280425"/>
          </a:xfrm>
          <a:prstGeom prst="rect">
            <a:avLst/>
          </a:prstGeom>
        </p:spPr>
      </p:pic>
    </p:spTree>
    <p:extLst>
      <p:ext uri="{BB962C8B-B14F-4D97-AF65-F5344CB8AC3E}">
        <p14:creationId xmlns:p14="http://schemas.microsoft.com/office/powerpoint/2010/main" val="3322139342"/>
      </p:ext>
    </p:extLst>
  </p:cSld>
  <p:clrMapOvr>
    <a:masterClrMapping/>
  </p:clrMapOvr>
  <p:transition spd="med"/>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978CF0F0-8627-D8C0-EDBC-20015886880F}"/>
            </a:ext>
          </a:extLst>
        </p:cNvPr>
        <p:cNvGrpSpPr/>
        <p:nvPr/>
      </p:nvGrpSpPr>
      <p:grpSpPr>
        <a:xfrm>
          <a:off x="0" y="0"/>
          <a:ext cx="0" cy="0"/>
          <a:chOff x="0" y="0"/>
          <a:chExt cx="0" cy="0"/>
        </a:xfrm>
      </p:grpSpPr>
      <p:sp>
        <p:nvSpPr>
          <p:cNvPr id="2" name="Abdominal Injury">
            <a:extLst>
              <a:ext uri="{FF2B5EF4-FFF2-40B4-BE49-F238E27FC236}">
                <a16:creationId xmlns:a16="http://schemas.microsoft.com/office/drawing/2014/main" id="{8CAAEF2C-5164-94BB-F9E3-920CBB584E44}"/>
              </a:ext>
            </a:extLst>
          </p:cNvPr>
          <p:cNvSpPr txBox="1"/>
          <p:nvPr/>
        </p:nvSpPr>
        <p:spPr>
          <a:xfrm>
            <a:off x="4622161" y="424507"/>
            <a:ext cx="14329285" cy="1266091"/>
          </a:xfrm>
          <a:prstGeom prst="rect">
            <a:avLst/>
          </a:prstGeom>
          <a:ln w="12700">
            <a:miter lim="400000"/>
          </a:ln>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wrap="square" lIns="78283" tIns="78283" rIns="78283" bIns="78283">
            <a:spAutoFit/>
          </a:bodyPr>
          <a:lstStyle>
            <a:lvl1pPr defTabSz="1896340">
              <a:lnSpc>
                <a:spcPct val="90000"/>
              </a:lnSpc>
              <a:defRPr sz="7200" b="1" cap="all">
                <a:solidFill>
                  <a:srgbClr val="C00000"/>
                </a:solidFill>
                <a:latin typeface="Open Sans"/>
                <a:ea typeface="Open Sans"/>
                <a:cs typeface="Open Sans"/>
                <a:sym typeface="Open Sans"/>
              </a:defRPr>
            </a:lvl1pPr>
          </a:lstStyle>
          <a:p>
            <a:pPr>
              <a:lnSpc>
                <a:spcPct val="100000"/>
              </a:lnSpc>
            </a:pPr>
            <a:r>
              <a:rPr lang="hi-IN" dirty="0"/>
              <a:t>एनडीआरएफ: प्रतिक्रिया तंत्र</a:t>
            </a:r>
            <a:endParaRPr lang="en-US" dirty="0"/>
          </a:p>
        </p:txBody>
      </p:sp>
      <p:grpSp>
        <p:nvGrpSpPr>
          <p:cNvPr id="5" name="Group 4">
            <a:extLst>
              <a:ext uri="{FF2B5EF4-FFF2-40B4-BE49-F238E27FC236}">
                <a16:creationId xmlns:a16="http://schemas.microsoft.com/office/drawing/2014/main" id="{07BE0F60-C88D-674D-F173-0F0BC1CDFBF3}"/>
              </a:ext>
            </a:extLst>
          </p:cNvPr>
          <p:cNvGrpSpPr/>
          <p:nvPr/>
        </p:nvGrpSpPr>
        <p:grpSpPr>
          <a:xfrm>
            <a:off x="1219205" y="2565400"/>
            <a:ext cx="7927202" cy="2590800"/>
            <a:chOff x="609602" y="1282700"/>
            <a:chExt cx="3963601" cy="1295400"/>
          </a:xfrm>
        </p:grpSpPr>
        <p:sp>
          <p:nvSpPr>
            <p:cNvPr id="6" name="Rounded Rectangle 2">
              <a:extLst>
                <a:ext uri="{FF2B5EF4-FFF2-40B4-BE49-F238E27FC236}">
                  <a16:creationId xmlns:a16="http://schemas.microsoft.com/office/drawing/2014/main" id="{30660C16-8000-26C4-2F81-6195D28FFDA1}"/>
                </a:ext>
              </a:extLst>
            </p:cNvPr>
            <p:cNvSpPr/>
            <p:nvPr/>
          </p:nvSpPr>
          <p:spPr>
            <a:xfrm>
              <a:off x="609602" y="1282700"/>
              <a:ext cx="3963601" cy="1295400"/>
            </a:xfrm>
            <a:prstGeom prst="roundRect">
              <a:avLst/>
            </a:prstGeom>
            <a:solidFill>
              <a:srgbClr val="F5F1A5"/>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defTabSz="1828800" hangingPunct="1">
                <a:defRPr/>
              </a:pPr>
              <a:r>
                <a:rPr lang="hi-IN" sz="4800" b="1" kern="1200" dirty="0">
                  <a:solidFill>
                    <a:prstClr val="black"/>
                  </a:solidFill>
                  <a:latin typeface="Bookman Old Style" pitchFamily="18" charset="0"/>
                </a:rPr>
                <a:t>प्राप्त सूचना</a:t>
              </a:r>
              <a:endParaRPr lang="en-IN" sz="4800" b="1" kern="1200" dirty="0">
                <a:solidFill>
                  <a:prstClr val="black"/>
                </a:solidFill>
                <a:latin typeface="Bookman Old Style" pitchFamily="18" charset="0"/>
              </a:endParaRPr>
            </a:p>
          </p:txBody>
        </p:sp>
        <p:pic>
          <p:nvPicPr>
            <p:cNvPr id="7" name="Picture 2" descr="C:\Users\NDRF 5\Desktop\images.png">
              <a:extLst>
                <a:ext uri="{FF2B5EF4-FFF2-40B4-BE49-F238E27FC236}">
                  <a16:creationId xmlns:a16="http://schemas.microsoft.com/office/drawing/2014/main" id="{8DB98AC9-FD45-029F-D767-32617AACADBD}"/>
                </a:ext>
              </a:extLst>
            </p:cNvPr>
            <p:cNvPicPr>
              <a:picLocks noChangeAspect="1" noChangeArrowheads="1"/>
            </p:cNvPicPr>
            <p:nvPr/>
          </p:nvPicPr>
          <p:blipFill rotWithShape="1">
            <a:blip r:embed="rId2" cstate="print">
              <a:duotone>
                <a:prstClr val="black"/>
                <a:schemeClr val="accent2">
                  <a:tint val="45000"/>
                  <a:satMod val="400000"/>
                </a:schemeClr>
              </a:duotone>
              <a:extLst>
                <a:ext uri="{BEBA8EAE-BF5A-486C-A8C5-ECC9F3942E4B}">
                  <a14:imgProps xmlns:a14="http://schemas.microsoft.com/office/drawing/2010/main">
                    <a14:imgLayer r:embed="rId3">
                      <a14:imgEffect>
                        <a14:colorTemperature colorTemp="11200"/>
                      </a14:imgEffect>
                      <a14:imgEffect>
                        <a14:saturation sat="66000"/>
                      </a14:imgEffect>
                    </a14:imgLayer>
                  </a14:imgProps>
                </a:ext>
                <a:ext uri="{28A0092B-C50C-407E-A947-70E740481C1C}">
                  <a14:useLocalDpi xmlns:a14="http://schemas.microsoft.com/office/drawing/2010/main" val="0"/>
                </a:ext>
              </a:extLst>
            </a:blip>
            <a:srcRect l="2686" b="7015"/>
            <a:stretch/>
          </p:blipFill>
          <p:spPr bwMode="auto">
            <a:xfrm>
              <a:off x="3032138" y="2021379"/>
              <a:ext cx="1336663" cy="505592"/>
            </a:xfrm>
            <a:prstGeom prst="rect">
              <a:avLst/>
            </a:prstGeom>
            <a:ln>
              <a:noFill/>
            </a:ln>
            <a:effectLst>
              <a:softEdge rad="12700"/>
            </a:effectLst>
          </p:spPr>
        </p:pic>
      </p:grpSp>
      <p:grpSp>
        <p:nvGrpSpPr>
          <p:cNvPr id="8" name="Group 7">
            <a:extLst>
              <a:ext uri="{FF2B5EF4-FFF2-40B4-BE49-F238E27FC236}">
                <a16:creationId xmlns:a16="http://schemas.microsoft.com/office/drawing/2014/main" id="{D536BAB7-33CF-CFA5-E14F-B789DD46421C}"/>
              </a:ext>
            </a:extLst>
          </p:cNvPr>
          <p:cNvGrpSpPr/>
          <p:nvPr/>
        </p:nvGrpSpPr>
        <p:grpSpPr>
          <a:xfrm>
            <a:off x="1422400" y="6484261"/>
            <a:ext cx="8164496" cy="2405742"/>
            <a:chOff x="711200" y="3242130"/>
            <a:chExt cx="4082248" cy="1202871"/>
          </a:xfrm>
        </p:grpSpPr>
        <p:sp>
          <p:nvSpPr>
            <p:cNvPr id="9" name="Rounded Rectangle 43">
              <a:extLst>
                <a:ext uri="{FF2B5EF4-FFF2-40B4-BE49-F238E27FC236}">
                  <a16:creationId xmlns:a16="http://schemas.microsoft.com/office/drawing/2014/main" id="{7FABE1C2-7B62-D492-0BEA-BA487C74BA53}"/>
                </a:ext>
              </a:extLst>
            </p:cNvPr>
            <p:cNvSpPr/>
            <p:nvPr/>
          </p:nvSpPr>
          <p:spPr>
            <a:xfrm>
              <a:off x="711200" y="3242130"/>
              <a:ext cx="4082248" cy="1202871"/>
            </a:xfrm>
            <a:prstGeom prst="roundRect">
              <a:avLst/>
            </a:prstGeom>
            <a:solidFill>
              <a:srgbClr val="F9F49E"/>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defTabSz="1828800" hangingPunct="1">
                <a:defRPr/>
              </a:pPr>
              <a:r>
                <a:rPr lang="hi-IN" sz="4800" b="1" kern="1200" dirty="0">
                  <a:solidFill>
                    <a:prstClr val="black"/>
                  </a:solidFill>
                  <a:latin typeface="Bookman Old Style" pitchFamily="18" charset="0"/>
                </a:rPr>
                <a:t>आईसीपी की स्थापना</a:t>
              </a:r>
              <a:endParaRPr lang="en-IN" sz="4800" b="1" kern="1200" dirty="0">
                <a:solidFill>
                  <a:prstClr val="black"/>
                </a:solidFill>
                <a:latin typeface="Bookman Old Style" pitchFamily="18" charset="0"/>
              </a:endParaRPr>
            </a:p>
          </p:txBody>
        </p:sp>
        <p:pic>
          <p:nvPicPr>
            <p:cNvPr id="10" name="Picture 3" descr="C:\Users\NDRF 5\Desktop\earthquake-clipart-disaster-risk-reduction-3.png">
              <a:extLst>
                <a:ext uri="{FF2B5EF4-FFF2-40B4-BE49-F238E27FC236}">
                  <a16:creationId xmlns:a16="http://schemas.microsoft.com/office/drawing/2014/main" id="{169E7E15-844E-73E9-0B08-AD74556C9373}"/>
                </a:ext>
              </a:extLst>
            </p:cNvPr>
            <p:cNvPicPr>
              <a:picLocks noChangeAspect="1" noChangeArrowheads="1"/>
            </p:cNvPicPr>
            <p:nvPr/>
          </p:nvPicPr>
          <p:blipFill>
            <a:blip r:embed="rId4" cstate="print">
              <a:grayscl/>
              <a:extLst>
                <a:ext uri="{BEBA8EAE-BF5A-486C-A8C5-ECC9F3942E4B}">
                  <a14:imgProps xmlns:a14="http://schemas.microsoft.com/office/drawing/2010/main">
                    <a14:imgLayer r:embed="rId5">
                      <a14:imgEffect>
                        <a14:colorTemperature colorTemp="7800"/>
                      </a14:imgEffect>
                      <a14:imgEffect>
                        <a14:saturation sat="20000"/>
                      </a14:imgEffect>
                    </a14:imgLayer>
                  </a14:imgProps>
                </a:ext>
                <a:ext uri="{28A0092B-C50C-407E-A947-70E740481C1C}">
                  <a14:useLocalDpi xmlns:a14="http://schemas.microsoft.com/office/drawing/2010/main" val="0"/>
                </a:ext>
              </a:extLst>
            </a:blip>
            <a:srcRect/>
            <a:stretch>
              <a:fillRect/>
            </a:stretch>
          </p:blipFill>
          <p:spPr bwMode="auto">
            <a:xfrm>
              <a:off x="3092454" y="3740810"/>
              <a:ext cx="1276348" cy="704191"/>
            </a:xfrm>
            <a:prstGeom prst="rect">
              <a:avLst/>
            </a:prstGeom>
            <a:noFill/>
            <a:extLst>
              <a:ext uri="{909E8E84-426E-40DD-AFC4-6F175D3DCCD1}">
                <a14:hiddenFill xmlns:a14="http://schemas.microsoft.com/office/drawing/2010/main">
                  <a:solidFill>
                    <a:srgbClr val="FFFFFF"/>
                  </a:solidFill>
                </a14:hiddenFill>
              </a:ext>
            </a:extLst>
          </p:spPr>
        </p:pic>
      </p:grpSp>
      <p:grpSp>
        <p:nvGrpSpPr>
          <p:cNvPr id="11" name="Group 10">
            <a:extLst>
              <a:ext uri="{FF2B5EF4-FFF2-40B4-BE49-F238E27FC236}">
                <a16:creationId xmlns:a16="http://schemas.microsoft.com/office/drawing/2014/main" id="{F2D6D982-2620-6549-ECDB-89CE6CCE31DA}"/>
              </a:ext>
            </a:extLst>
          </p:cNvPr>
          <p:cNvGrpSpPr/>
          <p:nvPr/>
        </p:nvGrpSpPr>
        <p:grpSpPr>
          <a:xfrm>
            <a:off x="14427200" y="2438400"/>
            <a:ext cx="8164496" cy="2590800"/>
            <a:chOff x="7213600" y="1219200"/>
            <a:chExt cx="4082248" cy="1295400"/>
          </a:xfrm>
        </p:grpSpPr>
        <p:sp>
          <p:nvSpPr>
            <p:cNvPr id="12" name="Rounded Rectangle 37">
              <a:extLst>
                <a:ext uri="{FF2B5EF4-FFF2-40B4-BE49-F238E27FC236}">
                  <a16:creationId xmlns:a16="http://schemas.microsoft.com/office/drawing/2014/main" id="{1CC5DE82-B6E4-A5EA-5E50-8467AC3D4E36}"/>
                </a:ext>
              </a:extLst>
            </p:cNvPr>
            <p:cNvSpPr/>
            <p:nvPr/>
          </p:nvSpPr>
          <p:spPr>
            <a:xfrm>
              <a:off x="7213600" y="1219200"/>
              <a:ext cx="4082248" cy="1295400"/>
            </a:xfrm>
            <a:prstGeom prst="roundRect">
              <a:avLst/>
            </a:prstGeom>
            <a:solidFill>
              <a:srgbClr val="F9F49E"/>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defTabSz="1828800" hangingPunct="1">
                <a:defRPr/>
              </a:pPr>
              <a:r>
                <a:rPr lang="hi-IN" sz="4800" b="1" kern="1200" dirty="0">
                  <a:solidFill>
                    <a:prstClr val="black"/>
                  </a:solidFill>
                  <a:latin typeface="Bookman Old Style" pitchFamily="18" charset="0"/>
                </a:rPr>
                <a:t>सक्रियता/ गतिशीलता</a:t>
              </a:r>
              <a:endParaRPr lang="en-IN" sz="4800" b="1" kern="1200" dirty="0">
                <a:solidFill>
                  <a:prstClr val="black"/>
                </a:solidFill>
                <a:latin typeface="Bookman Old Style" pitchFamily="18" charset="0"/>
              </a:endParaRPr>
            </a:p>
          </p:txBody>
        </p:sp>
        <p:pic>
          <p:nvPicPr>
            <p:cNvPr id="13" name="Picture 2" descr="C:\Users\NDRF 5\Desktop\images (1).png">
              <a:extLst>
                <a:ext uri="{FF2B5EF4-FFF2-40B4-BE49-F238E27FC236}">
                  <a16:creationId xmlns:a16="http://schemas.microsoft.com/office/drawing/2014/main" id="{3256BAED-8F56-AA0F-221F-C515BA428B33}"/>
                </a:ext>
              </a:extLst>
            </p:cNvPr>
            <p:cNvPicPr>
              <a:picLocks noChangeAspect="1" noChangeArrowheads="1"/>
            </p:cNvPicPr>
            <p:nvPr/>
          </p:nvPicPr>
          <p:blipFill>
            <a:blip r:embed="rId6" cstate="print">
              <a:duotone>
                <a:prstClr val="black"/>
                <a:schemeClr val="accent2">
                  <a:tint val="45000"/>
                  <a:satMod val="400000"/>
                </a:schemeClr>
              </a:duotone>
              <a:extLst>
                <a:ext uri="{BEBA8EAE-BF5A-486C-A8C5-ECC9F3942E4B}">
                  <a14:imgProps xmlns:a14="http://schemas.microsoft.com/office/drawing/2010/main">
                    <a14:imgLayer r:embed="rId7">
                      <a14:imgEffect>
                        <a14:colorTemperature colorTemp="11200"/>
                      </a14:imgEffect>
                    </a14:imgLayer>
                  </a14:imgProps>
                </a:ext>
                <a:ext uri="{28A0092B-C50C-407E-A947-70E740481C1C}">
                  <a14:useLocalDpi xmlns:a14="http://schemas.microsoft.com/office/drawing/2010/main" val="0"/>
                </a:ext>
              </a:extLst>
            </a:blip>
            <a:srcRect/>
            <a:stretch>
              <a:fillRect/>
            </a:stretch>
          </p:blipFill>
          <p:spPr bwMode="auto">
            <a:xfrm>
              <a:off x="9652000" y="1282701"/>
              <a:ext cx="1394883" cy="571500"/>
            </a:xfrm>
            <a:prstGeom prst="rect">
              <a:avLst/>
            </a:prstGeom>
            <a:noFill/>
            <a:extLst>
              <a:ext uri="{909E8E84-426E-40DD-AFC4-6F175D3DCCD1}">
                <a14:hiddenFill xmlns:a14="http://schemas.microsoft.com/office/drawing/2010/main">
                  <a:solidFill>
                    <a:srgbClr val="FFFFFF"/>
                  </a:solidFill>
                </a14:hiddenFill>
              </a:ext>
            </a:extLst>
          </p:spPr>
        </p:pic>
        <p:pic>
          <p:nvPicPr>
            <p:cNvPr id="14" name="Picture 6" descr="C:\Users\NDRF 5\Desktop\images (2).png">
              <a:extLst>
                <a:ext uri="{FF2B5EF4-FFF2-40B4-BE49-F238E27FC236}">
                  <a16:creationId xmlns:a16="http://schemas.microsoft.com/office/drawing/2014/main" id="{6BB35945-6614-3761-9E11-9645016C4FDA}"/>
                </a:ext>
              </a:extLst>
            </p:cNvPr>
            <p:cNvPicPr>
              <a:picLocks noChangeAspect="1" noChangeArrowheads="1"/>
            </p:cNvPicPr>
            <p:nvPr/>
          </p:nvPicPr>
          <p:blipFill>
            <a:blip r:embed="rId8" cstate="print">
              <a:duotone>
                <a:prstClr val="black"/>
                <a:schemeClr val="accent2">
                  <a:tint val="45000"/>
                  <a:satMod val="400000"/>
                </a:schemeClr>
              </a:duotone>
              <a:extLst>
                <a:ext uri="{28A0092B-C50C-407E-A947-70E740481C1C}">
                  <a14:useLocalDpi xmlns:a14="http://schemas.microsoft.com/office/drawing/2010/main" val="0"/>
                </a:ext>
              </a:extLst>
            </a:blip>
            <a:srcRect/>
            <a:stretch>
              <a:fillRect/>
            </a:stretch>
          </p:blipFill>
          <p:spPr bwMode="auto">
            <a:xfrm>
              <a:off x="9645651" y="1892301"/>
              <a:ext cx="1428749" cy="585068"/>
            </a:xfrm>
            <a:prstGeom prst="rect">
              <a:avLst/>
            </a:prstGeom>
            <a:noFill/>
            <a:extLst>
              <a:ext uri="{909E8E84-426E-40DD-AFC4-6F175D3DCCD1}">
                <a14:hiddenFill xmlns:a14="http://schemas.microsoft.com/office/drawing/2010/main">
                  <a:solidFill>
                    <a:srgbClr val="FFFFFF"/>
                  </a:solidFill>
                </a14:hiddenFill>
              </a:ext>
            </a:extLst>
          </p:spPr>
        </p:pic>
      </p:grpSp>
      <p:grpSp>
        <p:nvGrpSpPr>
          <p:cNvPr id="15" name="Group 14">
            <a:extLst>
              <a:ext uri="{FF2B5EF4-FFF2-40B4-BE49-F238E27FC236}">
                <a16:creationId xmlns:a16="http://schemas.microsoft.com/office/drawing/2014/main" id="{AB05AF3D-B986-3339-6BE1-3851DE8F6803}"/>
              </a:ext>
            </a:extLst>
          </p:cNvPr>
          <p:cNvGrpSpPr/>
          <p:nvPr/>
        </p:nvGrpSpPr>
        <p:grpSpPr>
          <a:xfrm>
            <a:off x="1422400" y="10109201"/>
            <a:ext cx="8164496" cy="2590802"/>
            <a:chOff x="711200" y="5054600"/>
            <a:chExt cx="4082248" cy="1295401"/>
          </a:xfrm>
        </p:grpSpPr>
        <p:sp>
          <p:nvSpPr>
            <p:cNvPr id="16" name="Rounded Rectangle 44">
              <a:extLst>
                <a:ext uri="{FF2B5EF4-FFF2-40B4-BE49-F238E27FC236}">
                  <a16:creationId xmlns:a16="http://schemas.microsoft.com/office/drawing/2014/main" id="{5BA7B5E3-D3FF-585D-D1DC-4144EF717213}"/>
                </a:ext>
              </a:extLst>
            </p:cNvPr>
            <p:cNvSpPr/>
            <p:nvPr/>
          </p:nvSpPr>
          <p:spPr>
            <a:xfrm>
              <a:off x="711200" y="5054600"/>
              <a:ext cx="4082248" cy="1295400"/>
            </a:xfrm>
            <a:prstGeom prst="roundRect">
              <a:avLst/>
            </a:prstGeom>
            <a:solidFill>
              <a:srgbClr val="F9F49E"/>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defTabSz="1828800" hangingPunct="1">
                <a:defRPr/>
              </a:pPr>
              <a:r>
                <a:rPr lang="hi-IN" sz="4800" b="1" kern="1200" dirty="0">
                  <a:solidFill>
                    <a:prstClr val="black"/>
                  </a:solidFill>
                  <a:latin typeface="Bookman Old Style" pitchFamily="18" charset="0"/>
                </a:rPr>
                <a:t>संचालन खोज </a:t>
              </a:r>
            </a:p>
            <a:p>
              <a:pPr defTabSz="1828800" hangingPunct="1">
                <a:defRPr/>
              </a:pPr>
              <a:r>
                <a:rPr lang="hi-IN" sz="4800" b="1" kern="1200" dirty="0">
                  <a:solidFill>
                    <a:prstClr val="black"/>
                  </a:solidFill>
                  <a:latin typeface="Bookman Old Style" pitchFamily="18" charset="0"/>
                </a:rPr>
                <a:t>और बचाव</a:t>
              </a:r>
              <a:r>
                <a:rPr lang="en-IN" sz="4800" b="1" kern="1200" dirty="0">
                  <a:solidFill>
                    <a:prstClr val="black"/>
                  </a:solidFill>
                  <a:latin typeface="Bookman Old Style" pitchFamily="18" charset="0"/>
                </a:rPr>
                <a:t>	</a:t>
              </a:r>
            </a:p>
          </p:txBody>
        </p:sp>
        <p:pic>
          <p:nvPicPr>
            <p:cNvPr id="17" name="Picture 5" descr="C:\Users\NDRF 5\Desktop\images.jpg">
              <a:extLst>
                <a:ext uri="{FF2B5EF4-FFF2-40B4-BE49-F238E27FC236}">
                  <a16:creationId xmlns:a16="http://schemas.microsoft.com/office/drawing/2014/main" id="{8F5FEC52-4009-242C-386A-632BD261182A}"/>
                </a:ext>
              </a:extLst>
            </p:cNvPr>
            <p:cNvPicPr>
              <a:picLocks noChangeAspect="1" noChangeArrowheads="1"/>
            </p:cNvPicPr>
            <p:nvPr/>
          </p:nvPicPr>
          <p:blipFill>
            <a:blip r:embed="rId9" cstate="print">
              <a:duotone>
                <a:prstClr val="black"/>
                <a:schemeClr val="accent2">
                  <a:tint val="45000"/>
                  <a:satMod val="400000"/>
                </a:schemeClr>
              </a:duotone>
              <a:extLst>
                <a:ext uri="{28A0092B-C50C-407E-A947-70E740481C1C}">
                  <a14:useLocalDpi xmlns:a14="http://schemas.microsoft.com/office/drawing/2010/main" val="0"/>
                </a:ext>
              </a:extLst>
            </a:blip>
            <a:srcRect/>
            <a:stretch>
              <a:fillRect/>
            </a:stretch>
          </p:blipFill>
          <p:spPr bwMode="auto">
            <a:xfrm>
              <a:off x="3143254" y="5130800"/>
              <a:ext cx="1244007" cy="542776"/>
            </a:xfrm>
            <a:prstGeom prst="rect">
              <a:avLst/>
            </a:prstGeom>
            <a:noFill/>
            <a:extLst>
              <a:ext uri="{909E8E84-426E-40DD-AFC4-6F175D3DCCD1}">
                <a14:hiddenFill xmlns:a14="http://schemas.microsoft.com/office/drawing/2010/main">
                  <a:solidFill>
                    <a:srgbClr val="FFFFFF"/>
                  </a:solidFill>
                </a14:hiddenFill>
              </a:ext>
            </a:extLst>
          </p:spPr>
        </p:pic>
        <p:pic>
          <p:nvPicPr>
            <p:cNvPr id="18" name="Picture 7" descr="C:\Users\NDRF 5\Desktop\emergency-rescue-010-512.png">
              <a:extLst>
                <a:ext uri="{FF2B5EF4-FFF2-40B4-BE49-F238E27FC236}">
                  <a16:creationId xmlns:a16="http://schemas.microsoft.com/office/drawing/2014/main" id="{4A12F313-F270-BA12-12EF-411449E2B9FD}"/>
                </a:ext>
              </a:extLst>
            </p:cNvPr>
            <p:cNvPicPr>
              <a:picLocks noChangeAspect="1" noChangeArrowheads="1"/>
            </p:cNvPicPr>
            <p:nvPr/>
          </p:nvPicPr>
          <p:blipFill>
            <a:blip r:embed="rId10" cstate="print">
              <a:duotone>
                <a:prstClr val="black"/>
                <a:schemeClr val="accent2">
                  <a:tint val="45000"/>
                  <a:satMod val="400000"/>
                </a:schemeClr>
              </a:duotone>
              <a:extLst>
                <a:ext uri="{28A0092B-C50C-407E-A947-70E740481C1C}">
                  <a14:useLocalDpi xmlns:a14="http://schemas.microsoft.com/office/drawing/2010/main" val="0"/>
                </a:ext>
              </a:extLst>
            </a:blip>
            <a:srcRect/>
            <a:stretch>
              <a:fillRect/>
            </a:stretch>
          </p:blipFill>
          <p:spPr bwMode="auto">
            <a:xfrm>
              <a:off x="3075586" y="5802402"/>
              <a:ext cx="1311676" cy="547599"/>
            </a:xfrm>
            <a:prstGeom prst="rect">
              <a:avLst/>
            </a:prstGeom>
            <a:noFill/>
            <a:ln>
              <a:noFill/>
            </a:ln>
            <a:extLst>
              <a:ext uri="{909E8E84-426E-40DD-AFC4-6F175D3DCCD1}">
                <a14:hiddenFill xmlns:a14="http://schemas.microsoft.com/office/drawing/2010/main">
                  <a:solidFill>
                    <a:srgbClr val="FFFFFF"/>
                  </a:solidFill>
                </a14:hiddenFill>
              </a:ext>
            </a:extLst>
          </p:spPr>
        </p:pic>
      </p:grpSp>
      <p:grpSp>
        <p:nvGrpSpPr>
          <p:cNvPr id="19" name="Group 18">
            <a:extLst>
              <a:ext uri="{FF2B5EF4-FFF2-40B4-BE49-F238E27FC236}">
                <a16:creationId xmlns:a16="http://schemas.microsoft.com/office/drawing/2014/main" id="{5BBE29F1-BD7C-2459-5DAD-82B610D2C02F}"/>
              </a:ext>
            </a:extLst>
          </p:cNvPr>
          <p:cNvGrpSpPr/>
          <p:nvPr/>
        </p:nvGrpSpPr>
        <p:grpSpPr>
          <a:xfrm>
            <a:off x="14427200" y="6341497"/>
            <a:ext cx="8164496" cy="2775858"/>
            <a:chOff x="7213600" y="3170748"/>
            <a:chExt cx="4082248" cy="1387929"/>
          </a:xfrm>
        </p:grpSpPr>
        <p:sp>
          <p:nvSpPr>
            <p:cNvPr id="20" name="Rounded Rectangle 42">
              <a:extLst>
                <a:ext uri="{FF2B5EF4-FFF2-40B4-BE49-F238E27FC236}">
                  <a16:creationId xmlns:a16="http://schemas.microsoft.com/office/drawing/2014/main" id="{00CF0A7D-A01E-5167-50C0-830C536F5A5C}"/>
                </a:ext>
              </a:extLst>
            </p:cNvPr>
            <p:cNvSpPr/>
            <p:nvPr/>
          </p:nvSpPr>
          <p:spPr>
            <a:xfrm>
              <a:off x="7213600" y="3170748"/>
              <a:ext cx="4082248" cy="1387929"/>
            </a:xfrm>
            <a:prstGeom prst="roundRect">
              <a:avLst/>
            </a:prstGeom>
            <a:solidFill>
              <a:srgbClr val="F9F49E"/>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defTabSz="1828800" hangingPunct="1">
                <a:defRPr/>
              </a:pPr>
              <a:r>
                <a:rPr lang="hi-IN" sz="4800" b="1" kern="1200" dirty="0">
                  <a:solidFill>
                    <a:prstClr val="black"/>
                  </a:solidFill>
                  <a:latin typeface="Bookman Old Style" pitchFamily="18" charset="0"/>
                </a:rPr>
                <a:t>घटनास्थल पर </a:t>
              </a:r>
            </a:p>
            <a:p>
              <a:pPr defTabSz="1828800" hangingPunct="1">
                <a:defRPr/>
              </a:pPr>
              <a:r>
                <a:rPr lang="hi-IN" sz="4800" b="1" kern="1200" dirty="0">
                  <a:solidFill>
                    <a:prstClr val="black"/>
                  </a:solidFill>
                  <a:latin typeface="Bookman Old Style" pitchFamily="18" charset="0"/>
                </a:rPr>
                <a:t>आगमन और </a:t>
              </a:r>
            </a:p>
            <a:p>
              <a:pPr defTabSz="1828800" hangingPunct="1">
                <a:defRPr/>
              </a:pPr>
              <a:r>
                <a:rPr lang="hi-IN" sz="4800" b="1" kern="1200" dirty="0">
                  <a:solidFill>
                    <a:prstClr val="black"/>
                  </a:solidFill>
                  <a:latin typeface="Bookman Old Style" pitchFamily="18" charset="0"/>
                </a:rPr>
                <a:t>ब्रीफिंग</a:t>
              </a:r>
              <a:endParaRPr lang="en-IN" sz="4800" b="1" kern="1200" dirty="0">
                <a:solidFill>
                  <a:prstClr val="black"/>
                </a:solidFill>
                <a:latin typeface="Bookman Old Style" pitchFamily="18" charset="0"/>
              </a:endParaRPr>
            </a:p>
          </p:txBody>
        </p:sp>
        <p:pic>
          <p:nvPicPr>
            <p:cNvPr id="21" name="Picture 6" descr="C:\Users\NDRF 5\Desktop\images (2).png">
              <a:extLst>
                <a:ext uri="{FF2B5EF4-FFF2-40B4-BE49-F238E27FC236}">
                  <a16:creationId xmlns:a16="http://schemas.microsoft.com/office/drawing/2014/main" id="{2F060A58-2DB7-0DA6-052D-F94A9342C076}"/>
                </a:ext>
              </a:extLst>
            </p:cNvPr>
            <p:cNvPicPr>
              <a:picLocks noChangeAspect="1" noChangeArrowheads="1"/>
            </p:cNvPicPr>
            <p:nvPr/>
          </p:nvPicPr>
          <p:blipFill rotWithShape="1">
            <a:blip r:embed="rId8" cstate="print">
              <a:duotone>
                <a:prstClr val="black"/>
                <a:schemeClr val="accent2">
                  <a:tint val="45000"/>
                  <a:satMod val="400000"/>
                </a:schemeClr>
              </a:duotone>
              <a:extLst>
                <a:ext uri="{28A0092B-C50C-407E-A947-70E740481C1C}">
                  <a14:useLocalDpi xmlns:a14="http://schemas.microsoft.com/office/drawing/2010/main" val="0"/>
                </a:ext>
              </a:extLst>
            </a:blip>
            <a:srcRect l="3191" t="11396"/>
            <a:stretch/>
          </p:blipFill>
          <p:spPr bwMode="auto">
            <a:xfrm flipH="1">
              <a:off x="9555949" y="3292476"/>
              <a:ext cx="1645452" cy="518393"/>
            </a:xfrm>
            <a:prstGeom prst="rect">
              <a:avLst/>
            </a:prstGeom>
            <a:noFill/>
            <a:extLst>
              <a:ext uri="{909E8E84-426E-40DD-AFC4-6F175D3DCCD1}">
                <a14:hiddenFill xmlns:a14="http://schemas.microsoft.com/office/drawing/2010/main">
                  <a:solidFill>
                    <a:srgbClr val="FFFFFF"/>
                  </a:solidFill>
                </a14:hiddenFill>
              </a:ext>
            </a:extLst>
          </p:spPr>
        </p:pic>
        <p:pic>
          <p:nvPicPr>
            <p:cNvPr id="22" name="Picture 12" descr="C:\Users\NDRF 5\Desktop\10907245-3d-leader-with-his-followers-in-a-organization-chart-structure-.png">
              <a:extLst>
                <a:ext uri="{FF2B5EF4-FFF2-40B4-BE49-F238E27FC236}">
                  <a16:creationId xmlns:a16="http://schemas.microsoft.com/office/drawing/2014/main" id="{780FEF4B-1E80-027D-20D0-38EB572213F6}"/>
                </a:ext>
              </a:extLst>
            </p:cNvPr>
            <p:cNvPicPr>
              <a:picLocks noChangeAspect="1" noChangeArrowheads="1"/>
            </p:cNvPicPr>
            <p:nvPr/>
          </p:nvPicPr>
          <p:blipFill rotWithShape="1">
            <a:blip r:embed="rId11" cstate="print">
              <a:duotone>
                <a:prstClr val="black"/>
                <a:schemeClr val="accent2">
                  <a:tint val="45000"/>
                  <a:satMod val="400000"/>
                </a:schemeClr>
              </a:duotone>
              <a:extLst>
                <a:ext uri="{28A0092B-C50C-407E-A947-70E740481C1C}">
                  <a14:useLocalDpi xmlns:a14="http://schemas.microsoft.com/office/drawing/2010/main" val="0"/>
                </a:ext>
              </a:extLst>
            </a:blip>
            <a:srcRect l="6712" r="4355"/>
            <a:stretch/>
          </p:blipFill>
          <p:spPr bwMode="auto">
            <a:xfrm>
              <a:off x="9645653" y="3835400"/>
              <a:ext cx="1555748" cy="609600"/>
            </a:xfrm>
            <a:prstGeom prst="rect">
              <a:avLst/>
            </a:prstGeom>
            <a:noFill/>
            <a:extLst>
              <a:ext uri="{909E8E84-426E-40DD-AFC4-6F175D3DCCD1}">
                <a14:hiddenFill xmlns:a14="http://schemas.microsoft.com/office/drawing/2010/main">
                  <a:solidFill>
                    <a:srgbClr val="FFFFFF"/>
                  </a:solidFill>
                </a14:hiddenFill>
              </a:ext>
            </a:extLst>
          </p:spPr>
        </p:pic>
      </p:grpSp>
      <p:grpSp>
        <p:nvGrpSpPr>
          <p:cNvPr id="23" name="Group 22">
            <a:extLst>
              <a:ext uri="{FF2B5EF4-FFF2-40B4-BE49-F238E27FC236}">
                <a16:creationId xmlns:a16="http://schemas.microsoft.com/office/drawing/2014/main" id="{0A3DD928-E655-726A-D40F-21651046A14B}"/>
              </a:ext>
            </a:extLst>
          </p:cNvPr>
          <p:cNvGrpSpPr/>
          <p:nvPr/>
        </p:nvGrpSpPr>
        <p:grpSpPr>
          <a:xfrm>
            <a:off x="14427200" y="10566400"/>
            <a:ext cx="8164496" cy="2590800"/>
            <a:chOff x="7213600" y="5283200"/>
            <a:chExt cx="4082248" cy="1295400"/>
          </a:xfrm>
        </p:grpSpPr>
        <p:sp>
          <p:nvSpPr>
            <p:cNvPr id="24" name="Rounded Rectangle 45">
              <a:extLst>
                <a:ext uri="{FF2B5EF4-FFF2-40B4-BE49-F238E27FC236}">
                  <a16:creationId xmlns:a16="http://schemas.microsoft.com/office/drawing/2014/main" id="{EB55976A-023D-10A7-C8B8-12D39CFEC547}"/>
                </a:ext>
              </a:extLst>
            </p:cNvPr>
            <p:cNvSpPr/>
            <p:nvPr/>
          </p:nvSpPr>
          <p:spPr>
            <a:xfrm>
              <a:off x="7213600" y="5283200"/>
              <a:ext cx="4082248" cy="1295400"/>
            </a:xfrm>
            <a:prstGeom prst="roundRect">
              <a:avLst/>
            </a:prstGeom>
            <a:solidFill>
              <a:srgbClr val="F9F49E"/>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defTabSz="1828800" hangingPunct="1">
                <a:defRPr/>
              </a:pPr>
              <a:r>
                <a:rPr lang="hi-IN" sz="4800" b="1" kern="1200" dirty="0">
                  <a:solidFill>
                    <a:prstClr val="black"/>
                  </a:solidFill>
                  <a:latin typeface="Bookman Old Style" pitchFamily="18" charset="0"/>
                </a:rPr>
                <a:t>डेमोबिलाइजेशन</a:t>
              </a:r>
              <a:endParaRPr lang="en-IN" sz="4800" b="1" kern="1200" dirty="0">
                <a:solidFill>
                  <a:prstClr val="black"/>
                </a:solidFill>
                <a:latin typeface="Bookman Old Style" pitchFamily="18" charset="0"/>
              </a:endParaRPr>
            </a:p>
          </p:txBody>
        </p:sp>
        <p:pic>
          <p:nvPicPr>
            <p:cNvPr id="25" name="Picture 13" descr="C:\Users\NDRF 5\Desktop\images (3).png">
              <a:extLst>
                <a:ext uri="{FF2B5EF4-FFF2-40B4-BE49-F238E27FC236}">
                  <a16:creationId xmlns:a16="http://schemas.microsoft.com/office/drawing/2014/main" id="{A7FBBD17-06F9-D2BD-25E4-6808A0324A95}"/>
                </a:ext>
              </a:extLst>
            </p:cNvPr>
            <p:cNvPicPr>
              <a:picLocks noChangeAspect="1" noChangeArrowheads="1"/>
            </p:cNvPicPr>
            <p:nvPr/>
          </p:nvPicPr>
          <p:blipFill>
            <a:blip r:embed="rId12" cstate="print">
              <a:duotone>
                <a:prstClr val="black"/>
                <a:schemeClr val="accent2">
                  <a:tint val="45000"/>
                  <a:satMod val="400000"/>
                </a:schemeClr>
              </a:duotone>
              <a:extLst>
                <a:ext uri="{28A0092B-C50C-407E-A947-70E740481C1C}">
                  <a14:useLocalDpi xmlns:a14="http://schemas.microsoft.com/office/drawing/2010/main" val="0"/>
                </a:ext>
              </a:extLst>
            </a:blip>
            <a:srcRect/>
            <a:stretch>
              <a:fillRect/>
            </a:stretch>
          </p:blipFill>
          <p:spPr bwMode="auto">
            <a:xfrm>
              <a:off x="9347202" y="5892801"/>
              <a:ext cx="1721652" cy="647700"/>
            </a:xfrm>
            <a:prstGeom prst="rect">
              <a:avLst/>
            </a:prstGeom>
            <a:noFill/>
            <a:extLst>
              <a:ext uri="{909E8E84-426E-40DD-AFC4-6F175D3DCCD1}">
                <a14:hiddenFill xmlns:a14="http://schemas.microsoft.com/office/drawing/2010/main">
                  <a:solidFill>
                    <a:srgbClr val="FFFFFF"/>
                  </a:solidFill>
                </a14:hiddenFill>
              </a:ext>
            </a:extLst>
          </p:spPr>
        </p:pic>
      </p:grpSp>
      <p:sp>
        <p:nvSpPr>
          <p:cNvPr id="26" name="Arrow: Right 25">
            <a:extLst>
              <a:ext uri="{FF2B5EF4-FFF2-40B4-BE49-F238E27FC236}">
                <a16:creationId xmlns:a16="http://schemas.microsoft.com/office/drawing/2014/main" id="{29AD2B39-B507-1EB1-3788-1994813DD292}"/>
              </a:ext>
            </a:extLst>
          </p:cNvPr>
          <p:cNvSpPr/>
          <p:nvPr/>
        </p:nvSpPr>
        <p:spPr>
          <a:xfrm>
            <a:off x="9146407" y="3708403"/>
            <a:ext cx="5280794" cy="499494"/>
          </a:xfrm>
          <a:prstGeom prst="rightArrow">
            <a:avLst/>
          </a:prstGeom>
          <a:solidFill>
            <a:schemeClr val="accent6">
              <a:lumMod val="75000"/>
            </a:schemeClr>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IN" sz="7200"/>
          </a:p>
        </p:txBody>
      </p:sp>
      <p:sp>
        <p:nvSpPr>
          <p:cNvPr id="27" name="Arrow: Down 26">
            <a:extLst>
              <a:ext uri="{FF2B5EF4-FFF2-40B4-BE49-F238E27FC236}">
                <a16:creationId xmlns:a16="http://schemas.microsoft.com/office/drawing/2014/main" id="{9F5A869B-3427-A33F-AC7C-340EA33D389A}"/>
              </a:ext>
            </a:extLst>
          </p:cNvPr>
          <p:cNvSpPr/>
          <p:nvPr/>
        </p:nvSpPr>
        <p:spPr>
          <a:xfrm>
            <a:off x="18210999" y="5118878"/>
            <a:ext cx="596898" cy="1185296"/>
          </a:xfrm>
          <a:prstGeom prst="downArrow">
            <a:avLst/>
          </a:prstGeom>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IN" sz="7200"/>
          </a:p>
        </p:txBody>
      </p:sp>
      <p:sp>
        <p:nvSpPr>
          <p:cNvPr id="28" name="Arrow: Left 27">
            <a:extLst>
              <a:ext uri="{FF2B5EF4-FFF2-40B4-BE49-F238E27FC236}">
                <a16:creationId xmlns:a16="http://schemas.microsoft.com/office/drawing/2014/main" id="{85D5AB11-9FF2-B0CC-CEB5-17FB92E3EEF9}"/>
              </a:ext>
            </a:extLst>
          </p:cNvPr>
          <p:cNvSpPr/>
          <p:nvPr/>
        </p:nvSpPr>
        <p:spPr>
          <a:xfrm>
            <a:off x="9586896" y="7381749"/>
            <a:ext cx="4840304" cy="771654"/>
          </a:xfrm>
          <a:prstGeom prst="leftArrow">
            <a:avLst/>
          </a:prstGeom>
          <a:solidFill>
            <a:schemeClr val="accent6">
              <a:lumMod val="75000"/>
            </a:schemeClr>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IN" sz="7200" dirty="0"/>
          </a:p>
        </p:txBody>
      </p:sp>
      <p:sp>
        <p:nvSpPr>
          <p:cNvPr id="29" name="Arrow: Down 28">
            <a:extLst>
              <a:ext uri="{FF2B5EF4-FFF2-40B4-BE49-F238E27FC236}">
                <a16:creationId xmlns:a16="http://schemas.microsoft.com/office/drawing/2014/main" id="{0FBD70CF-6BD1-928C-B4FB-11EC9AB3E5F0}"/>
              </a:ext>
            </a:extLst>
          </p:cNvPr>
          <p:cNvSpPr/>
          <p:nvPr/>
        </p:nvSpPr>
        <p:spPr>
          <a:xfrm>
            <a:off x="4881716" y="8998850"/>
            <a:ext cx="602176" cy="1110348"/>
          </a:xfrm>
          <a:prstGeom prst="downArrow">
            <a:avLst/>
          </a:prstGeom>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IN" sz="7200"/>
          </a:p>
        </p:txBody>
      </p:sp>
      <p:sp>
        <p:nvSpPr>
          <p:cNvPr id="30" name="Arrow: Right 29">
            <a:extLst>
              <a:ext uri="{FF2B5EF4-FFF2-40B4-BE49-F238E27FC236}">
                <a16:creationId xmlns:a16="http://schemas.microsoft.com/office/drawing/2014/main" id="{7F3A1E03-5266-C115-FBAD-AF64CE39B7E9}"/>
              </a:ext>
            </a:extLst>
          </p:cNvPr>
          <p:cNvSpPr/>
          <p:nvPr/>
        </p:nvSpPr>
        <p:spPr>
          <a:xfrm>
            <a:off x="9586896" y="11469901"/>
            <a:ext cx="4864108" cy="659894"/>
          </a:xfrm>
          <a:prstGeom prst="rightArrow">
            <a:avLst/>
          </a:prstGeom>
          <a:solidFill>
            <a:schemeClr val="accent6">
              <a:lumMod val="75000"/>
            </a:schemeClr>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IN" sz="7200"/>
          </a:p>
        </p:txBody>
      </p:sp>
      <p:pic>
        <p:nvPicPr>
          <p:cNvPr id="3" name="Picture 2">
            <a:extLst>
              <a:ext uri="{FF2B5EF4-FFF2-40B4-BE49-F238E27FC236}">
                <a16:creationId xmlns:a16="http://schemas.microsoft.com/office/drawing/2014/main" id="{06CD797E-CE28-737B-EC31-2C40E72B5852}"/>
              </a:ext>
            </a:extLst>
          </p:cNvPr>
          <p:cNvPicPr>
            <a:picLocks noChangeAspect="1"/>
          </p:cNvPicPr>
          <p:nvPr/>
        </p:nvPicPr>
        <p:blipFill>
          <a:blip r:embed="rId13"/>
          <a:stretch>
            <a:fillRect/>
          </a:stretch>
        </p:blipFill>
        <p:spPr>
          <a:xfrm>
            <a:off x="22116065" y="97841"/>
            <a:ext cx="1996496" cy="2280425"/>
          </a:xfrm>
          <a:prstGeom prst="rect">
            <a:avLst/>
          </a:prstGeom>
        </p:spPr>
      </p:pic>
    </p:spTree>
    <p:extLst>
      <p:ext uri="{BB962C8B-B14F-4D97-AF65-F5344CB8AC3E}">
        <p14:creationId xmlns:p14="http://schemas.microsoft.com/office/powerpoint/2010/main" val="3562860544"/>
      </p:ext>
    </p:extLst>
  </p:cSld>
  <p:clrMapOvr>
    <a:masterClrMapping/>
  </p:clrMapOvr>
  <p:transition spd="med"/>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9" presetClass="entr" presetSubtype="0" fill="hold" nodeType="afterEffect">
                                  <p:stCondLst>
                                    <p:cond delay="0"/>
                                  </p:stCondLst>
                                  <p:childTnLst>
                                    <p:set>
                                      <p:cBhvr>
                                        <p:cTn id="6" dur="1" fill="hold">
                                          <p:stCondLst>
                                            <p:cond delay="0"/>
                                          </p:stCondLst>
                                        </p:cTn>
                                        <p:tgtEl>
                                          <p:spTgt spid="5"/>
                                        </p:tgtEl>
                                        <p:attrNameLst>
                                          <p:attrName>style.visibility</p:attrName>
                                        </p:attrNameLst>
                                      </p:cBhvr>
                                      <p:to>
                                        <p:strVal val="visible"/>
                                      </p:to>
                                    </p:set>
                                    <p:animEffect transition="in" filter="dissolve">
                                      <p:cBhvr>
                                        <p:cTn id="7" dur="500"/>
                                        <p:tgtEl>
                                          <p:spTgt spid="5"/>
                                        </p:tgtEl>
                                      </p:cBhvr>
                                    </p:animEffect>
                                  </p:childTnLst>
                                </p:cTn>
                              </p:par>
                            </p:childTnLst>
                          </p:cTn>
                        </p:par>
                        <p:par>
                          <p:cTn id="8" fill="hold">
                            <p:stCondLst>
                              <p:cond delay="500"/>
                            </p:stCondLst>
                            <p:childTnLst>
                              <p:par>
                                <p:cTn id="9" presetID="22" presetClass="entr" presetSubtype="8" fill="hold" grpId="0" nodeType="afterEffect">
                                  <p:stCondLst>
                                    <p:cond delay="0"/>
                                  </p:stCondLst>
                                  <p:childTnLst>
                                    <p:set>
                                      <p:cBhvr>
                                        <p:cTn id="10" dur="1" fill="hold">
                                          <p:stCondLst>
                                            <p:cond delay="0"/>
                                          </p:stCondLst>
                                        </p:cTn>
                                        <p:tgtEl>
                                          <p:spTgt spid="26"/>
                                        </p:tgtEl>
                                        <p:attrNameLst>
                                          <p:attrName>style.visibility</p:attrName>
                                        </p:attrNameLst>
                                      </p:cBhvr>
                                      <p:to>
                                        <p:strVal val="visible"/>
                                      </p:to>
                                    </p:set>
                                    <p:animEffect transition="in" filter="wipe(left)">
                                      <p:cBhvr>
                                        <p:cTn id="11" dur="500"/>
                                        <p:tgtEl>
                                          <p:spTgt spid="26"/>
                                        </p:tgtEl>
                                      </p:cBhvr>
                                    </p:animEffect>
                                  </p:childTnLst>
                                </p:cTn>
                              </p:par>
                            </p:childTnLst>
                          </p:cTn>
                        </p:par>
                        <p:par>
                          <p:cTn id="12" fill="hold">
                            <p:stCondLst>
                              <p:cond delay="1000"/>
                            </p:stCondLst>
                            <p:childTnLst>
                              <p:par>
                                <p:cTn id="13" presetID="22" presetClass="entr" presetSubtype="8" fill="hold" nodeType="afterEffect">
                                  <p:stCondLst>
                                    <p:cond delay="0"/>
                                  </p:stCondLst>
                                  <p:childTnLst>
                                    <p:set>
                                      <p:cBhvr>
                                        <p:cTn id="14" dur="1" fill="hold">
                                          <p:stCondLst>
                                            <p:cond delay="0"/>
                                          </p:stCondLst>
                                        </p:cTn>
                                        <p:tgtEl>
                                          <p:spTgt spid="11"/>
                                        </p:tgtEl>
                                        <p:attrNameLst>
                                          <p:attrName>style.visibility</p:attrName>
                                        </p:attrNameLst>
                                      </p:cBhvr>
                                      <p:to>
                                        <p:strVal val="visible"/>
                                      </p:to>
                                    </p:set>
                                    <p:animEffect transition="in" filter="wipe(left)">
                                      <p:cBhvr>
                                        <p:cTn id="15" dur="500"/>
                                        <p:tgtEl>
                                          <p:spTgt spid="11"/>
                                        </p:tgtEl>
                                      </p:cBhvr>
                                    </p:animEffect>
                                  </p:childTnLst>
                                </p:cTn>
                              </p:par>
                            </p:childTnLst>
                          </p:cTn>
                        </p:par>
                        <p:par>
                          <p:cTn id="16" fill="hold">
                            <p:stCondLst>
                              <p:cond delay="1500"/>
                            </p:stCondLst>
                            <p:childTnLst>
                              <p:par>
                                <p:cTn id="17" presetID="22" presetClass="entr" presetSubtype="1" fill="hold" grpId="0" nodeType="afterEffect">
                                  <p:stCondLst>
                                    <p:cond delay="0"/>
                                  </p:stCondLst>
                                  <p:childTnLst>
                                    <p:set>
                                      <p:cBhvr>
                                        <p:cTn id="18" dur="1" fill="hold">
                                          <p:stCondLst>
                                            <p:cond delay="0"/>
                                          </p:stCondLst>
                                        </p:cTn>
                                        <p:tgtEl>
                                          <p:spTgt spid="27"/>
                                        </p:tgtEl>
                                        <p:attrNameLst>
                                          <p:attrName>style.visibility</p:attrName>
                                        </p:attrNameLst>
                                      </p:cBhvr>
                                      <p:to>
                                        <p:strVal val="visible"/>
                                      </p:to>
                                    </p:set>
                                    <p:animEffect transition="in" filter="wipe(up)">
                                      <p:cBhvr>
                                        <p:cTn id="19" dur="500"/>
                                        <p:tgtEl>
                                          <p:spTgt spid="27"/>
                                        </p:tgtEl>
                                      </p:cBhvr>
                                    </p:animEffect>
                                  </p:childTnLst>
                                </p:cTn>
                              </p:par>
                            </p:childTnLst>
                          </p:cTn>
                        </p:par>
                        <p:par>
                          <p:cTn id="20" fill="hold">
                            <p:stCondLst>
                              <p:cond delay="2000"/>
                            </p:stCondLst>
                            <p:childTnLst>
                              <p:par>
                                <p:cTn id="21" presetID="22" presetClass="entr" presetSubtype="1" fill="hold" nodeType="afterEffect">
                                  <p:stCondLst>
                                    <p:cond delay="0"/>
                                  </p:stCondLst>
                                  <p:childTnLst>
                                    <p:set>
                                      <p:cBhvr>
                                        <p:cTn id="22" dur="1" fill="hold">
                                          <p:stCondLst>
                                            <p:cond delay="0"/>
                                          </p:stCondLst>
                                        </p:cTn>
                                        <p:tgtEl>
                                          <p:spTgt spid="19"/>
                                        </p:tgtEl>
                                        <p:attrNameLst>
                                          <p:attrName>style.visibility</p:attrName>
                                        </p:attrNameLst>
                                      </p:cBhvr>
                                      <p:to>
                                        <p:strVal val="visible"/>
                                      </p:to>
                                    </p:set>
                                    <p:animEffect transition="in" filter="wipe(up)">
                                      <p:cBhvr>
                                        <p:cTn id="23" dur="500"/>
                                        <p:tgtEl>
                                          <p:spTgt spid="19"/>
                                        </p:tgtEl>
                                      </p:cBhvr>
                                    </p:animEffect>
                                  </p:childTnLst>
                                </p:cTn>
                              </p:par>
                            </p:childTnLst>
                          </p:cTn>
                        </p:par>
                        <p:par>
                          <p:cTn id="24" fill="hold">
                            <p:stCondLst>
                              <p:cond delay="2500"/>
                            </p:stCondLst>
                            <p:childTnLst>
                              <p:par>
                                <p:cTn id="25" presetID="22" presetClass="entr" presetSubtype="2" fill="hold" grpId="0" nodeType="afterEffect">
                                  <p:stCondLst>
                                    <p:cond delay="0"/>
                                  </p:stCondLst>
                                  <p:childTnLst>
                                    <p:set>
                                      <p:cBhvr>
                                        <p:cTn id="26" dur="1" fill="hold">
                                          <p:stCondLst>
                                            <p:cond delay="0"/>
                                          </p:stCondLst>
                                        </p:cTn>
                                        <p:tgtEl>
                                          <p:spTgt spid="28"/>
                                        </p:tgtEl>
                                        <p:attrNameLst>
                                          <p:attrName>style.visibility</p:attrName>
                                        </p:attrNameLst>
                                      </p:cBhvr>
                                      <p:to>
                                        <p:strVal val="visible"/>
                                      </p:to>
                                    </p:set>
                                    <p:animEffect transition="in" filter="wipe(right)">
                                      <p:cBhvr>
                                        <p:cTn id="27" dur="500"/>
                                        <p:tgtEl>
                                          <p:spTgt spid="28"/>
                                        </p:tgtEl>
                                      </p:cBhvr>
                                    </p:animEffect>
                                  </p:childTnLst>
                                </p:cTn>
                              </p:par>
                            </p:childTnLst>
                          </p:cTn>
                        </p:par>
                        <p:par>
                          <p:cTn id="28" fill="hold">
                            <p:stCondLst>
                              <p:cond delay="3000"/>
                            </p:stCondLst>
                            <p:childTnLst>
                              <p:par>
                                <p:cTn id="29" presetID="22" presetClass="entr" presetSubtype="2" fill="hold" nodeType="afterEffect">
                                  <p:stCondLst>
                                    <p:cond delay="0"/>
                                  </p:stCondLst>
                                  <p:childTnLst>
                                    <p:set>
                                      <p:cBhvr>
                                        <p:cTn id="30" dur="1" fill="hold">
                                          <p:stCondLst>
                                            <p:cond delay="0"/>
                                          </p:stCondLst>
                                        </p:cTn>
                                        <p:tgtEl>
                                          <p:spTgt spid="8"/>
                                        </p:tgtEl>
                                        <p:attrNameLst>
                                          <p:attrName>style.visibility</p:attrName>
                                        </p:attrNameLst>
                                      </p:cBhvr>
                                      <p:to>
                                        <p:strVal val="visible"/>
                                      </p:to>
                                    </p:set>
                                    <p:animEffect transition="in" filter="wipe(right)">
                                      <p:cBhvr>
                                        <p:cTn id="31" dur="500"/>
                                        <p:tgtEl>
                                          <p:spTgt spid="8"/>
                                        </p:tgtEl>
                                      </p:cBhvr>
                                    </p:animEffect>
                                  </p:childTnLst>
                                </p:cTn>
                              </p:par>
                            </p:childTnLst>
                          </p:cTn>
                        </p:par>
                        <p:par>
                          <p:cTn id="32" fill="hold">
                            <p:stCondLst>
                              <p:cond delay="3500"/>
                            </p:stCondLst>
                            <p:childTnLst>
                              <p:par>
                                <p:cTn id="33" presetID="22" presetClass="entr" presetSubtype="1" fill="hold" grpId="0" nodeType="afterEffect">
                                  <p:stCondLst>
                                    <p:cond delay="0"/>
                                  </p:stCondLst>
                                  <p:childTnLst>
                                    <p:set>
                                      <p:cBhvr>
                                        <p:cTn id="34" dur="1" fill="hold">
                                          <p:stCondLst>
                                            <p:cond delay="0"/>
                                          </p:stCondLst>
                                        </p:cTn>
                                        <p:tgtEl>
                                          <p:spTgt spid="29"/>
                                        </p:tgtEl>
                                        <p:attrNameLst>
                                          <p:attrName>style.visibility</p:attrName>
                                        </p:attrNameLst>
                                      </p:cBhvr>
                                      <p:to>
                                        <p:strVal val="visible"/>
                                      </p:to>
                                    </p:set>
                                    <p:animEffect transition="in" filter="wipe(up)">
                                      <p:cBhvr>
                                        <p:cTn id="35" dur="500"/>
                                        <p:tgtEl>
                                          <p:spTgt spid="29"/>
                                        </p:tgtEl>
                                      </p:cBhvr>
                                    </p:animEffect>
                                  </p:childTnLst>
                                </p:cTn>
                              </p:par>
                            </p:childTnLst>
                          </p:cTn>
                        </p:par>
                        <p:par>
                          <p:cTn id="36" fill="hold">
                            <p:stCondLst>
                              <p:cond delay="4000"/>
                            </p:stCondLst>
                            <p:childTnLst>
                              <p:par>
                                <p:cTn id="37" presetID="22" presetClass="entr" presetSubtype="1" fill="hold" nodeType="afterEffect">
                                  <p:stCondLst>
                                    <p:cond delay="0"/>
                                  </p:stCondLst>
                                  <p:childTnLst>
                                    <p:set>
                                      <p:cBhvr>
                                        <p:cTn id="38" dur="1" fill="hold">
                                          <p:stCondLst>
                                            <p:cond delay="0"/>
                                          </p:stCondLst>
                                        </p:cTn>
                                        <p:tgtEl>
                                          <p:spTgt spid="15"/>
                                        </p:tgtEl>
                                        <p:attrNameLst>
                                          <p:attrName>style.visibility</p:attrName>
                                        </p:attrNameLst>
                                      </p:cBhvr>
                                      <p:to>
                                        <p:strVal val="visible"/>
                                      </p:to>
                                    </p:set>
                                    <p:animEffect transition="in" filter="wipe(up)">
                                      <p:cBhvr>
                                        <p:cTn id="39" dur="500"/>
                                        <p:tgtEl>
                                          <p:spTgt spid="15"/>
                                        </p:tgtEl>
                                      </p:cBhvr>
                                    </p:animEffect>
                                  </p:childTnLst>
                                </p:cTn>
                              </p:par>
                            </p:childTnLst>
                          </p:cTn>
                        </p:par>
                        <p:par>
                          <p:cTn id="40" fill="hold">
                            <p:stCondLst>
                              <p:cond delay="4500"/>
                            </p:stCondLst>
                            <p:childTnLst>
                              <p:par>
                                <p:cTn id="41" presetID="22" presetClass="entr" presetSubtype="8" fill="hold" grpId="0" nodeType="afterEffect">
                                  <p:stCondLst>
                                    <p:cond delay="0"/>
                                  </p:stCondLst>
                                  <p:childTnLst>
                                    <p:set>
                                      <p:cBhvr>
                                        <p:cTn id="42" dur="1" fill="hold">
                                          <p:stCondLst>
                                            <p:cond delay="0"/>
                                          </p:stCondLst>
                                        </p:cTn>
                                        <p:tgtEl>
                                          <p:spTgt spid="30"/>
                                        </p:tgtEl>
                                        <p:attrNameLst>
                                          <p:attrName>style.visibility</p:attrName>
                                        </p:attrNameLst>
                                      </p:cBhvr>
                                      <p:to>
                                        <p:strVal val="visible"/>
                                      </p:to>
                                    </p:set>
                                    <p:animEffect transition="in" filter="wipe(left)">
                                      <p:cBhvr>
                                        <p:cTn id="43" dur="500"/>
                                        <p:tgtEl>
                                          <p:spTgt spid="30"/>
                                        </p:tgtEl>
                                      </p:cBhvr>
                                    </p:animEffect>
                                  </p:childTnLst>
                                </p:cTn>
                              </p:par>
                            </p:childTnLst>
                          </p:cTn>
                        </p:par>
                        <p:par>
                          <p:cTn id="44" fill="hold">
                            <p:stCondLst>
                              <p:cond delay="5000"/>
                            </p:stCondLst>
                            <p:childTnLst>
                              <p:par>
                                <p:cTn id="45" presetID="22" presetClass="entr" presetSubtype="8" fill="hold" nodeType="afterEffect">
                                  <p:stCondLst>
                                    <p:cond delay="0"/>
                                  </p:stCondLst>
                                  <p:childTnLst>
                                    <p:set>
                                      <p:cBhvr>
                                        <p:cTn id="46" dur="1" fill="hold">
                                          <p:stCondLst>
                                            <p:cond delay="0"/>
                                          </p:stCondLst>
                                        </p:cTn>
                                        <p:tgtEl>
                                          <p:spTgt spid="23"/>
                                        </p:tgtEl>
                                        <p:attrNameLst>
                                          <p:attrName>style.visibility</p:attrName>
                                        </p:attrNameLst>
                                      </p:cBhvr>
                                      <p:to>
                                        <p:strVal val="visible"/>
                                      </p:to>
                                    </p:set>
                                    <p:animEffect transition="in" filter="wipe(left)">
                                      <p:cBhvr>
                                        <p:cTn id="47" dur="500"/>
                                        <p:tgtEl>
                                          <p:spTgt spid="2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6" grpId="0" animBg="1"/>
      <p:bldP spid="27" grpId="0" animBg="1"/>
      <p:bldP spid="28" grpId="0" animBg="1"/>
      <p:bldP spid="29" grpId="0" animBg="1"/>
      <p:bldP spid="30" grpId="0" animBg="1"/>
    </p:bldLst>
  </p:timing>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Abdominal Injury">
            <a:extLst>
              <a:ext uri="{FF2B5EF4-FFF2-40B4-BE49-F238E27FC236}">
                <a16:creationId xmlns:a16="http://schemas.microsoft.com/office/drawing/2014/main" id="{2D3AD23B-AD73-BE00-3AB9-82563D55B402}"/>
              </a:ext>
            </a:extLst>
          </p:cNvPr>
          <p:cNvSpPr txBox="1"/>
          <p:nvPr/>
        </p:nvSpPr>
        <p:spPr>
          <a:xfrm>
            <a:off x="4622161" y="424507"/>
            <a:ext cx="14329285" cy="1266091"/>
          </a:xfrm>
          <a:prstGeom prst="rect">
            <a:avLst/>
          </a:prstGeom>
          <a:ln w="12700">
            <a:miter lim="400000"/>
          </a:ln>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wrap="square" lIns="78283" tIns="78283" rIns="78283" bIns="78283">
            <a:spAutoFit/>
          </a:bodyPr>
          <a:lstStyle>
            <a:lvl1pPr defTabSz="1896340">
              <a:lnSpc>
                <a:spcPct val="90000"/>
              </a:lnSpc>
              <a:defRPr sz="7200" b="1" cap="all">
                <a:solidFill>
                  <a:srgbClr val="C00000"/>
                </a:solidFill>
                <a:latin typeface="Open Sans"/>
                <a:ea typeface="Open Sans"/>
                <a:cs typeface="Open Sans"/>
                <a:sym typeface="Open Sans"/>
              </a:defRPr>
            </a:lvl1pPr>
          </a:lstStyle>
          <a:p>
            <a:pPr>
              <a:lnSpc>
                <a:spcPct val="100000"/>
              </a:lnSpc>
            </a:pPr>
            <a:r>
              <a:rPr lang="hi-IN" dirty="0"/>
              <a:t>हितधारकों के लिए प्रशिक्षण</a:t>
            </a:r>
            <a:endParaRPr lang="en-US" dirty="0"/>
          </a:p>
        </p:txBody>
      </p:sp>
      <p:sp>
        <p:nvSpPr>
          <p:cNvPr id="4" name="Google Shape;525;p44">
            <a:extLst>
              <a:ext uri="{FF2B5EF4-FFF2-40B4-BE49-F238E27FC236}">
                <a16:creationId xmlns:a16="http://schemas.microsoft.com/office/drawing/2014/main" id="{73018A6C-FDD3-B2E3-7FCE-A8560BB5EA76}"/>
              </a:ext>
            </a:extLst>
          </p:cNvPr>
          <p:cNvSpPr txBox="1"/>
          <p:nvPr/>
        </p:nvSpPr>
        <p:spPr>
          <a:xfrm>
            <a:off x="1108800" y="6165867"/>
            <a:ext cx="3971200" cy="1098534"/>
          </a:xfrm>
          <a:prstGeom prst="rect">
            <a:avLst/>
          </a:prstGeom>
          <a:noFill/>
          <a:ln>
            <a:noFill/>
          </a:ln>
        </p:spPr>
        <p:txBody>
          <a:bodyPr spcFirstLastPara="1" wrap="square" lIns="0" tIns="0" rIns="0" bIns="0" anchor="t" anchorCtr="0">
            <a:noAutofit/>
          </a:bodyPr>
          <a:lstStyle/>
          <a:p>
            <a:pPr algn="ctr" defTabSz="2438340" hangingPunct="1">
              <a:buClr>
                <a:srgbClr val="000000"/>
              </a:buClr>
              <a:defRPr/>
            </a:pPr>
            <a:r>
              <a:rPr lang="hi-IN" sz="4000" b="1" dirty="0">
                <a:solidFill>
                  <a:srgbClr val="1E2124"/>
                </a:solidFill>
                <a:ea typeface="Montserrat"/>
                <a:cs typeface="Montserrat"/>
                <a:sym typeface="Montserrat"/>
              </a:rPr>
              <a:t>रेलवे</a:t>
            </a:r>
            <a:endParaRPr sz="4000" dirty="0">
              <a:ea typeface="Montserrat"/>
              <a:cs typeface="Montserrat"/>
              <a:sym typeface="Montserrat"/>
            </a:endParaRPr>
          </a:p>
        </p:txBody>
      </p:sp>
      <p:sp>
        <p:nvSpPr>
          <p:cNvPr id="5" name="Google Shape;527;p44">
            <a:extLst>
              <a:ext uri="{FF2B5EF4-FFF2-40B4-BE49-F238E27FC236}">
                <a16:creationId xmlns:a16="http://schemas.microsoft.com/office/drawing/2014/main" id="{0BA90412-AF14-8A05-09E4-4C617E4DF761}"/>
              </a:ext>
            </a:extLst>
          </p:cNvPr>
          <p:cNvSpPr txBox="1"/>
          <p:nvPr/>
        </p:nvSpPr>
        <p:spPr>
          <a:xfrm>
            <a:off x="7112000" y="6165867"/>
            <a:ext cx="3971200" cy="1098534"/>
          </a:xfrm>
          <a:prstGeom prst="rect">
            <a:avLst/>
          </a:prstGeom>
          <a:noFill/>
          <a:ln>
            <a:noFill/>
          </a:ln>
        </p:spPr>
        <p:txBody>
          <a:bodyPr spcFirstLastPara="1" wrap="square" lIns="0" tIns="0" rIns="0" bIns="0" anchor="t" anchorCtr="0">
            <a:noAutofit/>
          </a:bodyPr>
          <a:lstStyle/>
          <a:p>
            <a:pPr algn="ctr" defTabSz="2438340" hangingPunct="1">
              <a:buClr>
                <a:srgbClr val="000000"/>
              </a:buClr>
              <a:defRPr/>
            </a:pPr>
            <a:r>
              <a:rPr lang="hi-IN" sz="4000" b="1" dirty="0">
                <a:solidFill>
                  <a:srgbClr val="1E2124"/>
                </a:solidFill>
                <a:ea typeface="Montserrat"/>
                <a:cs typeface="Montserrat"/>
                <a:sym typeface="Montserrat"/>
              </a:rPr>
              <a:t>एनसीसी</a:t>
            </a:r>
            <a:endParaRPr sz="4000" dirty="0">
              <a:ea typeface="Montserrat"/>
              <a:cs typeface="Montserrat"/>
              <a:sym typeface="Montserrat"/>
            </a:endParaRPr>
          </a:p>
        </p:txBody>
      </p:sp>
      <p:sp>
        <p:nvSpPr>
          <p:cNvPr id="6" name="Google Shape;529;p44">
            <a:extLst>
              <a:ext uri="{FF2B5EF4-FFF2-40B4-BE49-F238E27FC236}">
                <a16:creationId xmlns:a16="http://schemas.microsoft.com/office/drawing/2014/main" id="{440565FE-B213-C996-A93D-2A21059D6839}"/>
              </a:ext>
            </a:extLst>
          </p:cNvPr>
          <p:cNvSpPr txBox="1"/>
          <p:nvPr/>
        </p:nvSpPr>
        <p:spPr>
          <a:xfrm>
            <a:off x="13208000" y="6165867"/>
            <a:ext cx="3971200" cy="895334"/>
          </a:xfrm>
          <a:prstGeom prst="rect">
            <a:avLst/>
          </a:prstGeom>
          <a:noFill/>
          <a:ln>
            <a:noFill/>
          </a:ln>
        </p:spPr>
        <p:txBody>
          <a:bodyPr spcFirstLastPara="1" wrap="square" lIns="0" tIns="0" rIns="0" bIns="0" anchor="t" anchorCtr="0">
            <a:noAutofit/>
          </a:bodyPr>
          <a:lstStyle/>
          <a:p>
            <a:pPr algn="ctr" defTabSz="2438340" hangingPunct="1">
              <a:buClr>
                <a:srgbClr val="000000"/>
              </a:buClr>
              <a:defRPr/>
            </a:pPr>
            <a:r>
              <a:rPr lang="hi-IN" sz="4000" b="1" dirty="0">
                <a:solidFill>
                  <a:srgbClr val="1E2124"/>
                </a:solidFill>
                <a:ea typeface="Montserrat"/>
                <a:cs typeface="Montserrat"/>
                <a:sym typeface="Montserrat"/>
              </a:rPr>
              <a:t>एसडीआरएफ</a:t>
            </a:r>
            <a:endParaRPr sz="4000" dirty="0">
              <a:ea typeface="Montserrat"/>
              <a:cs typeface="Montserrat"/>
              <a:sym typeface="Montserrat"/>
            </a:endParaRPr>
          </a:p>
        </p:txBody>
      </p:sp>
      <p:sp>
        <p:nvSpPr>
          <p:cNvPr id="7" name="Google Shape;531;p44">
            <a:extLst>
              <a:ext uri="{FF2B5EF4-FFF2-40B4-BE49-F238E27FC236}">
                <a16:creationId xmlns:a16="http://schemas.microsoft.com/office/drawing/2014/main" id="{F572862E-A2D2-1A70-9A65-B43CADA884A2}"/>
              </a:ext>
            </a:extLst>
          </p:cNvPr>
          <p:cNvSpPr txBox="1"/>
          <p:nvPr/>
        </p:nvSpPr>
        <p:spPr>
          <a:xfrm>
            <a:off x="19193600" y="6165867"/>
            <a:ext cx="3971200" cy="895334"/>
          </a:xfrm>
          <a:prstGeom prst="rect">
            <a:avLst/>
          </a:prstGeom>
          <a:noFill/>
          <a:ln>
            <a:noFill/>
          </a:ln>
        </p:spPr>
        <p:txBody>
          <a:bodyPr spcFirstLastPara="1" wrap="square" lIns="0" tIns="0" rIns="0" bIns="0" anchor="t" anchorCtr="0">
            <a:noAutofit/>
          </a:bodyPr>
          <a:lstStyle/>
          <a:p>
            <a:pPr algn="ctr" defTabSz="2438340" hangingPunct="1">
              <a:buClr>
                <a:srgbClr val="000000"/>
              </a:buClr>
              <a:defRPr/>
            </a:pPr>
            <a:r>
              <a:rPr lang="en-US" sz="4000" b="1" dirty="0">
                <a:solidFill>
                  <a:srgbClr val="1E2124"/>
                </a:solidFill>
                <a:ea typeface="Montserrat"/>
                <a:cs typeface="Montserrat"/>
                <a:sym typeface="Montserrat"/>
              </a:rPr>
              <a:t>NYKS</a:t>
            </a:r>
            <a:endParaRPr sz="4000" dirty="0">
              <a:ea typeface="Montserrat"/>
              <a:cs typeface="Montserrat"/>
              <a:sym typeface="Montserrat"/>
            </a:endParaRPr>
          </a:p>
          <a:p>
            <a:pPr algn="ctr" defTabSz="2438340" hangingPunct="1">
              <a:spcBef>
                <a:spcPts val="1066"/>
              </a:spcBef>
              <a:spcAft>
                <a:spcPts val="1066"/>
              </a:spcAft>
              <a:buClr>
                <a:srgbClr val="000000"/>
              </a:buClr>
              <a:defRPr/>
            </a:pPr>
            <a:endParaRPr sz="4000" dirty="0">
              <a:ea typeface="Montserrat"/>
              <a:cs typeface="Montserrat"/>
              <a:sym typeface="Montserrat"/>
            </a:endParaRPr>
          </a:p>
        </p:txBody>
      </p:sp>
      <p:sp>
        <p:nvSpPr>
          <p:cNvPr id="8" name="Google Shape;525;p44">
            <a:extLst>
              <a:ext uri="{FF2B5EF4-FFF2-40B4-BE49-F238E27FC236}">
                <a16:creationId xmlns:a16="http://schemas.microsoft.com/office/drawing/2014/main" id="{D80DF33E-E63C-8A41-A07A-EB7E5761B803}"/>
              </a:ext>
            </a:extLst>
          </p:cNvPr>
          <p:cNvSpPr txBox="1"/>
          <p:nvPr/>
        </p:nvSpPr>
        <p:spPr>
          <a:xfrm>
            <a:off x="945666" y="11245867"/>
            <a:ext cx="3971200" cy="1098534"/>
          </a:xfrm>
          <a:prstGeom prst="rect">
            <a:avLst/>
          </a:prstGeom>
          <a:noFill/>
          <a:ln>
            <a:noFill/>
          </a:ln>
        </p:spPr>
        <p:txBody>
          <a:bodyPr spcFirstLastPara="1" wrap="square" lIns="0" tIns="0" rIns="0" bIns="0" anchor="t" anchorCtr="0">
            <a:noAutofit/>
          </a:bodyPr>
          <a:lstStyle/>
          <a:p>
            <a:pPr algn="ctr" defTabSz="2438340" hangingPunct="1">
              <a:buClr>
                <a:srgbClr val="000000"/>
              </a:buClr>
              <a:defRPr/>
            </a:pPr>
            <a:r>
              <a:rPr lang="hi-IN" sz="4000" b="1" dirty="0">
                <a:solidFill>
                  <a:srgbClr val="1E2124"/>
                </a:solidFill>
                <a:ea typeface="Montserrat"/>
                <a:cs typeface="Montserrat"/>
                <a:sym typeface="Montserrat"/>
              </a:rPr>
              <a:t>सशस्त्र बल और पुलिस</a:t>
            </a:r>
            <a:endParaRPr sz="4000" dirty="0">
              <a:ea typeface="Montserrat"/>
              <a:cs typeface="Montserrat"/>
              <a:sym typeface="Montserrat"/>
            </a:endParaRPr>
          </a:p>
        </p:txBody>
      </p:sp>
      <p:sp>
        <p:nvSpPr>
          <p:cNvPr id="9" name="Google Shape;527;p44">
            <a:extLst>
              <a:ext uri="{FF2B5EF4-FFF2-40B4-BE49-F238E27FC236}">
                <a16:creationId xmlns:a16="http://schemas.microsoft.com/office/drawing/2014/main" id="{533CD8A4-5D5A-4E6A-BD2A-01D6F5F86A91}"/>
              </a:ext>
            </a:extLst>
          </p:cNvPr>
          <p:cNvSpPr txBox="1"/>
          <p:nvPr/>
        </p:nvSpPr>
        <p:spPr>
          <a:xfrm>
            <a:off x="7039832" y="11245867"/>
            <a:ext cx="3971200" cy="1098534"/>
          </a:xfrm>
          <a:prstGeom prst="rect">
            <a:avLst/>
          </a:prstGeom>
          <a:noFill/>
          <a:ln>
            <a:noFill/>
          </a:ln>
        </p:spPr>
        <p:txBody>
          <a:bodyPr spcFirstLastPara="1" wrap="square" lIns="0" tIns="0" rIns="0" bIns="0" anchor="t" anchorCtr="0">
            <a:noAutofit/>
          </a:bodyPr>
          <a:lstStyle/>
          <a:p>
            <a:pPr algn="ctr" defTabSz="2438340" hangingPunct="1">
              <a:buClr>
                <a:srgbClr val="000000"/>
              </a:buClr>
              <a:defRPr/>
            </a:pPr>
            <a:r>
              <a:rPr lang="hi-IN" sz="4000" b="1" dirty="0">
                <a:solidFill>
                  <a:srgbClr val="1E2124"/>
                </a:solidFill>
                <a:ea typeface="Montserrat"/>
                <a:cs typeface="Montserrat"/>
                <a:sym typeface="Montserrat"/>
              </a:rPr>
              <a:t>सिविल विभाग।</a:t>
            </a:r>
            <a:endParaRPr sz="4000" dirty="0">
              <a:ea typeface="Montserrat"/>
              <a:cs typeface="Montserrat"/>
              <a:sym typeface="Montserrat"/>
            </a:endParaRPr>
          </a:p>
        </p:txBody>
      </p:sp>
      <p:sp>
        <p:nvSpPr>
          <p:cNvPr id="10" name="Google Shape;529;p44">
            <a:extLst>
              <a:ext uri="{FF2B5EF4-FFF2-40B4-BE49-F238E27FC236}">
                <a16:creationId xmlns:a16="http://schemas.microsoft.com/office/drawing/2014/main" id="{AB953C72-0BA2-9374-CABF-1C8FD5EB2AF2}"/>
              </a:ext>
            </a:extLst>
          </p:cNvPr>
          <p:cNvSpPr txBox="1"/>
          <p:nvPr/>
        </p:nvSpPr>
        <p:spPr>
          <a:xfrm>
            <a:off x="13372970" y="11125199"/>
            <a:ext cx="3971200" cy="895334"/>
          </a:xfrm>
          <a:prstGeom prst="rect">
            <a:avLst/>
          </a:prstGeom>
          <a:noFill/>
          <a:ln>
            <a:noFill/>
          </a:ln>
        </p:spPr>
        <p:txBody>
          <a:bodyPr spcFirstLastPara="1" wrap="square" lIns="0" tIns="0" rIns="0" bIns="0" anchor="t" anchorCtr="0">
            <a:noAutofit/>
          </a:bodyPr>
          <a:lstStyle/>
          <a:p>
            <a:pPr algn="ctr" defTabSz="2438340" hangingPunct="1">
              <a:buClr>
                <a:srgbClr val="000000"/>
              </a:buClr>
              <a:defRPr/>
            </a:pPr>
            <a:r>
              <a:rPr lang="hi-IN" sz="4000" b="1" dirty="0">
                <a:solidFill>
                  <a:srgbClr val="1E2124"/>
                </a:solidFill>
                <a:ea typeface="Montserrat"/>
                <a:cs typeface="Montserrat"/>
                <a:sym typeface="Montserrat"/>
              </a:rPr>
              <a:t>मित्र राष्ट्र</a:t>
            </a:r>
            <a:endParaRPr sz="4000" dirty="0">
              <a:ea typeface="Montserrat"/>
              <a:cs typeface="Montserrat"/>
              <a:sym typeface="Montserrat"/>
            </a:endParaRPr>
          </a:p>
        </p:txBody>
      </p:sp>
      <p:sp>
        <p:nvSpPr>
          <p:cNvPr id="11" name="Google Shape;531;p44">
            <a:extLst>
              <a:ext uri="{FF2B5EF4-FFF2-40B4-BE49-F238E27FC236}">
                <a16:creationId xmlns:a16="http://schemas.microsoft.com/office/drawing/2014/main" id="{1853948B-9789-0EB4-6839-9C5C9212CA1B}"/>
              </a:ext>
            </a:extLst>
          </p:cNvPr>
          <p:cNvSpPr txBox="1"/>
          <p:nvPr/>
        </p:nvSpPr>
        <p:spPr>
          <a:xfrm>
            <a:off x="18951446" y="11125195"/>
            <a:ext cx="3971200" cy="895334"/>
          </a:xfrm>
          <a:prstGeom prst="rect">
            <a:avLst/>
          </a:prstGeom>
          <a:noFill/>
          <a:ln>
            <a:noFill/>
          </a:ln>
        </p:spPr>
        <p:txBody>
          <a:bodyPr spcFirstLastPara="1" wrap="square" lIns="0" tIns="0" rIns="0" bIns="0" anchor="t" anchorCtr="0">
            <a:noAutofit/>
          </a:bodyPr>
          <a:lstStyle/>
          <a:p>
            <a:pPr algn="ctr" defTabSz="2438340" hangingPunct="1">
              <a:buClr>
                <a:srgbClr val="000000"/>
              </a:buClr>
              <a:defRPr/>
            </a:pPr>
            <a:r>
              <a:rPr lang="hi-IN" sz="4000" b="1" dirty="0">
                <a:solidFill>
                  <a:srgbClr val="1E2124"/>
                </a:solidFill>
                <a:ea typeface="Montserrat"/>
                <a:cs typeface="Montserrat"/>
                <a:sym typeface="Montserrat"/>
              </a:rPr>
              <a:t>नागरिक सुरक्षा</a:t>
            </a:r>
            <a:endParaRPr sz="4000" dirty="0">
              <a:ea typeface="Montserrat"/>
              <a:cs typeface="Montserrat"/>
              <a:sym typeface="Montserrat"/>
            </a:endParaRPr>
          </a:p>
        </p:txBody>
      </p:sp>
      <p:pic>
        <p:nvPicPr>
          <p:cNvPr id="12" name="Picture 2" descr="H:\JANUARY TO DECEMBER-2016\2016\TRG. PROGRAMME\9. SEPTEMBER-2016\08-09-2016 to 09-09-2016 DM TRG. AT 1ST BN DAP DELHI\08-09-2016 to 09-09-2016 DM TRG. AT 1ST BN DAP DELHI (7).jpg">
            <a:extLst>
              <a:ext uri="{FF2B5EF4-FFF2-40B4-BE49-F238E27FC236}">
                <a16:creationId xmlns:a16="http://schemas.microsoft.com/office/drawing/2014/main" id="{65973DA4-3D38-9EA5-112A-C3087ED9EE93}"/>
              </a:ext>
            </a:extLst>
          </p:cNvPr>
          <p:cNvPicPr>
            <a:picLocks noChangeAspect="1" noChangeArrowheads="1"/>
          </p:cNvPicPr>
          <p:nvPr/>
        </p:nvPicPr>
        <p:blipFill rotWithShape="1">
          <a:blip r:embed="rId2" cstate="print">
            <a:extLst>
              <a:ext uri="{28A0092B-C50C-407E-A947-70E740481C1C}">
                <a14:useLocalDpi xmlns:a14="http://schemas.microsoft.com/office/drawing/2010/main" val="0"/>
              </a:ext>
            </a:extLst>
          </a:blip>
          <a:srcRect r="5291" b="8333"/>
          <a:stretch/>
        </p:blipFill>
        <p:spPr bwMode="auto">
          <a:xfrm>
            <a:off x="812803" y="2590802"/>
            <a:ext cx="5145918" cy="3251200"/>
          </a:xfrm>
          <a:prstGeom prst="rect">
            <a:avLst/>
          </a:prstGeom>
          <a:noFill/>
          <a:extLst>
            <a:ext uri="{909E8E84-426E-40DD-AFC4-6F175D3DCCD1}">
              <a14:hiddenFill xmlns:a14="http://schemas.microsoft.com/office/drawing/2010/main">
                <a:solidFill>
                  <a:srgbClr val="FFFFFF"/>
                </a:solidFill>
              </a14:hiddenFill>
            </a:ext>
          </a:extLst>
        </p:spPr>
      </p:pic>
      <p:pic>
        <p:nvPicPr>
          <p:cNvPr id="13" name="Picture 2" descr="C:\Users\Steno Office\Desktop\Whatsapp\08c7d8b9-8f84-4c51-9eca-394730b30860.jpg">
            <a:extLst>
              <a:ext uri="{FF2B5EF4-FFF2-40B4-BE49-F238E27FC236}">
                <a16:creationId xmlns:a16="http://schemas.microsoft.com/office/drawing/2014/main" id="{42CC86B7-1EE4-D098-1FA6-5EB54BE1EB3D}"/>
              </a:ext>
            </a:extLst>
          </p:cNvPr>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6705602" y="2590800"/>
            <a:ext cx="5377224" cy="3251200"/>
          </a:xfrm>
          <a:prstGeom prst="rect">
            <a:avLst/>
          </a:prstGeom>
          <a:noFill/>
          <a:extLst>
            <a:ext uri="{909E8E84-426E-40DD-AFC4-6F175D3DCCD1}">
              <a14:hiddenFill xmlns:a14="http://schemas.microsoft.com/office/drawing/2010/main">
                <a:solidFill>
                  <a:srgbClr val="FFFFFF"/>
                </a:solidFill>
              </a14:hiddenFill>
            </a:ext>
          </a:extLst>
        </p:spPr>
      </p:pic>
      <p:pic>
        <p:nvPicPr>
          <p:cNvPr id="14" name="Picture 2" descr="I:\JANUARY TO DECEMBER-2016 TO 2017\2016\TRG. PROGRAMME\12. DECEMBER-2016\28-12-16 TO 10-01-17 SDRF TOT COURSE\New folder\28-12-16 TO 10-01-17 SDRF TOT COURSE  (50).JPG">
            <a:extLst>
              <a:ext uri="{FF2B5EF4-FFF2-40B4-BE49-F238E27FC236}">
                <a16:creationId xmlns:a16="http://schemas.microsoft.com/office/drawing/2014/main" id="{95AF5C79-D27C-EECE-EE15-AA0B071494E5}"/>
              </a:ext>
            </a:extLst>
          </p:cNvPr>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12835541" y="2590802"/>
            <a:ext cx="5046062" cy="3251200"/>
          </a:xfrm>
          <a:prstGeom prst="rect">
            <a:avLst/>
          </a:prstGeom>
          <a:ln>
            <a:noFill/>
          </a:ln>
          <a:effectLst>
            <a:outerShdw blurRad="292100" dist="139700" dir="2700000" algn="tl" rotWithShape="0">
              <a:srgbClr val="333333">
                <a:alpha val="65000"/>
              </a:srgbClr>
            </a:outerShdw>
          </a:effectLst>
          <a:extLst>
            <a:ext uri="{909E8E84-426E-40DD-AFC4-6F175D3DCCD1}">
              <a14:hiddenFill xmlns:a14="http://schemas.microsoft.com/office/drawing/2010/main">
                <a:solidFill>
                  <a:srgbClr val="FFFFFF"/>
                </a:solidFill>
              </a14:hiddenFill>
            </a:ext>
          </a:extLst>
        </p:spPr>
      </p:pic>
      <p:pic>
        <p:nvPicPr>
          <p:cNvPr id="15" name="Picture 2" descr="I:\2019\SEPTEMBER\02-09-19 NYKS COURCE\04-09-19\NYKS 04-09-19 RINKU\DSC_0412.JPG">
            <a:extLst>
              <a:ext uri="{FF2B5EF4-FFF2-40B4-BE49-F238E27FC236}">
                <a16:creationId xmlns:a16="http://schemas.microsoft.com/office/drawing/2014/main" id="{65AE0CEF-085C-E99F-F5E0-6D803B79AB0A}"/>
              </a:ext>
            </a:extLst>
          </p:cNvPr>
          <p:cNvPicPr>
            <a:picLocks noChangeAspect="1" noChangeArrowheads="1"/>
          </p:cNvPicPr>
          <p:nvPr/>
        </p:nvPicPr>
        <p:blipFill>
          <a:blip r:embed="rId5" cstate="print">
            <a:extLst>
              <a:ext uri="{28A0092B-C50C-407E-A947-70E740481C1C}">
                <a14:useLocalDpi xmlns:a14="http://schemas.microsoft.com/office/drawing/2010/main" val="0"/>
              </a:ext>
            </a:extLst>
          </a:blip>
          <a:srcRect/>
          <a:stretch>
            <a:fillRect/>
          </a:stretch>
        </p:blipFill>
        <p:spPr bwMode="auto">
          <a:xfrm>
            <a:off x="18643601" y="2590805"/>
            <a:ext cx="5130802" cy="3251198"/>
          </a:xfrm>
          <a:prstGeom prst="rect">
            <a:avLst/>
          </a:prstGeom>
          <a:noFill/>
          <a:extLst>
            <a:ext uri="{909E8E84-426E-40DD-AFC4-6F175D3DCCD1}">
              <a14:hiddenFill xmlns:a14="http://schemas.microsoft.com/office/drawing/2010/main">
                <a:solidFill>
                  <a:srgbClr val="FFFFFF"/>
                </a:solidFill>
              </a14:hiddenFill>
            </a:ext>
          </a:extLst>
        </p:spPr>
      </p:pic>
      <p:pic>
        <p:nvPicPr>
          <p:cNvPr id="16" name="Picture 2" descr="\\OPS1\Users\Public\DFSR\DSC_0071.JPG">
            <a:extLst>
              <a:ext uri="{FF2B5EF4-FFF2-40B4-BE49-F238E27FC236}">
                <a16:creationId xmlns:a16="http://schemas.microsoft.com/office/drawing/2014/main" id="{D55E10C2-650C-EBE5-F917-4BEAD769A75B}"/>
              </a:ext>
            </a:extLst>
          </p:cNvPr>
          <p:cNvPicPr>
            <a:picLocks noChangeAspect="1" noChangeArrowheads="1"/>
          </p:cNvPicPr>
          <p:nvPr/>
        </p:nvPicPr>
        <p:blipFill>
          <a:blip r:embed="rId6" cstate="print">
            <a:extLst>
              <a:ext uri="{28A0092B-C50C-407E-A947-70E740481C1C}">
                <a14:useLocalDpi xmlns:a14="http://schemas.microsoft.com/office/drawing/2010/main" val="0"/>
              </a:ext>
            </a:extLst>
          </a:blip>
          <a:srcRect/>
          <a:stretch>
            <a:fillRect/>
          </a:stretch>
        </p:blipFill>
        <p:spPr bwMode="auto">
          <a:xfrm>
            <a:off x="796601" y="7670802"/>
            <a:ext cx="5096202" cy="3251200"/>
          </a:xfrm>
          <a:prstGeom prst="rect">
            <a:avLst/>
          </a:prstGeom>
          <a:noFill/>
          <a:extLst>
            <a:ext uri="{909E8E84-426E-40DD-AFC4-6F175D3DCCD1}">
              <a14:hiddenFill xmlns:a14="http://schemas.microsoft.com/office/drawing/2010/main">
                <a:solidFill>
                  <a:srgbClr val="FFFFFF"/>
                </a:solidFill>
              </a14:hiddenFill>
            </a:ext>
          </a:extLst>
        </p:spPr>
      </p:pic>
      <p:pic>
        <p:nvPicPr>
          <p:cNvPr id="17" name="Picture 4" descr="I:\JANUARY TO DECEMBER- 2015\Oct-2015\IAS,PCS TRG. AT BHQ from -12-10-15 to 17-10-15\13-10-15\DSC09884.JPG">
            <a:extLst>
              <a:ext uri="{FF2B5EF4-FFF2-40B4-BE49-F238E27FC236}">
                <a16:creationId xmlns:a16="http://schemas.microsoft.com/office/drawing/2014/main" id="{C557F9E9-E22D-3C42-08FE-24020A480E7E}"/>
              </a:ext>
            </a:extLst>
          </p:cNvPr>
          <p:cNvPicPr>
            <a:picLocks noChangeAspect="1" noChangeArrowheads="1"/>
          </p:cNvPicPr>
          <p:nvPr/>
        </p:nvPicPr>
        <p:blipFill>
          <a:blip r:embed="rId7" cstate="print"/>
          <a:srcRect/>
          <a:stretch>
            <a:fillRect/>
          </a:stretch>
        </p:blipFill>
        <p:spPr bwMode="auto">
          <a:xfrm>
            <a:off x="6705605" y="7670801"/>
            <a:ext cx="5283198" cy="3111594"/>
          </a:xfrm>
          <a:prstGeom prst="rect">
            <a:avLst/>
          </a:prstGeom>
          <a:noFill/>
        </p:spPr>
      </p:pic>
      <p:pic>
        <p:nvPicPr>
          <p:cNvPr id="18" name="Picture 5" descr="H:\JANUARY TO DECEMBER- 2015\December-2015\Nepal Police  trg. from-04-12-15 to 18-12-15\18-12-15 Cllosing\DSC02884.JPG">
            <a:extLst>
              <a:ext uri="{FF2B5EF4-FFF2-40B4-BE49-F238E27FC236}">
                <a16:creationId xmlns:a16="http://schemas.microsoft.com/office/drawing/2014/main" id="{33071237-96D1-FD25-0ECD-3EBF38C82B3D}"/>
              </a:ext>
            </a:extLst>
          </p:cNvPr>
          <p:cNvPicPr>
            <a:picLocks noChangeAspect="1" noChangeArrowheads="1"/>
          </p:cNvPicPr>
          <p:nvPr/>
        </p:nvPicPr>
        <p:blipFill>
          <a:blip r:embed="rId8" cstate="print"/>
          <a:srcRect/>
          <a:stretch>
            <a:fillRect/>
          </a:stretch>
        </p:blipFill>
        <p:spPr bwMode="auto">
          <a:xfrm>
            <a:off x="12801600" y="7686487"/>
            <a:ext cx="4876800" cy="3032314"/>
          </a:xfrm>
          <a:prstGeom prst="rect">
            <a:avLst/>
          </a:prstGeom>
          <a:noFill/>
        </p:spPr>
      </p:pic>
      <p:pic>
        <p:nvPicPr>
          <p:cNvPr id="19" name="Picture 18" descr="I:\JANUARY TO DECEMBER- 2015\Oct-2015\IAS,PCS TRG. AT BHQ from -12-10-15 to 17-10-15\Trg, on-15-10-15\DSC00113.JPG">
            <a:extLst>
              <a:ext uri="{FF2B5EF4-FFF2-40B4-BE49-F238E27FC236}">
                <a16:creationId xmlns:a16="http://schemas.microsoft.com/office/drawing/2014/main" id="{6B4E09EC-2D96-CF13-3C4A-A6CCFFE40080}"/>
              </a:ext>
            </a:extLst>
          </p:cNvPr>
          <p:cNvPicPr>
            <a:picLocks noChangeAspect="1" noChangeArrowheads="1"/>
          </p:cNvPicPr>
          <p:nvPr/>
        </p:nvPicPr>
        <p:blipFill>
          <a:blip r:embed="rId9" cstate="print"/>
          <a:srcRect/>
          <a:stretch>
            <a:fillRect/>
          </a:stretch>
        </p:blipFill>
        <p:spPr bwMode="auto">
          <a:xfrm>
            <a:off x="18625264" y="7603834"/>
            <a:ext cx="4945936" cy="3114968"/>
          </a:xfrm>
          <a:prstGeom prst="rect">
            <a:avLst/>
          </a:prstGeom>
          <a:noFill/>
        </p:spPr>
      </p:pic>
      <p:pic>
        <p:nvPicPr>
          <p:cNvPr id="3" name="Picture 2">
            <a:extLst>
              <a:ext uri="{FF2B5EF4-FFF2-40B4-BE49-F238E27FC236}">
                <a16:creationId xmlns:a16="http://schemas.microsoft.com/office/drawing/2014/main" id="{2FB87DBA-EF0B-A845-3D5A-2115BBD938FC}"/>
              </a:ext>
            </a:extLst>
          </p:cNvPr>
          <p:cNvPicPr>
            <a:picLocks noChangeAspect="1"/>
          </p:cNvPicPr>
          <p:nvPr/>
        </p:nvPicPr>
        <p:blipFill>
          <a:blip r:embed="rId10"/>
          <a:stretch>
            <a:fillRect/>
          </a:stretch>
        </p:blipFill>
        <p:spPr>
          <a:xfrm>
            <a:off x="22116065" y="97841"/>
            <a:ext cx="1996496" cy="2280425"/>
          </a:xfrm>
          <a:prstGeom prst="rect">
            <a:avLst/>
          </a:prstGeom>
        </p:spPr>
      </p:pic>
    </p:spTree>
    <p:extLst>
      <p:ext uri="{BB962C8B-B14F-4D97-AF65-F5344CB8AC3E}">
        <p14:creationId xmlns:p14="http://schemas.microsoft.com/office/powerpoint/2010/main" val="105890006"/>
      </p:ext>
    </p:extLst>
  </p:cSld>
  <p:clrMapOvr>
    <a:masterClrMapping/>
  </p:clrMapOvr>
  <p:transition spd="med"/>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F49FE6B5-CACF-8A6A-FB47-753F1B803FED}"/>
            </a:ext>
          </a:extLst>
        </p:cNvPr>
        <p:cNvGrpSpPr/>
        <p:nvPr/>
      </p:nvGrpSpPr>
      <p:grpSpPr>
        <a:xfrm>
          <a:off x="0" y="0"/>
          <a:ext cx="0" cy="0"/>
          <a:chOff x="0" y="0"/>
          <a:chExt cx="0" cy="0"/>
        </a:xfrm>
      </p:grpSpPr>
      <p:sp>
        <p:nvSpPr>
          <p:cNvPr id="115" name="Rectangle">
            <a:extLst>
              <a:ext uri="{FF2B5EF4-FFF2-40B4-BE49-F238E27FC236}">
                <a16:creationId xmlns:a16="http://schemas.microsoft.com/office/drawing/2014/main" id="{DB8D91AB-B9A6-1825-BD45-2BD455F5EE45}"/>
              </a:ext>
            </a:extLst>
          </p:cNvPr>
          <p:cNvSpPr/>
          <p:nvPr/>
        </p:nvSpPr>
        <p:spPr>
          <a:xfrm>
            <a:off x="21539200" y="13512800"/>
            <a:ext cx="1879600" cy="203200"/>
          </a:xfrm>
          <a:prstGeom prst="rect">
            <a:avLst/>
          </a:prstGeom>
          <a:solidFill>
            <a:srgbClr val="F7903B"/>
          </a:solidFill>
          <a:ln w="12700">
            <a:miter lim="400000"/>
          </a:ln>
        </p:spPr>
        <p:txBody>
          <a:bodyPr lIns="78283" tIns="78283" rIns="78283" bIns="78283"/>
          <a:lstStyle/>
          <a:p>
            <a:endParaRPr/>
          </a:p>
        </p:txBody>
      </p:sp>
      <p:sp>
        <p:nvSpPr>
          <p:cNvPr id="116" name="Slide Number">
            <a:extLst>
              <a:ext uri="{FF2B5EF4-FFF2-40B4-BE49-F238E27FC236}">
                <a16:creationId xmlns:a16="http://schemas.microsoft.com/office/drawing/2014/main" id="{958E6BE0-4342-E64E-BF4A-B4DD617681F6}"/>
              </a:ext>
            </a:extLst>
          </p:cNvPr>
          <p:cNvSpPr txBox="1">
            <a:spLocks noGrp="1"/>
          </p:cNvSpPr>
          <p:nvPr>
            <p:ph type="sldNum" sz="quarter" idx="2"/>
          </p:nvPr>
        </p:nvSpPr>
        <p:spPr>
          <a:xfrm>
            <a:off x="22920941" y="12813338"/>
            <a:ext cx="720196" cy="699462"/>
          </a:xfrm>
          <a:prstGeom prst="rect">
            <a:avLst/>
          </a:prstGeom>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a:lstStyle/>
          <a:p>
            <a:fld id="{86CB4B4D-7CA3-9044-876B-883B54F8677D}" type="slidenum">
              <a:rPr/>
              <a:pPr/>
              <a:t>44</a:t>
            </a:fld>
            <a:endParaRPr dirty="0"/>
          </a:p>
        </p:txBody>
      </p:sp>
      <p:pic>
        <p:nvPicPr>
          <p:cNvPr id="6" name="Picture 5" descr="A logo with text on it&#10;&#10;AI-generated content may be incorrect.">
            <a:extLst>
              <a:ext uri="{FF2B5EF4-FFF2-40B4-BE49-F238E27FC236}">
                <a16:creationId xmlns:a16="http://schemas.microsoft.com/office/drawing/2014/main" id="{55775B6B-0AB5-1392-3279-2554569447F2}"/>
              </a:ext>
            </a:extLst>
          </p:cNvPr>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200721" y="50560"/>
            <a:ext cx="3258094" cy="2137626"/>
          </a:xfrm>
          <a:prstGeom prst="rect">
            <a:avLst/>
          </a:prstGeom>
        </p:spPr>
      </p:pic>
      <p:sp>
        <p:nvSpPr>
          <p:cNvPr id="9" name="Course Purpose">
            <a:extLst>
              <a:ext uri="{FF2B5EF4-FFF2-40B4-BE49-F238E27FC236}">
                <a16:creationId xmlns:a16="http://schemas.microsoft.com/office/drawing/2014/main" id="{EB51B3A5-1C42-9CAE-9154-88D1C6FA0D98}"/>
              </a:ext>
            </a:extLst>
          </p:cNvPr>
          <p:cNvSpPr txBox="1"/>
          <p:nvPr/>
        </p:nvSpPr>
        <p:spPr>
          <a:xfrm>
            <a:off x="742862" y="2812493"/>
            <a:ext cx="7715337" cy="2374086"/>
          </a:xfrm>
          <a:prstGeom prst="rect">
            <a:avLst/>
          </a:prstGeom>
          <a:ln w="12700">
            <a:miter lim="400000"/>
          </a:ln>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wrap="square" lIns="78283" tIns="78283" rIns="78283" bIns="78283">
            <a:spAutoFit/>
          </a:bodyPr>
          <a:lstStyle>
            <a:lvl1pPr defTabSz="1896340">
              <a:lnSpc>
                <a:spcPct val="80000"/>
              </a:lnSpc>
              <a:defRPr sz="7200" b="1" cap="all">
                <a:solidFill>
                  <a:srgbClr val="C00000"/>
                </a:solidFill>
                <a:latin typeface="Open Sans"/>
                <a:ea typeface="Open Sans"/>
                <a:cs typeface="Open Sans"/>
                <a:sym typeface="Open Sans"/>
              </a:defRPr>
            </a:lvl1pPr>
          </a:lstStyle>
          <a:p>
            <a:pPr>
              <a:lnSpc>
                <a:spcPct val="100000"/>
              </a:lnSpc>
            </a:pPr>
            <a:r>
              <a:rPr lang="hi-IN" dirty="0"/>
              <a:t>सामुदायिक आधारित पहलों</a:t>
            </a:r>
            <a:endParaRPr lang="en-US" dirty="0"/>
          </a:p>
        </p:txBody>
      </p:sp>
      <p:graphicFrame>
        <p:nvGraphicFramePr>
          <p:cNvPr id="4" name="Content Placeholder">
            <a:extLst>
              <a:ext uri="{FF2B5EF4-FFF2-40B4-BE49-F238E27FC236}">
                <a16:creationId xmlns:a16="http://schemas.microsoft.com/office/drawing/2014/main" id="{D1FE7EF6-DC99-9210-17AE-09651B9DD548}"/>
              </a:ext>
            </a:extLst>
          </p:cNvPr>
          <p:cNvGraphicFramePr>
            <a:graphicFrameLocks/>
          </p:cNvGraphicFramePr>
          <p:nvPr>
            <p:extLst>
              <p:ext uri="{D42A27DB-BD31-4B8C-83A1-F6EECF244321}">
                <p14:modId xmlns:p14="http://schemas.microsoft.com/office/powerpoint/2010/main" val="3604666316"/>
              </p:ext>
            </p:extLst>
          </p:nvPr>
        </p:nvGraphicFramePr>
        <p:xfrm>
          <a:off x="5969332" y="1524578"/>
          <a:ext cx="17449468" cy="11668907"/>
        </p:xfrm>
        <a:graphic>
          <a:graphicData uri="http://schemas.openxmlformats.org/drawingml/2006/diagram">
            <dgm:relIds xmlns:dgm="http://schemas.openxmlformats.org/drawingml/2006/diagram" xmlns:r="http://schemas.openxmlformats.org/officeDocument/2006/relationships" r:dm="rId4" r:lo="rId5" r:qs="rId6" r:cs="rId7"/>
          </a:graphicData>
        </a:graphic>
      </p:graphicFrame>
      <p:pic>
        <p:nvPicPr>
          <p:cNvPr id="2" name="Picture 1">
            <a:extLst>
              <a:ext uri="{FF2B5EF4-FFF2-40B4-BE49-F238E27FC236}">
                <a16:creationId xmlns:a16="http://schemas.microsoft.com/office/drawing/2014/main" id="{F0F1F70B-D282-E27B-B0E0-EA54A017C015}"/>
              </a:ext>
            </a:extLst>
          </p:cNvPr>
          <p:cNvPicPr>
            <a:picLocks noChangeAspect="1"/>
          </p:cNvPicPr>
          <p:nvPr/>
        </p:nvPicPr>
        <p:blipFill>
          <a:blip r:embed="rId9"/>
          <a:stretch>
            <a:fillRect/>
          </a:stretch>
        </p:blipFill>
        <p:spPr>
          <a:xfrm>
            <a:off x="22116065" y="97841"/>
            <a:ext cx="1996496" cy="2280425"/>
          </a:xfrm>
          <a:prstGeom prst="rect">
            <a:avLst/>
          </a:prstGeom>
        </p:spPr>
      </p:pic>
    </p:spTree>
    <p:extLst>
      <p:ext uri="{BB962C8B-B14F-4D97-AF65-F5344CB8AC3E}">
        <p14:creationId xmlns:p14="http://schemas.microsoft.com/office/powerpoint/2010/main" val="2824374900"/>
      </p:ext>
    </p:extLst>
  </p:cSld>
  <p:clrMapOvr>
    <a:masterClrMapping/>
  </p:clrMapOvr>
  <p:transition spd="med"/>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7A7BAF07-21F9-918E-DF88-AA61BCF57B61}"/>
            </a:ext>
          </a:extLst>
        </p:cNvPr>
        <p:cNvGrpSpPr/>
        <p:nvPr/>
      </p:nvGrpSpPr>
      <p:grpSpPr>
        <a:xfrm>
          <a:off x="0" y="0"/>
          <a:ext cx="0" cy="0"/>
          <a:chOff x="0" y="0"/>
          <a:chExt cx="0" cy="0"/>
        </a:xfrm>
      </p:grpSpPr>
      <p:sp>
        <p:nvSpPr>
          <p:cNvPr id="115" name="Rectangle">
            <a:extLst>
              <a:ext uri="{FF2B5EF4-FFF2-40B4-BE49-F238E27FC236}">
                <a16:creationId xmlns:a16="http://schemas.microsoft.com/office/drawing/2014/main" id="{28CC6E52-EF1C-9FF1-932B-81F39C12E064}"/>
              </a:ext>
            </a:extLst>
          </p:cNvPr>
          <p:cNvSpPr/>
          <p:nvPr/>
        </p:nvSpPr>
        <p:spPr>
          <a:xfrm>
            <a:off x="21539200" y="13512800"/>
            <a:ext cx="1879600" cy="203200"/>
          </a:xfrm>
          <a:prstGeom prst="rect">
            <a:avLst/>
          </a:prstGeom>
          <a:solidFill>
            <a:srgbClr val="F7903B"/>
          </a:solidFill>
          <a:ln w="12700">
            <a:miter lim="400000"/>
          </a:ln>
        </p:spPr>
        <p:txBody>
          <a:bodyPr lIns="78283" tIns="78283" rIns="78283" bIns="78283"/>
          <a:lstStyle/>
          <a:p>
            <a:endParaRPr/>
          </a:p>
        </p:txBody>
      </p:sp>
      <p:sp>
        <p:nvSpPr>
          <p:cNvPr id="116" name="Slide Number">
            <a:extLst>
              <a:ext uri="{FF2B5EF4-FFF2-40B4-BE49-F238E27FC236}">
                <a16:creationId xmlns:a16="http://schemas.microsoft.com/office/drawing/2014/main" id="{B4404956-BD01-25A9-0E01-A21E531E4D5D}"/>
              </a:ext>
            </a:extLst>
          </p:cNvPr>
          <p:cNvSpPr txBox="1">
            <a:spLocks noGrp="1"/>
          </p:cNvSpPr>
          <p:nvPr>
            <p:ph type="sldNum" sz="quarter" idx="2"/>
          </p:nvPr>
        </p:nvSpPr>
        <p:spPr>
          <a:xfrm>
            <a:off x="22920941" y="12813338"/>
            <a:ext cx="720196" cy="699462"/>
          </a:xfrm>
          <a:prstGeom prst="rect">
            <a:avLst/>
          </a:prstGeom>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a:lstStyle/>
          <a:p>
            <a:fld id="{86CB4B4D-7CA3-9044-876B-883B54F8677D}" type="slidenum">
              <a:rPr/>
              <a:pPr/>
              <a:t>45</a:t>
            </a:fld>
            <a:endParaRPr dirty="0"/>
          </a:p>
        </p:txBody>
      </p:sp>
      <p:pic>
        <p:nvPicPr>
          <p:cNvPr id="6" name="Picture 5" descr="A logo with text on it&#10;&#10;AI-generated content may be incorrect.">
            <a:extLst>
              <a:ext uri="{FF2B5EF4-FFF2-40B4-BE49-F238E27FC236}">
                <a16:creationId xmlns:a16="http://schemas.microsoft.com/office/drawing/2014/main" id="{AFAFC2A6-D374-AE91-A92A-BC33FD4AF389}"/>
              </a:ext>
            </a:extLst>
          </p:cNvPr>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200721" y="50560"/>
            <a:ext cx="3258094" cy="2137626"/>
          </a:xfrm>
          <a:prstGeom prst="rect">
            <a:avLst/>
          </a:prstGeom>
        </p:spPr>
      </p:pic>
      <p:sp>
        <p:nvSpPr>
          <p:cNvPr id="9" name="Course Purpose">
            <a:extLst>
              <a:ext uri="{FF2B5EF4-FFF2-40B4-BE49-F238E27FC236}">
                <a16:creationId xmlns:a16="http://schemas.microsoft.com/office/drawing/2014/main" id="{A8636D61-3B64-8886-789C-E6A0BD507CE5}"/>
              </a:ext>
            </a:extLst>
          </p:cNvPr>
          <p:cNvSpPr txBox="1"/>
          <p:nvPr/>
        </p:nvSpPr>
        <p:spPr>
          <a:xfrm>
            <a:off x="742862" y="2812493"/>
            <a:ext cx="7715337" cy="1266091"/>
          </a:xfrm>
          <a:prstGeom prst="rect">
            <a:avLst/>
          </a:prstGeom>
          <a:ln w="12700">
            <a:miter lim="400000"/>
          </a:ln>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wrap="square" lIns="78283" tIns="78283" rIns="78283" bIns="78283">
            <a:spAutoFit/>
          </a:bodyPr>
          <a:lstStyle>
            <a:lvl1pPr defTabSz="1896340">
              <a:lnSpc>
                <a:spcPct val="80000"/>
              </a:lnSpc>
              <a:defRPr sz="7200" b="1" cap="all">
                <a:solidFill>
                  <a:srgbClr val="C00000"/>
                </a:solidFill>
                <a:latin typeface="Open Sans"/>
                <a:ea typeface="Open Sans"/>
                <a:cs typeface="Open Sans"/>
                <a:sym typeface="Open Sans"/>
              </a:defRPr>
            </a:lvl1pPr>
          </a:lstStyle>
          <a:p>
            <a:pPr>
              <a:lnSpc>
                <a:spcPct val="100000"/>
              </a:lnSpc>
            </a:pPr>
            <a:r>
              <a:rPr lang="hi-IN" dirty="0"/>
              <a:t>आपातकालीन नंबर</a:t>
            </a:r>
            <a:endParaRPr lang="en-US" dirty="0"/>
          </a:p>
        </p:txBody>
      </p:sp>
      <p:graphicFrame>
        <p:nvGraphicFramePr>
          <p:cNvPr id="2" name="Table 1">
            <a:extLst>
              <a:ext uri="{FF2B5EF4-FFF2-40B4-BE49-F238E27FC236}">
                <a16:creationId xmlns:a16="http://schemas.microsoft.com/office/drawing/2014/main" id="{3FA5FFBF-25E4-2BEB-F2B0-15BEA16E7C3C}"/>
              </a:ext>
            </a:extLst>
          </p:cNvPr>
          <p:cNvGraphicFramePr>
            <a:graphicFrameLocks noGrp="1"/>
          </p:cNvGraphicFramePr>
          <p:nvPr>
            <p:extLst>
              <p:ext uri="{D42A27DB-BD31-4B8C-83A1-F6EECF244321}">
                <p14:modId xmlns:p14="http://schemas.microsoft.com/office/powerpoint/2010/main" val="968642505"/>
              </p:ext>
            </p:extLst>
          </p:nvPr>
        </p:nvGraphicFramePr>
        <p:xfrm>
          <a:off x="8132498" y="2709066"/>
          <a:ext cx="15148541" cy="8778240"/>
        </p:xfrm>
        <a:graphic>
          <a:graphicData uri="http://schemas.openxmlformats.org/drawingml/2006/table">
            <a:tbl>
              <a:tblPr firstRow="1" bandRow="1">
                <a:tableStyleId>{93296810-A885-4BE3-A3E7-6D5BEEA58F35}</a:tableStyleId>
              </a:tblPr>
              <a:tblGrid>
                <a:gridCol w="10982843">
                  <a:extLst>
                    <a:ext uri="{9D8B030D-6E8A-4147-A177-3AD203B41FA5}">
                      <a16:colId xmlns:a16="http://schemas.microsoft.com/office/drawing/2014/main" val="20000"/>
                    </a:ext>
                  </a:extLst>
                </a:gridCol>
                <a:gridCol w="4165698">
                  <a:extLst>
                    <a:ext uri="{9D8B030D-6E8A-4147-A177-3AD203B41FA5}">
                      <a16:colId xmlns:a16="http://schemas.microsoft.com/office/drawing/2014/main" val="20001"/>
                    </a:ext>
                  </a:extLst>
                </a:gridCol>
              </a:tblGrid>
              <a:tr h="938946">
                <a:tc>
                  <a: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hi-IN" sz="6000" b="1" u="none" strike="noStrike" cap="none" dirty="0">
                          <a:solidFill>
                            <a:sysClr val="windowText" lastClr="000000"/>
                          </a:solidFill>
                          <a:sym typeface="Montserrat Light"/>
                        </a:rPr>
                        <a:t>राष्ट्रीय आपातकालीन नंबर</a:t>
                      </a:r>
                      <a:endParaRPr lang="en-US" sz="6000" b="1" u="none" strike="noStrike" cap="none" dirty="0">
                        <a:solidFill>
                          <a:sysClr val="windowText" lastClr="000000"/>
                        </a:solidFill>
                        <a:latin typeface="Open Sans" panose="020B0606030504020204" pitchFamily="34" charset="0"/>
                        <a:ea typeface="Open Sans" panose="020B0606030504020204" pitchFamily="34" charset="0"/>
                        <a:cs typeface="Open Sans" panose="020B0606030504020204" pitchFamily="34" charset="0"/>
                        <a:sym typeface="Montserrat Light"/>
                      </a:endParaRPr>
                    </a:p>
                  </a:txBody>
                  <a:tcPr marL="121920" marR="121920" anchor="ctr"/>
                </a:tc>
                <a:tc>
                  <a:txBody>
                    <a:bodyPr/>
                    <a:lstStyle/>
                    <a:p>
                      <a:pPr algn="ctr"/>
                      <a:r>
                        <a:rPr lang="en-US" sz="6000" b="1" u="none" strike="noStrike" cap="none" dirty="0">
                          <a:solidFill>
                            <a:sysClr val="windowText" lastClr="000000"/>
                          </a:solidFill>
                          <a:sym typeface="Montserrat Light"/>
                        </a:rPr>
                        <a:t>112</a:t>
                      </a:r>
                      <a:endParaRPr lang="en-US" sz="6000" b="1" i="0" u="none" strike="noStrike" cap="none" dirty="0">
                        <a:solidFill>
                          <a:sysClr val="windowText" lastClr="000000"/>
                        </a:solidFill>
                        <a:latin typeface="Open Sans" panose="020B0606030504020204" pitchFamily="34" charset="0"/>
                        <a:ea typeface="Open Sans" panose="020B0606030504020204" pitchFamily="34" charset="0"/>
                        <a:cs typeface="Open Sans" panose="020B0606030504020204" pitchFamily="34" charset="0"/>
                        <a:sym typeface="Montserrat Light"/>
                      </a:endParaRPr>
                    </a:p>
                  </a:txBody>
                  <a:tcPr marL="121920" marR="121920" anchor="ctr"/>
                </a:tc>
                <a:extLst>
                  <a:ext uri="{0D108BD9-81ED-4DB2-BD59-A6C34878D82A}">
                    <a16:rowId xmlns:a16="http://schemas.microsoft.com/office/drawing/2014/main" val="10000"/>
                  </a:ext>
                </a:extLst>
              </a:tr>
              <a:tr h="938946">
                <a:tc>
                  <a: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hi-IN" sz="6000" b="1" u="none" strike="noStrike" cap="none" dirty="0">
                          <a:solidFill>
                            <a:schemeClr val="tx1"/>
                          </a:solidFill>
                          <a:sym typeface="Montserrat Light"/>
                        </a:rPr>
                        <a:t>आपदा प्रबंधन सेवाएँ</a:t>
                      </a:r>
                      <a:endParaRPr lang="en-US" sz="6000" b="1" u="none" strike="noStrike" cap="none" dirty="0">
                        <a:solidFill>
                          <a:schemeClr val="tx1"/>
                        </a:solidFill>
                        <a:latin typeface="Open Sans" panose="020B0606030504020204" pitchFamily="34" charset="0"/>
                        <a:ea typeface="Open Sans" panose="020B0606030504020204" pitchFamily="34" charset="0"/>
                        <a:cs typeface="Open Sans" panose="020B0606030504020204" pitchFamily="34" charset="0"/>
                        <a:sym typeface="Montserrat Light"/>
                      </a:endParaRPr>
                    </a:p>
                  </a:txBody>
                  <a:tcPr marL="121920" marR="121920" anchor="ctr"/>
                </a:tc>
                <a:tc>
                  <a:txBody>
                    <a:bodyPr/>
                    <a:lstStyle/>
                    <a:p>
                      <a:pPr algn="ctr"/>
                      <a:r>
                        <a:rPr lang="en-US" sz="6000" b="1" u="none" strike="noStrike" cap="none" dirty="0">
                          <a:solidFill>
                            <a:schemeClr val="tx1"/>
                          </a:solidFill>
                          <a:sym typeface="Montserrat Light"/>
                        </a:rPr>
                        <a:t>108</a:t>
                      </a:r>
                      <a:endParaRPr lang="en-US" sz="6000" b="1" i="0" u="none" strike="noStrike" cap="none" dirty="0">
                        <a:solidFill>
                          <a:schemeClr val="tx1"/>
                        </a:solidFill>
                        <a:latin typeface="Open Sans" panose="020B0606030504020204" pitchFamily="34" charset="0"/>
                        <a:ea typeface="Open Sans" panose="020B0606030504020204" pitchFamily="34" charset="0"/>
                        <a:cs typeface="Open Sans" panose="020B0606030504020204" pitchFamily="34" charset="0"/>
                        <a:sym typeface="Montserrat Light"/>
                      </a:endParaRPr>
                    </a:p>
                  </a:txBody>
                  <a:tcPr marL="121920" marR="121920" anchor="ctr"/>
                </a:tc>
                <a:extLst>
                  <a:ext uri="{0D108BD9-81ED-4DB2-BD59-A6C34878D82A}">
                    <a16:rowId xmlns:a16="http://schemas.microsoft.com/office/drawing/2014/main" val="10001"/>
                  </a:ext>
                </a:extLst>
              </a:tr>
              <a:tr h="2646122">
                <a:tc>
                  <a: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hi-IN" sz="6000" b="1" u="none" strike="noStrike" cap="none" dirty="0">
                          <a:solidFill>
                            <a:schemeClr val="tx1"/>
                          </a:solidFill>
                          <a:sym typeface="Montserrat Light"/>
                        </a:rPr>
                        <a:t>प्राकृतिक आपदा प्रबंधन राष्ट्रीय आपदा प्रबंधन प्राधिकरण (</a:t>
                      </a:r>
                      <a:r>
                        <a:rPr lang="en-US" sz="6000" b="1" u="none" strike="noStrike" cap="none" dirty="0">
                          <a:solidFill>
                            <a:schemeClr val="tx1"/>
                          </a:solidFill>
                          <a:sym typeface="Montserrat Light"/>
                        </a:rPr>
                        <a:t>NDMA) </a:t>
                      </a:r>
                      <a:r>
                        <a:rPr lang="hi-IN" sz="6000" b="1" u="none" strike="noStrike" cap="none" dirty="0">
                          <a:solidFill>
                            <a:schemeClr val="tx1"/>
                          </a:solidFill>
                          <a:sym typeface="Montserrat Light"/>
                        </a:rPr>
                        <a:t>नियंत्रण कक्ष</a:t>
                      </a:r>
                      <a:endParaRPr lang="en-US" sz="6000" b="1" u="none" strike="noStrike" cap="none" dirty="0">
                        <a:solidFill>
                          <a:schemeClr val="tx1"/>
                        </a:solidFill>
                        <a:latin typeface="Open Sans" panose="020B0606030504020204" pitchFamily="34" charset="0"/>
                        <a:ea typeface="Open Sans" panose="020B0606030504020204" pitchFamily="34" charset="0"/>
                        <a:cs typeface="Open Sans" panose="020B0606030504020204" pitchFamily="34" charset="0"/>
                        <a:sym typeface="Montserrat Light"/>
                      </a:endParaRPr>
                    </a:p>
                  </a:txBody>
                  <a:tcPr marL="121920" marR="121920" anchor="ctr"/>
                </a:tc>
                <a:tc>
                  <a:txBody>
                    <a:bodyPr/>
                    <a:lstStyle/>
                    <a:p>
                      <a:pPr algn="ctr"/>
                      <a:r>
                        <a:rPr lang="en-US" sz="6000" b="1" u="none" strike="noStrike" cap="none" dirty="0">
                          <a:solidFill>
                            <a:schemeClr val="tx1"/>
                          </a:solidFill>
                          <a:sym typeface="Montserrat Light"/>
                        </a:rPr>
                        <a:t>1078</a:t>
                      </a:r>
                      <a:endParaRPr lang="en-US" sz="6000" b="1" i="0" u="none" strike="noStrike" cap="none" dirty="0">
                        <a:solidFill>
                          <a:schemeClr val="tx1"/>
                        </a:solidFill>
                        <a:latin typeface="Open Sans" panose="020B0606030504020204" pitchFamily="34" charset="0"/>
                        <a:ea typeface="Open Sans" panose="020B0606030504020204" pitchFamily="34" charset="0"/>
                        <a:cs typeface="Open Sans" panose="020B0606030504020204" pitchFamily="34" charset="0"/>
                        <a:sym typeface="Montserrat Light"/>
                      </a:endParaRPr>
                    </a:p>
                  </a:txBody>
                  <a:tcPr marL="121920" marR="121920" anchor="ctr"/>
                </a:tc>
                <a:extLst>
                  <a:ext uri="{0D108BD9-81ED-4DB2-BD59-A6C34878D82A}">
                    <a16:rowId xmlns:a16="http://schemas.microsoft.com/office/drawing/2014/main" val="10002"/>
                  </a:ext>
                </a:extLst>
              </a:tr>
              <a:tr h="938946">
                <a:tc>
                  <a: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hi-IN" sz="6000" b="1" u="none" strike="noStrike" cap="none" dirty="0">
                          <a:solidFill>
                            <a:schemeClr val="tx1"/>
                          </a:solidFill>
                          <a:sym typeface="Montserrat Light"/>
                        </a:rPr>
                        <a:t>सड़क दुर्घटना आपातकालीन सेवा</a:t>
                      </a:r>
                      <a:endParaRPr lang="en-US" sz="6000" b="1" u="none" strike="noStrike" cap="none" dirty="0">
                        <a:solidFill>
                          <a:schemeClr val="tx1"/>
                        </a:solidFill>
                        <a:latin typeface="Open Sans" panose="020B0606030504020204" pitchFamily="34" charset="0"/>
                        <a:ea typeface="Open Sans" panose="020B0606030504020204" pitchFamily="34" charset="0"/>
                        <a:cs typeface="Open Sans" panose="020B0606030504020204" pitchFamily="34" charset="0"/>
                        <a:sym typeface="Montserrat Light"/>
                      </a:endParaRPr>
                    </a:p>
                  </a:txBody>
                  <a:tcPr marL="121920" marR="121920" anchor="ctr"/>
                </a:tc>
                <a:tc>
                  <a:txBody>
                    <a:bodyPr/>
                    <a:lstStyle/>
                    <a:p>
                      <a:pPr algn="ctr"/>
                      <a:r>
                        <a:rPr lang="en-US" sz="6000" b="1" u="none" strike="noStrike" cap="none" dirty="0">
                          <a:solidFill>
                            <a:schemeClr val="tx1"/>
                          </a:solidFill>
                          <a:sym typeface="Montserrat Light"/>
                        </a:rPr>
                        <a:t>1073</a:t>
                      </a:r>
                      <a:endParaRPr lang="en-US" sz="6000" b="1" i="0" u="none" strike="noStrike" cap="none" dirty="0">
                        <a:solidFill>
                          <a:schemeClr val="tx1"/>
                        </a:solidFill>
                        <a:latin typeface="Open Sans" panose="020B0606030504020204" pitchFamily="34" charset="0"/>
                        <a:ea typeface="Open Sans" panose="020B0606030504020204" pitchFamily="34" charset="0"/>
                        <a:cs typeface="Open Sans" panose="020B0606030504020204" pitchFamily="34" charset="0"/>
                        <a:sym typeface="Montserrat Light"/>
                      </a:endParaRPr>
                    </a:p>
                  </a:txBody>
                  <a:tcPr marL="121920" marR="121920" anchor="ctr"/>
                </a:tc>
                <a:extLst>
                  <a:ext uri="{0D108BD9-81ED-4DB2-BD59-A6C34878D82A}">
                    <a16:rowId xmlns:a16="http://schemas.microsoft.com/office/drawing/2014/main" val="10003"/>
                  </a:ext>
                </a:extLst>
              </a:tr>
              <a:tr h="938946">
                <a:tc>
                  <a: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hi-IN" sz="6000" b="1" u="none" strike="noStrike" cap="none" dirty="0">
                          <a:solidFill>
                            <a:schemeClr val="tx1"/>
                          </a:solidFill>
                          <a:sym typeface="Montserrat Light"/>
                        </a:rPr>
                        <a:t>रेलवे दुर्घटना आपातकालीन सेवा</a:t>
                      </a:r>
                      <a:endParaRPr lang="en-US" sz="6000" b="1" u="none" strike="noStrike" cap="none" dirty="0">
                        <a:solidFill>
                          <a:schemeClr val="tx1"/>
                        </a:solidFill>
                        <a:latin typeface="Open Sans" panose="020B0606030504020204" pitchFamily="34" charset="0"/>
                        <a:ea typeface="Open Sans" panose="020B0606030504020204" pitchFamily="34" charset="0"/>
                        <a:cs typeface="Open Sans" panose="020B0606030504020204" pitchFamily="34" charset="0"/>
                        <a:sym typeface="Montserrat Light"/>
                      </a:endParaRPr>
                    </a:p>
                  </a:txBody>
                  <a:tcPr marL="121920" marR="121920" anchor="ctr"/>
                </a:tc>
                <a:tc>
                  <a:txBody>
                    <a:bodyPr/>
                    <a:lstStyle/>
                    <a:p>
                      <a:pPr algn="ctr"/>
                      <a:r>
                        <a:rPr lang="en-US" sz="6000" b="1" u="none" strike="noStrike" cap="none" dirty="0">
                          <a:solidFill>
                            <a:schemeClr val="tx1"/>
                          </a:solidFill>
                          <a:sym typeface="Montserrat Light"/>
                        </a:rPr>
                        <a:t>1072</a:t>
                      </a:r>
                      <a:endParaRPr lang="en-US" sz="6000" b="1" i="0" u="none" strike="noStrike" cap="none" dirty="0">
                        <a:solidFill>
                          <a:schemeClr val="tx1"/>
                        </a:solidFill>
                        <a:latin typeface="Open Sans" panose="020B0606030504020204" pitchFamily="34" charset="0"/>
                        <a:ea typeface="Open Sans" panose="020B0606030504020204" pitchFamily="34" charset="0"/>
                        <a:cs typeface="Open Sans" panose="020B0606030504020204" pitchFamily="34" charset="0"/>
                        <a:sym typeface="Montserrat Light"/>
                      </a:endParaRPr>
                    </a:p>
                  </a:txBody>
                  <a:tcPr marL="121920" marR="121920" anchor="ctr"/>
                </a:tc>
                <a:extLst>
                  <a:ext uri="{0D108BD9-81ED-4DB2-BD59-A6C34878D82A}">
                    <a16:rowId xmlns:a16="http://schemas.microsoft.com/office/drawing/2014/main" val="10004"/>
                  </a:ext>
                </a:extLst>
              </a:tr>
              <a:tr h="1792534">
                <a:tc>
                  <a: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hi-IN" sz="6000" b="1" u="none" strike="noStrike" cap="none" dirty="0">
                          <a:solidFill>
                            <a:schemeClr val="tx1"/>
                          </a:solidFill>
                          <a:sym typeface="Montserrat Light"/>
                        </a:rPr>
                        <a:t>एलपीजी लीक हेल्पलाइन</a:t>
                      </a:r>
                      <a:endParaRPr lang="en-US" sz="6000" b="1" i="0" u="none" strike="noStrike" cap="none" dirty="0">
                        <a:solidFill>
                          <a:schemeClr val="tx1"/>
                        </a:solidFill>
                        <a:latin typeface="Open Sans" panose="020B0606030504020204" pitchFamily="34" charset="0"/>
                        <a:ea typeface="Open Sans" panose="020B0606030504020204" pitchFamily="34" charset="0"/>
                        <a:cs typeface="Open Sans" panose="020B0606030504020204" pitchFamily="34" charset="0"/>
                        <a:sym typeface="Montserrat Light"/>
                      </a:endParaRPr>
                    </a:p>
                  </a:txBody>
                  <a:tcPr marL="121920" marR="121920" anchor="ctr"/>
                </a:tc>
                <a:tc>
                  <a:txBody>
                    <a:bodyPr/>
                    <a:lstStyle/>
                    <a:p>
                      <a:pPr marL="0" marR="0" indent="0" algn="ctr" defTabSz="914400" rtl="0" eaLnBrk="1" fontAlgn="auto" latinLnBrk="0" hangingPunct="1">
                        <a:lnSpc>
                          <a:spcPct val="100000"/>
                        </a:lnSpc>
                        <a:spcBef>
                          <a:spcPts val="0"/>
                        </a:spcBef>
                        <a:spcAft>
                          <a:spcPts val="0"/>
                        </a:spcAft>
                        <a:buClrTx/>
                        <a:buSzTx/>
                        <a:buFontTx/>
                        <a:buNone/>
                        <a:tabLst/>
                        <a:defRPr/>
                      </a:pPr>
                      <a:r>
                        <a:rPr lang="en-US" sz="6000" b="1" u="none" strike="noStrike" cap="none" dirty="0">
                          <a:solidFill>
                            <a:schemeClr val="tx1"/>
                          </a:solidFill>
                          <a:sym typeface="Montserrat Light"/>
                        </a:rPr>
                        <a:t>1906</a:t>
                      </a:r>
                    </a:p>
                    <a:p>
                      <a:pPr algn="ctr"/>
                      <a:endParaRPr lang="en-US" sz="6000" b="1" i="0" u="none" strike="noStrike" cap="none" dirty="0">
                        <a:solidFill>
                          <a:schemeClr val="tx1"/>
                        </a:solidFill>
                        <a:latin typeface="Open Sans" panose="020B0606030504020204" pitchFamily="34" charset="0"/>
                        <a:ea typeface="Open Sans" panose="020B0606030504020204" pitchFamily="34" charset="0"/>
                        <a:cs typeface="Open Sans" panose="020B0606030504020204" pitchFamily="34" charset="0"/>
                        <a:sym typeface="Montserrat Light"/>
                      </a:endParaRPr>
                    </a:p>
                  </a:txBody>
                  <a:tcPr marL="121920" marR="121920" anchor="ctr"/>
                </a:tc>
                <a:extLst>
                  <a:ext uri="{0D108BD9-81ED-4DB2-BD59-A6C34878D82A}">
                    <a16:rowId xmlns:a16="http://schemas.microsoft.com/office/drawing/2014/main" val="10005"/>
                  </a:ext>
                </a:extLst>
              </a:tr>
            </a:tbl>
          </a:graphicData>
        </a:graphic>
      </p:graphicFrame>
      <p:pic>
        <p:nvPicPr>
          <p:cNvPr id="3" name="Picture 2">
            <a:extLst>
              <a:ext uri="{FF2B5EF4-FFF2-40B4-BE49-F238E27FC236}">
                <a16:creationId xmlns:a16="http://schemas.microsoft.com/office/drawing/2014/main" id="{78F73F23-1F59-7904-65B5-3B035E4CACAA}"/>
              </a:ext>
            </a:extLst>
          </p:cNvPr>
          <p:cNvPicPr>
            <a:picLocks noChangeAspect="1"/>
          </p:cNvPicPr>
          <p:nvPr/>
        </p:nvPicPr>
        <p:blipFill>
          <a:blip r:embed="rId4"/>
          <a:stretch>
            <a:fillRect/>
          </a:stretch>
        </p:blipFill>
        <p:spPr>
          <a:xfrm>
            <a:off x="22116065" y="97841"/>
            <a:ext cx="1996496" cy="2280425"/>
          </a:xfrm>
          <a:prstGeom prst="rect">
            <a:avLst/>
          </a:prstGeom>
        </p:spPr>
      </p:pic>
    </p:spTree>
    <p:extLst>
      <p:ext uri="{BB962C8B-B14F-4D97-AF65-F5344CB8AC3E}">
        <p14:creationId xmlns:p14="http://schemas.microsoft.com/office/powerpoint/2010/main" val="2040945051"/>
      </p:ext>
    </p:extLst>
  </p:cSld>
  <p:clrMapOvr>
    <a:masterClrMapping/>
  </p:clrMapOvr>
  <p:transition spd="med"/>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1" name="Circle"/>
          <p:cNvSpPr/>
          <p:nvPr/>
        </p:nvSpPr>
        <p:spPr>
          <a:xfrm>
            <a:off x="-8639176" y="-8445205"/>
            <a:ext cx="19547984" cy="19547984"/>
          </a:xfrm>
          <a:prstGeom prst="ellipse">
            <a:avLst/>
          </a:prstGeom>
          <a:gradFill>
            <a:gsLst>
              <a:gs pos="0">
                <a:srgbClr val="DA751A"/>
              </a:gs>
              <a:gs pos="57570">
                <a:srgbClr val="E67C1D"/>
              </a:gs>
              <a:gs pos="100000">
                <a:srgbClr val="F28320"/>
              </a:gs>
            </a:gsLst>
            <a:lin ang="4595515"/>
          </a:gradFill>
          <a:ln w="12700">
            <a:miter lim="400000"/>
          </a:ln>
        </p:spPr>
        <p:txBody>
          <a:bodyPr lIns="78283" tIns="78283" rIns="78283" bIns="78283"/>
          <a:lstStyle/>
          <a:p>
            <a:endParaRPr/>
          </a:p>
        </p:txBody>
      </p:sp>
      <p:pic>
        <p:nvPicPr>
          <p:cNvPr id="122" name="IMG-3642.JPG"/>
          <p:cNvPicPr>
            <a:picLocks noChangeAspect="1"/>
          </p:cNvPicPr>
          <p:nvPr/>
        </p:nvPicPr>
        <p:blipFill>
          <a:blip r:embed="rId2">
            <a:extLst>
              <a:ext uri="{28A0092B-C50C-407E-A947-70E740481C1C}">
                <a14:useLocalDpi xmlns:a14="http://schemas.microsoft.com/office/drawing/2010/main" val="0"/>
              </a:ext>
            </a:extLst>
          </a:blip>
          <a:srcRect l="6292" r="6292"/>
          <a:stretch/>
        </p:blipFill>
        <p:spPr>
          <a:xfrm flipH="1">
            <a:off x="-2789159" y="-627962"/>
            <a:ext cx="12809302" cy="11447861"/>
          </a:xfrm>
          <a:custGeom>
            <a:avLst/>
            <a:gdLst/>
            <a:ahLst/>
            <a:cxnLst>
              <a:cxn ang="0">
                <a:pos x="wd2" y="hd2"/>
              </a:cxn>
              <a:cxn ang="5400000">
                <a:pos x="wd2" y="hd2"/>
              </a:cxn>
              <a:cxn ang="10800000">
                <a:pos x="wd2" y="hd2"/>
              </a:cxn>
              <a:cxn ang="16200000">
                <a:pos x="wd2" y="hd2"/>
              </a:cxn>
            </a:cxnLst>
            <a:rect l="0" t="0" r="r" b="b"/>
            <a:pathLst>
              <a:path w="20873" h="21600" extrusionOk="0">
                <a:moveTo>
                  <a:pt x="360" y="0"/>
                </a:moveTo>
                <a:cubicBezTo>
                  <a:pt x="-727" y="5723"/>
                  <a:pt x="646" y="11946"/>
                  <a:pt x="4490" y="16396"/>
                </a:cubicBezTo>
                <a:cubicBezTo>
                  <a:pt x="7486" y="19866"/>
                  <a:pt x="11414" y="21600"/>
                  <a:pt x="15340" y="21600"/>
                </a:cubicBezTo>
                <a:cubicBezTo>
                  <a:pt x="17219" y="21600"/>
                  <a:pt x="19096" y="21199"/>
                  <a:pt x="20873" y="20405"/>
                </a:cubicBezTo>
                <a:lnTo>
                  <a:pt x="20873" y="0"/>
                </a:lnTo>
                <a:lnTo>
                  <a:pt x="360" y="0"/>
                </a:lnTo>
                <a:close/>
              </a:path>
            </a:pathLst>
          </a:custGeom>
          <a:ln w="12700">
            <a:miter lim="400000"/>
          </a:ln>
        </p:spPr>
      </p:pic>
      <p:sp>
        <p:nvSpPr>
          <p:cNvPr id="124" name="Rectangle"/>
          <p:cNvSpPr/>
          <p:nvPr/>
        </p:nvSpPr>
        <p:spPr>
          <a:xfrm>
            <a:off x="1016000" y="13512800"/>
            <a:ext cx="3815338" cy="203200"/>
          </a:xfrm>
          <a:prstGeom prst="rect">
            <a:avLst/>
          </a:prstGeom>
          <a:solidFill>
            <a:srgbClr val="585756"/>
          </a:solidFill>
          <a:ln w="12700">
            <a:miter lim="400000"/>
          </a:ln>
        </p:spPr>
        <p:txBody>
          <a:bodyPr lIns="78283" tIns="78283" rIns="78283" bIns="78283"/>
          <a:lstStyle/>
          <a:p>
            <a:endParaRPr/>
          </a:p>
        </p:txBody>
      </p:sp>
      <p:sp>
        <p:nvSpPr>
          <p:cNvPr id="126" name="Rectangle"/>
          <p:cNvSpPr/>
          <p:nvPr/>
        </p:nvSpPr>
        <p:spPr>
          <a:xfrm>
            <a:off x="21539200" y="13512800"/>
            <a:ext cx="1879600" cy="203200"/>
          </a:xfrm>
          <a:prstGeom prst="rect">
            <a:avLst/>
          </a:prstGeom>
          <a:solidFill>
            <a:srgbClr val="585756"/>
          </a:solidFill>
          <a:ln w="12700">
            <a:miter lim="400000"/>
          </a:ln>
        </p:spPr>
        <p:txBody>
          <a:bodyPr lIns="78283" tIns="78283" rIns="78283" bIns="78283"/>
          <a:lstStyle/>
          <a:p>
            <a:endParaRPr/>
          </a:p>
        </p:txBody>
      </p:sp>
      <p:sp>
        <p:nvSpPr>
          <p:cNvPr id="127" name="Slide Number"/>
          <p:cNvSpPr txBox="1">
            <a:spLocks noGrp="1"/>
          </p:cNvSpPr>
          <p:nvPr>
            <p:ph type="sldNum" sz="quarter" idx="2"/>
          </p:nvPr>
        </p:nvSpPr>
        <p:spPr>
          <a:xfrm>
            <a:off x="22920940" y="12813338"/>
            <a:ext cx="860669" cy="699462"/>
          </a:xfrm>
          <a:prstGeom prst="rect">
            <a:avLst/>
          </a:prstGeom>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a:lstStyle/>
          <a:p>
            <a:fld id="{86CB4B4D-7CA3-9044-876B-883B54F8677D}" type="slidenum">
              <a:rPr/>
              <a:t>46</a:t>
            </a:fld>
            <a:endParaRPr dirty="0"/>
          </a:p>
        </p:txBody>
      </p:sp>
      <p:sp>
        <p:nvSpPr>
          <p:cNvPr id="2" name="Rectangle 1">
            <a:extLst>
              <a:ext uri="{FF2B5EF4-FFF2-40B4-BE49-F238E27FC236}">
                <a16:creationId xmlns:a16="http://schemas.microsoft.com/office/drawing/2014/main" id="{E9A6B61E-3BFB-8B6A-B54D-9BFC4C887C61}"/>
              </a:ext>
            </a:extLst>
          </p:cNvPr>
          <p:cNvSpPr/>
          <p:nvPr/>
        </p:nvSpPr>
        <p:spPr>
          <a:xfrm>
            <a:off x="15140221" y="1915775"/>
            <a:ext cx="2496196" cy="923330"/>
          </a:xfrm>
          <a:prstGeom prst="rect">
            <a:avLst/>
          </a:prstGeom>
          <a:noFill/>
        </p:spPr>
        <p:txBody>
          <a:bodyPr wrap="none" lIns="91440" tIns="45720" rIns="91440" bIns="45720">
            <a:spAutoFit/>
            <a:scene3d>
              <a:camera prst="orthographicFront"/>
              <a:lightRig rig="harsh" dir="t"/>
            </a:scene3d>
            <a:sp3d extrusionH="57150" prstMaterial="matte">
              <a:bevelT w="63500" h="12700" prst="angle"/>
              <a:contourClr>
                <a:schemeClr val="bg1">
                  <a:lumMod val="65000"/>
                </a:schemeClr>
              </a:contourClr>
            </a:sp3d>
          </a:bodyPr>
          <a:lstStyle/>
          <a:p>
            <a:pPr algn="ctr"/>
            <a:r>
              <a:rPr lang="hi-IN" sz="5400" b="1" dirty="0">
                <a:ln/>
                <a:solidFill>
                  <a:schemeClr val="accent6">
                    <a:lumMod val="75000"/>
                  </a:schemeClr>
                </a:solidFill>
              </a:rPr>
              <a:t>धन्यवाद</a:t>
            </a:r>
            <a:endParaRPr lang="en-US" sz="5400" b="1" cap="none" spc="0" dirty="0">
              <a:ln/>
              <a:solidFill>
                <a:schemeClr val="accent6">
                  <a:lumMod val="75000"/>
                </a:schemeClr>
              </a:solidFill>
              <a:effectLst/>
            </a:endParaRPr>
          </a:p>
        </p:txBody>
      </p:sp>
      <p:pic>
        <p:nvPicPr>
          <p:cNvPr id="3" name="Picture 2">
            <a:extLst>
              <a:ext uri="{FF2B5EF4-FFF2-40B4-BE49-F238E27FC236}">
                <a16:creationId xmlns:a16="http://schemas.microsoft.com/office/drawing/2014/main" id="{5E650F79-7DDC-3572-24A0-923746DF3718}"/>
              </a:ext>
            </a:extLst>
          </p:cNvPr>
          <p:cNvPicPr>
            <a:picLocks noChangeAspect="1" noChangeArrowheads="1"/>
          </p:cNvPicPr>
          <p:nvPr/>
        </p:nvPicPr>
        <p:blipFill>
          <a:blip r:embed="rId3" cstate="print"/>
          <a:srcRect/>
          <a:stretch>
            <a:fillRect/>
          </a:stretch>
        </p:blipFill>
        <p:spPr bwMode="auto">
          <a:xfrm>
            <a:off x="11727110" y="3617460"/>
            <a:ext cx="11691690" cy="8274205"/>
          </a:xfrm>
          <a:prstGeom prst="rect">
            <a:avLst/>
          </a:prstGeom>
          <a:noFill/>
          <a:ln w="9525">
            <a:noFill/>
            <a:miter lim="800000"/>
            <a:headEnd/>
            <a:tailEnd/>
          </a:ln>
        </p:spPr>
      </p:pic>
      <p:pic>
        <p:nvPicPr>
          <p:cNvPr id="4" name="Picture 3">
            <a:extLst>
              <a:ext uri="{FF2B5EF4-FFF2-40B4-BE49-F238E27FC236}">
                <a16:creationId xmlns:a16="http://schemas.microsoft.com/office/drawing/2014/main" id="{7384B6B0-8FB3-DF87-0E43-102228C6F275}"/>
              </a:ext>
            </a:extLst>
          </p:cNvPr>
          <p:cNvPicPr>
            <a:picLocks noChangeAspect="1"/>
          </p:cNvPicPr>
          <p:nvPr/>
        </p:nvPicPr>
        <p:blipFill>
          <a:blip r:embed="rId4"/>
          <a:stretch>
            <a:fillRect/>
          </a:stretch>
        </p:blipFill>
        <p:spPr>
          <a:xfrm>
            <a:off x="22116065" y="97841"/>
            <a:ext cx="1996496" cy="2280425"/>
          </a:xfrm>
          <a:prstGeom prst="rect">
            <a:avLst/>
          </a:prstGeom>
        </p:spPr>
      </p:pic>
    </p:spTree>
  </p:cSld>
  <p:clrMapOvr>
    <a:masterClrMapping/>
  </p:clrMapOvr>
  <p:transition spd="med"/>
</p:sld>
</file>

<file path=ppt/theme/theme1.xml><?xml version="1.0" encoding="utf-8"?>
<a:theme xmlns:a="http://schemas.openxmlformats.org/drawingml/2006/main" name="Default Design">
  <a:themeElements>
    <a:clrScheme name="Default Design">
      <a:dk1>
        <a:srgbClr val="000000"/>
      </a:dk1>
      <a:lt1>
        <a:srgbClr val="FFFFFF"/>
      </a:lt1>
      <a:dk2>
        <a:srgbClr val="A7A7A7"/>
      </a:dk2>
      <a:lt2>
        <a:srgbClr val="535353"/>
      </a:lt2>
      <a:accent1>
        <a:srgbClr val="BBE0E3"/>
      </a:accent1>
      <a:accent2>
        <a:srgbClr val="333399"/>
      </a:accent2>
      <a:accent3>
        <a:srgbClr val="9BBB59"/>
      </a:accent3>
      <a:accent4>
        <a:srgbClr val="8064A2"/>
      </a:accent4>
      <a:accent5>
        <a:srgbClr val="4BACC6"/>
      </a:accent5>
      <a:accent6>
        <a:srgbClr val="F79646"/>
      </a:accent6>
      <a:hlink>
        <a:srgbClr val="0000FF"/>
      </a:hlink>
      <a:folHlink>
        <a:srgbClr val="FF00FF"/>
      </a:folHlink>
    </a:clrScheme>
    <a:fontScheme name="Default Design">
      <a:majorFont>
        <a:latin typeface="Helvetica"/>
        <a:ea typeface="Helvetica"/>
        <a:cs typeface="Helvetica"/>
      </a:majorFont>
      <a:minorFont>
        <a:latin typeface="Calibri"/>
        <a:ea typeface="Calibri"/>
        <a:cs typeface="Calibri"/>
      </a:minorFont>
    </a:fontScheme>
    <a:fmtScheme name="Default Design">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29999"/>
              </a:schemeClr>
            </a:gs>
            <a:gs pos="100000">
              <a:schemeClr val="phClr">
                <a:tint val="50000"/>
                <a:shade val="100000"/>
                <a:satMod val="350000"/>
              </a:schemeClr>
            </a:gs>
          </a:gsLst>
          <a:lin ang="16200000" scaled="0"/>
        </a:gradFill>
      </a:fillStyleLst>
      <a:lnStyleLst>
        <a:ln w="9525" cap="flat" cmpd="sng" algn="ctr">
          <a:solidFill>
            <a:schemeClr val="phClr">
              <a:shade val="95000"/>
              <a:satMod val="104999"/>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101600" dist="12700" dir="2700000" rotWithShape="0">
              <a:srgbClr val="000000"/>
            </a:outerShdw>
          </a:effectLst>
        </a:effectStyle>
        <a:effectStyle>
          <a:effectLst>
            <a:outerShdw blurRad="101600" dist="12700" dir="2700000" rotWithShape="0">
              <a:srgbClr val="000000"/>
            </a:outerShdw>
          </a:effectLst>
        </a:effectStyle>
        <a:effectStyle>
          <a:effectLst>
            <a:outerShdw blurRad="50800" dist="12700" dir="5400000" rotWithShape="0">
              <a:srgbClr val="000000">
                <a:alpha val="38000"/>
              </a:srgbClr>
            </a:outerShdw>
          </a:effectLst>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solidFill>
          <a:srgbClr val="FFFFFF"/>
        </a:solidFill>
        <a:ln w="25400" cap="flat">
          <a:solidFill>
            <a:schemeClr val="accent1"/>
          </a:solidFill>
          <a:prstDash val="solid"/>
          <a:round/>
        </a:ln>
        <a:effectLst>
          <a:outerShdw blurRad="101600" dist="12700" dir="2700000" rotWithShape="0">
            <a:srgbClr val="000000"/>
          </a:outerShdw>
        </a:effectLst>
        <a:sp3d/>
      </a:spPr>
      <a:bodyPr rot="0" spcFirstLastPara="1" vertOverflow="overflow" horzOverflow="overflow" vert="horz" wrap="square" lIns="78283" tIns="78283" rIns="78283" bIns="78283" numCol="1" spcCol="38100" rtlCol="0" anchor="t">
        <a:spAutoFit/>
      </a:bodyPr>
      <a:lstStyle>
        <a:defPPr marL="0" marR="0" indent="0" algn="l" defTabSz="1662545" rtl="0" fontAlgn="auto" latinLnBrk="0" hangingPunct="0">
          <a:lnSpc>
            <a:spcPct val="100000"/>
          </a:lnSpc>
          <a:spcBef>
            <a:spcPts val="0"/>
          </a:spcBef>
          <a:spcAft>
            <a:spcPts val="0"/>
          </a:spcAft>
          <a:buClrTx/>
          <a:buSzTx/>
          <a:buFontTx/>
          <a:buNone/>
          <a:tabLst/>
          <a:defRPr kumimoji="0" sz="3600" b="0" i="0" u="none" strike="noStrike" cap="none" spc="0" normalizeH="0" baseline="0">
            <a:ln>
              <a:noFill/>
            </a:ln>
            <a:solidFill>
              <a:srgbClr val="000000"/>
            </a:solidFill>
            <a:effectLst/>
            <a:uFillTx/>
            <a:latin typeface="Arial"/>
            <a:ea typeface="Arial"/>
            <a:cs typeface="Arial"/>
            <a:sym typeface="Arial"/>
          </a:defRPr>
        </a:defPPr>
        <a:lvl1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1pPr>
        <a:lvl2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2pPr>
        <a:lvl3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3pPr>
        <a:lvl4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4pPr>
        <a:lvl5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5pPr>
        <a:lvl6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6pPr>
        <a:lvl7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7pPr>
        <a:lvl8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8pPr>
        <a:lvl9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9pPr>
      </a:lstStyle>
      <a:style>
        <a:lnRef idx="0">
          <a:scrgbClr r="0" g="0" b="0"/>
        </a:lnRef>
        <a:fillRef idx="0">
          <a:scrgbClr r="0" g="0" b="0"/>
        </a:fillRef>
        <a:effectRef idx="0">
          <a:scrgbClr r="0" g="0" b="0"/>
        </a:effectRef>
        <a:fontRef idx="none"/>
      </a:style>
    </a:spDef>
    <a:lnDef>
      <a:spPr>
        <a:noFill/>
        <a:ln w="25400" cap="flat">
          <a:solidFill>
            <a:schemeClr val="accent1"/>
          </a:solidFill>
          <a:prstDash val="solid"/>
          <a:round/>
        </a:ln>
        <a:effectLst>
          <a:outerShdw blurRad="50800" dist="12700" dir="5400000" rotWithShape="0">
            <a:srgbClr val="000000">
              <a:alpha val="38000"/>
            </a:srgbClr>
          </a:outerShdw>
        </a:effectLst>
        <a:sp3d/>
      </a:spPr>
      <a:bodyPr rot="0" spcFirstLastPara="1" vertOverflow="overflow" horzOverflow="overflow" vert="horz" wrap="square" lIns="91439" tIns="45719" rIns="91439" bIns="45719" numCol="1" spcCol="38100" rtlCol="0" anchor="t">
        <a:noAutofit/>
      </a:bodyPr>
      <a:lstStyle>
        <a:def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defPPr>
        <a:lvl1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1pPr>
        <a:lvl2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2pPr>
        <a:lvl3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3pPr>
        <a:lvl4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4pPr>
        <a:lvl5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5pPr>
        <a:lvl6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6pPr>
        <a:lvl7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7pPr>
        <a:lvl8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8pPr>
        <a:lvl9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9pPr>
      </a:lstStyle>
      <a:style>
        <a:lnRef idx="0">
          <a:scrgbClr r="0" g="0" b="0"/>
        </a:lnRef>
        <a:fillRef idx="0">
          <a:scrgbClr r="0" g="0" b="0"/>
        </a:fillRef>
        <a:effectRef idx="0">
          <a:scrgbClr r="0" g="0" b="0"/>
        </a:effectRef>
        <a:fontRef idx="none"/>
      </a:style>
    </a:lnDef>
    <a:txDef>
      <a:spPr>
        <a:noFill/>
        <a:ln w="12700" cap="flat">
          <a:noFill/>
          <a:miter lim="400000"/>
        </a:ln>
        <a:effectLst/>
        <a:sp3d/>
      </a:spPr>
      <a:bodyPr rot="0" spcFirstLastPara="1" vertOverflow="overflow" horzOverflow="overflow" vert="horz" wrap="square" lIns="78283" tIns="78283" rIns="78283" bIns="78283" numCol="1" spcCol="38100" rtlCol="0" anchor="t">
        <a:spAutoFit/>
      </a:bodyPr>
      <a:lstStyle>
        <a:defPPr marL="0" marR="0" indent="0" algn="l" defTabSz="1662545" rtl="0" fontAlgn="auto" latinLnBrk="0" hangingPunct="0">
          <a:lnSpc>
            <a:spcPct val="100000"/>
          </a:lnSpc>
          <a:spcBef>
            <a:spcPts val="0"/>
          </a:spcBef>
          <a:spcAft>
            <a:spcPts val="0"/>
          </a:spcAft>
          <a:buClrTx/>
          <a:buSzTx/>
          <a:buFontTx/>
          <a:buNone/>
          <a:tabLst/>
          <a:defRPr kumimoji="0" sz="3600" b="0" i="0" u="none" strike="noStrike" cap="none" spc="0" normalizeH="0" baseline="0">
            <a:ln>
              <a:noFill/>
            </a:ln>
            <a:solidFill>
              <a:srgbClr val="000000"/>
            </a:solidFill>
            <a:effectLst/>
            <a:uFillTx/>
            <a:latin typeface="Arial"/>
            <a:ea typeface="Arial"/>
            <a:cs typeface="Arial"/>
            <a:sym typeface="Arial"/>
          </a:defRPr>
        </a:defPPr>
        <a:lvl1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1pPr>
        <a:lvl2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2pPr>
        <a:lvl3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3pPr>
        <a:lvl4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4pPr>
        <a:lvl5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5pPr>
        <a:lvl6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6pPr>
        <a:lvl7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7pPr>
        <a:lvl8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8pPr>
        <a:lvl9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9pPr>
      </a:lstStyle>
      <a:style>
        <a:lnRef idx="0">
          <a:scrgbClr r="0" g="0" b="0"/>
        </a:lnRef>
        <a:fillRef idx="0">
          <a:scrgbClr r="0" g="0" b="0"/>
        </a:fillRef>
        <a:effectRef idx="0">
          <a:scrgbClr r="0" g="0" b="0"/>
        </a:effectRef>
        <a:fontRef idx="none"/>
      </a:style>
    </a:txDef>
  </a:objectDefaults>
  <a:extraClrSchemeLst/>
</a:theme>
</file>

<file path=ppt/theme/theme2.xml><?xml version="1.0" encoding="utf-8"?>
<a:theme xmlns:a="http://schemas.openxmlformats.org/drawingml/2006/main" name="Default Design">
  <a:themeElements>
    <a:clrScheme name="Default Design">
      <a:dk1>
        <a:srgbClr val="000000"/>
      </a:dk1>
      <a:lt1>
        <a:srgbClr val="FFFFFF"/>
      </a:lt1>
      <a:dk2>
        <a:srgbClr val="A7A7A7"/>
      </a:dk2>
      <a:lt2>
        <a:srgbClr val="535353"/>
      </a:lt2>
      <a:accent1>
        <a:srgbClr val="BBE0E3"/>
      </a:accent1>
      <a:accent2>
        <a:srgbClr val="333399"/>
      </a:accent2>
      <a:accent3>
        <a:srgbClr val="9BBB59"/>
      </a:accent3>
      <a:accent4>
        <a:srgbClr val="8064A2"/>
      </a:accent4>
      <a:accent5>
        <a:srgbClr val="4BACC6"/>
      </a:accent5>
      <a:accent6>
        <a:srgbClr val="F79646"/>
      </a:accent6>
      <a:hlink>
        <a:srgbClr val="0000FF"/>
      </a:hlink>
      <a:folHlink>
        <a:srgbClr val="FF00FF"/>
      </a:folHlink>
    </a:clrScheme>
    <a:fontScheme name="Default Design">
      <a:majorFont>
        <a:latin typeface="Helvetica"/>
        <a:ea typeface="Helvetica"/>
        <a:cs typeface="Helvetica"/>
      </a:majorFont>
      <a:minorFont>
        <a:latin typeface="Calibri"/>
        <a:ea typeface="Calibri"/>
        <a:cs typeface="Calibri"/>
      </a:minorFont>
    </a:fontScheme>
    <a:fmtScheme name="Default Design">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29999"/>
              </a:schemeClr>
            </a:gs>
            <a:gs pos="100000">
              <a:schemeClr val="phClr">
                <a:tint val="50000"/>
                <a:shade val="100000"/>
                <a:satMod val="350000"/>
              </a:schemeClr>
            </a:gs>
          </a:gsLst>
          <a:lin ang="16200000" scaled="0"/>
        </a:gradFill>
      </a:fillStyleLst>
      <a:lnStyleLst>
        <a:ln w="9525" cap="flat" cmpd="sng" algn="ctr">
          <a:solidFill>
            <a:schemeClr val="phClr">
              <a:shade val="95000"/>
              <a:satMod val="104999"/>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101600" dist="12700" dir="2700000" rotWithShape="0">
              <a:srgbClr val="000000"/>
            </a:outerShdw>
          </a:effectLst>
        </a:effectStyle>
        <a:effectStyle>
          <a:effectLst>
            <a:outerShdw blurRad="101600" dist="12700" dir="2700000" rotWithShape="0">
              <a:srgbClr val="000000"/>
            </a:outerShdw>
          </a:effectLst>
        </a:effectStyle>
        <a:effectStyle>
          <a:effectLst>
            <a:outerShdw blurRad="50800" dist="12700" dir="5400000" rotWithShape="0">
              <a:srgbClr val="000000">
                <a:alpha val="38000"/>
              </a:srgbClr>
            </a:outerShdw>
          </a:effectLst>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solidFill>
          <a:srgbClr val="FFFFFF"/>
        </a:solidFill>
        <a:ln w="25400" cap="flat">
          <a:solidFill>
            <a:schemeClr val="accent1"/>
          </a:solidFill>
          <a:prstDash val="solid"/>
          <a:round/>
        </a:ln>
        <a:effectLst>
          <a:outerShdw blurRad="101600" dist="12700" dir="2700000" rotWithShape="0">
            <a:srgbClr val="000000"/>
          </a:outerShdw>
        </a:effectLst>
        <a:sp3d/>
      </a:spPr>
      <a:bodyPr rot="0" spcFirstLastPara="1" vertOverflow="overflow" horzOverflow="overflow" vert="horz" wrap="square" lIns="78283" tIns="78283" rIns="78283" bIns="78283" numCol="1" spcCol="38100" rtlCol="0" anchor="t">
        <a:spAutoFit/>
      </a:bodyPr>
      <a:lstStyle>
        <a:defPPr marL="0" marR="0" indent="0" algn="l" defTabSz="1662545" rtl="0" fontAlgn="auto" latinLnBrk="0" hangingPunct="0">
          <a:lnSpc>
            <a:spcPct val="100000"/>
          </a:lnSpc>
          <a:spcBef>
            <a:spcPts val="0"/>
          </a:spcBef>
          <a:spcAft>
            <a:spcPts val="0"/>
          </a:spcAft>
          <a:buClrTx/>
          <a:buSzTx/>
          <a:buFontTx/>
          <a:buNone/>
          <a:tabLst/>
          <a:defRPr kumimoji="0" sz="3600" b="0" i="0" u="none" strike="noStrike" cap="none" spc="0" normalizeH="0" baseline="0">
            <a:ln>
              <a:noFill/>
            </a:ln>
            <a:solidFill>
              <a:srgbClr val="000000"/>
            </a:solidFill>
            <a:effectLst/>
            <a:uFillTx/>
            <a:latin typeface="Arial"/>
            <a:ea typeface="Arial"/>
            <a:cs typeface="Arial"/>
            <a:sym typeface="Arial"/>
          </a:defRPr>
        </a:defPPr>
        <a:lvl1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1pPr>
        <a:lvl2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2pPr>
        <a:lvl3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3pPr>
        <a:lvl4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4pPr>
        <a:lvl5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5pPr>
        <a:lvl6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6pPr>
        <a:lvl7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7pPr>
        <a:lvl8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8pPr>
        <a:lvl9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9pPr>
      </a:lstStyle>
      <a:style>
        <a:lnRef idx="0">
          <a:scrgbClr r="0" g="0" b="0"/>
        </a:lnRef>
        <a:fillRef idx="0">
          <a:scrgbClr r="0" g="0" b="0"/>
        </a:fillRef>
        <a:effectRef idx="0">
          <a:scrgbClr r="0" g="0" b="0"/>
        </a:effectRef>
        <a:fontRef idx="none"/>
      </a:style>
    </a:spDef>
    <a:lnDef>
      <a:spPr>
        <a:noFill/>
        <a:ln w="25400" cap="flat">
          <a:solidFill>
            <a:schemeClr val="accent1"/>
          </a:solidFill>
          <a:prstDash val="solid"/>
          <a:round/>
        </a:ln>
        <a:effectLst>
          <a:outerShdw blurRad="50800" dist="12700" dir="5400000" rotWithShape="0">
            <a:srgbClr val="000000">
              <a:alpha val="38000"/>
            </a:srgbClr>
          </a:outerShdw>
        </a:effectLst>
        <a:sp3d/>
      </a:spPr>
      <a:bodyPr rot="0" spcFirstLastPara="1" vertOverflow="overflow" horzOverflow="overflow" vert="horz" wrap="square" lIns="91439" tIns="45719" rIns="91439" bIns="45719" numCol="1" spcCol="38100" rtlCol="0" anchor="t">
        <a:noAutofit/>
      </a:bodyPr>
      <a:lstStyle>
        <a:def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defPPr>
        <a:lvl1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1pPr>
        <a:lvl2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2pPr>
        <a:lvl3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3pPr>
        <a:lvl4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4pPr>
        <a:lvl5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5pPr>
        <a:lvl6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6pPr>
        <a:lvl7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7pPr>
        <a:lvl8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8pPr>
        <a:lvl9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9pPr>
      </a:lstStyle>
      <a:style>
        <a:lnRef idx="0">
          <a:scrgbClr r="0" g="0" b="0"/>
        </a:lnRef>
        <a:fillRef idx="0">
          <a:scrgbClr r="0" g="0" b="0"/>
        </a:fillRef>
        <a:effectRef idx="0">
          <a:scrgbClr r="0" g="0" b="0"/>
        </a:effectRef>
        <a:fontRef idx="none"/>
      </a:style>
    </a:lnDef>
    <a:txDef>
      <a:spPr>
        <a:noFill/>
        <a:ln w="12700" cap="flat">
          <a:noFill/>
          <a:miter lim="400000"/>
        </a:ln>
        <a:effectLst/>
        <a:sp3d/>
      </a:spPr>
      <a:bodyPr rot="0" spcFirstLastPara="1" vertOverflow="overflow" horzOverflow="overflow" vert="horz" wrap="square" lIns="78283" tIns="78283" rIns="78283" bIns="78283" numCol="1" spcCol="38100" rtlCol="0" anchor="t">
        <a:spAutoFit/>
      </a:bodyPr>
      <a:lstStyle>
        <a:defPPr marL="0" marR="0" indent="0" algn="l" defTabSz="1662545" rtl="0" fontAlgn="auto" latinLnBrk="0" hangingPunct="0">
          <a:lnSpc>
            <a:spcPct val="100000"/>
          </a:lnSpc>
          <a:spcBef>
            <a:spcPts val="0"/>
          </a:spcBef>
          <a:spcAft>
            <a:spcPts val="0"/>
          </a:spcAft>
          <a:buClrTx/>
          <a:buSzTx/>
          <a:buFontTx/>
          <a:buNone/>
          <a:tabLst/>
          <a:defRPr kumimoji="0" sz="3600" b="0" i="0" u="none" strike="noStrike" cap="none" spc="0" normalizeH="0" baseline="0">
            <a:ln>
              <a:noFill/>
            </a:ln>
            <a:solidFill>
              <a:srgbClr val="000000"/>
            </a:solidFill>
            <a:effectLst/>
            <a:uFillTx/>
            <a:latin typeface="Arial"/>
            <a:ea typeface="Arial"/>
            <a:cs typeface="Arial"/>
            <a:sym typeface="Arial"/>
          </a:defRPr>
        </a:defPPr>
        <a:lvl1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1pPr>
        <a:lvl2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2pPr>
        <a:lvl3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3pPr>
        <a:lvl4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4pPr>
        <a:lvl5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5pPr>
        <a:lvl6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6pPr>
        <a:lvl7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7pPr>
        <a:lvl8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8pPr>
        <a:lvl9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9pPr>
      </a:lstStyle>
      <a:style>
        <a:lnRef idx="0">
          <a:scrgbClr r="0" g="0" b="0"/>
        </a:lnRef>
        <a:fillRef idx="0">
          <a:scrgbClr r="0" g="0" b="0"/>
        </a:fillRef>
        <a:effectRef idx="0">
          <a:scrgbClr r="0" g="0" b="0"/>
        </a:effectRef>
        <a:fontRef idx="none"/>
      </a:style>
    </a:txDef>
  </a:objectDefaults>
  <a:extraClrSchemeLst/>
</a:theme>
</file>

<file path=docProps/app.xml><?xml version="1.0" encoding="utf-8"?>
<Properties xmlns="http://schemas.openxmlformats.org/officeDocument/2006/extended-properties" xmlns:vt="http://schemas.openxmlformats.org/officeDocument/2006/docPropsVTypes">
  <Template/>
  <TotalTime>1260</TotalTime>
  <Words>1969</Words>
  <Application>Microsoft Office PowerPoint</Application>
  <PresentationFormat>Custom</PresentationFormat>
  <Paragraphs>318</Paragraphs>
  <Slides>46</Slides>
  <Notes>22</Notes>
  <HiddenSlides>0</HiddenSlides>
  <MMClips>0</MMClips>
  <ScaleCrop>false</ScaleCrop>
  <HeadingPairs>
    <vt:vector size="6" baseType="variant">
      <vt:variant>
        <vt:lpstr>Fonts Used</vt:lpstr>
      </vt:variant>
      <vt:variant>
        <vt:i4>12</vt:i4>
      </vt:variant>
      <vt:variant>
        <vt:lpstr>Theme</vt:lpstr>
      </vt:variant>
      <vt:variant>
        <vt:i4>1</vt:i4>
      </vt:variant>
      <vt:variant>
        <vt:lpstr>Slide Titles</vt:lpstr>
      </vt:variant>
      <vt:variant>
        <vt:i4>46</vt:i4>
      </vt:variant>
    </vt:vector>
  </HeadingPairs>
  <TitlesOfParts>
    <vt:vector size="59" baseType="lpstr">
      <vt:lpstr>Arial</vt:lpstr>
      <vt:lpstr>Arial Black</vt:lpstr>
      <vt:lpstr>Bookman Old Style</vt:lpstr>
      <vt:lpstr>Calibri</vt:lpstr>
      <vt:lpstr>inherit</vt:lpstr>
      <vt:lpstr>Mangal</vt:lpstr>
      <vt:lpstr>Montserrat</vt:lpstr>
      <vt:lpstr>Montserrat Light</vt:lpstr>
      <vt:lpstr>Open Sans</vt:lpstr>
      <vt:lpstr>Open Sans Semibold</vt:lpstr>
      <vt:lpstr>Verdana</vt:lpstr>
      <vt:lpstr>Wingdings</vt:lpstr>
      <vt:lpstr>Default Design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Slide 1</dc:title>
  <dc:creator>Kamal Mehra</dc:creator>
  <cp:lastModifiedBy>HP</cp:lastModifiedBy>
  <cp:revision>137</cp:revision>
  <dcterms:modified xsi:type="dcterms:W3CDTF">2025-12-20T12:43:39Z</dcterms:modified>
</cp:coreProperties>
</file>