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75" r:id="rId4"/>
    <p:sldId id="6268" r:id="rId5"/>
    <p:sldId id="6269" r:id="rId6"/>
    <p:sldId id="6271" r:id="rId7"/>
    <p:sldId id="6267" r:id="rId8"/>
    <p:sldId id="376" r:id="rId9"/>
    <p:sldId id="6253" r:id="rId10"/>
    <p:sldId id="6272" r:id="rId11"/>
    <p:sldId id="6273" r:id="rId12"/>
    <p:sldId id="6274" r:id="rId13"/>
    <p:sldId id="6275" r:id="rId14"/>
    <p:sldId id="6276" r:id="rId15"/>
    <p:sldId id="6277" r:id="rId16"/>
    <p:sldId id="6278" r:id="rId17"/>
    <p:sldId id="6279" r:id="rId18"/>
    <p:sldId id="6280" r:id="rId19"/>
    <p:sldId id="6282" r:id="rId20"/>
    <p:sldId id="6283" r:id="rId21"/>
    <p:sldId id="6284" r:id="rId22"/>
    <p:sldId id="6285" r:id="rId23"/>
    <p:sldId id="6286" r:id="rId24"/>
    <p:sldId id="6287" r:id="rId25"/>
    <p:sldId id="6288" r:id="rId26"/>
    <p:sldId id="274"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9B9"/>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3109C5-A44E-419F-B420-3E516CF39E50}" v="84" dt="2025-09-15T06:00:47.91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addSld delSld modSld">
      <pc:chgData name="CHARAN SINGH" userId="cf93d647e8583ced" providerId="LiveId" clId="{0369EAA2-502D-4E43-A93D-DD36393BC89F}" dt="2025-09-15T06:18:11.510" v="347" actId="20577"/>
      <pc:docMkLst>
        <pc:docMk/>
      </pc:docMkLst>
      <pc:sldChg chg="addSp delSp modSp mod">
        <pc:chgData name="CHARAN SINGH" userId="cf93d647e8583ced" providerId="LiveId" clId="{0369EAA2-502D-4E43-A93D-DD36393BC89F}" dt="2025-09-15T05:33:41.108" v="107" actId="21"/>
        <pc:sldMkLst>
          <pc:docMk/>
          <pc:sldMk cId="0" sldId="257"/>
        </pc:sldMkLst>
        <pc:spChg chg="mod">
          <ac:chgData name="CHARAN SINGH" userId="cf93d647e8583ced" providerId="LiveId" clId="{0369EAA2-502D-4E43-A93D-DD36393BC89F}" dt="2025-09-15T05:33:41.108" v="107" actId="21"/>
          <ac:spMkLst>
            <pc:docMk/>
            <pc:sldMk cId="0" sldId="257"/>
            <ac:spMk id="2" creationId="{EBC88503-D9C9-8469-8868-CB6A6E8838C2}"/>
          </ac:spMkLst>
        </pc:spChg>
        <pc:spChg chg="add del mod">
          <ac:chgData name="CHARAN SINGH" userId="cf93d647e8583ced" providerId="LiveId" clId="{0369EAA2-502D-4E43-A93D-DD36393BC89F}" dt="2025-09-15T05:27:59.946" v="94" actId="20577"/>
          <ac:spMkLst>
            <pc:docMk/>
            <pc:sldMk cId="0" sldId="257"/>
            <ac:spMk id="6" creationId="{D3DB3725-B6EF-8DE8-0BDC-B71D6415B706}"/>
          </ac:spMkLst>
        </pc:spChg>
      </pc:sldChg>
      <pc:sldChg chg="modSp mod">
        <pc:chgData name="CHARAN SINGH" userId="cf93d647e8583ced" providerId="LiveId" clId="{0369EAA2-502D-4E43-A93D-DD36393BC89F}" dt="2025-09-12T06:30:42.011" v="90" actId="255"/>
        <pc:sldMkLst>
          <pc:docMk/>
          <pc:sldMk cId="0" sldId="274"/>
        </pc:sldMkLst>
        <pc:spChg chg="mod">
          <ac:chgData name="CHARAN SINGH" userId="cf93d647e8583ced" providerId="LiveId" clId="{0369EAA2-502D-4E43-A93D-DD36393BC89F}" dt="2025-09-12T06:30:42.011" v="90" actId="255"/>
          <ac:spMkLst>
            <pc:docMk/>
            <pc:sldMk cId="0" sldId="274"/>
            <ac:spMk id="2" creationId="{E9A6B61E-3BFB-8B6A-B54D-9BFC4C887C61}"/>
          </ac:spMkLst>
        </pc:spChg>
      </pc:sldChg>
      <pc:sldChg chg="modSp mod">
        <pc:chgData name="CHARAN SINGH" userId="cf93d647e8583ced" providerId="LiveId" clId="{0369EAA2-502D-4E43-A93D-DD36393BC89F}" dt="2025-09-15T05:35:04.061" v="112"/>
        <pc:sldMkLst>
          <pc:docMk/>
          <pc:sldMk cId="3173233629" sldId="275"/>
        </pc:sldMkLst>
        <pc:spChg chg="mod">
          <ac:chgData name="CHARAN SINGH" userId="cf93d647e8583ced" providerId="LiveId" clId="{0369EAA2-502D-4E43-A93D-DD36393BC89F}" dt="2025-09-15T05:30:26.710" v="102" actId="20577"/>
          <ac:spMkLst>
            <pc:docMk/>
            <pc:sldMk cId="3173233629" sldId="275"/>
            <ac:spMk id="6" creationId="{800CDD3E-D678-F499-FEBF-63CF25662869}"/>
          </ac:spMkLst>
        </pc:spChg>
        <pc:spChg chg="mod">
          <ac:chgData name="CHARAN SINGH" userId="cf93d647e8583ced" providerId="LiveId" clId="{0369EAA2-502D-4E43-A93D-DD36393BC89F}" dt="2025-09-15T05:35:04.061" v="112"/>
          <ac:spMkLst>
            <pc:docMk/>
            <pc:sldMk cId="3173233629" sldId="275"/>
            <ac:spMk id="11" creationId="{BEF55332-CC02-5DD3-398F-EB9D59495A1F}"/>
          </ac:spMkLst>
        </pc:spChg>
      </pc:sldChg>
      <pc:sldChg chg="modSp">
        <pc:chgData name="CHARAN SINGH" userId="cf93d647e8583ced" providerId="LiveId" clId="{0369EAA2-502D-4E43-A93D-DD36393BC89F}" dt="2025-09-12T06:19:58.696" v="11"/>
        <pc:sldMkLst>
          <pc:docMk/>
          <pc:sldMk cId="2581765637" sldId="376"/>
        </pc:sldMkLst>
        <pc:spChg chg="mod">
          <ac:chgData name="CHARAN SINGH" userId="cf93d647e8583ced" providerId="LiveId" clId="{0369EAA2-502D-4E43-A93D-DD36393BC89F}" dt="2025-09-12T06:19:51.370" v="10"/>
          <ac:spMkLst>
            <pc:docMk/>
            <pc:sldMk cId="2581765637" sldId="376"/>
            <ac:spMk id="9" creationId="{7BF2EC7C-0813-C132-27C6-13094D64EA83}"/>
          </ac:spMkLst>
        </pc:spChg>
        <pc:spChg chg="mod">
          <ac:chgData name="CHARAN SINGH" userId="cf93d647e8583ced" providerId="LiveId" clId="{0369EAA2-502D-4E43-A93D-DD36393BC89F}" dt="2025-09-12T06:19:58.696" v="11"/>
          <ac:spMkLst>
            <pc:docMk/>
            <pc:sldMk cId="2581765637" sldId="376"/>
            <ac:spMk id="10" creationId="{BCB171A8-B485-E022-5B93-8F9345E7FA50}"/>
          </ac:spMkLst>
        </pc:spChg>
      </pc:sldChg>
      <pc:sldChg chg="modSp mod">
        <pc:chgData name="CHARAN SINGH" userId="cf93d647e8583ced" providerId="LiveId" clId="{0369EAA2-502D-4E43-A93D-DD36393BC89F}" dt="2025-09-12T06:20:25.799" v="15"/>
        <pc:sldMkLst>
          <pc:docMk/>
          <pc:sldMk cId="2651485685" sldId="6253"/>
        </pc:sldMkLst>
        <pc:spChg chg="mod">
          <ac:chgData name="CHARAN SINGH" userId="cf93d647e8583ced" providerId="LiveId" clId="{0369EAA2-502D-4E43-A93D-DD36393BC89F}" dt="2025-09-12T06:20:07.004" v="12"/>
          <ac:spMkLst>
            <pc:docMk/>
            <pc:sldMk cId="2651485685" sldId="6253"/>
            <ac:spMk id="9" creationId="{58661784-AC09-8920-07AE-4AB1AF6B459F}"/>
          </ac:spMkLst>
        </pc:spChg>
        <pc:spChg chg="mod">
          <ac:chgData name="CHARAN SINGH" userId="cf93d647e8583ced" providerId="LiveId" clId="{0369EAA2-502D-4E43-A93D-DD36393BC89F}" dt="2025-09-12T06:20:25.799" v="15"/>
          <ac:spMkLst>
            <pc:docMk/>
            <pc:sldMk cId="2651485685" sldId="6253"/>
            <ac:spMk id="10" creationId="{AFA5D1BE-F55A-61A0-ECD1-6CB6BD574C37}"/>
          </ac:spMkLst>
        </pc:spChg>
      </pc:sldChg>
      <pc:sldChg chg="modSp mod">
        <pc:chgData name="CHARAN SINGH" userId="cf93d647e8583ced" providerId="LiveId" clId="{0369EAA2-502D-4E43-A93D-DD36393BC89F}" dt="2025-09-15T05:37:53.506" v="117" actId="20577"/>
        <pc:sldMkLst>
          <pc:docMk/>
          <pc:sldMk cId="1801066441" sldId="6267"/>
        </pc:sldMkLst>
        <pc:spChg chg="mod">
          <ac:chgData name="CHARAN SINGH" userId="cf93d647e8583ced" providerId="LiveId" clId="{0369EAA2-502D-4E43-A93D-DD36393BC89F}" dt="2025-09-12T06:19:25.453" v="8"/>
          <ac:spMkLst>
            <pc:docMk/>
            <pc:sldMk cId="1801066441" sldId="6267"/>
            <ac:spMk id="9" creationId="{D64522F1-5621-122D-EF2A-9F6A4FEAA162}"/>
          </ac:spMkLst>
        </pc:spChg>
        <pc:spChg chg="mod">
          <ac:chgData name="CHARAN SINGH" userId="cf93d647e8583ced" providerId="LiveId" clId="{0369EAA2-502D-4E43-A93D-DD36393BC89F}" dt="2025-09-15T05:37:53.506" v="117" actId="20577"/>
          <ac:spMkLst>
            <pc:docMk/>
            <pc:sldMk cId="1801066441" sldId="6267"/>
            <ac:spMk id="10" creationId="{75B44189-A3F1-7834-BDBD-F2604318A06A}"/>
          </ac:spMkLst>
        </pc:spChg>
      </pc:sldChg>
      <pc:sldChg chg="modSp">
        <pc:chgData name="CHARAN SINGH" userId="cf93d647e8583ced" providerId="LiveId" clId="{0369EAA2-502D-4E43-A93D-DD36393BC89F}" dt="2025-09-12T06:18:37.585" v="5"/>
        <pc:sldMkLst>
          <pc:docMk/>
          <pc:sldMk cId="1247953714" sldId="6268"/>
        </pc:sldMkLst>
        <pc:spChg chg="mod">
          <ac:chgData name="CHARAN SINGH" userId="cf93d647e8583ced" providerId="LiveId" clId="{0369EAA2-502D-4E43-A93D-DD36393BC89F}" dt="2025-09-12T06:18:29.818" v="4"/>
          <ac:spMkLst>
            <pc:docMk/>
            <pc:sldMk cId="1247953714" sldId="6268"/>
            <ac:spMk id="9" creationId="{C307FA51-24A5-662D-E325-4D1EA2DF1E87}"/>
          </ac:spMkLst>
        </pc:spChg>
        <pc:spChg chg="mod">
          <ac:chgData name="CHARAN SINGH" userId="cf93d647e8583ced" providerId="LiveId" clId="{0369EAA2-502D-4E43-A93D-DD36393BC89F}" dt="2025-09-12T06:18:37.585" v="5"/>
          <ac:spMkLst>
            <pc:docMk/>
            <pc:sldMk cId="1247953714" sldId="6268"/>
            <ac:spMk id="10" creationId="{5A83203F-9899-F159-80A0-53FC13CC5761}"/>
          </ac:spMkLst>
        </pc:spChg>
      </pc:sldChg>
      <pc:sldChg chg="modSp mod">
        <pc:chgData name="CHARAN SINGH" userId="cf93d647e8583ced" providerId="LiveId" clId="{0369EAA2-502D-4E43-A93D-DD36393BC89F}" dt="2025-09-15T05:36:05.538" v="113" actId="20577"/>
        <pc:sldMkLst>
          <pc:docMk/>
          <pc:sldMk cId="692142914" sldId="6269"/>
        </pc:sldMkLst>
        <pc:spChg chg="mod">
          <ac:chgData name="CHARAN SINGH" userId="cf93d647e8583ced" providerId="LiveId" clId="{0369EAA2-502D-4E43-A93D-DD36393BC89F}" dt="2025-09-15T05:36:05.538" v="113" actId="20577"/>
          <ac:spMkLst>
            <pc:docMk/>
            <pc:sldMk cId="692142914" sldId="6269"/>
            <ac:spMk id="9" creationId="{F23C8E69-80DA-8598-45F1-D6B57E942782}"/>
          </ac:spMkLst>
        </pc:spChg>
      </pc:sldChg>
      <pc:sldChg chg="modSp">
        <pc:chgData name="CHARAN SINGH" userId="cf93d647e8583ced" providerId="LiveId" clId="{0369EAA2-502D-4E43-A93D-DD36393BC89F}" dt="2025-09-12T06:18:55.863" v="7"/>
        <pc:sldMkLst>
          <pc:docMk/>
          <pc:sldMk cId="397864568" sldId="6271"/>
        </pc:sldMkLst>
        <pc:spChg chg="mod">
          <ac:chgData name="CHARAN SINGH" userId="cf93d647e8583ced" providerId="LiveId" clId="{0369EAA2-502D-4E43-A93D-DD36393BC89F}" dt="2025-09-12T06:18:55.863" v="7"/>
          <ac:spMkLst>
            <pc:docMk/>
            <pc:sldMk cId="397864568" sldId="6271"/>
            <ac:spMk id="9" creationId="{628FF855-33D8-F344-161B-732579AA7BFF}"/>
          </ac:spMkLst>
        </pc:spChg>
      </pc:sldChg>
      <pc:sldChg chg="modSp mod">
        <pc:chgData name="CHARAN SINGH" userId="cf93d647e8583ced" providerId="LiveId" clId="{0369EAA2-502D-4E43-A93D-DD36393BC89F}" dt="2025-09-15T05:43:42.525" v="154" actId="6549"/>
        <pc:sldMkLst>
          <pc:docMk/>
          <pc:sldMk cId="2774790603" sldId="6272"/>
        </pc:sldMkLst>
        <pc:spChg chg="mod">
          <ac:chgData name="CHARAN SINGH" userId="cf93d647e8583ced" providerId="LiveId" clId="{0369EAA2-502D-4E43-A93D-DD36393BC89F}" dt="2025-09-12T06:20:39.976" v="16"/>
          <ac:spMkLst>
            <pc:docMk/>
            <pc:sldMk cId="2774790603" sldId="6272"/>
            <ac:spMk id="9" creationId="{10C0EF03-2EAE-EDAF-5B7E-717EAEAC65CB}"/>
          </ac:spMkLst>
        </pc:spChg>
        <pc:spChg chg="mod">
          <ac:chgData name="CHARAN SINGH" userId="cf93d647e8583ced" providerId="LiveId" clId="{0369EAA2-502D-4E43-A93D-DD36393BC89F}" dt="2025-09-15T05:43:42.525" v="154" actId="6549"/>
          <ac:spMkLst>
            <pc:docMk/>
            <pc:sldMk cId="2774790603" sldId="6272"/>
            <ac:spMk id="10" creationId="{A889A471-C1A7-BB7F-53EF-A7D561913169}"/>
          </ac:spMkLst>
        </pc:spChg>
      </pc:sldChg>
      <pc:sldChg chg="modSp add del mod">
        <pc:chgData name="CHARAN SINGH" userId="cf93d647e8583ced" providerId="LiveId" clId="{0369EAA2-502D-4E43-A93D-DD36393BC89F}" dt="2025-09-15T05:54:00.299" v="251" actId="255"/>
        <pc:sldMkLst>
          <pc:docMk/>
          <pc:sldMk cId="872043204" sldId="6273"/>
        </pc:sldMkLst>
        <pc:spChg chg="mod">
          <ac:chgData name="CHARAN SINGH" userId="cf93d647e8583ced" providerId="LiveId" clId="{0369EAA2-502D-4E43-A93D-DD36393BC89F}" dt="2025-09-12T06:21:08.147" v="19"/>
          <ac:spMkLst>
            <pc:docMk/>
            <pc:sldMk cId="872043204" sldId="6273"/>
            <ac:spMk id="9" creationId="{3D9239E8-7742-E373-E994-B54AABDCD8DC}"/>
          </ac:spMkLst>
        </pc:spChg>
        <pc:spChg chg="mod">
          <ac:chgData name="CHARAN SINGH" userId="cf93d647e8583ced" providerId="LiveId" clId="{0369EAA2-502D-4E43-A93D-DD36393BC89F}" dt="2025-09-15T05:54:00.299" v="251" actId="255"/>
          <ac:spMkLst>
            <pc:docMk/>
            <pc:sldMk cId="872043204" sldId="6273"/>
            <ac:spMk id="10" creationId="{3CC67B04-5262-A92C-2D69-8BE19D836C0C}"/>
          </ac:spMkLst>
        </pc:spChg>
      </pc:sldChg>
      <pc:sldChg chg="modSp add del mod">
        <pc:chgData name="CHARAN SINGH" userId="cf93d647e8583ced" providerId="LiveId" clId="{0369EAA2-502D-4E43-A93D-DD36393BC89F}" dt="2025-09-15T05:58:27.167" v="305"/>
        <pc:sldMkLst>
          <pc:docMk/>
          <pc:sldMk cId="4231192899" sldId="6274"/>
        </pc:sldMkLst>
        <pc:spChg chg="mod">
          <ac:chgData name="CHARAN SINGH" userId="cf93d647e8583ced" providerId="LiveId" clId="{0369EAA2-502D-4E43-A93D-DD36393BC89F}" dt="2025-09-15T05:58:27.167" v="305"/>
          <ac:spMkLst>
            <pc:docMk/>
            <pc:sldMk cId="4231192899" sldId="6274"/>
            <ac:spMk id="10" creationId="{62D2E857-8EDA-3028-3D43-EFD8FD3A475E}"/>
          </ac:spMkLst>
        </pc:spChg>
      </pc:sldChg>
      <pc:sldChg chg="modSp add del mod">
        <pc:chgData name="CHARAN SINGH" userId="cf93d647e8583ced" providerId="LiveId" clId="{0369EAA2-502D-4E43-A93D-DD36393BC89F}" dt="2025-09-15T06:00:47.918" v="307"/>
        <pc:sldMkLst>
          <pc:docMk/>
          <pc:sldMk cId="1665265229" sldId="6275"/>
        </pc:sldMkLst>
        <pc:spChg chg="mod">
          <ac:chgData name="CHARAN SINGH" userId="cf93d647e8583ced" providerId="LiveId" clId="{0369EAA2-502D-4E43-A93D-DD36393BC89F}" dt="2025-09-15T06:00:47.918" v="307"/>
          <ac:spMkLst>
            <pc:docMk/>
            <pc:sldMk cId="1665265229" sldId="6275"/>
            <ac:spMk id="10" creationId="{06A42DB9-D628-361E-8E67-120EB8090915}"/>
          </ac:spMkLst>
        </pc:spChg>
      </pc:sldChg>
      <pc:sldChg chg="modSp mod">
        <pc:chgData name="CHARAN SINGH" userId="cf93d647e8583ced" providerId="LiveId" clId="{0369EAA2-502D-4E43-A93D-DD36393BC89F}" dt="2025-09-12T06:23:21.648" v="37"/>
        <pc:sldMkLst>
          <pc:docMk/>
          <pc:sldMk cId="3100898664" sldId="6276"/>
        </pc:sldMkLst>
        <pc:spChg chg="mod">
          <ac:chgData name="CHARAN SINGH" userId="cf93d647e8583ced" providerId="LiveId" clId="{0369EAA2-502D-4E43-A93D-DD36393BC89F}" dt="2025-09-12T06:23:21.648" v="37"/>
          <ac:spMkLst>
            <pc:docMk/>
            <pc:sldMk cId="3100898664" sldId="6276"/>
            <ac:spMk id="2" creationId="{E22B24BB-803E-6F34-6C13-EF55E3CE6F2F}"/>
          </ac:spMkLst>
        </pc:spChg>
        <pc:spChg chg="mod">
          <ac:chgData name="CHARAN SINGH" userId="cf93d647e8583ced" providerId="LiveId" clId="{0369EAA2-502D-4E43-A93D-DD36393BC89F}" dt="2025-09-12T06:22:52.091" v="32"/>
          <ac:spMkLst>
            <pc:docMk/>
            <pc:sldMk cId="3100898664" sldId="6276"/>
            <ac:spMk id="9" creationId="{AFAAD039-530F-D034-64C3-F14790284EE3}"/>
          </ac:spMkLst>
        </pc:spChg>
        <pc:spChg chg="mod">
          <ac:chgData name="CHARAN SINGH" userId="cf93d647e8583ced" providerId="LiveId" clId="{0369EAA2-502D-4E43-A93D-DD36393BC89F}" dt="2025-09-12T06:23:15.036" v="36" actId="255"/>
          <ac:spMkLst>
            <pc:docMk/>
            <pc:sldMk cId="3100898664" sldId="6276"/>
            <ac:spMk id="10" creationId="{D54CCFFD-A26B-C86F-D42C-E48BB681396D}"/>
          </ac:spMkLst>
        </pc:spChg>
      </pc:sldChg>
      <pc:sldChg chg="modSp mod">
        <pc:chgData name="CHARAN SINGH" userId="cf93d647e8583ced" providerId="LiveId" clId="{0369EAA2-502D-4E43-A93D-DD36393BC89F}" dt="2025-09-15T06:06:35.857" v="338" actId="255"/>
        <pc:sldMkLst>
          <pc:docMk/>
          <pc:sldMk cId="3676617407" sldId="6277"/>
        </pc:sldMkLst>
        <pc:spChg chg="mod">
          <ac:chgData name="CHARAN SINGH" userId="cf93d647e8583ced" providerId="LiveId" clId="{0369EAA2-502D-4E43-A93D-DD36393BC89F}" dt="2025-09-12T06:23:31.162" v="38"/>
          <ac:spMkLst>
            <pc:docMk/>
            <pc:sldMk cId="3676617407" sldId="6277"/>
            <ac:spMk id="9" creationId="{B3C9A91B-07E1-2783-9869-9287D72C02D9}"/>
          </ac:spMkLst>
        </pc:spChg>
        <pc:spChg chg="mod">
          <ac:chgData name="CHARAN SINGH" userId="cf93d647e8583ced" providerId="LiveId" clId="{0369EAA2-502D-4E43-A93D-DD36393BC89F}" dt="2025-09-15T06:06:35.857" v="338" actId="255"/>
          <ac:spMkLst>
            <pc:docMk/>
            <pc:sldMk cId="3676617407" sldId="6277"/>
            <ac:spMk id="10" creationId="{CFC0C45E-D282-4923-BBF7-D6383CA443CF}"/>
          </ac:spMkLst>
        </pc:spChg>
      </pc:sldChg>
      <pc:sldChg chg="modSp mod">
        <pc:chgData name="CHARAN SINGH" userId="cf93d647e8583ced" providerId="LiveId" clId="{0369EAA2-502D-4E43-A93D-DD36393BC89F}" dt="2025-09-12T06:24:40.612" v="49" actId="20577"/>
        <pc:sldMkLst>
          <pc:docMk/>
          <pc:sldMk cId="2707800437" sldId="6278"/>
        </pc:sldMkLst>
        <pc:spChg chg="mod">
          <ac:chgData name="CHARAN SINGH" userId="cf93d647e8583ced" providerId="LiveId" clId="{0369EAA2-502D-4E43-A93D-DD36393BC89F}" dt="2025-09-12T06:24:33.402" v="45"/>
          <ac:spMkLst>
            <pc:docMk/>
            <pc:sldMk cId="2707800437" sldId="6278"/>
            <ac:spMk id="2" creationId="{19222276-845B-A3A1-2024-87872782F17E}"/>
          </ac:spMkLst>
        </pc:spChg>
        <pc:spChg chg="mod">
          <ac:chgData name="CHARAN SINGH" userId="cf93d647e8583ced" providerId="LiveId" clId="{0369EAA2-502D-4E43-A93D-DD36393BC89F}" dt="2025-09-12T06:24:27.811" v="44"/>
          <ac:spMkLst>
            <pc:docMk/>
            <pc:sldMk cId="2707800437" sldId="6278"/>
            <ac:spMk id="9" creationId="{9C91BF9B-5DBD-985E-07EC-34D0A0122BF6}"/>
          </ac:spMkLst>
        </pc:spChg>
        <pc:spChg chg="mod">
          <ac:chgData name="CHARAN SINGH" userId="cf93d647e8583ced" providerId="LiveId" clId="{0369EAA2-502D-4E43-A93D-DD36393BC89F}" dt="2025-09-12T06:24:40.612" v="49" actId="20577"/>
          <ac:spMkLst>
            <pc:docMk/>
            <pc:sldMk cId="2707800437" sldId="6278"/>
            <ac:spMk id="10" creationId="{0E998D6B-9981-CAA1-320C-9E804E9ADF9C}"/>
          </ac:spMkLst>
        </pc:spChg>
      </pc:sldChg>
      <pc:sldChg chg="modSp mod">
        <pc:chgData name="CHARAN SINGH" userId="cf93d647e8583ced" providerId="LiveId" clId="{0369EAA2-502D-4E43-A93D-DD36393BC89F}" dt="2025-09-15T06:08:00.296" v="339" actId="6549"/>
        <pc:sldMkLst>
          <pc:docMk/>
          <pc:sldMk cId="2042479425" sldId="6279"/>
        </pc:sldMkLst>
        <pc:spChg chg="mod">
          <ac:chgData name="CHARAN SINGH" userId="cf93d647e8583ced" providerId="LiveId" clId="{0369EAA2-502D-4E43-A93D-DD36393BC89F}" dt="2025-09-12T06:25:20.931" v="50"/>
          <ac:spMkLst>
            <pc:docMk/>
            <pc:sldMk cId="2042479425" sldId="6279"/>
            <ac:spMk id="9" creationId="{66F4818B-A3B6-7D95-8823-B08965A24C0E}"/>
          </ac:spMkLst>
        </pc:spChg>
        <pc:spChg chg="mod">
          <ac:chgData name="CHARAN SINGH" userId="cf93d647e8583ced" providerId="LiveId" clId="{0369EAA2-502D-4E43-A93D-DD36393BC89F}" dt="2025-09-15T06:08:00.296" v="339" actId="6549"/>
          <ac:spMkLst>
            <pc:docMk/>
            <pc:sldMk cId="2042479425" sldId="6279"/>
            <ac:spMk id="10" creationId="{CBFCA027-C6D0-ABFD-06DC-54280405942A}"/>
          </ac:spMkLst>
        </pc:spChg>
      </pc:sldChg>
      <pc:sldChg chg="modSp mod">
        <pc:chgData name="CHARAN SINGH" userId="cf93d647e8583ced" providerId="LiveId" clId="{0369EAA2-502D-4E43-A93D-DD36393BC89F}" dt="2025-09-12T06:26:29.345" v="60"/>
        <pc:sldMkLst>
          <pc:docMk/>
          <pc:sldMk cId="1788098639" sldId="6280"/>
        </pc:sldMkLst>
        <pc:spChg chg="mod">
          <ac:chgData name="CHARAN SINGH" userId="cf93d647e8583ced" providerId="LiveId" clId="{0369EAA2-502D-4E43-A93D-DD36393BC89F}" dt="2025-09-12T06:26:06.696" v="56"/>
          <ac:spMkLst>
            <pc:docMk/>
            <pc:sldMk cId="1788098639" sldId="6280"/>
            <ac:spMk id="9" creationId="{7A241EE4-AF3C-0EDB-E7DF-97EDDEE2D7F2}"/>
          </ac:spMkLst>
        </pc:spChg>
        <pc:spChg chg="mod">
          <ac:chgData name="CHARAN SINGH" userId="cf93d647e8583ced" providerId="LiveId" clId="{0369EAA2-502D-4E43-A93D-DD36393BC89F}" dt="2025-09-12T06:26:29.345" v="60"/>
          <ac:spMkLst>
            <pc:docMk/>
            <pc:sldMk cId="1788098639" sldId="6280"/>
            <ac:spMk id="10" creationId="{AD74750E-DD9E-0CFC-19E2-62EBDD96415B}"/>
          </ac:spMkLst>
        </pc:spChg>
      </pc:sldChg>
      <pc:sldChg chg="modSp mod">
        <pc:chgData name="CHARAN SINGH" userId="cf93d647e8583ced" providerId="LiveId" clId="{0369EAA2-502D-4E43-A93D-DD36393BC89F}" dt="2025-09-15T06:11:51.816" v="343" actId="6549"/>
        <pc:sldMkLst>
          <pc:docMk/>
          <pc:sldMk cId="2436407900" sldId="6282"/>
        </pc:sldMkLst>
        <pc:spChg chg="mod">
          <ac:chgData name="CHARAN SINGH" userId="cf93d647e8583ced" providerId="LiveId" clId="{0369EAA2-502D-4E43-A93D-DD36393BC89F}" dt="2025-09-15T06:09:58.725" v="342" actId="20577"/>
          <ac:spMkLst>
            <pc:docMk/>
            <pc:sldMk cId="2436407900" sldId="6282"/>
            <ac:spMk id="9" creationId="{A6DD8B66-D9AC-8000-39C6-A38F2668E4EC}"/>
          </ac:spMkLst>
        </pc:spChg>
        <pc:spChg chg="mod">
          <ac:chgData name="CHARAN SINGH" userId="cf93d647e8583ced" providerId="LiveId" clId="{0369EAA2-502D-4E43-A93D-DD36393BC89F}" dt="2025-09-15T06:11:51.816" v="343" actId="6549"/>
          <ac:spMkLst>
            <pc:docMk/>
            <pc:sldMk cId="2436407900" sldId="6282"/>
            <ac:spMk id="10" creationId="{2AE7A084-4C9F-C8A6-415E-5D924F2A523D}"/>
          </ac:spMkLst>
        </pc:spChg>
      </pc:sldChg>
      <pc:sldChg chg="modSp mod">
        <pc:chgData name="CHARAN SINGH" userId="cf93d647e8583ced" providerId="LiveId" clId="{0369EAA2-502D-4E43-A93D-DD36393BC89F}" dt="2025-09-12T06:27:45.827" v="70"/>
        <pc:sldMkLst>
          <pc:docMk/>
          <pc:sldMk cId="914121827" sldId="6283"/>
        </pc:sldMkLst>
        <pc:spChg chg="mod">
          <ac:chgData name="CHARAN SINGH" userId="cf93d647e8583ced" providerId="LiveId" clId="{0369EAA2-502D-4E43-A93D-DD36393BC89F}" dt="2025-09-12T06:27:31.878" v="66"/>
          <ac:spMkLst>
            <pc:docMk/>
            <pc:sldMk cId="914121827" sldId="6283"/>
            <ac:spMk id="9" creationId="{43177906-E0D3-B5C6-87C2-9B1A439F527C}"/>
          </ac:spMkLst>
        </pc:spChg>
        <pc:spChg chg="mod">
          <ac:chgData name="CHARAN SINGH" userId="cf93d647e8583ced" providerId="LiveId" clId="{0369EAA2-502D-4E43-A93D-DD36393BC89F}" dt="2025-09-12T06:27:45.827" v="70"/>
          <ac:spMkLst>
            <pc:docMk/>
            <pc:sldMk cId="914121827" sldId="6283"/>
            <ac:spMk id="10" creationId="{19F3DF72-4BA2-F90C-40F5-3D67FD94DB58}"/>
          </ac:spMkLst>
        </pc:spChg>
      </pc:sldChg>
      <pc:sldChg chg="modSp mod">
        <pc:chgData name="CHARAN SINGH" userId="cf93d647e8583ced" providerId="LiveId" clId="{0369EAA2-502D-4E43-A93D-DD36393BC89F}" dt="2025-09-12T06:28:10.210" v="74"/>
        <pc:sldMkLst>
          <pc:docMk/>
          <pc:sldMk cId="713611742" sldId="6284"/>
        </pc:sldMkLst>
        <pc:spChg chg="mod">
          <ac:chgData name="CHARAN SINGH" userId="cf93d647e8583ced" providerId="LiveId" clId="{0369EAA2-502D-4E43-A93D-DD36393BC89F}" dt="2025-09-12T06:28:10.210" v="74"/>
          <ac:spMkLst>
            <pc:docMk/>
            <pc:sldMk cId="713611742" sldId="6284"/>
            <ac:spMk id="10" creationId="{56A2862F-EFC7-769E-20F5-C0DF03EE5E47}"/>
          </ac:spMkLst>
        </pc:spChg>
      </pc:sldChg>
      <pc:sldChg chg="modSp mod">
        <pc:chgData name="CHARAN SINGH" userId="cf93d647e8583ced" providerId="LiveId" clId="{0369EAA2-502D-4E43-A93D-DD36393BC89F}" dt="2025-09-12T06:28:40.546" v="77" actId="20577"/>
        <pc:sldMkLst>
          <pc:docMk/>
          <pc:sldMk cId="3890569633" sldId="6285"/>
        </pc:sldMkLst>
        <pc:spChg chg="mod">
          <ac:chgData name="CHARAN SINGH" userId="cf93d647e8583ced" providerId="LiveId" clId="{0369EAA2-502D-4E43-A93D-DD36393BC89F}" dt="2025-09-12T06:28:30.389" v="75"/>
          <ac:spMkLst>
            <pc:docMk/>
            <pc:sldMk cId="3890569633" sldId="6285"/>
            <ac:spMk id="2" creationId="{8C829BB9-3A32-BCBB-7F56-55BB245611FC}"/>
          </ac:spMkLst>
        </pc:spChg>
        <pc:spChg chg="mod">
          <ac:chgData name="CHARAN SINGH" userId="cf93d647e8583ced" providerId="LiveId" clId="{0369EAA2-502D-4E43-A93D-DD36393BC89F}" dt="2025-09-12T06:28:40.546" v="77" actId="20577"/>
          <ac:spMkLst>
            <pc:docMk/>
            <pc:sldMk cId="3890569633" sldId="6285"/>
            <ac:spMk id="10" creationId="{F62F880C-0799-6BC3-8B03-A5EB3B2031C7}"/>
          </ac:spMkLst>
        </pc:spChg>
      </pc:sldChg>
      <pc:sldChg chg="modSp mod">
        <pc:chgData name="CHARAN SINGH" userId="cf93d647e8583ced" providerId="LiveId" clId="{0369EAA2-502D-4E43-A93D-DD36393BC89F}" dt="2025-09-15T06:18:11.510" v="347" actId="20577"/>
        <pc:sldMkLst>
          <pc:docMk/>
          <pc:sldMk cId="1734246165" sldId="6286"/>
        </pc:sldMkLst>
        <pc:spChg chg="mod">
          <ac:chgData name="CHARAN SINGH" userId="cf93d647e8583ced" providerId="LiveId" clId="{0369EAA2-502D-4E43-A93D-DD36393BC89F}" dt="2025-09-12T06:29:18.778" v="78"/>
          <ac:spMkLst>
            <pc:docMk/>
            <pc:sldMk cId="1734246165" sldId="6286"/>
            <ac:spMk id="2" creationId="{DC2C05DD-1BBC-BE03-7C23-48276A2E9300}"/>
          </ac:spMkLst>
        </pc:spChg>
        <pc:spChg chg="mod">
          <ac:chgData name="CHARAN SINGH" userId="cf93d647e8583ced" providerId="LiveId" clId="{0369EAA2-502D-4E43-A93D-DD36393BC89F}" dt="2025-09-15T06:18:11.510" v="347" actId="20577"/>
          <ac:spMkLst>
            <pc:docMk/>
            <pc:sldMk cId="1734246165" sldId="6286"/>
            <ac:spMk id="10" creationId="{553AAA33-CCB6-F337-BED1-94D9E955F635}"/>
          </ac:spMkLst>
        </pc:spChg>
      </pc:sldChg>
      <pc:sldChg chg="modSp mod">
        <pc:chgData name="CHARAN SINGH" userId="cf93d647e8583ced" providerId="LiveId" clId="{0369EAA2-502D-4E43-A93D-DD36393BC89F}" dt="2025-09-12T06:29:58.233" v="86"/>
        <pc:sldMkLst>
          <pc:docMk/>
          <pc:sldMk cId="2905168416" sldId="6287"/>
        </pc:sldMkLst>
        <pc:spChg chg="mod">
          <ac:chgData name="CHARAN SINGH" userId="cf93d647e8583ced" providerId="LiveId" clId="{0369EAA2-502D-4E43-A93D-DD36393BC89F}" dt="2025-09-12T06:29:58.233" v="86"/>
          <ac:spMkLst>
            <pc:docMk/>
            <pc:sldMk cId="2905168416" sldId="6287"/>
            <ac:spMk id="10" creationId="{9627D88D-9E93-2F5A-864B-C2F5C264D4E7}"/>
          </ac:spMkLst>
        </pc:spChg>
      </pc:sldChg>
      <pc:sldChg chg="modSp">
        <pc:chgData name="CHARAN SINGH" userId="cf93d647e8583ced" providerId="LiveId" clId="{0369EAA2-502D-4E43-A93D-DD36393BC89F}" dt="2025-09-12T06:30:06.878" v="87"/>
        <pc:sldMkLst>
          <pc:docMk/>
          <pc:sldMk cId="1068537683" sldId="6288"/>
        </pc:sldMkLst>
        <pc:spChg chg="mod">
          <ac:chgData name="CHARAN SINGH" userId="cf93d647e8583ced" providerId="LiveId" clId="{0369EAA2-502D-4E43-A93D-DD36393BC89F}" dt="2025-09-12T06:30:06.878" v="87"/>
          <ac:spMkLst>
            <pc:docMk/>
            <pc:sldMk cId="1068537683" sldId="6288"/>
            <ac:spMk id="9" creationId="{DC501C0F-BBF2-77B7-3D8C-26C3303387F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BFE1-4179-958D-799A-C724A722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78C93-3685-093C-C448-9980A6B713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C30D634-7B2E-2C43-F0D9-44E5F90845E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360859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97019-37CC-C99E-F576-F43D09095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4937B-6D86-629D-220E-3E87B5905C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10A93F6-9CEF-1FA2-B6FF-222C7A94E58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15940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E3A98-803B-8C68-FF11-7E93543CC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826BC-D553-C692-FBF8-B17C703BB84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8323C5-A495-66D5-4964-3A731D76F69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7960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AA11-2519-EF4E-C94A-B7C6C09B4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F8F65E-CA13-7F09-F642-356B3D8E1BB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9C66D4-6756-909C-1D82-B6DAD1FB53C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8545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D362-6BB3-820D-4955-3804A2996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7D41E-6BE7-3888-F651-EB5A82609F6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18E4DA9-A062-92DE-6409-BB967ECE4AE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27662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EC1D0-5CF8-907C-B7ED-CD2661F13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077BB-2DFF-73B1-008A-A4BCCC66F29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7C50F48-D9D0-5220-96D6-D7070DA2AB5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047064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CD904-8C52-A28C-70B4-C1F462D66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728DF-34A0-6C42-1FE3-D6CE19B4C1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2D1DA90-4053-2DB1-288A-3CB13C120E1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101522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334CA-2CF7-86B6-DBBC-A429215EC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7D27B-1B02-5A73-1B14-28C5B6FE196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BFB04DA-D83C-290D-5EF7-E64CFE8B7F1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559021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4505E-9ABA-791B-656F-D0EB246F8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86C98-5F27-2A4D-4D60-9452FE960A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21B3839-2F14-DC18-9454-9D278F0FA44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211801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5154" b="5154"/>
          <a:stretch/>
        </p:blipFill>
        <p:spPr>
          <a:xfrm flipH="1">
            <a:off x="25399" y="-34941"/>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2733" y="4741911"/>
            <a:ext cx="10382141" cy="32050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06
आपदा प्रतिक्रिया में लैंगिक संवेदनशीलता</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6 - 1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274221B2-EA61-963D-AC95-B9186F18D12E}"/>
              </a:ext>
            </a:extLst>
          </p:cNvPr>
          <p:cNvPicPr>
            <a:picLocks noChangeAspect="1"/>
          </p:cNvPicPr>
          <p:nvPr/>
        </p:nvPicPr>
        <p:blipFill>
          <a:blip r:embed="rId6"/>
          <a:stretch>
            <a:fillRect/>
          </a:stretch>
        </p:blipFill>
        <p:spPr>
          <a:xfrm>
            <a:off x="22413985" y="12510"/>
            <a:ext cx="1996496" cy="2280425"/>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931810" y="9998466"/>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305163" y="5044311"/>
            <a:ext cx="11469939" cy="9181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असमान व्यवहार को प्राप्त करने वाले लिंग रूढ़िवादिता को </a:t>
            </a:r>
            <a:r>
              <a:rPr lang="hi-IN" dirty="0">
                <a:solidFill>
                  <a:srgbClr val="FF0000"/>
                </a:solidFill>
              </a:rPr>
              <a:t>समझना</a:t>
            </a:r>
            <a:r>
              <a:rPr lang="en-US" dirty="0">
                <a:solidFill>
                  <a:srgbClr val="FF0000"/>
                </a:solidFill>
              </a:rPr>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लिंग आधारित हिंसा और लिंग संवेदीकरण को परिभाषित </a:t>
            </a:r>
            <a:r>
              <a:rPr lang="hi-IN" dirty="0">
                <a:solidFill>
                  <a:srgbClr val="FF0000"/>
                </a:solidFill>
              </a:rPr>
              <a:t>करना</a:t>
            </a:r>
            <a:r>
              <a:rPr lang="en-US" dirty="0">
                <a:solidFill>
                  <a:srgbClr val="FF0000"/>
                </a:solidFill>
              </a:rPr>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a:t>लैंगिक </a:t>
            </a:r>
            <a:r>
              <a:rPr lang="hi-IN" dirty="0"/>
              <a:t>संवेदीकरण पर कानूनी जनादेश और प्रमुख अदालती आदेशों के अनुरूप</a:t>
            </a:r>
            <a:r>
              <a:rPr lang="en-IN" dirty="0"/>
              <a:t> </a:t>
            </a:r>
            <a:r>
              <a:rPr lang="hi-IN" sz="4800" dirty="0">
                <a:sym typeface="Open Sans"/>
              </a:rPr>
              <a:t>कार्य</a:t>
            </a:r>
            <a:r>
              <a:rPr lang="en-IN" dirty="0"/>
              <a:t> </a:t>
            </a:r>
            <a:r>
              <a:rPr lang="hi-IN" dirty="0">
                <a:solidFill>
                  <a:srgbClr val="FF0000"/>
                </a:solidFill>
              </a:rPr>
              <a:t>करना</a:t>
            </a:r>
            <a:r>
              <a:rPr lang="en-US" dirty="0">
                <a:solidFill>
                  <a:srgbClr val="FF0000"/>
                </a:solidFill>
              </a:rPr>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908162" y="9369353"/>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274221B2-EA61-963D-AC95-B9186F18D12E}"/>
              </a:ext>
            </a:extLst>
          </p:cNvPr>
          <p:cNvPicPr>
            <a:picLocks noChangeAspect="1"/>
          </p:cNvPicPr>
          <p:nvPr/>
        </p:nvPicPr>
        <p:blipFill>
          <a:blip r:embed="rId2"/>
          <a:stretch>
            <a:fillRect/>
          </a:stretch>
        </p:blipFill>
        <p:spPr>
          <a:xfrm>
            <a:off x="22116065" y="125168"/>
            <a:ext cx="1996496" cy="228042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441623" y="5936045"/>
            <a:ext cx="11672690" cy="8185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एनडीआरएफ टीमों के लिए जेंडर सेंसिटाइजेशन चेकलिस्ट पर कम से कम 15 बिंदुओं के बारे में </a:t>
            </a:r>
            <a:r>
              <a:rPr lang="hi-IN" dirty="0">
                <a:solidFill>
                  <a:srgbClr val="FF0000"/>
                </a:solidFill>
              </a:rPr>
              <a:t>जानना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लिंग आधारित </a:t>
            </a:r>
            <a:r>
              <a:rPr lang="hi-IN" sz="4800" dirty="0">
                <a:sym typeface="Open Sans"/>
              </a:rPr>
              <a:t>भेद्यता</a:t>
            </a:r>
            <a:r>
              <a:rPr lang="hi-IN" dirty="0"/>
              <a:t> शमन उपायों और उत्तरदाताओं की सुरक्षा को </a:t>
            </a:r>
            <a:r>
              <a:rPr lang="hi-IN" dirty="0">
                <a:solidFill>
                  <a:srgbClr val="FF0000"/>
                </a:solidFill>
              </a:rPr>
              <a:t>समझना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पिछले </a:t>
            </a:r>
            <a:r>
              <a:rPr lang="hi-IN" sz="4800" dirty="0">
                <a:sym typeface="Open Sans"/>
              </a:rPr>
              <a:t>आपदाओं </a:t>
            </a:r>
            <a:r>
              <a:rPr lang="hi-IN" dirty="0"/>
              <a:t>पर लिंग संवेदीकरण पर सर्वोत्तम अभ्यास के बारे में अवलोकन प्राप्त </a:t>
            </a:r>
            <a:r>
              <a:rPr lang="hi-IN" dirty="0">
                <a:solidFill>
                  <a:srgbClr val="FF0000"/>
                </a:solidFill>
              </a:rPr>
              <a:t>करना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solidFill>
                <a:srgbClr val="FF0000"/>
              </a:solidFill>
            </a:endParaRPr>
          </a:p>
        </p:txBody>
      </p:sp>
      <p:grpSp>
        <p:nvGrpSpPr>
          <p:cNvPr id="12" name="Group">
            <a:extLst>
              <a:ext uri="{FF2B5EF4-FFF2-40B4-BE49-F238E27FC236}">
                <a16:creationId xmlns:a16="http://schemas.microsoft.com/office/drawing/2014/main" id="{9E26B23D-EC0D-D259-AA03-DBA601374870}"/>
              </a:ext>
            </a:extLst>
          </p:cNvPr>
          <p:cNvGrpSpPr/>
          <p:nvPr/>
        </p:nvGrpSpPr>
        <p:grpSpPr>
          <a:xfrm>
            <a:off x="9895462" y="7773546"/>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C8A36766-82CA-BB07-9D3E-065B5866BA95}"/>
              </a:ext>
            </a:extLst>
          </p:cNvPr>
          <p:cNvGrpSpPr/>
          <p:nvPr/>
        </p:nvGrpSpPr>
        <p:grpSpPr>
          <a:xfrm>
            <a:off x="9895462" y="10095788"/>
            <a:ext cx="1219201" cy="1681958"/>
            <a:chOff x="0" y="128675"/>
            <a:chExt cx="1219200" cy="1681957"/>
          </a:xfrm>
        </p:grpSpPr>
        <p:sp>
          <p:nvSpPr>
            <p:cNvPr id="3" name="Circle">
              <a:extLst>
                <a:ext uri="{FF2B5EF4-FFF2-40B4-BE49-F238E27FC236}">
                  <a16:creationId xmlns:a16="http://schemas.microsoft.com/office/drawing/2014/main" id="{DEF2BD99-2102-4264-0993-40006A3A955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736CD9AD-CD6A-FA04-FD81-8131684FF606}"/>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pic>
        <p:nvPicPr>
          <p:cNvPr id="8" name="Picture 7">
            <a:extLst>
              <a:ext uri="{FF2B5EF4-FFF2-40B4-BE49-F238E27FC236}">
                <a16:creationId xmlns:a16="http://schemas.microsoft.com/office/drawing/2014/main" id="{2927B5FF-C74D-DE09-28E3-87054949E182}"/>
              </a:ext>
            </a:extLst>
          </p:cNvPr>
          <p:cNvPicPr>
            <a:picLocks noChangeAspect="1"/>
          </p:cNvPicPr>
          <p:nvPr/>
        </p:nvPicPr>
        <p:blipFill>
          <a:blip r:embed="rId2"/>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CD525-662B-56DF-5634-7706B23844C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A83203F-9899-F159-80A0-53FC13CC5761}"/>
              </a:ext>
            </a:extLst>
          </p:cNvPr>
          <p:cNvSpPr txBox="1"/>
          <p:nvPr/>
        </p:nvSpPr>
        <p:spPr>
          <a:xfrm>
            <a:off x="8258330" y="5234699"/>
            <a:ext cx="15382807" cy="4780219"/>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किसी व्यक्ति के बारे में एक धारणा क्योंकि वे महिला या पुरुष हैं।
लिंग रूढ़िवादिता लैंगिक असमानता में योगदान देती है क्योंकि हम महिलाओं और पुरुषों के बारे में जो मानते हैं वह प्रभावित करता है कि हम उनके प्रति कैसे कार्य करते हैं</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F7792C20-5993-E2B3-37C5-6C87C02B2B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4</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7358ADB5-3022-D584-E480-9C557F14E3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307FA51-24A5-662D-E325-4D1EA2DF1E87}"/>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लिंग स्टीरियोटाइप</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2" name="object 4">
            <a:extLst>
              <a:ext uri="{FF2B5EF4-FFF2-40B4-BE49-F238E27FC236}">
                <a16:creationId xmlns:a16="http://schemas.microsoft.com/office/drawing/2014/main" id="{8B30A78D-561A-F216-3E8D-2B58A71E0810}"/>
              </a:ext>
            </a:extLst>
          </p:cNvPr>
          <p:cNvSpPr/>
          <p:nvPr/>
        </p:nvSpPr>
        <p:spPr>
          <a:xfrm>
            <a:off x="742863" y="5234699"/>
            <a:ext cx="7113118" cy="5665654"/>
          </a:xfrm>
          <a:prstGeom prst="rect">
            <a:avLst/>
          </a:prstGeom>
          <a:blipFill>
            <a:blip r:embed="rId3" cstate="print">
              <a:duotone>
                <a:prstClr val="black"/>
                <a:schemeClr val="accent6">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tretch>
              <a:fillRect/>
            </a:stretch>
          </a:blipFill>
        </p:spPr>
        <p:txBody>
          <a:bodyPr wrap="square" lIns="0" tIns="0" rIns="0" bIns="0" rtlCol="0"/>
          <a:lstStyle/>
          <a:p>
            <a:endParaRPr/>
          </a:p>
        </p:txBody>
      </p:sp>
      <p:pic>
        <p:nvPicPr>
          <p:cNvPr id="3" name="Picture 2">
            <a:extLst>
              <a:ext uri="{FF2B5EF4-FFF2-40B4-BE49-F238E27FC236}">
                <a16:creationId xmlns:a16="http://schemas.microsoft.com/office/drawing/2014/main" id="{DD16A75D-D6CD-9686-6CBB-6B598AD4E15A}"/>
              </a:ext>
            </a:extLst>
          </p:cNvPr>
          <p:cNvPicPr>
            <a:picLocks noChangeAspect="1"/>
          </p:cNvPicPr>
          <p:nvPr/>
        </p:nvPicPr>
        <p:blipFill>
          <a:blip r:embed="rId5"/>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124795371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8A214-2A1F-4479-4181-DEFD9B48A589}"/>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343621EB-9E4E-A55B-0D62-4AB59E8E2D5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5</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B5303E5F-1B39-109B-26B5-EFBC128807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23C8E69-80DA-8598-45F1-D6B57E942782}"/>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लिंग</a:t>
            </a:r>
            <a:endParaRPr lang="en-IN" dirty="0"/>
          </a:p>
          <a:p>
            <a:pPr lvl="0">
              <a:lnSpc>
                <a:spcPct val="100000"/>
              </a:lnSpc>
            </a:pPr>
            <a:r>
              <a:rPr lang="hi-IN" dirty="0"/>
              <a:t> स्टीरियोटाइप</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3" name="object 3">
            <a:extLst>
              <a:ext uri="{FF2B5EF4-FFF2-40B4-BE49-F238E27FC236}">
                <a16:creationId xmlns:a16="http://schemas.microsoft.com/office/drawing/2014/main" id="{1605832A-117D-4330-4545-3B2893F9EDE7}"/>
              </a:ext>
            </a:extLst>
          </p:cNvPr>
          <p:cNvSpPr/>
          <p:nvPr/>
        </p:nvSpPr>
        <p:spPr>
          <a:xfrm>
            <a:off x="7119257" y="1119373"/>
            <a:ext cx="14891657" cy="11693965"/>
          </a:xfrm>
          <a:prstGeom prst="rect">
            <a:avLst/>
          </a:prstGeom>
          <a:blipFill>
            <a:blip r:embed="rId3" cstate="print"/>
            <a:stretch>
              <a:fillRect/>
            </a:stretch>
          </a:blipFill>
        </p:spPr>
        <p:txBody>
          <a:bodyPr wrap="square" lIns="0" tIns="0" rIns="0" bIns="0" rtlCol="0"/>
          <a:lstStyle/>
          <a:p>
            <a:endParaRPr/>
          </a:p>
        </p:txBody>
      </p:sp>
      <p:sp>
        <p:nvSpPr>
          <p:cNvPr id="4" name="object 5">
            <a:extLst>
              <a:ext uri="{FF2B5EF4-FFF2-40B4-BE49-F238E27FC236}">
                <a16:creationId xmlns:a16="http://schemas.microsoft.com/office/drawing/2014/main" id="{E05599DA-42E8-D757-84CD-11A5F886E9B2}"/>
              </a:ext>
            </a:extLst>
          </p:cNvPr>
          <p:cNvSpPr/>
          <p:nvPr/>
        </p:nvSpPr>
        <p:spPr>
          <a:xfrm>
            <a:off x="13304401" y="2979757"/>
            <a:ext cx="3258093" cy="3276600"/>
          </a:xfrm>
          <a:prstGeom prst="rect">
            <a:avLst/>
          </a:prstGeom>
          <a:blipFill>
            <a:blip r:embed="rId4" cstate="print"/>
            <a:stretch>
              <a:fillRect/>
            </a:stretch>
          </a:blipFill>
        </p:spPr>
        <p:txBody>
          <a:bodyPr wrap="square" lIns="0" tIns="0" rIns="0" bIns="0" rtlCol="0"/>
          <a:lstStyle/>
          <a:p>
            <a:endParaRPr/>
          </a:p>
        </p:txBody>
      </p:sp>
      <p:pic>
        <p:nvPicPr>
          <p:cNvPr id="2" name="Picture 1">
            <a:extLst>
              <a:ext uri="{FF2B5EF4-FFF2-40B4-BE49-F238E27FC236}">
                <a16:creationId xmlns:a16="http://schemas.microsoft.com/office/drawing/2014/main" id="{076AC483-B0C1-D810-4ADC-18B65FB0FD5D}"/>
              </a:ext>
            </a:extLst>
          </p:cNvPr>
          <p:cNvPicPr>
            <a:picLocks noChangeAspect="1"/>
          </p:cNvPicPr>
          <p:nvPr/>
        </p:nvPicPr>
        <p:blipFill>
          <a:blip r:embed="rId5"/>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69214291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D24AA-E7FE-AFBE-13E8-B85457F6519C}"/>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4D0E3BCE-E5FA-CCB6-965A-16C5FE3B100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6</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A7F69597-5981-A222-3BF2-F6B0CD592C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28FF855-33D8-F344-161B-732579AA7BFF}"/>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लिंग आधारित हिंसा</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5"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AF519C8-545B-7DEC-D606-E9074B9518A3}"/>
              </a:ext>
            </a:extLst>
          </p:cNvPr>
          <p:cNvSpPr txBox="1"/>
          <p:nvPr/>
        </p:nvSpPr>
        <p:spPr>
          <a:xfrm>
            <a:off x="8258330" y="5234699"/>
            <a:ext cx="15382807" cy="5665654"/>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लिंग आधारित हिंसा का कोई भी कार्य जिसके परिणामस्वरूप महिलाओं को शारीरिक, यौन या मनोवैज्ञानिक नुकसान या पीड़ा होने की संभावना है, जिसमें इस तरह के कृत्यों की धमकी, जबरदस्ती, या स्वतंत्रता से मनमाने ढंग से वंचित करना शामिल है, चाहे वह सार्वजनिक या निजी जीवन में हो।</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8" name="TextBox 7">
            <a:extLst>
              <a:ext uri="{FF2B5EF4-FFF2-40B4-BE49-F238E27FC236}">
                <a16:creationId xmlns:a16="http://schemas.microsoft.com/office/drawing/2014/main" id="{6198F430-4B23-39FA-424A-82A151299E6A}"/>
              </a:ext>
            </a:extLst>
          </p:cNvPr>
          <p:cNvSpPr txBox="1"/>
          <p:nvPr/>
        </p:nvSpPr>
        <p:spPr>
          <a:xfrm>
            <a:off x="742863" y="5487720"/>
            <a:ext cx="711311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hi-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घरेलू हिंसा से महिलाओं का संरक्षण अधिनियम, 2005</a:t>
            </a:r>
            <a:endParaRPr lang="en-IN"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2108075C-2DB2-1F62-F088-F3B9C28E080C}"/>
              </a:ext>
            </a:extLst>
          </p:cNvPr>
          <p:cNvPicPr>
            <a:picLocks noChangeAspect="1"/>
          </p:cNvPicPr>
          <p:nvPr/>
        </p:nvPicPr>
        <p:blipFill>
          <a:blip r:embed="rId3"/>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39786456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A9C70-A825-6541-6E00-239E5D5D654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5B44189-A3F1-7834-BDBD-F2604318A06A}"/>
              </a:ext>
            </a:extLst>
          </p:cNvPr>
          <p:cNvSpPr txBox="1"/>
          <p:nvPr/>
        </p:nvSpPr>
        <p:spPr>
          <a:xfrm>
            <a:off x="8258330" y="5097050"/>
            <a:ext cx="15382807" cy="7394268"/>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defRPr sz="6400">
                <a:solidFill>
                  <a:srgbClr val="FFFFFF"/>
                </a:solidFill>
                <a:latin typeface="Open Sans Semibold"/>
                <a:ea typeface="Open Sans Semibold"/>
                <a:cs typeface="Open Sans Semibold"/>
                <a:sym typeface="Open Sans Semibold"/>
              </a:defRPr>
            </a:pPr>
            <a:r>
              <a:rPr lang="hi-IN" sz="5400" dirty="0">
                <a:solidFill>
                  <a:schemeClr val="tx1"/>
                </a:solidFill>
              </a:rPr>
              <a:t>लिंग संवेदीकरण</a:t>
            </a:r>
            <a:r>
              <a:rPr lang="en-IN" sz="5400" dirty="0">
                <a:solidFill>
                  <a:schemeClr val="tx1"/>
                </a:solidFill>
              </a:rPr>
              <a:t>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दृष्टिकोण और व्यवहार में बदलाव को बढ़ावा देने के लिए लैंगिक समानता के मुद्दों के बारे में जागरूकता बढ़ाने की एक प्रक्रिया, जिसका उद्देश्य लिंग भेदभाव को खत्म करना और अधिक न्यायसंगत समाज बनाना है। इसमें सभी लिंगों के प्रति सहानुभूति और सम्मान को बढ़ावा देने के लिए लिंग से संबंधित सामाजिक मानदंडों, रूढ़ियों और पूर्वाग्रहों को समझना और उन पर सवाल उठाना शामिल है।</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26C7F378-A22B-8489-6FD4-2C1C29BDCE8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7</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260A833A-0573-8B93-C6A0-64E10E2783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64522F1-5621-122D-EF2A-9F6A4FEAA162}"/>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लिंग संवेदीकरण</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pic>
        <p:nvPicPr>
          <p:cNvPr id="2" name="Picture 1">
            <a:extLst>
              <a:ext uri="{FF2B5EF4-FFF2-40B4-BE49-F238E27FC236}">
                <a16:creationId xmlns:a16="http://schemas.microsoft.com/office/drawing/2014/main" id="{4BAF3C93-AA76-A301-CCAE-9924C3795944}"/>
              </a:ext>
            </a:extLst>
          </p:cNvPr>
          <p:cNvPicPr>
            <a:picLocks noChangeAspect="1"/>
          </p:cNvPicPr>
          <p:nvPr/>
        </p:nvPicPr>
        <p:blipFill>
          <a:blip r:embed="rId3"/>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180106644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4669452"/>
            <a:ext cx="15382807" cy="61759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लैंगिक न्याय को बढ़ावा देता है
उत्पादकता बढ़ाता है
मानवाधिकारों का समर्थन करता है
समाज को समान रूप से लाभ पहुंचाता है 
उचित उपचार और अवसर प्रदान करना</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64390A2C-0298-6B57-AF3B-4C722D55A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1F08D77E-9BC0-99A1-7069-E09B934237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BF2EC7C-0813-C132-27C6-13094D64EA83}"/>
              </a:ext>
            </a:extLst>
          </p:cNvPr>
          <p:cNvSpPr txBox="1"/>
          <p:nvPr/>
        </p:nvSpPr>
        <p:spPr>
          <a:xfrm>
            <a:off x="670284" y="2653991"/>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लिंग संवेदीकरण क्यों?</a:t>
            </a:r>
            <a:endParaRPr lang="en-US" dirty="0"/>
          </a:p>
        </p:txBody>
      </p:sp>
      <p:pic>
        <p:nvPicPr>
          <p:cNvPr id="2" name="Picture 1">
            <a:extLst>
              <a:ext uri="{FF2B5EF4-FFF2-40B4-BE49-F238E27FC236}">
                <a16:creationId xmlns:a16="http://schemas.microsoft.com/office/drawing/2014/main" id="{0105EFC8-8701-C035-366F-1E445B1F8CD3}"/>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639E-1382-8BCB-8EFB-403F24F92480}"/>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A5D1BE-F55A-61A0-ECD1-6CB6BD574C37}"/>
              </a:ext>
            </a:extLst>
          </p:cNvPr>
          <p:cNvSpPr txBox="1"/>
          <p:nvPr/>
        </p:nvSpPr>
        <p:spPr>
          <a:xfrm>
            <a:off x="8784772" y="5351787"/>
            <a:ext cx="15162916" cy="70070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प्रबंधन अधिनियम, 2005
राहत के न्यूनतम मानकों (धारा 12) और समावेशी योजना को अनिवार्य करता है।
राष्ट्रीय/राज्य/जिला/स्थानीय अधिकारियों को कमजोर समूहों के लिए योजना बनानी चाहिए।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E2FA9178-901D-6723-2422-02571349440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979922A-623F-777C-8765-3A4713963CD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pic>
        <p:nvPicPr>
          <p:cNvPr id="6" name="Picture 5" descr="A logo with text on it&#10;&#10;AI-generated content may be incorrect.">
            <a:extLst>
              <a:ext uri="{FF2B5EF4-FFF2-40B4-BE49-F238E27FC236}">
                <a16:creationId xmlns:a16="http://schemas.microsoft.com/office/drawing/2014/main" id="{BB562271-E2F7-689A-8E69-3595EB36C8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8661784-AC09-8920-07AE-4AB1AF6B459F}"/>
              </a:ext>
            </a:extLst>
          </p:cNvPr>
          <p:cNvSpPr txBox="1"/>
          <p:nvPr/>
        </p:nvSpPr>
        <p:spPr>
          <a:xfrm>
            <a:off x="742862" y="281249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कानूनी जनादेश: लिंग</a:t>
            </a:r>
            <a:endParaRPr lang="en-US" dirty="0"/>
          </a:p>
        </p:txBody>
      </p:sp>
      <p:cxnSp>
        <p:nvCxnSpPr>
          <p:cNvPr id="3" name="Straight Connector 2">
            <a:extLst>
              <a:ext uri="{FF2B5EF4-FFF2-40B4-BE49-F238E27FC236}">
                <a16:creationId xmlns:a16="http://schemas.microsoft.com/office/drawing/2014/main" id="{2DAF3D14-9314-435A-6F18-115F9FC77A9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A060A9B9-5B4A-3503-8FF2-ACF4D7619321}"/>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265148568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FE504-D63D-68ED-9FF7-962342424F9E}"/>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889A471-C1A7-BB7F-53EF-A7D561913169}"/>
              </a:ext>
            </a:extLst>
          </p:cNvPr>
          <p:cNvSpPr txBox="1"/>
          <p:nvPr/>
        </p:nvSpPr>
        <p:spPr>
          <a:xfrm>
            <a:off x="8784772" y="5351787"/>
            <a:ext cx="15162916" cy="55297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प्रबंधन पर राष्ट्रीय नीति (2009) - कमजोर वर्गों पर ध्यान केंद्रित
राष्ट्रीय आपदा प्रबंधन योजना (2019) - चरणों में लिंग को मुख्यधारा में लाना
एनडीएमए दिशानिर्देश: राहत के न्यूनतम मानक; </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HMPSS</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 (2023); </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HADR</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DMEX</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a:t>
            </a:r>
            <a:endParaRPr lang="en-US" sz="5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CFE1CB3B-4556-BA7B-6F26-8FB6253B060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8AAF7D7-8CEA-9356-B7E4-1466255E3EF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10</a:t>
            </a:fld>
            <a:endParaRPr dirty="0"/>
          </a:p>
        </p:txBody>
      </p:sp>
      <p:pic>
        <p:nvPicPr>
          <p:cNvPr id="6" name="Picture 5" descr="A logo with text on it&#10;&#10;AI-generated content may be incorrect.">
            <a:extLst>
              <a:ext uri="{FF2B5EF4-FFF2-40B4-BE49-F238E27FC236}">
                <a16:creationId xmlns:a16="http://schemas.microsoft.com/office/drawing/2014/main" id="{0B9C53D5-732A-A8EF-D5E0-F696501CD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0C0EF03-2EAE-EDAF-5B7E-717EAEAC65CB}"/>
              </a:ext>
            </a:extLst>
          </p:cNvPr>
          <p:cNvSpPr txBox="1"/>
          <p:nvPr/>
        </p:nvSpPr>
        <p:spPr>
          <a:xfrm>
            <a:off x="742862" y="2812493"/>
            <a:ext cx="771533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कानूनी जनादेश: लिंग</a:t>
            </a:r>
            <a:endParaRPr lang="en-US" dirty="0"/>
          </a:p>
        </p:txBody>
      </p:sp>
      <p:cxnSp>
        <p:nvCxnSpPr>
          <p:cNvPr id="3" name="Straight Connector 2">
            <a:extLst>
              <a:ext uri="{FF2B5EF4-FFF2-40B4-BE49-F238E27FC236}">
                <a16:creationId xmlns:a16="http://schemas.microsoft.com/office/drawing/2014/main" id="{175F8DC9-5B02-B34F-0F9F-4E5315072009}"/>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952EFE81-BB8B-7241-78DF-F28B6FC103DC}"/>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277479060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F6F9-29AF-CD8B-2E8E-FEC9836047BB}"/>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CC67B04-5262-A92C-2D69-8BE19D836C0C}"/>
              </a:ext>
            </a:extLst>
          </p:cNvPr>
          <p:cNvSpPr txBox="1"/>
          <p:nvPr/>
        </p:nvSpPr>
        <p:spPr>
          <a:xfrm>
            <a:off x="8784772" y="5351787"/>
            <a:ext cx="15162916" cy="6709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एनडीएमए एडवाइजरी (2025)</a:t>
            </a:r>
            <a:endPar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तैयारी, प्रतिक्रिया, वसूली में लिंग को मुख्यधारा में ।
सभी चरणों में लिंग- और आयु</a:t>
            </a:r>
            <a:r>
              <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अलग-अलग डेटा (</a:t>
            </a:r>
            <a:r>
              <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SADD-SEX AND AGE DISAGGREGATED DATA</a:t>
            </a: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सुरक्षित, समावेशी आश्रय और गोपनीयता और प्रकाश व्यवस्था</a:t>
            </a:r>
            <a:r>
              <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,(WASH</a:t>
            </a: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–WATER SANITATION AND HYGIENE) </a:t>
            </a: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साथ ।
योजना में महिलाओं के समूहों और ट्रांस/क्वीर समूहों की भागीदारी।</a:t>
            </a:r>
            <a:endParaRPr lang="en-US"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3734D01B-63A9-D96B-FF36-76911C95EBC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360536F-FE78-C68B-8A11-D88B83AF732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11</a:t>
            </a:fld>
            <a:endParaRPr dirty="0"/>
          </a:p>
        </p:txBody>
      </p:sp>
      <p:pic>
        <p:nvPicPr>
          <p:cNvPr id="6" name="Picture 5" descr="A logo with text on it&#10;&#10;AI-generated content may be incorrect.">
            <a:extLst>
              <a:ext uri="{FF2B5EF4-FFF2-40B4-BE49-F238E27FC236}">
                <a16:creationId xmlns:a16="http://schemas.microsoft.com/office/drawing/2014/main" id="{962AA777-7878-33C1-D5E5-CAF359F99E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D9239E8-7742-E373-E994-B54AABDCD8DC}"/>
              </a:ext>
            </a:extLst>
          </p:cNvPr>
          <p:cNvSpPr txBox="1"/>
          <p:nvPr/>
        </p:nvSpPr>
        <p:spPr>
          <a:xfrm>
            <a:off x="697142" y="278963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कानूनी जनादेश: लिंग</a:t>
            </a:r>
            <a:endParaRPr lang="en-US" dirty="0"/>
          </a:p>
        </p:txBody>
      </p:sp>
      <p:cxnSp>
        <p:nvCxnSpPr>
          <p:cNvPr id="3" name="Straight Connector 2">
            <a:extLst>
              <a:ext uri="{FF2B5EF4-FFF2-40B4-BE49-F238E27FC236}">
                <a16:creationId xmlns:a16="http://schemas.microsoft.com/office/drawing/2014/main" id="{4A5BD16C-4412-7C94-CDD7-AA62D8DB900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16F39998-76C0-856F-3453-AB08D0482D0A}"/>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87204320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530E5-DB72-76ED-2560-FD97117BB7C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F2C9FF7-50ED-8981-4CD6-FBC92FDC47D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2D2E857-8EDA-3028-3D43-EFD8FD3A475E}"/>
              </a:ext>
            </a:extLst>
          </p:cNvPr>
          <p:cNvSpPr txBox="1"/>
          <p:nvPr/>
        </p:nvSpPr>
        <p:spPr>
          <a:xfrm>
            <a:off x="8564880" y="4669452"/>
            <a:ext cx="15382807" cy="8025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विशाखा</a:t>
            </a:r>
            <a:r>
              <a:rPr lang="hi-IN" dirty="0"/>
              <a:t> </a:t>
            </a:r>
            <a:r>
              <a:rPr lang="hi-IN" sz="6600" dirty="0">
                <a:solidFill>
                  <a:schemeClr val="tx1"/>
                </a:solidFill>
              </a:rPr>
              <a:t>वनाम</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राजस्थान राज्य (1997): यौन उत्पीड़न के लिए जीरो टॉलरेंस; यहां तक कि शिविरों में भी </a:t>
            </a:r>
            <a:r>
              <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(ICC-</a:t>
            </a:r>
            <a:r>
              <a:rPr lang="en-IN"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INTEGRATED COMMAND AND CONTROL</a:t>
            </a:r>
            <a:r>
              <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नालसा </a:t>
            </a:r>
            <a:r>
              <a:rPr lang="hi-IN" sz="6600" dirty="0">
                <a:solidFill>
                  <a:schemeClr val="tx1"/>
                </a:solidFill>
              </a:rPr>
              <a:t>वनाम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भारत संघ (2014): लिंग की पहचान करने का अधिकार; समावेशी पंजीकरण/आश्रय पहुंच सुनिश्चित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F985F70-196C-9354-FE58-B8C14807BE72}"/>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438B0DE8-EC1F-1718-67C2-C0FC89C5BBE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756F166-9DC2-BA64-6C34-3C7196AD1CA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12</a:t>
            </a:fld>
            <a:endParaRPr dirty="0"/>
          </a:p>
        </p:txBody>
      </p:sp>
      <p:pic>
        <p:nvPicPr>
          <p:cNvPr id="5" name="Picture 4">
            <a:extLst>
              <a:ext uri="{FF2B5EF4-FFF2-40B4-BE49-F238E27FC236}">
                <a16:creationId xmlns:a16="http://schemas.microsoft.com/office/drawing/2014/main" id="{D1AD34B2-359E-6612-2B0E-4B0F228A82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CE81F1C-AC90-1E79-CD12-6F34444062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87788EA-2305-528C-10B4-0BE1E18B5BBD}"/>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न्यायालय के प्रमुख आदेश</a:t>
            </a:r>
            <a:endParaRPr lang="en-US" dirty="0"/>
          </a:p>
        </p:txBody>
      </p:sp>
      <p:pic>
        <p:nvPicPr>
          <p:cNvPr id="2" name="Picture 1">
            <a:extLst>
              <a:ext uri="{FF2B5EF4-FFF2-40B4-BE49-F238E27FC236}">
                <a16:creationId xmlns:a16="http://schemas.microsoft.com/office/drawing/2014/main" id="{11938F35-2C44-B7AE-1AE7-EB4D44416323}"/>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423119289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F08C3-C0AE-E58B-FE0D-AD1A9BB57B9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34164BB-E7A2-09D6-1992-CA8B25C5B01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6A42DB9-D628-361E-8E67-120EB8090915}"/>
              </a:ext>
            </a:extLst>
          </p:cNvPr>
          <p:cNvSpPr txBox="1"/>
          <p:nvPr/>
        </p:nvSpPr>
        <p:spPr>
          <a:xfrm>
            <a:off x="8564880" y="4669452"/>
            <a:ext cx="15382807" cy="6873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स्वराज अभियान (2016): राहत को लागू करने के लिए राज्य का कर्तव्य; समय पर सूखा/राहत उपायों पर जोर दें।
गौरव कुमार बंसल (2021-22): एनडीएमए/डीएमए के तहत राहत मानकों और अनुग्रह राशि के लिए राज्य बाध्य ।</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E25169F-389D-1D66-DA4F-61E07294CEE8}"/>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E3E0CDE6-2411-B5DE-434E-622AA24D5A4E}"/>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482D199-A89A-37AE-B107-FBF85140A8A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pic>
        <p:nvPicPr>
          <p:cNvPr id="5" name="Picture 4">
            <a:extLst>
              <a:ext uri="{FF2B5EF4-FFF2-40B4-BE49-F238E27FC236}">
                <a16:creationId xmlns:a16="http://schemas.microsoft.com/office/drawing/2014/main" id="{E6749A3F-C9F0-6452-AB4A-C9DBB2A401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80CC3C6C-97E6-55B8-6AF8-DC369A484B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4F84D9C-1FD6-8AB6-5502-03F94375E94D}"/>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न्यायालय के प्रमुख आदेश</a:t>
            </a:r>
            <a:endParaRPr lang="en-US" dirty="0"/>
          </a:p>
        </p:txBody>
      </p:sp>
      <p:sp>
        <p:nvSpPr>
          <p:cNvPr id="2" name="Gunshot wounds">
            <a:extLst>
              <a:ext uri="{FF2B5EF4-FFF2-40B4-BE49-F238E27FC236}">
                <a16:creationId xmlns:a16="http://schemas.microsoft.com/office/drawing/2014/main" id="{87EACFF8-39AB-4A93-5BD7-6F92086143E5}"/>
              </a:ext>
            </a:extLst>
          </p:cNvPr>
          <p:cNvSpPr txBox="1"/>
          <p:nvPr/>
        </p:nvSpPr>
        <p:spPr>
          <a:xfrm>
            <a:off x="742862" y="5186579"/>
            <a:ext cx="3189777"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A9717CA8-2805-7790-45F1-54BE59BBCF22}"/>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166526522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B0835-D27D-16E2-E15F-E48B04D9D1E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69A6C12-CB76-94D3-0E37-5759298CC27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54CCFFD-A26B-C86F-D42C-E48BB681396D}"/>
              </a:ext>
            </a:extLst>
          </p:cNvPr>
          <p:cNvSpPr txBox="1"/>
          <p:nvPr/>
        </p:nvSpPr>
        <p:spPr>
          <a:xfrm>
            <a:off x="8564880" y="4669452"/>
            <a:ext cx="15382807" cy="77789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लैंगिक गतिशीलता और जोखिमों पर संक्षिप्त जानकारी 
स्थानीय पुलिस, डीडब्ल्यूसीडी, स्वास्थ्य, वन-स्टॉप सेंटर, गैर सरकारी संगठनों के साथ समन्वय करें।
लॉजिस्टिक्स: गोपनीयता स्क्रीन, महिला वर्दी/पीपीई आकार, मासिक धर्म स्वच्छता किट आदि।
जहां संभव हो वहां प्रति उप-टीम में कम से कम एक महिला उत्तरदाता को नियुक्त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98F3AA4-4E71-083C-0A35-70C07628249E}"/>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4682BEDF-80DF-18BD-12E4-ECB3BFD7F003}"/>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7BC30CC-8367-62FE-C596-C487E879FE6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9358E906-F999-B299-64E7-4F084FE013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B91219B2-3976-661B-679C-4E41490FE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FAAD039-530F-D034-64C3-F14790284EE3}"/>
              </a:ext>
            </a:extLst>
          </p:cNvPr>
          <p:cNvSpPr txBox="1"/>
          <p:nvPr/>
        </p:nvSpPr>
        <p:spPr>
          <a:xfrm>
            <a:off x="742863" y="2812493"/>
            <a:ext cx="7113118"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टीमों के लिए लैंगिक संवेदीकरण चेकलिस्ट</a:t>
            </a:r>
            <a:endParaRPr lang="en-US" dirty="0"/>
          </a:p>
        </p:txBody>
      </p:sp>
      <p:sp>
        <p:nvSpPr>
          <p:cNvPr id="2" name="Gunshot wounds">
            <a:extLst>
              <a:ext uri="{FF2B5EF4-FFF2-40B4-BE49-F238E27FC236}">
                <a16:creationId xmlns:a16="http://schemas.microsoft.com/office/drawing/2014/main" id="{E22B24BB-803E-6F34-6C13-EF55E3CE6F2F}"/>
              </a:ext>
            </a:extLst>
          </p:cNvPr>
          <p:cNvSpPr txBox="1"/>
          <p:nvPr/>
        </p:nvSpPr>
        <p:spPr>
          <a:xfrm>
            <a:off x="742863" y="7386829"/>
            <a:ext cx="3927108"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पूर्व तैनाती</a:t>
            </a:r>
            <a:endParaRPr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A62B30B0-D94A-44BE-DCD6-C77B3A51C829}"/>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310089866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9DF27-8B3B-FD51-AD2C-F27E5537C78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34A2B23-BFC7-4E99-D496-2C542214738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FC0C45E-D282-4923-BBF7-D6383CA443CF}"/>
              </a:ext>
            </a:extLst>
          </p:cNvPr>
          <p:cNvSpPr txBox="1"/>
          <p:nvPr/>
        </p:nvSpPr>
        <p:spPr>
          <a:xfrm>
            <a:off x="8564880" y="4669452"/>
            <a:ext cx="15382807" cy="89969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गर्भवती/स्तनपान कराने वाली महिलाओं, बुजुर्गों, दिव्यांगजनों को प्राथमिकता दें; बडी सिस्टम</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IN" sz="4000" dirty="0">
                <a:solidFill>
                  <a:schemeClr val="tx1"/>
                </a:solidFill>
                <a:latin typeface="Open Sans" panose="020B0606030504020204" pitchFamily="34" charset="0"/>
                <a:ea typeface="Open Sans" panose="020B0606030504020204" pitchFamily="34" charset="0"/>
                <a:cs typeface="Open Sans" panose="020B0606030504020204" pitchFamily="34" charset="0"/>
              </a:rPr>
              <a:t>BUDDY SYSTEM</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अलग परिवार स्थान; देखभाल करने वालों/बच्चों को विभाजित करने से बचें।
गरिमा बनाए रखें: </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कपड़े ढकें, क्षेत्र बदलें, चढ़ने/उतरने के बिंदुओं पर भीड़ से बचें।
अकेले नाबालिगों और विशेष आवश्यकता वाले व्यक्तियों का लॉग</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RECORD</a:t>
            </a:r>
            <a:r>
              <a:rPr lang="en-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रखें।</a:t>
            </a:r>
            <a:endParaRPr lang="en-US" sz="5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FFC2C75-F1AC-DDD6-9DA3-17F5EBCDCC00}"/>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1CB654E4-B7FC-B671-BBAD-D81DEC307B44}"/>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0CDF182-20E4-F16F-42C3-792FF588D6D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pic>
        <p:nvPicPr>
          <p:cNvPr id="5" name="Picture 4">
            <a:extLst>
              <a:ext uri="{FF2B5EF4-FFF2-40B4-BE49-F238E27FC236}">
                <a16:creationId xmlns:a16="http://schemas.microsoft.com/office/drawing/2014/main" id="{F8B2C88F-B896-772D-BDA4-406CFDCE61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7B329683-E452-7298-1CE9-5C99E7E710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3C9A91B-07E1-2783-9869-9287D72C02D9}"/>
              </a:ext>
            </a:extLst>
          </p:cNvPr>
          <p:cNvSpPr txBox="1"/>
          <p:nvPr/>
        </p:nvSpPr>
        <p:spPr>
          <a:xfrm>
            <a:off x="742863" y="2812493"/>
            <a:ext cx="7113118"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टीमों के लिए लैंगिक संवेदीकरण चेकलिस्ट</a:t>
            </a:r>
            <a:endParaRPr lang="en-US" dirty="0"/>
          </a:p>
        </p:txBody>
      </p:sp>
      <p:sp>
        <p:nvSpPr>
          <p:cNvPr id="2" name="Gunshot wounds">
            <a:extLst>
              <a:ext uri="{FF2B5EF4-FFF2-40B4-BE49-F238E27FC236}">
                <a16:creationId xmlns:a16="http://schemas.microsoft.com/office/drawing/2014/main" id="{75ADAFDE-543C-E5B8-CA07-02672C53784D}"/>
              </a:ext>
            </a:extLst>
          </p:cNvPr>
          <p:cNvSpPr txBox="1"/>
          <p:nvPr/>
        </p:nvSpPr>
        <p:spPr>
          <a:xfrm>
            <a:off x="742863" y="7386829"/>
            <a:ext cx="3927108" cy="1477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निकासी और परिवहन</a:t>
            </a:r>
            <a:endParaRPr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93F734FD-AAEB-C8B8-5F4C-EFCF5709F6F7}"/>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367661740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9409-751B-6010-EB9C-8F5754372FA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AC5412F-783A-A8BE-B8FB-65054D13A16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E998D6B-9981-CAA1-320C-9E804E9ADF9C}"/>
              </a:ext>
            </a:extLst>
          </p:cNvPr>
          <p:cNvSpPr txBox="1"/>
          <p:nvPr/>
        </p:nvSpPr>
        <p:spPr>
          <a:xfrm>
            <a:off x="8564880" y="4669452"/>
            <a:ext cx="15382807" cy="7750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डिग्निटी किट सहित सैनिटरी पैड, अंडरवियर, साबुन; सांस्कृतिक रूप से उपयुक्त कपड़े।
दिव्यांगजनों के लिए सुलभ शौचालय; मासिक धर्म अपशिष्ट के लिए निपटान।
धक्का-मुक्की को रोकने के लिए अलग कतारें या टोकन सिस्टम।
कम साक्षरता वाली आबादी के लिए चित्रलेखों के साथ सूचना बोर्ड।</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A4EEEE57-8E3B-E393-6077-C03100CECC9E}"/>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C0A22666-2F1E-442F-AEAF-6E6F85B94164}"/>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1A4DBD8-C380-FE9F-50ED-2D10A491FFF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16</a:t>
            </a:fld>
            <a:endParaRPr dirty="0"/>
          </a:p>
        </p:txBody>
      </p:sp>
      <p:pic>
        <p:nvPicPr>
          <p:cNvPr id="5" name="Picture 4">
            <a:extLst>
              <a:ext uri="{FF2B5EF4-FFF2-40B4-BE49-F238E27FC236}">
                <a16:creationId xmlns:a16="http://schemas.microsoft.com/office/drawing/2014/main" id="{47850880-FD8D-E58D-780E-11CDAADA75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6FDF6DC8-3DA7-A6CB-3D0F-833D94AEC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C91BF9B-5DBD-985E-07EC-34D0A0122BF6}"/>
              </a:ext>
            </a:extLst>
          </p:cNvPr>
          <p:cNvSpPr txBox="1"/>
          <p:nvPr/>
        </p:nvSpPr>
        <p:spPr>
          <a:xfrm>
            <a:off x="742863" y="2812493"/>
            <a:ext cx="7113118"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टीमों के लिए लैंगिक संवेदीकरण चेकलिस्ट</a:t>
            </a:r>
            <a:endParaRPr lang="en-US" dirty="0"/>
          </a:p>
        </p:txBody>
      </p:sp>
      <p:sp>
        <p:nvSpPr>
          <p:cNvPr id="2" name="Gunshot wounds">
            <a:extLst>
              <a:ext uri="{FF2B5EF4-FFF2-40B4-BE49-F238E27FC236}">
                <a16:creationId xmlns:a16="http://schemas.microsoft.com/office/drawing/2014/main" id="{19222276-845B-A3A1-2024-87872782F17E}"/>
              </a:ext>
            </a:extLst>
          </p:cNvPr>
          <p:cNvSpPr txBox="1"/>
          <p:nvPr/>
        </p:nvSpPr>
        <p:spPr>
          <a:xfrm>
            <a:off x="742863" y="7386829"/>
            <a:ext cx="3927108" cy="7386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वॉश और आपूर्ति</a:t>
            </a:r>
            <a:endPar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EEF33214-962C-C438-EF2A-0B159F83F45A}"/>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270780043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BB363-44EB-8D09-4823-9F24CFFC52C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3AC50A8-32F3-70A4-48CD-2440F113AFF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BFCA027-C6D0-ABFD-06DC-54280405942A}"/>
              </a:ext>
            </a:extLst>
          </p:cNvPr>
          <p:cNvSpPr txBox="1"/>
          <p:nvPr/>
        </p:nvSpPr>
        <p:spPr>
          <a:xfrm>
            <a:off x="8564880" y="4669452"/>
            <a:ext cx="15382807" cy="68648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स्व-पहचाने गए लिंग का सम्मान करें; पूर्व दस्तावेजों पर जोर न दें।
शराब निर्भरता डेटा रिकॉर्ड करें; विशेष जरूरतों को सावधानी से पकड़ें।
पात्रता के लिए लिंक: पीडीएस, अनुग्रह राशि, विधवाओं/अनाथों की सूची; गोपनीयता बनाए रखें।
संदिग्ध तस्करी/लापता व्यक्तियों की तुरंत रिपोर्ट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02400C3-09EA-5CD1-13E4-14B7EB919DE5}"/>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2E4BB383-7EA6-1B11-0777-EF069DBE33B1}"/>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4CB76F0-2F7C-DB10-978C-4F9EBA879CC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17</a:t>
            </a:fld>
            <a:endParaRPr dirty="0"/>
          </a:p>
        </p:txBody>
      </p:sp>
      <p:pic>
        <p:nvPicPr>
          <p:cNvPr id="5" name="Picture 4">
            <a:extLst>
              <a:ext uri="{FF2B5EF4-FFF2-40B4-BE49-F238E27FC236}">
                <a16:creationId xmlns:a16="http://schemas.microsoft.com/office/drawing/2014/main" id="{9076D5CB-8810-E9CA-4F81-D92A4DC8E4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5D3D2C1-28EB-D734-88EB-2307F5BB81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6F4818B-A3B6-7D95-8823-B08965A24C0E}"/>
              </a:ext>
            </a:extLst>
          </p:cNvPr>
          <p:cNvSpPr txBox="1"/>
          <p:nvPr/>
        </p:nvSpPr>
        <p:spPr>
          <a:xfrm>
            <a:off x="742863" y="2812493"/>
            <a:ext cx="7113118"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टीमों के लिए लैंगिक संवेदीकरण चेकलिस्ट</a:t>
            </a:r>
            <a:endParaRPr lang="en-US" dirty="0"/>
          </a:p>
        </p:txBody>
      </p:sp>
      <p:sp>
        <p:nvSpPr>
          <p:cNvPr id="2" name="Gunshot wounds">
            <a:extLst>
              <a:ext uri="{FF2B5EF4-FFF2-40B4-BE49-F238E27FC236}">
                <a16:creationId xmlns:a16="http://schemas.microsoft.com/office/drawing/2014/main" id="{241C5BC4-DC2F-1F3B-88D9-255FA4EC3642}"/>
              </a:ext>
            </a:extLst>
          </p:cNvPr>
          <p:cNvSpPr txBox="1"/>
          <p:nvPr/>
        </p:nvSpPr>
        <p:spPr>
          <a:xfrm>
            <a:off x="742862" y="7386829"/>
            <a:ext cx="4580251" cy="1477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पंजीकरण और दस्तावेजीकरण</a:t>
            </a:r>
            <a:endPar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864CBD15-26C2-A598-33FE-9890B6C2D294}"/>
              </a:ext>
            </a:extLst>
          </p:cNvPr>
          <p:cNvPicPr>
            <a:picLocks noChangeAspect="1"/>
          </p:cNvPicPr>
          <p:nvPr/>
        </p:nvPicPr>
        <p:blipFill>
          <a:blip r:embed="rId4"/>
          <a:stretch>
            <a:fillRect/>
          </a:stretch>
        </p:blipFill>
        <p:spPr>
          <a:xfrm>
            <a:off x="21881420" y="125168"/>
            <a:ext cx="2231141" cy="2280425"/>
          </a:xfrm>
          <a:prstGeom prst="rect">
            <a:avLst/>
          </a:prstGeom>
        </p:spPr>
      </p:pic>
    </p:spTree>
    <p:extLst>
      <p:ext uri="{BB962C8B-B14F-4D97-AF65-F5344CB8AC3E}">
        <p14:creationId xmlns:p14="http://schemas.microsoft.com/office/powerpoint/2010/main" val="20424794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8AB8B-4936-05BE-79BB-1D940D26A8B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A0D05E0-A008-C1EB-6C9B-1C86266B086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D74750E-DD9E-0CFC-19E2-62EBDD96415B}"/>
              </a:ext>
            </a:extLst>
          </p:cNvPr>
          <p:cNvSpPr txBox="1"/>
          <p:nvPr/>
        </p:nvSpPr>
        <p:spPr>
          <a:xfrm>
            <a:off x="8564880" y="4669452"/>
            <a:ext cx="15382807" cy="6736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कई चैनलों का उपयोग करें: स्थानीय महिला स्वयं सहायता समूह, आशा/आंगनवाड़ी कार्यकर्ताएं, युवा क्लब।
दो-तरफ़ा प्रतिक्रिया: दैनिक शिविर बैठक; सुझाव बॉक्स; महिला और ट्रांस प्रतिनिधि।
अफवाह नियंत्रण: प्रसारण से पहले सत्यापित करें; पीड़ित-दोष देने वाली भाषा से बचें।</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B6609B8-F2E5-39CA-4404-B5D7D83CF5FA}"/>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9695A74C-495B-E33A-B1B4-B791EF47B82E}"/>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E8FFB9D-67D1-2905-F6C5-F2E1DBE9C2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18</a:t>
            </a:fld>
            <a:endParaRPr dirty="0"/>
          </a:p>
        </p:txBody>
      </p:sp>
      <p:pic>
        <p:nvPicPr>
          <p:cNvPr id="5" name="Picture 4">
            <a:extLst>
              <a:ext uri="{FF2B5EF4-FFF2-40B4-BE49-F238E27FC236}">
                <a16:creationId xmlns:a16="http://schemas.microsoft.com/office/drawing/2014/main" id="{78FF0FED-3F53-6361-071D-823943C007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31AC517-FBCA-0B2E-FBB4-95E551A0BF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A241EE4-AF3C-0EDB-E7DF-97EDDEE2D7F2}"/>
              </a:ext>
            </a:extLst>
          </p:cNvPr>
          <p:cNvSpPr txBox="1"/>
          <p:nvPr/>
        </p:nvSpPr>
        <p:spPr>
          <a:xfrm>
            <a:off x="742863" y="2812493"/>
            <a:ext cx="7113118"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टीमों के लिए लैंगिक संवेदीकरण चेकलिस्ट</a:t>
            </a:r>
            <a:endParaRPr lang="en-US" dirty="0"/>
          </a:p>
        </p:txBody>
      </p:sp>
      <p:sp>
        <p:nvSpPr>
          <p:cNvPr id="2" name="Gunshot wounds">
            <a:extLst>
              <a:ext uri="{FF2B5EF4-FFF2-40B4-BE49-F238E27FC236}">
                <a16:creationId xmlns:a16="http://schemas.microsoft.com/office/drawing/2014/main" id="{FF8C674D-E011-C421-2141-42294AEE4DB1}"/>
              </a:ext>
            </a:extLst>
          </p:cNvPr>
          <p:cNvSpPr txBox="1"/>
          <p:nvPr/>
        </p:nvSpPr>
        <p:spPr>
          <a:xfrm>
            <a:off x="742862" y="7386829"/>
            <a:ext cx="4580251"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सामुदायिक व्यस्तता</a:t>
            </a:r>
            <a:endPar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36678434-2D1E-9BE0-5461-5BCBD1C03297}"/>
              </a:ext>
            </a:extLst>
          </p:cNvPr>
          <p:cNvPicPr>
            <a:picLocks noChangeAspect="1"/>
          </p:cNvPicPr>
          <p:nvPr/>
        </p:nvPicPr>
        <p:blipFill>
          <a:blip r:embed="rId4"/>
          <a:stretch>
            <a:fillRect/>
          </a:stretch>
        </p:blipFill>
        <p:spPr>
          <a:xfrm>
            <a:off x="21881420" y="125168"/>
            <a:ext cx="2231141" cy="2548440"/>
          </a:xfrm>
          <a:prstGeom prst="rect">
            <a:avLst/>
          </a:prstGeom>
        </p:spPr>
      </p:pic>
    </p:spTree>
    <p:extLst>
      <p:ext uri="{BB962C8B-B14F-4D97-AF65-F5344CB8AC3E}">
        <p14:creationId xmlns:p14="http://schemas.microsoft.com/office/powerpoint/2010/main" val="178809863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EAD19-04F5-F48B-0758-7A9AF0D9382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AE7A084-4C9F-C8A6-415E-5D924F2A523D}"/>
              </a:ext>
            </a:extLst>
          </p:cNvPr>
          <p:cNvSpPr txBox="1"/>
          <p:nvPr/>
        </p:nvSpPr>
        <p:spPr>
          <a:xfrm>
            <a:off x="8784772" y="5351787"/>
            <a:ext cx="15162916" cy="6889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मानचित्र रेफरल मार्ग: 112/1091, वन-स्टॉप सेंटर, पुलिस, स्वास्थ्य, चाइल्डलाइन 1098।
तैनात कर्मचारियों ने आचार संहिता (विशाखा-संरेखित) पर हस्ताक्षर किए; दृश्यमान शून्य-सहिष्णुता पोस्टर।
सार्वजनिक रूप से लोगों का कभी भी साक्षात्कार न लें; अनुरोध किए जाने पर समान-लिंग साक्षात्कारकर्ता सुनिश्चित करें।
केवल आवश्यक दस्तावेज़; गोपनीयता की रक्षा करें।</a:t>
            </a:r>
            <a:endParaRPr lang="en-US"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0DF4D907-5FEF-6BBD-5AB4-88096F1513A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14957D5-7E02-19EA-CB31-FA76184FCC5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19</a:t>
            </a:fld>
            <a:endParaRPr dirty="0"/>
          </a:p>
        </p:txBody>
      </p:sp>
      <p:pic>
        <p:nvPicPr>
          <p:cNvPr id="6" name="Picture 5" descr="A logo with text on it&#10;&#10;AI-generated content may be incorrect.">
            <a:extLst>
              <a:ext uri="{FF2B5EF4-FFF2-40B4-BE49-F238E27FC236}">
                <a16:creationId xmlns:a16="http://schemas.microsoft.com/office/drawing/2014/main" id="{A8DBAEEA-BB6D-4883-A132-CB0E990278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6DD8B66-D9AC-8000-39C6-A38F2668E4EC}"/>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en-US" dirty="0"/>
              <a:t>GBV/SEA</a:t>
            </a:r>
          </a:p>
          <a:p>
            <a:pPr>
              <a:lnSpc>
                <a:spcPct val="100000"/>
              </a:lnSpc>
            </a:pPr>
            <a:r>
              <a:rPr lang="en-US" dirty="0"/>
              <a:t> </a:t>
            </a:r>
            <a:r>
              <a:rPr lang="hi-IN" dirty="0"/>
              <a:t>जोखिम शमन</a:t>
            </a:r>
            <a:endParaRPr lang="en-US" dirty="0"/>
          </a:p>
        </p:txBody>
      </p:sp>
      <p:cxnSp>
        <p:nvCxnSpPr>
          <p:cNvPr id="3" name="Straight Connector 2">
            <a:extLst>
              <a:ext uri="{FF2B5EF4-FFF2-40B4-BE49-F238E27FC236}">
                <a16:creationId xmlns:a16="http://schemas.microsoft.com/office/drawing/2014/main" id="{EAA86165-0270-87EC-0636-B30B67ABFA0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486C4B53-70C2-9EAA-B737-B9059FE666F6}"/>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243640790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AF18-4071-E379-7220-F29433618EBA}"/>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9F3DF72-4BA2-F90C-40F5-3D67FD94DB58}"/>
              </a:ext>
            </a:extLst>
          </p:cNvPr>
          <p:cNvSpPr txBox="1"/>
          <p:nvPr/>
        </p:nvSpPr>
        <p:spPr>
          <a:xfrm>
            <a:off x="8784772" y="5351787"/>
            <a:ext cx="15162916" cy="6822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पसंदीदा नाम/सर्वनाम के लिए पूछें; किसी को भी बाहर जाने से बचें।
आश्रय क्षेत्र/शौचालयों का विकल्प प्रदान करना; आपूर्ति/आईडी से जुड़ी राहत तक पहुंच सुनिश्चित करें।
भेदभाव के बिना प्रलेखन की सुविधा प्रदान करना (एनएएलएसए, ट्रांसजेंडर अधिनियम/नियम)।</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70B809EE-C859-6C72-E0D0-1E1A177AF5D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56B3773-4527-06BF-6A8C-FA36F091DDC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20</a:t>
            </a:fld>
            <a:endParaRPr dirty="0"/>
          </a:p>
        </p:txBody>
      </p:sp>
      <p:pic>
        <p:nvPicPr>
          <p:cNvPr id="6" name="Picture 5" descr="A logo with text on it&#10;&#10;AI-generated content may be incorrect.">
            <a:extLst>
              <a:ext uri="{FF2B5EF4-FFF2-40B4-BE49-F238E27FC236}">
                <a16:creationId xmlns:a16="http://schemas.microsoft.com/office/drawing/2014/main" id="{73949750-6CAA-4986-7E73-04D0FCB7F8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3177906-E0D3-B5C6-87C2-9B1A439F527C}"/>
              </a:ext>
            </a:extLst>
          </p:cNvPr>
          <p:cNvSpPr txBox="1"/>
          <p:nvPr/>
        </p:nvSpPr>
        <p:spPr>
          <a:xfrm>
            <a:off x="742862" y="2812493"/>
            <a:ext cx="7715337"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समावेशन: ट्रांसजेंडर और लिंग-विविध व्यक्ति</a:t>
            </a:r>
            <a:endParaRPr lang="en-US" dirty="0"/>
          </a:p>
        </p:txBody>
      </p:sp>
      <p:cxnSp>
        <p:nvCxnSpPr>
          <p:cNvPr id="3" name="Straight Connector 2">
            <a:extLst>
              <a:ext uri="{FF2B5EF4-FFF2-40B4-BE49-F238E27FC236}">
                <a16:creationId xmlns:a16="http://schemas.microsoft.com/office/drawing/2014/main" id="{8527500D-B1CB-CA29-269F-FD7CD8BE17E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54348AE1-7311-8C31-FC8F-4CBE226F081E}"/>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91412182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0A927-F3FE-33A2-961F-19DE6B3F529A}"/>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6A2862F-EFC7-769E-20F5-C0DF03EE5E47}"/>
              </a:ext>
            </a:extLst>
          </p:cNvPr>
          <p:cNvSpPr txBox="1"/>
          <p:nvPr/>
        </p:nvSpPr>
        <p:spPr>
          <a:xfrm>
            <a:off x="8784772" y="5351787"/>
            <a:ext cx="15162916" cy="64530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बडी सिस्टम और स्पष्ट रिपोर्टिंग लाइनें।
तैनात टीमों के भीतर शिकायतों के लिए फास्ट-ट्रैक आईसीसी तंत्र।
</a:t>
            </a:r>
            <a:r>
              <a:rPr lang="hi-IN"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थकान व बर्नआउट की रोकथाम हेतु प्रभावी तनाव प्रबंधन तथा कर्मियों के नियत अंतराल पर रोटेशन की व्यवस्था करें।</a:t>
            </a:r>
            <a:endParaRPr lang="en-US" sz="6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A5A4117D-BF84-69C4-47B7-528CF45DB79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48B482F-265D-0E9A-3470-75C9069AC6C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21</a:t>
            </a:fld>
            <a:endParaRPr dirty="0"/>
          </a:p>
        </p:txBody>
      </p:sp>
      <p:pic>
        <p:nvPicPr>
          <p:cNvPr id="6" name="Picture 5" descr="A logo with text on it&#10;&#10;AI-generated content may be incorrect.">
            <a:extLst>
              <a:ext uri="{FF2B5EF4-FFF2-40B4-BE49-F238E27FC236}">
                <a16:creationId xmlns:a16="http://schemas.microsoft.com/office/drawing/2014/main" id="{0C301ED4-494A-841C-796A-5D8E4CDBF0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8EB6517-E915-3E8E-7083-8EC53356C9C2}"/>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उत्तरदाताओं के लिए सुरक्षा</a:t>
            </a:r>
            <a:endParaRPr lang="en-US" dirty="0"/>
          </a:p>
        </p:txBody>
      </p:sp>
      <p:cxnSp>
        <p:nvCxnSpPr>
          <p:cNvPr id="3" name="Straight Connector 2">
            <a:extLst>
              <a:ext uri="{FF2B5EF4-FFF2-40B4-BE49-F238E27FC236}">
                <a16:creationId xmlns:a16="http://schemas.microsoft.com/office/drawing/2014/main" id="{226CC0C6-BF72-4DDA-275F-A8679729FD75}"/>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9C4FC549-DE1F-44DA-D362-A73DB7B97C3F}"/>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71361174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4CFA-E418-E1BF-0528-ECA7F6AA80BA}"/>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62F880C-0799-6BC3-8B03-A5EB3B2031C7}"/>
              </a:ext>
            </a:extLst>
          </p:cNvPr>
          <p:cNvSpPr txBox="1"/>
          <p:nvPr/>
        </p:nvSpPr>
        <p:spPr>
          <a:xfrm>
            <a:off x="8784772" y="5351787"/>
            <a:ext cx="15162916" cy="530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महिला स्वयं सहायता समूहों ने प्रारंभिक चेतावनी, सामुदायिक भोजन पकाया, आश्रयों का प्रबंधन किया।
कमजोर समूहों के लिए सह-नेतृत्व वाली कतार प्रबंधन और प्राथमिकता सूची।</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73954DF-4D59-DBB8-17E3-9C816A1BD83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0814C1E-EAA6-9517-CC4D-99C15404D10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22</a:t>
            </a:fld>
            <a:endParaRPr dirty="0"/>
          </a:p>
        </p:txBody>
      </p:sp>
      <p:pic>
        <p:nvPicPr>
          <p:cNvPr id="6" name="Picture 5" descr="A logo with text on it&#10;&#10;AI-generated content may be incorrect.">
            <a:extLst>
              <a:ext uri="{FF2B5EF4-FFF2-40B4-BE49-F238E27FC236}">
                <a16:creationId xmlns:a16="http://schemas.microsoft.com/office/drawing/2014/main" id="{D55957BF-FD0A-5B16-7D11-F659C54A99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20CC2B2-FED4-B43D-AF43-3D40BD8714D2}"/>
              </a:ext>
            </a:extLst>
          </p:cNvPr>
          <p:cNvSpPr txBox="1"/>
          <p:nvPr/>
        </p:nvSpPr>
        <p:spPr>
          <a:xfrm>
            <a:off x="742862" y="2812493"/>
            <a:ext cx="8041909"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फ़ील्ड उदाहरण 1</a:t>
            </a:r>
            <a:endParaRPr lang="en-US" dirty="0"/>
          </a:p>
        </p:txBody>
      </p:sp>
      <p:cxnSp>
        <p:nvCxnSpPr>
          <p:cNvPr id="3" name="Straight Connector 2">
            <a:extLst>
              <a:ext uri="{FF2B5EF4-FFF2-40B4-BE49-F238E27FC236}">
                <a16:creationId xmlns:a16="http://schemas.microsoft.com/office/drawing/2014/main" id="{3436681E-A625-8BDD-7A9B-DA5F27920AF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8C829BB9-3A32-BCBB-7F56-55BB245611FC}"/>
              </a:ext>
            </a:extLst>
          </p:cNvPr>
          <p:cNvSpPr txBox="1"/>
          <p:nvPr/>
        </p:nvSpPr>
        <p:spPr>
          <a:xfrm>
            <a:off x="742862" y="4447915"/>
            <a:ext cx="5886538" cy="2492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ओडिशा चक्रवात और महिला स्वयं सहायता समूह</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DA42B1CD-7D79-D919-C1FD-E7BB4667B8DC}"/>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389056963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49413-DA3D-5EF3-B3EC-C557FFF1CB2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53AAA33-CCB6-F337-BED1-94D9E955F635}"/>
              </a:ext>
            </a:extLst>
          </p:cNvPr>
          <p:cNvSpPr txBox="1"/>
          <p:nvPr/>
        </p:nvSpPr>
        <p:spPr>
          <a:xfrm>
            <a:off x="8784772" y="5351787"/>
            <a:ext cx="15162916" cy="5309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परिवारों और केवल महिलाओं के लिए विभाजित स्थानों ने संकट को कम किया।
स्वास्थ्य विभाग के साथ साझेदारी ने 48 घंटों के भीतर </a:t>
            </a:r>
            <a:r>
              <a:rPr lang="en-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MISP</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सेवाओं को सक्षम किया।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7301C5D4-1CAB-9FF4-C713-3A1BF8BCF3E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C204F0E-8440-15C2-56D2-5FFC753A8B0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23</a:t>
            </a:fld>
            <a:endParaRPr dirty="0"/>
          </a:p>
        </p:txBody>
      </p:sp>
      <p:pic>
        <p:nvPicPr>
          <p:cNvPr id="6" name="Picture 5" descr="A logo with text on it&#10;&#10;AI-generated content may be incorrect.">
            <a:extLst>
              <a:ext uri="{FF2B5EF4-FFF2-40B4-BE49-F238E27FC236}">
                <a16:creationId xmlns:a16="http://schemas.microsoft.com/office/drawing/2014/main" id="{93A13984-7F78-19BD-89AA-3D17E1A3DF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31B257E-1FD9-8FE7-CC6B-1889B40CB667}"/>
              </a:ext>
            </a:extLst>
          </p:cNvPr>
          <p:cNvSpPr txBox="1"/>
          <p:nvPr/>
        </p:nvSpPr>
        <p:spPr>
          <a:xfrm>
            <a:off x="742862" y="2812493"/>
            <a:ext cx="8041909"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फ़ील्ड उदाहरण 2</a:t>
            </a:r>
            <a:endParaRPr lang="en-US" dirty="0"/>
          </a:p>
        </p:txBody>
      </p:sp>
      <p:cxnSp>
        <p:nvCxnSpPr>
          <p:cNvPr id="3" name="Straight Connector 2">
            <a:extLst>
              <a:ext uri="{FF2B5EF4-FFF2-40B4-BE49-F238E27FC236}">
                <a16:creationId xmlns:a16="http://schemas.microsoft.com/office/drawing/2014/main" id="{7498EDF9-0840-1D3B-E744-4D5951558E5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DC2C05DD-1BBC-BE03-7C23-48276A2E9300}"/>
              </a:ext>
            </a:extLst>
          </p:cNvPr>
          <p:cNvSpPr txBox="1"/>
          <p:nvPr/>
        </p:nvSpPr>
        <p:spPr>
          <a:xfrm>
            <a:off x="742862" y="4447915"/>
            <a:ext cx="5886538" cy="2492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केरल बाढ़ - गोपनीयता और एमआईएसपी</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B21994E-C91F-B539-63D3-A3FAE44D8D5F}"/>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173424616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62A88-3E36-3213-5161-84D18A59DDE2}"/>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627D88D-9E93-2F5A-864B-C2F5C264D4E7}"/>
              </a:ext>
            </a:extLst>
          </p:cNvPr>
          <p:cNvSpPr txBox="1"/>
          <p:nvPr/>
        </p:nvSpPr>
        <p:spPr>
          <a:xfrm>
            <a:off x="8784772" y="5351787"/>
            <a:ext cx="15162916" cy="530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वॉश पथों के साथ सौर लैंप; सामुदायिक स्वयंसेवकों के साथ रात की गश्त।
पर्यावरण डिजाइन में बदलाव के बाद उत्पीड़न की घटना की रिपोर्ट में गिरावट आई।</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EDC7B17F-DA89-EEC6-CE68-6BEAB7662D6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EA79C9B-8082-87AD-3FEF-052E879A2ED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24</a:t>
            </a:fld>
            <a:endParaRPr dirty="0"/>
          </a:p>
        </p:txBody>
      </p:sp>
      <p:pic>
        <p:nvPicPr>
          <p:cNvPr id="6" name="Picture 5" descr="A logo with text on it&#10;&#10;AI-generated content may be incorrect.">
            <a:extLst>
              <a:ext uri="{FF2B5EF4-FFF2-40B4-BE49-F238E27FC236}">
                <a16:creationId xmlns:a16="http://schemas.microsoft.com/office/drawing/2014/main" id="{E55D048B-71B8-E128-B3B6-05FA0A95D9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727695C-BA8B-8053-927B-D762A10149AD}"/>
              </a:ext>
            </a:extLst>
          </p:cNvPr>
          <p:cNvSpPr txBox="1"/>
          <p:nvPr/>
        </p:nvSpPr>
        <p:spPr>
          <a:xfrm>
            <a:off x="742862" y="2812493"/>
            <a:ext cx="8041909"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फ़ील्ड उदाहरण 2</a:t>
            </a:r>
            <a:endParaRPr lang="en-US" dirty="0"/>
          </a:p>
        </p:txBody>
      </p:sp>
      <p:cxnSp>
        <p:nvCxnSpPr>
          <p:cNvPr id="3" name="Straight Connector 2">
            <a:extLst>
              <a:ext uri="{FF2B5EF4-FFF2-40B4-BE49-F238E27FC236}">
                <a16:creationId xmlns:a16="http://schemas.microsoft.com/office/drawing/2014/main" id="{BF499B02-0F75-C685-D4DE-D03162C8DF5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2F6546A6-30D0-2252-E4C5-58EACDA98919}"/>
              </a:ext>
            </a:extLst>
          </p:cNvPr>
          <p:cNvSpPr txBox="1"/>
          <p:nvPr/>
        </p:nvSpPr>
        <p:spPr>
          <a:xfrm>
            <a:off x="742862" y="4447915"/>
            <a:ext cx="5886538" cy="1661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असम में बाढ़ - प्रकाश व्यवस्था और गश्त</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178B816B-5587-2030-836F-27459A8ACB58}"/>
              </a:ext>
            </a:extLst>
          </p:cNvPr>
          <p:cNvPicPr>
            <a:picLocks noChangeAspect="1"/>
          </p:cNvPicPr>
          <p:nvPr/>
        </p:nvPicPr>
        <p:blipFill>
          <a:blip r:embed="rId4"/>
          <a:stretch>
            <a:fillRect/>
          </a:stretch>
        </p:blipFill>
        <p:spPr>
          <a:xfrm>
            <a:off x="22116065" y="125168"/>
            <a:ext cx="1996496" cy="2280425"/>
          </a:xfrm>
          <a:prstGeom prst="rect">
            <a:avLst/>
          </a:prstGeom>
        </p:spPr>
      </p:pic>
    </p:spTree>
    <p:extLst>
      <p:ext uri="{BB962C8B-B14F-4D97-AF65-F5344CB8AC3E}">
        <p14:creationId xmlns:p14="http://schemas.microsoft.com/office/powerpoint/2010/main" val="290516841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72CB1-4058-DD64-2EDD-D3E37D1F0A6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E24BCB3-40E8-3556-DBF8-5E36201DA9C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C76FFD5-1B06-4404-52A7-546BC404DD11}"/>
              </a:ext>
            </a:extLst>
          </p:cNvPr>
          <p:cNvSpPr txBox="1"/>
          <p:nvPr/>
        </p:nvSpPr>
        <p:spPr>
          <a:xfrm>
            <a:off x="8564880" y="4669452"/>
            <a:ext cx="15382807" cy="52961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चौकस रहना
सतर्क रहें
तैयार रहें
आश्वस्त रहें</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ACB84EE-42C6-A45B-1AD7-75B85CD67563}"/>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6</a:t>
            </a:r>
            <a:r>
              <a:rPr b="1" dirty="0">
                <a:solidFill>
                  <a:srgbClr val="E46C0A"/>
                </a:solidFill>
              </a:rPr>
              <a:t> -</a:t>
            </a:r>
          </a:p>
        </p:txBody>
      </p:sp>
      <p:sp>
        <p:nvSpPr>
          <p:cNvPr id="115" name="Rectangle">
            <a:extLst>
              <a:ext uri="{FF2B5EF4-FFF2-40B4-BE49-F238E27FC236}">
                <a16:creationId xmlns:a16="http://schemas.microsoft.com/office/drawing/2014/main" id="{C89AD8C1-7BA9-E39A-0E60-9D98837B7A55}"/>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A9AF72F-7A37-49D0-6854-34C0A6F1668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pic>
        <p:nvPicPr>
          <p:cNvPr id="5" name="Picture 4">
            <a:extLst>
              <a:ext uri="{FF2B5EF4-FFF2-40B4-BE49-F238E27FC236}">
                <a16:creationId xmlns:a16="http://schemas.microsoft.com/office/drawing/2014/main" id="{590D4FCB-E269-B8B2-6852-91B1B4EF9D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2B5A5C98-DBBD-EF58-DB60-899D7C164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C501C0F-BBF2-77B7-3D8C-26C3303387FD}"/>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महिलाओं और कमजोर वर्ग के लिए 4 मंत्र</a:t>
            </a:r>
            <a:endParaRPr lang="en-US" dirty="0"/>
          </a:p>
        </p:txBody>
      </p:sp>
      <p:pic>
        <p:nvPicPr>
          <p:cNvPr id="2" name="Picture 1">
            <a:extLst>
              <a:ext uri="{FF2B5EF4-FFF2-40B4-BE49-F238E27FC236}">
                <a16:creationId xmlns:a16="http://schemas.microsoft.com/office/drawing/2014/main" id="{DA120F83-D3AC-E24A-E2B3-343AC1CC8AAD}"/>
              </a:ext>
            </a:extLst>
          </p:cNvPr>
          <p:cNvPicPr>
            <a:picLocks noChangeAspect="1"/>
          </p:cNvPicPr>
          <p:nvPr/>
        </p:nvPicPr>
        <p:blipFill>
          <a:blip r:embed="rId4"/>
          <a:stretch>
            <a:fillRect/>
          </a:stretch>
        </p:blipFill>
        <p:spPr>
          <a:xfrm>
            <a:off x="21922693" y="241084"/>
            <a:ext cx="1996496" cy="2280425"/>
          </a:xfrm>
          <a:prstGeom prst="rect">
            <a:avLst/>
          </a:prstGeom>
        </p:spPr>
      </p:pic>
    </p:spTree>
    <p:extLst>
      <p:ext uri="{BB962C8B-B14F-4D97-AF65-F5344CB8AC3E}">
        <p14:creationId xmlns:p14="http://schemas.microsoft.com/office/powerpoint/2010/main" val="106853768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40135" y="1915775"/>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765D7461-D003-A03C-395A-3D04FB29A126}"/>
              </a:ext>
            </a:extLst>
          </p:cNvPr>
          <p:cNvPicPr>
            <a:picLocks noChangeAspect="1"/>
          </p:cNvPicPr>
          <p:nvPr/>
        </p:nvPicPr>
        <p:blipFill>
          <a:blip r:embed="rId4"/>
          <a:stretch>
            <a:fillRect/>
          </a:stretch>
        </p:blipFill>
        <p:spPr>
          <a:xfrm>
            <a:off x="21867831" y="125168"/>
            <a:ext cx="2244730" cy="2563961"/>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2637</TotalTime>
  <Words>1372</Words>
  <Application>Microsoft Office PowerPoint</Application>
  <PresentationFormat>Custom</PresentationFormat>
  <Paragraphs>116</Paragraphs>
  <Slides>26</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Arial Black</vt:lpstr>
      <vt:lpstr>Calibri</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92</cp:revision>
  <dcterms:modified xsi:type="dcterms:W3CDTF">2025-12-20T12:43:49Z</dcterms:modified>
</cp:coreProperties>
</file>