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75" r:id="rId4"/>
    <p:sldId id="376" r:id="rId5"/>
    <p:sldId id="6289" r:id="rId6"/>
    <p:sldId id="6292" r:id="rId7"/>
    <p:sldId id="6291" r:id="rId8"/>
    <p:sldId id="6271" r:id="rId9"/>
    <p:sldId id="6293" r:id="rId10"/>
    <p:sldId id="6294" r:id="rId11"/>
    <p:sldId id="6290" r:id="rId12"/>
    <p:sldId id="6295" r:id="rId13"/>
    <p:sldId id="6296" r:id="rId14"/>
    <p:sldId id="6297" r:id="rId15"/>
    <p:sldId id="6298" r:id="rId16"/>
    <p:sldId id="6300" r:id="rId17"/>
    <p:sldId id="6302" r:id="rId18"/>
    <p:sldId id="6303" r:id="rId19"/>
    <p:sldId id="6304" r:id="rId20"/>
    <p:sldId id="6305" r:id="rId21"/>
    <p:sldId id="6253" r:id="rId22"/>
    <p:sldId id="6299" r:id="rId23"/>
    <p:sldId id="6301" r:id="rId24"/>
    <p:sldId id="6306" r:id="rId25"/>
    <p:sldId id="6308" r:id="rId26"/>
    <p:sldId id="274"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FB9B9"/>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DF82CC-4D1C-4B78-B414-BC3E2A98E320}" v="135" dt="2025-09-15T07:00:44.93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805" autoAdjust="0"/>
  </p:normalViewPr>
  <p:slideViewPr>
    <p:cSldViewPr snapToGrid="0">
      <p:cViewPr varScale="1">
        <p:scale>
          <a:sx n="49" d="100"/>
          <a:sy n="49" d="100"/>
        </p:scale>
        <p:origin x="978"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delSld modSld">
      <pc:chgData name="CHARAN SINGH" userId="cf93d647e8583ced" providerId="LiveId" clId="{0369EAA2-502D-4E43-A93D-DD36393BC89F}" dt="2025-09-15T07:01:51.674" v="212" actId="255"/>
      <pc:docMkLst>
        <pc:docMk/>
      </pc:docMkLst>
      <pc:sldChg chg="modSp">
        <pc:chgData name="CHARAN SINGH" userId="cf93d647e8583ced" providerId="LiveId" clId="{0369EAA2-502D-4E43-A93D-DD36393BC89F}" dt="2025-09-12T06:31:30.677" v="0"/>
        <pc:sldMkLst>
          <pc:docMk/>
          <pc:sldMk cId="0" sldId="256"/>
        </pc:sldMkLst>
        <pc:spChg chg="mod">
          <ac:chgData name="CHARAN SINGH" userId="cf93d647e8583ced" providerId="LiveId" clId="{0369EAA2-502D-4E43-A93D-DD36393BC89F}" dt="2025-09-12T06:31:30.677" v="0"/>
          <ac:spMkLst>
            <pc:docMk/>
            <pc:sldMk cId="0" sldId="256"/>
            <ac:spMk id="84" creationId="{00000000-0000-0000-0000-000000000000}"/>
          </ac:spMkLst>
        </pc:spChg>
      </pc:sldChg>
      <pc:sldChg chg="modSp mod">
        <pc:chgData name="CHARAN SINGH" userId="cf93d647e8583ced" providerId="LiveId" clId="{0369EAA2-502D-4E43-A93D-DD36393BC89F}" dt="2025-09-15T06:22:07.033" v="109" actId="20577"/>
        <pc:sldMkLst>
          <pc:docMk/>
          <pc:sldMk cId="0" sldId="257"/>
        </pc:sldMkLst>
        <pc:spChg chg="mod">
          <ac:chgData name="CHARAN SINGH" userId="cf93d647e8583ced" providerId="LiveId" clId="{0369EAA2-502D-4E43-A93D-DD36393BC89F}" dt="2025-09-12T06:31:55.191" v="4" actId="20577"/>
          <ac:spMkLst>
            <pc:docMk/>
            <pc:sldMk cId="0" sldId="257"/>
            <ac:spMk id="2" creationId="{EBC88503-D9C9-8469-8868-CB6A6E8838C2}"/>
          </ac:spMkLst>
        </pc:spChg>
        <pc:spChg chg="mod">
          <ac:chgData name="CHARAN SINGH" userId="cf93d647e8583ced" providerId="LiveId" clId="{0369EAA2-502D-4E43-A93D-DD36393BC89F}" dt="2025-09-15T06:22:07.033" v="109" actId="20577"/>
          <ac:spMkLst>
            <pc:docMk/>
            <pc:sldMk cId="0" sldId="257"/>
            <ac:spMk id="6" creationId="{D3DB3725-B6EF-8DE8-0BDC-B71D6415B706}"/>
          </ac:spMkLst>
        </pc:spChg>
      </pc:sldChg>
      <pc:sldChg chg="modSp mod">
        <pc:chgData name="CHARAN SINGH" userId="cf93d647e8583ced" providerId="LiveId" clId="{0369EAA2-502D-4E43-A93D-DD36393BC89F}" dt="2025-09-15T07:01:51.674" v="212" actId="255"/>
        <pc:sldMkLst>
          <pc:docMk/>
          <pc:sldMk cId="0" sldId="274"/>
        </pc:sldMkLst>
        <pc:spChg chg="mod">
          <ac:chgData name="CHARAN SINGH" userId="cf93d647e8583ced" providerId="LiveId" clId="{0369EAA2-502D-4E43-A93D-DD36393BC89F}" dt="2025-09-15T07:01:51.674" v="212" actId="255"/>
          <ac:spMkLst>
            <pc:docMk/>
            <pc:sldMk cId="0" sldId="274"/>
            <ac:spMk id="2" creationId="{E9A6B61E-3BFB-8B6A-B54D-9BFC4C887C61}"/>
          </ac:spMkLst>
        </pc:spChg>
      </pc:sldChg>
      <pc:sldChg chg="modSp mod">
        <pc:chgData name="CHARAN SINGH" userId="cf93d647e8583ced" providerId="LiveId" clId="{0369EAA2-502D-4E43-A93D-DD36393BC89F}" dt="2025-09-15T06:22:47.103" v="118" actId="20577"/>
        <pc:sldMkLst>
          <pc:docMk/>
          <pc:sldMk cId="3173233629" sldId="275"/>
        </pc:sldMkLst>
        <pc:spChg chg="mod">
          <ac:chgData name="CHARAN SINGH" userId="cf93d647e8583ced" providerId="LiveId" clId="{0369EAA2-502D-4E43-A93D-DD36393BC89F}" dt="2025-09-15T06:22:25.934" v="111" actId="20577"/>
          <ac:spMkLst>
            <pc:docMk/>
            <pc:sldMk cId="3173233629" sldId="275"/>
            <ac:spMk id="6" creationId="{800CDD3E-D678-F499-FEBF-63CF25662869}"/>
          </ac:spMkLst>
        </pc:spChg>
        <pc:spChg chg="mod">
          <ac:chgData name="CHARAN SINGH" userId="cf93d647e8583ced" providerId="LiveId" clId="{0369EAA2-502D-4E43-A93D-DD36393BC89F}" dt="2025-09-15T06:22:47.103" v="118" actId="20577"/>
          <ac:spMkLst>
            <pc:docMk/>
            <pc:sldMk cId="3173233629" sldId="275"/>
            <ac:spMk id="11" creationId="{BEF55332-CC02-5DD3-398F-EB9D59495A1F}"/>
          </ac:spMkLst>
        </pc:spChg>
      </pc:sldChg>
      <pc:sldChg chg="modSp mod">
        <pc:chgData name="CHARAN SINGH" userId="cf93d647e8583ced" providerId="LiveId" clId="{0369EAA2-502D-4E43-A93D-DD36393BC89F}" dt="2025-09-15T06:25:05.153" v="122" actId="207"/>
        <pc:sldMkLst>
          <pc:docMk/>
          <pc:sldMk cId="2581765637" sldId="376"/>
        </pc:sldMkLst>
        <pc:spChg chg="mod">
          <ac:chgData name="CHARAN SINGH" userId="cf93d647e8583ced" providerId="LiveId" clId="{0369EAA2-502D-4E43-A93D-DD36393BC89F}" dt="2025-09-15T06:25:05.153" v="122" actId="207"/>
          <ac:spMkLst>
            <pc:docMk/>
            <pc:sldMk cId="2581765637" sldId="376"/>
            <ac:spMk id="10" creationId="{BCB171A8-B485-E022-5B93-8F9345E7FA50}"/>
          </ac:spMkLst>
        </pc:spChg>
      </pc:sldChg>
      <pc:sldChg chg="modSp mod">
        <pc:chgData name="CHARAN SINGH" userId="cf93d647e8583ced" providerId="LiveId" clId="{0369EAA2-502D-4E43-A93D-DD36393BC89F}" dt="2025-09-15T06:56:50.330" v="189" actId="207"/>
        <pc:sldMkLst>
          <pc:docMk/>
          <pc:sldMk cId="2277314088" sldId="6253"/>
        </pc:sldMkLst>
        <pc:spChg chg="mod">
          <ac:chgData name="CHARAN SINGH" userId="cf93d647e8583ced" providerId="LiveId" clId="{0369EAA2-502D-4E43-A93D-DD36393BC89F}" dt="2025-09-12T06:51:43.853" v="96"/>
          <ac:spMkLst>
            <pc:docMk/>
            <pc:sldMk cId="2277314088" sldId="6253"/>
            <ac:spMk id="9" creationId="{554CA56C-9A06-4380-8CA0-50F685455EDD}"/>
          </ac:spMkLst>
        </pc:spChg>
        <pc:spChg chg="mod">
          <ac:chgData name="CHARAN SINGH" userId="cf93d647e8583ced" providerId="LiveId" clId="{0369EAA2-502D-4E43-A93D-DD36393BC89F}" dt="2025-09-15T06:56:50.330" v="189" actId="207"/>
          <ac:spMkLst>
            <pc:docMk/>
            <pc:sldMk cId="2277314088" sldId="6253"/>
            <ac:spMk id="15" creationId="{32D8987C-0EE2-1A40-1E3D-0DABD6341BF9}"/>
          </ac:spMkLst>
        </pc:spChg>
      </pc:sldChg>
      <pc:sldChg chg="modSp mod">
        <pc:chgData name="CHARAN SINGH" userId="cf93d647e8583ced" providerId="LiveId" clId="{0369EAA2-502D-4E43-A93D-DD36393BC89F}" dt="2025-09-15T06:33:09.928" v="154" actId="113"/>
        <pc:sldMkLst>
          <pc:docMk/>
          <pc:sldMk cId="397864568" sldId="6271"/>
        </pc:sldMkLst>
        <pc:graphicFrameChg chg="mod modGraphic">
          <ac:chgData name="CHARAN SINGH" userId="cf93d647e8583ced" providerId="LiveId" clId="{0369EAA2-502D-4E43-A93D-DD36393BC89F}" dt="2025-09-15T06:33:09.928" v="154" actId="113"/>
          <ac:graphicFrameMkLst>
            <pc:docMk/>
            <pc:sldMk cId="397864568" sldId="6271"/>
            <ac:graphicFrameMk id="2" creationId="{FF0D594F-91EA-D051-DCF9-A9F20AE41A13}"/>
          </ac:graphicFrameMkLst>
        </pc:graphicFrameChg>
      </pc:sldChg>
      <pc:sldChg chg="modSp mod">
        <pc:chgData name="CHARAN SINGH" userId="cf93d647e8583ced" providerId="LiveId" clId="{0369EAA2-502D-4E43-A93D-DD36393BC89F}" dt="2025-09-15T06:28:00.098" v="141" actId="113"/>
        <pc:sldMkLst>
          <pc:docMk/>
          <pc:sldMk cId="3210934779" sldId="6289"/>
        </pc:sldMkLst>
        <pc:spChg chg="mod">
          <ac:chgData name="CHARAN SINGH" userId="cf93d647e8583ced" providerId="LiveId" clId="{0369EAA2-502D-4E43-A93D-DD36393BC89F}" dt="2025-09-15T06:28:00.098" v="141" actId="113"/>
          <ac:spMkLst>
            <pc:docMk/>
            <pc:sldMk cId="3210934779" sldId="6289"/>
            <ac:spMk id="10" creationId="{D34B26B7-D559-7E6C-8BD1-93DC6ADDE856}"/>
          </ac:spMkLst>
        </pc:spChg>
      </pc:sldChg>
      <pc:sldChg chg="modSp">
        <pc:chgData name="CHARAN SINGH" userId="cf93d647e8583ced" providerId="LiveId" clId="{0369EAA2-502D-4E43-A93D-DD36393BC89F}" dt="2025-09-12T06:44:47.341" v="45" actId="1076"/>
        <pc:sldMkLst>
          <pc:docMk/>
          <pc:sldMk cId="3665837134" sldId="6290"/>
        </pc:sldMkLst>
        <pc:picChg chg="mod">
          <ac:chgData name="CHARAN SINGH" userId="cf93d647e8583ced" providerId="LiveId" clId="{0369EAA2-502D-4E43-A93D-DD36393BC89F}" dt="2025-09-12T06:44:47.341" v="45" actId="1076"/>
          <ac:picMkLst>
            <pc:docMk/>
            <pc:sldMk cId="3665837134" sldId="6290"/>
            <ac:picMk id="1030" creationId="{FB27537A-04EF-AAE8-A004-EDAEDCE14B17}"/>
          </ac:picMkLst>
        </pc:picChg>
      </pc:sldChg>
      <pc:sldChg chg="modSp mod">
        <pc:chgData name="CHARAN SINGH" userId="cf93d647e8583ced" providerId="LiveId" clId="{0369EAA2-502D-4E43-A93D-DD36393BC89F}" dt="2025-09-12T06:35:17.175" v="23" actId="1076"/>
        <pc:sldMkLst>
          <pc:docMk/>
          <pc:sldMk cId="3912681222" sldId="6291"/>
        </pc:sldMkLst>
        <pc:spChg chg="mod">
          <ac:chgData name="CHARAN SINGH" userId="cf93d647e8583ced" providerId="LiveId" clId="{0369EAA2-502D-4E43-A93D-DD36393BC89F}" dt="2025-09-12T06:35:17.175" v="23" actId="1076"/>
          <ac:spMkLst>
            <pc:docMk/>
            <pc:sldMk cId="3912681222" sldId="6291"/>
            <ac:spMk id="90" creationId="{373F7B0E-907B-90A1-2334-232CA1F97196}"/>
          </ac:spMkLst>
        </pc:spChg>
        <pc:spChg chg="mod">
          <ac:chgData name="CHARAN SINGH" userId="cf93d647e8583ced" providerId="LiveId" clId="{0369EAA2-502D-4E43-A93D-DD36393BC89F}" dt="2025-09-12T06:35:13.210" v="22" actId="1076"/>
          <ac:spMkLst>
            <pc:docMk/>
            <pc:sldMk cId="3912681222" sldId="6291"/>
            <ac:spMk id="94" creationId="{B076B30D-4B78-7373-241D-2BC7990A4E8F}"/>
          </ac:spMkLst>
        </pc:spChg>
      </pc:sldChg>
      <pc:sldChg chg="modSp mod">
        <pc:chgData name="CHARAN SINGH" userId="cf93d647e8583ced" providerId="LiveId" clId="{0369EAA2-502D-4E43-A93D-DD36393BC89F}" dt="2025-09-12T06:34:03.482" v="19" actId="255"/>
        <pc:sldMkLst>
          <pc:docMk/>
          <pc:sldMk cId="1133944710" sldId="6292"/>
        </pc:sldMkLst>
        <pc:spChg chg="mod">
          <ac:chgData name="CHARAN SINGH" userId="cf93d647e8583ced" providerId="LiveId" clId="{0369EAA2-502D-4E43-A93D-DD36393BC89F}" dt="2025-09-12T06:34:03.482" v="19" actId="255"/>
          <ac:spMkLst>
            <pc:docMk/>
            <pc:sldMk cId="1133944710" sldId="6292"/>
            <ac:spMk id="10" creationId="{0D9868C0-2575-3C7C-0AD0-F086BFD33AFB}"/>
          </ac:spMkLst>
        </pc:spChg>
      </pc:sldChg>
      <pc:sldChg chg="modSp mod">
        <pc:chgData name="CHARAN SINGH" userId="cf93d647e8583ced" providerId="LiveId" clId="{0369EAA2-502D-4E43-A93D-DD36393BC89F}" dt="2025-09-12T06:41:10.243" v="35" actId="20577"/>
        <pc:sldMkLst>
          <pc:docMk/>
          <pc:sldMk cId="3097196710" sldId="6293"/>
        </pc:sldMkLst>
        <pc:graphicFrameChg chg="modGraphic">
          <ac:chgData name="CHARAN SINGH" userId="cf93d647e8583ced" providerId="LiveId" clId="{0369EAA2-502D-4E43-A93D-DD36393BC89F}" dt="2025-09-12T06:41:10.243" v="35" actId="20577"/>
          <ac:graphicFrameMkLst>
            <pc:docMk/>
            <pc:sldMk cId="3097196710" sldId="6293"/>
            <ac:graphicFrameMk id="2" creationId="{FA85ECF5-0E37-4028-000F-2399BA8BF49A}"/>
          </ac:graphicFrameMkLst>
        </pc:graphicFrameChg>
      </pc:sldChg>
      <pc:sldChg chg="modSp mod">
        <pc:chgData name="CHARAN SINGH" userId="cf93d647e8583ced" providerId="LiveId" clId="{0369EAA2-502D-4E43-A93D-DD36393BC89F}" dt="2025-09-12T06:44:35.417" v="44" actId="21"/>
        <pc:sldMkLst>
          <pc:docMk/>
          <pc:sldMk cId="998622288" sldId="6294"/>
        </pc:sldMkLst>
        <pc:graphicFrameChg chg="mod modGraphic">
          <ac:chgData name="CHARAN SINGH" userId="cf93d647e8583ced" providerId="LiveId" clId="{0369EAA2-502D-4E43-A93D-DD36393BC89F}" dt="2025-09-12T06:44:35.417" v="44" actId="21"/>
          <ac:graphicFrameMkLst>
            <pc:docMk/>
            <pc:sldMk cId="998622288" sldId="6294"/>
            <ac:graphicFrameMk id="2" creationId="{A28D69E4-1BDE-D467-E5DC-A9C0FE5B73A8}"/>
          </ac:graphicFrameMkLst>
        </pc:graphicFrameChg>
      </pc:sldChg>
      <pc:sldChg chg="modSp mod">
        <pc:chgData name="CHARAN SINGH" userId="cf93d647e8583ced" providerId="LiveId" clId="{0369EAA2-502D-4E43-A93D-DD36393BC89F}" dt="2025-09-12T06:46:02.213" v="53" actId="255"/>
        <pc:sldMkLst>
          <pc:docMk/>
          <pc:sldMk cId="3266428982" sldId="6297"/>
        </pc:sldMkLst>
        <pc:spChg chg="mod">
          <ac:chgData name="CHARAN SINGH" userId="cf93d647e8583ced" providerId="LiveId" clId="{0369EAA2-502D-4E43-A93D-DD36393BC89F}" dt="2025-09-12T06:46:02.213" v="53" actId="255"/>
          <ac:spMkLst>
            <pc:docMk/>
            <pc:sldMk cId="3266428982" sldId="6297"/>
            <ac:spMk id="10" creationId="{B492A201-C7C8-F776-A614-C3054C0FCF29}"/>
          </ac:spMkLst>
        </pc:spChg>
      </pc:sldChg>
      <pc:sldChg chg="modSp mod">
        <pc:chgData name="CHARAN SINGH" userId="cf93d647e8583ced" providerId="LiveId" clId="{0369EAA2-502D-4E43-A93D-DD36393BC89F}" dt="2025-09-15T06:41:11.094" v="155" actId="20577"/>
        <pc:sldMkLst>
          <pc:docMk/>
          <pc:sldMk cId="1890077802" sldId="6298"/>
        </pc:sldMkLst>
        <pc:spChg chg="mod">
          <ac:chgData name="CHARAN SINGH" userId="cf93d647e8583ced" providerId="LiveId" clId="{0369EAA2-502D-4E43-A93D-DD36393BC89F}" dt="2025-09-15T06:41:11.094" v="155" actId="20577"/>
          <ac:spMkLst>
            <pc:docMk/>
            <pc:sldMk cId="1890077802" sldId="6298"/>
            <ac:spMk id="10" creationId="{9995ED6B-BF1D-97C6-0693-14963221161D}"/>
          </ac:spMkLst>
        </pc:spChg>
      </pc:sldChg>
      <pc:sldChg chg="modSp">
        <pc:chgData name="CHARAN SINGH" userId="cf93d647e8583ced" providerId="LiveId" clId="{0369EAA2-502D-4E43-A93D-DD36393BC89F}" dt="2025-09-12T06:52:30.741" v="98"/>
        <pc:sldMkLst>
          <pc:docMk/>
          <pc:sldMk cId="4027017446" sldId="6299"/>
        </pc:sldMkLst>
        <pc:spChg chg="mod">
          <ac:chgData name="CHARAN SINGH" userId="cf93d647e8583ced" providerId="LiveId" clId="{0369EAA2-502D-4E43-A93D-DD36393BC89F}" dt="2025-09-12T06:52:30.741" v="98"/>
          <ac:spMkLst>
            <pc:docMk/>
            <pc:sldMk cId="4027017446" sldId="6299"/>
            <ac:spMk id="2" creationId="{EA837D9A-B3FA-4794-0318-D49C83C76938}"/>
          </ac:spMkLst>
        </pc:spChg>
        <pc:spChg chg="mod">
          <ac:chgData name="CHARAN SINGH" userId="cf93d647e8583ced" providerId="LiveId" clId="{0369EAA2-502D-4E43-A93D-DD36393BC89F}" dt="2025-09-12T06:52:22.685" v="97"/>
          <ac:spMkLst>
            <pc:docMk/>
            <pc:sldMk cId="4027017446" sldId="6299"/>
            <ac:spMk id="3" creationId="{73CB4B55-D6A4-79E8-8E28-D654C20DC53C}"/>
          </ac:spMkLst>
        </pc:spChg>
      </pc:sldChg>
      <pc:sldChg chg="modSp mod">
        <pc:chgData name="CHARAN SINGH" userId="cf93d647e8583ced" providerId="LiveId" clId="{0369EAA2-502D-4E43-A93D-DD36393BC89F}" dt="2025-09-12T06:48:35.865" v="70" actId="1076"/>
        <pc:sldMkLst>
          <pc:docMk/>
          <pc:sldMk cId="131527085" sldId="6300"/>
        </pc:sldMkLst>
        <pc:spChg chg="mod">
          <ac:chgData name="CHARAN SINGH" userId="cf93d647e8583ced" providerId="LiveId" clId="{0369EAA2-502D-4E43-A93D-DD36393BC89F}" dt="2025-09-12T06:48:03.445" v="68" actId="255"/>
          <ac:spMkLst>
            <pc:docMk/>
            <pc:sldMk cId="131527085" sldId="6300"/>
            <ac:spMk id="3" creationId="{412A7F2F-504A-B80C-F864-149747BCC292}"/>
          </ac:spMkLst>
        </pc:spChg>
        <pc:spChg chg="mod">
          <ac:chgData name="CHARAN SINGH" userId="cf93d647e8583ced" providerId="LiveId" clId="{0369EAA2-502D-4E43-A93D-DD36393BC89F}" dt="2025-09-12T06:48:35.865" v="70" actId="1076"/>
          <ac:spMkLst>
            <pc:docMk/>
            <pc:sldMk cId="131527085" sldId="6300"/>
            <ac:spMk id="29" creationId="{606D0A84-2D51-46A0-3B96-74D86505D705}"/>
          </ac:spMkLst>
        </pc:spChg>
        <pc:spChg chg="mod">
          <ac:chgData name="CHARAN SINGH" userId="cf93d647e8583ced" providerId="LiveId" clId="{0369EAA2-502D-4E43-A93D-DD36393BC89F}" dt="2025-09-12T06:46:49.593" v="60"/>
          <ac:spMkLst>
            <pc:docMk/>
            <pc:sldMk cId="131527085" sldId="6300"/>
            <ac:spMk id="39" creationId="{95CC4374-7296-A11E-946B-7F3612103557}"/>
          </ac:spMkLst>
        </pc:spChg>
        <pc:spChg chg="mod">
          <ac:chgData name="CHARAN SINGH" userId="cf93d647e8583ced" providerId="LiveId" clId="{0369EAA2-502D-4E43-A93D-DD36393BC89F}" dt="2025-09-12T06:48:25.223" v="69"/>
          <ac:spMkLst>
            <pc:docMk/>
            <pc:sldMk cId="131527085" sldId="6300"/>
            <ac:spMk id="41" creationId="{0508DA6A-5B61-495E-0F61-05D983E34105}"/>
          </ac:spMkLst>
        </pc:spChg>
      </pc:sldChg>
      <pc:sldChg chg="modSp mod">
        <pc:chgData name="CHARAN SINGH" userId="cf93d647e8583ced" providerId="LiveId" clId="{0369EAA2-502D-4E43-A93D-DD36393BC89F}" dt="2025-09-15T06:58:24.622" v="193" actId="20577"/>
        <pc:sldMkLst>
          <pc:docMk/>
          <pc:sldMk cId="2634802920" sldId="6301"/>
        </pc:sldMkLst>
        <pc:spChg chg="mod">
          <ac:chgData name="CHARAN SINGH" userId="cf93d647e8583ced" providerId="LiveId" clId="{0369EAA2-502D-4E43-A93D-DD36393BC89F}" dt="2025-09-15T06:58:24.622" v="193" actId="20577"/>
          <ac:spMkLst>
            <pc:docMk/>
            <pc:sldMk cId="2634802920" sldId="6301"/>
            <ac:spMk id="2" creationId="{D7702CBB-1BE2-2152-0C19-BEF07B0A5683}"/>
          </ac:spMkLst>
        </pc:spChg>
        <pc:spChg chg="mod">
          <ac:chgData name="CHARAN SINGH" userId="cf93d647e8583ced" providerId="LiveId" clId="{0369EAA2-502D-4E43-A93D-DD36393BC89F}" dt="2025-09-12T06:52:38.358" v="99"/>
          <ac:spMkLst>
            <pc:docMk/>
            <pc:sldMk cId="2634802920" sldId="6301"/>
            <ac:spMk id="3" creationId="{B36546EF-75CF-5744-01BD-8CEE8A84025D}"/>
          </ac:spMkLst>
        </pc:spChg>
      </pc:sldChg>
      <pc:sldChg chg="modSp mod">
        <pc:chgData name="CHARAN SINGH" userId="cf93d647e8583ced" providerId="LiveId" clId="{0369EAA2-502D-4E43-A93D-DD36393BC89F}" dt="2025-09-15T06:48:49.373" v="167" actId="20577"/>
        <pc:sldMkLst>
          <pc:docMk/>
          <pc:sldMk cId="3501357922" sldId="6302"/>
        </pc:sldMkLst>
        <pc:spChg chg="mod">
          <ac:chgData name="CHARAN SINGH" userId="cf93d647e8583ced" providerId="LiveId" clId="{0369EAA2-502D-4E43-A93D-DD36393BC89F}" dt="2025-09-12T06:49:40.919" v="72"/>
          <ac:spMkLst>
            <pc:docMk/>
            <pc:sldMk cId="3501357922" sldId="6302"/>
            <ac:spMk id="9" creationId="{154C0AB4-59E3-9485-B842-F651FA9326FD}"/>
          </ac:spMkLst>
        </pc:spChg>
        <pc:spChg chg="mod">
          <ac:chgData name="CHARAN SINGH" userId="cf93d647e8583ced" providerId="LiveId" clId="{0369EAA2-502D-4E43-A93D-DD36393BC89F}" dt="2025-09-15T06:48:49.373" v="167" actId="20577"/>
          <ac:spMkLst>
            <pc:docMk/>
            <pc:sldMk cId="3501357922" sldId="6302"/>
            <ac:spMk id="10" creationId="{F8961167-579B-9F4A-D828-669C9F0AC629}"/>
          </ac:spMkLst>
        </pc:spChg>
      </pc:sldChg>
      <pc:sldChg chg="addSp modSp mod">
        <pc:chgData name="CHARAN SINGH" userId="cf93d647e8583ced" providerId="LiveId" clId="{0369EAA2-502D-4E43-A93D-DD36393BC89F}" dt="2025-09-15T06:49:48.209" v="168"/>
        <pc:sldMkLst>
          <pc:docMk/>
          <pc:sldMk cId="3646504512" sldId="6303"/>
        </pc:sldMkLst>
        <pc:spChg chg="mod">
          <ac:chgData name="CHARAN SINGH" userId="cf93d647e8583ced" providerId="LiveId" clId="{0369EAA2-502D-4E43-A93D-DD36393BC89F}" dt="2025-09-12T06:50:05.594" v="80" actId="1076"/>
          <ac:spMkLst>
            <pc:docMk/>
            <pc:sldMk cId="3646504512" sldId="6303"/>
            <ac:spMk id="7" creationId="{FD9BD151-3AFC-78A4-6E30-FDAF68D45AA9}"/>
          </ac:spMkLst>
        </pc:spChg>
        <pc:spChg chg="mod">
          <ac:chgData name="CHARAN SINGH" userId="cf93d647e8583ced" providerId="LiveId" clId="{0369EAA2-502D-4E43-A93D-DD36393BC89F}" dt="2025-09-15T06:49:48.209" v="168"/>
          <ac:spMkLst>
            <pc:docMk/>
            <pc:sldMk cId="3646504512" sldId="6303"/>
            <ac:spMk id="9" creationId="{69823703-E2E9-ED02-1089-A3E0C4645A0D}"/>
          </ac:spMkLst>
        </pc:spChg>
        <pc:spChg chg="mod">
          <ac:chgData name="CHARAN SINGH" userId="cf93d647e8583ced" providerId="LiveId" clId="{0369EAA2-502D-4E43-A93D-DD36393BC89F}" dt="2025-09-12T06:50:28.070" v="84"/>
          <ac:spMkLst>
            <pc:docMk/>
            <pc:sldMk cId="3646504512" sldId="6303"/>
            <ac:spMk id="10" creationId="{6A17FD18-E64B-AC92-B26A-D42662E50631}"/>
          </ac:spMkLst>
        </pc:spChg>
      </pc:sldChg>
      <pc:sldChg chg="modSp mod">
        <pc:chgData name="CHARAN SINGH" userId="cf93d647e8583ced" providerId="LiveId" clId="{0369EAA2-502D-4E43-A93D-DD36393BC89F}" dt="2025-09-15T06:51:14.206" v="178"/>
        <pc:sldMkLst>
          <pc:docMk/>
          <pc:sldMk cId="2298572732" sldId="6304"/>
        </pc:sldMkLst>
        <pc:spChg chg="mod">
          <ac:chgData name="CHARAN SINGH" userId="cf93d647e8583ced" providerId="LiveId" clId="{0369EAA2-502D-4E43-A93D-DD36393BC89F}" dt="2025-09-12T06:50:45.233" v="85"/>
          <ac:spMkLst>
            <pc:docMk/>
            <pc:sldMk cId="2298572732" sldId="6304"/>
            <ac:spMk id="9" creationId="{FFB9F4D9-F4FD-B6C8-3BE3-0336E808B9E9}"/>
          </ac:spMkLst>
        </pc:spChg>
        <pc:spChg chg="mod">
          <ac:chgData name="CHARAN SINGH" userId="cf93d647e8583ced" providerId="LiveId" clId="{0369EAA2-502D-4E43-A93D-DD36393BC89F}" dt="2025-09-15T06:51:14.206" v="178"/>
          <ac:spMkLst>
            <pc:docMk/>
            <pc:sldMk cId="2298572732" sldId="6304"/>
            <ac:spMk id="10" creationId="{62B6BCC5-E36D-2BAA-7CE8-0D5DA672FA37}"/>
          </ac:spMkLst>
        </pc:spChg>
      </pc:sldChg>
      <pc:sldChg chg="modSp mod">
        <pc:chgData name="CHARAN SINGH" userId="cf93d647e8583ced" providerId="LiveId" clId="{0369EAA2-502D-4E43-A93D-DD36393BC89F}" dt="2025-09-15T06:56:21.761" v="188" actId="20577"/>
        <pc:sldMkLst>
          <pc:docMk/>
          <pc:sldMk cId="225389024" sldId="6305"/>
        </pc:sldMkLst>
        <pc:spChg chg="mod">
          <ac:chgData name="CHARAN SINGH" userId="cf93d647e8583ced" providerId="LiveId" clId="{0369EAA2-502D-4E43-A93D-DD36393BC89F}" dt="2025-09-12T06:51:06.131" v="88"/>
          <ac:spMkLst>
            <pc:docMk/>
            <pc:sldMk cId="225389024" sldId="6305"/>
            <ac:spMk id="9" creationId="{D1836BC3-0035-434A-B347-6E7B85C737AB}"/>
          </ac:spMkLst>
        </pc:spChg>
        <pc:spChg chg="mod">
          <ac:chgData name="CHARAN SINGH" userId="cf93d647e8583ced" providerId="LiveId" clId="{0369EAA2-502D-4E43-A93D-DD36393BC89F}" dt="2025-09-15T06:56:21.761" v="188" actId="20577"/>
          <ac:spMkLst>
            <pc:docMk/>
            <pc:sldMk cId="225389024" sldId="6305"/>
            <ac:spMk id="10" creationId="{AAEA5D82-3D1D-74C2-5C04-62FEDE7B65B6}"/>
          </ac:spMkLst>
        </pc:spChg>
      </pc:sldChg>
      <pc:sldChg chg="modSp mod">
        <pc:chgData name="CHARAN SINGH" userId="cf93d647e8583ced" providerId="LiveId" clId="{0369EAA2-502D-4E43-A93D-DD36393BC89F}" dt="2025-09-12T06:55:50.867" v="102" actId="255"/>
        <pc:sldMkLst>
          <pc:docMk/>
          <pc:sldMk cId="2933297095" sldId="6306"/>
        </pc:sldMkLst>
        <pc:graphicFrameChg chg="modGraphic">
          <ac:chgData name="CHARAN SINGH" userId="cf93d647e8583ced" providerId="LiveId" clId="{0369EAA2-502D-4E43-A93D-DD36393BC89F}" dt="2025-09-12T06:55:50.867" v="102" actId="255"/>
          <ac:graphicFrameMkLst>
            <pc:docMk/>
            <pc:sldMk cId="2933297095" sldId="6306"/>
            <ac:graphicFrameMk id="3" creationId="{436501D2-4230-2000-E4F9-24E460A29AE6}"/>
          </ac:graphicFrameMkLst>
        </pc:graphicFrameChg>
      </pc:sldChg>
      <pc:sldChg chg="modSp del mod">
        <pc:chgData name="CHARAN SINGH" userId="cf93d647e8583ced" providerId="LiveId" clId="{0369EAA2-502D-4E43-A93D-DD36393BC89F}" dt="2025-09-15T07:00:15.938" v="194" actId="2696"/>
        <pc:sldMkLst>
          <pc:docMk/>
          <pc:sldMk cId="3303212901" sldId="6307"/>
        </pc:sldMkLst>
      </pc:sldChg>
      <pc:sldChg chg="modSp mod">
        <pc:chgData name="CHARAN SINGH" userId="cf93d647e8583ced" providerId="LiveId" clId="{0369EAA2-502D-4E43-A93D-DD36393BC89F}" dt="2025-09-15T07:01:06.044" v="211" actId="20577"/>
        <pc:sldMkLst>
          <pc:docMk/>
          <pc:sldMk cId="3264381817" sldId="6308"/>
        </pc:sldMkLst>
        <pc:spChg chg="mod">
          <ac:chgData name="CHARAN SINGH" userId="cf93d647e8583ced" providerId="LiveId" clId="{0369EAA2-502D-4E43-A93D-DD36393BC89F}" dt="2025-09-15T07:00:49.475" v="202" actId="6549"/>
          <ac:spMkLst>
            <pc:docMk/>
            <pc:sldMk cId="3264381817" sldId="6308"/>
            <ac:spMk id="6" creationId="{FF794429-120E-A7AF-B78C-B511500DC359}"/>
          </ac:spMkLst>
        </pc:spChg>
        <pc:spChg chg="mod">
          <ac:chgData name="CHARAN SINGH" userId="cf93d647e8583ced" providerId="LiveId" clId="{0369EAA2-502D-4E43-A93D-DD36393BC89F}" dt="2025-09-15T07:01:06.044" v="211" actId="20577"/>
          <ac:spMkLst>
            <pc:docMk/>
            <pc:sldMk cId="3264381817" sldId="6308"/>
            <ac:spMk id="7" creationId="{4FF6B28B-9DF8-98E6-FD91-5A5306767620}"/>
          </ac:spMkLst>
        </pc:spChg>
        <pc:spChg chg="mod">
          <ac:chgData name="CHARAN SINGH" userId="cf93d647e8583ced" providerId="LiveId" clId="{0369EAA2-502D-4E43-A93D-DD36393BC89F}" dt="2025-09-12T06:58:31.316" v="105"/>
          <ac:spMkLst>
            <pc:docMk/>
            <pc:sldMk cId="3264381817" sldId="6308"/>
            <ac:spMk id="8" creationId="{1025367D-574A-5691-9989-6A6947C5C15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A42A4-52F2-6484-5B8F-FEA052BD36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A15AE-AD0C-00C5-57A6-A39A415C9C8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A56B2E6-E958-9E63-405C-FFA1C8225378}"/>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18506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4D91A-43E0-F204-39FA-D82AAD793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7D33C8-F4E6-2F45-EC6B-3BBB5257AFC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F82463F-62F5-17C1-4B86-6B199D7F633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732846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dirty="0"/>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DMO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2.wdp"/><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2.png"/><Relationship Id="rId4" Type="http://schemas.openxmlformats.org/officeDocument/2006/relationships/image" Target="../media/image11.gif"/></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12500" b="12500"/>
          <a:stretch/>
        </p:blipFill>
        <p:spPr>
          <a:xfrm>
            <a:off x="25399" y="-34941"/>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2733" y="4234080"/>
            <a:ext cx="10382141" cy="32050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07
एनडीआरएफ का परिचय और आपदा में इसकी भूमिका</a:t>
            </a:r>
            <a:endParaRPr lang="en-US"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126578" y="0"/>
              <a:ext cx="1626446"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7- 1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8" y="631924"/>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4800" dirty="0">
                <a:solidFill>
                  <a:srgbClr val="C00000"/>
                </a:solidFill>
                <a:latin typeface="Arial Black" panose="020B0A04020102020204" pitchFamily="34" charset="0"/>
              </a:rPr>
              <a:t>आपदा प्रबंधन अभिविन्यास</a:t>
            </a:r>
            <a:endParaRPr kumimoji="0" lang="en-IN" sz="4800" b="0"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a:t>
            </a:r>
            <a:r>
              <a:rPr dirty="0">
                <a:solidFill>
                  <a:schemeClr val="accent6">
                    <a:lumMod val="40000"/>
                    <a:lumOff val="60000"/>
                  </a:schemeClr>
                </a:solidFill>
              </a:rPr>
              <a:t> | </a:t>
            </a:r>
            <a:r>
              <a:rPr lang="en-US" dirty="0">
                <a:solidFill>
                  <a:schemeClr val="accent6">
                    <a:lumMod val="40000"/>
                    <a:lumOff val="60000"/>
                  </a:schemeClr>
                </a:solidFill>
              </a:rPr>
              <a:t>DMO</a:t>
            </a:r>
            <a:r>
              <a:rPr dirty="0">
                <a:solidFill>
                  <a:schemeClr val="accent6">
                    <a:lumMod val="40000"/>
                    <a:lumOff val="60000"/>
                  </a:schemeClr>
                </a:solidFill>
              </a:rPr>
              <a:t>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A circular diagram of a process&#10;&#10;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9014537" y="6858000"/>
            <a:ext cx="5215346" cy="5219977"/>
          </a:xfrm>
          <a:prstGeom prst="rect">
            <a:avLst/>
          </a:prstGeom>
        </p:spPr>
      </p:pic>
      <p:pic>
        <p:nvPicPr>
          <p:cNvPr id="8" name="Picture 7">
            <a:extLst>
              <a:ext uri="{FF2B5EF4-FFF2-40B4-BE49-F238E27FC236}">
                <a16:creationId xmlns:a16="http://schemas.microsoft.com/office/drawing/2014/main" id="{765D7461-D003-A03C-395A-3D04FB29A126}"/>
              </a:ext>
            </a:extLst>
          </p:cNvPr>
          <p:cNvPicPr>
            <a:picLocks noChangeAspect="1"/>
          </p:cNvPicPr>
          <p:nvPr/>
        </p:nvPicPr>
        <p:blipFill>
          <a:blip r:embed="rId6"/>
          <a:stretch>
            <a:fillRect/>
          </a:stretch>
        </p:blipFill>
        <p:spPr>
          <a:xfrm>
            <a:off x="22177809" y="-34941"/>
            <a:ext cx="2244730" cy="2219517"/>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765898" y="10312785"/>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305163" y="5044311"/>
            <a:ext cx="11469939" cy="6580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एनडीआरएफ के गठन के ऐतिहासिक पहलू के बारे में</a:t>
            </a:r>
            <a:r>
              <a:rPr lang="en-US" dirty="0"/>
              <a:t> </a:t>
            </a:r>
            <a:r>
              <a:rPr lang="hi-IN" dirty="0">
                <a:solidFill>
                  <a:srgbClr val="FF0000"/>
                </a:solidFill>
              </a:rPr>
              <a:t>जनना</a:t>
            </a:r>
            <a:endParaRPr lang="en-IN" dirty="0">
              <a:solidFill>
                <a:srgbClr val="FF0000"/>
              </a:solidFill>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एनडीआरएफ की संरचना और संगठनात्मक संरचना के अनुरूप</a:t>
            </a:r>
            <a:r>
              <a:rPr lang="en-US" dirty="0"/>
              <a:t> </a:t>
            </a:r>
            <a:r>
              <a:rPr lang="hi-IN" dirty="0"/>
              <a:t>को</a:t>
            </a:r>
            <a:r>
              <a:rPr lang="en-US" dirty="0"/>
              <a:t> </a:t>
            </a:r>
            <a:r>
              <a:rPr lang="hi-IN" dirty="0">
                <a:solidFill>
                  <a:srgbClr val="FF0000"/>
                </a:solidFill>
              </a:rPr>
              <a:t>जनना</a:t>
            </a:r>
            <a:endParaRPr lang="en-IN" dirty="0">
              <a:solidFill>
                <a:srgbClr val="FF0000"/>
              </a:solidFill>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एनडीआरएफ प्रतिक्रिया टीम संरचना और उपकरणों का अवलोकन प्राप्त </a:t>
            </a:r>
            <a:r>
              <a:rPr lang="hi-IN" dirty="0">
                <a:solidFill>
                  <a:srgbClr val="FF0000"/>
                </a:solidFill>
              </a:rPr>
              <a:t>करना</a:t>
            </a:r>
            <a:endParaRPr dirty="0">
              <a:solidFill>
                <a:srgbClr val="FF0000"/>
              </a:solidFill>
            </a:endParaRPr>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92363" y="7006947"/>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908162" y="9369353"/>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A6F6FFE1-B9D1-47CB-D77C-FD713AA1625B}"/>
              </a:ext>
            </a:extLst>
          </p:cNvPr>
          <p:cNvPicPr>
            <a:picLocks noChangeAspect="1"/>
          </p:cNvPicPr>
          <p:nvPr/>
        </p:nvPicPr>
        <p:blipFill>
          <a:blip r:embed="rId2"/>
          <a:stretch>
            <a:fillRect/>
          </a:stretch>
        </p:blipFill>
        <p:spPr>
          <a:xfrm>
            <a:off x="22023421" y="-34941"/>
            <a:ext cx="2399118" cy="2428587"/>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441623" y="5936045"/>
            <a:ext cx="11672690" cy="74472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एनडीआरएफ की 04 महत्वपूर्ण भूमिकाएं और उनके निष्पादन के बारे में </a:t>
            </a:r>
            <a:r>
              <a:rPr lang="hi-IN" dirty="0">
                <a:solidFill>
                  <a:srgbClr val="FF0000"/>
                </a:solidFill>
              </a:rPr>
              <a:t>जनना</a:t>
            </a:r>
            <a:r>
              <a:rPr lang="en-IN" dirty="0"/>
              <a:t> </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एनडीआरएफ में प्रशिक्षण के प्रकार और महत्व को </a:t>
            </a:r>
            <a:r>
              <a:rPr lang="hi-IN" dirty="0">
                <a:solidFill>
                  <a:srgbClr val="FF0000"/>
                </a:solidFill>
              </a:rPr>
              <a:t>समझना</a:t>
            </a:r>
            <a:r>
              <a:rPr lang="en-US" dirty="0">
                <a:solidFill>
                  <a:srgbClr val="FF0000"/>
                </a:solidFill>
              </a:rPr>
              <a:t> </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परिचालन जुड़ाव और उपलब्धि का अवलोकन प्राप्त </a:t>
            </a:r>
            <a:r>
              <a:rPr lang="hi-IN" dirty="0">
                <a:solidFill>
                  <a:srgbClr val="FF0000"/>
                </a:solidFill>
              </a:rPr>
              <a:t>करना</a:t>
            </a:r>
            <a:r>
              <a:rPr lang="en-US" dirty="0">
                <a:solidFill>
                  <a:srgbClr val="FF0000"/>
                </a:solidFill>
              </a:rPr>
              <a:t> </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dirty="0">
              <a:solidFill>
                <a:srgbClr val="FF0000"/>
              </a:solidFill>
            </a:endParaRPr>
          </a:p>
        </p:txBody>
      </p:sp>
      <p:grpSp>
        <p:nvGrpSpPr>
          <p:cNvPr id="12" name="Group">
            <a:extLst>
              <a:ext uri="{FF2B5EF4-FFF2-40B4-BE49-F238E27FC236}">
                <a16:creationId xmlns:a16="http://schemas.microsoft.com/office/drawing/2014/main" id="{9E26B23D-EC0D-D259-AA03-DBA601374870}"/>
              </a:ext>
            </a:extLst>
          </p:cNvPr>
          <p:cNvGrpSpPr/>
          <p:nvPr/>
        </p:nvGrpSpPr>
        <p:grpSpPr>
          <a:xfrm>
            <a:off x="9895462" y="7773546"/>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4950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2" name="Group">
            <a:extLst>
              <a:ext uri="{FF2B5EF4-FFF2-40B4-BE49-F238E27FC236}">
                <a16:creationId xmlns:a16="http://schemas.microsoft.com/office/drawing/2014/main" id="{C8A36766-82CA-BB07-9D3E-065B5866BA95}"/>
              </a:ext>
            </a:extLst>
          </p:cNvPr>
          <p:cNvGrpSpPr/>
          <p:nvPr/>
        </p:nvGrpSpPr>
        <p:grpSpPr>
          <a:xfrm>
            <a:off x="9895462" y="10095788"/>
            <a:ext cx="1219201" cy="1681958"/>
            <a:chOff x="0" y="128675"/>
            <a:chExt cx="1219200" cy="1681957"/>
          </a:xfrm>
        </p:grpSpPr>
        <p:sp>
          <p:nvSpPr>
            <p:cNvPr id="3" name="Circle">
              <a:extLst>
                <a:ext uri="{FF2B5EF4-FFF2-40B4-BE49-F238E27FC236}">
                  <a16:creationId xmlns:a16="http://schemas.microsoft.com/office/drawing/2014/main" id="{DEF2BD99-2102-4264-0993-40006A3A955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5" name="5">
              <a:extLst>
                <a:ext uri="{FF2B5EF4-FFF2-40B4-BE49-F238E27FC236}">
                  <a16:creationId xmlns:a16="http://schemas.microsoft.com/office/drawing/2014/main" id="{736CD9AD-CD6A-FA04-FD81-8131684FF606}"/>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pic>
        <p:nvPicPr>
          <p:cNvPr id="7" name="Picture 6">
            <a:extLst>
              <a:ext uri="{FF2B5EF4-FFF2-40B4-BE49-F238E27FC236}">
                <a16:creationId xmlns:a16="http://schemas.microsoft.com/office/drawing/2014/main" id="{3463E902-FD6A-CE58-3ABB-41D638939889}"/>
              </a:ext>
            </a:extLst>
          </p:cNvPr>
          <p:cNvPicPr>
            <a:picLocks noChangeAspect="1"/>
          </p:cNvPicPr>
          <p:nvPr/>
        </p:nvPicPr>
        <p:blipFill>
          <a:blip r:embed="rId2"/>
          <a:stretch>
            <a:fillRect/>
          </a:stretch>
        </p:blipFill>
        <p:spPr>
          <a:xfrm>
            <a:off x="22081117" y="0"/>
            <a:ext cx="2244730" cy="2295728"/>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21B5C-7732-B67C-0FA2-2156BF4058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92F1F2-5BAB-B138-E0E0-72EAEBB85C7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B171A8-B485-E022-5B93-8F9345E7FA50}"/>
              </a:ext>
            </a:extLst>
          </p:cNvPr>
          <p:cNvSpPr txBox="1"/>
          <p:nvPr/>
        </p:nvSpPr>
        <p:spPr>
          <a:xfrm>
            <a:off x="8564880" y="4669452"/>
            <a:ext cx="15382807" cy="6027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dirty="0">
                <a:solidFill>
                  <a:schemeClr val="tx1"/>
                </a:solidFill>
              </a:rPr>
              <a:t>आपदा प्रबंधन</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 अधिनियम 26 दिसंबर 2005 को संसद द्वारा पारित किया गया था</a:t>
            </a:r>
            <a:endParaRPr lang="en-IN"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buFont typeface="Wingdings" panose="05000000000000000000" pitchFamily="2" charset="2"/>
              <a:buChar char="v"/>
            </a:pPr>
            <a:r>
              <a:rPr lang="hi-IN" dirty="0">
                <a:solidFill>
                  <a:schemeClr val="tx1"/>
                </a:solidFill>
              </a:rPr>
              <a:t>आपदा प्रबंधन </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अधिनियम के अध्याय -</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VIII, </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धारा -44 (1) में आपदा के लिए विशेषज्ञ प्रतिक्रिया के लिए राष्ट्रीय आपदा प्रतिक्रिया बल के गठन का प्रावधान है
बल के सदस्यों को विशिष्ट केंद्रीय सशस्त्र पुलिस बलों से प्रतिनियुक्ति पर लिया गया है</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EDE3184-319C-B9A8-ABEF-CE3CE873C579}"/>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8C62F292-7412-B111-1687-8434917B292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932DC55-AFCD-E005-7D07-A1849405966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a:t>
            </a:fld>
            <a:endParaRPr dirty="0"/>
          </a:p>
        </p:txBody>
      </p:sp>
      <p:pic>
        <p:nvPicPr>
          <p:cNvPr id="5" name="Picture 4">
            <a:extLst>
              <a:ext uri="{FF2B5EF4-FFF2-40B4-BE49-F238E27FC236}">
                <a16:creationId xmlns:a16="http://schemas.microsoft.com/office/drawing/2014/main" id="{64390A2C-0298-6B57-AF3B-4C722D55A8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7BF2EC7C-0813-C132-27C6-13094D64EA83}"/>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का गठन</a:t>
            </a:r>
            <a:endParaRPr lang="en-US" dirty="0"/>
          </a:p>
        </p:txBody>
      </p:sp>
      <p:pic>
        <p:nvPicPr>
          <p:cNvPr id="2" name="Picture 1">
            <a:extLst>
              <a:ext uri="{FF2B5EF4-FFF2-40B4-BE49-F238E27FC236}">
                <a16:creationId xmlns:a16="http://schemas.microsoft.com/office/drawing/2014/main" id="{F4A4418E-C41F-54D2-71D2-E267A66C0E40}"/>
              </a:ext>
            </a:extLst>
          </p:cNvPr>
          <p:cNvPicPr>
            <a:picLocks noChangeAspect="1"/>
          </p:cNvPicPr>
          <p:nvPr/>
        </p:nvPicPr>
        <p:blipFill>
          <a:blip r:embed="rId3"/>
          <a:stretch>
            <a:fillRect/>
          </a:stretch>
        </p:blipFill>
        <p:spPr>
          <a:xfrm>
            <a:off x="21716546" y="332446"/>
            <a:ext cx="2244730" cy="2219517"/>
          </a:xfrm>
          <a:prstGeom prst="rect">
            <a:avLst/>
          </a:prstGeom>
        </p:spPr>
      </p:pic>
    </p:spTree>
    <p:extLst>
      <p:ext uri="{BB962C8B-B14F-4D97-AF65-F5344CB8AC3E}">
        <p14:creationId xmlns:p14="http://schemas.microsoft.com/office/powerpoint/2010/main" val="258176563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D29E2-83ED-1243-1C3E-E3C85CA59F8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17E0006-2D1C-CB04-BF93-8C2E3CC078F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34B26B7-D559-7E6C-8BD1-93DC6ADDE856}"/>
              </a:ext>
            </a:extLst>
          </p:cNvPr>
          <p:cNvSpPr txBox="1"/>
          <p:nvPr/>
        </p:nvSpPr>
        <p:spPr>
          <a:xfrm>
            <a:off x="8564880" y="4669452"/>
            <a:ext cx="15382807" cy="6864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राष्ट्रीय आपदा मोचन बल (एनडीआरएफ) का गठन 19 जनवरी, 2006 को 08 </a:t>
            </a:r>
            <a:r>
              <a:rPr lang="hi-IN" b="1" dirty="0">
                <a:solidFill>
                  <a:schemeClr val="tx1"/>
                </a:solidFill>
              </a:rPr>
              <a:t>बटालियन</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के साथ किया गया था
वर्तमान में यह है 
16 </a:t>
            </a:r>
            <a:r>
              <a:rPr lang="hi-IN" sz="5400" dirty="0">
                <a:solidFill>
                  <a:schemeClr val="tx1"/>
                </a:solidFill>
              </a:rPr>
              <a:t>बटालियन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28 क्षेत्रीय प्रतिक्रिया केंद्र (आरआरसी) और 24 सामरिक प्री-पोजिशनिंग स्थानों (टीपीएल) सहित 68 स्थानों पर उपस्थिति</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919602F2-AE16-AD93-6E49-51B1450A0BA9}"/>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D81A0999-48EB-B3DF-4527-A583F165C8CE}"/>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64AE433-6746-2E89-D7F5-BC78FE6C974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5</a:t>
            </a:fld>
            <a:endParaRPr dirty="0"/>
          </a:p>
        </p:txBody>
      </p:sp>
      <p:pic>
        <p:nvPicPr>
          <p:cNvPr id="5" name="Picture 4">
            <a:extLst>
              <a:ext uri="{FF2B5EF4-FFF2-40B4-BE49-F238E27FC236}">
                <a16:creationId xmlns:a16="http://schemas.microsoft.com/office/drawing/2014/main" id="{A1B4675A-EAB0-9022-84FC-2B3E3D1C30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A75533CE-0502-4911-CAED-33E4C03B8A5E}"/>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का गठन</a:t>
            </a:r>
            <a:endParaRPr lang="en-US" dirty="0"/>
          </a:p>
        </p:txBody>
      </p:sp>
      <p:sp>
        <p:nvSpPr>
          <p:cNvPr id="2" name="Gunshot wounds">
            <a:extLst>
              <a:ext uri="{FF2B5EF4-FFF2-40B4-BE49-F238E27FC236}">
                <a16:creationId xmlns:a16="http://schemas.microsoft.com/office/drawing/2014/main" id="{7D90051E-2E86-B8F8-7F43-A92963D759C0}"/>
              </a:ext>
            </a:extLst>
          </p:cNvPr>
          <p:cNvSpPr txBox="1"/>
          <p:nvPr/>
        </p:nvSpPr>
        <p:spPr>
          <a:xfrm>
            <a:off x="742862" y="5186579"/>
            <a:ext cx="3189777"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8E94C187-6AFD-EBE6-13CA-71284C689725}"/>
              </a:ext>
            </a:extLst>
          </p:cNvPr>
          <p:cNvPicPr>
            <a:picLocks noChangeAspect="1"/>
          </p:cNvPicPr>
          <p:nvPr/>
        </p:nvPicPr>
        <p:blipFill>
          <a:blip r:embed="rId3"/>
          <a:stretch>
            <a:fillRect/>
          </a:stretch>
        </p:blipFill>
        <p:spPr>
          <a:xfrm>
            <a:off x="21831453" y="225392"/>
            <a:ext cx="2244730" cy="2219517"/>
          </a:xfrm>
          <a:prstGeom prst="rect">
            <a:avLst/>
          </a:prstGeom>
        </p:spPr>
      </p:pic>
    </p:spTree>
    <p:extLst>
      <p:ext uri="{BB962C8B-B14F-4D97-AF65-F5344CB8AC3E}">
        <p14:creationId xmlns:p14="http://schemas.microsoft.com/office/powerpoint/2010/main" val="321093477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03E52-32A8-07F5-F566-4304C94A818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82F53B4-06DC-C07F-1B0F-68FB9739EF6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D9868C0-2575-3C7C-0AD0-F086BFD33AFB}"/>
              </a:ext>
            </a:extLst>
          </p:cNvPr>
          <p:cNvSpPr txBox="1"/>
          <p:nvPr/>
        </p:nvSpPr>
        <p:spPr>
          <a:xfrm>
            <a:off x="8564880" y="3999536"/>
            <a:ext cx="15382807" cy="80021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v"/>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की 16 ऑपरेशनल बटालियन हैं। 
प्रत्येक बटालियन में 1149 कर्मी हैं।
प्रत्येक बटालियन में 18 स्व-निहित खोज और बचाव दल हैं।
28 क्षेत्रीय प्रतिक्रिया केंद्र (आरआरसी)।
प्रत्येक टीम में इंजीनियर, पैरामेडिक्स, तकनीशियन, इलेक्ट्रीशियन और डॉग स्क्वॉड जैसे विशेषज्ञ जनशक्ति शामिल हैं।</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28B84BF-DF30-440A-D588-733253BF5718}"/>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B7CC0607-D2BA-009E-2965-3612D2687AC9}"/>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6009449-EB87-A0FE-3136-DAE561DE9B6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6</a:t>
            </a:fld>
            <a:endParaRPr dirty="0"/>
          </a:p>
        </p:txBody>
      </p:sp>
      <p:pic>
        <p:nvPicPr>
          <p:cNvPr id="5" name="Picture 4">
            <a:extLst>
              <a:ext uri="{FF2B5EF4-FFF2-40B4-BE49-F238E27FC236}">
                <a16:creationId xmlns:a16="http://schemas.microsoft.com/office/drawing/2014/main" id="{A5D90E0A-8A41-DE8F-6DCB-771B5D2359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84E45F1B-EE2D-35C0-D597-76A6B732C559}"/>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संरचना</a:t>
            </a:r>
            <a:endParaRPr lang="en-US" dirty="0"/>
          </a:p>
        </p:txBody>
      </p:sp>
      <p:pic>
        <p:nvPicPr>
          <p:cNvPr id="2" name="Picture 1">
            <a:extLst>
              <a:ext uri="{FF2B5EF4-FFF2-40B4-BE49-F238E27FC236}">
                <a16:creationId xmlns:a16="http://schemas.microsoft.com/office/drawing/2014/main" id="{C849ECF3-DCD4-5E47-1F36-4EB313796039}"/>
              </a:ext>
            </a:extLst>
          </p:cNvPr>
          <p:cNvPicPr>
            <a:picLocks noChangeAspect="1"/>
          </p:cNvPicPr>
          <p:nvPr/>
        </p:nvPicPr>
        <p:blipFill>
          <a:blip r:embed="rId3"/>
          <a:stretch>
            <a:fillRect/>
          </a:stretch>
        </p:blipFill>
        <p:spPr>
          <a:xfrm>
            <a:off x="21702957" y="320530"/>
            <a:ext cx="2244730" cy="2219517"/>
          </a:xfrm>
          <a:prstGeom prst="rect">
            <a:avLst/>
          </a:prstGeom>
        </p:spPr>
      </p:pic>
    </p:spTree>
    <p:extLst>
      <p:ext uri="{BB962C8B-B14F-4D97-AF65-F5344CB8AC3E}">
        <p14:creationId xmlns:p14="http://schemas.microsoft.com/office/powerpoint/2010/main" val="113394471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6D8829-F1E3-D88E-258F-BF916AC0ACE3}"/>
              </a:ext>
            </a:extLst>
          </p:cNvPr>
          <p:cNvSpPr>
            <a:spLocks noGrp="1"/>
          </p:cNvSpPr>
          <p:nvPr>
            <p:ph type="sldNum" sz="quarter" idx="2"/>
          </p:nvPr>
        </p:nvSpPr>
        <p:spPr/>
        <p:txBody>
          <a:bodyPr/>
          <a:lstStyle/>
          <a:p>
            <a:fld id="{86CB4B4D-7CA3-9044-876B-883B54F8677D}" type="slidenum">
              <a:rPr lang="en-IN" smtClean="0"/>
              <a:pPr/>
              <a:t>7</a:t>
            </a:fld>
            <a:endParaRPr lang="en-IN"/>
          </a:p>
        </p:txBody>
      </p:sp>
      <p:grpSp>
        <p:nvGrpSpPr>
          <p:cNvPr id="63" name="Group 62">
            <a:extLst>
              <a:ext uri="{FF2B5EF4-FFF2-40B4-BE49-F238E27FC236}">
                <a16:creationId xmlns:a16="http://schemas.microsoft.com/office/drawing/2014/main" id="{62887747-53EA-FE14-50BE-4A02B041C4C4}"/>
              </a:ext>
            </a:extLst>
          </p:cNvPr>
          <p:cNvGrpSpPr/>
          <p:nvPr/>
        </p:nvGrpSpPr>
        <p:grpSpPr>
          <a:xfrm>
            <a:off x="849086" y="1318023"/>
            <a:ext cx="23259414" cy="11495315"/>
            <a:chOff x="406404" y="2184400"/>
            <a:chExt cx="23833000" cy="11531600"/>
          </a:xfrm>
        </p:grpSpPr>
        <p:grpSp>
          <p:nvGrpSpPr>
            <p:cNvPr id="64" name="Group 63">
              <a:extLst>
                <a:ext uri="{FF2B5EF4-FFF2-40B4-BE49-F238E27FC236}">
                  <a16:creationId xmlns:a16="http://schemas.microsoft.com/office/drawing/2014/main" id="{396C1337-26FD-A0AC-699F-67386129DD96}"/>
                </a:ext>
              </a:extLst>
            </p:cNvPr>
            <p:cNvGrpSpPr/>
            <p:nvPr/>
          </p:nvGrpSpPr>
          <p:grpSpPr>
            <a:xfrm>
              <a:off x="406404" y="2184400"/>
              <a:ext cx="23164797" cy="11531600"/>
              <a:chOff x="106880" y="0"/>
              <a:chExt cx="8574601" cy="5543745"/>
            </a:xfrm>
          </p:grpSpPr>
          <p:sp>
            <p:nvSpPr>
              <p:cNvPr id="68" name="Text Box 12">
                <a:extLst>
                  <a:ext uri="{FF2B5EF4-FFF2-40B4-BE49-F238E27FC236}">
                    <a16:creationId xmlns:a16="http://schemas.microsoft.com/office/drawing/2014/main" id="{66F39D64-EE42-3B0E-57A5-DDDE2998FD52}"/>
                  </a:ext>
                </a:extLst>
              </p:cNvPr>
              <p:cNvSpPr txBox="1"/>
              <p:nvPr/>
            </p:nvSpPr>
            <p:spPr>
              <a:xfrm>
                <a:off x="413626" y="2914843"/>
                <a:ext cx="1234824" cy="592339"/>
              </a:xfrm>
              <a:prstGeom prst="rect">
                <a:avLst/>
              </a:prstGeom>
              <a:solidFill>
                <a:srgbClr val="FF00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white"/>
                    </a:solidFill>
                    <a:ea typeface="Calibri"/>
                    <a:cs typeface="Times New Roman"/>
                  </a:rPr>
                  <a:t>01 </a:t>
                </a:r>
                <a:r>
                  <a:rPr lang="en-US" sz="3200" b="1" dirty="0" err="1">
                    <a:solidFill>
                      <a:prstClr val="white"/>
                    </a:solidFill>
                    <a:ea typeface="Calibri"/>
                    <a:cs typeface="Times New Roman"/>
                  </a:rPr>
                  <a:t>Bn</a:t>
                </a:r>
                <a:r>
                  <a:rPr lang="en-US" sz="3200" b="1" dirty="0">
                    <a:solidFill>
                      <a:prstClr val="white"/>
                    </a:solidFill>
                    <a:ea typeface="Calibri"/>
                    <a:cs typeface="Times New Roman"/>
                  </a:rPr>
                  <a:t> NDRF</a:t>
                </a:r>
              </a:p>
              <a:p>
                <a:pPr algn="ctr">
                  <a:lnSpc>
                    <a:spcPct val="115000"/>
                  </a:lnSpc>
                  <a:spcAft>
                    <a:spcPts val="2667"/>
                  </a:spcAft>
                </a:pPr>
                <a:r>
                  <a:rPr lang="en-US" sz="3200" b="1" dirty="0">
                    <a:solidFill>
                      <a:prstClr val="white"/>
                    </a:solidFill>
                    <a:ea typeface="Calibri"/>
                    <a:cs typeface="Times New Roman"/>
                  </a:rPr>
                  <a:t>Guwahati (AS)</a:t>
                </a:r>
              </a:p>
            </p:txBody>
          </p:sp>
          <p:sp>
            <p:nvSpPr>
              <p:cNvPr id="69" name="Text Box 29">
                <a:extLst>
                  <a:ext uri="{FF2B5EF4-FFF2-40B4-BE49-F238E27FC236}">
                    <a16:creationId xmlns:a16="http://schemas.microsoft.com/office/drawing/2014/main" id="{DDFE5163-AF31-F9C8-90B8-107C3B12BD11}"/>
                  </a:ext>
                </a:extLst>
              </p:cNvPr>
              <p:cNvSpPr txBox="1"/>
              <p:nvPr/>
            </p:nvSpPr>
            <p:spPr>
              <a:xfrm>
                <a:off x="420941" y="3566898"/>
                <a:ext cx="1227510" cy="592338"/>
              </a:xfrm>
              <a:prstGeom prst="rect">
                <a:avLst/>
              </a:prstGeom>
              <a:solidFill>
                <a:srgbClr val="FF00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white"/>
                    </a:solidFill>
                    <a:ea typeface="Calibri"/>
                    <a:cs typeface="Times New Roman"/>
                  </a:rPr>
                  <a:t>02 </a:t>
                </a:r>
                <a:r>
                  <a:rPr lang="en-US" sz="3200" b="1" dirty="0" err="1">
                    <a:solidFill>
                      <a:prstClr val="white"/>
                    </a:solidFill>
                    <a:ea typeface="Calibri"/>
                    <a:cs typeface="Times New Roman"/>
                  </a:rPr>
                  <a:t>Bn</a:t>
                </a:r>
                <a:r>
                  <a:rPr lang="en-US" sz="3200" b="1" dirty="0">
                    <a:solidFill>
                      <a:prstClr val="white"/>
                    </a:solidFill>
                    <a:ea typeface="Calibri"/>
                    <a:cs typeface="Times New Roman"/>
                  </a:rPr>
                  <a:t> NDRF</a:t>
                </a:r>
              </a:p>
              <a:p>
                <a:pPr algn="ctr">
                  <a:lnSpc>
                    <a:spcPct val="115000"/>
                  </a:lnSpc>
                  <a:spcAft>
                    <a:spcPts val="2667"/>
                  </a:spcAft>
                </a:pPr>
                <a:r>
                  <a:rPr lang="en-US" sz="3200" b="1" dirty="0">
                    <a:solidFill>
                      <a:prstClr val="white"/>
                    </a:solidFill>
                    <a:ea typeface="Calibri"/>
                    <a:cs typeface="Times New Roman"/>
                  </a:rPr>
                  <a:t>Kolkata (WB)</a:t>
                </a:r>
              </a:p>
            </p:txBody>
          </p:sp>
          <p:sp>
            <p:nvSpPr>
              <p:cNvPr id="70" name="Text Box 30">
                <a:extLst>
                  <a:ext uri="{FF2B5EF4-FFF2-40B4-BE49-F238E27FC236}">
                    <a16:creationId xmlns:a16="http://schemas.microsoft.com/office/drawing/2014/main" id="{D5235418-22D3-2DE9-F3E2-1050D8DD011A}"/>
                  </a:ext>
                </a:extLst>
              </p:cNvPr>
              <p:cNvSpPr txBox="1"/>
              <p:nvPr/>
            </p:nvSpPr>
            <p:spPr>
              <a:xfrm>
                <a:off x="420941" y="4243065"/>
                <a:ext cx="1227509" cy="592338"/>
              </a:xfrm>
              <a:prstGeom prst="rect">
                <a:avLst/>
              </a:prstGeom>
              <a:solidFill>
                <a:srgbClr val="FF00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white"/>
                    </a:solidFill>
                    <a:ea typeface="Calibri"/>
                    <a:cs typeface="Times New Roman"/>
                  </a:rPr>
                  <a:t>09 </a:t>
                </a:r>
                <a:r>
                  <a:rPr lang="en-US" sz="3200" b="1" dirty="0" err="1">
                    <a:solidFill>
                      <a:prstClr val="white"/>
                    </a:solidFill>
                    <a:ea typeface="Calibri"/>
                    <a:cs typeface="Times New Roman"/>
                  </a:rPr>
                  <a:t>Bn</a:t>
                </a:r>
                <a:r>
                  <a:rPr lang="en-US" sz="3200" b="1" dirty="0">
                    <a:solidFill>
                      <a:prstClr val="white"/>
                    </a:solidFill>
                    <a:ea typeface="Calibri"/>
                    <a:cs typeface="Times New Roman"/>
                  </a:rPr>
                  <a:t> NDRF</a:t>
                </a:r>
              </a:p>
              <a:p>
                <a:pPr algn="ctr">
                  <a:lnSpc>
                    <a:spcPct val="115000"/>
                  </a:lnSpc>
                  <a:spcAft>
                    <a:spcPts val="2667"/>
                  </a:spcAft>
                </a:pPr>
                <a:r>
                  <a:rPr lang="en-US" sz="3200" b="1" dirty="0" err="1">
                    <a:solidFill>
                      <a:prstClr val="white"/>
                    </a:solidFill>
                    <a:ea typeface="Calibri"/>
                    <a:cs typeface="Times New Roman"/>
                  </a:rPr>
                  <a:t>Bihta</a:t>
                </a:r>
                <a:r>
                  <a:rPr lang="en-US" sz="3200" b="1" dirty="0">
                    <a:solidFill>
                      <a:prstClr val="white"/>
                    </a:solidFill>
                    <a:ea typeface="Calibri"/>
                    <a:cs typeface="Times New Roman"/>
                  </a:rPr>
                  <a:t> (Bihar)</a:t>
                </a:r>
              </a:p>
            </p:txBody>
          </p:sp>
          <p:sp>
            <p:nvSpPr>
              <p:cNvPr id="71" name="Text Box 31">
                <a:extLst>
                  <a:ext uri="{FF2B5EF4-FFF2-40B4-BE49-F238E27FC236}">
                    <a16:creationId xmlns:a16="http://schemas.microsoft.com/office/drawing/2014/main" id="{7F18FCCE-AA8F-D92E-8874-1D9751A4CF8C}"/>
                  </a:ext>
                </a:extLst>
              </p:cNvPr>
              <p:cNvSpPr txBox="1"/>
              <p:nvPr/>
            </p:nvSpPr>
            <p:spPr>
              <a:xfrm>
                <a:off x="413627" y="4920235"/>
                <a:ext cx="1234823" cy="592338"/>
              </a:xfrm>
              <a:prstGeom prst="rect">
                <a:avLst/>
              </a:prstGeom>
              <a:solidFill>
                <a:srgbClr val="FF00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white"/>
                    </a:solidFill>
                    <a:ea typeface="Calibri"/>
                    <a:cs typeface="Times New Roman"/>
                  </a:rPr>
                  <a:t>12 </a:t>
                </a:r>
                <a:r>
                  <a:rPr lang="en-US" sz="3200" b="1" dirty="0" err="1">
                    <a:solidFill>
                      <a:prstClr val="white"/>
                    </a:solidFill>
                    <a:ea typeface="Calibri"/>
                    <a:cs typeface="Times New Roman"/>
                  </a:rPr>
                  <a:t>Bn</a:t>
                </a:r>
                <a:r>
                  <a:rPr lang="en-US" sz="3200" b="1" dirty="0">
                    <a:solidFill>
                      <a:prstClr val="white"/>
                    </a:solidFill>
                    <a:ea typeface="Calibri"/>
                    <a:cs typeface="Times New Roman"/>
                  </a:rPr>
                  <a:t> NDRF</a:t>
                </a:r>
              </a:p>
              <a:p>
                <a:pPr algn="ctr">
                  <a:lnSpc>
                    <a:spcPct val="115000"/>
                  </a:lnSpc>
                  <a:spcAft>
                    <a:spcPts val="2667"/>
                  </a:spcAft>
                </a:pPr>
                <a:r>
                  <a:rPr lang="en-US" sz="3200" b="1" dirty="0" err="1">
                    <a:solidFill>
                      <a:prstClr val="white"/>
                    </a:solidFill>
                    <a:ea typeface="Calibri"/>
                    <a:cs typeface="Times New Roman"/>
                  </a:rPr>
                  <a:t>Itanagar</a:t>
                </a:r>
                <a:r>
                  <a:rPr lang="en-US" sz="3200" b="1" dirty="0">
                    <a:solidFill>
                      <a:prstClr val="white"/>
                    </a:solidFill>
                    <a:ea typeface="Calibri"/>
                    <a:cs typeface="Times New Roman"/>
                  </a:rPr>
                  <a:t> (AP)</a:t>
                </a:r>
              </a:p>
            </p:txBody>
          </p:sp>
          <p:sp>
            <p:nvSpPr>
              <p:cNvPr id="72" name="Text Box 32">
                <a:extLst>
                  <a:ext uri="{FF2B5EF4-FFF2-40B4-BE49-F238E27FC236}">
                    <a16:creationId xmlns:a16="http://schemas.microsoft.com/office/drawing/2014/main" id="{F831BF63-7AD9-44E4-A0E2-3C02D5D3D919}"/>
                  </a:ext>
                </a:extLst>
              </p:cNvPr>
              <p:cNvSpPr txBox="1"/>
              <p:nvPr/>
            </p:nvSpPr>
            <p:spPr>
              <a:xfrm>
                <a:off x="2399043" y="2914842"/>
                <a:ext cx="1524001" cy="592339"/>
              </a:xfrm>
              <a:prstGeom prst="rect">
                <a:avLst/>
              </a:prstGeom>
              <a:solidFill>
                <a:srgbClr val="00B05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07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dirty="0" err="1">
                    <a:solidFill>
                      <a:prstClr val="black"/>
                    </a:solidFill>
                    <a:ea typeface="Calibri"/>
                    <a:cs typeface="Times New Roman"/>
                  </a:rPr>
                  <a:t>Bhatinda</a:t>
                </a:r>
                <a:r>
                  <a:rPr lang="en-US" sz="3200" dirty="0">
                    <a:solidFill>
                      <a:prstClr val="black"/>
                    </a:solidFill>
                    <a:ea typeface="Calibri"/>
                    <a:cs typeface="Times New Roman"/>
                  </a:rPr>
                  <a:t> (PB)</a:t>
                </a:r>
              </a:p>
              <a:p>
                <a:pPr algn="ctr"/>
                <a:endParaRPr lang="en-US" sz="3200" b="1" dirty="0">
                  <a:solidFill>
                    <a:prstClr val="white"/>
                  </a:solidFill>
                  <a:ea typeface="Calibri"/>
                  <a:cs typeface="Times New Roman"/>
                </a:endParaRPr>
              </a:p>
            </p:txBody>
          </p:sp>
          <p:sp>
            <p:nvSpPr>
              <p:cNvPr id="73" name="Text Box 33">
                <a:extLst>
                  <a:ext uri="{FF2B5EF4-FFF2-40B4-BE49-F238E27FC236}">
                    <a16:creationId xmlns:a16="http://schemas.microsoft.com/office/drawing/2014/main" id="{DE2C3367-27BD-33BA-32C0-FBB2441A43AD}"/>
                  </a:ext>
                </a:extLst>
              </p:cNvPr>
              <p:cNvSpPr txBox="1"/>
              <p:nvPr/>
            </p:nvSpPr>
            <p:spPr>
              <a:xfrm>
                <a:off x="2399043" y="3562929"/>
                <a:ext cx="1524001" cy="592339"/>
              </a:xfrm>
              <a:prstGeom prst="rect">
                <a:avLst/>
              </a:prstGeom>
              <a:solidFill>
                <a:srgbClr val="00B05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13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dirty="0" err="1">
                    <a:solidFill>
                      <a:prstClr val="black"/>
                    </a:solidFill>
                    <a:ea typeface="Calibri"/>
                    <a:cs typeface="Times New Roman"/>
                  </a:rPr>
                  <a:t>Sambha</a:t>
                </a:r>
                <a:r>
                  <a:rPr lang="en-US" sz="3200" dirty="0">
                    <a:solidFill>
                      <a:prstClr val="black"/>
                    </a:solidFill>
                    <a:ea typeface="Calibri"/>
                    <a:cs typeface="Times New Roman"/>
                  </a:rPr>
                  <a:t> (J&amp;K)</a:t>
                </a:r>
              </a:p>
              <a:p>
                <a:pPr algn="ctr"/>
                <a:endParaRPr lang="en-US" sz="3200" b="1" dirty="0">
                  <a:solidFill>
                    <a:prstClr val="white"/>
                  </a:solidFill>
                  <a:ea typeface="Calibri"/>
                  <a:cs typeface="Times New Roman"/>
                </a:endParaRPr>
              </a:p>
            </p:txBody>
          </p:sp>
          <p:sp>
            <p:nvSpPr>
              <p:cNvPr id="74" name="Text Box 34">
                <a:extLst>
                  <a:ext uri="{FF2B5EF4-FFF2-40B4-BE49-F238E27FC236}">
                    <a16:creationId xmlns:a16="http://schemas.microsoft.com/office/drawing/2014/main" id="{15C7FB11-B280-36AC-2B62-26C422DF2634}"/>
                  </a:ext>
                </a:extLst>
              </p:cNvPr>
              <p:cNvSpPr txBox="1"/>
              <p:nvPr/>
            </p:nvSpPr>
            <p:spPr>
              <a:xfrm>
                <a:off x="2399043" y="4241582"/>
                <a:ext cx="1524001" cy="592339"/>
              </a:xfrm>
              <a:prstGeom prst="rect">
                <a:avLst/>
              </a:prstGeom>
              <a:solidFill>
                <a:srgbClr val="00B05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14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dirty="0" err="1">
                    <a:solidFill>
                      <a:prstClr val="black"/>
                    </a:solidFill>
                    <a:ea typeface="Calibri"/>
                    <a:cs typeface="Times New Roman"/>
                  </a:rPr>
                  <a:t>Mandi</a:t>
                </a:r>
                <a:r>
                  <a:rPr lang="en-US" sz="3200" dirty="0">
                    <a:solidFill>
                      <a:prstClr val="black"/>
                    </a:solidFill>
                    <a:ea typeface="Calibri"/>
                    <a:cs typeface="Times New Roman"/>
                  </a:rPr>
                  <a:t> (HP)</a:t>
                </a:r>
              </a:p>
              <a:p>
                <a:pPr algn="ctr"/>
                <a:endParaRPr lang="en-US" sz="3200" b="1" dirty="0">
                  <a:solidFill>
                    <a:prstClr val="white"/>
                  </a:solidFill>
                  <a:ea typeface="Calibri"/>
                  <a:cs typeface="Times New Roman"/>
                </a:endParaRPr>
              </a:p>
            </p:txBody>
          </p:sp>
          <p:sp>
            <p:nvSpPr>
              <p:cNvPr id="75" name="Text Box 35">
                <a:extLst>
                  <a:ext uri="{FF2B5EF4-FFF2-40B4-BE49-F238E27FC236}">
                    <a16:creationId xmlns:a16="http://schemas.microsoft.com/office/drawing/2014/main" id="{238D8707-A608-6A15-DDD1-874580F6423F}"/>
                  </a:ext>
                </a:extLst>
              </p:cNvPr>
              <p:cNvSpPr txBox="1"/>
              <p:nvPr/>
            </p:nvSpPr>
            <p:spPr>
              <a:xfrm>
                <a:off x="2399043" y="4920235"/>
                <a:ext cx="1524001" cy="562260"/>
              </a:xfrm>
              <a:prstGeom prst="rect">
                <a:avLst/>
              </a:prstGeom>
              <a:solidFill>
                <a:srgbClr val="00B05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15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dirty="0" err="1">
                    <a:solidFill>
                      <a:prstClr val="black"/>
                    </a:solidFill>
                    <a:ea typeface="Calibri"/>
                    <a:cs typeface="Times New Roman"/>
                  </a:rPr>
                  <a:t>Haldwani</a:t>
                </a:r>
                <a:r>
                  <a:rPr lang="en-US" sz="3200" dirty="0">
                    <a:solidFill>
                      <a:prstClr val="black"/>
                    </a:solidFill>
                    <a:ea typeface="Calibri"/>
                    <a:cs typeface="Times New Roman"/>
                  </a:rPr>
                  <a:t> (UKD)</a:t>
                </a:r>
              </a:p>
              <a:p>
                <a:pPr algn="ctr"/>
                <a:endParaRPr lang="en-US" sz="3200" b="1" dirty="0">
                  <a:solidFill>
                    <a:prstClr val="white"/>
                  </a:solidFill>
                  <a:ea typeface="Calibri"/>
                  <a:cs typeface="Times New Roman"/>
                </a:endParaRPr>
              </a:p>
            </p:txBody>
          </p:sp>
          <p:sp>
            <p:nvSpPr>
              <p:cNvPr id="76" name="Text Box 36">
                <a:extLst>
                  <a:ext uri="{FF2B5EF4-FFF2-40B4-BE49-F238E27FC236}">
                    <a16:creationId xmlns:a16="http://schemas.microsoft.com/office/drawing/2014/main" id="{0E5F1C21-3391-1761-367A-26FF2AB17419}"/>
                  </a:ext>
                </a:extLst>
              </p:cNvPr>
              <p:cNvSpPr txBox="1"/>
              <p:nvPr/>
            </p:nvSpPr>
            <p:spPr>
              <a:xfrm>
                <a:off x="4467185" y="2914842"/>
                <a:ext cx="1524001" cy="592338"/>
              </a:xfrm>
              <a:prstGeom prst="rect">
                <a:avLst/>
              </a:prstGeom>
              <a:solidFill>
                <a:srgbClr val="FFFF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06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dirty="0">
                    <a:solidFill>
                      <a:prstClr val="black"/>
                    </a:solidFill>
                    <a:ea typeface="Calibri"/>
                    <a:cs typeface="Times New Roman"/>
                  </a:rPr>
                  <a:t>Vadodara (</a:t>
                </a:r>
                <a:r>
                  <a:rPr lang="en-US" sz="3200" dirty="0" err="1">
                    <a:solidFill>
                      <a:prstClr val="black"/>
                    </a:solidFill>
                    <a:ea typeface="Calibri"/>
                    <a:cs typeface="Times New Roman"/>
                  </a:rPr>
                  <a:t>Guj</a:t>
                </a:r>
                <a:r>
                  <a:rPr lang="en-US" sz="3200" dirty="0">
                    <a:solidFill>
                      <a:prstClr val="black"/>
                    </a:solidFill>
                    <a:ea typeface="Calibri"/>
                    <a:cs typeface="Times New Roman"/>
                  </a:rPr>
                  <a:t>)</a:t>
                </a:r>
              </a:p>
            </p:txBody>
          </p:sp>
          <p:sp>
            <p:nvSpPr>
              <p:cNvPr id="77" name="Text Box 37">
                <a:extLst>
                  <a:ext uri="{FF2B5EF4-FFF2-40B4-BE49-F238E27FC236}">
                    <a16:creationId xmlns:a16="http://schemas.microsoft.com/office/drawing/2014/main" id="{1B9DFAB4-2EB5-20A4-6195-4BA58DE61A57}"/>
                  </a:ext>
                </a:extLst>
              </p:cNvPr>
              <p:cNvSpPr txBox="1"/>
              <p:nvPr/>
            </p:nvSpPr>
            <p:spPr>
              <a:xfrm>
                <a:off x="4467185" y="3562929"/>
                <a:ext cx="1524001" cy="592339"/>
              </a:xfrm>
              <a:prstGeom prst="rect">
                <a:avLst/>
              </a:prstGeom>
              <a:solidFill>
                <a:srgbClr val="FFFF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08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dirty="0">
                    <a:solidFill>
                      <a:prstClr val="black"/>
                    </a:solidFill>
                    <a:ea typeface="Calibri"/>
                    <a:cs typeface="Times New Roman"/>
                  </a:rPr>
                  <a:t>Ghaziabad (UP)</a:t>
                </a:r>
              </a:p>
            </p:txBody>
          </p:sp>
          <p:sp>
            <p:nvSpPr>
              <p:cNvPr id="78" name="Text Box 38">
                <a:extLst>
                  <a:ext uri="{FF2B5EF4-FFF2-40B4-BE49-F238E27FC236}">
                    <a16:creationId xmlns:a16="http://schemas.microsoft.com/office/drawing/2014/main" id="{177AA078-A334-A7AC-955C-11E1F749BC6F}"/>
                  </a:ext>
                </a:extLst>
              </p:cNvPr>
              <p:cNvSpPr txBox="1"/>
              <p:nvPr/>
            </p:nvSpPr>
            <p:spPr>
              <a:xfrm>
                <a:off x="4467185" y="4241582"/>
                <a:ext cx="1524001" cy="592339"/>
              </a:xfrm>
              <a:prstGeom prst="rect">
                <a:avLst/>
              </a:prstGeom>
              <a:solidFill>
                <a:srgbClr val="FFFF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11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dirty="0">
                    <a:solidFill>
                      <a:prstClr val="black"/>
                    </a:solidFill>
                    <a:ea typeface="Calibri"/>
                    <a:cs typeface="Times New Roman"/>
                  </a:rPr>
                  <a:t>Varanasi (UP)</a:t>
                </a:r>
              </a:p>
            </p:txBody>
          </p:sp>
          <p:sp>
            <p:nvSpPr>
              <p:cNvPr id="79" name="Text Box 39">
                <a:extLst>
                  <a:ext uri="{FF2B5EF4-FFF2-40B4-BE49-F238E27FC236}">
                    <a16:creationId xmlns:a16="http://schemas.microsoft.com/office/drawing/2014/main" id="{F99699E6-D916-A953-5299-DAA910A1A86B}"/>
                  </a:ext>
                </a:extLst>
              </p:cNvPr>
              <p:cNvSpPr txBox="1"/>
              <p:nvPr/>
            </p:nvSpPr>
            <p:spPr>
              <a:xfrm>
                <a:off x="4467185" y="4920235"/>
                <a:ext cx="1524001" cy="623510"/>
              </a:xfrm>
              <a:prstGeom prst="rect">
                <a:avLst/>
              </a:prstGeom>
              <a:solidFill>
                <a:srgbClr val="FFFF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16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dirty="0" err="1">
                    <a:solidFill>
                      <a:prstClr val="black"/>
                    </a:solidFill>
                    <a:ea typeface="Calibri"/>
                    <a:cs typeface="Times New Roman"/>
                  </a:rPr>
                  <a:t>Najafgarh</a:t>
                </a:r>
                <a:r>
                  <a:rPr lang="en-US" sz="3200" dirty="0">
                    <a:solidFill>
                      <a:prstClr val="black"/>
                    </a:solidFill>
                    <a:ea typeface="Calibri"/>
                    <a:cs typeface="Times New Roman"/>
                  </a:rPr>
                  <a:t> (Delhi)</a:t>
                </a:r>
              </a:p>
              <a:p>
                <a:pPr algn="ctr">
                  <a:lnSpc>
                    <a:spcPct val="115000"/>
                  </a:lnSpc>
                  <a:spcAft>
                    <a:spcPts val="2667"/>
                  </a:spcAft>
                </a:pPr>
                <a:endParaRPr lang="en-US" sz="3200" dirty="0">
                  <a:solidFill>
                    <a:prstClr val="black"/>
                  </a:solidFill>
                  <a:ea typeface="Calibri"/>
                  <a:cs typeface="Times New Roman"/>
                </a:endParaRPr>
              </a:p>
            </p:txBody>
          </p:sp>
          <p:sp>
            <p:nvSpPr>
              <p:cNvPr id="80" name="Text Box 40">
                <a:extLst>
                  <a:ext uri="{FF2B5EF4-FFF2-40B4-BE49-F238E27FC236}">
                    <a16:creationId xmlns:a16="http://schemas.microsoft.com/office/drawing/2014/main" id="{952D31CA-609F-5CEE-B2BF-16CD2DF6CCCB}"/>
                  </a:ext>
                </a:extLst>
              </p:cNvPr>
              <p:cNvSpPr txBox="1"/>
              <p:nvPr/>
            </p:nvSpPr>
            <p:spPr>
              <a:xfrm>
                <a:off x="6452602" y="2914841"/>
                <a:ext cx="1472699" cy="592338"/>
              </a:xfrm>
              <a:prstGeom prst="rect">
                <a:avLst/>
              </a:prstGeom>
              <a:solidFill>
                <a:schemeClr val="tx2">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endParaRPr lang="en-US" sz="3200" dirty="0">
                  <a:solidFill>
                    <a:prstClr val="black"/>
                  </a:solidFill>
                  <a:ea typeface="Calibri"/>
                  <a:cs typeface="Times New Roman"/>
                </a:endParaRPr>
              </a:p>
            </p:txBody>
          </p:sp>
          <p:sp>
            <p:nvSpPr>
              <p:cNvPr id="81" name="Text Box 41">
                <a:extLst>
                  <a:ext uri="{FF2B5EF4-FFF2-40B4-BE49-F238E27FC236}">
                    <a16:creationId xmlns:a16="http://schemas.microsoft.com/office/drawing/2014/main" id="{B371DB7D-C92D-B1E8-EADC-2B31C8BC7AE5}"/>
                  </a:ext>
                </a:extLst>
              </p:cNvPr>
              <p:cNvSpPr txBox="1"/>
              <p:nvPr/>
            </p:nvSpPr>
            <p:spPr>
              <a:xfrm>
                <a:off x="6452602" y="3562929"/>
                <a:ext cx="1472699" cy="592339"/>
              </a:xfrm>
              <a:prstGeom prst="rect">
                <a:avLst/>
              </a:prstGeom>
              <a:solidFill>
                <a:schemeClr val="tx2">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04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b="1" dirty="0" err="1">
                    <a:solidFill>
                      <a:prstClr val="black"/>
                    </a:solidFill>
                    <a:ea typeface="Calibri"/>
                    <a:cs typeface="Times New Roman"/>
                  </a:rPr>
                  <a:t>Arakkonam</a:t>
                </a:r>
                <a:r>
                  <a:rPr lang="en-US" sz="3200" b="1" dirty="0">
                    <a:solidFill>
                      <a:prstClr val="black"/>
                    </a:solidFill>
                    <a:ea typeface="Calibri"/>
                    <a:cs typeface="Times New Roman"/>
                  </a:rPr>
                  <a:t> (TN)</a:t>
                </a:r>
              </a:p>
              <a:p>
                <a:pPr algn="ctr"/>
                <a:endParaRPr lang="en-US" sz="3200" dirty="0">
                  <a:solidFill>
                    <a:prstClr val="black"/>
                  </a:solidFill>
                  <a:ea typeface="Calibri"/>
                  <a:cs typeface="Times New Roman"/>
                </a:endParaRPr>
              </a:p>
            </p:txBody>
          </p:sp>
          <p:sp>
            <p:nvSpPr>
              <p:cNvPr id="82" name="Text Box 42">
                <a:extLst>
                  <a:ext uri="{FF2B5EF4-FFF2-40B4-BE49-F238E27FC236}">
                    <a16:creationId xmlns:a16="http://schemas.microsoft.com/office/drawing/2014/main" id="{8A391ED3-F835-2D4B-3EE8-04E2C2EACF7D}"/>
                  </a:ext>
                </a:extLst>
              </p:cNvPr>
              <p:cNvSpPr txBox="1"/>
              <p:nvPr/>
            </p:nvSpPr>
            <p:spPr>
              <a:xfrm>
                <a:off x="6452602" y="4241582"/>
                <a:ext cx="1472699" cy="592339"/>
              </a:xfrm>
              <a:prstGeom prst="rect">
                <a:avLst/>
              </a:prstGeom>
              <a:solidFill>
                <a:schemeClr val="tx2">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05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b="1" dirty="0">
                    <a:solidFill>
                      <a:prstClr val="black"/>
                    </a:solidFill>
                    <a:ea typeface="Calibri"/>
                    <a:cs typeface="Times New Roman"/>
                  </a:rPr>
                  <a:t>Pune (MH)</a:t>
                </a:r>
              </a:p>
              <a:p>
                <a:pPr algn="ctr"/>
                <a:endParaRPr lang="en-US" sz="3200" dirty="0">
                  <a:solidFill>
                    <a:prstClr val="black"/>
                  </a:solidFill>
                  <a:ea typeface="Calibri"/>
                  <a:cs typeface="Times New Roman"/>
                </a:endParaRPr>
              </a:p>
            </p:txBody>
          </p:sp>
          <p:sp>
            <p:nvSpPr>
              <p:cNvPr id="83" name="Text Box 43">
                <a:extLst>
                  <a:ext uri="{FF2B5EF4-FFF2-40B4-BE49-F238E27FC236}">
                    <a16:creationId xmlns:a16="http://schemas.microsoft.com/office/drawing/2014/main" id="{D4F8BB22-8954-8205-5997-DC4868383D24}"/>
                  </a:ext>
                </a:extLst>
              </p:cNvPr>
              <p:cNvSpPr txBox="1"/>
              <p:nvPr/>
            </p:nvSpPr>
            <p:spPr>
              <a:xfrm>
                <a:off x="6452602" y="4920235"/>
                <a:ext cx="1472699" cy="623510"/>
              </a:xfrm>
              <a:prstGeom prst="rect">
                <a:avLst/>
              </a:prstGeom>
              <a:solidFill>
                <a:schemeClr val="tx2">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10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b="1" dirty="0">
                    <a:solidFill>
                      <a:prstClr val="black"/>
                    </a:solidFill>
                    <a:ea typeface="Calibri"/>
                    <a:cs typeface="Times New Roman"/>
                  </a:rPr>
                  <a:t>Vijayawada(AP)</a:t>
                </a:r>
              </a:p>
              <a:p>
                <a:pPr algn="ctr"/>
                <a:endParaRPr lang="en-US" sz="3200" dirty="0">
                  <a:solidFill>
                    <a:prstClr val="black"/>
                  </a:solidFill>
                  <a:ea typeface="Calibri"/>
                  <a:cs typeface="Times New Roman"/>
                </a:endParaRPr>
              </a:p>
            </p:txBody>
          </p:sp>
          <p:grpSp>
            <p:nvGrpSpPr>
              <p:cNvPr id="84" name="Group 83">
                <a:extLst>
                  <a:ext uri="{FF2B5EF4-FFF2-40B4-BE49-F238E27FC236}">
                    <a16:creationId xmlns:a16="http://schemas.microsoft.com/office/drawing/2014/main" id="{0E6CCA80-54BD-3077-A0E3-2E3C503CD47F}"/>
                  </a:ext>
                </a:extLst>
              </p:cNvPr>
              <p:cNvGrpSpPr/>
              <p:nvPr/>
            </p:nvGrpSpPr>
            <p:grpSpPr>
              <a:xfrm>
                <a:off x="118753" y="2731325"/>
                <a:ext cx="302189" cy="2528237"/>
                <a:chOff x="0" y="0"/>
                <a:chExt cx="302189" cy="2528237"/>
              </a:xfrm>
            </p:grpSpPr>
            <p:cxnSp>
              <p:nvCxnSpPr>
                <p:cNvPr id="120" name="Straight Connector 119">
                  <a:extLst>
                    <a:ext uri="{FF2B5EF4-FFF2-40B4-BE49-F238E27FC236}">
                      <a16:creationId xmlns:a16="http://schemas.microsoft.com/office/drawing/2014/main" id="{DD9BAC92-EF2F-BE82-3B1C-B82E11E8F3A9}"/>
                    </a:ext>
                  </a:extLst>
                </p:cNvPr>
                <p:cNvCxnSpPr/>
                <p:nvPr/>
              </p:nvCxnSpPr>
              <p:spPr>
                <a:xfrm>
                  <a:off x="0" y="0"/>
                  <a:ext cx="0" cy="25282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7E6F279F-0A58-E6E2-C445-66DEAE88BB5F}"/>
                    </a:ext>
                  </a:extLst>
                </p:cNvPr>
                <p:cNvCxnSpPr/>
                <p:nvPr/>
              </p:nvCxnSpPr>
              <p:spPr>
                <a:xfrm>
                  <a:off x="0" y="2528236"/>
                  <a:ext cx="2948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6E81EB3F-5E79-6363-B49A-8091B8CD7BEF}"/>
                    </a:ext>
                  </a:extLst>
                </p:cNvPr>
                <p:cNvCxnSpPr/>
                <p:nvPr/>
              </p:nvCxnSpPr>
              <p:spPr>
                <a:xfrm>
                  <a:off x="0" y="1849583"/>
                  <a:ext cx="30218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D10C7A68-E0D4-DA85-451B-280B5EB8F905}"/>
                    </a:ext>
                  </a:extLst>
                </p:cNvPr>
                <p:cNvCxnSpPr/>
                <p:nvPr/>
              </p:nvCxnSpPr>
              <p:spPr>
                <a:xfrm>
                  <a:off x="7315" y="1086099"/>
                  <a:ext cx="28755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9A7E0EF9-FC14-3B7E-092F-C88C05FEB359}"/>
                    </a:ext>
                  </a:extLst>
                </p:cNvPr>
                <p:cNvCxnSpPr/>
                <p:nvPr/>
              </p:nvCxnSpPr>
              <p:spPr>
                <a:xfrm>
                  <a:off x="0" y="492277"/>
                  <a:ext cx="2948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2885C203-2A8A-485B-9BFE-78471A0D974C}"/>
                  </a:ext>
                </a:extLst>
              </p:cNvPr>
              <p:cNvGrpSpPr/>
              <p:nvPr/>
            </p:nvGrpSpPr>
            <p:grpSpPr>
              <a:xfrm>
                <a:off x="1985414" y="2731325"/>
                <a:ext cx="416560" cy="2528237"/>
                <a:chOff x="-354025" y="0"/>
                <a:chExt cx="416560" cy="2528237"/>
              </a:xfrm>
            </p:grpSpPr>
            <p:cxnSp>
              <p:nvCxnSpPr>
                <p:cNvPr id="115" name="Straight Connector 114">
                  <a:extLst>
                    <a:ext uri="{FF2B5EF4-FFF2-40B4-BE49-F238E27FC236}">
                      <a16:creationId xmlns:a16="http://schemas.microsoft.com/office/drawing/2014/main" id="{8C3ED932-AF17-AF3C-50AA-5FCBE384A4C0}"/>
                    </a:ext>
                  </a:extLst>
                </p:cNvPr>
                <p:cNvCxnSpPr/>
                <p:nvPr/>
              </p:nvCxnSpPr>
              <p:spPr>
                <a:xfrm>
                  <a:off x="-335525" y="0"/>
                  <a:ext cx="0" cy="25282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570827C2-647B-5909-49A3-84FC5AB85A4B}"/>
                    </a:ext>
                  </a:extLst>
                </p:cNvPr>
                <p:cNvCxnSpPr/>
                <p:nvPr/>
              </p:nvCxnSpPr>
              <p:spPr>
                <a:xfrm>
                  <a:off x="-354025" y="2528236"/>
                  <a:ext cx="4095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3D5D3908-6390-39F0-82FD-BA15E34CE0DC}"/>
                    </a:ext>
                  </a:extLst>
                </p:cNvPr>
                <p:cNvCxnSpPr/>
                <p:nvPr/>
              </p:nvCxnSpPr>
              <p:spPr>
                <a:xfrm>
                  <a:off x="-354025" y="1849583"/>
                  <a:ext cx="41656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4CCF54C3-09EE-B33F-834E-56407EA5C338}"/>
                    </a:ext>
                  </a:extLst>
                </p:cNvPr>
                <p:cNvCxnSpPr/>
                <p:nvPr/>
              </p:nvCxnSpPr>
              <p:spPr>
                <a:xfrm>
                  <a:off x="-354025" y="1086099"/>
                  <a:ext cx="4095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6257018C-D88C-A43C-E06C-31561C4F81FA}"/>
                    </a:ext>
                  </a:extLst>
                </p:cNvPr>
                <p:cNvCxnSpPr/>
                <p:nvPr/>
              </p:nvCxnSpPr>
              <p:spPr>
                <a:xfrm>
                  <a:off x="-354025" y="492277"/>
                  <a:ext cx="4095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4D515942-839B-EB8F-1E64-D2756F91A798}"/>
                  </a:ext>
                </a:extLst>
              </p:cNvPr>
              <p:cNvGrpSpPr/>
              <p:nvPr/>
            </p:nvGrpSpPr>
            <p:grpSpPr>
              <a:xfrm>
                <a:off x="4053556" y="2743200"/>
                <a:ext cx="416560" cy="2516362"/>
                <a:chOff x="-494693" y="0"/>
                <a:chExt cx="416560" cy="2516362"/>
              </a:xfrm>
            </p:grpSpPr>
            <p:cxnSp>
              <p:nvCxnSpPr>
                <p:cNvPr id="110" name="Straight Connector 109">
                  <a:extLst>
                    <a:ext uri="{FF2B5EF4-FFF2-40B4-BE49-F238E27FC236}">
                      <a16:creationId xmlns:a16="http://schemas.microsoft.com/office/drawing/2014/main" id="{6CB4E739-9F4D-7581-6CD2-78D6550330AD}"/>
                    </a:ext>
                  </a:extLst>
                </p:cNvPr>
                <p:cNvCxnSpPr/>
                <p:nvPr/>
              </p:nvCxnSpPr>
              <p:spPr>
                <a:xfrm>
                  <a:off x="-494693" y="0"/>
                  <a:ext cx="7315" cy="2516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C9142B44-0230-2ECA-BAD5-156EBEF9C0F5}"/>
                    </a:ext>
                  </a:extLst>
                </p:cNvPr>
                <p:cNvCxnSpPr/>
                <p:nvPr/>
              </p:nvCxnSpPr>
              <p:spPr>
                <a:xfrm>
                  <a:off x="-494693" y="2516361"/>
                  <a:ext cx="4095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8055A0B7-DFC1-066B-E0E8-B67EA439EC23}"/>
                    </a:ext>
                  </a:extLst>
                </p:cNvPr>
                <p:cNvCxnSpPr/>
                <p:nvPr/>
              </p:nvCxnSpPr>
              <p:spPr>
                <a:xfrm>
                  <a:off x="-494693" y="1837708"/>
                  <a:ext cx="41656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E694CBAE-A245-5B42-0424-C931252CE381}"/>
                    </a:ext>
                  </a:extLst>
                </p:cNvPr>
                <p:cNvCxnSpPr/>
                <p:nvPr/>
              </p:nvCxnSpPr>
              <p:spPr>
                <a:xfrm>
                  <a:off x="-494693" y="1074223"/>
                  <a:ext cx="4095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35F4547E-38ED-04D5-502B-8772CE3893EF}"/>
                    </a:ext>
                  </a:extLst>
                </p:cNvPr>
                <p:cNvCxnSpPr/>
                <p:nvPr/>
              </p:nvCxnSpPr>
              <p:spPr>
                <a:xfrm>
                  <a:off x="-494693" y="480402"/>
                  <a:ext cx="4095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8E3337FB-6C3A-FEDD-33AE-10CCB2952EDD}"/>
                  </a:ext>
                </a:extLst>
              </p:cNvPr>
              <p:cNvGrpSpPr/>
              <p:nvPr/>
            </p:nvGrpSpPr>
            <p:grpSpPr>
              <a:xfrm>
                <a:off x="6038973" y="2743200"/>
                <a:ext cx="1406340" cy="2516362"/>
                <a:chOff x="-694336" y="0"/>
                <a:chExt cx="1406340" cy="2516362"/>
              </a:xfrm>
            </p:grpSpPr>
            <p:cxnSp>
              <p:nvCxnSpPr>
                <p:cNvPr id="105" name="Straight Connector 104">
                  <a:extLst>
                    <a:ext uri="{FF2B5EF4-FFF2-40B4-BE49-F238E27FC236}">
                      <a16:creationId xmlns:a16="http://schemas.microsoft.com/office/drawing/2014/main" id="{93B5022A-9352-EA7F-059D-13750DCF8E0C}"/>
                    </a:ext>
                  </a:extLst>
                </p:cNvPr>
                <p:cNvCxnSpPr/>
                <p:nvPr/>
              </p:nvCxnSpPr>
              <p:spPr>
                <a:xfrm>
                  <a:off x="-694336" y="0"/>
                  <a:ext cx="0" cy="2516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11C920CB-6723-BF2C-A16A-EDEBFBCA8716}"/>
                    </a:ext>
                  </a:extLst>
                </p:cNvPr>
                <p:cNvCxnSpPr/>
                <p:nvPr/>
              </p:nvCxnSpPr>
              <p:spPr>
                <a:xfrm>
                  <a:off x="-694336" y="2516361"/>
                  <a:ext cx="4095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D9762466-29D0-CB3E-54F7-05CE070B8F34}"/>
                    </a:ext>
                  </a:extLst>
                </p:cNvPr>
                <p:cNvCxnSpPr/>
                <p:nvPr/>
              </p:nvCxnSpPr>
              <p:spPr>
                <a:xfrm>
                  <a:off x="-694336" y="1837708"/>
                  <a:ext cx="41656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BBD11AEF-3A34-F0F6-0394-5D706601D1AC}"/>
                    </a:ext>
                  </a:extLst>
                </p:cNvPr>
                <p:cNvCxnSpPr/>
                <p:nvPr/>
              </p:nvCxnSpPr>
              <p:spPr>
                <a:xfrm>
                  <a:off x="-694336" y="1074223"/>
                  <a:ext cx="4095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8D6A76E6-F8AD-4976-1935-46710BD2DC8D}"/>
                    </a:ext>
                  </a:extLst>
                </p:cNvPr>
                <p:cNvCxnSpPr/>
                <p:nvPr/>
              </p:nvCxnSpPr>
              <p:spPr>
                <a:xfrm>
                  <a:off x="302429" y="480402"/>
                  <a:ext cx="40957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3411AFC3-164B-AC93-FD7D-4A6111BDAD1B}"/>
                  </a:ext>
                </a:extLst>
              </p:cNvPr>
              <p:cNvGrpSpPr/>
              <p:nvPr/>
            </p:nvGrpSpPr>
            <p:grpSpPr>
              <a:xfrm>
                <a:off x="106880" y="0"/>
                <a:ext cx="8574601" cy="2737635"/>
                <a:chOff x="106880" y="0"/>
                <a:chExt cx="8574601" cy="2737635"/>
              </a:xfrm>
            </p:grpSpPr>
            <p:sp>
              <p:nvSpPr>
                <p:cNvPr id="89" name="Text Box 1">
                  <a:extLst>
                    <a:ext uri="{FF2B5EF4-FFF2-40B4-BE49-F238E27FC236}">
                      <a16:creationId xmlns:a16="http://schemas.microsoft.com/office/drawing/2014/main" id="{11521C20-818B-F0C0-6548-633DB88DB0CF}"/>
                    </a:ext>
                  </a:extLst>
                </p:cNvPr>
                <p:cNvSpPr txBox="1"/>
                <p:nvPr/>
              </p:nvSpPr>
              <p:spPr>
                <a:xfrm>
                  <a:off x="3146961" y="0"/>
                  <a:ext cx="2066925" cy="361950"/>
                </a:xfrm>
                <a:prstGeom prst="rect">
                  <a:avLst/>
                </a:prstGeom>
                <a:solidFill>
                  <a:schemeClr val="accent6">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lnSpc>
                      <a:spcPct val="115000"/>
                    </a:lnSpc>
                    <a:spcAft>
                      <a:spcPts val="2667"/>
                    </a:spcAft>
                  </a:pPr>
                  <a:r>
                    <a:rPr lang="en-US" sz="4267" b="1">
                      <a:solidFill>
                        <a:prstClr val="black"/>
                      </a:solidFill>
                      <a:ea typeface="Calibri"/>
                      <a:cs typeface="Times New Roman"/>
                    </a:rPr>
                    <a:t>Director General</a:t>
                  </a:r>
                  <a:endParaRPr lang="en-US" sz="4267" dirty="0">
                    <a:solidFill>
                      <a:prstClr val="black"/>
                    </a:solidFill>
                    <a:ea typeface="Calibri"/>
                    <a:cs typeface="Times New Roman"/>
                  </a:endParaRPr>
                </a:p>
              </p:txBody>
            </p:sp>
            <p:sp>
              <p:nvSpPr>
                <p:cNvPr id="90" name="Text Box 2">
                  <a:extLst>
                    <a:ext uri="{FF2B5EF4-FFF2-40B4-BE49-F238E27FC236}">
                      <a16:creationId xmlns:a16="http://schemas.microsoft.com/office/drawing/2014/main" id="{373F7B0E-907B-90A1-2334-232CA1F97196}"/>
                    </a:ext>
                  </a:extLst>
                </p:cNvPr>
                <p:cNvSpPr txBox="1"/>
                <p:nvPr/>
              </p:nvSpPr>
              <p:spPr>
                <a:xfrm>
                  <a:off x="6614556" y="748146"/>
                  <a:ext cx="2066925" cy="361950"/>
                </a:xfrm>
                <a:prstGeom prst="rect">
                  <a:avLst/>
                </a:prstGeom>
                <a:solidFill>
                  <a:schemeClr val="accent6">
                    <a:lumMod val="75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lnSpc>
                      <a:spcPct val="115000"/>
                    </a:lnSpc>
                    <a:spcAft>
                      <a:spcPts val="2667"/>
                    </a:spcAft>
                  </a:pPr>
                  <a:r>
                    <a:rPr lang="en-US" sz="4267" b="1">
                      <a:solidFill>
                        <a:prstClr val="white"/>
                      </a:solidFill>
                      <a:ea typeface="Calibri"/>
                      <a:cs typeface="Times New Roman"/>
                    </a:rPr>
                    <a:t>Financial Advisor</a:t>
                  </a:r>
                  <a:endParaRPr lang="en-US" sz="4267" dirty="0">
                    <a:solidFill>
                      <a:prstClr val="white"/>
                    </a:solidFill>
                    <a:ea typeface="Calibri"/>
                    <a:cs typeface="Times New Roman"/>
                  </a:endParaRPr>
                </a:p>
              </p:txBody>
            </p:sp>
            <p:sp>
              <p:nvSpPr>
                <p:cNvPr id="91" name="Text Box 4">
                  <a:extLst>
                    <a:ext uri="{FF2B5EF4-FFF2-40B4-BE49-F238E27FC236}">
                      <a16:creationId xmlns:a16="http://schemas.microsoft.com/office/drawing/2014/main" id="{E8B61080-F14F-B441-A0B5-568E0D859D25}"/>
                    </a:ext>
                  </a:extLst>
                </p:cNvPr>
                <p:cNvSpPr txBox="1"/>
                <p:nvPr/>
              </p:nvSpPr>
              <p:spPr>
                <a:xfrm>
                  <a:off x="106880" y="1990636"/>
                  <a:ext cx="1541570" cy="746999"/>
                </a:xfrm>
                <a:prstGeom prst="rect">
                  <a:avLst/>
                </a:prstGeom>
                <a:solidFill>
                  <a:srgbClr val="FF33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3200" b="1" dirty="0">
                      <a:solidFill>
                        <a:prstClr val="black"/>
                      </a:solidFill>
                      <a:ea typeface="Calibri"/>
                      <a:cs typeface="Times New Roman"/>
                    </a:rPr>
                    <a:t>DIG East &amp; NE Zone</a:t>
                  </a:r>
                </a:p>
                <a:p>
                  <a:pPr algn="ctr"/>
                  <a:r>
                    <a:rPr lang="en-US" sz="3200" b="1" dirty="0">
                      <a:solidFill>
                        <a:schemeClr val="tx1"/>
                      </a:solidFill>
                      <a:ea typeface="Calibri"/>
                      <a:cs typeface="Times New Roman"/>
                    </a:rPr>
                    <a:t>DIG Training</a:t>
                  </a:r>
                </a:p>
              </p:txBody>
            </p:sp>
            <p:sp>
              <p:nvSpPr>
                <p:cNvPr id="92" name="Text Box 6">
                  <a:extLst>
                    <a:ext uri="{FF2B5EF4-FFF2-40B4-BE49-F238E27FC236}">
                      <a16:creationId xmlns:a16="http://schemas.microsoft.com/office/drawing/2014/main" id="{80488DAD-3136-0FD2-498A-BD13528C3F19}"/>
                    </a:ext>
                  </a:extLst>
                </p:cNvPr>
                <p:cNvSpPr txBox="1"/>
                <p:nvPr/>
              </p:nvSpPr>
              <p:spPr>
                <a:xfrm>
                  <a:off x="4053556" y="1990636"/>
                  <a:ext cx="1937630" cy="746999"/>
                </a:xfrm>
                <a:prstGeom prst="rect">
                  <a:avLst/>
                </a:prstGeom>
                <a:solidFill>
                  <a:srgbClr val="FFFF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2933" b="1" dirty="0">
                      <a:solidFill>
                        <a:schemeClr val="tx1"/>
                      </a:solidFill>
                      <a:ea typeface="Calibri"/>
                      <a:cs typeface="Times New Roman"/>
                    </a:rPr>
                    <a:t>DIG (West central Zone)</a:t>
                  </a:r>
                </a:p>
                <a:p>
                  <a:pPr algn="ctr"/>
                  <a:r>
                    <a:rPr lang="en-US" sz="2933" b="1" dirty="0">
                      <a:solidFill>
                        <a:schemeClr val="tx1"/>
                      </a:solidFill>
                      <a:ea typeface="Calibri"/>
                      <a:cs typeface="Times New Roman"/>
                    </a:rPr>
                    <a:t>DIG (Ops, </a:t>
                  </a:r>
                  <a:r>
                    <a:rPr lang="en-US" sz="2933" b="1" dirty="0" err="1">
                      <a:solidFill>
                        <a:schemeClr val="tx1"/>
                      </a:solidFill>
                      <a:ea typeface="Calibri"/>
                      <a:cs typeface="Times New Roman"/>
                    </a:rPr>
                    <a:t>Comn</a:t>
                  </a:r>
                  <a:r>
                    <a:rPr lang="en-US" sz="2933" b="1" dirty="0">
                      <a:solidFill>
                        <a:schemeClr val="tx1"/>
                      </a:solidFill>
                      <a:ea typeface="Calibri"/>
                      <a:cs typeface="Times New Roman"/>
                    </a:rPr>
                    <a:t>. &amp; IT, PRO)</a:t>
                  </a:r>
                </a:p>
              </p:txBody>
            </p:sp>
            <p:sp>
              <p:nvSpPr>
                <p:cNvPr id="93" name="Text Box 7">
                  <a:extLst>
                    <a:ext uri="{FF2B5EF4-FFF2-40B4-BE49-F238E27FC236}">
                      <a16:creationId xmlns:a16="http://schemas.microsoft.com/office/drawing/2014/main" id="{CC315AF3-CA34-F22A-4AF5-7C4534E00EC5}"/>
                    </a:ext>
                  </a:extLst>
                </p:cNvPr>
                <p:cNvSpPr txBox="1"/>
                <p:nvPr/>
              </p:nvSpPr>
              <p:spPr>
                <a:xfrm>
                  <a:off x="6038973" y="1990636"/>
                  <a:ext cx="1886328" cy="746998"/>
                </a:xfrm>
                <a:prstGeom prst="rect">
                  <a:avLst/>
                </a:prstGeom>
                <a:solidFill>
                  <a:schemeClr val="tx2">
                    <a:lumMod val="40000"/>
                    <a:lumOff val="6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r>
                    <a:rPr lang="en-US" sz="2933" b="1" dirty="0">
                      <a:solidFill>
                        <a:prstClr val="black"/>
                      </a:solidFill>
                      <a:ea typeface="Calibri"/>
                      <a:cs typeface="Times New Roman"/>
                    </a:rPr>
                    <a:t>DIG South &amp; South Central Zone  / </a:t>
                  </a:r>
                </a:p>
                <a:p>
                  <a:pPr algn="ctr"/>
                  <a:r>
                    <a:rPr lang="en-US" sz="2933" b="1" dirty="0">
                      <a:solidFill>
                        <a:prstClr val="black"/>
                      </a:solidFill>
                      <a:ea typeface="Calibri"/>
                      <a:cs typeface="Times New Roman"/>
                    </a:rPr>
                    <a:t>(Director NDRF Academy)</a:t>
                  </a:r>
                  <a:r>
                    <a:rPr lang="en-US" sz="3200" b="1" dirty="0">
                      <a:solidFill>
                        <a:prstClr val="black"/>
                      </a:solidFill>
                      <a:ea typeface="Calibri"/>
                      <a:cs typeface="Times New Roman"/>
                    </a:rPr>
                    <a:t>            </a:t>
                  </a:r>
                </a:p>
                <a:p>
                  <a:pPr algn="ctr"/>
                  <a:r>
                    <a:rPr lang="en-US" sz="3200" b="1" dirty="0">
                      <a:solidFill>
                        <a:prstClr val="black"/>
                      </a:solidFill>
                      <a:ea typeface="Calibri"/>
                      <a:cs typeface="Times New Roman"/>
                    </a:rPr>
                    <a:t>            </a:t>
                  </a:r>
                </a:p>
                <a:p>
                  <a:pPr algn="ctr"/>
                  <a:r>
                    <a:rPr lang="en-US" sz="3200" b="1" dirty="0">
                      <a:solidFill>
                        <a:prstClr val="black"/>
                      </a:solidFill>
                      <a:ea typeface="Calibri"/>
                      <a:cs typeface="Times New Roman"/>
                    </a:rPr>
                    <a:t>          03 </a:t>
                  </a:r>
                  <a:r>
                    <a:rPr lang="en-US" sz="3200" b="1" dirty="0" err="1">
                      <a:solidFill>
                        <a:prstClr val="black"/>
                      </a:solidFill>
                      <a:ea typeface="Calibri"/>
                      <a:cs typeface="Times New Roman"/>
                    </a:rPr>
                    <a:t>Bn</a:t>
                  </a:r>
                  <a:r>
                    <a:rPr lang="en-US" sz="3200" b="1" dirty="0">
                      <a:solidFill>
                        <a:prstClr val="black"/>
                      </a:solidFill>
                      <a:ea typeface="Calibri"/>
                      <a:cs typeface="Times New Roman"/>
                    </a:rPr>
                    <a:t> NDRF</a:t>
                  </a:r>
                </a:p>
                <a:p>
                  <a:pPr algn="ctr">
                    <a:lnSpc>
                      <a:spcPct val="115000"/>
                    </a:lnSpc>
                    <a:spcAft>
                      <a:spcPts val="2667"/>
                    </a:spcAft>
                  </a:pPr>
                  <a:r>
                    <a:rPr lang="en-US" sz="3200" b="1" dirty="0">
                      <a:solidFill>
                        <a:prstClr val="black"/>
                      </a:solidFill>
                      <a:ea typeface="Calibri"/>
                      <a:cs typeface="Times New Roman"/>
                    </a:rPr>
                    <a:t>              </a:t>
                  </a:r>
                  <a:r>
                    <a:rPr lang="en-US" sz="3200" b="1" dirty="0" err="1">
                      <a:solidFill>
                        <a:prstClr val="black"/>
                      </a:solidFill>
                      <a:ea typeface="Calibri"/>
                      <a:cs typeface="Times New Roman"/>
                    </a:rPr>
                    <a:t>Mundali</a:t>
                  </a:r>
                  <a:r>
                    <a:rPr lang="en-US" sz="3200" b="1" dirty="0">
                      <a:solidFill>
                        <a:prstClr val="black"/>
                      </a:solidFill>
                      <a:ea typeface="Calibri"/>
                      <a:cs typeface="Times New Roman"/>
                    </a:rPr>
                    <a:t> (OD)</a:t>
                  </a:r>
                </a:p>
                <a:p>
                  <a:pPr algn="ctr">
                    <a:spcAft>
                      <a:spcPts val="2667"/>
                    </a:spcAft>
                  </a:pPr>
                  <a:endParaRPr lang="en-US" sz="2933" dirty="0">
                    <a:solidFill>
                      <a:prstClr val="black"/>
                    </a:solidFill>
                    <a:ea typeface="Calibri"/>
                    <a:cs typeface="Times New Roman"/>
                  </a:endParaRPr>
                </a:p>
              </p:txBody>
            </p:sp>
            <p:sp>
              <p:nvSpPr>
                <p:cNvPr id="94" name="Text Box 9">
                  <a:extLst>
                    <a:ext uri="{FF2B5EF4-FFF2-40B4-BE49-F238E27FC236}">
                      <a16:creationId xmlns:a16="http://schemas.microsoft.com/office/drawing/2014/main" id="{B076B30D-4B78-7373-241D-2BC7990A4E8F}"/>
                    </a:ext>
                  </a:extLst>
                </p:cNvPr>
                <p:cNvSpPr txBox="1"/>
                <p:nvPr/>
              </p:nvSpPr>
              <p:spPr>
                <a:xfrm>
                  <a:off x="3158836" y="748146"/>
                  <a:ext cx="2066925" cy="361950"/>
                </a:xfrm>
                <a:prstGeom prst="rect">
                  <a:avLst/>
                </a:prstGeom>
                <a:solidFill>
                  <a:srgbClr val="FFFF0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243840" tIns="121920" rIns="243840" bIns="121920" numCol="1" spcCol="0" rtlCol="0" fromWordArt="0" anchor="t" anchorCtr="0" forceAA="0" compatLnSpc="1">
                  <a:prstTxWarp prst="textNoShape">
                    <a:avLst/>
                  </a:prstTxWarp>
                  <a:noAutofit/>
                </a:bodyPr>
                <a:lstStyle/>
                <a:p>
                  <a:pPr algn="ctr">
                    <a:lnSpc>
                      <a:spcPct val="115000"/>
                    </a:lnSpc>
                    <a:spcAft>
                      <a:spcPts val="2667"/>
                    </a:spcAft>
                  </a:pPr>
                  <a:r>
                    <a:rPr lang="en-US" sz="4267" b="1">
                      <a:solidFill>
                        <a:prstClr val="black"/>
                      </a:solidFill>
                      <a:ea typeface="Calibri"/>
                      <a:cs typeface="Times New Roman"/>
                    </a:rPr>
                    <a:t>Inspector General</a:t>
                  </a:r>
                  <a:endParaRPr lang="en-US" sz="4267" dirty="0">
                    <a:solidFill>
                      <a:prstClr val="black"/>
                    </a:solidFill>
                    <a:ea typeface="Calibri"/>
                    <a:cs typeface="Times New Roman"/>
                  </a:endParaRPr>
                </a:p>
              </p:txBody>
            </p:sp>
            <p:grpSp>
              <p:nvGrpSpPr>
                <p:cNvPr id="95" name="Group 94">
                  <a:extLst>
                    <a:ext uri="{FF2B5EF4-FFF2-40B4-BE49-F238E27FC236}">
                      <a16:creationId xmlns:a16="http://schemas.microsoft.com/office/drawing/2014/main" id="{0E8AAFCD-35F9-B4C6-3721-67FEC3496F3C}"/>
                    </a:ext>
                  </a:extLst>
                </p:cNvPr>
                <p:cNvGrpSpPr/>
                <p:nvPr/>
              </p:nvGrpSpPr>
              <p:grpSpPr>
                <a:xfrm>
                  <a:off x="4073236" y="356260"/>
                  <a:ext cx="3625314" cy="387657"/>
                  <a:chOff x="3146961" y="0"/>
                  <a:chExt cx="3625314" cy="387657"/>
                </a:xfrm>
              </p:grpSpPr>
              <p:cxnSp>
                <p:nvCxnSpPr>
                  <p:cNvPr id="101" name="Straight Connector 100">
                    <a:extLst>
                      <a:ext uri="{FF2B5EF4-FFF2-40B4-BE49-F238E27FC236}">
                        <a16:creationId xmlns:a16="http://schemas.microsoft.com/office/drawing/2014/main" id="{EC0E758C-102C-3E6A-6DC8-288B110B97C6}"/>
                      </a:ext>
                    </a:extLst>
                  </p:cNvPr>
                  <p:cNvCxnSpPr/>
                  <p:nvPr/>
                </p:nvCxnSpPr>
                <p:spPr>
                  <a:xfrm>
                    <a:off x="3158836" y="190500"/>
                    <a:ext cx="3613439" cy="185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C1D9842F-28A6-A974-933C-02FBAC503172}"/>
                      </a:ext>
                    </a:extLst>
                  </p:cNvPr>
                  <p:cNvCxnSpPr/>
                  <p:nvPr/>
                </p:nvCxnSpPr>
                <p:spPr>
                  <a:xfrm>
                    <a:off x="3146961" y="0"/>
                    <a:ext cx="0" cy="190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AA39616C-93B5-F6A3-5F54-22C9478B30CF}"/>
                      </a:ext>
                    </a:extLst>
                  </p:cNvPr>
                  <p:cNvCxnSpPr/>
                  <p:nvPr/>
                </p:nvCxnSpPr>
                <p:spPr>
                  <a:xfrm>
                    <a:off x="6768935" y="201881"/>
                    <a:ext cx="0" cy="180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B678F65C-529A-3CA5-5367-729230FB8097}"/>
                      </a:ext>
                    </a:extLst>
                  </p:cNvPr>
                  <p:cNvCxnSpPr/>
                  <p:nvPr/>
                </p:nvCxnSpPr>
                <p:spPr>
                  <a:xfrm>
                    <a:off x="3146961" y="201881"/>
                    <a:ext cx="0" cy="1857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cxnSp>
              <p:nvCxnSpPr>
                <p:cNvPr id="96" name="Straight Connector 95">
                  <a:extLst>
                    <a:ext uri="{FF2B5EF4-FFF2-40B4-BE49-F238E27FC236}">
                      <a16:creationId xmlns:a16="http://schemas.microsoft.com/office/drawing/2014/main" id="{E252BD35-C56B-69DF-7C74-34741BCDE566}"/>
                    </a:ext>
                  </a:extLst>
                </p:cNvPr>
                <p:cNvCxnSpPr/>
                <p:nvPr/>
              </p:nvCxnSpPr>
              <p:spPr>
                <a:xfrm flipV="1">
                  <a:off x="914400" y="1683392"/>
                  <a:ext cx="7539437" cy="29"/>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F33528C5-AB8A-519D-045D-739E944AC537}"/>
                    </a:ext>
                  </a:extLst>
                </p:cNvPr>
                <p:cNvCxnSpPr/>
                <p:nvPr/>
              </p:nvCxnSpPr>
              <p:spPr>
                <a:xfrm>
                  <a:off x="914400" y="1683392"/>
                  <a:ext cx="0" cy="30044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E157938D-E732-8165-1AA4-18D0B7CA8CA2}"/>
                    </a:ext>
                  </a:extLst>
                </p:cNvPr>
                <p:cNvCxnSpPr/>
                <p:nvPr/>
              </p:nvCxnSpPr>
              <p:spPr>
                <a:xfrm>
                  <a:off x="8453837" y="1697094"/>
                  <a:ext cx="0" cy="3072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F6E722C0-0B0E-8CCE-070D-6C0DA49D5F5A}"/>
                    </a:ext>
                  </a:extLst>
                </p:cNvPr>
                <p:cNvCxnSpPr/>
                <p:nvPr/>
              </p:nvCxnSpPr>
              <p:spPr>
                <a:xfrm>
                  <a:off x="5118892" y="1697094"/>
                  <a:ext cx="0" cy="2859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23FF63B-19DF-FC5B-071D-B17BA9938C0B}"/>
                    </a:ext>
                  </a:extLst>
                </p:cNvPr>
                <p:cNvCxnSpPr/>
                <p:nvPr/>
              </p:nvCxnSpPr>
              <p:spPr>
                <a:xfrm flipH="1">
                  <a:off x="4073236" y="1116281"/>
                  <a:ext cx="11876" cy="5444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sp>
          <p:nvSpPr>
            <p:cNvPr id="65" name="Text Box 6">
              <a:extLst>
                <a:ext uri="{FF2B5EF4-FFF2-40B4-BE49-F238E27FC236}">
                  <a16:creationId xmlns:a16="http://schemas.microsoft.com/office/drawing/2014/main" id="{0D1620B3-6777-0250-8D53-7E2F280752D5}"/>
                </a:ext>
              </a:extLst>
            </p:cNvPr>
            <p:cNvSpPr txBox="1"/>
            <p:nvPr/>
          </p:nvSpPr>
          <p:spPr>
            <a:xfrm>
              <a:off x="5486400" y="6248400"/>
              <a:ext cx="5026341" cy="1541973"/>
            </a:xfrm>
            <a:prstGeom prst="rect">
              <a:avLst/>
            </a:prstGeom>
            <a:solidFill>
              <a:srgbClr val="00B050"/>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97251" tIns="98624" rIns="197251" bIns="98624" numCol="1" spcCol="0" rtlCol="0" fromWordArt="0" anchor="t" anchorCtr="0" forceAA="0" compatLnSpc="1">
              <a:prstTxWarp prst="textNoShape">
                <a:avLst/>
              </a:prstTxWarp>
              <a:noAutofit/>
            </a:bodyPr>
            <a:lstStyle/>
            <a:p>
              <a:pPr algn="ctr"/>
              <a:r>
                <a:rPr lang="en-US" sz="2933" b="1" dirty="0">
                  <a:solidFill>
                    <a:prstClr val="black"/>
                  </a:solidFill>
                  <a:ea typeface="Calibri"/>
                  <a:cs typeface="Times New Roman"/>
                </a:rPr>
                <a:t>DIG North Zone</a:t>
              </a:r>
            </a:p>
            <a:p>
              <a:pPr algn="ctr"/>
              <a:r>
                <a:rPr lang="en-US" sz="2933" b="1" dirty="0">
                  <a:solidFill>
                    <a:schemeClr val="tx1"/>
                  </a:solidFill>
                  <a:ea typeface="Calibri"/>
                  <a:cs typeface="Times New Roman"/>
                </a:rPr>
                <a:t>DIG (ADM, </a:t>
              </a:r>
              <a:r>
                <a:rPr lang="en-US" sz="2933" b="1" dirty="0" err="1">
                  <a:solidFill>
                    <a:schemeClr val="tx1"/>
                  </a:solidFill>
                  <a:ea typeface="Calibri"/>
                  <a:cs typeface="Times New Roman"/>
                </a:rPr>
                <a:t>Estt</a:t>
              </a:r>
              <a:r>
                <a:rPr lang="en-US" sz="2933" b="1" dirty="0">
                  <a:solidFill>
                    <a:schemeClr val="tx1"/>
                  </a:solidFill>
                  <a:ea typeface="Calibri"/>
                  <a:cs typeface="Times New Roman"/>
                </a:rPr>
                <a:t>. &amp; Works)</a:t>
              </a:r>
              <a:endParaRPr lang="en-US" sz="2933" dirty="0">
                <a:solidFill>
                  <a:schemeClr val="tx1"/>
                </a:solidFill>
                <a:ea typeface="Calibri"/>
                <a:cs typeface="Times New Roman"/>
              </a:endParaRPr>
            </a:p>
          </p:txBody>
        </p:sp>
        <p:sp>
          <p:nvSpPr>
            <p:cNvPr id="66" name="Text Box 6">
              <a:extLst>
                <a:ext uri="{FF2B5EF4-FFF2-40B4-BE49-F238E27FC236}">
                  <a16:creationId xmlns:a16="http://schemas.microsoft.com/office/drawing/2014/main" id="{B3006AF0-FAD5-DC85-ED00-C2B5A89832B7}"/>
                </a:ext>
              </a:extLst>
            </p:cNvPr>
            <p:cNvSpPr txBox="1"/>
            <p:nvPr/>
          </p:nvSpPr>
          <p:spPr>
            <a:xfrm>
              <a:off x="21608996" y="6309377"/>
              <a:ext cx="2630408" cy="2365176"/>
            </a:xfrm>
            <a:prstGeom prst="rect">
              <a:avLst/>
            </a:prstGeom>
            <a:solidFill>
              <a:schemeClr val="accent1">
                <a:lumMod val="90000"/>
              </a:schemeClr>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97251" tIns="98624" rIns="197251" bIns="98624" numCol="1" spcCol="0" rtlCol="0" fromWordArt="0" anchor="t" anchorCtr="0" forceAA="0" compatLnSpc="1">
              <a:prstTxWarp prst="textNoShape">
                <a:avLst/>
              </a:prstTxWarp>
              <a:noAutofit/>
            </a:bodyPr>
            <a:lstStyle/>
            <a:p>
              <a:pPr algn="ctr"/>
              <a:r>
                <a:rPr lang="en-US" sz="3733" b="1" dirty="0">
                  <a:solidFill>
                    <a:prstClr val="black"/>
                  </a:solidFill>
                  <a:ea typeface="Calibri"/>
                  <a:cs typeface="Times New Roman"/>
                </a:rPr>
                <a:t>DIG </a:t>
              </a:r>
            </a:p>
            <a:p>
              <a:pPr algn="ctr"/>
              <a:r>
                <a:rPr lang="en-US" sz="3733" b="1" dirty="0">
                  <a:solidFill>
                    <a:prstClr val="black"/>
                  </a:solidFill>
                  <a:ea typeface="Calibri"/>
                  <a:cs typeface="Times New Roman"/>
                </a:rPr>
                <a:t>Prov./ Proc. And R&amp;D</a:t>
              </a:r>
              <a:r>
                <a:rPr lang="en-US" sz="2933" b="1" dirty="0">
                  <a:solidFill>
                    <a:schemeClr val="tx1"/>
                  </a:solidFill>
                  <a:ea typeface="Calibri"/>
                  <a:cs typeface="Times New Roman"/>
                </a:rPr>
                <a:t> </a:t>
              </a:r>
              <a:endParaRPr lang="en-US" sz="2933" dirty="0">
                <a:solidFill>
                  <a:schemeClr val="tx1"/>
                </a:solidFill>
                <a:ea typeface="Calibri"/>
                <a:cs typeface="Times New Roman"/>
              </a:endParaRPr>
            </a:p>
          </p:txBody>
        </p:sp>
        <p:cxnSp>
          <p:nvCxnSpPr>
            <p:cNvPr id="67" name="Straight Arrow Connector 66">
              <a:extLst>
                <a:ext uri="{FF2B5EF4-FFF2-40B4-BE49-F238E27FC236}">
                  <a16:creationId xmlns:a16="http://schemas.microsoft.com/office/drawing/2014/main" id="{A57BDB84-9CFD-30B2-17AE-91CD4F381FFC}"/>
                </a:ext>
              </a:extLst>
            </p:cNvPr>
            <p:cNvCxnSpPr/>
            <p:nvPr/>
          </p:nvCxnSpPr>
          <p:spPr>
            <a:xfrm>
              <a:off x="8128000" y="5686041"/>
              <a:ext cx="0" cy="5416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25" name="Course Purpose">
            <a:extLst>
              <a:ext uri="{FF2B5EF4-FFF2-40B4-BE49-F238E27FC236}">
                <a16:creationId xmlns:a16="http://schemas.microsoft.com/office/drawing/2014/main" id="{E634F35C-8159-7F31-17BE-D304E91B39DE}"/>
              </a:ext>
            </a:extLst>
          </p:cNvPr>
          <p:cNvSpPr txBox="1"/>
          <p:nvPr/>
        </p:nvSpPr>
        <p:spPr>
          <a:xfrm>
            <a:off x="7984606" y="-92353"/>
            <a:ext cx="7638390"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en-US" dirty="0"/>
              <a:t>Organization</a:t>
            </a:r>
          </a:p>
        </p:txBody>
      </p:sp>
      <p:pic>
        <p:nvPicPr>
          <p:cNvPr id="3" name="Picture 2">
            <a:extLst>
              <a:ext uri="{FF2B5EF4-FFF2-40B4-BE49-F238E27FC236}">
                <a16:creationId xmlns:a16="http://schemas.microsoft.com/office/drawing/2014/main" id="{C03283E8-D689-062B-07FE-8D0C965BA224}"/>
              </a:ext>
            </a:extLst>
          </p:cNvPr>
          <p:cNvPicPr>
            <a:picLocks noChangeAspect="1"/>
          </p:cNvPicPr>
          <p:nvPr/>
        </p:nvPicPr>
        <p:blipFill>
          <a:blip r:embed="rId2"/>
          <a:stretch>
            <a:fillRect/>
          </a:stretch>
        </p:blipFill>
        <p:spPr>
          <a:xfrm>
            <a:off x="21863770" y="3367"/>
            <a:ext cx="2244730" cy="2290154"/>
          </a:xfrm>
          <a:prstGeom prst="rect">
            <a:avLst/>
          </a:prstGeom>
        </p:spPr>
      </p:pic>
    </p:spTree>
    <p:extLst>
      <p:ext uri="{BB962C8B-B14F-4D97-AF65-F5344CB8AC3E}">
        <p14:creationId xmlns:p14="http://schemas.microsoft.com/office/powerpoint/2010/main" val="391268122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D24AA-E7FE-AFBE-13E8-B85457F6519C}"/>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4D0E3BCE-E5FA-CCB6-965A-16C5FE3B100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8</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A7F69597-5981-A222-3BF2-F6B0CD592C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28FF855-33D8-F344-161B-732579AA7BFF}"/>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एनडीआरएफ इकाइयों का स्थान और एओआर</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graphicFrame>
        <p:nvGraphicFramePr>
          <p:cNvPr id="2" name="Content Placeholder 5">
            <a:extLst>
              <a:ext uri="{FF2B5EF4-FFF2-40B4-BE49-F238E27FC236}">
                <a16:creationId xmlns:a16="http://schemas.microsoft.com/office/drawing/2014/main" id="{FF0D594F-91EA-D051-DCF9-A9F20AE41A13}"/>
              </a:ext>
            </a:extLst>
          </p:cNvPr>
          <p:cNvGraphicFramePr>
            <a:graphicFrameLocks/>
          </p:cNvGraphicFramePr>
          <p:nvPr>
            <p:extLst>
              <p:ext uri="{D42A27DB-BD31-4B8C-83A1-F6EECF244321}">
                <p14:modId xmlns:p14="http://schemas.microsoft.com/office/powerpoint/2010/main" val="3432774876"/>
              </p:ext>
            </p:extLst>
          </p:nvPr>
        </p:nvGraphicFramePr>
        <p:xfrm>
          <a:off x="8403771" y="2812493"/>
          <a:ext cx="15237366" cy="10233660"/>
        </p:xfrm>
        <a:graphic>
          <a:graphicData uri="http://schemas.openxmlformats.org/drawingml/2006/table">
            <a:tbl>
              <a:tblPr firstRow="1" bandRow="1">
                <a:tableStyleId>{5940675A-B579-460E-94D1-54222C63F5DA}</a:tableStyleId>
              </a:tblPr>
              <a:tblGrid>
                <a:gridCol w="4709733">
                  <a:extLst>
                    <a:ext uri="{9D8B030D-6E8A-4147-A177-3AD203B41FA5}">
                      <a16:colId xmlns:a16="http://schemas.microsoft.com/office/drawing/2014/main" val="20000"/>
                    </a:ext>
                  </a:extLst>
                </a:gridCol>
                <a:gridCol w="10527633">
                  <a:extLst>
                    <a:ext uri="{9D8B030D-6E8A-4147-A177-3AD203B41FA5}">
                      <a16:colId xmlns:a16="http://schemas.microsoft.com/office/drawing/2014/main" val="20001"/>
                    </a:ext>
                  </a:extLst>
                </a:gridCol>
              </a:tblGrid>
              <a:tr h="366277">
                <a:tc>
                  <a:txBody>
                    <a:bodyPr/>
                    <a:lstStyle/>
                    <a:p>
                      <a:pPr algn="ctr">
                        <a:lnSpc>
                          <a:spcPct val="100000"/>
                        </a:lnSpc>
                      </a:pPr>
                      <a:r>
                        <a:rPr lang="hi-IN"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बटालियन का स्थान</a:t>
                      </a:r>
                      <a:endParaRPr lang="en-IN" sz="3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tc>
                <a:tc>
                  <a:txBody>
                    <a:bodyPr/>
                    <a:lstStyle/>
                    <a:p>
                      <a:pPr algn="ctr">
                        <a:lnSpc>
                          <a:spcPct val="100000"/>
                        </a:lnSpc>
                      </a:pPr>
                      <a:r>
                        <a:rPr lang="hi-IN"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उत्तरदायित्व का क्षेत्र (राज्यवार)</a:t>
                      </a:r>
                      <a:endParaRPr lang="en-IN" sz="3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tc>
                <a:extLst>
                  <a:ext uri="{0D108BD9-81ED-4DB2-BD59-A6C34878D82A}">
                    <a16:rowId xmlns:a16="http://schemas.microsoft.com/office/drawing/2014/main" val="10000"/>
                  </a:ext>
                </a:extLst>
              </a:tr>
              <a:tr h="579450">
                <a:tc>
                  <a:txBody>
                    <a:bodyPr/>
                    <a:lstStyle/>
                    <a:p>
                      <a:pPr algn="l">
                        <a:lnSpc>
                          <a:spcPct val="100000"/>
                        </a:lnSpc>
                      </a:pPr>
                      <a:r>
                        <a:rPr lang="hi-IN"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 बटालियन एनडीआरएफ गुवाहाटी
(असम)</a:t>
                      </a:r>
                      <a:endParaRPr lang="en-IN" sz="3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lnSpc>
                          <a:spcPct val="100000"/>
                        </a:lnSpc>
                      </a:pPr>
                      <a:r>
                        <a:rPr lang="hi-IN" sz="3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असम (24 जिले), मेघालय, मिजोरम और त्रिपुरा।</a:t>
                      </a:r>
                      <a:endParaRPr lang="en-IN" sz="32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extLst>
                  <a:ext uri="{0D108BD9-81ED-4DB2-BD59-A6C34878D82A}">
                    <a16:rowId xmlns:a16="http://schemas.microsoft.com/office/drawing/2014/main" val="10001"/>
                  </a:ext>
                </a:extLst>
              </a:tr>
              <a:tr h="527943">
                <a:tc>
                  <a:txBody>
                    <a:bodyPr/>
                    <a:lstStyle/>
                    <a:p>
                      <a:pPr marL="0" algn="l" defTabSz="914400" rtl="0" eaLnBrk="1" latinLnBrk="0" hangingPunct="1">
                        <a:lnSpc>
                          <a:spcPct val="100000"/>
                        </a:lnSpc>
                        <a:buClr>
                          <a:schemeClr val="tx1"/>
                        </a:buClr>
                        <a:buFont typeface="Arial" pitchFamily="34" charset="0"/>
                        <a:buNone/>
                        <a:defRPr/>
                      </a:pPr>
                      <a:r>
                        <a:rPr lang="hi-IN"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2 बटालियन एनडीआरएफ हरिंघाटा
(पश्चिम बंगाल)</a:t>
                      </a:r>
                      <a:endParaRPr lang="en-US"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lnSpc>
                          <a:spcPct val="100000"/>
                        </a:lnSpc>
                      </a:pPr>
                      <a:r>
                        <a:rPr lang="hi-IN" sz="3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सिक्किम और पश्चिम बंगाल।</a:t>
                      </a:r>
                      <a:endParaRPr lang="en-US" sz="3200" b="0" baseline="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extLst>
                  <a:ext uri="{0D108BD9-81ED-4DB2-BD59-A6C34878D82A}">
                    <a16:rowId xmlns:a16="http://schemas.microsoft.com/office/drawing/2014/main" val="10002"/>
                  </a:ext>
                </a:extLst>
              </a:tr>
              <a:tr h="527943">
                <a:tc>
                  <a:txBody>
                    <a:bodyPr/>
                    <a:lstStyle/>
                    <a:p>
                      <a:pPr marL="0" algn="l" defTabSz="914400" rtl="0" eaLnBrk="1" latinLnBrk="0" hangingPunct="1">
                        <a:lnSpc>
                          <a:spcPct val="100000"/>
                        </a:lnSpc>
                        <a:buClr>
                          <a:schemeClr val="tx1"/>
                        </a:buClr>
                        <a:buNone/>
                        <a:defRPr/>
                      </a:pPr>
                      <a:r>
                        <a:rPr lang="hi-IN"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3 बटालियन एनडीआरएफ मुंडाली
(ओडिशा)</a:t>
                      </a:r>
                      <a:endParaRPr lang="en-US"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lnSpc>
                          <a:spcPct val="100000"/>
                        </a:lnSpc>
                      </a:pPr>
                      <a:r>
                        <a:rPr lang="hi-IN" sz="3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ओडिशा और छत्तीसगढ़।</a:t>
                      </a:r>
                      <a:endParaRPr lang="en-US" sz="3200" b="0" baseline="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extLst>
                  <a:ext uri="{0D108BD9-81ED-4DB2-BD59-A6C34878D82A}">
                    <a16:rowId xmlns:a16="http://schemas.microsoft.com/office/drawing/2014/main" val="10003"/>
                  </a:ext>
                </a:extLst>
              </a:tr>
              <a:tr h="606534">
                <a:tc>
                  <a:txBody>
                    <a:bodyPr/>
                    <a:lstStyle/>
                    <a:p>
                      <a:pPr marL="0" algn="l" defTabSz="914400" rtl="0" eaLnBrk="1" latinLnBrk="0" hangingPunct="1">
                        <a:lnSpc>
                          <a:spcPct val="100000"/>
                        </a:lnSpc>
                        <a:buClr>
                          <a:schemeClr val="tx1"/>
                        </a:buClr>
                        <a:buFont typeface="Arial" pitchFamily="34" charset="0"/>
                        <a:buNone/>
                        <a:defRPr/>
                      </a:pPr>
                      <a:r>
                        <a:rPr lang="hi-IN"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4 बटालियन एनडीआरएफ अरक्कोणम
(टीएन)</a:t>
                      </a:r>
                      <a:endParaRPr lang="en-IN"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lnSpc>
                          <a:spcPct val="100000"/>
                        </a:lnSpc>
                      </a:pPr>
                      <a:r>
                        <a:rPr lang="hi-IN" sz="3200" b="0"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अंडमान और निकोबार द्वीप समूह, केरल, लक्षद्वीप, पुदुचेरी और तमिलनाडु।</a:t>
                      </a:r>
                      <a:endParaRPr lang="en-US" sz="3200" b="0" baseline="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extLst>
                  <a:ext uri="{0D108BD9-81ED-4DB2-BD59-A6C34878D82A}">
                    <a16:rowId xmlns:a16="http://schemas.microsoft.com/office/drawing/2014/main" val="10004"/>
                  </a:ext>
                </a:extLst>
              </a:tr>
              <a:tr h="527943">
                <a:tc>
                  <a:txBody>
                    <a:bodyPr/>
                    <a:lstStyle/>
                    <a:p>
                      <a:pPr marL="0" algn="l" defTabSz="914400" rtl="0" eaLnBrk="1" latinLnBrk="0" hangingPunct="1">
                        <a:lnSpc>
                          <a:spcPct val="100000"/>
                        </a:lnSpc>
                        <a:buClr>
                          <a:schemeClr val="tx1"/>
                        </a:buClr>
                        <a:buFont typeface="Arial" pitchFamily="34" charset="0"/>
                        <a:buNone/>
                        <a:defRPr/>
                      </a:pPr>
                      <a:r>
                        <a:rPr lang="hi-IN"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5 बिलियन एनडीआरएफ </a:t>
                      </a:r>
                      <a:r>
                        <a:rPr lang="hi-IN" sz="3200" b="1" i="0" u="none" strike="noStrike" cap="none" spc="0" baseline="0" dirty="0">
                          <a:solidFill>
                            <a:schemeClr val="tx1"/>
                          </a:solidFill>
                          <a:effectLst/>
                          <a:uFillTx/>
                          <a:latin typeface="+mn-lt"/>
                          <a:ea typeface="+mn-ea"/>
                          <a:cs typeface="+mn-cs"/>
                          <a:sym typeface="HelveticaNeueLT Std Lt"/>
                        </a:rPr>
                        <a:t>पुणे</a:t>
                      </a:r>
                      <a:r>
                        <a:rPr lang="hi-IN"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(एमएच)</a:t>
                      </a:r>
                      <a:r>
                        <a:rPr lang="en-US"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txBody>
                  <a:tcPr marT="34290" marB="34290" anchor="ctr"/>
                </a:tc>
                <a:tc>
                  <a:txBody>
                    <a:bodyPr/>
                    <a:lstStyle/>
                    <a:p>
                      <a:pPr algn="just">
                        <a:lnSpc>
                          <a:spcPct val="100000"/>
                        </a:lnSpc>
                      </a:pPr>
                      <a:r>
                        <a:rPr lang="hi-IN" sz="3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गोवा और महाराष्ट्र।</a:t>
                      </a:r>
                      <a:endParaRPr lang="en-US" sz="32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extLst>
                  <a:ext uri="{0D108BD9-81ED-4DB2-BD59-A6C34878D82A}">
                    <a16:rowId xmlns:a16="http://schemas.microsoft.com/office/drawing/2014/main" val="10005"/>
                  </a:ext>
                </a:extLst>
              </a:tr>
              <a:tr h="785063">
                <a:tc>
                  <a:txBody>
                    <a:bodyPr/>
                    <a:lstStyle/>
                    <a:p>
                      <a:pPr marL="0" algn="l" defTabSz="914400" rtl="0" eaLnBrk="1" latinLnBrk="0" hangingPunct="1">
                        <a:lnSpc>
                          <a:spcPct val="100000"/>
                        </a:lnSpc>
                      </a:pPr>
                      <a:r>
                        <a:rPr lang="hi-IN"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6 बिलियन एनडीआरएफ वडोदरा
(गुजरात)</a:t>
                      </a:r>
                      <a:endParaRPr lang="en-IN"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tc>
                <a:tc>
                  <a:txBody>
                    <a:bodyPr/>
                    <a:lstStyle/>
                    <a:p>
                      <a:pPr algn="just">
                        <a:lnSpc>
                          <a:spcPct val="100000"/>
                        </a:lnSpc>
                      </a:pPr>
                      <a:r>
                        <a:rPr lang="hi-IN" sz="3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दमन और दीव, दादरा और नगर हवेली, गुजरात और राजस्थान।</a:t>
                      </a:r>
                      <a:endParaRPr lang="en-US" sz="32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tc>
                <a:extLst>
                  <a:ext uri="{0D108BD9-81ED-4DB2-BD59-A6C34878D82A}">
                    <a16:rowId xmlns:a16="http://schemas.microsoft.com/office/drawing/2014/main" val="10006"/>
                  </a:ext>
                </a:extLst>
              </a:tr>
            </a:tbl>
          </a:graphicData>
        </a:graphic>
      </p:graphicFrame>
      <p:pic>
        <p:nvPicPr>
          <p:cNvPr id="3" name="Picture 2">
            <a:extLst>
              <a:ext uri="{FF2B5EF4-FFF2-40B4-BE49-F238E27FC236}">
                <a16:creationId xmlns:a16="http://schemas.microsoft.com/office/drawing/2014/main" id="{8EB36D0B-A8EE-AA15-A277-507920B5F609}"/>
              </a:ext>
            </a:extLst>
          </p:cNvPr>
          <p:cNvPicPr>
            <a:picLocks noChangeAspect="1"/>
          </p:cNvPicPr>
          <p:nvPr/>
        </p:nvPicPr>
        <p:blipFill>
          <a:blip r:embed="rId3"/>
          <a:stretch>
            <a:fillRect/>
          </a:stretch>
        </p:blipFill>
        <p:spPr>
          <a:xfrm>
            <a:off x="22042877" y="-34941"/>
            <a:ext cx="2379662" cy="2380787"/>
          </a:xfrm>
          <a:prstGeom prst="rect">
            <a:avLst/>
          </a:prstGeom>
        </p:spPr>
      </p:pic>
    </p:spTree>
    <p:extLst>
      <p:ext uri="{BB962C8B-B14F-4D97-AF65-F5344CB8AC3E}">
        <p14:creationId xmlns:p14="http://schemas.microsoft.com/office/powerpoint/2010/main" val="39786456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8DD41-8578-3BA9-F13C-38C178DEA518}"/>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1C425A83-0E8D-E3AD-0694-7CD04715258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9</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5527E77D-6FF2-C615-5AA6-E877E883E4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F6BA7E5-E778-9FBF-4278-51B2E023B66E}"/>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एनडीआरएफ इकाइयों का स्थान और एओआर</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graphicFrame>
        <p:nvGraphicFramePr>
          <p:cNvPr id="2" name="Content Placeholder 5">
            <a:extLst>
              <a:ext uri="{FF2B5EF4-FFF2-40B4-BE49-F238E27FC236}">
                <a16:creationId xmlns:a16="http://schemas.microsoft.com/office/drawing/2014/main" id="{FA85ECF5-0E37-4028-000F-2399BA8BF49A}"/>
              </a:ext>
            </a:extLst>
          </p:cNvPr>
          <p:cNvGraphicFramePr>
            <a:graphicFrameLocks/>
          </p:cNvGraphicFramePr>
          <p:nvPr>
            <p:extLst>
              <p:ext uri="{D42A27DB-BD31-4B8C-83A1-F6EECF244321}">
                <p14:modId xmlns:p14="http://schemas.microsoft.com/office/powerpoint/2010/main" val="1859287604"/>
              </p:ext>
            </p:extLst>
          </p:nvPr>
        </p:nvGraphicFramePr>
        <p:xfrm>
          <a:off x="8618220" y="2812493"/>
          <a:ext cx="15022917" cy="10355580"/>
        </p:xfrm>
        <a:graphic>
          <a:graphicData uri="http://schemas.openxmlformats.org/drawingml/2006/table">
            <a:tbl>
              <a:tblPr firstRow="1" bandRow="1">
                <a:tableStyleId>{5940675A-B579-460E-94D1-54222C63F5DA}</a:tableStyleId>
              </a:tblPr>
              <a:tblGrid>
                <a:gridCol w="4495284">
                  <a:extLst>
                    <a:ext uri="{9D8B030D-6E8A-4147-A177-3AD203B41FA5}">
                      <a16:colId xmlns:a16="http://schemas.microsoft.com/office/drawing/2014/main" val="20000"/>
                    </a:ext>
                  </a:extLst>
                </a:gridCol>
                <a:gridCol w="10527633">
                  <a:extLst>
                    <a:ext uri="{9D8B030D-6E8A-4147-A177-3AD203B41FA5}">
                      <a16:colId xmlns:a16="http://schemas.microsoft.com/office/drawing/2014/main" val="20001"/>
                    </a:ext>
                  </a:extLst>
                </a:gridCol>
              </a:tblGrid>
              <a:tr h="366277">
                <a:tc>
                  <a:txBody>
                    <a:bodyPr/>
                    <a:lstStyle/>
                    <a:p>
                      <a:pPr algn="ctr">
                        <a:lnSpc>
                          <a:spcPct val="100000"/>
                        </a:lnSpc>
                      </a:pPr>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बटालियन का स्थान</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tc>
                <a:tc>
                  <a:txBody>
                    <a:bodyPr/>
                    <a:lstStyle/>
                    <a:p>
                      <a:pPr algn="ctr">
                        <a:lnSpc>
                          <a:spcPct val="100000"/>
                        </a:lnSpc>
                      </a:pPr>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उत्तरदायित्व का क्षेत्र (राज्यवार)</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tc>
                <a:extLst>
                  <a:ext uri="{0D108BD9-81ED-4DB2-BD59-A6C34878D82A}">
                    <a16:rowId xmlns:a16="http://schemas.microsoft.com/office/drawing/2014/main" val="10000"/>
                  </a:ext>
                </a:extLst>
              </a:tr>
              <a:tr h="579450">
                <a:tc>
                  <a:txBody>
                    <a:bodyPr/>
                    <a:lstStyle/>
                    <a:p>
                      <a:pPr algn="l"/>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7 बटालियन एनडीआरएफ भटिंडा  
(पंजाब)</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spcAft>
                          <a:spcPts val="0"/>
                        </a:spcAft>
                      </a:pPr>
                      <a:r>
                        <a:rPr lang="hi-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चंडीगढ़, पंजाब,
हरियाणा</a:t>
                      </a:r>
                      <a:endParaRPr lang="en-IN" sz="36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1"/>
                  </a:ext>
                </a:extLst>
              </a:tr>
              <a:tr h="527943">
                <a:tc>
                  <a:txBody>
                    <a:bodyPr/>
                    <a:lstStyle/>
                    <a:p>
                      <a:pPr marL="342900" indent="-342900" algn="l">
                        <a:buAutoNum type="arabicPlain" startAt="8"/>
                      </a:pPr>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बीएन गाजियाबाद (यूपी)</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spcAft>
                          <a:spcPts val="0"/>
                        </a:spcAft>
                      </a:pPr>
                      <a:r>
                        <a:rPr lang="hi-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पश्चिमी उत्तर प्रदेश (33 जिले) 
मध्य प्रदेश (5 जिले)</a:t>
                      </a:r>
                      <a:endParaRPr lang="en-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2"/>
                  </a:ext>
                </a:extLst>
              </a:tr>
              <a:tr h="527943">
                <a:tc>
                  <a:txBody>
                    <a:bodyPr/>
                    <a:lstStyle/>
                    <a:p>
                      <a:pPr algn="l"/>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9 बटालियन एनडीआरएफ बिहटा  
(पटना)</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l">
                        <a:spcAft>
                          <a:spcPts val="0"/>
                        </a:spcAft>
                      </a:pPr>
                      <a:r>
                        <a:rPr lang="hi-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बिहार, झारखंड</a:t>
                      </a:r>
                      <a:endParaRPr lang="en-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3"/>
                  </a:ext>
                </a:extLst>
              </a:tr>
              <a:tr h="606534">
                <a:tc>
                  <a:txBody>
                    <a:bodyPr/>
                    <a:lstStyle/>
                    <a:p>
                      <a:pPr algn="l"/>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10 बटालियन एनडीआरएफ विजयवाड़ा  
(एपी)</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spcAft>
                          <a:spcPts val="0"/>
                        </a:spcAft>
                      </a:pPr>
                      <a:r>
                        <a:rPr lang="hi-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आंध्र प्रदेश, तेलंगाना, 
कर्नाटक</a:t>
                      </a:r>
                      <a:endParaRPr lang="en-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4"/>
                  </a:ext>
                </a:extLst>
              </a:tr>
              <a:tr h="527943">
                <a:tc>
                  <a:txBody>
                    <a:bodyPr/>
                    <a:lstStyle/>
                    <a:p>
                      <a:pPr algn="l"/>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11 बीएन वाराणसी 
(यूपी)</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spcAft>
                          <a:spcPts val="0"/>
                        </a:spcAft>
                      </a:pPr>
                      <a:r>
                        <a:rPr lang="hi-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मध्य प्रदेश (47 जिले)
उत्तर प्रदेश (42 जिले)</a:t>
                      </a:r>
                      <a:endParaRPr lang="en-IN" sz="36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5"/>
                  </a:ext>
                </a:extLst>
              </a:tr>
              <a:tr h="785063">
                <a:tc>
                  <a:txBody>
                    <a:bodyPr/>
                    <a:lstStyle/>
                    <a:p>
                      <a:pPr algn="l"/>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12 बटालियन दोईमुख 
(अरुणाचल प्रदेश)</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just">
                        <a:spcAft>
                          <a:spcPts val="0"/>
                        </a:spcAft>
                      </a:pPr>
                      <a:r>
                        <a:rPr lang="hi-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असम (09 जिले), अरुणाचल प्रदेश, मणिपुर, नागालैंड</a:t>
                      </a:r>
                      <a:endParaRPr lang="en-IN" sz="36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6"/>
                  </a:ext>
                </a:extLst>
              </a:tr>
            </a:tbl>
          </a:graphicData>
        </a:graphic>
      </p:graphicFrame>
      <p:sp>
        <p:nvSpPr>
          <p:cNvPr id="3" name="Gunshot wounds">
            <a:extLst>
              <a:ext uri="{FF2B5EF4-FFF2-40B4-BE49-F238E27FC236}">
                <a16:creationId xmlns:a16="http://schemas.microsoft.com/office/drawing/2014/main" id="{CB3B2651-56BB-1FF2-AD5E-7A18B7D3CE45}"/>
              </a:ext>
            </a:extLst>
          </p:cNvPr>
          <p:cNvSpPr txBox="1"/>
          <p:nvPr/>
        </p:nvSpPr>
        <p:spPr>
          <a:xfrm>
            <a:off x="742863" y="6242447"/>
            <a:ext cx="3189777" cy="6155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93D056D-D9FD-E95D-BC93-DA0970A1165F}"/>
              </a:ext>
            </a:extLst>
          </p:cNvPr>
          <p:cNvPicPr>
            <a:picLocks noChangeAspect="1"/>
          </p:cNvPicPr>
          <p:nvPr/>
        </p:nvPicPr>
        <p:blipFill>
          <a:blip r:embed="rId3"/>
          <a:stretch>
            <a:fillRect/>
          </a:stretch>
        </p:blipFill>
        <p:spPr>
          <a:xfrm>
            <a:off x="21938549" y="50560"/>
            <a:ext cx="2244730" cy="2372157"/>
          </a:xfrm>
          <a:prstGeom prst="rect">
            <a:avLst/>
          </a:prstGeom>
        </p:spPr>
      </p:pic>
    </p:spTree>
    <p:extLst>
      <p:ext uri="{BB962C8B-B14F-4D97-AF65-F5344CB8AC3E}">
        <p14:creationId xmlns:p14="http://schemas.microsoft.com/office/powerpoint/2010/main" val="309719671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A9069-7F61-5FBA-1717-11D40F7326F4}"/>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7DE1E855-1288-5665-1899-0137AF80A53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10</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6B1E0873-279B-1E27-3401-017CDD313F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78799DE-666F-5E56-F626-CB9D6429057D}"/>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एनडीआरएफ इकाइयों का स्थान और एओआर</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graphicFrame>
        <p:nvGraphicFramePr>
          <p:cNvPr id="2" name="Content Placeholder 5">
            <a:extLst>
              <a:ext uri="{FF2B5EF4-FFF2-40B4-BE49-F238E27FC236}">
                <a16:creationId xmlns:a16="http://schemas.microsoft.com/office/drawing/2014/main" id="{A28D69E4-1BDE-D467-E5DC-A9C0FE5B73A8}"/>
              </a:ext>
            </a:extLst>
          </p:cNvPr>
          <p:cNvGraphicFramePr>
            <a:graphicFrameLocks/>
          </p:cNvGraphicFramePr>
          <p:nvPr>
            <p:extLst>
              <p:ext uri="{D42A27DB-BD31-4B8C-83A1-F6EECF244321}">
                <p14:modId xmlns:p14="http://schemas.microsoft.com/office/powerpoint/2010/main" val="3990781073"/>
              </p:ext>
            </p:extLst>
          </p:nvPr>
        </p:nvGraphicFramePr>
        <p:xfrm>
          <a:off x="7315200" y="2812493"/>
          <a:ext cx="16652644" cy="6042152"/>
        </p:xfrm>
        <a:graphic>
          <a:graphicData uri="http://schemas.openxmlformats.org/drawingml/2006/table">
            <a:tbl>
              <a:tblPr firstRow="1" bandRow="1">
                <a:tableStyleId>{5940675A-B579-460E-94D1-54222C63F5DA}</a:tableStyleId>
              </a:tblPr>
              <a:tblGrid>
                <a:gridCol w="6178867">
                  <a:extLst>
                    <a:ext uri="{9D8B030D-6E8A-4147-A177-3AD203B41FA5}">
                      <a16:colId xmlns:a16="http://schemas.microsoft.com/office/drawing/2014/main" val="20000"/>
                    </a:ext>
                  </a:extLst>
                </a:gridCol>
                <a:gridCol w="10473777">
                  <a:extLst>
                    <a:ext uri="{9D8B030D-6E8A-4147-A177-3AD203B41FA5}">
                      <a16:colId xmlns:a16="http://schemas.microsoft.com/office/drawing/2014/main" val="20001"/>
                    </a:ext>
                  </a:extLst>
                </a:gridCol>
              </a:tblGrid>
              <a:tr h="366277">
                <a:tc>
                  <a:txBody>
                    <a:bodyPr/>
                    <a:lstStyle/>
                    <a:p>
                      <a:pPr algn="ctr">
                        <a:lnSpc>
                          <a:spcPct val="100000"/>
                        </a:lnSpc>
                      </a:pPr>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बटालियन का स्थान</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tc>
                <a:tc>
                  <a:txBody>
                    <a:bodyPr/>
                    <a:lstStyle/>
                    <a:p>
                      <a:pPr algn="ctr">
                        <a:lnSpc>
                          <a:spcPct val="100000"/>
                        </a:lnSpc>
                      </a:pPr>
                      <a:r>
                        <a:rPr lang="hi-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उत्तरदायित्व का क्षेत्र (राज्यवार)</a:t>
                      </a:r>
                      <a:endParaRPr lang="en-IN"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tc>
                <a:extLst>
                  <a:ext uri="{0D108BD9-81ED-4DB2-BD59-A6C34878D82A}">
                    <a16:rowId xmlns:a16="http://schemas.microsoft.com/office/drawing/2014/main" val="10000"/>
                  </a:ext>
                </a:extLst>
              </a:tr>
              <a:tr h="579450">
                <a:tc>
                  <a:txBody>
                    <a:bodyPr/>
                    <a:lstStyle/>
                    <a:p>
                      <a:pPr algn="l">
                        <a:lnSpc>
                          <a:spcPct val="115000"/>
                        </a:lnSpc>
                        <a:spcAft>
                          <a:spcPts val="0"/>
                        </a:spcAft>
                      </a:pPr>
                      <a:r>
                        <a:rPr lang="hi-IN" sz="3600" b="1" dirty="0">
                          <a:effectLst/>
                          <a:latin typeface="Open Sans" panose="020B0606030504020204" pitchFamily="34" charset="0"/>
                          <a:ea typeface="Open Sans" panose="020B0606030504020204" pitchFamily="34" charset="0"/>
                          <a:cs typeface="Open Sans" panose="020B0606030504020204" pitchFamily="34" charset="0"/>
                        </a:rPr>
                        <a:t>13 बीएन एनडीआरएफ
(जम्मू और कश्मीर)</a:t>
                      </a:r>
                      <a:endParaRPr lang="en-IN" sz="3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spcAft>
                          <a:spcPts val="0"/>
                        </a:spcAft>
                      </a:pPr>
                      <a:r>
                        <a:rPr lang="hi-IN" sz="3600" dirty="0">
                          <a:effectLst/>
                          <a:latin typeface="Open Sans" panose="020B0606030504020204" pitchFamily="34" charset="0"/>
                          <a:ea typeface="Open Sans" panose="020B0606030504020204" pitchFamily="34" charset="0"/>
                          <a:cs typeface="Open Sans" panose="020B0606030504020204" pitchFamily="34" charset="0"/>
                        </a:rPr>
                        <a:t>जम्मू और कश्मीर और लद्दाख</a:t>
                      </a:r>
                      <a:endParaRPr lang="en-IN" sz="3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1"/>
                  </a:ext>
                </a:extLst>
              </a:tr>
              <a:tr h="527943">
                <a:tc>
                  <a:txBody>
                    <a:bodyPr/>
                    <a:lstStyle/>
                    <a:p>
                      <a:pPr algn="l">
                        <a:lnSpc>
                          <a:spcPct val="115000"/>
                        </a:lnSpc>
                        <a:spcAft>
                          <a:spcPts val="0"/>
                        </a:spcAft>
                      </a:pPr>
                      <a:r>
                        <a:rPr lang="hi-IN" sz="3600" b="1" dirty="0">
                          <a:effectLst/>
                          <a:latin typeface="Open Sans" panose="020B0606030504020204" pitchFamily="34" charset="0"/>
                          <a:ea typeface="Open Sans" panose="020B0606030504020204" pitchFamily="34" charset="0"/>
                          <a:cs typeface="Open Sans" panose="020B0606030504020204" pitchFamily="34" charset="0"/>
                        </a:rPr>
                        <a:t>14 बीएन एनडीआरएफ
(हिमाचल प्रदेश)</a:t>
                      </a:r>
                      <a:endParaRPr lang="en-IN" sz="3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spcAft>
                          <a:spcPts val="0"/>
                        </a:spcAft>
                      </a:pPr>
                      <a:r>
                        <a:rPr lang="hi-IN" sz="3600" dirty="0">
                          <a:effectLst/>
                          <a:latin typeface="Open Sans" panose="020B0606030504020204" pitchFamily="34" charset="0"/>
                          <a:ea typeface="Open Sans" panose="020B0606030504020204" pitchFamily="34" charset="0"/>
                          <a:cs typeface="Open Sans" panose="020B0606030504020204" pitchFamily="34" charset="0"/>
                        </a:rPr>
                        <a:t>हिमाचल प्रदेश</a:t>
                      </a:r>
                      <a:endParaRPr lang="en-IN" sz="3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2"/>
                  </a:ext>
                </a:extLst>
              </a:tr>
              <a:tr h="644578">
                <a:tc>
                  <a:txBody>
                    <a:bodyPr/>
                    <a:lstStyle/>
                    <a:p>
                      <a:pPr algn="l">
                        <a:lnSpc>
                          <a:spcPct val="115000"/>
                        </a:lnSpc>
                        <a:spcAft>
                          <a:spcPts val="0"/>
                        </a:spcAft>
                      </a:pPr>
                      <a:r>
                        <a:rPr lang="hi-IN" sz="3600" b="1" dirty="0">
                          <a:effectLst/>
                          <a:latin typeface="Open Sans" panose="020B0606030504020204" pitchFamily="34" charset="0"/>
                          <a:ea typeface="Open Sans" panose="020B0606030504020204" pitchFamily="34" charset="0"/>
                          <a:cs typeface="Open Sans" panose="020B0606030504020204" pitchFamily="34" charset="0"/>
                        </a:rPr>
                        <a:t>15 बीएन एनडीआरएफ
(उत्तराखंड)</a:t>
                      </a:r>
                      <a:endParaRPr lang="en-IN" sz="3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spcAft>
                          <a:spcPts val="0"/>
                        </a:spcAft>
                      </a:pPr>
                      <a:r>
                        <a:rPr lang="hi-IN" sz="3600" dirty="0">
                          <a:effectLst/>
                          <a:latin typeface="Open Sans" panose="020B0606030504020204" pitchFamily="34" charset="0"/>
                          <a:ea typeface="Open Sans" panose="020B0606030504020204" pitchFamily="34" charset="0"/>
                          <a:cs typeface="Open Sans" panose="020B0606030504020204" pitchFamily="34" charset="0"/>
                        </a:rPr>
                        <a:t>उत्तराखंड</a:t>
                      </a:r>
                      <a:endParaRPr lang="en-IN" sz="3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3"/>
                  </a:ext>
                </a:extLst>
              </a:tr>
              <a:tr h="606534">
                <a:tc>
                  <a:txBody>
                    <a:bodyPr/>
                    <a:lstStyle/>
                    <a:p>
                      <a:pPr algn="l">
                        <a:lnSpc>
                          <a:spcPct val="115000"/>
                        </a:lnSpc>
                        <a:spcAft>
                          <a:spcPts val="0"/>
                        </a:spcAft>
                      </a:pPr>
                      <a:r>
                        <a:rPr lang="hi-IN" sz="3600" b="1" dirty="0">
                          <a:effectLst/>
                          <a:latin typeface="Open Sans" panose="020B0606030504020204" pitchFamily="34" charset="0"/>
                          <a:ea typeface="Open Sans" panose="020B0606030504020204" pitchFamily="34" charset="0"/>
                          <a:cs typeface="Open Sans" panose="020B0606030504020204" pitchFamily="34" charset="0"/>
                        </a:rPr>
                        <a:t>16 बीएन एनडीआरएफ
(राष्ट्रीय राजधानी क्षेत्र दिल्ली)</a:t>
                      </a:r>
                      <a:endParaRPr lang="en-IN" sz="3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spcAft>
                          <a:spcPts val="0"/>
                        </a:spcAft>
                      </a:pPr>
                      <a:r>
                        <a:rPr lang="hi-IN" sz="3600" dirty="0">
                          <a:effectLst/>
                          <a:latin typeface="Open Sans" panose="020B0606030504020204" pitchFamily="34" charset="0"/>
                          <a:ea typeface="Open Sans" panose="020B0606030504020204" pitchFamily="34" charset="0"/>
                          <a:cs typeface="Open Sans" panose="020B0606030504020204" pitchFamily="34" charset="0"/>
                        </a:rPr>
                        <a:t>राष्ट्रीय राजधानी क्षेत्र दिल्ली</a:t>
                      </a:r>
                      <a:r>
                        <a:rPr lang="en-US" sz="3600" dirty="0">
                          <a:effectLst/>
                          <a:latin typeface="Open Sans" panose="020B0606030504020204" pitchFamily="34" charset="0"/>
                          <a:ea typeface="Open Sans" panose="020B0606030504020204" pitchFamily="34" charset="0"/>
                          <a:cs typeface="Open Sans" panose="020B0606030504020204" pitchFamily="34" charset="0"/>
                        </a:rPr>
                        <a:t> </a:t>
                      </a:r>
                      <a:endParaRPr lang="en-IN" sz="3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4"/>
                  </a:ext>
                </a:extLst>
              </a:tr>
            </a:tbl>
          </a:graphicData>
        </a:graphic>
      </p:graphicFrame>
      <p:sp>
        <p:nvSpPr>
          <p:cNvPr id="3" name="Gunshot wounds">
            <a:extLst>
              <a:ext uri="{FF2B5EF4-FFF2-40B4-BE49-F238E27FC236}">
                <a16:creationId xmlns:a16="http://schemas.microsoft.com/office/drawing/2014/main" id="{D458789C-B5B8-55CE-6398-BB0F3AF2F8FD}"/>
              </a:ext>
            </a:extLst>
          </p:cNvPr>
          <p:cNvSpPr txBox="1"/>
          <p:nvPr/>
        </p:nvSpPr>
        <p:spPr>
          <a:xfrm>
            <a:off x="742863" y="6242447"/>
            <a:ext cx="3189777"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28E2B05D-08D4-2B4F-15DB-7871426070B9}"/>
              </a:ext>
            </a:extLst>
          </p:cNvPr>
          <p:cNvPicPr>
            <a:picLocks noChangeAspect="1"/>
          </p:cNvPicPr>
          <p:nvPr/>
        </p:nvPicPr>
        <p:blipFill>
          <a:blip r:embed="rId3"/>
          <a:stretch>
            <a:fillRect/>
          </a:stretch>
        </p:blipFill>
        <p:spPr>
          <a:xfrm>
            <a:off x="21926145" y="-34941"/>
            <a:ext cx="2496394" cy="2468354"/>
          </a:xfrm>
          <a:prstGeom prst="rect">
            <a:avLst/>
          </a:prstGeom>
        </p:spPr>
      </p:pic>
    </p:spTree>
    <p:extLst>
      <p:ext uri="{BB962C8B-B14F-4D97-AF65-F5344CB8AC3E}">
        <p14:creationId xmlns:p14="http://schemas.microsoft.com/office/powerpoint/2010/main" val="99862228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E76702-07A5-63B6-EFDA-8457C642D9DF}"/>
              </a:ext>
            </a:extLst>
          </p:cNvPr>
          <p:cNvSpPr>
            <a:spLocks noGrp="1"/>
          </p:cNvSpPr>
          <p:nvPr>
            <p:ph type="sldNum" sz="quarter" idx="2"/>
          </p:nvPr>
        </p:nvSpPr>
        <p:spPr/>
        <p:txBody>
          <a:bodyPr/>
          <a:lstStyle/>
          <a:p>
            <a:fld id="{86CB4B4D-7CA3-9044-876B-883B54F8677D}" type="slidenum">
              <a:rPr lang="en-IN" smtClean="0"/>
              <a:pPr/>
              <a:t>11</a:t>
            </a:fld>
            <a:endParaRPr lang="en-IN"/>
          </a:p>
        </p:txBody>
      </p:sp>
      <p:pic>
        <p:nvPicPr>
          <p:cNvPr id="1030" name="Picture 6">
            <a:extLst>
              <a:ext uri="{FF2B5EF4-FFF2-40B4-BE49-F238E27FC236}">
                <a16:creationId xmlns:a16="http://schemas.microsoft.com/office/drawing/2014/main" id="{FB27537A-04EF-AAE8-A004-EDAEDCE14B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655" y="522515"/>
            <a:ext cx="18656636" cy="122908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0A51D4A-6471-DB40-F230-A67BFDAFF6F0}"/>
              </a:ext>
            </a:extLst>
          </p:cNvPr>
          <p:cNvPicPr>
            <a:picLocks noChangeAspect="1"/>
          </p:cNvPicPr>
          <p:nvPr/>
        </p:nvPicPr>
        <p:blipFill>
          <a:blip r:embed="rId3"/>
          <a:stretch>
            <a:fillRect/>
          </a:stretch>
        </p:blipFill>
        <p:spPr>
          <a:xfrm>
            <a:off x="22089291" y="-34941"/>
            <a:ext cx="2333248" cy="2408490"/>
          </a:xfrm>
          <a:prstGeom prst="rect">
            <a:avLst/>
          </a:prstGeom>
        </p:spPr>
      </p:pic>
    </p:spTree>
    <p:extLst>
      <p:ext uri="{BB962C8B-B14F-4D97-AF65-F5344CB8AC3E}">
        <p14:creationId xmlns:p14="http://schemas.microsoft.com/office/powerpoint/2010/main" val="366583713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C9BC5F-91F5-73CF-E510-3A6206E4EAFE}"/>
              </a:ext>
            </a:extLst>
          </p:cNvPr>
          <p:cNvSpPr>
            <a:spLocks noGrp="1"/>
          </p:cNvSpPr>
          <p:nvPr>
            <p:ph type="sldNum" sz="quarter" idx="2"/>
          </p:nvPr>
        </p:nvSpPr>
        <p:spPr/>
        <p:txBody>
          <a:bodyPr/>
          <a:lstStyle/>
          <a:p>
            <a:fld id="{86CB4B4D-7CA3-9044-876B-883B54F8677D}" type="slidenum">
              <a:rPr lang="en-IN" smtClean="0"/>
              <a:pPr/>
              <a:t>12</a:t>
            </a:fld>
            <a:endParaRPr lang="en-IN"/>
          </a:p>
        </p:txBody>
      </p:sp>
      <p:sp>
        <p:nvSpPr>
          <p:cNvPr id="3" name="Course Purpose">
            <a:extLst>
              <a:ext uri="{FF2B5EF4-FFF2-40B4-BE49-F238E27FC236}">
                <a16:creationId xmlns:a16="http://schemas.microsoft.com/office/drawing/2014/main" id="{51B0637F-7CA3-85B6-73C5-3A380C45123A}"/>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एनडीआरएफ: खोज और बचाव (एसएआर) टीम</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grpSp>
        <p:nvGrpSpPr>
          <p:cNvPr id="4" name="Group 54">
            <a:extLst>
              <a:ext uri="{FF2B5EF4-FFF2-40B4-BE49-F238E27FC236}">
                <a16:creationId xmlns:a16="http://schemas.microsoft.com/office/drawing/2014/main" id="{767DB07F-F763-F1C2-B965-4944A6A7152A}"/>
              </a:ext>
            </a:extLst>
          </p:cNvPr>
          <p:cNvGrpSpPr>
            <a:grpSpLocks/>
          </p:cNvGrpSpPr>
          <p:nvPr/>
        </p:nvGrpSpPr>
        <p:grpSpPr bwMode="auto">
          <a:xfrm>
            <a:off x="7855982" y="1338942"/>
            <a:ext cx="15785156" cy="11474395"/>
            <a:chOff x="378193" y="1196741"/>
            <a:chExt cx="8596162" cy="5432659"/>
          </a:xfrm>
        </p:grpSpPr>
        <p:sp>
          <p:nvSpPr>
            <p:cNvPr id="5" name="Rectangle 4">
              <a:extLst>
                <a:ext uri="{FF2B5EF4-FFF2-40B4-BE49-F238E27FC236}">
                  <a16:creationId xmlns:a16="http://schemas.microsoft.com/office/drawing/2014/main" id="{831F2E4F-D259-7689-5E51-499840A49F94}"/>
                </a:ext>
              </a:extLst>
            </p:cNvPr>
            <p:cNvSpPr/>
            <p:nvPr/>
          </p:nvSpPr>
          <p:spPr>
            <a:xfrm>
              <a:off x="3170160" y="1196741"/>
              <a:ext cx="3033659" cy="68583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Team Commander</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Inspector</a:t>
              </a:r>
            </a:p>
          </p:txBody>
        </p:sp>
        <p:sp>
          <p:nvSpPr>
            <p:cNvPr id="6" name="Rectangle 5">
              <a:extLst>
                <a:ext uri="{FF2B5EF4-FFF2-40B4-BE49-F238E27FC236}">
                  <a16:creationId xmlns:a16="http://schemas.microsoft.com/office/drawing/2014/main" id="{BC049462-ED6C-E2CB-4741-6068ADF55779}"/>
                </a:ext>
              </a:extLst>
            </p:cNvPr>
            <p:cNvSpPr/>
            <p:nvPr/>
          </p:nvSpPr>
          <p:spPr>
            <a:xfrm>
              <a:off x="3064196" y="2141345"/>
              <a:ext cx="3276543" cy="68583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Team 2-IC/OPS Officer</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Sub-Inspector</a:t>
              </a:r>
            </a:p>
          </p:txBody>
        </p:sp>
        <p:sp>
          <p:nvSpPr>
            <p:cNvPr id="7" name="Line 19">
              <a:extLst>
                <a:ext uri="{FF2B5EF4-FFF2-40B4-BE49-F238E27FC236}">
                  <a16:creationId xmlns:a16="http://schemas.microsoft.com/office/drawing/2014/main" id="{7D330BB6-5C6E-FD5E-D346-D065183FC8E2}"/>
                </a:ext>
              </a:extLst>
            </p:cNvPr>
            <p:cNvSpPr>
              <a:spLocks noChangeShapeType="1"/>
            </p:cNvSpPr>
            <p:nvPr/>
          </p:nvSpPr>
          <p:spPr bwMode="auto">
            <a:xfrm flipH="1">
              <a:off x="4735804" y="1882571"/>
              <a:ext cx="0" cy="258774"/>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8" name="Rounded Rectangle 5">
              <a:extLst>
                <a:ext uri="{FF2B5EF4-FFF2-40B4-BE49-F238E27FC236}">
                  <a16:creationId xmlns:a16="http://schemas.microsoft.com/office/drawing/2014/main" id="{944F1F3E-2033-FC3C-2E25-DD0F0CA154F7}"/>
                </a:ext>
              </a:extLst>
            </p:cNvPr>
            <p:cNvSpPr/>
            <p:nvPr/>
          </p:nvSpPr>
          <p:spPr>
            <a:xfrm>
              <a:off x="378193" y="3455851"/>
              <a:ext cx="838185" cy="1041445"/>
            </a:xfrm>
            <a:prstGeom prst="round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SAR SUB TEAM </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9" name="Rounded Rectangle 6">
              <a:extLst>
                <a:ext uri="{FF2B5EF4-FFF2-40B4-BE49-F238E27FC236}">
                  <a16:creationId xmlns:a16="http://schemas.microsoft.com/office/drawing/2014/main" id="{E4BF8B12-3053-F854-43F5-501FF9FBB911}"/>
                </a:ext>
              </a:extLst>
            </p:cNvPr>
            <p:cNvSpPr/>
            <p:nvPr/>
          </p:nvSpPr>
          <p:spPr>
            <a:xfrm>
              <a:off x="1506886" y="3455851"/>
              <a:ext cx="838185" cy="1041445"/>
            </a:xfrm>
            <a:prstGeom prst="round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SAR SUB TEAM </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10" name="Rounded Rectangle 7">
              <a:extLst>
                <a:ext uri="{FF2B5EF4-FFF2-40B4-BE49-F238E27FC236}">
                  <a16:creationId xmlns:a16="http://schemas.microsoft.com/office/drawing/2014/main" id="{37EB37BC-F371-2F20-2BB4-C93D3CF0F0ED}"/>
                </a:ext>
              </a:extLst>
            </p:cNvPr>
            <p:cNvSpPr/>
            <p:nvPr/>
          </p:nvSpPr>
          <p:spPr>
            <a:xfrm>
              <a:off x="2634388" y="3455851"/>
              <a:ext cx="838185" cy="1041445"/>
            </a:xfrm>
            <a:prstGeom prst="round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SAR SUB TEAM </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C</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11" name="Rounded Rectangle 8">
              <a:extLst>
                <a:ext uri="{FF2B5EF4-FFF2-40B4-BE49-F238E27FC236}">
                  <a16:creationId xmlns:a16="http://schemas.microsoft.com/office/drawing/2014/main" id="{65479E85-3B00-19D2-C4FD-CAA9741B4CDD}"/>
                </a:ext>
              </a:extLst>
            </p:cNvPr>
            <p:cNvSpPr/>
            <p:nvPr/>
          </p:nvSpPr>
          <p:spPr>
            <a:xfrm>
              <a:off x="3674976" y="3455851"/>
              <a:ext cx="838185" cy="1041445"/>
            </a:xfrm>
            <a:prstGeom prst="roundRect">
              <a:avLst/>
            </a:prstGeom>
            <a:gradFill flip="none" rotWithShape="1">
              <a:gsLst>
                <a:gs pos="0">
                  <a:srgbClr val="00FF00">
                    <a:tint val="66000"/>
                    <a:satMod val="160000"/>
                  </a:srgbClr>
                </a:gs>
                <a:gs pos="50000">
                  <a:srgbClr val="00FF00">
                    <a:tint val="44500"/>
                    <a:satMod val="160000"/>
                  </a:srgbClr>
                </a:gs>
                <a:gs pos="100000">
                  <a:srgbClr val="00FF0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SAR SUB TEAM </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D</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12" name="Rounded Rectangle 9">
              <a:extLst>
                <a:ext uri="{FF2B5EF4-FFF2-40B4-BE49-F238E27FC236}">
                  <a16:creationId xmlns:a16="http://schemas.microsoft.com/office/drawing/2014/main" id="{86F9E46A-A4C2-C97E-3D55-81C4F367E1BD}"/>
                </a:ext>
              </a:extLst>
            </p:cNvPr>
            <p:cNvSpPr/>
            <p:nvPr/>
          </p:nvSpPr>
          <p:spPr>
            <a:xfrm>
              <a:off x="4592781" y="3463789"/>
              <a:ext cx="1137027" cy="1041445"/>
            </a:xfrm>
            <a:prstGeom prst="round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ADM. SUPPORT TEAM </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(7)</a:t>
              </a:r>
            </a:p>
          </p:txBody>
        </p:sp>
        <p:sp>
          <p:nvSpPr>
            <p:cNvPr id="13" name="Rounded Rectangle 10">
              <a:extLst>
                <a:ext uri="{FF2B5EF4-FFF2-40B4-BE49-F238E27FC236}">
                  <a16:creationId xmlns:a16="http://schemas.microsoft.com/office/drawing/2014/main" id="{16AC6BF0-D731-0C66-2666-14C2548797D6}"/>
                </a:ext>
              </a:extLst>
            </p:cNvPr>
            <p:cNvSpPr/>
            <p:nvPr/>
          </p:nvSpPr>
          <p:spPr>
            <a:xfrm>
              <a:off x="5774011" y="3463789"/>
              <a:ext cx="838185" cy="1041445"/>
            </a:xfrm>
            <a:prstGeom prst="roundRect">
              <a:avLst/>
            </a:prstGeom>
            <a:gradFill flip="none" rotWithShape="1">
              <a:gsLst>
                <a:gs pos="0">
                  <a:srgbClr val="FF00FF">
                    <a:tint val="66000"/>
                    <a:satMod val="160000"/>
                  </a:srgbClr>
                </a:gs>
                <a:gs pos="50000">
                  <a:srgbClr val="FF00FF">
                    <a:tint val="44500"/>
                    <a:satMod val="160000"/>
                  </a:srgbClr>
                </a:gs>
                <a:gs pos="100000">
                  <a:srgbClr val="FF00FF">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DOG SQUAD </a:t>
              </a:r>
            </a:p>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14" name="Rounded Rectangle 11">
              <a:extLst>
                <a:ext uri="{FF2B5EF4-FFF2-40B4-BE49-F238E27FC236}">
                  <a16:creationId xmlns:a16="http://schemas.microsoft.com/office/drawing/2014/main" id="{87239DA1-A677-BE24-8665-F75DC3B901C2}"/>
                </a:ext>
              </a:extLst>
            </p:cNvPr>
            <p:cNvSpPr/>
            <p:nvPr/>
          </p:nvSpPr>
          <p:spPr>
            <a:xfrm>
              <a:off x="6805074" y="3463789"/>
              <a:ext cx="956055" cy="1041445"/>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MEDICAL SUP TEAM </a:t>
              </a:r>
            </a:p>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15" name="Rounded Rectangle 12">
              <a:extLst>
                <a:ext uri="{FF2B5EF4-FFF2-40B4-BE49-F238E27FC236}">
                  <a16:creationId xmlns:a16="http://schemas.microsoft.com/office/drawing/2014/main" id="{2A30D404-9BAE-A030-AF21-DCF5B71172D0}"/>
                </a:ext>
              </a:extLst>
            </p:cNvPr>
            <p:cNvSpPr/>
            <p:nvPr/>
          </p:nvSpPr>
          <p:spPr>
            <a:xfrm>
              <a:off x="7940912" y="3463789"/>
              <a:ext cx="1033441" cy="1041445"/>
            </a:xfrm>
            <a:prstGeom prst="round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TECH SUPPORT </a:t>
              </a:r>
            </a:p>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16" name="Line 20">
              <a:extLst>
                <a:ext uri="{FF2B5EF4-FFF2-40B4-BE49-F238E27FC236}">
                  <a16:creationId xmlns:a16="http://schemas.microsoft.com/office/drawing/2014/main" id="{89DADEBE-CE20-60FD-56E6-85AE1C51A8C2}"/>
                </a:ext>
              </a:extLst>
            </p:cNvPr>
            <p:cNvSpPr>
              <a:spLocks noChangeShapeType="1"/>
            </p:cNvSpPr>
            <p:nvPr/>
          </p:nvSpPr>
          <p:spPr bwMode="auto">
            <a:xfrm>
              <a:off x="790142" y="3135162"/>
              <a:ext cx="7596055" cy="0"/>
            </a:xfrm>
            <a:prstGeom prst="line">
              <a:avLst/>
            </a:prstGeom>
            <a:ln>
              <a:solidFill>
                <a:schemeClr val="tx1"/>
              </a:solidFill>
              <a:headEnd/>
              <a:tailEn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17" name="Line 34">
              <a:extLst>
                <a:ext uri="{FF2B5EF4-FFF2-40B4-BE49-F238E27FC236}">
                  <a16:creationId xmlns:a16="http://schemas.microsoft.com/office/drawing/2014/main" id="{D319FCE1-6E05-B0BC-F991-E39530CE96A3}"/>
                </a:ext>
              </a:extLst>
            </p:cNvPr>
            <p:cNvSpPr>
              <a:spLocks noChangeShapeType="1"/>
            </p:cNvSpPr>
            <p:nvPr/>
          </p:nvSpPr>
          <p:spPr bwMode="auto">
            <a:xfrm>
              <a:off x="4720327" y="2827174"/>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18" name="Line 34">
              <a:extLst>
                <a:ext uri="{FF2B5EF4-FFF2-40B4-BE49-F238E27FC236}">
                  <a16:creationId xmlns:a16="http://schemas.microsoft.com/office/drawing/2014/main" id="{5D8C4B7B-8DB1-E540-D1F8-3A8BFFDFCFC3}"/>
                </a:ext>
              </a:extLst>
            </p:cNvPr>
            <p:cNvSpPr>
              <a:spLocks noChangeShapeType="1"/>
            </p:cNvSpPr>
            <p:nvPr/>
          </p:nvSpPr>
          <p:spPr bwMode="auto">
            <a:xfrm>
              <a:off x="813954" y="3147863"/>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19" name="Line 34">
              <a:extLst>
                <a:ext uri="{FF2B5EF4-FFF2-40B4-BE49-F238E27FC236}">
                  <a16:creationId xmlns:a16="http://schemas.microsoft.com/office/drawing/2014/main" id="{A754E40C-C614-9DF4-8679-47BC6228605B}"/>
                </a:ext>
              </a:extLst>
            </p:cNvPr>
            <p:cNvSpPr>
              <a:spLocks noChangeShapeType="1"/>
            </p:cNvSpPr>
            <p:nvPr/>
          </p:nvSpPr>
          <p:spPr bwMode="auto">
            <a:xfrm>
              <a:off x="1942647" y="3147863"/>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20" name="Line 34">
              <a:extLst>
                <a:ext uri="{FF2B5EF4-FFF2-40B4-BE49-F238E27FC236}">
                  <a16:creationId xmlns:a16="http://schemas.microsoft.com/office/drawing/2014/main" id="{191A1F6B-ECB0-6E17-612F-D4273C0D1BC9}"/>
                </a:ext>
              </a:extLst>
            </p:cNvPr>
            <p:cNvSpPr>
              <a:spLocks noChangeShapeType="1"/>
            </p:cNvSpPr>
            <p:nvPr/>
          </p:nvSpPr>
          <p:spPr bwMode="auto">
            <a:xfrm>
              <a:off x="3070149" y="3147863"/>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21" name="Line 34">
              <a:extLst>
                <a:ext uri="{FF2B5EF4-FFF2-40B4-BE49-F238E27FC236}">
                  <a16:creationId xmlns:a16="http://schemas.microsoft.com/office/drawing/2014/main" id="{7D3543AF-8F50-97C2-B5D5-A8B3D9866A1B}"/>
                </a:ext>
              </a:extLst>
            </p:cNvPr>
            <p:cNvSpPr>
              <a:spLocks noChangeShapeType="1"/>
            </p:cNvSpPr>
            <p:nvPr/>
          </p:nvSpPr>
          <p:spPr bwMode="auto">
            <a:xfrm>
              <a:off x="4190508" y="3124049"/>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22" name="Line 34">
              <a:extLst>
                <a:ext uri="{FF2B5EF4-FFF2-40B4-BE49-F238E27FC236}">
                  <a16:creationId xmlns:a16="http://schemas.microsoft.com/office/drawing/2014/main" id="{A2B2F60E-687D-9FC4-87CF-043F5562A12F}"/>
                </a:ext>
              </a:extLst>
            </p:cNvPr>
            <p:cNvSpPr>
              <a:spLocks noChangeShapeType="1"/>
            </p:cNvSpPr>
            <p:nvPr/>
          </p:nvSpPr>
          <p:spPr bwMode="auto">
            <a:xfrm>
              <a:off x="5162040" y="3147863"/>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23" name="Line 34">
              <a:extLst>
                <a:ext uri="{FF2B5EF4-FFF2-40B4-BE49-F238E27FC236}">
                  <a16:creationId xmlns:a16="http://schemas.microsoft.com/office/drawing/2014/main" id="{741A2684-049A-3D07-3257-1C0109C02025}"/>
                </a:ext>
              </a:extLst>
            </p:cNvPr>
            <p:cNvSpPr>
              <a:spLocks noChangeShapeType="1"/>
            </p:cNvSpPr>
            <p:nvPr/>
          </p:nvSpPr>
          <p:spPr bwMode="auto">
            <a:xfrm>
              <a:off x="6209772" y="3147863"/>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24" name="Line 34">
              <a:extLst>
                <a:ext uri="{FF2B5EF4-FFF2-40B4-BE49-F238E27FC236}">
                  <a16:creationId xmlns:a16="http://schemas.microsoft.com/office/drawing/2014/main" id="{CFE90A43-B0CB-C6A7-777E-8C6BD27AB017}"/>
                </a:ext>
              </a:extLst>
            </p:cNvPr>
            <p:cNvSpPr>
              <a:spLocks noChangeShapeType="1"/>
            </p:cNvSpPr>
            <p:nvPr/>
          </p:nvSpPr>
          <p:spPr bwMode="auto">
            <a:xfrm>
              <a:off x="7263457" y="3147863"/>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25" name="Line 34">
              <a:extLst>
                <a:ext uri="{FF2B5EF4-FFF2-40B4-BE49-F238E27FC236}">
                  <a16:creationId xmlns:a16="http://schemas.microsoft.com/office/drawing/2014/main" id="{C0BB6728-3986-959F-6AC8-BEC231BD7447}"/>
                </a:ext>
              </a:extLst>
            </p:cNvPr>
            <p:cNvSpPr>
              <a:spLocks noChangeShapeType="1"/>
            </p:cNvSpPr>
            <p:nvPr/>
          </p:nvSpPr>
          <p:spPr bwMode="auto">
            <a:xfrm>
              <a:off x="8371909" y="3147863"/>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5">
              <a:extLst>
                <a:ext uri="{FF2B5EF4-FFF2-40B4-BE49-F238E27FC236}">
                  <a16:creationId xmlns:a16="http://schemas.microsoft.com/office/drawing/2014/main" id="{A831E5C8-0740-DF8D-3A4A-56B43F40BBB8}"/>
                </a:ext>
              </a:extLst>
            </p:cNvPr>
            <p:cNvSpPr/>
            <p:nvPr/>
          </p:nvSpPr>
          <p:spPr>
            <a:xfrm>
              <a:off x="415102" y="4800521"/>
              <a:ext cx="747699" cy="83823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1-SI</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5-CONST</a:t>
              </a:r>
            </a:p>
          </p:txBody>
        </p:sp>
        <p:sp>
          <p:nvSpPr>
            <p:cNvPr id="27" name="Rectangle 26">
              <a:extLst>
                <a:ext uri="{FF2B5EF4-FFF2-40B4-BE49-F238E27FC236}">
                  <a16:creationId xmlns:a16="http://schemas.microsoft.com/office/drawing/2014/main" id="{631C5FF7-0718-98F9-0420-BC4687E87ED8}"/>
                </a:ext>
              </a:extLst>
            </p:cNvPr>
            <p:cNvSpPr/>
            <p:nvPr/>
          </p:nvSpPr>
          <p:spPr>
            <a:xfrm>
              <a:off x="1523554" y="4800521"/>
              <a:ext cx="747699" cy="83823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1-HC</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5-CONST</a:t>
              </a:r>
            </a:p>
          </p:txBody>
        </p:sp>
        <p:sp>
          <p:nvSpPr>
            <p:cNvPr id="28" name="Rectangle 27">
              <a:extLst>
                <a:ext uri="{FF2B5EF4-FFF2-40B4-BE49-F238E27FC236}">
                  <a16:creationId xmlns:a16="http://schemas.microsoft.com/office/drawing/2014/main" id="{3680BF18-8F86-A376-BB5F-E8C0D067074C}"/>
                </a:ext>
              </a:extLst>
            </p:cNvPr>
            <p:cNvSpPr/>
            <p:nvPr/>
          </p:nvSpPr>
          <p:spPr>
            <a:xfrm>
              <a:off x="2704634" y="4800521"/>
              <a:ext cx="747699" cy="83823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1-SI</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5-CONST</a:t>
              </a:r>
            </a:p>
          </p:txBody>
        </p:sp>
        <p:sp>
          <p:nvSpPr>
            <p:cNvPr id="29" name="Rectangle 28">
              <a:extLst>
                <a:ext uri="{FF2B5EF4-FFF2-40B4-BE49-F238E27FC236}">
                  <a16:creationId xmlns:a16="http://schemas.microsoft.com/office/drawing/2014/main" id="{69332238-81DA-5F63-DEF7-91144DCDB6A6}"/>
                </a:ext>
              </a:extLst>
            </p:cNvPr>
            <p:cNvSpPr/>
            <p:nvPr/>
          </p:nvSpPr>
          <p:spPr>
            <a:xfrm>
              <a:off x="3736888" y="4800521"/>
              <a:ext cx="747699" cy="83823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1-HC</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5-CONST</a:t>
              </a:r>
            </a:p>
          </p:txBody>
        </p:sp>
        <p:sp>
          <p:nvSpPr>
            <p:cNvPr id="30" name="Rectangle 29">
              <a:extLst>
                <a:ext uri="{FF2B5EF4-FFF2-40B4-BE49-F238E27FC236}">
                  <a16:creationId xmlns:a16="http://schemas.microsoft.com/office/drawing/2014/main" id="{2A852969-AAD5-42AA-0285-FF2BC4D8BE9E}"/>
                </a:ext>
              </a:extLst>
            </p:cNvPr>
            <p:cNvSpPr/>
            <p:nvPr/>
          </p:nvSpPr>
          <p:spPr>
            <a:xfrm>
              <a:off x="4190508" y="5791164"/>
              <a:ext cx="2019265" cy="83823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1-HC</a:t>
              </a:r>
            </a:p>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2-SUPPORT STAFF</a:t>
              </a:r>
            </a:p>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 FOLLOWER,1-CONST)</a:t>
              </a:r>
            </a:p>
            <a:p>
              <a:pPr algn="ctr">
                <a:defRPr/>
              </a:pP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4-SECURITY (1-HC/ 3-CONST)</a:t>
              </a:r>
            </a:p>
          </p:txBody>
        </p:sp>
        <p:sp>
          <p:nvSpPr>
            <p:cNvPr id="31" name="Rectangle 30">
              <a:extLst>
                <a:ext uri="{FF2B5EF4-FFF2-40B4-BE49-F238E27FC236}">
                  <a16:creationId xmlns:a16="http://schemas.microsoft.com/office/drawing/2014/main" id="{47C75C3B-E9A1-6E34-B0FD-2E0881811E57}"/>
                </a:ext>
              </a:extLst>
            </p:cNvPr>
            <p:cNvSpPr/>
            <p:nvPr/>
          </p:nvSpPr>
          <p:spPr>
            <a:xfrm>
              <a:off x="5551368" y="4800521"/>
              <a:ext cx="1137027" cy="83823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3-CONST</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(HANDLERS)</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2-DOG</a:t>
              </a:r>
            </a:p>
          </p:txBody>
        </p:sp>
        <p:sp>
          <p:nvSpPr>
            <p:cNvPr id="32" name="Rectangle 31">
              <a:extLst>
                <a:ext uri="{FF2B5EF4-FFF2-40B4-BE49-F238E27FC236}">
                  <a16:creationId xmlns:a16="http://schemas.microsoft.com/office/drawing/2014/main" id="{C1AD0F0F-413D-786B-EFF7-D091FD3D8F89}"/>
                </a:ext>
              </a:extLst>
            </p:cNvPr>
            <p:cNvSpPr/>
            <p:nvPr/>
          </p:nvSpPr>
          <p:spPr>
            <a:xfrm>
              <a:off x="6916991" y="4800521"/>
              <a:ext cx="726269" cy="83823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2-PARA</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MEDICS</a:t>
              </a:r>
            </a:p>
          </p:txBody>
        </p:sp>
        <p:sp>
          <p:nvSpPr>
            <p:cNvPr id="33" name="Rectangle 32">
              <a:extLst>
                <a:ext uri="{FF2B5EF4-FFF2-40B4-BE49-F238E27FC236}">
                  <a16:creationId xmlns:a16="http://schemas.microsoft.com/office/drawing/2014/main" id="{1F97CF11-72D4-C1B0-BBB1-32AD3D2A557F}"/>
                </a:ext>
              </a:extLst>
            </p:cNvPr>
            <p:cNvSpPr/>
            <p:nvPr/>
          </p:nvSpPr>
          <p:spPr>
            <a:xfrm>
              <a:off x="7755176" y="4803696"/>
              <a:ext cx="1219179" cy="1063671"/>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2-COMN</a:t>
              </a:r>
            </a:p>
            <a:p>
              <a:pPr algn="ctr">
                <a:defRPr/>
              </a:pPr>
              <a:r>
                <a:rPr lang="en-US" sz="2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(SI+HC)</a:t>
              </a:r>
            </a:p>
            <a:p>
              <a:pPr algn="ctr">
                <a:defRPr/>
              </a:pPr>
              <a:r>
                <a:rPr lang="en-US" sz="2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2-STRUC-ENGR(SI)</a:t>
              </a:r>
            </a:p>
            <a:p>
              <a:pPr algn="ctr">
                <a:defRPr/>
              </a:pPr>
              <a:r>
                <a:rPr lang="en-US" sz="2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1-TECHNICIAN</a:t>
              </a:r>
            </a:p>
            <a:p>
              <a:pPr algn="ctr">
                <a:defRPr/>
              </a:pPr>
              <a:r>
                <a:rPr lang="en-US" sz="20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1-ELECTRICIAN</a:t>
              </a:r>
            </a:p>
          </p:txBody>
        </p:sp>
        <p:sp>
          <p:nvSpPr>
            <p:cNvPr id="34" name="Rectangle 33">
              <a:extLst>
                <a:ext uri="{FF2B5EF4-FFF2-40B4-BE49-F238E27FC236}">
                  <a16:creationId xmlns:a16="http://schemas.microsoft.com/office/drawing/2014/main" id="{4DD161C8-0194-3395-5E3F-B91DE297344C}"/>
                </a:ext>
              </a:extLst>
            </p:cNvPr>
            <p:cNvSpPr/>
            <p:nvPr/>
          </p:nvSpPr>
          <p:spPr>
            <a:xfrm>
              <a:off x="514350" y="5943600"/>
              <a:ext cx="2686050" cy="685800"/>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TEAM </a:t>
              </a:r>
              <a:r>
                <a:rPr lang="en-US" sz="28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STR</a:t>
              </a: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=44+3 (Drivers)</a:t>
              </a:r>
            </a:p>
            <a:p>
              <a:pPr algn="ctr">
                <a:defRPr/>
              </a:pPr>
              <a:r>
                <a:rPr lang="en-US" sz="2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TOTAL=47</a:t>
              </a:r>
            </a:p>
          </p:txBody>
        </p:sp>
        <p:sp>
          <p:nvSpPr>
            <p:cNvPr id="35" name="Line 34">
              <a:extLst>
                <a:ext uri="{FF2B5EF4-FFF2-40B4-BE49-F238E27FC236}">
                  <a16:creationId xmlns:a16="http://schemas.microsoft.com/office/drawing/2014/main" id="{D79E73F0-DC15-B704-228C-81CAC318B699}"/>
                </a:ext>
              </a:extLst>
            </p:cNvPr>
            <p:cNvSpPr>
              <a:spLocks noChangeShapeType="1"/>
            </p:cNvSpPr>
            <p:nvPr/>
          </p:nvSpPr>
          <p:spPr bwMode="auto">
            <a:xfrm>
              <a:off x="782998" y="4505234"/>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6" name="Line 34">
              <a:extLst>
                <a:ext uri="{FF2B5EF4-FFF2-40B4-BE49-F238E27FC236}">
                  <a16:creationId xmlns:a16="http://schemas.microsoft.com/office/drawing/2014/main" id="{A990EEDA-A439-F0CB-7DCE-6C2E5396436A}"/>
                </a:ext>
              </a:extLst>
            </p:cNvPr>
            <p:cNvSpPr>
              <a:spLocks noChangeShapeType="1"/>
            </p:cNvSpPr>
            <p:nvPr/>
          </p:nvSpPr>
          <p:spPr bwMode="auto">
            <a:xfrm>
              <a:off x="1897404" y="4505234"/>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37" name="Line 34">
              <a:extLst>
                <a:ext uri="{FF2B5EF4-FFF2-40B4-BE49-F238E27FC236}">
                  <a16:creationId xmlns:a16="http://schemas.microsoft.com/office/drawing/2014/main" id="{5BC52D9E-CF27-493F-9943-BA361C87FA40}"/>
                </a:ext>
              </a:extLst>
            </p:cNvPr>
            <p:cNvSpPr>
              <a:spLocks noChangeShapeType="1"/>
            </p:cNvSpPr>
            <p:nvPr/>
          </p:nvSpPr>
          <p:spPr bwMode="auto">
            <a:xfrm>
              <a:off x="3070149" y="4505234"/>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38" name="Line 34">
              <a:extLst>
                <a:ext uri="{FF2B5EF4-FFF2-40B4-BE49-F238E27FC236}">
                  <a16:creationId xmlns:a16="http://schemas.microsoft.com/office/drawing/2014/main" id="{C569749D-E245-A168-E434-522A866DF8E0}"/>
                </a:ext>
              </a:extLst>
            </p:cNvPr>
            <p:cNvSpPr>
              <a:spLocks noChangeShapeType="1"/>
            </p:cNvSpPr>
            <p:nvPr/>
          </p:nvSpPr>
          <p:spPr bwMode="auto">
            <a:xfrm>
              <a:off x="4092878" y="4497296"/>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39" name="Line 34">
              <a:extLst>
                <a:ext uri="{FF2B5EF4-FFF2-40B4-BE49-F238E27FC236}">
                  <a16:creationId xmlns:a16="http://schemas.microsoft.com/office/drawing/2014/main" id="{900DDDB4-A556-C242-3DCA-8A14CC94C71D}"/>
                </a:ext>
              </a:extLst>
            </p:cNvPr>
            <p:cNvSpPr>
              <a:spLocks noChangeShapeType="1"/>
            </p:cNvSpPr>
            <p:nvPr/>
          </p:nvSpPr>
          <p:spPr bwMode="auto">
            <a:xfrm>
              <a:off x="6209772" y="4525872"/>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40" name="Line 34">
              <a:extLst>
                <a:ext uri="{FF2B5EF4-FFF2-40B4-BE49-F238E27FC236}">
                  <a16:creationId xmlns:a16="http://schemas.microsoft.com/office/drawing/2014/main" id="{A66FBA0F-88B7-2545-E54F-8DECB1332C8E}"/>
                </a:ext>
              </a:extLst>
            </p:cNvPr>
            <p:cNvSpPr>
              <a:spLocks noChangeShapeType="1"/>
            </p:cNvSpPr>
            <p:nvPr/>
          </p:nvSpPr>
          <p:spPr bwMode="auto">
            <a:xfrm>
              <a:off x="7296794" y="4525872"/>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41" name="Line 34">
              <a:extLst>
                <a:ext uri="{FF2B5EF4-FFF2-40B4-BE49-F238E27FC236}">
                  <a16:creationId xmlns:a16="http://schemas.microsoft.com/office/drawing/2014/main" id="{E87BD34E-D70B-8FD9-C5E4-75854620BFFD}"/>
                </a:ext>
              </a:extLst>
            </p:cNvPr>
            <p:cNvSpPr>
              <a:spLocks noChangeShapeType="1"/>
            </p:cNvSpPr>
            <p:nvPr/>
          </p:nvSpPr>
          <p:spPr bwMode="auto">
            <a:xfrm>
              <a:off x="8381434" y="4505234"/>
              <a:ext cx="0" cy="307988"/>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sp>
          <p:nvSpPr>
            <p:cNvPr id="42" name="Line 34">
              <a:extLst>
                <a:ext uri="{FF2B5EF4-FFF2-40B4-BE49-F238E27FC236}">
                  <a16:creationId xmlns:a16="http://schemas.microsoft.com/office/drawing/2014/main" id="{3D050BB4-690D-49D4-62FB-58690627CCDA}"/>
                </a:ext>
              </a:extLst>
            </p:cNvPr>
            <p:cNvSpPr>
              <a:spLocks noChangeShapeType="1"/>
            </p:cNvSpPr>
            <p:nvPr/>
          </p:nvSpPr>
          <p:spPr bwMode="auto">
            <a:xfrm>
              <a:off x="5148944" y="4525872"/>
              <a:ext cx="0" cy="1265291"/>
            </a:xfrm>
            <a:prstGeom prst="line">
              <a:avLst/>
            </a:prstGeom>
            <a:ln>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lstStyle/>
            <a:p>
              <a:pPr>
                <a:defRPr/>
              </a:pPr>
              <a:endParaRPr lang="en-US" sz="2800" b="1">
                <a:latin typeface="Open Sans" panose="020B0606030504020204" pitchFamily="34" charset="0"/>
                <a:ea typeface="Open Sans" panose="020B0606030504020204" pitchFamily="34" charset="0"/>
                <a:cs typeface="Open Sans" panose="020B0606030504020204" pitchFamily="34" charset="0"/>
              </a:endParaRPr>
            </a:p>
          </p:txBody>
        </p:sp>
      </p:grpSp>
      <p:pic>
        <p:nvPicPr>
          <p:cNvPr id="43" name="Picture 42">
            <a:extLst>
              <a:ext uri="{FF2B5EF4-FFF2-40B4-BE49-F238E27FC236}">
                <a16:creationId xmlns:a16="http://schemas.microsoft.com/office/drawing/2014/main" id="{1A20C5CC-1802-BB18-AF52-C84777663324}"/>
              </a:ext>
            </a:extLst>
          </p:cNvPr>
          <p:cNvPicPr>
            <a:picLocks noChangeAspect="1"/>
          </p:cNvPicPr>
          <p:nvPr/>
        </p:nvPicPr>
        <p:blipFill>
          <a:blip r:embed="rId2"/>
          <a:stretch>
            <a:fillRect/>
          </a:stretch>
        </p:blipFill>
        <p:spPr>
          <a:xfrm>
            <a:off x="21871417" y="66294"/>
            <a:ext cx="2512583" cy="2246593"/>
          </a:xfrm>
          <a:prstGeom prst="rect">
            <a:avLst/>
          </a:prstGeom>
        </p:spPr>
      </p:pic>
    </p:spTree>
    <p:extLst>
      <p:ext uri="{BB962C8B-B14F-4D97-AF65-F5344CB8AC3E}">
        <p14:creationId xmlns:p14="http://schemas.microsoft.com/office/powerpoint/2010/main" val="11190255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0FFC5-A472-D78D-117E-D2AD17AA54A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B728E4-02E6-DF9A-9C51-3B7D52144A8A}"/>
              </a:ext>
            </a:extLst>
          </p:cNvPr>
          <p:cNvSpPr>
            <a:spLocks noGrp="1"/>
          </p:cNvSpPr>
          <p:nvPr>
            <p:ph type="sldNum" sz="quarter" idx="2"/>
          </p:nvPr>
        </p:nvSpPr>
        <p:spPr/>
        <p:txBody>
          <a:bodyPr/>
          <a:lstStyle/>
          <a:p>
            <a:fld id="{86CB4B4D-7CA3-9044-876B-883B54F8677D}" type="slidenum">
              <a:rPr lang="en-IN" smtClean="0"/>
              <a:pPr/>
              <a:t>13</a:t>
            </a:fld>
            <a:endParaRPr lang="en-IN"/>
          </a:p>
        </p:txBody>
      </p:sp>
      <p:sp>
        <p:nvSpPr>
          <p:cNvPr id="3" name="Course Purpose">
            <a:extLst>
              <a:ext uri="{FF2B5EF4-FFF2-40B4-BE49-F238E27FC236}">
                <a16:creationId xmlns:a16="http://schemas.microsoft.com/office/drawing/2014/main" id="{B6A3C52B-9A1F-5BAA-215B-9059CF479C69}"/>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en-US" dirty="0"/>
              <a:t>NDRF: CBRN Team</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grpSp>
        <p:nvGrpSpPr>
          <p:cNvPr id="43" name="Group 42">
            <a:extLst>
              <a:ext uri="{FF2B5EF4-FFF2-40B4-BE49-F238E27FC236}">
                <a16:creationId xmlns:a16="http://schemas.microsoft.com/office/drawing/2014/main" id="{5D9626E3-CD5F-8AFC-CF39-02D0EC87BA6B}"/>
              </a:ext>
            </a:extLst>
          </p:cNvPr>
          <p:cNvGrpSpPr/>
          <p:nvPr/>
        </p:nvGrpSpPr>
        <p:grpSpPr>
          <a:xfrm>
            <a:off x="3592286" y="955167"/>
            <a:ext cx="20439687" cy="11534774"/>
            <a:chOff x="406433" y="2184417"/>
            <a:chExt cx="23592883" cy="10871191"/>
          </a:xfrm>
        </p:grpSpPr>
        <p:grpSp>
          <p:nvGrpSpPr>
            <p:cNvPr id="45" name="Group 44">
              <a:extLst>
                <a:ext uri="{FF2B5EF4-FFF2-40B4-BE49-F238E27FC236}">
                  <a16:creationId xmlns:a16="http://schemas.microsoft.com/office/drawing/2014/main" id="{D33BF71B-7FE0-D053-7850-AF2A8BB34E10}"/>
                </a:ext>
              </a:extLst>
            </p:cNvPr>
            <p:cNvGrpSpPr/>
            <p:nvPr/>
          </p:nvGrpSpPr>
          <p:grpSpPr>
            <a:xfrm>
              <a:off x="8737633" y="2184417"/>
              <a:ext cx="5801192" cy="1536323"/>
              <a:chOff x="3308399" y="1099740"/>
              <a:chExt cx="2175447" cy="576121"/>
            </a:xfrm>
          </p:grpSpPr>
          <p:sp>
            <p:nvSpPr>
              <p:cNvPr id="88" name="Rectangle 87">
                <a:extLst>
                  <a:ext uri="{FF2B5EF4-FFF2-40B4-BE49-F238E27FC236}">
                    <a16:creationId xmlns:a16="http://schemas.microsoft.com/office/drawing/2014/main" id="{29C49471-CF07-711A-5CD7-955C33797C2B}"/>
                  </a:ext>
                </a:extLst>
              </p:cNvPr>
              <p:cNvSpPr/>
              <p:nvPr/>
            </p:nvSpPr>
            <p:spPr>
              <a:xfrm>
                <a:off x="3308399" y="1099740"/>
                <a:ext cx="2175447" cy="576121"/>
              </a:xfrm>
              <a:prstGeom prst="rect">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ln>
                <a:solidFill>
                  <a:schemeClr val="tx1"/>
                </a:solidFill>
              </a:ln>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IN" sz="4800">
                  <a:latin typeface="Open Sans" panose="020B0606030504020204" pitchFamily="34" charset="0"/>
                  <a:ea typeface="Open Sans" panose="020B0606030504020204" pitchFamily="34" charset="0"/>
                  <a:cs typeface="Open Sans" panose="020B0606030504020204" pitchFamily="34" charset="0"/>
                </a:endParaRPr>
              </a:p>
            </p:txBody>
          </p:sp>
          <p:sp>
            <p:nvSpPr>
              <p:cNvPr id="89" name="Rectangle 88">
                <a:extLst>
                  <a:ext uri="{FF2B5EF4-FFF2-40B4-BE49-F238E27FC236}">
                    <a16:creationId xmlns:a16="http://schemas.microsoft.com/office/drawing/2014/main" id="{8F82D51D-117B-8223-A75F-E91AD83E492B}"/>
                  </a:ext>
                </a:extLst>
              </p:cNvPr>
              <p:cNvSpPr/>
              <p:nvPr/>
            </p:nvSpPr>
            <p:spPr>
              <a:xfrm>
                <a:off x="3308399" y="1099740"/>
                <a:ext cx="2175447" cy="576121"/>
              </a:xfrm>
              <a:prstGeom prst="rect">
                <a:avLst/>
              </a:prstGeom>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sz="4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Team Commander (Inspector)</a:t>
                </a:r>
              </a:p>
            </p:txBody>
          </p:sp>
        </p:grpSp>
        <p:grpSp>
          <p:nvGrpSpPr>
            <p:cNvPr id="46" name="Group 45">
              <a:extLst>
                <a:ext uri="{FF2B5EF4-FFF2-40B4-BE49-F238E27FC236}">
                  <a16:creationId xmlns:a16="http://schemas.microsoft.com/office/drawing/2014/main" id="{617A6B51-FEDE-190F-7468-DEED82F5E910}"/>
                </a:ext>
              </a:extLst>
            </p:cNvPr>
            <p:cNvGrpSpPr/>
            <p:nvPr/>
          </p:nvGrpSpPr>
          <p:grpSpPr>
            <a:xfrm>
              <a:off x="5486409" y="5118495"/>
              <a:ext cx="3072648" cy="1536323"/>
              <a:chOff x="2111870" y="2094328"/>
              <a:chExt cx="1152243" cy="576121"/>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6200000" scaled="1"/>
              <a:tileRect/>
            </a:gradFill>
          </p:grpSpPr>
          <p:sp>
            <p:nvSpPr>
              <p:cNvPr id="86" name="Rectangle 85">
                <a:extLst>
                  <a:ext uri="{FF2B5EF4-FFF2-40B4-BE49-F238E27FC236}">
                    <a16:creationId xmlns:a16="http://schemas.microsoft.com/office/drawing/2014/main" id="{868C5526-4263-FD3F-009B-8578B4985CC6}"/>
                  </a:ext>
                </a:extLst>
              </p:cNvPr>
              <p:cNvSpPr/>
              <p:nvPr/>
            </p:nvSpPr>
            <p:spPr>
              <a:xfrm>
                <a:off x="2111870" y="2094328"/>
                <a:ext cx="1152243" cy="576121"/>
              </a:xfrm>
              <a:prstGeom prst="rect">
                <a:avLst/>
              </a:prstGeom>
              <a:grpFill/>
              <a:ln>
                <a:solidFill>
                  <a:schemeClr val="tx1"/>
                </a:solidFill>
              </a:ln>
            </p:spPr>
            <p:style>
              <a:lnRef idx="0">
                <a:schemeClr val="lt1">
                  <a:shade val="80000"/>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87" name="Rectangle 86">
                <a:extLst>
                  <a:ext uri="{FF2B5EF4-FFF2-40B4-BE49-F238E27FC236}">
                    <a16:creationId xmlns:a16="http://schemas.microsoft.com/office/drawing/2014/main" id="{1F687F49-1555-E69D-4DD7-2835CC75AC4A}"/>
                  </a:ext>
                </a:extLst>
              </p:cNvPr>
              <p:cNvSpPr/>
              <p:nvPr/>
            </p:nvSpPr>
            <p:spPr>
              <a:xfrm>
                <a:off x="2111870" y="2094328"/>
                <a:ext cx="1152243" cy="576121"/>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sz="3200" b="1" kern="12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Info. Officer</a:t>
                </a:r>
              </a:p>
              <a:p>
                <a:pPr algn="ctr" defTabSz="1659487">
                  <a:lnSpc>
                    <a:spcPct val="90000"/>
                  </a:lnSpc>
                  <a:spcAft>
                    <a:spcPct val="35000"/>
                  </a:spcAft>
                </a:pPr>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(SI/</a:t>
                </a:r>
                <a:r>
                  <a:rPr lang="en-US" sz="32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Comn</a:t>
                </a:r>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US" sz="3200" b="1" kern="12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7" name="Group 46">
              <a:extLst>
                <a:ext uri="{FF2B5EF4-FFF2-40B4-BE49-F238E27FC236}">
                  <a16:creationId xmlns:a16="http://schemas.microsoft.com/office/drawing/2014/main" id="{F59E5692-3528-E1FF-ACA1-2C232A99ED57}"/>
                </a:ext>
              </a:extLst>
            </p:cNvPr>
            <p:cNvGrpSpPr/>
            <p:nvPr/>
          </p:nvGrpSpPr>
          <p:grpSpPr>
            <a:xfrm>
              <a:off x="10135385" y="5118495"/>
              <a:ext cx="3072648" cy="1536323"/>
              <a:chOff x="3816620" y="2094500"/>
              <a:chExt cx="1152243" cy="576121"/>
            </a:xfrm>
          </p:grpSpPr>
          <p:sp>
            <p:nvSpPr>
              <p:cNvPr id="84" name="Rectangle 83">
                <a:extLst>
                  <a:ext uri="{FF2B5EF4-FFF2-40B4-BE49-F238E27FC236}">
                    <a16:creationId xmlns:a16="http://schemas.microsoft.com/office/drawing/2014/main" id="{53634B55-5AF5-A02F-9AA2-308DC48CAA38}"/>
                  </a:ext>
                </a:extLst>
              </p:cNvPr>
              <p:cNvSpPr/>
              <p:nvPr/>
            </p:nvSpPr>
            <p:spPr>
              <a:xfrm>
                <a:off x="3816620" y="2094500"/>
                <a:ext cx="1152243" cy="576121"/>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a:solidFill>
                  <a:schemeClr val="tx1"/>
                </a:solidFill>
              </a:ln>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85" name="Rectangle 84">
                <a:extLst>
                  <a:ext uri="{FF2B5EF4-FFF2-40B4-BE49-F238E27FC236}">
                    <a16:creationId xmlns:a16="http://schemas.microsoft.com/office/drawing/2014/main" id="{0A003B2A-61B5-A5C9-5B8D-77350DF9C4E9}"/>
                  </a:ext>
                </a:extLst>
              </p:cNvPr>
              <p:cNvSpPr/>
              <p:nvPr/>
            </p:nvSpPr>
            <p:spPr>
              <a:xfrm>
                <a:off x="3816620" y="2094500"/>
                <a:ext cx="1152243" cy="576121"/>
              </a:xfrm>
              <a:prstGeom prst="rect">
                <a:avLst/>
              </a:prstGeom>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Deputy Team leader </a:t>
                </a: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(SI)</a:t>
                </a:r>
                <a:endPar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8" name="Group 47">
              <a:extLst>
                <a:ext uri="{FF2B5EF4-FFF2-40B4-BE49-F238E27FC236}">
                  <a16:creationId xmlns:a16="http://schemas.microsoft.com/office/drawing/2014/main" id="{69400F51-23A0-191A-852C-283E2988E960}"/>
                </a:ext>
              </a:extLst>
            </p:cNvPr>
            <p:cNvGrpSpPr/>
            <p:nvPr/>
          </p:nvGrpSpPr>
          <p:grpSpPr>
            <a:xfrm>
              <a:off x="14753961" y="5118492"/>
              <a:ext cx="3656323" cy="1536323"/>
              <a:chOff x="5580964" y="2081077"/>
              <a:chExt cx="1371121" cy="576121"/>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lin ang="16200000" scaled="1"/>
              <a:tileRect/>
            </a:gradFill>
          </p:grpSpPr>
          <p:sp>
            <p:nvSpPr>
              <p:cNvPr id="82" name="Rectangle 81">
                <a:extLst>
                  <a:ext uri="{FF2B5EF4-FFF2-40B4-BE49-F238E27FC236}">
                    <a16:creationId xmlns:a16="http://schemas.microsoft.com/office/drawing/2014/main" id="{181D2F2E-6658-D3AC-C245-FE2E93D68F8A}"/>
                  </a:ext>
                </a:extLst>
              </p:cNvPr>
              <p:cNvSpPr/>
              <p:nvPr/>
            </p:nvSpPr>
            <p:spPr>
              <a:xfrm>
                <a:off x="5580964" y="2081077"/>
                <a:ext cx="1152243" cy="576121"/>
              </a:xfrm>
              <a:prstGeom prst="rect">
                <a:avLst/>
              </a:prstGeom>
              <a:grpFill/>
              <a:ln>
                <a:solidFill>
                  <a:schemeClr val="tx1"/>
                </a:solidFill>
              </a:ln>
            </p:spPr>
            <p:style>
              <a:lnRef idx="0">
                <a:schemeClr val="lt1">
                  <a:shade val="80000"/>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83" name="Rectangle 82">
                <a:extLst>
                  <a:ext uri="{FF2B5EF4-FFF2-40B4-BE49-F238E27FC236}">
                    <a16:creationId xmlns:a16="http://schemas.microsoft.com/office/drawing/2014/main" id="{D6A2DAC5-DC5A-AB0D-BDF9-12C4DB90E4F8}"/>
                  </a:ext>
                </a:extLst>
              </p:cNvPr>
              <p:cNvSpPr/>
              <p:nvPr/>
            </p:nvSpPr>
            <p:spPr>
              <a:xfrm>
                <a:off x="5580964" y="2081077"/>
                <a:ext cx="1371121" cy="576121"/>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Aft>
                    <a:spcPct val="35000"/>
                  </a:spcAft>
                </a:pPr>
                <a:r>
                  <a:rPr lang="en-US" b="1" kern="12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Safety Officer</a:t>
                </a: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 (SI/</a:t>
                </a:r>
                <a:r>
                  <a:rPr lang="en-US"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Eng</a:t>
                </a: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US" b="1" kern="12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9" name="Group 48">
              <a:extLst>
                <a:ext uri="{FF2B5EF4-FFF2-40B4-BE49-F238E27FC236}">
                  <a16:creationId xmlns:a16="http://schemas.microsoft.com/office/drawing/2014/main" id="{67E54951-8DAC-F3F6-2053-4E9BF3C23A9C}"/>
                </a:ext>
              </a:extLst>
            </p:cNvPr>
            <p:cNvGrpSpPr/>
            <p:nvPr/>
          </p:nvGrpSpPr>
          <p:grpSpPr>
            <a:xfrm>
              <a:off x="406433" y="8280413"/>
              <a:ext cx="3072648" cy="4775195"/>
              <a:chOff x="5252" y="2916835"/>
              <a:chExt cx="1152243" cy="1552377"/>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p:grpSpPr>
          <p:sp>
            <p:nvSpPr>
              <p:cNvPr id="80" name="Rectangle 79">
                <a:extLst>
                  <a:ext uri="{FF2B5EF4-FFF2-40B4-BE49-F238E27FC236}">
                    <a16:creationId xmlns:a16="http://schemas.microsoft.com/office/drawing/2014/main" id="{E3181168-BC3D-03F2-320B-3AB10D925078}"/>
                  </a:ext>
                </a:extLst>
              </p:cNvPr>
              <p:cNvSpPr/>
              <p:nvPr/>
            </p:nvSpPr>
            <p:spPr>
              <a:xfrm>
                <a:off x="5252" y="3179234"/>
                <a:ext cx="1152243" cy="992715"/>
              </a:xfrm>
              <a:prstGeom prst="rect">
                <a:avLst/>
              </a:prstGeom>
              <a:grpFill/>
              <a:ln>
                <a:solidFill>
                  <a:schemeClr val="tx1"/>
                </a:solidFill>
              </a:ln>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81" name="Rectangle 80">
                <a:extLst>
                  <a:ext uri="{FF2B5EF4-FFF2-40B4-BE49-F238E27FC236}">
                    <a16:creationId xmlns:a16="http://schemas.microsoft.com/office/drawing/2014/main" id="{30082D18-346D-C5AC-C8F3-0F91249A0667}"/>
                  </a:ext>
                </a:extLst>
              </p:cNvPr>
              <p:cNvSpPr/>
              <p:nvPr/>
            </p:nvSpPr>
            <p:spPr>
              <a:xfrm>
                <a:off x="5252" y="2916835"/>
                <a:ext cx="1152243" cy="1552377"/>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Tech Support Team (6)</a:t>
                </a:r>
              </a:p>
              <a:p>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 SI/</a:t>
                </a:r>
                <a:r>
                  <a:rPr lang="en-US" sz="32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Comn</a:t>
                </a:r>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1-HC/</a:t>
                </a:r>
                <a:r>
                  <a:rPr lang="en-US" sz="32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Comn</a:t>
                </a:r>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2 SI/ENG</a:t>
                </a:r>
              </a:p>
              <a:p>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 HC/Tech</a:t>
                </a:r>
              </a:p>
              <a:p>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 HC/ </a:t>
                </a:r>
                <a:r>
                  <a:rPr lang="en-US" sz="32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Electrn</a:t>
                </a:r>
                <a:endParaRPr lang="en-US" sz="3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0" name="Group 49">
              <a:extLst>
                <a:ext uri="{FF2B5EF4-FFF2-40B4-BE49-F238E27FC236}">
                  <a16:creationId xmlns:a16="http://schemas.microsoft.com/office/drawing/2014/main" id="{1340B09A-9248-ACDC-35CD-BC32CB7D6701}"/>
                </a:ext>
              </a:extLst>
            </p:cNvPr>
            <p:cNvGrpSpPr/>
            <p:nvPr/>
          </p:nvGrpSpPr>
          <p:grpSpPr>
            <a:xfrm>
              <a:off x="4267233" y="8280400"/>
              <a:ext cx="3072648" cy="4470400"/>
              <a:chOff x="1399466" y="3179234"/>
              <a:chExt cx="1152243" cy="16764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p:grpSpPr>
          <p:sp>
            <p:nvSpPr>
              <p:cNvPr id="78" name="Rectangle 77">
                <a:extLst>
                  <a:ext uri="{FF2B5EF4-FFF2-40B4-BE49-F238E27FC236}">
                    <a16:creationId xmlns:a16="http://schemas.microsoft.com/office/drawing/2014/main" id="{EB324339-80E3-F22D-6A1F-C702AC60547D}"/>
                  </a:ext>
                </a:extLst>
              </p:cNvPr>
              <p:cNvSpPr/>
              <p:nvPr/>
            </p:nvSpPr>
            <p:spPr>
              <a:xfrm>
                <a:off x="1399466" y="3179234"/>
                <a:ext cx="1152243" cy="1145116"/>
              </a:xfrm>
              <a:prstGeom prst="rect">
                <a:avLst/>
              </a:prstGeom>
              <a:grpFill/>
              <a:ln>
                <a:solidFill>
                  <a:schemeClr val="tx1"/>
                </a:solidFill>
              </a:ln>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79" name="Rectangle 78">
                <a:extLst>
                  <a:ext uri="{FF2B5EF4-FFF2-40B4-BE49-F238E27FC236}">
                    <a16:creationId xmlns:a16="http://schemas.microsoft.com/office/drawing/2014/main" id="{6D2ED331-E22A-9BA8-6407-60DF716BB1F8}"/>
                  </a:ext>
                </a:extLst>
              </p:cNvPr>
              <p:cNvSpPr/>
              <p:nvPr/>
            </p:nvSpPr>
            <p:spPr>
              <a:xfrm>
                <a:off x="1399466" y="3179234"/>
                <a:ext cx="1152243" cy="1676400"/>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Detection and Assessment cum Evacuation</a:t>
                </a:r>
              </a:p>
              <a:p>
                <a:pPr algn="ctr" defTabSz="1659487">
                  <a:lnSpc>
                    <a:spcPct val="90000"/>
                  </a:lnSpc>
                  <a:spcBef>
                    <a:spcPct val="0"/>
                  </a:spcBef>
                  <a:spcAft>
                    <a:spcPct val="35000"/>
                  </a:spcAft>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a:p>
                <a:pPr algn="ctr" defTabSz="1659487">
                  <a:lnSpc>
                    <a:spcPct val="90000"/>
                  </a:lnSpc>
                  <a:spcBef>
                    <a:spcPct val="0"/>
                  </a:spcBef>
                </a:pP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SI-1</a:t>
                </a:r>
              </a:p>
              <a:p>
                <a:pPr algn="ctr" defTabSz="1659487">
                  <a:lnSpc>
                    <a:spcPct val="90000"/>
                  </a:lnSpc>
                  <a:spcBef>
                    <a:spcPct val="0"/>
                  </a:spcBef>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CT-5</a:t>
                </a:r>
                <a:endPar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1" name="Group 50">
              <a:extLst>
                <a:ext uri="{FF2B5EF4-FFF2-40B4-BE49-F238E27FC236}">
                  <a16:creationId xmlns:a16="http://schemas.microsoft.com/office/drawing/2014/main" id="{4A830E9A-22CD-231F-CDAB-AE1ACDEC1065}"/>
                </a:ext>
              </a:extLst>
            </p:cNvPr>
            <p:cNvGrpSpPr/>
            <p:nvPr/>
          </p:nvGrpSpPr>
          <p:grpSpPr>
            <a:xfrm>
              <a:off x="7985079" y="8280412"/>
              <a:ext cx="3072648" cy="4470397"/>
              <a:chOff x="2793681" y="3179234"/>
              <a:chExt cx="1152243" cy="86185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p:grpSpPr>
          <p:sp>
            <p:nvSpPr>
              <p:cNvPr id="76" name="Rectangle 75">
                <a:extLst>
                  <a:ext uri="{FF2B5EF4-FFF2-40B4-BE49-F238E27FC236}">
                    <a16:creationId xmlns:a16="http://schemas.microsoft.com/office/drawing/2014/main" id="{FB46C670-91FA-EC59-511B-D452393C52FB}"/>
                  </a:ext>
                </a:extLst>
              </p:cNvPr>
              <p:cNvSpPr/>
              <p:nvPr/>
            </p:nvSpPr>
            <p:spPr>
              <a:xfrm>
                <a:off x="2793681" y="3179234"/>
                <a:ext cx="1152243" cy="576121"/>
              </a:xfrm>
              <a:prstGeom prst="rect">
                <a:avLst/>
              </a:prstGeom>
              <a:grpFill/>
              <a:ln>
                <a:solidFill>
                  <a:schemeClr val="tx1"/>
                </a:solidFill>
              </a:ln>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77" name="Rectangle 76">
                <a:extLst>
                  <a:ext uri="{FF2B5EF4-FFF2-40B4-BE49-F238E27FC236}">
                    <a16:creationId xmlns:a16="http://schemas.microsoft.com/office/drawing/2014/main" id="{956CC83B-5261-D144-D442-A8D64B1FA7EF}"/>
                  </a:ext>
                </a:extLst>
              </p:cNvPr>
              <p:cNvSpPr/>
              <p:nvPr/>
            </p:nvSpPr>
            <p:spPr>
              <a:xfrm>
                <a:off x="2793681" y="3179234"/>
                <a:ext cx="1152243" cy="861850"/>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Rescue and Evacuation Team- A</a:t>
                </a:r>
              </a:p>
              <a:p>
                <a:pPr algn="ctr" defTabSz="1659487">
                  <a:lnSpc>
                    <a:spcPct val="90000"/>
                  </a:lnSpc>
                  <a:spcBef>
                    <a:spcPct val="0"/>
                  </a:spcBef>
                  <a:spcAft>
                    <a:spcPct val="35000"/>
                  </a:spcAft>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a:p>
                <a:pPr algn="ctr" defTabSz="1659487">
                  <a:spcBef>
                    <a:spcPct val="0"/>
                  </a:spcBef>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2</a:t>
                </a: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-HC</a:t>
                </a:r>
              </a:p>
              <a:p>
                <a:pPr algn="ctr" defTabSz="1659487">
                  <a:spcBef>
                    <a:spcPct val="0"/>
                  </a:spcBef>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4-CT</a:t>
                </a:r>
                <a:endPar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2" name="Group 51">
              <a:extLst>
                <a:ext uri="{FF2B5EF4-FFF2-40B4-BE49-F238E27FC236}">
                  <a16:creationId xmlns:a16="http://schemas.microsoft.com/office/drawing/2014/main" id="{CAEC1A64-2B73-45C3-0306-3BCE60005F0E}"/>
                </a:ext>
              </a:extLst>
            </p:cNvPr>
            <p:cNvGrpSpPr/>
            <p:nvPr/>
          </p:nvGrpSpPr>
          <p:grpSpPr>
            <a:xfrm>
              <a:off x="11785633" y="8280408"/>
              <a:ext cx="3072648" cy="4470395"/>
              <a:chOff x="4187895" y="3179234"/>
              <a:chExt cx="1152243" cy="861849"/>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p:grpSpPr>
          <p:sp>
            <p:nvSpPr>
              <p:cNvPr id="74" name="Rectangle 73">
                <a:extLst>
                  <a:ext uri="{FF2B5EF4-FFF2-40B4-BE49-F238E27FC236}">
                    <a16:creationId xmlns:a16="http://schemas.microsoft.com/office/drawing/2014/main" id="{5EF8C8DC-013B-D9FE-1E92-FCD5FE308D61}"/>
                  </a:ext>
                </a:extLst>
              </p:cNvPr>
              <p:cNvSpPr/>
              <p:nvPr/>
            </p:nvSpPr>
            <p:spPr>
              <a:xfrm>
                <a:off x="4187895" y="3179234"/>
                <a:ext cx="1152243" cy="576121"/>
              </a:xfrm>
              <a:prstGeom prst="rect">
                <a:avLst/>
              </a:prstGeom>
              <a:grpFill/>
              <a:ln>
                <a:solidFill>
                  <a:schemeClr val="tx1"/>
                </a:solidFill>
              </a:ln>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75" name="Rectangle 74">
                <a:extLst>
                  <a:ext uri="{FF2B5EF4-FFF2-40B4-BE49-F238E27FC236}">
                    <a16:creationId xmlns:a16="http://schemas.microsoft.com/office/drawing/2014/main" id="{3123CBC7-CC54-8BD6-58F8-51FC958B8600}"/>
                  </a:ext>
                </a:extLst>
              </p:cNvPr>
              <p:cNvSpPr/>
              <p:nvPr/>
            </p:nvSpPr>
            <p:spPr>
              <a:xfrm>
                <a:off x="4187895" y="3179234"/>
                <a:ext cx="1152243" cy="861849"/>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Rescue and Evacuation Team – B</a:t>
                </a:r>
              </a:p>
              <a:p>
                <a:pPr algn="ctr" defTabSz="1659487">
                  <a:lnSpc>
                    <a:spcPct val="90000"/>
                  </a:lnSpc>
                  <a:spcAft>
                    <a:spcPct val="35000"/>
                  </a:spcAft>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a:p>
                <a:pPr algn="ctr" defTabSz="1659487"/>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2-HC</a:t>
                </a:r>
              </a:p>
              <a:p>
                <a:pPr algn="ctr" defTabSz="1659487"/>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4-CT</a:t>
                </a:r>
              </a:p>
              <a:p>
                <a:pPr algn="ctr" defTabSz="1659487">
                  <a:lnSpc>
                    <a:spcPct val="90000"/>
                  </a:lnSpc>
                  <a:spcBef>
                    <a:spcPct val="0"/>
                  </a:spcBef>
                  <a:spcAft>
                    <a:spcPct val="35000"/>
                  </a:spcAft>
                </a:pPr>
                <a:endPar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3" name="Group 52">
              <a:extLst>
                <a:ext uri="{FF2B5EF4-FFF2-40B4-BE49-F238E27FC236}">
                  <a16:creationId xmlns:a16="http://schemas.microsoft.com/office/drawing/2014/main" id="{47CC2035-F021-D219-4DC1-B4A987F030A4}"/>
                </a:ext>
              </a:extLst>
            </p:cNvPr>
            <p:cNvGrpSpPr/>
            <p:nvPr/>
          </p:nvGrpSpPr>
          <p:grpSpPr>
            <a:xfrm>
              <a:off x="15337636" y="8280397"/>
              <a:ext cx="3072648" cy="3657600"/>
              <a:chOff x="5582110" y="3179234"/>
              <a:chExt cx="1152243" cy="711486"/>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p:grpSpPr>
          <p:sp>
            <p:nvSpPr>
              <p:cNvPr id="72" name="Rectangle 71">
                <a:extLst>
                  <a:ext uri="{FF2B5EF4-FFF2-40B4-BE49-F238E27FC236}">
                    <a16:creationId xmlns:a16="http://schemas.microsoft.com/office/drawing/2014/main" id="{0CE3C48D-0294-1D39-251B-7DE83C8B80AC}"/>
                  </a:ext>
                </a:extLst>
              </p:cNvPr>
              <p:cNvSpPr/>
              <p:nvPr/>
            </p:nvSpPr>
            <p:spPr>
              <a:xfrm>
                <a:off x="5582110" y="3179234"/>
                <a:ext cx="1152243" cy="576121"/>
              </a:xfrm>
              <a:prstGeom prst="rect">
                <a:avLst/>
              </a:prstGeom>
              <a:grpFill/>
              <a:ln>
                <a:solidFill>
                  <a:schemeClr val="tx1"/>
                </a:solidFill>
              </a:ln>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73" name="Rectangle 72">
                <a:extLst>
                  <a:ext uri="{FF2B5EF4-FFF2-40B4-BE49-F238E27FC236}">
                    <a16:creationId xmlns:a16="http://schemas.microsoft.com/office/drawing/2014/main" id="{3BB4D542-F95A-0309-CBCB-B8F89D0CF0F8}"/>
                  </a:ext>
                </a:extLst>
              </p:cNvPr>
              <p:cNvSpPr/>
              <p:nvPr/>
            </p:nvSpPr>
            <p:spPr>
              <a:xfrm>
                <a:off x="5582110" y="3179234"/>
                <a:ext cx="1152243" cy="711486"/>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b="1" kern="12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Decon</a:t>
                </a: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Team</a:t>
                </a:r>
              </a:p>
              <a:p>
                <a:pPr algn="ctr" defTabSz="1659487">
                  <a:lnSpc>
                    <a:spcPct val="90000"/>
                  </a:lnSpc>
                  <a:spcBef>
                    <a:spcPct val="0"/>
                  </a:spcBef>
                  <a:spcAft>
                    <a:spcPct val="35000"/>
                  </a:spcAft>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a:p>
                <a:pPr algn="ctr" defTabSz="1659487">
                  <a:lnSpc>
                    <a:spcPct val="90000"/>
                  </a:lnSpc>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SI-1</a:t>
                </a:r>
              </a:p>
              <a:p>
                <a:pPr algn="ctr" defTabSz="1659487">
                  <a:lnSpc>
                    <a:spcPct val="90000"/>
                  </a:lnSpc>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CT-5</a:t>
                </a:r>
              </a:p>
              <a:p>
                <a:pPr algn="ctr" defTabSz="1659487">
                  <a:lnSpc>
                    <a:spcPct val="90000"/>
                  </a:lnSpc>
                  <a:spcBef>
                    <a:spcPct val="0"/>
                  </a:spcBef>
                  <a:spcAft>
                    <a:spcPct val="35000"/>
                  </a:spcAft>
                </a:pPr>
                <a:endPar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4" name="Group 53">
              <a:extLst>
                <a:ext uri="{FF2B5EF4-FFF2-40B4-BE49-F238E27FC236}">
                  <a16:creationId xmlns:a16="http://schemas.microsoft.com/office/drawing/2014/main" id="{7D702D83-A195-10FD-091D-338377744A4B}"/>
                </a:ext>
              </a:extLst>
            </p:cNvPr>
            <p:cNvGrpSpPr/>
            <p:nvPr/>
          </p:nvGrpSpPr>
          <p:grpSpPr>
            <a:xfrm>
              <a:off x="18897600" y="8280403"/>
              <a:ext cx="2186987" cy="2961717"/>
              <a:chOff x="6976325" y="3179234"/>
              <a:chExt cx="820120" cy="576121"/>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p:grpSpPr>
          <p:sp>
            <p:nvSpPr>
              <p:cNvPr id="70" name="Rectangle 69">
                <a:extLst>
                  <a:ext uri="{FF2B5EF4-FFF2-40B4-BE49-F238E27FC236}">
                    <a16:creationId xmlns:a16="http://schemas.microsoft.com/office/drawing/2014/main" id="{50352F4A-2F61-84E7-45CB-FC3FAE027BEC}"/>
                  </a:ext>
                </a:extLst>
              </p:cNvPr>
              <p:cNvSpPr/>
              <p:nvPr/>
            </p:nvSpPr>
            <p:spPr>
              <a:xfrm>
                <a:off x="6976325" y="3179234"/>
                <a:ext cx="820120" cy="576121"/>
              </a:xfrm>
              <a:prstGeom prst="rect">
                <a:avLst/>
              </a:prstGeom>
              <a:grpFill/>
              <a:ln>
                <a:solidFill>
                  <a:schemeClr val="tx1"/>
                </a:solidFill>
              </a:ln>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71" name="Rectangle 70">
                <a:extLst>
                  <a:ext uri="{FF2B5EF4-FFF2-40B4-BE49-F238E27FC236}">
                    <a16:creationId xmlns:a16="http://schemas.microsoft.com/office/drawing/2014/main" id="{9B004978-DE29-5958-B871-A4A15AF3A62D}"/>
                  </a:ext>
                </a:extLst>
              </p:cNvPr>
              <p:cNvSpPr/>
              <p:nvPr/>
            </p:nvSpPr>
            <p:spPr>
              <a:xfrm>
                <a:off x="6976325" y="3179234"/>
                <a:ext cx="820120" cy="576121"/>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Adm. Support Team</a:t>
                </a:r>
              </a:p>
              <a:p>
                <a:pPr algn="ctr" defTabSz="1659487">
                  <a:lnSpc>
                    <a:spcPct val="90000"/>
                  </a:lnSpc>
                  <a:spcBef>
                    <a:spcPct val="0"/>
                  </a:spcBef>
                  <a:spcAft>
                    <a:spcPct val="35000"/>
                  </a:spcAft>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(10)</a:t>
                </a:r>
                <a:endPar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5" name="Group 54">
              <a:extLst>
                <a:ext uri="{FF2B5EF4-FFF2-40B4-BE49-F238E27FC236}">
                  <a16:creationId xmlns:a16="http://schemas.microsoft.com/office/drawing/2014/main" id="{F7C7776A-C4C8-1425-BFE3-CA6E1938B0C2}"/>
                </a:ext>
              </a:extLst>
            </p:cNvPr>
            <p:cNvGrpSpPr/>
            <p:nvPr/>
          </p:nvGrpSpPr>
          <p:grpSpPr>
            <a:xfrm>
              <a:off x="21674705" y="8280403"/>
              <a:ext cx="2324611" cy="2961717"/>
              <a:chOff x="8038417" y="3179234"/>
              <a:chExt cx="871729" cy="576121"/>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p:grpSpPr>
          <p:sp>
            <p:nvSpPr>
              <p:cNvPr id="68" name="Rectangle 67">
                <a:extLst>
                  <a:ext uri="{FF2B5EF4-FFF2-40B4-BE49-F238E27FC236}">
                    <a16:creationId xmlns:a16="http://schemas.microsoft.com/office/drawing/2014/main" id="{5AED5D77-C31E-0D29-D82A-E46B13E06976}"/>
                  </a:ext>
                </a:extLst>
              </p:cNvPr>
              <p:cNvSpPr/>
              <p:nvPr/>
            </p:nvSpPr>
            <p:spPr>
              <a:xfrm>
                <a:off x="8038417" y="3179234"/>
                <a:ext cx="871729" cy="576121"/>
              </a:xfrm>
              <a:prstGeom prst="rect">
                <a:avLst/>
              </a:prstGeom>
              <a:grpFill/>
              <a:ln>
                <a:solidFill>
                  <a:schemeClr val="tx1"/>
                </a:solidFill>
              </a:ln>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69" name="Rectangle 68">
                <a:extLst>
                  <a:ext uri="{FF2B5EF4-FFF2-40B4-BE49-F238E27FC236}">
                    <a16:creationId xmlns:a16="http://schemas.microsoft.com/office/drawing/2014/main" id="{233DCE09-2BD5-6A23-F41F-3990B48ACBB1}"/>
                  </a:ext>
                </a:extLst>
              </p:cNvPr>
              <p:cNvSpPr/>
              <p:nvPr/>
            </p:nvSpPr>
            <p:spPr>
              <a:xfrm>
                <a:off x="8038417" y="3179234"/>
                <a:ext cx="871729" cy="576121"/>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23707" tIns="23707" rIns="23707" bIns="23707" numCol="1" spcCol="1270" anchor="ctr" anchorCtr="0">
                <a:noAutofit/>
              </a:bodyPr>
              <a:lstStyle/>
              <a:p>
                <a:pPr algn="ctr" defTabSz="1659487">
                  <a:lnSpc>
                    <a:spcPct val="90000"/>
                  </a:lnSpc>
                  <a:spcBef>
                    <a:spcPct val="0"/>
                  </a:spcBef>
                  <a:spcAft>
                    <a:spcPct val="35000"/>
                  </a:spcAft>
                </a:pPr>
                <a:r>
                  <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Medical Unit</a:t>
                </a:r>
              </a:p>
              <a:p>
                <a:pPr algn="ctr" defTabSz="1659487">
                  <a:lnSpc>
                    <a:spcPct val="90000"/>
                  </a:lnSpc>
                  <a:spcBef>
                    <a:spcPct val="0"/>
                  </a:spcBef>
                  <a:spcAft>
                    <a:spcPct val="35000"/>
                  </a:spcAft>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5</a:t>
                </a:r>
                <a:r>
                  <a:rPr lang="en-US" b="1">
                    <a:solidFill>
                      <a:schemeClr val="tx1"/>
                    </a:solidFill>
                    <a:latin typeface="Open Sans" panose="020B0606030504020204" pitchFamily="34" charset="0"/>
                    <a:ea typeface="Open Sans" panose="020B0606030504020204" pitchFamily="34" charset="0"/>
                    <a:cs typeface="Open Sans" panose="020B0606030504020204" pitchFamily="34" charset="0"/>
                  </a:rPr>
                  <a:t>-P/MED</a:t>
                </a:r>
                <a:endParaRPr lang="en-US"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56" name="Straight Arrow Connector 55">
              <a:extLst>
                <a:ext uri="{FF2B5EF4-FFF2-40B4-BE49-F238E27FC236}">
                  <a16:creationId xmlns:a16="http://schemas.microsoft.com/office/drawing/2014/main" id="{15CB1C84-76B0-6038-7535-D55BAB74C61B}"/>
                </a:ext>
              </a:extLst>
            </p:cNvPr>
            <p:cNvCxnSpPr/>
            <p:nvPr/>
          </p:nvCxnSpPr>
          <p:spPr>
            <a:xfrm>
              <a:off x="11638231" y="3720728"/>
              <a:ext cx="33480" cy="139775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7" name="Straight Arrow Connector 56">
              <a:extLst>
                <a:ext uri="{FF2B5EF4-FFF2-40B4-BE49-F238E27FC236}">
                  <a16:creationId xmlns:a16="http://schemas.microsoft.com/office/drawing/2014/main" id="{F15501BB-EA66-2D06-61F0-69D69117B552}"/>
                </a:ext>
              </a:extLst>
            </p:cNvPr>
            <p:cNvCxnSpPr/>
            <p:nvPr/>
          </p:nvCxnSpPr>
          <p:spPr>
            <a:xfrm flipV="1">
              <a:off x="13208009" y="5985948"/>
              <a:ext cx="1545928" cy="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8" name="Straight Arrow Connector 57">
              <a:extLst>
                <a:ext uri="{FF2B5EF4-FFF2-40B4-BE49-F238E27FC236}">
                  <a16:creationId xmlns:a16="http://schemas.microsoft.com/office/drawing/2014/main" id="{45EB85F9-139C-D634-5D81-6B04E8DEE024}"/>
                </a:ext>
              </a:extLst>
            </p:cNvPr>
            <p:cNvCxnSpPr/>
            <p:nvPr/>
          </p:nvCxnSpPr>
          <p:spPr>
            <a:xfrm flipH="1">
              <a:off x="8559048" y="5886640"/>
              <a:ext cx="157630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Straight Arrow Connector 58">
              <a:extLst>
                <a:ext uri="{FF2B5EF4-FFF2-40B4-BE49-F238E27FC236}">
                  <a16:creationId xmlns:a16="http://schemas.microsoft.com/office/drawing/2014/main" id="{0A31D727-FD13-D57A-CC43-AD872369FAAD}"/>
                </a:ext>
              </a:extLst>
            </p:cNvPr>
            <p:cNvCxnSpPr/>
            <p:nvPr/>
          </p:nvCxnSpPr>
          <p:spPr>
            <a:xfrm>
              <a:off x="2032000" y="7581540"/>
              <a:ext cx="0" cy="6988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Straight Arrow Connector 59">
              <a:extLst>
                <a:ext uri="{FF2B5EF4-FFF2-40B4-BE49-F238E27FC236}">
                  <a16:creationId xmlns:a16="http://schemas.microsoft.com/office/drawing/2014/main" id="{5A565BD4-8CA9-C133-5742-080821DB74EF}"/>
                </a:ext>
              </a:extLst>
            </p:cNvPr>
            <p:cNvCxnSpPr/>
            <p:nvPr/>
          </p:nvCxnSpPr>
          <p:spPr>
            <a:xfrm>
              <a:off x="22833203" y="7581540"/>
              <a:ext cx="0" cy="6988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1" name="Straight Connector 60">
              <a:extLst>
                <a:ext uri="{FF2B5EF4-FFF2-40B4-BE49-F238E27FC236}">
                  <a16:creationId xmlns:a16="http://schemas.microsoft.com/office/drawing/2014/main" id="{9960570A-48BF-E862-1C90-71B442F8E299}"/>
                </a:ext>
              </a:extLst>
            </p:cNvPr>
            <p:cNvCxnSpPr/>
            <p:nvPr/>
          </p:nvCxnSpPr>
          <p:spPr>
            <a:xfrm>
              <a:off x="1942723" y="7541389"/>
              <a:ext cx="20987856" cy="0"/>
            </a:xfrm>
            <a:prstGeom prst="line">
              <a:avLst/>
            </a:prstGeom>
          </p:spPr>
          <p:style>
            <a:lnRef idx="2">
              <a:schemeClr val="dk1"/>
            </a:lnRef>
            <a:fillRef idx="0">
              <a:schemeClr val="dk1"/>
            </a:fillRef>
            <a:effectRef idx="1">
              <a:schemeClr val="dk1"/>
            </a:effectRef>
            <a:fontRef idx="minor">
              <a:schemeClr val="tx1"/>
            </a:fontRef>
          </p:style>
        </p:cxnSp>
        <p:cxnSp>
          <p:nvCxnSpPr>
            <p:cNvPr id="62" name="Straight Arrow Connector 61">
              <a:extLst>
                <a:ext uri="{FF2B5EF4-FFF2-40B4-BE49-F238E27FC236}">
                  <a16:creationId xmlns:a16="http://schemas.microsoft.com/office/drawing/2014/main" id="{8FF176E6-37D5-FDBC-781C-7F186B37D7E1}"/>
                </a:ext>
              </a:extLst>
            </p:cNvPr>
            <p:cNvCxnSpPr/>
            <p:nvPr/>
          </p:nvCxnSpPr>
          <p:spPr>
            <a:xfrm>
              <a:off x="19930429" y="7581540"/>
              <a:ext cx="0" cy="6988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3" name="Straight Arrow Connector 62">
              <a:extLst>
                <a:ext uri="{FF2B5EF4-FFF2-40B4-BE49-F238E27FC236}">
                  <a16:creationId xmlns:a16="http://schemas.microsoft.com/office/drawing/2014/main" id="{8FBBEE83-3A31-9C2C-F075-7E148C518F34}"/>
                </a:ext>
              </a:extLst>
            </p:cNvPr>
            <p:cNvCxnSpPr/>
            <p:nvPr/>
          </p:nvCxnSpPr>
          <p:spPr>
            <a:xfrm>
              <a:off x="16847128" y="7581540"/>
              <a:ext cx="0" cy="6988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4" name="Straight Arrow Connector 63">
              <a:extLst>
                <a:ext uri="{FF2B5EF4-FFF2-40B4-BE49-F238E27FC236}">
                  <a16:creationId xmlns:a16="http://schemas.microsoft.com/office/drawing/2014/main" id="{037D132E-5202-0CA5-A2B9-31429D3CA2F9}"/>
                </a:ext>
              </a:extLst>
            </p:cNvPr>
            <p:cNvCxnSpPr/>
            <p:nvPr/>
          </p:nvCxnSpPr>
          <p:spPr>
            <a:xfrm>
              <a:off x="13208000" y="7581540"/>
              <a:ext cx="0" cy="6988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5" name="Straight Arrow Connector 64">
              <a:extLst>
                <a:ext uri="{FF2B5EF4-FFF2-40B4-BE49-F238E27FC236}">
                  <a16:creationId xmlns:a16="http://schemas.microsoft.com/office/drawing/2014/main" id="{51D80EBB-6739-AEA3-2B09-16462845F4AB}"/>
                </a:ext>
              </a:extLst>
            </p:cNvPr>
            <p:cNvCxnSpPr/>
            <p:nvPr/>
          </p:nvCxnSpPr>
          <p:spPr>
            <a:xfrm>
              <a:off x="9347200" y="7581540"/>
              <a:ext cx="0" cy="6988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6" name="Straight Arrow Connector 65">
              <a:extLst>
                <a:ext uri="{FF2B5EF4-FFF2-40B4-BE49-F238E27FC236}">
                  <a16:creationId xmlns:a16="http://schemas.microsoft.com/office/drawing/2014/main" id="{19913DF3-01C9-F14D-3D2A-5230FF6E5427}"/>
                </a:ext>
              </a:extLst>
            </p:cNvPr>
            <p:cNvCxnSpPr/>
            <p:nvPr/>
          </p:nvCxnSpPr>
          <p:spPr>
            <a:xfrm>
              <a:off x="5759792" y="7581540"/>
              <a:ext cx="0" cy="6988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7" name="Straight Connector 66">
              <a:extLst>
                <a:ext uri="{FF2B5EF4-FFF2-40B4-BE49-F238E27FC236}">
                  <a16:creationId xmlns:a16="http://schemas.microsoft.com/office/drawing/2014/main" id="{B123621F-E392-D641-8C87-CBF3E0882D86}"/>
                </a:ext>
              </a:extLst>
            </p:cNvPr>
            <p:cNvCxnSpPr/>
            <p:nvPr/>
          </p:nvCxnSpPr>
          <p:spPr>
            <a:xfrm flipH="1">
              <a:off x="11785865" y="6654802"/>
              <a:ext cx="3" cy="866941"/>
            </a:xfrm>
            <a:prstGeom prst="line">
              <a:avLst/>
            </a:prstGeom>
          </p:spPr>
          <p:style>
            <a:lnRef idx="2">
              <a:schemeClr val="dk1"/>
            </a:lnRef>
            <a:fillRef idx="0">
              <a:schemeClr val="dk1"/>
            </a:fillRef>
            <a:effectRef idx="1">
              <a:schemeClr val="dk1"/>
            </a:effectRef>
            <a:fontRef idx="minor">
              <a:schemeClr val="tx1"/>
            </a:fontRef>
          </p:style>
        </p:cxnSp>
      </p:grpSp>
      <p:pic>
        <p:nvPicPr>
          <p:cNvPr id="4" name="Picture 3">
            <a:extLst>
              <a:ext uri="{FF2B5EF4-FFF2-40B4-BE49-F238E27FC236}">
                <a16:creationId xmlns:a16="http://schemas.microsoft.com/office/drawing/2014/main" id="{6D3D0C2D-D67B-E04E-374C-F90FE221B033}"/>
              </a:ext>
            </a:extLst>
          </p:cNvPr>
          <p:cNvPicPr>
            <a:picLocks noChangeAspect="1"/>
          </p:cNvPicPr>
          <p:nvPr/>
        </p:nvPicPr>
        <p:blipFill>
          <a:blip r:embed="rId2"/>
          <a:stretch>
            <a:fillRect/>
          </a:stretch>
        </p:blipFill>
        <p:spPr>
          <a:xfrm>
            <a:off x="22018047" y="-34941"/>
            <a:ext cx="2404492" cy="2311213"/>
          </a:xfrm>
          <a:prstGeom prst="rect">
            <a:avLst/>
          </a:prstGeom>
        </p:spPr>
      </p:pic>
    </p:spTree>
    <p:extLst>
      <p:ext uri="{BB962C8B-B14F-4D97-AF65-F5344CB8AC3E}">
        <p14:creationId xmlns:p14="http://schemas.microsoft.com/office/powerpoint/2010/main" val="253031445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16028-CF0D-7CB6-A80E-93E2F547F66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69CB9CE-01B5-60BC-D56F-CCD8FF9A778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492A201-C7C8-F776-A614-C3054C0FCF29}"/>
              </a:ext>
            </a:extLst>
          </p:cNvPr>
          <p:cNvSpPr txBox="1"/>
          <p:nvPr/>
        </p:nvSpPr>
        <p:spPr>
          <a:xfrm>
            <a:off x="8564880" y="3999536"/>
            <a:ext cx="15382807" cy="76482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निम्नलिखित विषयों में प्रशिक्षित और सक्षम - 
सीएसएसआर (कोलाप्स्ड स्ट्रक्चर सर्च एंड रेस्क्यू)।
एमएफआर (मेडिकल फर्स्ट रिस्पांस)।
सीबीआरएन आपातकालीन प्रतिक्रिया
बाढ़ आपदाएं।
पर्वतीय खोज और बचाव ।
कैनाइन और तकनीकी खोज।
पशु आपदा प्रतिक्रिया।</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E30D5919-ADD5-40BD-7D3D-93E1E243E5DF}"/>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DC0D8B1F-88EF-DC13-6003-DE1420E9A779}"/>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25B7443-294E-3B63-6875-05BDBA050D7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14</a:t>
            </a:fld>
            <a:endParaRPr dirty="0"/>
          </a:p>
        </p:txBody>
      </p:sp>
      <p:sp>
        <p:nvSpPr>
          <p:cNvPr id="9" name="Course Purpose">
            <a:extLst>
              <a:ext uri="{FF2B5EF4-FFF2-40B4-BE49-F238E27FC236}">
                <a16:creationId xmlns:a16="http://schemas.microsoft.com/office/drawing/2014/main" id="{F0139885-5066-C669-0E09-76F9A6889488}"/>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 </a:t>
            </a:r>
            <a:r>
              <a:rPr lang="hi-IN" dirty="0">
                <a:solidFill>
                  <a:srgbClr val="00B050"/>
                </a:solidFill>
              </a:rPr>
              <a:t>साक्षमता</a:t>
            </a:r>
            <a:endParaRPr lang="en-US" dirty="0">
              <a:solidFill>
                <a:srgbClr val="00B050"/>
              </a:solidFill>
            </a:endParaRPr>
          </a:p>
        </p:txBody>
      </p:sp>
      <p:pic>
        <p:nvPicPr>
          <p:cNvPr id="2" name="Picture 1">
            <a:extLst>
              <a:ext uri="{FF2B5EF4-FFF2-40B4-BE49-F238E27FC236}">
                <a16:creationId xmlns:a16="http://schemas.microsoft.com/office/drawing/2014/main" id="{7F67FF90-D27F-82BF-89D6-827ED875F2CC}"/>
              </a:ext>
            </a:extLst>
          </p:cNvPr>
          <p:cNvPicPr>
            <a:picLocks noChangeAspect="1"/>
          </p:cNvPicPr>
          <p:nvPr/>
        </p:nvPicPr>
        <p:blipFill>
          <a:blip r:embed="rId2"/>
          <a:stretch>
            <a:fillRect/>
          </a:stretch>
        </p:blipFill>
        <p:spPr>
          <a:xfrm>
            <a:off x="22093381" y="0"/>
            <a:ext cx="2244730" cy="2219517"/>
          </a:xfrm>
          <a:prstGeom prst="rect">
            <a:avLst/>
          </a:prstGeom>
        </p:spPr>
      </p:pic>
    </p:spTree>
    <p:extLst>
      <p:ext uri="{BB962C8B-B14F-4D97-AF65-F5344CB8AC3E}">
        <p14:creationId xmlns:p14="http://schemas.microsoft.com/office/powerpoint/2010/main" val="326642898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D66DF-B453-C93B-A265-5CD845C020D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6CDF18E-3E30-0076-E273-20BC4732F75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995ED6B-BF1D-97C6-0693-14963221161D}"/>
              </a:ext>
            </a:extLst>
          </p:cNvPr>
          <p:cNvSpPr txBox="1"/>
          <p:nvPr/>
        </p:nvSpPr>
        <p:spPr>
          <a:xfrm>
            <a:off x="8564880" y="3999536"/>
            <a:ext cx="15382807" cy="88690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v"/>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की प्रत्येक बटालियन 310 अत्याधुनिक उपकरणों से सुसज्जित है- 
सीएसएसआर (भूकंप) - 124 उपकरण।
जल बचाव/गोताखोरी - 12 उपकरण।
पर्वतारोहण/उच्च ऊंचाई बचाव - 16 उपकरण।
चिकित्सा पहल प्रतिक्रिया - 112 उपकरण।
सीबीआरएन आपात स्थिति - 46 उपकरण।</a:t>
            </a:r>
            <a:endParaRPr lang="en-US" sz="5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58A5DFBB-E73B-55AB-A87F-5588D26B7728}"/>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AE531AF3-1C15-FF42-6828-5D5B493753E9}"/>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ED63547-90F0-3F5D-EEAE-2630DE1815A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15</a:t>
            </a:fld>
            <a:endParaRPr dirty="0"/>
          </a:p>
        </p:txBody>
      </p:sp>
      <p:sp>
        <p:nvSpPr>
          <p:cNvPr id="9" name="Course Purpose">
            <a:extLst>
              <a:ext uri="{FF2B5EF4-FFF2-40B4-BE49-F238E27FC236}">
                <a16:creationId xmlns:a16="http://schemas.microsoft.com/office/drawing/2014/main" id="{E5958E79-A2D2-84CE-20E7-36C0C58E1036}"/>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उपकरण</a:t>
            </a:r>
            <a:endParaRPr lang="en-US" dirty="0"/>
          </a:p>
        </p:txBody>
      </p:sp>
      <p:pic>
        <p:nvPicPr>
          <p:cNvPr id="2" name="Picture 1">
            <a:extLst>
              <a:ext uri="{FF2B5EF4-FFF2-40B4-BE49-F238E27FC236}">
                <a16:creationId xmlns:a16="http://schemas.microsoft.com/office/drawing/2014/main" id="{2218B3FE-0D19-43DD-6F7C-6A2E209C3749}"/>
              </a:ext>
            </a:extLst>
          </p:cNvPr>
          <p:cNvPicPr>
            <a:picLocks noChangeAspect="1"/>
          </p:cNvPicPr>
          <p:nvPr/>
        </p:nvPicPr>
        <p:blipFill>
          <a:blip r:embed="rId2"/>
          <a:stretch>
            <a:fillRect/>
          </a:stretch>
        </p:blipFill>
        <p:spPr>
          <a:xfrm>
            <a:off x="22139270" y="29579"/>
            <a:ext cx="2244730" cy="2431915"/>
          </a:xfrm>
          <a:prstGeom prst="rect">
            <a:avLst/>
          </a:prstGeom>
        </p:spPr>
      </p:pic>
    </p:spTree>
    <p:extLst>
      <p:ext uri="{BB962C8B-B14F-4D97-AF65-F5344CB8AC3E}">
        <p14:creationId xmlns:p14="http://schemas.microsoft.com/office/powerpoint/2010/main" val="189007780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62B13-7D79-46FB-6D22-B1A6170DE78C}"/>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A7CCB02D-92F6-8382-6015-F6E0D4AA085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16</a:t>
            </a:fld>
            <a:endParaRPr dirty="0"/>
          </a:p>
        </p:txBody>
      </p:sp>
      <p:sp>
        <p:nvSpPr>
          <p:cNvPr id="3" name="Course Purpose">
            <a:extLst>
              <a:ext uri="{FF2B5EF4-FFF2-40B4-BE49-F238E27FC236}">
                <a16:creationId xmlns:a16="http://schemas.microsoft.com/office/drawing/2014/main" id="{412A7F2F-504A-B80C-F864-149747BCC292}"/>
              </a:ext>
            </a:extLst>
          </p:cNvPr>
          <p:cNvSpPr txBox="1"/>
          <p:nvPr/>
        </p:nvSpPr>
        <p:spPr>
          <a:xfrm>
            <a:off x="7825505" y="471046"/>
            <a:ext cx="7715337" cy="1081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sz="6000" dirty="0"/>
              <a:t>एनडीआरएफ की</a:t>
            </a:r>
            <a:r>
              <a:rPr lang="en-IN" sz="6000" dirty="0"/>
              <a:t> </a:t>
            </a:r>
            <a:r>
              <a:rPr lang="hi-IN" sz="6000" dirty="0"/>
              <a:t>भूमिका</a:t>
            </a:r>
            <a:endParaRPr lang="en-US" sz="6000" dirty="0"/>
          </a:p>
        </p:txBody>
      </p:sp>
      <p:grpSp>
        <p:nvGrpSpPr>
          <p:cNvPr id="27" name="Group 26">
            <a:extLst>
              <a:ext uri="{FF2B5EF4-FFF2-40B4-BE49-F238E27FC236}">
                <a16:creationId xmlns:a16="http://schemas.microsoft.com/office/drawing/2014/main" id="{02AC8C0A-B29B-A7EF-5768-F7F5DFB04FDE}"/>
              </a:ext>
            </a:extLst>
          </p:cNvPr>
          <p:cNvGrpSpPr/>
          <p:nvPr/>
        </p:nvGrpSpPr>
        <p:grpSpPr>
          <a:xfrm>
            <a:off x="9532221" y="2328752"/>
            <a:ext cx="2304000" cy="4680000"/>
            <a:chOff x="4729592" y="1388412"/>
            <a:chExt cx="1080000" cy="2340000"/>
          </a:xfrm>
        </p:grpSpPr>
        <p:sp>
          <p:nvSpPr>
            <p:cNvPr id="28" name="Right Arrow 1">
              <a:extLst>
                <a:ext uri="{FF2B5EF4-FFF2-40B4-BE49-F238E27FC236}">
                  <a16:creationId xmlns:a16="http://schemas.microsoft.com/office/drawing/2014/main" id="{823BA081-4EC4-16CB-69F5-28B1077D1769}"/>
                </a:ext>
              </a:extLst>
            </p:cNvPr>
            <p:cNvSpPr/>
            <p:nvPr/>
          </p:nvSpPr>
          <p:spPr>
            <a:xfrm rot="13800000">
              <a:off x="4099592" y="2018412"/>
              <a:ext cx="2340000" cy="1080000"/>
            </a:xfrm>
            <a:prstGeom prst="rightArrow">
              <a:avLst>
                <a:gd name="adj1" fmla="val 65117"/>
                <a:gd name="adj2" fmla="val 50000"/>
              </a:avLst>
            </a:prstGeom>
            <a:solidFill>
              <a:schemeClr val="accent1">
                <a:lumMod val="2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rtlCol="0" anchor="ctr"/>
            <a:lstStyle/>
            <a:p>
              <a:pPr algn="ctr" defTabSz="1828800" hangingPunct="1">
                <a:defRPr/>
              </a:pPr>
              <a:endParaRPr lang="ko-KR" altLang="en-US" sz="5400" kern="1200">
                <a:solidFill>
                  <a:prstClr val="white"/>
                </a:solidFill>
                <a:latin typeface="Arial"/>
              </a:endParaRPr>
            </a:p>
          </p:txBody>
        </p:sp>
        <p:sp>
          <p:nvSpPr>
            <p:cNvPr id="29" name="TextBox 28">
              <a:extLst>
                <a:ext uri="{FF2B5EF4-FFF2-40B4-BE49-F238E27FC236}">
                  <a16:creationId xmlns:a16="http://schemas.microsoft.com/office/drawing/2014/main" id="{606D0A84-2D51-46A0-3B96-74D86505D705}"/>
                </a:ext>
              </a:extLst>
            </p:cNvPr>
            <p:cNvSpPr txBox="1"/>
            <p:nvPr/>
          </p:nvSpPr>
          <p:spPr>
            <a:xfrm rot="3000000">
              <a:off x="4484241" y="2565178"/>
              <a:ext cx="1868125" cy="389530"/>
            </a:xfrm>
            <a:prstGeom prst="rect">
              <a:avLst/>
            </a:prstGeom>
            <a:noFill/>
          </p:spPr>
          <p:txBody>
            <a:bodyPr wrap="square" rtlCol="0">
              <a:spAutoFit/>
            </a:bodyPr>
            <a:lstStyle/>
            <a:p>
              <a:pPr algn="r" defTabSz="1828800" hangingPunct="1">
                <a:defRPr/>
              </a:pPr>
              <a:r>
                <a:rPr lang="hi-IN" altLang="ko-KR" sz="4800" b="1" kern="1200" dirty="0">
                  <a:solidFill>
                    <a:prstClr val="white"/>
                  </a:solidFill>
                  <a:latin typeface="Arial Black" panose="020B0A04020102020204" pitchFamily="34" charset="0"/>
                  <a:ea typeface="Arial Unicode MS"/>
                  <a:cs typeface="Calibri" pitchFamily="34" charset="0"/>
                </a:rPr>
                <a:t>प्रतिक्रिया</a:t>
              </a:r>
              <a:endParaRPr lang="ko-KR" altLang="en-US" sz="4800" b="1" kern="1200" dirty="0">
                <a:solidFill>
                  <a:prstClr val="white"/>
                </a:solidFill>
                <a:latin typeface="Arial Black" panose="020B0A04020102020204" pitchFamily="34" charset="0"/>
                <a:cs typeface="Calibri" pitchFamily="34" charset="0"/>
              </a:endParaRPr>
            </a:p>
          </p:txBody>
        </p:sp>
      </p:grpSp>
      <p:grpSp>
        <p:nvGrpSpPr>
          <p:cNvPr id="30" name="Group 29">
            <a:extLst>
              <a:ext uri="{FF2B5EF4-FFF2-40B4-BE49-F238E27FC236}">
                <a16:creationId xmlns:a16="http://schemas.microsoft.com/office/drawing/2014/main" id="{1FAC8D48-5659-E972-9912-5F9FED7701E2}"/>
              </a:ext>
            </a:extLst>
          </p:cNvPr>
          <p:cNvGrpSpPr/>
          <p:nvPr/>
        </p:nvGrpSpPr>
        <p:grpSpPr>
          <a:xfrm>
            <a:off x="9515375" y="5848094"/>
            <a:ext cx="2304000" cy="4680000"/>
            <a:chOff x="4721169" y="3148083"/>
            <a:chExt cx="1152000" cy="2340000"/>
          </a:xfrm>
        </p:grpSpPr>
        <p:sp>
          <p:nvSpPr>
            <p:cNvPr id="31" name="Right Arrow 6">
              <a:extLst>
                <a:ext uri="{FF2B5EF4-FFF2-40B4-BE49-F238E27FC236}">
                  <a16:creationId xmlns:a16="http://schemas.microsoft.com/office/drawing/2014/main" id="{596B1235-0D31-B8AD-96D4-DC5C418BAE01}"/>
                </a:ext>
              </a:extLst>
            </p:cNvPr>
            <p:cNvSpPr/>
            <p:nvPr/>
          </p:nvSpPr>
          <p:spPr>
            <a:xfrm rot="13800000">
              <a:off x="4127169" y="3742083"/>
              <a:ext cx="2340000" cy="1152000"/>
            </a:xfrm>
            <a:prstGeom prst="rightArrow">
              <a:avLst>
                <a:gd name="adj1" fmla="val 65117"/>
                <a:gd name="adj2" fmla="val 50000"/>
              </a:avLst>
            </a:prstGeom>
            <a:solidFill>
              <a:srgbClr val="6600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defRPr/>
              </a:pPr>
              <a:endParaRPr lang="ko-KR" altLang="en-US" sz="5400" kern="1200">
                <a:solidFill>
                  <a:prstClr val="white"/>
                </a:solidFill>
                <a:latin typeface="Arial"/>
              </a:endParaRPr>
            </a:p>
          </p:txBody>
        </p:sp>
        <p:sp>
          <p:nvSpPr>
            <p:cNvPr id="32" name="TextBox 31">
              <a:extLst>
                <a:ext uri="{FF2B5EF4-FFF2-40B4-BE49-F238E27FC236}">
                  <a16:creationId xmlns:a16="http://schemas.microsoft.com/office/drawing/2014/main" id="{D696D353-7990-060F-C594-4034AC82F233}"/>
                </a:ext>
              </a:extLst>
            </p:cNvPr>
            <p:cNvSpPr txBox="1"/>
            <p:nvPr/>
          </p:nvSpPr>
          <p:spPr>
            <a:xfrm rot="3000000">
              <a:off x="4441096" y="4014289"/>
              <a:ext cx="1840185" cy="784830"/>
            </a:xfrm>
            <a:prstGeom prst="rect">
              <a:avLst/>
            </a:prstGeom>
            <a:noFill/>
          </p:spPr>
          <p:txBody>
            <a:bodyPr wrap="square" rtlCol="0">
              <a:spAutoFit/>
            </a:bodyPr>
            <a:lstStyle/>
            <a:p>
              <a:pPr algn="r" defTabSz="1828800" hangingPunct="1">
                <a:defRPr/>
              </a:pPr>
              <a:r>
                <a:rPr lang="hi-IN" altLang="ko-KR" sz="4800" b="1" kern="1200" dirty="0">
                  <a:solidFill>
                    <a:prstClr val="white"/>
                  </a:solidFill>
                  <a:latin typeface="Arial Black" panose="020B0A04020102020204" pitchFamily="34" charset="0"/>
                  <a:ea typeface="Arial Unicode MS"/>
                  <a:cs typeface="Calibri" pitchFamily="34" charset="0"/>
                </a:rPr>
                <a:t>क्षमता</a:t>
              </a:r>
              <a:r>
                <a:rPr lang="en-US" altLang="ko-KR" sz="4800" b="1" kern="1200" dirty="0">
                  <a:solidFill>
                    <a:prstClr val="white"/>
                  </a:solidFill>
                  <a:latin typeface="Arial Black" panose="020B0A04020102020204" pitchFamily="34" charset="0"/>
                  <a:ea typeface="Arial Unicode MS"/>
                  <a:cs typeface="Calibri" pitchFamily="34" charset="0"/>
                </a:rPr>
                <a:t>  </a:t>
              </a:r>
              <a:r>
                <a:rPr lang="hi-IN" altLang="ko-KR" sz="4800" b="1" kern="1200" dirty="0">
                  <a:solidFill>
                    <a:prstClr val="white"/>
                  </a:solidFill>
                  <a:latin typeface="Arial Black" panose="020B0A04020102020204" pitchFamily="34" charset="0"/>
                  <a:ea typeface="Arial Unicode MS"/>
                  <a:cs typeface="Calibri" pitchFamily="34" charset="0"/>
                </a:rPr>
                <a:t>बिल्डिंग</a:t>
              </a:r>
              <a:endParaRPr lang="ko-KR" altLang="en-US" sz="4800" b="1" kern="1200" dirty="0">
                <a:solidFill>
                  <a:prstClr val="white"/>
                </a:solidFill>
                <a:latin typeface="Arial Black" panose="020B0A04020102020204" pitchFamily="34" charset="0"/>
                <a:cs typeface="Calibri" pitchFamily="34" charset="0"/>
              </a:endParaRPr>
            </a:p>
          </p:txBody>
        </p:sp>
      </p:grpSp>
      <p:grpSp>
        <p:nvGrpSpPr>
          <p:cNvPr id="33" name="Group 32">
            <a:extLst>
              <a:ext uri="{FF2B5EF4-FFF2-40B4-BE49-F238E27FC236}">
                <a16:creationId xmlns:a16="http://schemas.microsoft.com/office/drawing/2014/main" id="{53FAD667-3AE0-50AB-BF1C-0471AA4F4545}"/>
              </a:ext>
            </a:extLst>
          </p:cNvPr>
          <p:cNvGrpSpPr/>
          <p:nvPr/>
        </p:nvGrpSpPr>
        <p:grpSpPr>
          <a:xfrm>
            <a:off x="11431427" y="5561184"/>
            <a:ext cx="4680000" cy="2304000"/>
            <a:chOff x="5679195" y="3004628"/>
            <a:chExt cx="2340000" cy="1080000"/>
          </a:xfrm>
        </p:grpSpPr>
        <p:sp>
          <p:nvSpPr>
            <p:cNvPr id="34" name="Right Arrow 5">
              <a:extLst>
                <a:ext uri="{FF2B5EF4-FFF2-40B4-BE49-F238E27FC236}">
                  <a16:creationId xmlns:a16="http://schemas.microsoft.com/office/drawing/2014/main" id="{81445777-D4A2-67E4-BB28-06B1077E0054}"/>
                </a:ext>
              </a:extLst>
            </p:cNvPr>
            <p:cNvSpPr/>
            <p:nvPr/>
          </p:nvSpPr>
          <p:spPr>
            <a:xfrm rot="19200000">
              <a:off x="5679195" y="3004628"/>
              <a:ext cx="2340000" cy="1080000"/>
            </a:xfrm>
            <a:prstGeom prst="rightArrow">
              <a:avLst>
                <a:gd name="adj1" fmla="val 65117"/>
                <a:gd name="adj2" fmla="val 50000"/>
              </a:avLst>
            </a:prstGeom>
            <a:solidFill>
              <a:srgbClr val="00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defRPr/>
              </a:pPr>
              <a:endParaRPr lang="ko-KR" altLang="en-US" sz="5400" kern="1200">
                <a:solidFill>
                  <a:prstClr val="white"/>
                </a:solidFill>
                <a:latin typeface="Arial"/>
              </a:endParaRPr>
            </a:p>
          </p:txBody>
        </p:sp>
        <p:sp>
          <p:nvSpPr>
            <p:cNvPr id="35" name="TextBox 34">
              <a:extLst>
                <a:ext uri="{FF2B5EF4-FFF2-40B4-BE49-F238E27FC236}">
                  <a16:creationId xmlns:a16="http://schemas.microsoft.com/office/drawing/2014/main" id="{6141328A-E32A-D3D5-822C-B03AA41C9195}"/>
                </a:ext>
              </a:extLst>
            </p:cNvPr>
            <p:cNvSpPr txBox="1"/>
            <p:nvPr/>
          </p:nvSpPr>
          <p:spPr>
            <a:xfrm rot="19200000">
              <a:off x="5803913" y="3444682"/>
              <a:ext cx="1834197" cy="389530"/>
            </a:xfrm>
            <a:prstGeom prst="rect">
              <a:avLst/>
            </a:prstGeom>
            <a:noFill/>
          </p:spPr>
          <p:txBody>
            <a:bodyPr wrap="square" rtlCol="0">
              <a:spAutoFit/>
            </a:bodyPr>
            <a:lstStyle/>
            <a:p>
              <a:pPr defTabSz="1828800" hangingPunct="1">
                <a:defRPr/>
              </a:pPr>
              <a:r>
                <a:rPr lang="hi-IN" altLang="ko-KR" sz="4800" b="1" kern="1200" dirty="0">
                  <a:solidFill>
                    <a:prstClr val="white"/>
                  </a:solidFill>
                  <a:latin typeface="Arial Black" panose="020B0A04020102020204" pitchFamily="34" charset="0"/>
                  <a:ea typeface="Arial Unicode MS"/>
                  <a:cs typeface="Calibri" pitchFamily="34" charset="0"/>
                </a:rPr>
                <a:t>प्रशिक्षण</a:t>
              </a:r>
              <a:endParaRPr lang="ko-KR" altLang="en-US" sz="4800" b="1" kern="1200" dirty="0">
                <a:solidFill>
                  <a:prstClr val="white"/>
                </a:solidFill>
                <a:latin typeface="Arial Black" panose="020B0A04020102020204" pitchFamily="34" charset="0"/>
                <a:cs typeface="Calibri" pitchFamily="34" charset="0"/>
              </a:endParaRPr>
            </a:p>
          </p:txBody>
        </p:sp>
      </p:grpSp>
      <p:grpSp>
        <p:nvGrpSpPr>
          <p:cNvPr id="36" name="Group 35">
            <a:extLst>
              <a:ext uri="{FF2B5EF4-FFF2-40B4-BE49-F238E27FC236}">
                <a16:creationId xmlns:a16="http://schemas.microsoft.com/office/drawing/2014/main" id="{A9206593-E935-B82E-023A-92B858DCA947}"/>
              </a:ext>
            </a:extLst>
          </p:cNvPr>
          <p:cNvGrpSpPr/>
          <p:nvPr/>
        </p:nvGrpSpPr>
        <p:grpSpPr>
          <a:xfrm>
            <a:off x="11477707" y="9064325"/>
            <a:ext cx="4777736" cy="2304000"/>
            <a:chOff x="5702335" y="4756198"/>
            <a:chExt cx="2388868" cy="1152000"/>
          </a:xfrm>
        </p:grpSpPr>
        <p:sp>
          <p:nvSpPr>
            <p:cNvPr id="37" name="Right Arrow 7">
              <a:extLst>
                <a:ext uri="{FF2B5EF4-FFF2-40B4-BE49-F238E27FC236}">
                  <a16:creationId xmlns:a16="http://schemas.microsoft.com/office/drawing/2014/main" id="{14EFFB96-EE65-A0ED-B59B-C61A24AAE72F}"/>
                </a:ext>
              </a:extLst>
            </p:cNvPr>
            <p:cNvSpPr/>
            <p:nvPr/>
          </p:nvSpPr>
          <p:spPr>
            <a:xfrm rot="19200000">
              <a:off x="5702335" y="4756198"/>
              <a:ext cx="2340000" cy="1152000"/>
            </a:xfrm>
            <a:prstGeom prst="rightArrow">
              <a:avLst>
                <a:gd name="adj1" fmla="val 65117"/>
                <a:gd name="adj2" fmla="val 50000"/>
              </a:avLst>
            </a:prstGeom>
            <a:solidFill>
              <a:srgbClr val="6633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defRPr/>
              </a:pPr>
              <a:endParaRPr lang="ko-KR" altLang="en-US" sz="5400" kern="1200">
                <a:solidFill>
                  <a:srgbClr val="663300"/>
                </a:solidFill>
                <a:latin typeface="Arial"/>
              </a:endParaRPr>
            </a:p>
          </p:txBody>
        </p:sp>
        <p:sp>
          <p:nvSpPr>
            <p:cNvPr id="38" name="TextBox 37">
              <a:extLst>
                <a:ext uri="{FF2B5EF4-FFF2-40B4-BE49-F238E27FC236}">
                  <a16:creationId xmlns:a16="http://schemas.microsoft.com/office/drawing/2014/main" id="{FDEAA477-E490-6214-C7E7-F4CD191F8CDE}"/>
                </a:ext>
              </a:extLst>
            </p:cNvPr>
            <p:cNvSpPr txBox="1"/>
            <p:nvPr/>
          </p:nvSpPr>
          <p:spPr>
            <a:xfrm rot="19200000">
              <a:off x="5765465" y="4891396"/>
              <a:ext cx="2325738" cy="723275"/>
            </a:xfrm>
            <a:prstGeom prst="rect">
              <a:avLst/>
            </a:prstGeom>
            <a:noFill/>
          </p:spPr>
          <p:txBody>
            <a:bodyPr wrap="square" rtlCol="0">
              <a:spAutoFit/>
            </a:bodyPr>
            <a:lstStyle/>
            <a:p>
              <a:pPr defTabSz="1828800" hangingPunct="1">
                <a:defRPr/>
              </a:pPr>
              <a:r>
                <a:rPr lang="hi-IN" altLang="ko-KR" sz="4400" b="1" kern="1200" dirty="0">
                  <a:solidFill>
                    <a:prstClr val="white"/>
                  </a:solidFill>
                  <a:latin typeface="Arial Black" panose="020B0A04020102020204" pitchFamily="34" charset="0"/>
                  <a:ea typeface="Arial Unicode MS"/>
                  <a:cs typeface="Calibri" pitchFamily="34" charset="0"/>
                </a:rPr>
                <a:t>समुदाय-भावना</a:t>
              </a:r>
              <a:r>
                <a:rPr lang="en-US" altLang="ko-KR" sz="4400" b="1" kern="1200" dirty="0">
                  <a:solidFill>
                    <a:prstClr val="white"/>
                  </a:solidFill>
                  <a:latin typeface="Arial Black" panose="020B0A04020102020204" pitchFamily="34" charset="0"/>
                  <a:ea typeface="Arial Unicode MS"/>
                  <a:cs typeface="Calibri" pitchFamily="34" charset="0"/>
                </a:rPr>
                <a:t> </a:t>
              </a:r>
              <a:r>
                <a:rPr lang="hi-IN" altLang="ko-KR" sz="4400" b="1" kern="1200" dirty="0">
                  <a:solidFill>
                    <a:prstClr val="white"/>
                  </a:solidFill>
                  <a:latin typeface="Arial Black" panose="020B0A04020102020204" pitchFamily="34" charset="0"/>
                  <a:ea typeface="Arial Unicode MS"/>
                  <a:cs typeface="Calibri" pitchFamily="34" charset="0"/>
                </a:rPr>
                <a:t>जागरूकता</a:t>
              </a:r>
              <a:endParaRPr lang="ko-KR" altLang="en-US" sz="4400" b="1" kern="1200" dirty="0">
                <a:solidFill>
                  <a:prstClr val="white"/>
                </a:solidFill>
                <a:latin typeface="Arial Black" panose="020B0A04020102020204" pitchFamily="34" charset="0"/>
                <a:cs typeface="Calibri" pitchFamily="34" charset="0"/>
              </a:endParaRPr>
            </a:p>
          </p:txBody>
        </p:sp>
      </p:grpSp>
      <p:sp>
        <p:nvSpPr>
          <p:cNvPr id="39" name="TextBox 38">
            <a:extLst>
              <a:ext uri="{FF2B5EF4-FFF2-40B4-BE49-F238E27FC236}">
                <a16:creationId xmlns:a16="http://schemas.microsoft.com/office/drawing/2014/main" id="{95CC4374-7296-A11E-946B-7F3612103557}"/>
              </a:ext>
            </a:extLst>
          </p:cNvPr>
          <p:cNvSpPr txBox="1"/>
          <p:nvPr/>
        </p:nvSpPr>
        <p:spPr>
          <a:xfrm>
            <a:off x="436454" y="2392627"/>
            <a:ext cx="7791186" cy="2123658"/>
          </a:xfrm>
          <a:prstGeom prst="rect">
            <a:avLst/>
          </a:prstGeom>
          <a:noFill/>
        </p:spPr>
        <p:txBody>
          <a:bodyPr wrap="square" rtlCol="0">
            <a:spAutoFit/>
          </a:bodyPr>
          <a:lstStyle/>
          <a:p>
            <a:pPr marL="571500" indent="-571500" algn="r" defTabSz="1828800" hangingPunct="1">
              <a:buFont typeface="Arial" panose="020B0604020202020204" pitchFamily="34" charset="0"/>
              <a:buChar char="•"/>
              <a:defRPr/>
            </a:pPr>
            <a:r>
              <a:rPr lang="hi-IN" sz="4400" b="1" kern="1200" dirty="0">
                <a:solidFill>
                  <a:srgbClr val="042D80"/>
                </a:solidFill>
                <a:ea typeface="Arial Unicode MS"/>
                <a:cs typeface="+mn-cs"/>
              </a:rPr>
              <a:t>राहत, बचाव, निकासी अभियान
टीमों की प्री-पोजिशनिंग
 कई कठिनाइयों को संभालें</a:t>
            </a:r>
            <a:endParaRPr lang="en-IN" sz="4400" b="1" kern="1200" dirty="0">
              <a:solidFill>
                <a:srgbClr val="042D80"/>
              </a:solidFill>
              <a:ea typeface="Arial Unicode MS"/>
              <a:cs typeface="+mn-cs"/>
            </a:endParaRPr>
          </a:p>
        </p:txBody>
      </p:sp>
      <p:sp>
        <p:nvSpPr>
          <p:cNvPr id="40" name="TextBox 39">
            <a:extLst>
              <a:ext uri="{FF2B5EF4-FFF2-40B4-BE49-F238E27FC236}">
                <a16:creationId xmlns:a16="http://schemas.microsoft.com/office/drawing/2014/main" id="{BB335E00-7651-1466-E2D3-AAE791A519E3}"/>
              </a:ext>
            </a:extLst>
          </p:cNvPr>
          <p:cNvSpPr txBox="1"/>
          <p:nvPr/>
        </p:nvSpPr>
        <p:spPr>
          <a:xfrm>
            <a:off x="494036" y="6253244"/>
            <a:ext cx="7791186" cy="3477875"/>
          </a:xfrm>
          <a:prstGeom prst="rect">
            <a:avLst/>
          </a:prstGeom>
          <a:noFill/>
        </p:spPr>
        <p:txBody>
          <a:bodyPr wrap="square" rtlCol="0">
            <a:spAutoFit/>
          </a:bodyPr>
          <a:lstStyle/>
          <a:p>
            <a:pPr marL="571500" indent="-571500" algn="r" defTabSz="1828800" hangingPunct="1">
              <a:buFont typeface="Arial" panose="020B0604020202020204" pitchFamily="34" charset="0"/>
              <a:buChar char="•"/>
              <a:defRPr/>
            </a:pPr>
            <a:r>
              <a:rPr lang="hi-IN" sz="4400" b="1" kern="1200" dirty="0">
                <a:solidFill>
                  <a:srgbClr val="660066"/>
                </a:solidFill>
                <a:ea typeface="Arial Unicode MS"/>
                <a:cs typeface="+mn-cs"/>
              </a:rPr>
              <a:t>नवीनतम उपकरण और कामचलाऊ व्यवस्था
प्रौद्योगिकी का उन्नयन
पूर्व चेतावनी तत्वों के साथ समन्वय</a:t>
            </a:r>
            <a:endParaRPr lang="en-IN" sz="4400" b="1" kern="1200" dirty="0">
              <a:solidFill>
                <a:srgbClr val="660066"/>
              </a:solidFill>
              <a:ea typeface="Arial Unicode MS"/>
              <a:cs typeface="+mn-cs"/>
            </a:endParaRPr>
          </a:p>
        </p:txBody>
      </p:sp>
      <p:sp>
        <p:nvSpPr>
          <p:cNvPr id="41" name="TextBox 40">
            <a:extLst>
              <a:ext uri="{FF2B5EF4-FFF2-40B4-BE49-F238E27FC236}">
                <a16:creationId xmlns:a16="http://schemas.microsoft.com/office/drawing/2014/main" id="{0508DA6A-5B61-495E-0F61-05D983E34105}"/>
              </a:ext>
            </a:extLst>
          </p:cNvPr>
          <p:cNvSpPr txBox="1"/>
          <p:nvPr/>
        </p:nvSpPr>
        <p:spPr>
          <a:xfrm>
            <a:off x="16541380" y="4142111"/>
            <a:ext cx="7552242" cy="2123658"/>
          </a:xfrm>
          <a:prstGeom prst="rect">
            <a:avLst/>
          </a:prstGeom>
          <a:noFill/>
        </p:spPr>
        <p:txBody>
          <a:bodyPr wrap="square" rtlCol="0">
            <a:spAutoFit/>
          </a:bodyPr>
          <a:lstStyle/>
          <a:p>
            <a:pPr marL="571500" indent="-571500" defTabSz="1828800" hangingPunct="1">
              <a:buFont typeface="Arial" panose="020B0604020202020204" pitchFamily="34" charset="0"/>
              <a:buChar char="•"/>
              <a:defRPr/>
            </a:pPr>
            <a:r>
              <a:rPr lang="hi-IN" sz="4400" b="1" kern="1200" dirty="0">
                <a:solidFill>
                  <a:srgbClr val="003300"/>
                </a:solidFill>
                <a:ea typeface="Arial Unicode MS"/>
                <a:cs typeface="+mn-cs"/>
              </a:rPr>
              <a:t>पेशेवर बचावकर्ता तैयार करना
कौशल उन्नयन
बहन एजेंसियों को प्रशिक्षण</a:t>
            </a:r>
            <a:endParaRPr lang="en-IN" sz="4400" b="1" kern="1200" dirty="0">
              <a:solidFill>
                <a:srgbClr val="003300"/>
              </a:solidFill>
              <a:ea typeface="Arial Unicode MS"/>
              <a:cs typeface="+mn-cs"/>
            </a:endParaRPr>
          </a:p>
        </p:txBody>
      </p:sp>
      <p:sp>
        <p:nvSpPr>
          <p:cNvPr id="42" name="TextBox 41">
            <a:extLst>
              <a:ext uri="{FF2B5EF4-FFF2-40B4-BE49-F238E27FC236}">
                <a16:creationId xmlns:a16="http://schemas.microsoft.com/office/drawing/2014/main" id="{EB6CC717-6A4B-2C03-5E43-7AD31F571EAE}"/>
              </a:ext>
            </a:extLst>
          </p:cNvPr>
          <p:cNvSpPr txBox="1"/>
          <p:nvPr/>
        </p:nvSpPr>
        <p:spPr>
          <a:xfrm>
            <a:off x="16624044" y="8265816"/>
            <a:ext cx="7552242" cy="3477875"/>
          </a:xfrm>
          <a:prstGeom prst="rect">
            <a:avLst/>
          </a:prstGeom>
          <a:noFill/>
        </p:spPr>
        <p:txBody>
          <a:bodyPr wrap="square" rtlCol="0">
            <a:spAutoFit/>
          </a:bodyPr>
          <a:lstStyle/>
          <a:p>
            <a:pPr marL="571500" indent="-571500" defTabSz="1828800" hangingPunct="1">
              <a:buFont typeface="Arial" panose="020B0604020202020204" pitchFamily="34" charset="0"/>
              <a:buChar char="•"/>
              <a:defRPr/>
            </a:pPr>
            <a:r>
              <a:rPr lang="hi-IN" sz="4400" b="1" kern="1200" dirty="0">
                <a:solidFill>
                  <a:srgbClr val="663300"/>
                </a:solidFill>
                <a:ea typeface="Arial Unicode MS"/>
                <a:cs typeface="+mn-cs"/>
              </a:rPr>
              <a:t>फेमेक्स
स्कूल जागरूकता
मॉक ड्रिल
सामुदायिक प्रशिक्षण और अभ्यास</a:t>
            </a:r>
            <a:endParaRPr lang="en-IN" sz="4400" b="1" kern="1200" dirty="0">
              <a:solidFill>
                <a:srgbClr val="663300"/>
              </a:solidFill>
              <a:ea typeface="Arial Unicode MS"/>
              <a:cs typeface="+mn-cs"/>
            </a:endParaRPr>
          </a:p>
        </p:txBody>
      </p:sp>
      <p:pic>
        <p:nvPicPr>
          <p:cNvPr id="2" name="Picture 1">
            <a:extLst>
              <a:ext uri="{FF2B5EF4-FFF2-40B4-BE49-F238E27FC236}">
                <a16:creationId xmlns:a16="http://schemas.microsoft.com/office/drawing/2014/main" id="{1DBA7A50-2579-D464-0667-D1E7B742BAEC}"/>
              </a:ext>
            </a:extLst>
          </p:cNvPr>
          <p:cNvPicPr>
            <a:picLocks noChangeAspect="1"/>
          </p:cNvPicPr>
          <p:nvPr/>
        </p:nvPicPr>
        <p:blipFill>
          <a:blip r:embed="rId2"/>
          <a:stretch>
            <a:fillRect/>
          </a:stretch>
        </p:blipFill>
        <p:spPr>
          <a:xfrm>
            <a:off x="22158674" y="0"/>
            <a:ext cx="2244730" cy="2427568"/>
          </a:xfrm>
          <a:prstGeom prst="rect">
            <a:avLst/>
          </a:prstGeom>
        </p:spPr>
      </p:pic>
    </p:spTree>
    <p:extLst>
      <p:ext uri="{BB962C8B-B14F-4D97-AF65-F5344CB8AC3E}">
        <p14:creationId xmlns:p14="http://schemas.microsoft.com/office/powerpoint/2010/main" val="1315270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p:tgtEl>
                                          <p:spTgt spid="39"/>
                                        </p:tgtEl>
                                        <p:attrNameLst>
                                          <p:attrName>ppt_x</p:attrName>
                                        </p:attrNameLst>
                                      </p:cBhvr>
                                      <p:tavLst>
                                        <p:tav tm="0">
                                          <p:val>
                                            <p:strVal val="#ppt_x+#ppt_w*1.125000"/>
                                          </p:val>
                                        </p:tav>
                                        <p:tav tm="100000">
                                          <p:val>
                                            <p:strVal val="#ppt_x"/>
                                          </p:val>
                                        </p:tav>
                                      </p:tavLst>
                                    </p:anim>
                                    <p:animEffect transition="in" filter="wipe(left)">
                                      <p:cBhvr>
                                        <p:cTn id="12" dur="500"/>
                                        <p:tgtEl>
                                          <p:spTgt spid="39"/>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down)">
                                      <p:cBhvr>
                                        <p:cTn id="16" dur="500"/>
                                        <p:tgtEl>
                                          <p:spTgt spid="33"/>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p:tgtEl>
                                          <p:spTgt spid="41"/>
                                        </p:tgtEl>
                                        <p:attrNameLst>
                                          <p:attrName>ppt_x</p:attrName>
                                        </p:attrNameLst>
                                      </p:cBhvr>
                                      <p:tavLst>
                                        <p:tav tm="0">
                                          <p:val>
                                            <p:strVal val="#ppt_x-#ppt_w*1.125000"/>
                                          </p:val>
                                        </p:tav>
                                        <p:tav tm="100000">
                                          <p:val>
                                            <p:strVal val="#ppt_x"/>
                                          </p:val>
                                        </p:tav>
                                      </p:tavLst>
                                    </p:anim>
                                    <p:animEffect transition="in" filter="wipe(right)">
                                      <p:cBhvr>
                                        <p:cTn id="21" dur="500"/>
                                        <p:tgtEl>
                                          <p:spTgt spid="41"/>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250"/>
                                        <p:tgtEl>
                                          <p:spTgt spid="30"/>
                                        </p:tgtEl>
                                      </p:cBhvr>
                                    </p:animEffect>
                                  </p:childTnLst>
                                </p:cTn>
                              </p:par>
                            </p:childTnLst>
                          </p:cTn>
                        </p:par>
                        <p:par>
                          <p:cTn id="26" fill="hold">
                            <p:stCondLst>
                              <p:cond delay="2250"/>
                            </p:stCondLst>
                            <p:childTnLst>
                              <p:par>
                                <p:cTn id="27" presetID="12" presetClass="entr" presetSubtype="2"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p:tgtEl>
                                          <p:spTgt spid="40"/>
                                        </p:tgtEl>
                                        <p:attrNameLst>
                                          <p:attrName>ppt_x</p:attrName>
                                        </p:attrNameLst>
                                      </p:cBhvr>
                                      <p:tavLst>
                                        <p:tav tm="0">
                                          <p:val>
                                            <p:strVal val="#ppt_x+#ppt_w*1.125000"/>
                                          </p:val>
                                        </p:tav>
                                        <p:tav tm="100000">
                                          <p:val>
                                            <p:strVal val="#ppt_x"/>
                                          </p:val>
                                        </p:tav>
                                      </p:tavLst>
                                    </p:anim>
                                    <p:animEffect transition="in" filter="wipe(left)">
                                      <p:cBhvr>
                                        <p:cTn id="30" dur="500"/>
                                        <p:tgtEl>
                                          <p:spTgt spid="40"/>
                                        </p:tgtEl>
                                      </p:cBhvr>
                                    </p:animEffect>
                                  </p:childTnLst>
                                </p:cTn>
                              </p:par>
                            </p:childTnLst>
                          </p:cTn>
                        </p:par>
                        <p:par>
                          <p:cTn id="31" fill="hold">
                            <p:stCondLst>
                              <p:cond delay="2750"/>
                            </p:stCondLst>
                            <p:childTnLst>
                              <p:par>
                                <p:cTn id="32" presetID="22" presetClass="entr" presetSubtype="4"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childTnLst>
                          </p:cTn>
                        </p:par>
                        <p:par>
                          <p:cTn id="35" fill="hold">
                            <p:stCondLst>
                              <p:cond delay="3250"/>
                            </p:stCondLst>
                            <p:childTnLst>
                              <p:par>
                                <p:cTn id="36" presetID="12" presetClass="entr" presetSubtype="8"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p:tgtEl>
                                          <p:spTgt spid="42"/>
                                        </p:tgtEl>
                                        <p:attrNameLst>
                                          <p:attrName>ppt_x</p:attrName>
                                        </p:attrNameLst>
                                      </p:cBhvr>
                                      <p:tavLst>
                                        <p:tav tm="0">
                                          <p:val>
                                            <p:strVal val="#ppt_x-#ppt_w*1.125000"/>
                                          </p:val>
                                        </p:tav>
                                        <p:tav tm="100000">
                                          <p:val>
                                            <p:strVal val="#ppt_x"/>
                                          </p:val>
                                        </p:tav>
                                      </p:tavLst>
                                    </p:anim>
                                    <p:animEffect transition="in" filter="wipe(right)">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0F1D8-4D81-8F9A-7B12-00C6601EB5B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B7C0478-4D99-C321-4C4B-137EC4767C7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8961167-579B-9F4A-D828-669C9F0AC629}"/>
              </a:ext>
            </a:extLst>
          </p:cNvPr>
          <p:cNvSpPr txBox="1"/>
          <p:nvPr/>
        </p:nvSpPr>
        <p:spPr>
          <a:xfrm>
            <a:off x="8564880" y="3999536"/>
            <a:ext cx="15382807" cy="72635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प्राथमिक चिकित्सा (नरम</a:t>
            </a:r>
            <a:r>
              <a:rPr lang="hi-IN" dirty="0"/>
              <a:t> </a:t>
            </a:r>
            <a:r>
              <a:rPr lang="hi-IN" sz="5400" dirty="0">
                <a:solidFill>
                  <a:schemeClr val="tx1"/>
                </a:solidFill>
              </a:rPr>
              <a:t>ऊतक</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 चोट, मस्कुलोस्केलेटल चोटें, सीपीआर, सांप के काटने)।
भूकंप के दौरान पीड़ितों को उठाना और स्थानांतरित करना।
भूकंप सुरक्षा युक्तियाँ।
जल आपात स्थिति (फ्लोटिंग एड्स में सुधार, सूखी बचाव तकनीक और गीला बचाव तकनीक)।
घटना प्रतिक्रिया प्रणाली (आई</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आर</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एस) और ट्राइएज।</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CD59C83-7F71-934C-608D-882E7E4EFF75}"/>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C336E006-14B8-4B65-C1C9-B0703D9AFC36}"/>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6647F05-1D2E-B076-A951-9328BC571FD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sp>
        <p:nvSpPr>
          <p:cNvPr id="9" name="Course Purpose">
            <a:extLst>
              <a:ext uri="{FF2B5EF4-FFF2-40B4-BE49-F238E27FC236}">
                <a16:creationId xmlns:a16="http://schemas.microsoft.com/office/drawing/2014/main" id="{154C0AB4-59E3-9485-B842-F651FA9326FD}"/>
              </a:ext>
            </a:extLst>
          </p:cNvPr>
          <p:cNvSpPr txBox="1"/>
          <p:nvPr/>
        </p:nvSpPr>
        <p:spPr>
          <a:xfrm>
            <a:off x="1017697" y="2471111"/>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क्षमता निर्माण कार्यक्रम</a:t>
            </a:r>
            <a:endParaRPr lang="en-US" dirty="0"/>
          </a:p>
        </p:txBody>
      </p:sp>
      <p:pic>
        <p:nvPicPr>
          <p:cNvPr id="2" name="Picture 1">
            <a:extLst>
              <a:ext uri="{FF2B5EF4-FFF2-40B4-BE49-F238E27FC236}">
                <a16:creationId xmlns:a16="http://schemas.microsoft.com/office/drawing/2014/main" id="{87869407-B4CA-CCF1-893B-9237A6DAEA67}"/>
              </a:ext>
            </a:extLst>
          </p:cNvPr>
          <p:cNvPicPr>
            <a:picLocks noChangeAspect="1"/>
          </p:cNvPicPr>
          <p:nvPr/>
        </p:nvPicPr>
        <p:blipFill>
          <a:blip r:embed="rId2"/>
          <a:stretch>
            <a:fillRect/>
          </a:stretch>
        </p:blipFill>
        <p:spPr>
          <a:xfrm>
            <a:off x="22025462" y="0"/>
            <a:ext cx="2358538" cy="2219517"/>
          </a:xfrm>
          <a:prstGeom prst="rect">
            <a:avLst/>
          </a:prstGeom>
        </p:spPr>
      </p:pic>
    </p:spTree>
    <p:extLst>
      <p:ext uri="{BB962C8B-B14F-4D97-AF65-F5344CB8AC3E}">
        <p14:creationId xmlns:p14="http://schemas.microsoft.com/office/powerpoint/2010/main" val="350135792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B11F0-FECF-3004-ADB9-E28F1BE7A53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D9BD151-3AFC-78A4-6E30-FDAF68D45AA9}"/>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A17FD18-E64B-AC92-B26A-D42662E50631}"/>
              </a:ext>
            </a:extLst>
          </p:cNvPr>
          <p:cNvSpPr txBox="1"/>
          <p:nvPr/>
        </p:nvSpPr>
        <p:spPr>
          <a:xfrm>
            <a:off x="8564880" y="3999536"/>
            <a:ext cx="15382807" cy="72635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प्राथमिक चिकित्सा (नरम मुद्दे चोट, मस्कुलोस्केलेटल चोटें, सीपीआर, सांप के काटने)
भूकंप के दौरान पीड़ितों को उठाना और स्थानांतरित करना
भूकंप सुरक्षा युक्तियाँ
जल आपात स्थिति (तैरते हुए सहायक उपकरण में सुधार, सूखी बचाव तकनीक और गीला बचाव तकनीक)
स्वच्छ भारत अभियान (स्वच्छता स्वच्छता)</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6F671B9E-C616-8FE3-5A4B-1B9D395B8F0F}"/>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E3B866A8-FF8A-EDB6-4700-81B92CDBA35F}"/>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6F53E72-B493-FD4D-8291-7EE45EF2774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18</a:t>
            </a:fld>
            <a:endParaRPr dirty="0"/>
          </a:p>
        </p:txBody>
      </p:sp>
      <p:sp>
        <p:nvSpPr>
          <p:cNvPr id="9" name="Course Purpose">
            <a:extLst>
              <a:ext uri="{FF2B5EF4-FFF2-40B4-BE49-F238E27FC236}">
                <a16:creationId xmlns:a16="http://schemas.microsoft.com/office/drawing/2014/main" id="{69823703-E2E9-ED02-1089-A3E0C4645A0D}"/>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सामुदायिक जागरूकता कार्यक्रम</a:t>
            </a:r>
            <a:endParaRPr lang="en-US" dirty="0"/>
          </a:p>
        </p:txBody>
      </p:sp>
      <p:pic>
        <p:nvPicPr>
          <p:cNvPr id="2" name="Picture 1">
            <a:extLst>
              <a:ext uri="{FF2B5EF4-FFF2-40B4-BE49-F238E27FC236}">
                <a16:creationId xmlns:a16="http://schemas.microsoft.com/office/drawing/2014/main" id="{96C68B4C-0BFF-9432-E929-5B4D09C22BEB}"/>
              </a:ext>
            </a:extLst>
          </p:cNvPr>
          <p:cNvPicPr>
            <a:picLocks noChangeAspect="1"/>
          </p:cNvPicPr>
          <p:nvPr/>
        </p:nvPicPr>
        <p:blipFill>
          <a:blip r:embed="rId2"/>
          <a:stretch>
            <a:fillRect/>
          </a:stretch>
        </p:blipFill>
        <p:spPr>
          <a:xfrm>
            <a:off x="22139270" y="0"/>
            <a:ext cx="2244730" cy="2219517"/>
          </a:xfrm>
          <a:prstGeom prst="rect">
            <a:avLst/>
          </a:prstGeom>
        </p:spPr>
      </p:pic>
    </p:spTree>
    <p:extLst>
      <p:ext uri="{BB962C8B-B14F-4D97-AF65-F5344CB8AC3E}">
        <p14:creationId xmlns:p14="http://schemas.microsoft.com/office/powerpoint/2010/main" val="364650451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8B031-7B7B-DDFE-CE16-25FB537F011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1301D7B-52CB-B28B-B38D-EC4CC848AAE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2B6BCC5-E36D-2BAA-7CE8-0D5DA672FA37}"/>
              </a:ext>
            </a:extLst>
          </p:cNvPr>
          <p:cNvSpPr txBox="1"/>
          <p:nvPr/>
        </p:nvSpPr>
        <p:spPr>
          <a:xfrm>
            <a:off x="8564880" y="3999536"/>
            <a:ext cx="15382807" cy="8479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ने निम्नलिखित हितधारकों के साथ मॉक अभ्यास आयोजित किया - 
एन</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डी</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एम</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
एस</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डी</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एम</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
भारतीय रेलवे 
दिल्ली मेट्रो
विभिन्न एम</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एच ए इकाइयां/सार्वजनिक क्षेत्र के उपक्रम 
स्कूल और कॉलेज 
भारतीय विमानपत्तन प्राधिकरण</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068CC1AB-FD36-4566-B274-B5CBCA839D44}"/>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F149462D-90D7-24C5-19A1-664348326975}"/>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FBA4387-13BF-CC10-B290-F09862F68C2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19</a:t>
            </a:fld>
            <a:endParaRPr dirty="0"/>
          </a:p>
        </p:txBody>
      </p:sp>
      <p:sp>
        <p:nvSpPr>
          <p:cNvPr id="9" name="Course Purpose">
            <a:extLst>
              <a:ext uri="{FF2B5EF4-FFF2-40B4-BE49-F238E27FC236}">
                <a16:creationId xmlns:a16="http://schemas.microsoft.com/office/drawing/2014/main" id="{FFB9F4D9-F4FD-B6C8-3BE3-0336E808B9E9}"/>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मॉक एक्सरसाइज</a:t>
            </a:r>
            <a:endParaRPr lang="en-US" dirty="0"/>
          </a:p>
        </p:txBody>
      </p:sp>
      <p:pic>
        <p:nvPicPr>
          <p:cNvPr id="2" name="Picture 1">
            <a:extLst>
              <a:ext uri="{FF2B5EF4-FFF2-40B4-BE49-F238E27FC236}">
                <a16:creationId xmlns:a16="http://schemas.microsoft.com/office/drawing/2014/main" id="{C5CF91F1-AEC1-DA1E-0E5A-EA39C9E8DED8}"/>
              </a:ext>
            </a:extLst>
          </p:cNvPr>
          <p:cNvPicPr>
            <a:picLocks noChangeAspect="1"/>
          </p:cNvPicPr>
          <p:nvPr/>
        </p:nvPicPr>
        <p:blipFill>
          <a:blip r:embed="rId2"/>
          <a:stretch>
            <a:fillRect/>
          </a:stretch>
        </p:blipFill>
        <p:spPr>
          <a:xfrm>
            <a:off x="22139270" y="0"/>
            <a:ext cx="2244730" cy="2219517"/>
          </a:xfrm>
          <a:prstGeom prst="rect">
            <a:avLst/>
          </a:prstGeom>
        </p:spPr>
      </p:pic>
    </p:spTree>
    <p:extLst>
      <p:ext uri="{BB962C8B-B14F-4D97-AF65-F5344CB8AC3E}">
        <p14:creationId xmlns:p14="http://schemas.microsoft.com/office/powerpoint/2010/main" val="229857273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CFC7D-F6B5-AD54-6391-DF6008D50C3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2673F2D-2F9E-2756-E881-E77C0FCE00A5}"/>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AEA5D82-3D1D-74C2-5C04-62FEDE7B65B6}"/>
              </a:ext>
            </a:extLst>
          </p:cNvPr>
          <p:cNvSpPr txBox="1"/>
          <p:nvPr/>
        </p:nvSpPr>
        <p:spPr>
          <a:xfrm>
            <a:off x="8564880" y="3999536"/>
            <a:ext cx="15382807" cy="64325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v"/>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सहायता के वितरण पर अभ्यास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ASSIST- EX )।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दक्षिण एशियाई वार्षिक आपदा प्रबंधन अभ्यास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SAADM - Ex)।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आसियान क्षेत्रीय मंच आपदा राहत अभ्यास।
बहु-क्षेत्रीय तकनीकी और आर्थिक सहयोग के लिए बंगाल की खाड़ी पहल।
एस</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a:t>
            </a:r>
            <a:r>
              <a:rPr lang="en-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ओ सदस्यों का संयुक्त अभ्यास।</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B60D8A69-7FA7-B8FD-8A94-08408FA3848B}"/>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7</a:t>
            </a:r>
            <a:r>
              <a:rPr b="1" dirty="0">
                <a:solidFill>
                  <a:srgbClr val="E46C0A"/>
                </a:solidFill>
              </a:rPr>
              <a:t> -</a:t>
            </a:r>
          </a:p>
        </p:txBody>
      </p:sp>
      <p:sp>
        <p:nvSpPr>
          <p:cNvPr id="115" name="Rectangle">
            <a:extLst>
              <a:ext uri="{FF2B5EF4-FFF2-40B4-BE49-F238E27FC236}">
                <a16:creationId xmlns:a16="http://schemas.microsoft.com/office/drawing/2014/main" id="{65010E57-37D2-C12F-EBCB-AE56EDAD3CE0}"/>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CEFBB5E-7D51-BD25-F265-BD7C30CC31C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20</a:t>
            </a:fld>
            <a:endParaRPr dirty="0"/>
          </a:p>
        </p:txBody>
      </p:sp>
      <p:sp>
        <p:nvSpPr>
          <p:cNvPr id="9" name="Course Purpose">
            <a:extLst>
              <a:ext uri="{FF2B5EF4-FFF2-40B4-BE49-F238E27FC236}">
                <a16:creationId xmlns:a16="http://schemas.microsoft.com/office/drawing/2014/main" id="{D1836BC3-0035-434A-B347-6E7B85C737AB}"/>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क्षेत्रीय सहयोग</a:t>
            </a:r>
            <a:endParaRPr lang="en-US" dirty="0"/>
          </a:p>
        </p:txBody>
      </p:sp>
      <p:pic>
        <p:nvPicPr>
          <p:cNvPr id="2" name="Picture 1">
            <a:extLst>
              <a:ext uri="{FF2B5EF4-FFF2-40B4-BE49-F238E27FC236}">
                <a16:creationId xmlns:a16="http://schemas.microsoft.com/office/drawing/2014/main" id="{F88E3194-6800-BBFB-254B-72DB9BD0E247}"/>
              </a:ext>
            </a:extLst>
          </p:cNvPr>
          <p:cNvPicPr>
            <a:picLocks noChangeAspect="1"/>
          </p:cNvPicPr>
          <p:nvPr/>
        </p:nvPicPr>
        <p:blipFill>
          <a:blip r:embed="rId2"/>
          <a:stretch>
            <a:fillRect/>
          </a:stretch>
        </p:blipFill>
        <p:spPr>
          <a:xfrm>
            <a:off x="22179064" y="0"/>
            <a:ext cx="2168950" cy="2144588"/>
          </a:xfrm>
          <a:prstGeom prst="rect">
            <a:avLst/>
          </a:prstGeom>
        </p:spPr>
      </p:pic>
    </p:spTree>
    <p:extLst>
      <p:ext uri="{BB962C8B-B14F-4D97-AF65-F5344CB8AC3E}">
        <p14:creationId xmlns:p14="http://schemas.microsoft.com/office/powerpoint/2010/main" val="22538902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BBB2-FF78-52C3-E9D2-832BAB74590B}"/>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9DC701E0-62D8-54DA-DED4-C347CD8ECCB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21</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3BFFBF71-0A5D-0466-43CD-005A8B3A3F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54CA56C-9A06-4380-8CA0-50F685455EDD}"/>
              </a:ext>
            </a:extLst>
          </p:cNvPr>
          <p:cNvSpPr txBox="1"/>
          <p:nvPr/>
        </p:nvSpPr>
        <p:spPr>
          <a:xfrm>
            <a:off x="671551" y="26981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dirty="0"/>
              <a:t>एनडीआरएफ: प्रशिक्षण</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grpSp>
        <p:nvGrpSpPr>
          <p:cNvPr id="2" name="Group 1">
            <a:extLst>
              <a:ext uri="{FF2B5EF4-FFF2-40B4-BE49-F238E27FC236}">
                <a16:creationId xmlns:a16="http://schemas.microsoft.com/office/drawing/2014/main" id="{AC593178-C37B-7ECF-E81A-DEB69785603A}"/>
              </a:ext>
            </a:extLst>
          </p:cNvPr>
          <p:cNvGrpSpPr/>
          <p:nvPr/>
        </p:nvGrpSpPr>
        <p:grpSpPr>
          <a:xfrm>
            <a:off x="8444126" y="4142579"/>
            <a:ext cx="14974674" cy="8670759"/>
            <a:chOff x="1371600" y="1396939"/>
            <a:chExt cx="6219660" cy="3590033"/>
          </a:xfrm>
        </p:grpSpPr>
        <p:sp>
          <p:nvSpPr>
            <p:cNvPr id="4" name="Flowchart: Terminator 3">
              <a:extLst>
                <a:ext uri="{FF2B5EF4-FFF2-40B4-BE49-F238E27FC236}">
                  <a16:creationId xmlns:a16="http://schemas.microsoft.com/office/drawing/2014/main" id="{B91581FD-53EF-AF21-EE2A-FBC678CE7481}"/>
                </a:ext>
              </a:extLst>
            </p:cNvPr>
            <p:cNvSpPr/>
            <p:nvPr/>
          </p:nvSpPr>
          <p:spPr>
            <a:xfrm rot="16200000">
              <a:off x="1547369" y="1965297"/>
              <a:ext cx="1129098" cy="45719"/>
            </a:xfrm>
            <a:prstGeom prst="flowChartTermina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662545" rtl="0" eaLnBrk="1" fontAlgn="auto" latinLnBrk="0" hangingPunct="0">
                <a:lnSpc>
                  <a:spcPct val="100000"/>
                </a:lnSpc>
                <a:spcBef>
                  <a:spcPts val="0"/>
                </a:spcBef>
                <a:spcAft>
                  <a:spcPts val="0"/>
                </a:spcAft>
                <a:buClrTx/>
                <a:buSzTx/>
                <a:buFontTx/>
                <a:buNone/>
                <a:tabLst/>
                <a:defRPr/>
              </a:pPr>
              <a:endParaRPr kumimoji="0" lang="en-US" sz="9600" b="0" i="0" u="none" strike="noStrike" kern="0" cap="none" spc="0" normalizeH="0" baseline="0" noProof="0">
                <a:ln>
                  <a:noFill/>
                </a:ln>
                <a:solidFill>
                  <a:srgbClr val="FFFFFF"/>
                </a:solidFill>
                <a:effectLst/>
                <a:uLnTx/>
                <a:uFillTx/>
                <a:latin typeface="Calibri"/>
                <a:cs typeface="Calibri"/>
                <a:sym typeface="Arial"/>
              </a:endParaRPr>
            </a:p>
          </p:txBody>
        </p:sp>
        <p:sp>
          <p:nvSpPr>
            <p:cNvPr id="7" name="Flowchart: Terminator 6">
              <a:extLst>
                <a:ext uri="{FF2B5EF4-FFF2-40B4-BE49-F238E27FC236}">
                  <a16:creationId xmlns:a16="http://schemas.microsoft.com/office/drawing/2014/main" id="{8D400C42-FDF0-351A-17D7-B6C76E10C996}"/>
                </a:ext>
              </a:extLst>
            </p:cNvPr>
            <p:cNvSpPr/>
            <p:nvPr/>
          </p:nvSpPr>
          <p:spPr>
            <a:xfrm rot="16200000">
              <a:off x="2332304" y="2367906"/>
              <a:ext cx="1934316" cy="45719"/>
            </a:xfrm>
            <a:prstGeom prst="flowChartTermina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662545" rtl="0" eaLnBrk="1" fontAlgn="auto" latinLnBrk="0" hangingPunct="0">
                <a:lnSpc>
                  <a:spcPct val="100000"/>
                </a:lnSpc>
                <a:spcBef>
                  <a:spcPts val="0"/>
                </a:spcBef>
                <a:spcAft>
                  <a:spcPts val="0"/>
                </a:spcAft>
                <a:buClrTx/>
                <a:buSzTx/>
                <a:buFontTx/>
                <a:buNone/>
                <a:tabLst/>
                <a:defRPr/>
              </a:pPr>
              <a:endParaRPr kumimoji="0" lang="en-US" sz="9600" b="0" i="0" u="none" strike="noStrike" kern="0" cap="none" spc="0" normalizeH="0" baseline="0" noProof="0">
                <a:ln>
                  <a:noFill/>
                </a:ln>
                <a:solidFill>
                  <a:srgbClr val="FFFFFF"/>
                </a:solidFill>
                <a:effectLst/>
                <a:uLnTx/>
                <a:uFillTx/>
                <a:latin typeface="Calibri"/>
                <a:cs typeface="Calibri"/>
                <a:sym typeface="Arial"/>
              </a:endParaRPr>
            </a:p>
          </p:txBody>
        </p:sp>
        <p:sp>
          <p:nvSpPr>
            <p:cNvPr id="8" name="Flowchart: Terminator 7">
              <a:extLst>
                <a:ext uri="{FF2B5EF4-FFF2-40B4-BE49-F238E27FC236}">
                  <a16:creationId xmlns:a16="http://schemas.microsoft.com/office/drawing/2014/main" id="{7CF32DB5-BAB0-498D-DE2A-3C78B1689240}"/>
                </a:ext>
              </a:extLst>
            </p:cNvPr>
            <p:cNvSpPr/>
            <p:nvPr/>
          </p:nvSpPr>
          <p:spPr>
            <a:xfrm rot="16200000">
              <a:off x="3235622" y="2605058"/>
              <a:ext cx="2451803" cy="45719"/>
            </a:xfrm>
            <a:prstGeom prst="flowChartTermina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662545" rtl="0" eaLnBrk="1" fontAlgn="auto" latinLnBrk="0" hangingPunct="0">
                <a:lnSpc>
                  <a:spcPct val="100000"/>
                </a:lnSpc>
                <a:spcBef>
                  <a:spcPts val="0"/>
                </a:spcBef>
                <a:spcAft>
                  <a:spcPts val="0"/>
                </a:spcAft>
                <a:buClrTx/>
                <a:buSzTx/>
                <a:buFontTx/>
                <a:buNone/>
                <a:tabLst/>
                <a:defRPr/>
              </a:pPr>
              <a:endParaRPr kumimoji="0" lang="en-US" sz="9600" b="0" i="0" u="none" strike="noStrike" kern="0" cap="none" spc="0" normalizeH="0" baseline="0" noProof="0">
                <a:ln>
                  <a:noFill/>
                </a:ln>
                <a:solidFill>
                  <a:srgbClr val="FFFFFF"/>
                </a:solidFill>
                <a:effectLst/>
                <a:uLnTx/>
                <a:uFillTx/>
                <a:latin typeface="Calibri"/>
                <a:cs typeface="Calibri"/>
                <a:sym typeface="Arial"/>
              </a:endParaRPr>
            </a:p>
          </p:txBody>
        </p:sp>
        <p:sp>
          <p:nvSpPr>
            <p:cNvPr id="11" name="Oval 10">
              <a:extLst>
                <a:ext uri="{FF2B5EF4-FFF2-40B4-BE49-F238E27FC236}">
                  <a16:creationId xmlns:a16="http://schemas.microsoft.com/office/drawing/2014/main" id="{07D48D54-1C16-4597-4C8B-7C83E25AF9AC}"/>
                </a:ext>
              </a:extLst>
            </p:cNvPr>
            <p:cNvSpPr/>
            <p:nvPr/>
          </p:nvSpPr>
          <p:spPr>
            <a:xfrm>
              <a:off x="2571752" y="2782534"/>
              <a:ext cx="1409700" cy="1272222"/>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lvl="0" algn="ctr">
                <a:defRPr/>
              </a:pPr>
              <a:r>
                <a:rPr lang="hi-IN" sz="3200" b="1" dirty="0">
                  <a:solidFill>
                    <a:sysClr val="windowText" lastClr="000000"/>
                  </a:solidFill>
                  <a:latin typeface="Tw Cen MT" pitchFamily="34" charset="0"/>
                </a:rPr>
                <a:t>उन्नत पाठ्यक्रम</a:t>
              </a:r>
              <a:endParaRPr kumimoji="0" lang="en-US" sz="3200" b="0" i="0" u="none" strike="noStrike" kern="0" cap="none" spc="0" normalizeH="0" baseline="0" noProof="0" dirty="0">
                <a:ln>
                  <a:noFill/>
                </a:ln>
                <a:solidFill>
                  <a:sysClr val="windowText" lastClr="000000"/>
                </a:solidFill>
                <a:effectLst/>
                <a:uLnTx/>
                <a:uFillTx/>
                <a:latin typeface="Calibri"/>
                <a:cs typeface="Calibri"/>
                <a:sym typeface="Arial"/>
              </a:endParaRPr>
            </a:p>
          </p:txBody>
        </p:sp>
        <p:sp>
          <p:nvSpPr>
            <p:cNvPr id="12" name="Flowchart: Terminator 11">
              <a:extLst>
                <a:ext uri="{FF2B5EF4-FFF2-40B4-BE49-F238E27FC236}">
                  <a16:creationId xmlns:a16="http://schemas.microsoft.com/office/drawing/2014/main" id="{18F8C6FA-D50D-00A3-7A3A-2F911E6C3FF9}"/>
                </a:ext>
              </a:extLst>
            </p:cNvPr>
            <p:cNvSpPr/>
            <p:nvPr/>
          </p:nvSpPr>
          <p:spPr>
            <a:xfrm rot="16200000">
              <a:off x="4879336" y="2106884"/>
              <a:ext cx="1412273" cy="45719"/>
            </a:xfrm>
            <a:prstGeom prst="flowChartTermina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662545" rtl="0" eaLnBrk="1" fontAlgn="auto" latinLnBrk="0" hangingPunct="0">
                <a:lnSpc>
                  <a:spcPct val="100000"/>
                </a:lnSpc>
                <a:spcBef>
                  <a:spcPts val="0"/>
                </a:spcBef>
                <a:spcAft>
                  <a:spcPts val="0"/>
                </a:spcAft>
                <a:buClrTx/>
                <a:buSzTx/>
                <a:buFontTx/>
                <a:buNone/>
                <a:tabLst/>
                <a:defRPr/>
              </a:pPr>
              <a:endParaRPr kumimoji="0" lang="en-US" sz="9600" b="0" i="0" u="none" strike="noStrike" kern="0" cap="none" spc="0" normalizeH="0" baseline="0" noProof="0">
                <a:ln>
                  <a:noFill/>
                </a:ln>
                <a:solidFill>
                  <a:srgbClr val="FFFFFF"/>
                </a:solidFill>
                <a:effectLst/>
                <a:uLnTx/>
                <a:uFillTx/>
                <a:latin typeface="Calibri"/>
                <a:cs typeface="Calibri"/>
                <a:sym typeface="Arial"/>
              </a:endParaRPr>
            </a:p>
          </p:txBody>
        </p:sp>
        <p:sp>
          <p:nvSpPr>
            <p:cNvPr id="13" name="Oval 12">
              <a:extLst>
                <a:ext uri="{FF2B5EF4-FFF2-40B4-BE49-F238E27FC236}">
                  <a16:creationId xmlns:a16="http://schemas.microsoft.com/office/drawing/2014/main" id="{3141D487-243D-F53E-2123-C58AF6474D77}"/>
                </a:ext>
              </a:extLst>
            </p:cNvPr>
            <p:cNvSpPr/>
            <p:nvPr/>
          </p:nvSpPr>
          <p:spPr>
            <a:xfrm>
              <a:off x="1429928" y="1733550"/>
              <a:ext cx="1409700" cy="127222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lvl="0" algn="ctr">
                <a:defRPr/>
              </a:pPr>
              <a:r>
                <a:rPr lang="hi-IN" sz="3200" b="1" dirty="0">
                  <a:solidFill>
                    <a:sysClr val="windowText" lastClr="000000"/>
                  </a:solidFill>
                  <a:latin typeface="Tw Cen MT" pitchFamily="34" charset="0"/>
                </a:rPr>
                <a:t>बुनियादी पाठ्यक्रम</a:t>
              </a:r>
              <a:endParaRPr kumimoji="0" lang="en-US" sz="3200" b="0" i="0" u="none" strike="noStrike" kern="0" cap="none" spc="0" normalizeH="0" baseline="0" noProof="0" dirty="0">
                <a:ln>
                  <a:noFill/>
                </a:ln>
                <a:solidFill>
                  <a:sysClr val="windowText" lastClr="000000"/>
                </a:solidFill>
                <a:effectLst/>
                <a:uLnTx/>
                <a:uFillTx/>
                <a:latin typeface="Calibri"/>
                <a:cs typeface="Calibri"/>
                <a:sym typeface="Arial"/>
              </a:endParaRPr>
            </a:p>
          </p:txBody>
        </p:sp>
        <p:sp>
          <p:nvSpPr>
            <p:cNvPr id="14" name="Flowchart: Terminator 13">
              <a:extLst>
                <a:ext uri="{FF2B5EF4-FFF2-40B4-BE49-F238E27FC236}">
                  <a16:creationId xmlns:a16="http://schemas.microsoft.com/office/drawing/2014/main" id="{4604F2D8-F38D-A888-E0A7-FB842B5A6210}"/>
                </a:ext>
              </a:extLst>
            </p:cNvPr>
            <p:cNvSpPr/>
            <p:nvPr/>
          </p:nvSpPr>
          <p:spPr>
            <a:xfrm rot="16200000">
              <a:off x="6015507" y="2062843"/>
              <a:ext cx="1367371" cy="45719"/>
            </a:xfrm>
            <a:prstGeom prst="flowChartTermina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662545" rtl="0" eaLnBrk="1" fontAlgn="auto" latinLnBrk="0" hangingPunct="0">
                <a:lnSpc>
                  <a:spcPct val="100000"/>
                </a:lnSpc>
                <a:spcBef>
                  <a:spcPts val="0"/>
                </a:spcBef>
                <a:spcAft>
                  <a:spcPts val="0"/>
                </a:spcAft>
                <a:buClrTx/>
                <a:buSzTx/>
                <a:buFontTx/>
                <a:buNone/>
                <a:tabLst/>
                <a:defRPr/>
              </a:pPr>
              <a:endParaRPr kumimoji="0" lang="en-US" sz="9600" b="0" i="0" u="none" strike="noStrike" kern="0" cap="none" spc="0" normalizeH="0" baseline="0" noProof="0">
                <a:ln>
                  <a:noFill/>
                </a:ln>
                <a:solidFill>
                  <a:srgbClr val="FFFFFF"/>
                </a:solidFill>
                <a:effectLst/>
                <a:uLnTx/>
                <a:uFillTx/>
                <a:latin typeface="Calibri"/>
                <a:cs typeface="Calibri"/>
                <a:sym typeface="Arial"/>
              </a:endParaRPr>
            </a:p>
          </p:txBody>
        </p:sp>
        <p:sp>
          <p:nvSpPr>
            <p:cNvPr id="15" name="Oval 14">
              <a:extLst>
                <a:ext uri="{FF2B5EF4-FFF2-40B4-BE49-F238E27FC236}">
                  <a16:creationId xmlns:a16="http://schemas.microsoft.com/office/drawing/2014/main" id="{32D8987C-0EE2-1A40-1E3D-0DABD6341BF9}"/>
                </a:ext>
              </a:extLst>
            </p:cNvPr>
            <p:cNvSpPr/>
            <p:nvPr/>
          </p:nvSpPr>
          <p:spPr>
            <a:xfrm>
              <a:off x="4903470" y="2761420"/>
              <a:ext cx="1409700" cy="127222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lvl="0" algn="ctr">
                <a:defRPr/>
              </a:pPr>
              <a:r>
                <a:rPr lang="hi-IN" sz="3200" b="1" dirty="0">
                  <a:solidFill>
                    <a:schemeClr val="bg1"/>
                  </a:solidFill>
                  <a:latin typeface="Tw Cen MT" pitchFamily="34" charset="0"/>
                </a:rPr>
                <a:t>दैनिक या नियमित प्रशिक्षण</a:t>
              </a:r>
              <a:endParaRPr kumimoji="0" lang="en-US" sz="3200" b="0" i="0" u="none" strike="noStrike" kern="0" cap="none" spc="0" normalizeH="0" baseline="0" noProof="0" dirty="0">
                <a:ln>
                  <a:noFill/>
                </a:ln>
                <a:solidFill>
                  <a:schemeClr val="bg1"/>
                </a:solidFill>
                <a:effectLst/>
                <a:uLnTx/>
                <a:uFillTx/>
                <a:latin typeface="Calibri"/>
                <a:cs typeface="Calibri"/>
                <a:sym typeface="Arial"/>
              </a:endParaRPr>
            </a:p>
          </p:txBody>
        </p:sp>
        <p:sp>
          <p:nvSpPr>
            <p:cNvPr id="16" name="Oval 15">
              <a:extLst>
                <a:ext uri="{FF2B5EF4-FFF2-40B4-BE49-F238E27FC236}">
                  <a16:creationId xmlns:a16="http://schemas.microsoft.com/office/drawing/2014/main" id="{F161FFDE-D40C-470C-A7A5-9B21C1CA03F0}"/>
                </a:ext>
              </a:extLst>
            </p:cNvPr>
            <p:cNvSpPr/>
            <p:nvPr/>
          </p:nvSpPr>
          <p:spPr>
            <a:xfrm>
              <a:off x="3756661" y="3714750"/>
              <a:ext cx="1409700" cy="127222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lvl="0" algn="ctr">
                <a:defRPr/>
              </a:pPr>
              <a:r>
                <a:rPr lang="hi-IN" sz="3200" b="1" dirty="0">
                  <a:solidFill>
                    <a:sysClr val="windowText" lastClr="000000"/>
                  </a:solidFill>
                  <a:latin typeface="Tw Cen MT" pitchFamily="34" charset="0"/>
                </a:rPr>
                <a:t>विशेष पाठ्यक्रम</a:t>
              </a:r>
              <a:endParaRPr kumimoji="0" lang="en-US" sz="3200" b="0" i="0" u="none" strike="noStrike" kern="0" cap="none" spc="0" normalizeH="0" baseline="0" noProof="0" dirty="0">
                <a:ln>
                  <a:noFill/>
                </a:ln>
                <a:solidFill>
                  <a:sysClr val="windowText" lastClr="000000"/>
                </a:solidFill>
                <a:effectLst/>
                <a:uLnTx/>
                <a:uFillTx/>
                <a:latin typeface="Calibri"/>
                <a:cs typeface="Calibri"/>
                <a:sym typeface="Arial"/>
              </a:endParaRPr>
            </a:p>
          </p:txBody>
        </p:sp>
        <p:sp>
          <p:nvSpPr>
            <p:cNvPr id="17" name="Oval 16">
              <a:extLst>
                <a:ext uri="{FF2B5EF4-FFF2-40B4-BE49-F238E27FC236}">
                  <a16:creationId xmlns:a16="http://schemas.microsoft.com/office/drawing/2014/main" id="{984C5049-6F44-2136-8274-AA459649C1F2}"/>
                </a:ext>
              </a:extLst>
            </p:cNvPr>
            <p:cNvSpPr/>
            <p:nvPr/>
          </p:nvSpPr>
          <p:spPr>
            <a:xfrm>
              <a:off x="6032363" y="1809750"/>
              <a:ext cx="1409700" cy="127222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lvl="0" algn="ctr">
                <a:defRPr/>
              </a:pPr>
              <a:r>
                <a:rPr lang="hi-IN" sz="3200" b="1" dirty="0">
                  <a:solidFill>
                    <a:sysClr val="windowText" lastClr="000000"/>
                  </a:solidFill>
                  <a:latin typeface="Tw Cen MT" pitchFamily="34" charset="0"/>
                </a:rPr>
                <a:t>टीम स्तर या सामूहिक प्रशिक्षण</a:t>
              </a:r>
              <a:endParaRPr kumimoji="0" lang="en-US" sz="3200" b="0" i="0" u="none" strike="noStrike" kern="0" cap="none" spc="0" normalizeH="0" baseline="0" noProof="0" dirty="0">
                <a:ln>
                  <a:noFill/>
                </a:ln>
                <a:solidFill>
                  <a:sysClr val="windowText" lastClr="000000"/>
                </a:solidFill>
                <a:effectLst/>
                <a:uLnTx/>
                <a:uFillTx/>
                <a:latin typeface="Calibri"/>
                <a:cs typeface="Calibri"/>
                <a:sym typeface="Arial"/>
              </a:endParaRPr>
            </a:p>
          </p:txBody>
        </p:sp>
        <p:sp>
          <p:nvSpPr>
            <p:cNvPr id="18" name="Flowchart: Terminator 17">
              <a:extLst>
                <a:ext uri="{FF2B5EF4-FFF2-40B4-BE49-F238E27FC236}">
                  <a16:creationId xmlns:a16="http://schemas.microsoft.com/office/drawing/2014/main" id="{A6628532-9F4B-7963-EC7D-A53A30A3254B}"/>
                </a:ext>
              </a:extLst>
            </p:cNvPr>
            <p:cNvSpPr/>
            <p:nvPr/>
          </p:nvSpPr>
          <p:spPr>
            <a:xfrm>
              <a:off x="1371600" y="1396939"/>
              <a:ext cx="6219660" cy="45719"/>
            </a:xfrm>
            <a:prstGeom prst="flowChartTerminator">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662545" rtl="0" eaLnBrk="1" fontAlgn="auto" latinLnBrk="0" hangingPunct="0">
                <a:lnSpc>
                  <a:spcPct val="100000"/>
                </a:lnSpc>
                <a:spcBef>
                  <a:spcPts val="0"/>
                </a:spcBef>
                <a:spcAft>
                  <a:spcPts val="0"/>
                </a:spcAft>
                <a:buClrTx/>
                <a:buSzTx/>
                <a:buFontTx/>
                <a:buNone/>
                <a:tabLst/>
                <a:defRPr/>
              </a:pPr>
              <a:endParaRPr kumimoji="0" lang="en-US" sz="9600" b="0" i="0" u="none" strike="noStrike" kern="0" cap="none" spc="0" normalizeH="0" baseline="0" noProof="0">
                <a:ln>
                  <a:noFill/>
                </a:ln>
                <a:solidFill>
                  <a:srgbClr val="FFFFFF"/>
                </a:solidFill>
                <a:effectLst/>
                <a:uLnTx/>
                <a:uFillTx/>
                <a:latin typeface="Calibri"/>
                <a:cs typeface="Calibri"/>
                <a:sym typeface="Arial"/>
              </a:endParaRPr>
            </a:p>
          </p:txBody>
        </p:sp>
      </p:grpSp>
      <p:pic>
        <p:nvPicPr>
          <p:cNvPr id="3" name="Picture 2">
            <a:extLst>
              <a:ext uri="{FF2B5EF4-FFF2-40B4-BE49-F238E27FC236}">
                <a16:creationId xmlns:a16="http://schemas.microsoft.com/office/drawing/2014/main" id="{22563511-94B8-CB00-7254-220D454EF64B}"/>
              </a:ext>
            </a:extLst>
          </p:cNvPr>
          <p:cNvPicPr>
            <a:picLocks noChangeAspect="1"/>
          </p:cNvPicPr>
          <p:nvPr/>
        </p:nvPicPr>
        <p:blipFill>
          <a:blip r:embed="rId4"/>
          <a:stretch>
            <a:fillRect/>
          </a:stretch>
        </p:blipFill>
        <p:spPr>
          <a:xfrm>
            <a:off x="21891728" y="50560"/>
            <a:ext cx="2335719" cy="2219517"/>
          </a:xfrm>
          <a:prstGeom prst="rect">
            <a:avLst/>
          </a:prstGeom>
        </p:spPr>
      </p:pic>
    </p:spTree>
    <p:extLst>
      <p:ext uri="{BB962C8B-B14F-4D97-AF65-F5344CB8AC3E}">
        <p14:creationId xmlns:p14="http://schemas.microsoft.com/office/powerpoint/2010/main" val="227731408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EA0F7-67A8-2147-8911-EE3EB317BE13}"/>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E0D30485-2871-4CC7-5397-7F25FA15A233}"/>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DB9EAD1D-1052-46FA-1CD7-4EDB863154B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22</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A837D9A-B3FA-4794-0318-D49C83C76938}"/>
              </a:ext>
            </a:extLst>
          </p:cNvPr>
          <p:cNvSpPr txBox="1"/>
          <p:nvPr/>
        </p:nvSpPr>
        <p:spPr>
          <a:xfrm>
            <a:off x="8784772" y="5351787"/>
            <a:ext cx="15162916" cy="65607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lvl="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मेडिकल फर्स्ट रिस्पॉन्डर (एमएफआर)
ढह गया संरचना खोज और बचाव (सीएसएसआर)
केमिकल, बायोलॉजिकल, रेडियोलॉजिकल एंड न्यूक्लियर (सीबीआरएन) 
पर्वतीय खोज और बचाव
जलीय आपदा प्रतिक्रिया पाठ्यक्रम (एडीआरसी)
पानी के नीचे गोताखोरी</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3" name="Course Purpose">
            <a:extLst>
              <a:ext uri="{FF2B5EF4-FFF2-40B4-BE49-F238E27FC236}">
                <a16:creationId xmlns:a16="http://schemas.microsoft.com/office/drawing/2014/main" id="{73CB4B55-D6A4-79E8-8E28-D654C20DC53C}"/>
              </a:ext>
            </a:extLst>
          </p:cNvPr>
          <p:cNvSpPr txBox="1"/>
          <p:nvPr/>
        </p:nvSpPr>
        <p:spPr>
          <a:xfrm>
            <a:off x="742862" y="28124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dirty="0"/>
              <a:t>एनडीआरएफ: प्रशिक्षण</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cxnSp>
        <p:nvCxnSpPr>
          <p:cNvPr id="4" name="Straight Connector 3">
            <a:extLst>
              <a:ext uri="{FF2B5EF4-FFF2-40B4-BE49-F238E27FC236}">
                <a16:creationId xmlns:a16="http://schemas.microsoft.com/office/drawing/2014/main" id="{1E989DF9-D271-1642-DB8D-B7815BCC9CD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0D867E9E-62D6-CE0D-9BD9-810D988E0C5C}"/>
              </a:ext>
            </a:extLst>
          </p:cNvPr>
          <p:cNvPicPr>
            <a:picLocks noChangeAspect="1"/>
          </p:cNvPicPr>
          <p:nvPr/>
        </p:nvPicPr>
        <p:blipFill>
          <a:blip r:embed="rId2"/>
          <a:stretch>
            <a:fillRect/>
          </a:stretch>
        </p:blipFill>
        <p:spPr>
          <a:xfrm>
            <a:off x="22025113" y="0"/>
            <a:ext cx="2244730" cy="2233390"/>
          </a:xfrm>
          <a:prstGeom prst="rect">
            <a:avLst/>
          </a:prstGeom>
        </p:spPr>
      </p:pic>
    </p:spTree>
    <p:extLst>
      <p:ext uri="{BB962C8B-B14F-4D97-AF65-F5344CB8AC3E}">
        <p14:creationId xmlns:p14="http://schemas.microsoft.com/office/powerpoint/2010/main" val="402701744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26D28-8775-95E0-E018-B6624B8BC40C}"/>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FA8087C4-9B1A-DFD8-5AF2-7BE9A530740A}"/>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6AFA0499-D852-1C86-C12A-9F353794373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23</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7702CBB-1BE2-2152-0C19-BEF07B0A5683}"/>
              </a:ext>
            </a:extLst>
          </p:cNvPr>
          <p:cNvSpPr txBox="1"/>
          <p:nvPr/>
        </p:nvSpPr>
        <p:spPr>
          <a:xfrm>
            <a:off x="8784772" y="5351787"/>
            <a:ext cx="15162916" cy="66890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lvl="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हेली-</a:t>
            </a:r>
            <a:r>
              <a:rPr lang="hi-IN" sz="5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स्लिथरिंग</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
हिमस्खलन बचाव प्रशिक्षण
घटना प्रतिक्रिया प्रशिक्षण 
एडवांस ट्रॉमा लाइफ सेविंग (एटीएलएस)
नर्सों के लिए उन्नत ट्रॉमा केयर (एटीसीएन)
</a:t>
            </a:r>
            <a:r>
              <a:rPr lang="hi-IN" sz="5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आपदा के दौरान और बाद में मनोसामाजिक सहायता</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
लिंग संवेदीकरण</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3" name="Course Purpose">
            <a:extLst>
              <a:ext uri="{FF2B5EF4-FFF2-40B4-BE49-F238E27FC236}">
                <a16:creationId xmlns:a16="http://schemas.microsoft.com/office/drawing/2014/main" id="{B36546EF-75CF-5744-01BD-8CEE8A84025D}"/>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dirty="0"/>
              <a:t>एनडीआरएफ: प्रशिक्षण</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cxnSp>
        <p:nvCxnSpPr>
          <p:cNvPr id="4" name="Straight Connector 3">
            <a:extLst>
              <a:ext uri="{FF2B5EF4-FFF2-40B4-BE49-F238E27FC236}">
                <a16:creationId xmlns:a16="http://schemas.microsoft.com/office/drawing/2014/main" id="{CA9889E9-D9F2-13B0-03DF-C4130B7A9741}"/>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5" name="Picture 4">
            <a:extLst>
              <a:ext uri="{FF2B5EF4-FFF2-40B4-BE49-F238E27FC236}">
                <a16:creationId xmlns:a16="http://schemas.microsoft.com/office/drawing/2014/main" id="{49640FB5-8EDA-8A43-70BC-68F996FDFE63}"/>
              </a:ext>
            </a:extLst>
          </p:cNvPr>
          <p:cNvPicPr>
            <a:picLocks noChangeAspect="1"/>
          </p:cNvPicPr>
          <p:nvPr/>
        </p:nvPicPr>
        <p:blipFill>
          <a:blip r:embed="rId2"/>
          <a:stretch>
            <a:fillRect/>
          </a:stretch>
        </p:blipFill>
        <p:spPr>
          <a:xfrm>
            <a:off x="21692681" y="0"/>
            <a:ext cx="2548647" cy="2664254"/>
          </a:xfrm>
          <a:prstGeom prst="rect">
            <a:avLst/>
          </a:prstGeom>
        </p:spPr>
      </p:pic>
    </p:spTree>
    <p:extLst>
      <p:ext uri="{BB962C8B-B14F-4D97-AF65-F5344CB8AC3E}">
        <p14:creationId xmlns:p14="http://schemas.microsoft.com/office/powerpoint/2010/main" val="263480292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B7E6F-6D8C-ED99-1906-B15913A1D441}"/>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8253DBC3-B3E9-6C48-D5B9-74FAC2B5868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24</a:t>
            </a:fld>
            <a:endParaRPr dirty="0"/>
          </a:p>
        </p:txBody>
      </p:sp>
      <p:pic>
        <p:nvPicPr>
          <p:cNvPr id="6" name="Picture 5" descr="A logo with text on it&#10;&#10;AI-generated content may be incorrect.">
            <a:extLst>
              <a:ext uri="{FF2B5EF4-FFF2-40B4-BE49-F238E27FC236}">
                <a16:creationId xmlns:a16="http://schemas.microsoft.com/office/drawing/2014/main" id="{2DAFCB8C-1008-F6FD-CE36-06CDDF6CFF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86E29EB-49B0-E92D-3855-BA7B59BDBF04}"/>
              </a:ext>
            </a:extLst>
          </p:cNvPr>
          <p:cNvSpPr txBox="1"/>
          <p:nvPr/>
        </p:nvSpPr>
        <p:spPr>
          <a:xfrm>
            <a:off x="742862" y="2812493"/>
            <a:ext cx="7715337"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की परिचालन उपलब्धियां</a:t>
            </a:r>
            <a:endParaRPr lang="en-US" dirty="0"/>
          </a:p>
        </p:txBody>
      </p:sp>
      <p:graphicFrame>
        <p:nvGraphicFramePr>
          <p:cNvPr id="3" name="Table 2">
            <a:extLst>
              <a:ext uri="{FF2B5EF4-FFF2-40B4-BE49-F238E27FC236}">
                <a16:creationId xmlns:a16="http://schemas.microsoft.com/office/drawing/2014/main" id="{436501D2-4230-2000-E4F9-24E460A29AE6}"/>
              </a:ext>
            </a:extLst>
          </p:cNvPr>
          <p:cNvGraphicFramePr>
            <a:graphicFrameLocks noGrp="1"/>
          </p:cNvGraphicFramePr>
          <p:nvPr>
            <p:extLst>
              <p:ext uri="{D42A27DB-BD31-4B8C-83A1-F6EECF244321}">
                <p14:modId xmlns:p14="http://schemas.microsoft.com/office/powerpoint/2010/main" val="4161129244"/>
              </p:ext>
            </p:extLst>
          </p:nvPr>
        </p:nvGraphicFramePr>
        <p:xfrm>
          <a:off x="8458198" y="2506235"/>
          <a:ext cx="15182940" cy="9495835"/>
        </p:xfrm>
        <a:graphic>
          <a:graphicData uri="http://schemas.openxmlformats.org/drawingml/2006/table">
            <a:tbl>
              <a:tblPr firstRow="1" bandRow="1">
                <a:tableStyleId>{5940675A-B579-460E-94D1-54222C63F5DA}</a:tableStyleId>
              </a:tblPr>
              <a:tblGrid>
                <a:gridCol w="1122216">
                  <a:extLst>
                    <a:ext uri="{9D8B030D-6E8A-4147-A177-3AD203B41FA5}">
                      <a16:colId xmlns:a16="http://schemas.microsoft.com/office/drawing/2014/main" val="20000"/>
                    </a:ext>
                  </a:extLst>
                </a:gridCol>
                <a:gridCol w="11039306">
                  <a:extLst>
                    <a:ext uri="{9D8B030D-6E8A-4147-A177-3AD203B41FA5}">
                      <a16:colId xmlns:a16="http://schemas.microsoft.com/office/drawing/2014/main" val="20001"/>
                    </a:ext>
                  </a:extLst>
                </a:gridCol>
                <a:gridCol w="3021418">
                  <a:extLst>
                    <a:ext uri="{9D8B030D-6E8A-4147-A177-3AD203B41FA5}">
                      <a16:colId xmlns:a16="http://schemas.microsoft.com/office/drawing/2014/main" val="20002"/>
                    </a:ext>
                  </a:extLst>
                </a:gridCol>
              </a:tblGrid>
              <a:tr h="1510594">
                <a:tc>
                  <a:txBody>
                    <a:bodyPr/>
                    <a:lstStyle/>
                    <a:p>
                      <a:pPr algn="ctr"/>
                      <a:r>
                        <a:rPr lang="en-IN" sz="3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 No.</a:t>
                      </a:r>
                    </a:p>
                  </a:txBody>
                  <a:tcPr marT="34290" marB="34290" anchor="ctr"/>
                </a:tc>
                <a:tc>
                  <a:txBody>
                    <a:bodyPr/>
                    <a:lstStyle/>
                    <a:p>
                      <a:pPr algn="ctr"/>
                      <a:r>
                        <a:rPr lang="en-IN" sz="3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Particular</a:t>
                      </a:r>
                    </a:p>
                  </a:txBody>
                  <a:tcPr marT="34290" marB="34290" anchor="ctr"/>
                </a:tc>
                <a:tc>
                  <a:txBody>
                    <a:bodyPr/>
                    <a:lstStyle/>
                    <a:p>
                      <a:pPr algn="ctr"/>
                      <a:r>
                        <a:rPr lang="en-IN" sz="3800" b="1" dirty="0" err="1">
                          <a:solidFill>
                            <a:schemeClr val="tx1"/>
                          </a:solidFill>
                          <a:latin typeface="Open Sans" panose="020B0606030504020204" pitchFamily="34" charset="0"/>
                          <a:ea typeface="Open Sans" panose="020B0606030504020204" pitchFamily="34" charset="0"/>
                          <a:cs typeface="Open Sans" panose="020B0606030504020204" pitchFamily="34" charset="0"/>
                        </a:rPr>
                        <a:t>Nos</a:t>
                      </a:r>
                      <a:endParaRPr lang="en-IN" sz="38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extLst>
                  <a:ext uri="{0D108BD9-81ED-4DB2-BD59-A6C34878D82A}">
                    <a16:rowId xmlns:a16="http://schemas.microsoft.com/office/drawing/2014/main" val="10000"/>
                  </a:ext>
                </a:extLst>
              </a:tr>
              <a:tr h="1410699">
                <a:tc>
                  <a:txBody>
                    <a:bodyPr/>
                    <a:lstStyle/>
                    <a:p>
                      <a:pPr algn="l"/>
                      <a:r>
                        <a:rPr lang="en-IN" sz="5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1</a:t>
                      </a:r>
                    </a:p>
                  </a:txBody>
                  <a:tcPr marT="34290" marB="34290" anchor="ctr"/>
                </a:tc>
                <a:tc>
                  <a:txBody>
                    <a:bodyPr/>
                    <a:lstStyle/>
                    <a:p>
                      <a:pPr algn="l">
                        <a:lnSpc>
                          <a:spcPct val="100000"/>
                        </a:lnSpc>
                      </a:pPr>
                      <a:r>
                        <a:rPr lang="hi-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किए गए अभियानों की कुल संख्या</a:t>
                      </a:r>
                      <a:endParaRPr lang="en-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8,406</a:t>
                      </a:r>
                    </a:p>
                  </a:txBody>
                  <a:tcPr marT="34290" marB="34290" anchor="ctr"/>
                </a:tc>
                <a:extLst>
                  <a:ext uri="{0D108BD9-81ED-4DB2-BD59-A6C34878D82A}">
                    <a16:rowId xmlns:a16="http://schemas.microsoft.com/office/drawing/2014/main" val="10001"/>
                  </a:ext>
                </a:extLst>
              </a:tr>
              <a:tr h="1055710">
                <a:tc>
                  <a:txBody>
                    <a:bodyPr/>
                    <a:lstStyle/>
                    <a:p>
                      <a:pPr algn="l"/>
                      <a:r>
                        <a:rPr lang="en-IN" sz="5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2</a:t>
                      </a:r>
                    </a:p>
                  </a:txBody>
                  <a:tcPr marT="34290" marB="34290" anchor="ctr"/>
                </a:tc>
                <a:tc>
                  <a:txBody>
                    <a:bodyPr/>
                    <a:lstStyle/>
                    <a:p>
                      <a:pPr algn="l">
                        <a:lnSpc>
                          <a:spcPct val="150000"/>
                        </a:lnSpc>
                      </a:pPr>
                      <a:r>
                        <a:rPr lang="hi-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ने मानव जीवन को बचाया</a:t>
                      </a:r>
                      <a:endParaRPr lang="en-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1,59,350</a:t>
                      </a:r>
                      <a:endParaRPr lang="en-IN"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2"/>
                  </a:ext>
                </a:extLst>
              </a:tr>
              <a:tr h="955196">
                <a:tc>
                  <a:txBody>
                    <a:bodyPr/>
                    <a:lstStyle/>
                    <a:p>
                      <a:pPr algn="l"/>
                      <a:r>
                        <a:rPr lang="en-IN" sz="5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3</a:t>
                      </a:r>
                    </a:p>
                  </a:txBody>
                  <a:tcPr marT="34290" marB="34290" anchor="ct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hi-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ने लोगों की जान सुरक्षित कराई</a:t>
                      </a:r>
                      <a:endParaRPr lang="en-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86,7,158</a:t>
                      </a:r>
                      <a:endParaRPr lang="en-IN"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3"/>
                  </a:ext>
                </a:extLst>
              </a:tr>
              <a:tr h="1410699">
                <a:tc>
                  <a:txBody>
                    <a:bodyPr/>
                    <a:lstStyle/>
                    <a:p>
                      <a:pPr algn="l"/>
                      <a:r>
                        <a:rPr lang="en-IN" sz="5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4</a:t>
                      </a:r>
                    </a:p>
                  </a:txBody>
                  <a:tcPr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विभिन्न आपदाओं के संबंध में शव बरामद किए गए</a:t>
                      </a:r>
                      <a:r>
                        <a:rPr lang="en-US" sz="4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txBody>
                  <a:tcPr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7,858</a:t>
                      </a:r>
                      <a:endParaRPr lang="en-IN"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0004"/>
                  </a:ext>
                </a:extLst>
              </a:tr>
              <a:tr h="884299">
                <a:tc>
                  <a:txBody>
                    <a:bodyPr/>
                    <a:lstStyle/>
                    <a:p>
                      <a:pPr algn="l"/>
                      <a:r>
                        <a:rPr lang="en-IN" sz="5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5</a:t>
                      </a:r>
                    </a:p>
                  </a:txBody>
                  <a:tcPr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ने मवेशियों को सुरक्षित स्थानों पर पहुंचाया</a:t>
                      </a:r>
                      <a:endParaRPr lang="en-US" sz="48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l" fontAlgn="t"/>
                      <a:r>
                        <a:rPr lang="en-US"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19,445</a:t>
                      </a:r>
                    </a:p>
                  </a:txBody>
                  <a:tcPr marT="34290" marB="34290" anchor="ctr"/>
                </a:tc>
                <a:extLst>
                  <a:ext uri="{0D108BD9-81ED-4DB2-BD59-A6C34878D82A}">
                    <a16:rowId xmlns:a16="http://schemas.microsoft.com/office/drawing/2014/main" val="10005"/>
                  </a:ext>
                </a:extLst>
              </a:tr>
              <a:tr h="1410699">
                <a:tc>
                  <a:txBody>
                    <a:bodyPr/>
                    <a:lstStyle/>
                    <a:p>
                      <a:pPr algn="l"/>
                      <a:r>
                        <a:rPr lang="en-IN" sz="5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6</a:t>
                      </a:r>
                    </a:p>
                  </a:txBody>
                  <a:tcPr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4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द्वारा आयोजित परिचय अभ्यास</a:t>
                      </a:r>
                      <a:endParaRPr lang="en-US" sz="48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34290" marB="34290" anchor="ctr"/>
                </a:tc>
                <a:tc>
                  <a:txBody>
                    <a:bodyPr/>
                    <a:lstStyle/>
                    <a:p>
                      <a:pPr algn="l" fontAlgn="t"/>
                      <a:r>
                        <a:rPr lang="en-US" sz="48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3,054</a:t>
                      </a:r>
                    </a:p>
                  </a:txBody>
                  <a:tcPr marT="34290" marB="34290" anchor="ctr"/>
                </a:tc>
                <a:extLst>
                  <a:ext uri="{0D108BD9-81ED-4DB2-BD59-A6C34878D82A}">
                    <a16:rowId xmlns:a16="http://schemas.microsoft.com/office/drawing/2014/main" val="10006"/>
                  </a:ext>
                </a:extLst>
              </a:tr>
            </a:tbl>
          </a:graphicData>
        </a:graphic>
      </p:graphicFrame>
      <p:pic>
        <p:nvPicPr>
          <p:cNvPr id="2" name="Picture 1">
            <a:extLst>
              <a:ext uri="{FF2B5EF4-FFF2-40B4-BE49-F238E27FC236}">
                <a16:creationId xmlns:a16="http://schemas.microsoft.com/office/drawing/2014/main" id="{12619A40-84A7-65A2-C2C4-58BE13EE5609}"/>
              </a:ext>
            </a:extLst>
          </p:cNvPr>
          <p:cNvPicPr>
            <a:picLocks noChangeAspect="1"/>
          </p:cNvPicPr>
          <p:nvPr/>
        </p:nvPicPr>
        <p:blipFill>
          <a:blip r:embed="rId4"/>
          <a:stretch>
            <a:fillRect/>
          </a:stretch>
        </p:blipFill>
        <p:spPr>
          <a:xfrm>
            <a:off x="21938549" y="50560"/>
            <a:ext cx="2244730" cy="2284078"/>
          </a:xfrm>
          <a:prstGeom prst="rect">
            <a:avLst/>
          </a:prstGeom>
        </p:spPr>
      </p:pic>
    </p:spTree>
    <p:extLst>
      <p:ext uri="{BB962C8B-B14F-4D97-AF65-F5344CB8AC3E}">
        <p14:creationId xmlns:p14="http://schemas.microsoft.com/office/powerpoint/2010/main" val="293329709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6C172D-9AD6-2CB3-D56D-1BDE59812322}"/>
              </a:ext>
            </a:extLst>
          </p:cNvPr>
          <p:cNvSpPr>
            <a:spLocks noGrp="1"/>
          </p:cNvSpPr>
          <p:nvPr>
            <p:ph type="sldNum" sz="quarter" idx="2"/>
          </p:nvPr>
        </p:nvSpPr>
        <p:spPr/>
        <p:txBody>
          <a:bodyPr/>
          <a:lstStyle/>
          <a:p>
            <a:fld id="{86CB4B4D-7CA3-9044-876B-883B54F8677D}" type="slidenum">
              <a:rPr lang="en-IN" smtClean="0"/>
              <a:pPr/>
              <a:t>25</a:t>
            </a:fld>
            <a:endParaRPr lang="en-IN"/>
          </a:p>
        </p:txBody>
      </p:sp>
      <p:pic>
        <p:nvPicPr>
          <p:cNvPr id="3" name="Picture 2" descr="Image result for Police Medal for Gallantry (PMG) images">
            <a:extLst>
              <a:ext uri="{FF2B5EF4-FFF2-40B4-BE49-F238E27FC236}">
                <a16:creationId xmlns:a16="http://schemas.microsoft.com/office/drawing/2014/main" id="{AD697D48-84B8-5054-F588-EC60F9E3C63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1739" b="92029" l="16434" r="78322"/>
                    </a14:imgEffect>
                  </a14:imgLayer>
                </a14:imgProps>
              </a:ext>
              <a:ext uri="{28A0092B-C50C-407E-A947-70E740481C1C}">
                <a14:useLocalDpi xmlns:a14="http://schemas.microsoft.com/office/drawing/2010/main" val="0"/>
              </a:ext>
            </a:extLst>
          </a:blip>
          <a:srcRect l="19581" t="22809" r="26074" b="7074"/>
          <a:stretch/>
        </p:blipFill>
        <p:spPr bwMode="auto">
          <a:xfrm>
            <a:off x="1270010" y="5193691"/>
            <a:ext cx="3947885" cy="49155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Image result for Jeevan Raksha Padak images">
            <a:extLst>
              <a:ext uri="{FF2B5EF4-FFF2-40B4-BE49-F238E27FC236}">
                <a16:creationId xmlns:a16="http://schemas.microsoft.com/office/drawing/2014/main" id="{8FF3F3BC-4E57-3C36-9C94-2E8444C50C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4633" y="4799395"/>
            <a:ext cx="3378200" cy="49155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Prime Minister Life Saving Medal images">
            <a:extLst>
              <a:ext uri="{FF2B5EF4-FFF2-40B4-BE49-F238E27FC236}">
                <a16:creationId xmlns:a16="http://schemas.microsoft.com/office/drawing/2014/main" id="{1DD92B3A-1DE1-F28F-9130-8F12A560B4D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2881" b="98644" l="0" r="49405"/>
                    </a14:imgEffect>
                  </a14:imgLayer>
                </a14:imgProps>
              </a:ext>
              <a:ext uri="{28A0092B-C50C-407E-A947-70E740481C1C}">
                <a14:useLocalDpi xmlns:a14="http://schemas.microsoft.com/office/drawing/2010/main" val="0"/>
              </a:ext>
            </a:extLst>
          </a:blip>
          <a:srcRect t="12204" r="50000"/>
          <a:stretch/>
        </p:blipFill>
        <p:spPr bwMode="auto">
          <a:xfrm>
            <a:off x="13816407" y="4850189"/>
            <a:ext cx="3278659" cy="505460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F794429-120E-A7AF-B78C-B511500DC359}"/>
              </a:ext>
            </a:extLst>
          </p:cNvPr>
          <p:cNvSpPr/>
          <p:nvPr/>
        </p:nvSpPr>
        <p:spPr>
          <a:xfrm>
            <a:off x="552001" y="3507751"/>
            <a:ext cx="5695365" cy="1200329"/>
          </a:xfrm>
          <a:prstGeom prst="rect">
            <a:avLst/>
          </a:prstGeom>
        </p:spPr>
        <p:txBody>
          <a:bodyPr wrap="square">
            <a:spAutoFit/>
          </a:bodyPr>
          <a:lstStyle/>
          <a:p>
            <a:pPr algn="ctr" defTabSz="2438430" fontAlgn="base" hangingPunct="1">
              <a:spcBef>
                <a:spcPct val="0"/>
              </a:spcBef>
              <a:spcAft>
                <a:spcPct val="0"/>
              </a:spcAft>
            </a:pPr>
            <a:r>
              <a:rPr lang="hi-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 वीरता पुलिस पदक 
</a:t>
            </a:r>
            <a:endParaRPr lang="en-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4FF6B28B-9DF8-98E6-FD91-5A5306767620}"/>
              </a:ext>
            </a:extLst>
          </p:cNvPr>
          <p:cNvSpPr/>
          <p:nvPr/>
        </p:nvSpPr>
        <p:spPr>
          <a:xfrm>
            <a:off x="6750635" y="3492232"/>
            <a:ext cx="4182555" cy="853823"/>
          </a:xfrm>
          <a:prstGeom prst="rect">
            <a:avLst/>
          </a:prstGeom>
        </p:spPr>
        <p:txBody>
          <a:bodyPr wrap="none">
            <a:spAutoFit/>
          </a:bodyPr>
          <a:lstStyle/>
          <a:p>
            <a:pPr defTabSz="2438430" fontAlgn="base" hangingPunct="1">
              <a:lnSpc>
                <a:spcPct val="150000"/>
              </a:lnSpc>
              <a:spcBef>
                <a:spcPct val="0"/>
              </a:spcBef>
              <a:spcAft>
                <a:spcPct val="0"/>
              </a:spcAft>
            </a:pPr>
            <a:r>
              <a:rPr lang="en-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hi-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जीवन रक्षा पदक</a:t>
            </a:r>
            <a:endParaRPr lang="en-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1025367D-574A-5691-9989-6A6947C5C153}"/>
              </a:ext>
            </a:extLst>
          </p:cNvPr>
          <p:cNvSpPr/>
          <p:nvPr/>
        </p:nvSpPr>
        <p:spPr>
          <a:xfrm>
            <a:off x="12192000" y="3492232"/>
            <a:ext cx="6121003" cy="646331"/>
          </a:xfrm>
          <a:prstGeom prst="rect">
            <a:avLst/>
          </a:prstGeom>
        </p:spPr>
        <p:txBody>
          <a:bodyPr wrap="square">
            <a:spAutoFit/>
          </a:bodyPr>
          <a:lstStyle/>
          <a:p>
            <a:pPr algn="ctr" defTabSz="2438430" hangingPunct="1">
              <a:defRPr/>
            </a:pPr>
            <a:r>
              <a:rPr lang="hi-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प्रधानमंत्री जीवन रक्षक पदक</a:t>
            </a:r>
            <a:endParaRPr lang="en-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Hexagon 8">
            <a:extLst>
              <a:ext uri="{FF2B5EF4-FFF2-40B4-BE49-F238E27FC236}">
                <a16:creationId xmlns:a16="http://schemas.microsoft.com/office/drawing/2014/main" id="{98396C5C-E313-8DA5-C4BA-70AAC2163F83}"/>
              </a:ext>
            </a:extLst>
          </p:cNvPr>
          <p:cNvSpPr/>
          <p:nvPr/>
        </p:nvSpPr>
        <p:spPr>
          <a:xfrm>
            <a:off x="2032001" y="10718800"/>
            <a:ext cx="2421464" cy="2032000"/>
          </a:xfrm>
          <a:prstGeom prst="hexagon">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38430" fontAlgn="base" hangingPunct="1">
              <a:spcBef>
                <a:spcPct val="0"/>
              </a:spcBef>
              <a:spcAft>
                <a:spcPct val="0"/>
              </a:spcAft>
            </a:pPr>
            <a:r>
              <a:rPr lang="en-US" sz="9600" b="1" kern="1200" dirty="0">
                <a:ln>
                  <a:solidFill>
                    <a:sysClr val="windowText" lastClr="000000"/>
                  </a:solidFill>
                </a:ln>
                <a:solidFill>
                  <a:prstClr val="black"/>
                </a:solidFill>
                <a:latin typeface="Calibri"/>
              </a:rPr>
              <a:t>9</a:t>
            </a:r>
          </a:p>
        </p:txBody>
      </p:sp>
      <p:sp>
        <p:nvSpPr>
          <p:cNvPr id="10" name="Hexagon 9">
            <a:extLst>
              <a:ext uri="{FF2B5EF4-FFF2-40B4-BE49-F238E27FC236}">
                <a16:creationId xmlns:a16="http://schemas.microsoft.com/office/drawing/2014/main" id="{A3FA17F1-C101-F40F-3F3C-64335AE560D2}"/>
              </a:ext>
            </a:extLst>
          </p:cNvPr>
          <p:cNvSpPr/>
          <p:nvPr/>
        </p:nvSpPr>
        <p:spPr>
          <a:xfrm>
            <a:off x="8331200" y="10718800"/>
            <a:ext cx="2641632" cy="2133600"/>
          </a:xfrm>
          <a:prstGeom prst="hexagon">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38430" fontAlgn="base" hangingPunct="1">
              <a:spcBef>
                <a:spcPct val="0"/>
              </a:spcBef>
              <a:spcAft>
                <a:spcPct val="0"/>
              </a:spcAft>
            </a:pPr>
            <a:r>
              <a:rPr lang="en-US" sz="9600" b="1" kern="1200" dirty="0">
                <a:ln>
                  <a:solidFill>
                    <a:sysClr val="windowText" lastClr="000000"/>
                  </a:solidFill>
                </a:ln>
                <a:solidFill>
                  <a:prstClr val="black"/>
                </a:solidFill>
                <a:latin typeface="Calibri"/>
              </a:rPr>
              <a:t>10</a:t>
            </a:r>
          </a:p>
        </p:txBody>
      </p:sp>
      <p:sp>
        <p:nvSpPr>
          <p:cNvPr id="11" name="Hexagon 10">
            <a:extLst>
              <a:ext uri="{FF2B5EF4-FFF2-40B4-BE49-F238E27FC236}">
                <a16:creationId xmlns:a16="http://schemas.microsoft.com/office/drawing/2014/main" id="{DCDD3841-FE3E-8F69-00D9-4BF084CD5986}"/>
              </a:ext>
            </a:extLst>
          </p:cNvPr>
          <p:cNvSpPr/>
          <p:nvPr/>
        </p:nvSpPr>
        <p:spPr>
          <a:xfrm>
            <a:off x="14392569" y="10515600"/>
            <a:ext cx="2655331" cy="2336800"/>
          </a:xfrm>
          <a:prstGeom prst="hexagon">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38430" fontAlgn="base" hangingPunct="1">
              <a:spcBef>
                <a:spcPct val="0"/>
              </a:spcBef>
              <a:spcAft>
                <a:spcPct val="0"/>
              </a:spcAft>
            </a:pPr>
            <a:r>
              <a:rPr lang="en-US" sz="9600" b="1" kern="1200" dirty="0">
                <a:ln>
                  <a:solidFill>
                    <a:sysClr val="windowText" lastClr="000000"/>
                  </a:solidFill>
                </a:ln>
                <a:solidFill>
                  <a:prstClr val="black"/>
                </a:solidFill>
                <a:latin typeface="Calibri"/>
              </a:rPr>
              <a:t>40</a:t>
            </a:r>
          </a:p>
        </p:txBody>
      </p:sp>
      <p:pic>
        <p:nvPicPr>
          <p:cNvPr id="12" name="Picture 2">
            <a:extLst>
              <a:ext uri="{FF2B5EF4-FFF2-40B4-BE49-F238E27FC236}">
                <a16:creationId xmlns:a16="http://schemas.microsoft.com/office/drawing/2014/main" id="{33AEF477-CEBD-0AD0-80E2-AB486A63462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678400" y="6347241"/>
            <a:ext cx="6622533" cy="3558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a:extLst>
              <a:ext uri="{FF2B5EF4-FFF2-40B4-BE49-F238E27FC236}">
                <a16:creationId xmlns:a16="http://schemas.microsoft.com/office/drawing/2014/main" id="{CF34E30F-97D4-8DC9-1102-78E1C3DF3ACE}"/>
              </a:ext>
            </a:extLst>
          </p:cNvPr>
          <p:cNvSpPr/>
          <p:nvPr/>
        </p:nvSpPr>
        <p:spPr>
          <a:xfrm>
            <a:off x="17929164" y="3463003"/>
            <a:ext cx="6121003" cy="1200329"/>
          </a:xfrm>
          <a:prstGeom prst="rect">
            <a:avLst/>
          </a:prstGeom>
        </p:spPr>
        <p:txBody>
          <a:bodyPr wrap="square">
            <a:spAutoFit/>
          </a:bodyPr>
          <a:lstStyle/>
          <a:p>
            <a:pPr algn="ctr" defTabSz="2438430" hangingPunct="1">
              <a:defRPr/>
            </a:pPr>
            <a:r>
              <a:rPr lang="hi-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केंद्रीय गृह मंत्री का विशेष अभियान पदक</a:t>
            </a:r>
            <a:endParaRPr lang="en-IN" b="1" kern="12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Hexagon 13">
            <a:extLst>
              <a:ext uri="{FF2B5EF4-FFF2-40B4-BE49-F238E27FC236}">
                <a16:creationId xmlns:a16="http://schemas.microsoft.com/office/drawing/2014/main" id="{DBAA57D0-1F55-E546-8975-9CE27F325FD5}"/>
              </a:ext>
            </a:extLst>
          </p:cNvPr>
          <p:cNvSpPr/>
          <p:nvPr/>
        </p:nvSpPr>
        <p:spPr>
          <a:xfrm>
            <a:off x="20712671" y="10312400"/>
            <a:ext cx="2655331" cy="2336800"/>
          </a:xfrm>
          <a:prstGeom prst="hexagon">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438430" fontAlgn="base" hangingPunct="1">
              <a:spcBef>
                <a:spcPct val="0"/>
              </a:spcBef>
              <a:spcAft>
                <a:spcPct val="0"/>
              </a:spcAft>
            </a:pPr>
            <a:r>
              <a:rPr lang="en-US" sz="9600" b="1" kern="1200" dirty="0">
                <a:ln>
                  <a:solidFill>
                    <a:sysClr val="windowText" lastClr="000000"/>
                  </a:solidFill>
                </a:ln>
                <a:solidFill>
                  <a:prstClr val="black"/>
                </a:solidFill>
                <a:latin typeface="Calibri"/>
              </a:rPr>
              <a:t>8</a:t>
            </a:r>
          </a:p>
        </p:txBody>
      </p:sp>
      <p:sp>
        <p:nvSpPr>
          <p:cNvPr id="17" name="TextBox 16">
            <a:extLst>
              <a:ext uri="{FF2B5EF4-FFF2-40B4-BE49-F238E27FC236}">
                <a16:creationId xmlns:a16="http://schemas.microsoft.com/office/drawing/2014/main" id="{0629F5D2-91E3-D3CF-0014-60EC1C33D332}"/>
              </a:ext>
            </a:extLst>
          </p:cNvPr>
          <p:cNvSpPr txBox="1"/>
          <p:nvPr/>
        </p:nvSpPr>
        <p:spPr>
          <a:xfrm>
            <a:off x="6115561" y="555666"/>
            <a:ext cx="12197442"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2438430" fontAlgn="base" hangingPunct="1">
              <a:spcBef>
                <a:spcPct val="0"/>
              </a:spcBef>
              <a:spcAft>
                <a:spcPct val="0"/>
              </a:spcAft>
            </a:pPr>
            <a:r>
              <a:rPr lang="en-US" sz="7200" b="1" kern="12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hi-IN" sz="7200" b="1" kern="1200" dirty="0">
                <a:solidFill>
                  <a:srgbClr val="C00000"/>
                </a:solidFill>
                <a:latin typeface="Open Sans" panose="020B0606030504020204" pitchFamily="34" charset="0"/>
                <a:ea typeface="Open Sans" panose="020B0606030504020204" pitchFamily="34" charset="0"/>
                <a:cs typeface="Open Sans" panose="020B0606030504020204" pitchFamily="34" charset="0"/>
              </a:rPr>
              <a:t>सम्मान और पुरस्कार</a:t>
            </a:r>
            <a:endParaRPr lang="en-US" sz="7200" b="1" kern="12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D11102CA-BB99-6B11-30EF-A8E0D8E3EC9D}"/>
              </a:ext>
            </a:extLst>
          </p:cNvPr>
          <p:cNvPicPr>
            <a:picLocks noChangeAspect="1"/>
          </p:cNvPicPr>
          <p:nvPr/>
        </p:nvPicPr>
        <p:blipFill>
          <a:blip r:embed="rId8"/>
          <a:stretch>
            <a:fillRect/>
          </a:stretch>
        </p:blipFill>
        <p:spPr>
          <a:xfrm>
            <a:off x="21867779" y="0"/>
            <a:ext cx="2433154" cy="2491124"/>
          </a:xfrm>
          <a:prstGeom prst="rect">
            <a:avLst/>
          </a:prstGeom>
        </p:spPr>
      </p:pic>
    </p:spTree>
    <p:extLst>
      <p:ext uri="{BB962C8B-B14F-4D97-AF65-F5344CB8AC3E}">
        <p14:creationId xmlns:p14="http://schemas.microsoft.com/office/powerpoint/2010/main" val="326438181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26</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240135" y="1915775"/>
            <a:ext cx="4296369"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BEBD60FC-41D3-4D1C-051C-B06CDF3A1705}"/>
              </a:ext>
            </a:extLst>
          </p:cNvPr>
          <p:cNvPicPr>
            <a:picLocks noChangeAspect="1"/>
          </p:cNvPicPr>
          <p:nvPr/>
        </p:nvPicPr>
        <p:blipFill>
          <a:blip r:embed="rId4"/>
          <a:stretch>
            <a:fillRect/>
          </a:stretch>
        </p:blipFill>
        <p:spPr>
          <a:xfrm>
            <a:off x="21867831" y="0"/>
            <a:ext cx="2554708" cy="2526013"/>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2838</TotalTime>
  <Words>1677</Words>
  <Application>Microsoft Office PowerPoint</Application>
  <PresentationFormat>Custom</PresentationFormat>
  <Paragraphs>298</Paragraphs>
  <Slides>26</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Arial Black</vt:lpstr>
      <vt:lpstr>Arial Unicode MS</vt:lpstr>
      <vt:lpstr>Calibri</vt:lpstr>
      <vt:lpstr>Open Sans</vt:lpstr>
      <vt:lpstr>Open Sans Semibold</vt:lpstr>
      <vt:lpstr>Tw Cen MT</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100</cp:revision>
  <dcterms:modified xsi:type="dcterms:W3CDTF">2025-12-20T12:43:59Z</dcterms:modified>
</cp:coreProperties>
</file>