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5" r:id="rId4"/>
    <p:sldId id="367" r:id="rId5"/>
    <p:sldId id="338" r:id="rId6"/>
    <p:sldId id="368" r:id="rId7"/>
    <p:sldId id="276" r:id="rId8"/>
    <p:sldId id="369" r:id="rId9"/>
    <p:sldId id="370" r:id="rId10"/>
    <p:sldId id="371" r:id="rId11"/>
    <p:sldId id="372" r:id="rId12"/>
    <p:sldId id="373" r:id="rId13"/>
    <p:sldId id="374" r:id="rId14"/>
    <p:sldId id="375" r:id="rId15"/>
    <p:sldId id="376" r:id="rId16"/>
    <p:sldId id="274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078DA5-9EBB-47C2-9C68-25EE7F86C3E3}" v="44" dt="2025-09-16T04:40:00.33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/>
  </p:normalViewPr>
  <p:slideViewPr>
    <p:cSldViewPr snapToGrid="0">
      <p:cViewPr varScale="1">
        <p:scale>
          <a:sx n="53" d="100"/>
          <a:sy n="53" d="100"/>
        </p:scale>
        <p:origin x="738" y="108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AN SINGH" userId="cf93d647e8583ced" providerId="LiveId" clId="{0369EAA2-502D-4E43-A93D-DD36393BC89F}"/>
    <pc:docChg chg="undo custSel modSld">
      <pc:chgData name="CHARAN SINGH" userId="cf93d647e8583ced" providerId="LiveId" clId="{0369EAA2-502D-4E43-A93D-DD36393BC89F}" dt="2025-09-16T04:40:29.095" v="132" actId="20577"/>
      <pc:docMkLst>
        <pc:docMk/>
      </pc:docMkLst>
      <pc:sldChg chg="modSp mod">
        <pc:chgData name="CHARAN SINGH" userId="cf93d647e8583ced" providerId="LiveId" clId="{0369EAA2-502D-4E43-A93D-DD36393BC89F}" dt="2025-09-12T12:10:30.218" v="11"/>
        <pc:sldMkLst>
          <pc:docMk/>
          <pc:sldMk cId="0" sldId="256"/>
        </pc:sldMkLst>
        <pc:spChg chg="mod">
          <ac:chgData name="CHARAN SINGH" userId="cf93d647e8583ced" providerId="LiveId" clId="{0369EAA2-502D-4E43-A93D-DD36393BC89F}" dt="2025-09-12T12:10:18.408" v="10" actId="20577"/>
          <ac:spMkLst>
            <pc:docMk/>
            <pc:sldMk cId="0" sldId="256"/>
            <ac:spMk id="4" creationId="{2E9EC43E-C7B1-EF48-5F3B-E2AF3723BE8A}"/>
          </ac:spMkLst>
        </pc:spChg>
        <pc:spChg chg="mod">
          <ac:chgData name="CHARAN SINGH" userId="cf93d647e8583ced" providerId="LiveId" clId="{0369EAA2-502D-4E43-A93D-DD36393BC89F}" dt="2025-09-12T12:10:30.218" v="11"/>
          <ac:spMkLst>
            <pc:docMk/>
            <pc:sldMk cId="0" sldId="256"/>
            <ac:spMk id="84" creationId="{00000000-0000-0000-0000-000000000000}"/>
          </ac:spMkLst>
        </pc:spChg>
      </pc:sldChg>
      <pc:sldChg chg="modSp mod">
        <pc:chgData name="CHARAN SINGH" userId="cf93d647e8583ced" providerId="LiveId" clId="{0369EAA2-502D-4E43-A93D-DD36393BC89F}" dt="2025-09-16T04:25:39.554" v="91" actId="20577"/>
        <pc:sldMkLst>
          <pc:docMk/>
          <pc:sldMk cId="0" sldId="257"/>
        </pc:sldMkLst>
        <pc:spChg chg="mod">
          <ac:chgData name="CHARAN SINGH" userId="cf93d647e8583ced" providerId="LiveId" clId="{0369EAA2-502D-4E43-A93D-DD36393BC89F}" dt="2025-09-16T04:25:39.554" v="91" actId="20577"/>
          <ac:spMkLst>
            <pc:docMk/>
            <pc:sldMk cId="0" sldId="257"/>
            <ac:spMk id="2" creationId="{BA01149E-E339-81AE-EE63-1B984C07F76B}"/>
          </ac:spMkLst>
        </pc:spChg>
        <pc:spChg chg="mod">
          <ac:chgData name="CHARAN SINGH" userId="cf93d647e8583ced" providerId="LiveId" clId="{0369EAA2-502D-4E43-A93D-DD36393BC89F}" dt="2025-09-16T04:23:28.850" v="58" actId="20577"/>
          <ac:spMkLst>
            <pc:docMk/>
            <pc:sldMk cId="0" sldId="257"/>
            <ac:spMk id="6" creationId="{D3DB3725-B6EF-8DE8-0BDC-B71D6415B706}"/>
          </ac:spMkLst>
        </pc:spChg>
      </pc:sldChg>
      <pc:sldChg chg="modSp mod">
        <pc:chgData name="CHARAN SINGH" userId="cf93d647e8583ced" providerId="LiveId" clId="{0369EAA2-502D-4E43-A93D-DD36393BC89F}" dt="2025-09-12T12:24:46.352" v="56" actId="1035"/>
        <pc:sldMkLst>
          <pc:docMk/>
          <pc:sldMk cId="0" sldId="274"/>
        </pc:sldMkLst>
        <pc:spChg chg="mod">
          <ac:chgData name="CHARAN SINGH" userId="cf93d647e8583ced" providerId="LiveId" clId="{0369EAA2-502D-4E43-A93D-DD36393BC89F}" dt="2025-09-12T12:24:39.769" v="55" actId="255"/>
          <ac:spMkLst>
            <pc:docMk/>
            <pc:sldMk cId="0" sldId="274"/>
            <ac:spMk id="2" creationId="{E9A6B61E-3BFB-8B6A-B54D-9BFC4C887C61}"/>
          </ac:spMkLst>
        </pc:spChg>
        <pc:picChg chg="mod">
          <ac:chgData name="CHARAN SINGH" userId="cf93d647e8583ced" providerId="LiveId" clId="{0369EAA2-502D-4E43-A93D-DD36393BC89F}" dt="2025-09-12T12:24:46.352" v="56" actId="1035"/>
          <ac:picMkLst>
            <pc:docMk/>
            <pc:sldMk cId="0" sldId="274"/>
            <ac:picMk id="3" creationId="{5E650F79-7DDC-3572-24A0-923746DF3718}"/>
          </ac:picMkLst>
        </pc:picChg>
      </pc:sldChg>
      <pc:sldChg chg="modSp mod">
        <pc:chgData name="CHARAN SINGH" userId="cf93d647e8583ced" providerId="LiveId" clId="{0369EAA2-502D-4E43-A93D-DD36393BC89F}" dt="2025-09-16T04:23:38.037" v="60" actId="20577"/>
        <pc:sldMkLst>
          <pc:docMk/>
          <pc:sldMk cId="3173233629" sldId="275"/>
        </pc:sldMkLst>
        <pc:spChg chg="mod">
          <ac:chgData name="CHARAN SINGH" userId="cf93d647e8583ced" providerId="LiveId" clId="{0369EAA2-502D-4E43-A93D-DD36393BC89F}" dt="2025-09-16T04:23:38.037" v="60" actId="20577"/>
          <ac:spMkLst>
            <pc:docMk/>
            <pc:sldMk cId="3173233629" sldId="275"/>
            <ac:spMk id="6" creationId="{800CDD3E-D678-F499-FEBF-63CF25662869}"/>
          </ac:spMkLst>
        </pc:spChg>
        <pc:spChg chg="mod">
          <ac:chgData name="CHARAN SINGH" userId="cf93d647e8583ced" providerId="LiveId" clId="{0369EAA2-502D-4E43-A93D-DD36393BC89F}" dt="2025-09-12T12:12:16.525" v="21" actId="20577"/>
          <ac:spMkLst>
            <pc:docMk/>
            <pc:sldMk cId="3173233629" sldId="275"/>
            <ac:spMk id="11" creationId="{7A70357E-EA71-CF3C-33E1-FAEC9A058072}"/>
          </ac:spMkLst>
        </pc:spChg>
      </pc:sldChg>
      <pc:sldChg chg="modSp mod">
        <pc:chgData name="CHARAN SINGH" userId="cf93d647e8583ced" providerId="LiveId" clId="{0369EAA2-502D-4E43-A93D-DD36393BC89F}" dt="2025-09-16T04:29:09.865" v="105" actId="113"/>
        <pc:sldMkLst>
          <pc:docMk/>
          <pc:sldMk cId="761576584" sldId="338"/>
        </pc:sldMkLst>
        <pc:spChg chg="mod">
          <ac:chgData name="CHARAN SINGH" userId="cf93d647e8583ced" providerId="LiveId" clId="{0369EAA2-502D-4E43-A93D-DD36393BC89F}" dt="2025-09-16T04:29:09.865" v="105" actId="113"/>
          <ac:spMkLst>
            <pc:docMk/>
            <pc:sldMk cId="761576584" sldId="338"/>
            <ac:spMk id="9" creationId="{72BAA24D-EB31-3479-773A-B7849C6E8FBB}"/>
          </ac:spMkLst>
        </pc:spChg>
        <pc:spChg chg="mod">
          <ac:chgData name="CHARAN SINGH" userId="cf93d647e8583ced" providerId="LiveId" clId="{0369EAA2-502D-4E43-A93D-DD36393BC89F}" dt="2025-09-12T12:13:10.689" v="28"/>
          <ac:spMkLst>
            <pc:docMk/>
            <pc:sldMk cId="761576584" sldId="338"/>
            <ac:spMk id="10" creationId="{8B5680C5-3E32-5160-0F39-B674DE384C2D}"/>
          </ac:spMkLst>
        </pc:spChg>
      </pc:sldChg>
      <pc:sldChg chg="modSp mod">
        <pc:chgData name="CHARAN SINGH" userId="cf93d647e8583ced" providerId="LiveId" clId="{0369EAA2-502D-4E43-A93D-DD36393BC89F}" dt="2025-09-16T04:27:32.628" v="103" actId="20577"/>
        <pc:sldMkLst>
          <pc:docMk/>
          <pc:sldMk cId="3418480258" sldId="367"/>
        </pc:sldMkLst>
        <pc:spChg chg="mod">
          <ac:chgData name="CHARAN SINGH" userId="cf93d647e8583ced" providerId="LiveId" clId="{0369EAA2-502D-4E43-A93D-DD36393BC89F}" dt="2025-09-16T04:27:32.628" v="103" actId="20577"/>
          <ac:spMkLst>
            <pc:docMk/>
            <pc:sldMk cId="3418480258" sldId="367"/>
            <ac:spMk id="2" creationId="{9161F4AD-4372-F4D2-E7B5-26DFCE407C02}"/>
          </ac:spMkLst>
        </pc:spChg>
        <pc:spChg chg="mod">
          <ac:chgData name="CHARAN SINGH" userId="cf93d647e8583ced" providerId="LiveId" clId="{0369EAA2-502D-4E43-A93D-DD36393BC89F}" dt="2025-09-16T04:23:45.695" v="62" actId="20577"/>
          <ac:spMkLst>
            <pc:docMk/>
            <pc:sldMk cId="3418480258" sldId="367"/>
            <ac:spMk id="6" creationId="{F9F9641F-9238-FDCA-0ED9-DB4FEC807499}"/>
          </ac:spMkLst>
        </pc:spChg>
      </pc:sldChg>
      <pc:sldChg chg="modSp mod">
        <pc:chgData name="CHARAN SINGH" userId="cf93d647e8583ced" providerId="LiveId" clId="{0369EAA2-502D-4E43-A93D-DD36393BC89F}" dt="2025-09-16T04:31:34.576" v="124" actId="20577"/>
        <pc:sldMkLst>
          <pc:docMk/>
          <pc:sldMk cId="774211674" sldId="368"/>
        </pc:sldMkLst>
        <pc:spChg chg="mod">
          <ac:chgData name="CHARAN SINGH" userId="cf93d647e8583ced" providerId="LiveId" clId="{0369EAA2-502D-4E43-A93D-DD36393BC89F}" dt="2025-09-12T12:13:18.781" v="29"/>
          <ac:spMkLst>
            <pc:docMk/>
            <pc:sldMk cId="774211674" sldId="368"/>
            <ac:spMk id="9" creationId="{41AA8A58-FA55-4E4B-EE1F-A089D6B4BFE4}"/>
          </ac:spMkLst>
        </pc:spChg>
        <pc:spChg chg="mod">
          <ac:chgData name="CHARAN SINGH" userId="cf93d647e8583ced" providerId="LiveId" clId="{0369EAA2-502D-4E43-A93D-DD36393BC89F}" dt="2025-09-16T04:31:34.576" v="124" actId="20577"/>
          <ac:spMkLst>
            <pc:docMk/>
            <pc:sldMk cId="774211674" sldId="368"/>
            <ac:spMk id="10" creationId="{4CCBFB97-8D9A-FB66-D2AA-DA932830FBE3}"/>
          </ac:spMkLst>
        </pc:spChg>
      </pc:sldChg>
      <pc:sldChg chg="modSp mod">
        <pc:chgData name="CHARAN SINGH" userId="cf93d647e8583ced" providerId="LiveId" clId="{0369EAA2-502D-4E43-A93D-DD36393BC89F}" dt="2025-09-16T04:38:51.177" v="126" actId="6549"/>
        <pc:sldMkLst>
          <pc:docMk/>
          <pc:sldMk cId="281418849" sldId="369"/>
        </pc:sldMkLst>
        <pc:spChg chg="mod">
          <ac:chgData name="CHARAN SINGH" userId="cf93d647e8583ced" providerId="LiveId" clId="{0369EAA2-502D-4E43-A93D-DD36393BC89F}" dt="2025-09-12T12:13:47.104" v="30"/>
          <ac:spMkLst>
            <pc:docMk/>
            <pc:sldMk cId="281418849" sldId="369"/>
            <ac:spMk id="3" creationId="{60EE6068-E9C1-37B7-6AF6-96C38C467699}"/>
          </ac:spMkLst>
        </pc:spChg>
        <pc:spChg chg="mod">
          <ac:chgData name="CHARAN SINGH" userId="cf93d647e8583ced" providerId="LiveId" clId="{0369EAA2-502D-4E43-A93D-DD36393BC89F}" dt="2025-09-12T12:13:53.830" v="31"/>
          <ac:spMkLst>
            <pc:docMk/>
            <pc:sldMk cId="281418849" sldId="369"/>
            <ac:spMk id="4" creationId="{2F840D74-2160-5953-6157-4D43C570DE45}"/>
          </ac:spMkLst>
        </pc:spChg>
        <pc:spChg chg="mod">
          <ac:chgData name="CHARAN SINGH" userId="cf93d647e8583ced" providerId="LiveId" clId="{0369EAA2-502D-4E43-A93D-DD36393BC89F}" dt="2025-09-16T04:38:51.177" v="126" actId="6549"/>
          <ac:spMkLst>
            <pc:docMk/>
            <pc:sldMk cId="281418849" sldId="369"/>
            <ac:spMk id="5" creationId="{8CE07888-06C4-706A-DF64-5383D94C149D}"/>
          </ac:spMkLst>
        </pc:spChg>
      </pc:sldChg>
      <pc:sldChg chg="modSp">
        <pc:chgData name="CHARAN SINGH" userId="cf93d647e8583ced" providerId="LiveId" clId="{0369EAA2-502D-4E43-A93D-DD36393BC89F}" dt="2025-09-16T04:40:00.332" v="127"/>
        <pc:sldMkLst>
          <pc:docMk/>
          <pc:sldMk cId="2868157206" sldId="370"/>
        </pc:sldMkLst>
        <pc:spChg chg="mod">
          <ac:chgData name="CHARAN SINGH" userId="cf93d647e8583ced" providerId="LiveId" clId="{0369EAA2-502D-4E43-A93D-DD36393BC89F}" dt="2025-09-16T04:40:00.332" v="127"/>
          <ac:spMkLst>
            <pc:docMk/>
            <pc:sldMk cId="2868157206" sldId="370"/>
            <ac:spMk id="2" creationId="{143FFB3B-5F55-92BE-D512-BC18B6C56EE8}"/>
          </ac:spMkLst>
        </pc:spChg>
        <pc:spChg chg="mod">
          <ac:chgData name="CHARAN SINGH" userId="cf93d647e8583ced" providerId="LiveId" clId="{0369EAA2-502D-4E43-A93D-DD36393BC89F}" dt="2025-09-12T12:14:05.170" v="33"/>
          <ac:spMkLst>
            <pc:docMk/>
            <pc:sldMk cId="2868157206" sldId="370"/>
            <ac:spMk id="3" creationId="{1D5BA206-63A4-3843-BB9F-0EFEA2945AA4}"/>
          </ac:spMkLst>
        </pc:spChg>
        <pc:spChg chg="mod">
          <ac:chgData name="CHARAN SINGH" userId="cf93d647e8583ced" providerId="LiveId" clId="{0369EAA2-502D-4E43-A93D-DD36393BC89F}" dt="2025-09-12T12:14:08.890" v="34"/>
          <ac:spMkLst>
            <pc:docMk/>
            <pc:sldMk cId="2868157206" sldId="370"/>
            <ac:spMk id="4" creationId="{500396BF-02A5-3D7D-2A82-34982C25B900}"/>
          </ac:spMkLst>
        </pc:spChg>
      </pc:sldChg>
      <pc:sldChg chg="modSp mod">
        <pc:chgData name="CHARAN SINGH" userId="cf93d647e8583ced" providerId="LiveId" clId="{0369EAA2-502D-4E43-A93D-DD36393BC89F}" dt="2025-09-16T04:40:29.095" v="132" actId="20577"/>
        <pc:sldMkLst>
          <pc:docMk/>
          <pc:sldMk cId="209835727" sldId="371"/>
        </pc:sldMkLst>
        <pc:spChg chg="mod">
          <ac:chgData name="CHARAN SINGH" userId="cf93d647e8583ced" providerId="LiveId" clId="{0369EAA2-502D-4E43-A93D-DD36393BC89F}" dt="2025-09-16T04:40:29.095" v="132" actId="20577"/>
          <ac:spMkLst>
            <pc:docMk/>
            <pc:sldMk cId="209835727" sldId="371"/>
            <ac:spMk id="3" creationId="{78D78ADA-7640-59A2-BA22-71A10A69EA19}"/>
          </ac:spMkLst>
        </pc:spChg>
        <pc:spChg chg="mod">
          <ac:chgData name="CHARAN SINGH" userId="cf93d647e8583ced" providerId="LiveId" clId="{0369EAA2-502D-4E43-A93D-DD36393BC89F}" dt="2025-09-12T12:14:29.454" v="37"/>
          <ac:spMkLst>
            <pc:docMk/>
            <pc:sldMk cId="209835727" sldId="371"/>
            <ac:spMk id="4" creationId="{A384FA9C-D71F-9DB9-3FEF-9D121C178CA2}"/>
          </ac:spMkLst>
        </pc:spChg>
        <pc:spChg chg="mod">
          <ac:chgData name="CHARAN SINGH" userId="cf93d647e8583ced" providerId="LiveId" clId="{0369EAA2-502D-4E43-A93D-DD36393BC89F}" dt="2025-09-12T12:14:36.812" v="38"/>
          <ac:spMkLst>
            <pc:docMk/>
            <pc:sldMk cId="209835727" sldId="371"/>
            <ac:spMk id="5" creationId="{52DABCFF-6890-8F20-36F9-938FCDCC2B47}"/>
          </ac:spMkLst>
        </pc:spChg>
      </pc:sldChg>
      <pc:sldChg chg="modSp">
        <pc:chgData name="CHARAN SINGH" userId="cf93d647e8583ced" providerId="LiveId" clId="{0369EAA2-502D-4E43-A93D-DD36393BC89F}" dt="2025-09-12T12:14:52.655" v="41"/>
        <pc:sldMkLst>
          <pc:docMk/>
          <pc:sldMk cId="2730213492" sldId="372"/>
        </pc:sldMkLst>
        <pc:spChg chg="mod">
          <ac:chgData name="CHARAN SINGH" userId="cf93d647e8583ced" providerId="LiveId" clId="{0369EAA2-502D-4E43-A93D-DD36393BC89F}" dt="2025-09-12T12:14:52.655" v="41"/>
          <ac:spMkLst>
            <pc:docMk/>
            <pc:sldMk cId="2730213492" sldId="372"/>
            <ac:spMk id="2" creationId="{F41892C5-550F-5B4C-CA0B-89548EE4CAF3}"/>
          </ac:spMkLst>
        </pc:spChg>
        <pc:spChg chg="mod">
          <ac:chgData name="CHARAN SINGH" userId="cf93d647e8583ced" providerId="LiveId" clId="{0369EAA2-502D-4E43-A93D-DD36393BC89F}" dt="2025-09-12T12:14:43.414" v="39"/>
          <ac:spMkLst>
            <pc:docMk/>
            <pc:sldMk cId="2730213492" sldId="372"/>
            <ac:spMk id="3" creationId="{A76FD0FD-20A4-58B9-30D3-AA089EBE407D}"/>
          </ac:spMkLst>
        </pc:spChg>
        <pc:spChg chg="mod">
          <ac:chgData name="CHARAN SINGH" userId="cf93d647e8583ced" providerId="LiveId" clId="{0369EAA2-502D-4E43-A93D-DD36393BC89F}" dt="2025-09-12T12:14:47.556" v="40"/>
          <ac:spMkLst>
            <pc:docMk/>
            <pc:sldMk cId="2730213492" sldId="372"/>
            <ac:spMk id="4" creationId="{359768ED-86C5-6785-0992-CC79BB409663}"/>
          </ac:spMkLst>
        </pc:spChg>
      </pc:sldChg>
      <pc:sldChg chg="modSp">
        <pc:chgData name="CHARAN SINGH" userId="cf93d647e8583ced" providerId="LiveId" clId="{0369EAA2-502D-4E43-A93D-DD36393BC89F}" dt="2025-09-12T12:23:00.432" v="44"/>
        <pc:sldMkLst>
          <pc:docMk/>
          <pc:sldMk cId="4241434160" sldId="373"/>
        </pc:sldMkLst>
        <pc:spChg chg="mod">
          <ac:chgData name="CHARAN SINGH" userId="cf93d647e8583ced" providerId="LiveId" clId="{0369EAA2-502D-4E43-A93D-DD36393BC89F}" dt="2025-09-12T12:15:05.316" v="42"/>
          <ac:spMkLst>
            <pc:docMk/>
            <pc:sldMk cId="4241434160" sldId="373"/>
            <ac:spMk id="3" creationId="{D51CE13E-CF30-75CB-7469-04B41E5E591F}"/>
          </ac:spMkLst>
        </pc:spChg>
        <pc:spChg chg="mod">
          <ac:chgData name="CHARAN SINGH" userId="cf93d647e8583ced" providerId="LiveId" clId="{0369EAA2-502D-4E43-A93D-DD36393BC89F}" dt="2025-09-12T12:15:09.151" v="43"/>
          <ac:spMkLst>
            <pc:docMk/>
            <pc:sldMk cId="4241434160" sldId="373"/>
            <ac:spMk id="4" creationId="{14934B8B-6E12-ED16-5A8A-9F107193BA97}"/>
          </ac:spMkLst>
        </pc:spChg>
        <pc:spChg chg="mod">
          <ac:chgData name="CHARAN SINGH" userId="cf93d647e8583ced" providerId="LiveId" clId="{0369EAA2-502D-4E43-A93D-DD36393BC89F}" dt="2025-09-12T12:23:00.432" v="44"/>
          <ac:spMkLst>
            <pc:docMk/>
            <pc:sldMk cId="4241434160" sldId="373"/>
            <ac:spMk id="5" creationId="{3840AE30-7869-396F-E18C-576B68C21441}"/>
          </ac:spMkLst>
        </pc:spChg>
      </pc:sldChg>
      <pc:sldChg chg="modSp">
        <pc:chgData name="CHARAN SINGH" userId="cf93d647e8583ced" providerId="LiveId" clId="{0369EAA2-502D-4E43-A93D-DD36393BC89F}" dt="2025-09-12T12:23:26.288" v="47"/>
        <pc:sldMkLst>
          <pc:docMk/>
          <pc:sldMk cId="1000112270" sldId="374"/>
        </pc:sldMkLst>
        <pc:spChg chg="mod">
          <ac:chgData name="CHARAN SINGH" userId="cf93d647e8583ced" providerId="LiveId" clId="{0369EAA2-502D-4E43-A93D-DD36393BC89F}" dt="2025-09-12T12:23:26.288" v="47"/>
          <ac:spMkLst>
            <pc:docMk/>
            <pc:sldMk cId="1000112270" sldId="374"/>
            <ac:spMk id="2" creationId="{311CF0C4-742F-8286-931D-CEAB9CAC3114}"/>
          </ac:spMkLst>
        </pc:spChg>
        <pc:spChg chg="mod">
          <ac:chgData name="CHARAN SINGH" userId="cf93d647e8583ced" providerId="LiveId" clId="{0369EAA2-502D-4E43-A93D-DD36393BC89F}" dt="2025-09-12T12:23:12.075" v="45"/>
          <ac:spMkLst>
            <pc:docMk/>
            <pc:sldMk cId="1000112270" sldId="374"/>
            <ac:spMk id="3" creationId="{8EF25282-A39D-7DFC-414B-D7B8ED03B5EF}"/>
          </ac:spMkLst>
        </pc:spChg>
        <pc:spChg chg="mod">
          <ac:chgData name="CHARAN SINGH" userId="cf93d647e8583ced" providerId="LiveId" clId="{0369EAA2-502D-4E43-A93D-DD36393BC89F}" dt="2025-09-12T12:23:18.973" v="46"/>
          <ac:spMkLst>
            <pc:docMk/>
            <pc:sldMk cId="1000112270" sldId="374"/>
            <ac:spMk id="4" creationId="{595E4B2E-3F20-6288-F926-786580CC1673}"/>
          </ac:spMkLst>
        </pc:spChg>
      </pc:sldChg>
      <pc:sldChg chg="modSp">
        <pc:chgData name="CHARAN SINGH" userId="cf93d647e8583ced" providerId="LiveId" clId="{0369EAA2-502D-4E43-A93D-DD36393BC89F}" dt="2025-09-12T12:23:58.636" v="50"/>
        <pc:sldMkLst>
          <pc:docMk/>
          <pc:sldMk cId="972119154" sldId="375"/>
        </pc:sldMkLst>
        <pc:spChg chg="mod">
          <ac:chgData name="CHARAN SINGH" userId="cf93d647e8583ced" providerId="LiveId" clId="{0369EAA2-502D-4E43-A93D-DD36393BC89F}" dt="2025-09-12T12:23:38.101" v="48"/>
          <ac:spMkLst>
            <pc:docMk/>
            <pc:sldMk cId="972119154" sldId="375"/>
            <ac:spMk id="3" creationId="{F62ED074-1D48-7396-90C5-9D6A766FECE2}"/>
          </ac:spMkLst>
        </pc:spChg>
        <pc:spChg chg="mod">
          <ac:chgData name="CHARAN SINGH" userId="cf93d647e8583ced" providerId="LiveId" clId="{0369EAA2-502D-4E43-A93D-DD36393BC89F}" dt="2025-09-12T12:23:44.826" v="49"/>
          <ac:spMkLst>
            <pc:docMk/>
            <pc:sldMk cId="972119154" sldId="375"/>
            <ac:spMk id="4" creationId="{E87A9F22-4EC5-92C7-4562-B2BE4A58C594}"/>
          </ac:spMkLst>
        </pc:spChg>
        <pc:spChg chg="mod">
          <ac:chgData name="CHARAN SINGH" userId="cf93d647e8583ced" providerId="LiveId" clId="{0369EAA2-502D-4E43-A93D-DD36393BC89F}" dt="2025-09-12T12:23:58.636" v="50"/>
          <ac:spMkLst>
            <pc:docMk/>
            <pc:sldMk cId="972119154" sldId="375"/>
            <ac:spMk id="5" creationId="{4637C9DE-244C-AC3D-0980-82E83D61FC79}"/>
          </ac:spMkLst>
        </pc:spChg>
      </pc:sldChg>
      <pc:sldChg chg="modSp">
        <pc:chgData name="CHARAN SINGH" userId="cf93d647e8583ced" providerId="LiveId" clId="{0369EAA2-502D-4E43-A93D-DD36393BC89F}" dt="2025-09-12T12:24:28.646" v="53"/>
        <pc:sldMkLst>
          <pc:docMk/>
          <pc:sldMk cId="2632971335" sldId="376"/>
        </pc:sldMkLst>
        <pc:spChg chg="mod">
          <ac:chgData name="CHARAN SINGH" userId="cf93d647e8583ced" providerId="LiveId" clId="{0369EAA2-502D-4E43-A93D-DD36393BC89F}" dt="2025-09-12T12:24:12.548" v="51"/>
          <ac:spMkLst>
            <pc:docMk/>
            <pc:sldMk cId="2632971335" sldId="376"/>
            <ac:spMk id="2" creationId="{45CB4E7C-6F47-4376-3213-6F1295E516AB}"/>
          </ac:spMkLst>
        </pc:spChg>
        <pc:spChg chg="mod">
          <ac:chgData name="CHARAN SINGH" userId="cf93d647e8583ced" providerId="LiveId" clId="{0369EAA2-502D-4E43-A93D-DD36393BC89F}" dt="2025-09-12T12:24:24.638" v="52"/>
          <ac:spMkLst>
            <pc:docMk/>
            <pc:sldMk cId="2632971335" sldId="376"/>
            <ac:spMk id="3" creationId="{DE818DBD-4511-79CB-CC87-D82F28CCEE49}"/>
          </ac:spMkLst>
        </pc:spChg>
        <pc:spChg chg="mod">
          <ac:chgData name="CHARAN SINGH" userId="cf93d647e8583ced" providerId="LiveId" clId="{0369EAA2-502D-4E43-A93D-DD36393BC89F}" dt="2025-09-12T12:24:28.646" v="53"/>
          <ac:spMkLst>
            <pc:docMk/>
            <pc:sldMk cId="2632971335" sldId="376"/>
            <ac:spMk id="4" creationId="{EBBA1482-A3F2-C73C-5816-3360731E58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24F2B74D-F11E-A5DB-5043-8BE355B57385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9"/>
            <a:ext cx="905046" cy="50261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2A9E7F-ED96-1630-5F44-F7F1631848A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D5626698-A73A-12E1-1740-8A559851473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NDRF | </a:t>
            </a:r>
            <a:r>
              <a:rPr dirty="0"/>
              <a:t>MFR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437177" y="12813338"/>
            <a:ext cx="1626447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13</a:t>
            </a:r>
            <a:r>
              <a:rPr b="1" dirty="0"/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37FC53-ECDA-951A-DADC-B448EAB3A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" r="475"/>
          <a:stretch/>
        </p:blipFill>
        <p:spPr>
          <a:xfrm>
            <a:off x="25400" y="0"/>
            <a:ext cx="24333201" cy="13716000"/>
          </a:xfrm>
          <a:prstGeom prst="rect">
            <a:avLst/>
          </a:prstGeom>
        </p:spPr>
      </p:pic>
      <p:sp>
        <p:nvSpPr>
          <p:cNvPr id="9" name="Rectangle">
            <a:extLst>
              <a:ext uri="{FF2B5EF4-FFF2-40B4-BE49-F238E27FC236}">
                <a16:creationId xmlns:a16="http://schemas.microsoft.com/office/drawing/2014/main" id="{72473347-6BEE-3525-8885-93B0C9BDE2E2}"/>
              </a:ext>
            </a:extLst>
          </p:cNvPr>
          <p:cNvSpPr/>
          <p:nvPr/>
        </p:nvSpPr>
        <p:spPr>
          <a:xfrm>
            <a:off x="-25400" y="-25400"/>
            <a:ext cx="24434800" cy="13766800"/>
          </a:xfrm>
          <a:prstGeom prst="rect">
            <a:avLst/>
          </a:prstGeom>
          <a:solidFill>
            <a:srgbClr val="535353">
              <a:alpha val="7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3" name="Shape"/>
          <p:cNvSpPr/>
          <p:nvPr/>
        </p:nvSpPr>
        <p:spPr>
          <a:xfrm>
            <a:off x="-103356" y="3880188"/>
            <a:ext cx="13772463" cy="4928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1016000" y="4706678"/>
            <a:ext cx="11176000" cy="2646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600" dirty="0"/>
              <a:t>पाठ 13
जलन और पर्यावरणीय आपात स्थिति</a:t>
            </a:r>
            <a:endParaRPr lang="en-US" sz="6600" dirty="0"/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/>
          </a:p>
        </p:txBody>
      </p: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AD3090FD-6B08-3911-9B2E-4298BEB318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4941"/>
            <a:ext cx="3258094" cy="221951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31337" y="354061"/>
            <a:ext cx="16234425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                         </a:t>
            </a:r>
            <a:r>
              <a:rPr lang="hi-IN" sz="4800" dirty="0">
                <a:latin typeface="Arial Black" panose="020B0A04020102020204" pitchFamily="34" charset="0"/>
              </a:rPr>
              <a:t>चिकित्सा प्रथम उत्तरदाता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5" name="PEER | CSSR | INDIA">
            <a:extLst>
              <a:ext uri="{FF2B5EF4-FFF2-40B4-BE49-F238E27FC236}">
                <a16:creationId xmlns:a16="http://schemas.microsoft.com/office/drawing/2014/main" id="{3EC7D4A0-11F1-2F27-2523-56E1BA3CB2CB}"/>
              </a:ext>
            </a:extLst>
          </p:cNvPr>
          <p:cNvSpPr txBox="1"/>
          <p:nvPr/>
        </p:nvSpPr>
        <p:spPr>
          <a:xfrm>
            <a:off x="602390" y="12960656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chemeClr val="bg1"/>
                </a:solidFill>
              </a:rPr>
              <a:t>NDRF</a:t>
            </a:r>
            <a:r>
              <a:rPr dirty="0">
                <a:solidFill>
                  <a:schemeClr val="bg1"/>
                </a:solidFill>
              </a:rPr>
              <a:t> | </a:t>
            </a:r>
            <a:r>
              <a:rPr lang="en-US" dirty="0">
                <a:solidFill>
                  <a:schemeClr val="bg1"/>
                </a:solidFill>
              </a:rPr>
              <a:t>MFR</a:t>
            </a:r>
            <a:r>
              <a:rPr dirty="0">
                <a:solidFill>
                  <a:schemeClr val="bg1"/>
                </a:solidFill>
              </a:rPr>
              <a:t> | INDIA</a:t>
            </a:r>
          </a:p>
        </p:txBody>
      </p:sp>
      <p:grpSp>
        <p:nvGrpSpPr>
          <p:cNvPr id="7" name="Group"/>
          <p:cNvGrpSpPr/>
          <p:nvPr/>
        </p:nvGrpSpPr>
        <p:grpSpPr>
          <a:xfrm>
            <a:off x="21506279" y="12813338"/>
            <a:ext cx="1945444" cy="902664"/>
            <a:chOff x="-32921" y="0"/>
            <a:chExt cx="1945444" cy="902662"/>
          </a:xfrm>
        </p:grpSpPr>
        <p:sp>
          <p:nvSpPr>
            <p:cNvPr id="8" name="PPT 2 - 1"/>
            <p:cNvSpPr txBox="1"/>
            <p:nvPr/>
          </p:nvSpPr>
          <p:spPr>
            <a:xfrm>
              <a:off x="-32921" y="0"/>
              <a:ext cx="1945444" cy="619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8283" tIns="78283" rIns="78283" bIns="78283" numCol="1" anchor="t">
              <a:spAutoFit/>
            </a:bodyPr>
            <a:lstStyle>
              <a:lvl1pPr algn="ctr" defTabSz="2438400">
                <a:spcBef>
                  <a:spcPts val="600"/>
                </a:spcBef>
                <a:defRPr sz="3000" b="1">
                  <a:solidFill>
                    <a:srgbClr val="535353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>
                <a:defRPr b="0"/>
              </a:pPr>
              <a:r>
                <a:rPr b="1" dirty="0">
                  <a:solidFill>
                    <a:schemeClr val="bg1"/>
                  </a:solidFill>
                </a:rPr>
                <a:t>PPT</a:t>
              </a:r>
              <a:r>
                <a:rPr lang="en-US" b="1" dirty="0">
                  <a:solidFill>
                    <a:schemeClr val="bg1"/>
                  </a:solidFill>
                </a:rPr>
                <a:t> 13 - 1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Rectangle"/>
            <p:cNvSpPr/>
            <p:nvPr/>
          </p:nvSpPr>
          <p:spPr>
            <a:xfrm>
              <a:off x="0" y="699461"/>
              <a:ext cx="1879600" cy="203201"/>
            </a:xfrm>
            <a:prstGeom prst="rect">
              <a:avLst/>
            </a:prstGeom>
            <a:solidFill>
              <a:srgbClr val="585756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FB910D24-68D0-FD69-589F-13686A217F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69149" y="0"/>
            <a:ext cx="2089451" cy="22472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5EC712-4450-43FC-B492-DEDE81C3F3DA}"/>
              </a:ext>
            </a:extLst>
          </p:cNvPr>
          <p:cNvSpPr txBox="1"/>
          <p:nvPr/>
        </p:nvSpPr>
        <p:spPr>
          <a:xfrm>
            <a:off x="1998580" y="9635209"/>
            <a:ext cx="8463064" cy="12660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8283" tIns="78283" rIns="78283" bIns="78283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Vetted by –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Sh</a:t>
            </a:r>
            <a:r>
              <a:rPr lang="en-US" b="1" dirty="0" err="1">
                <a:solidFill>
                  <a:schemeClr val="bg1"/>
                </a:solidFill>
              </a:rPr>
              <a:t>.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Pushpendra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Kumar, DC  </a:t>
            </a:r>
          </a:p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bg1"/>
                </a:solidFill>
              </a:rPr>
              <a:t>                    2 BN NDRF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8B29F151-C2FD-2760-8D02-12B45828F2B8}"/>
              </a:ext>
            </a:extLst>
          </p:cNvPr>
          <p:cNvGrpSpPr/>
          <p:nvPr/>
        </p:nvGrpSpPr>
        <p:grpSpPr>
          <a:xfrm>
            <a:off x="9844663" y="5146261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A2CF8A5D-63AF-0550-745A-87A9FACA797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C9CBD52F-5810-657C-5DB9-93367EE39DAA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08DADF9C-5398-2401-4FC4-D7AE40380090}"/>
              </a:ext>
            </a:extLst>
          </p:cNvPr>
          <p:cNvGrpSpPr/>
          <p:nvPr/>
        </p:nvGrpSpPr>
        <p:grpSpPr>
          <a:xfrm>
            <a:off x="9844662" y="8252735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8FBE3C0A-15F5-0E5E-B830-BF6C48A0D876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35D8AC1A-4264-2AA1-BAA4-1BDF77B0C62F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2" name="Match the signs and symptoms for each of the three types of burns according to their depth.…">
            <a:extLst>
              <a:ext uri="{FF2B5EF4-FFF2-40B4-BE49-F238E27FC236}">
                <a16:creationId xmlns:a16="http://schemas.microsoft.com/office/drawing/2014/main" id="{BA01149E-E339-81AE-EE63-1B984C07F76B}"/>
              </a:ext>
            </a:extLst>
          </p:cNvPr>
          <p:cNvSpPr txBox="1"/>
          <p:nvPr/>
        </p:nvSpPr>
        <p:spPr>
          <a:xfrm>
            <a:off x="11786744" y="5063384"/>
            <a:ext cx="11523206" cy="71907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तीन प्रकार के जलने में से प्रत्येक के संकेतों और लक्षणों का उनकी गहराई के अनुसार मिलान </a:t>
            </a:r>
            <a:r>
              <a:rPr lang="hi-IN" dirty="0">
                <a:solidFill>
                  <a:srgbClr val="FF0000"/>
                </a:solidFill>
              </a:rPr>
              <a:t>करेंना </a:t>
            </a:r>
            <a:r>
              <a:rPr lang="hi-IN" dirty="0"/>
              <a:t>। </a:t>
            </a:r>
            <a:endParaRPr lang="en-IN"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IN"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शरीर के एक विशिष्ट हिस्से को दिए जाने पर रोगी पर जले हुए कुल शरीर की सतह क्षेत्र (</a:t>
            </a:r>
            <a:r>
              <a:rPr lang="en-IN" dirty="0"/>
              <a:t>TBSA</a:t>
            </a:r>
            <a:r>
              <a:rPr lang="hi-IN" dirty="0"/>
              <a:t>) को निर्धारित करने के लिए “</a:t>
            </a:r>
            <a:r>
              <a:rPr lang="en-IN" dirty="0"/>
              <a:t>RULE OF NINE</a:t>
            </a:r>
            <a:r>
              <a:rPr lang="hi-IN" dirty="0"/>
              <a:t>" लागू </a:t>
            </a:r>
            <a:r>
              <a:rPr lang="hi-IN" dirty="0">
                <a:solidFill>
                  <a:srgbClr val="FF0000"/>
                </a:solidFill>
              </a:rPr>
              <a:t>करेंना </a:t>
            </a:r>
            <a:r>
              <a:rPr lang="hi-IN" dirty="0"/>
              <a:t>।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910D24-68D0-FD69-589F-13686A217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9587" y="0"/>
            <a:ext cx="2089451" cy="243602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11" name="List three steps for pre-hospital treatment of chemical burns.…">
            <a:extLst>
              <a:ext uri="{FF2B5EF4-FFF2-40B4-BE49-F238E27FC236}">
                <a16:creationId xmlns:a16="http://schemas.microsoft.com/office/drawing/2014/main" id="{7A70357E-EA71-CF3C-33E1-FAEC9A058072}"/>
              </a:ext>
            </a:extLst>
          </p:cNvPr>
          <p:cNvSpPr txBox="1"/>
          <p:nvPr/>
        </p:nvSpPr>
        <p:spPr>
          <a:xfrm>
            <a:off x="11786744" y="4379577"/>
            <a:ext cx="11696334" cy="7544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रासायनिक जलने के पूर्व-अस्पताल उपचार के लिए तीन चरणों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</a:t>
            </a:r>
            <a:r>
              <a:rPr lang="hi-IN" dirty="0"/>
              <a:t>। 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बिजली के जलने के पूर्व-अस्पताल उपचार के लिए तीन चरणों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 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गर्मी में ऐंठन, गर्मी की थकावट और हीट स्ट्रोक के तीन संकेतों और लक्षणों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</a:t>
            </a:r>
            <a:r>
              <a:rPr lang="hi-IN" dirty="0"/>
              <a:t> और प्रत्येक के लिए पूर्व-अस्पताल उपचार का वर्णन </a:t>
            </a:r>
            <a:r>
              <a:rPr lang="hi-IN" dirty="0">
                <a:solidFill>
                  <a:srgbClr val="FF0000"/>
                </a:solidFill>
              </a:rPr>
              <a:t>करना </a:t>
            </a:r>
            <a:r>
              <a:rPr lang="hi-IN" dirty="0"/>
              <a:t>।</a:t>
            </a:r>
            <a:endParaRPr dirty="0"/>
          </a:p>
        </p:txBody>
      </p:sp>
      <p:grpSp>
        <p:nvGrpSpPr>
          <p:cNvPr id="12" name="Group">
            <a:extLst>
              <a:ext uri="{FF2B5EF4-FFF2-40B4-BE49-F238E27FC236}">
                <a16:creationId xmlns:a16="http://schemas.microsoft.com/office/drawing/2014/main" id="{0B75C339-65A7-43D3-EF1B-2A5F42A54C11}"/>
              </a:ext>
            </a:extLst>
          </p:cNvPr>
          <p:cNvGrpSpPr/>
          <p:nvPr/>
        </p:nvGrpSpPr>
        <p:grpSpPr>
          <a:xfrm>
            <a:off x="10085192" y="4266274"/>
            <a:ext cx="1219201" cy="1681958"/>
            <a:chOff x="0" y="115975"/>
            <a:chExt cx="1219200" cy="1681957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9AD45057-F9EE-EF11-06F2-4C729B7740FB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3">
              <a:extLst>
                <a:ext uri="{FF2B5EF4-FFF2-40B4-BE49-F238E27FC236}">
                  <a16:creationId xmlns:a16="http://schemas.microsoft.com/office/drawing/2014/main" id="{D513AFC6-052D-C323-A53E-CE286924C3FA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17817BB5-5DE5-2CA0-91A3-976DF8771C22}"/>
              </a:ext>
            </a:extLst>
          </p:cNvPr>
          <p:cNvGrpSpPr/>
          <p:nvPr/>
        </p:nvGrpSpPr>
        <p:grpSpPr>
          <a:xfrm>
            <a:off x="10085192" y="6564900"/>
            <a:ext cx="1219201" cy="1681959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1A53B5FD-2001-B30F-036E-974417128839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4">
              <a:extLst>
                <a:ext uri="{FF2B5EF4-FFF2-40B4-BE49-F238E27FC236}">
                  <a16:creationId xmlns:a16="http://schemas.microsoft.com/office/drawing/2014/main" id="{CA8277E9-2161-1F3B-ADCC-294D260F28AB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63E29B71-0362-1125-838E-53A385DC44F1}"/>
              </a:ext>
            </a:extLst>
          </p:cNvPr>
          <p:cNvGrpSpPr/>
          <p:nvPr/>
        </p:nvGrpSpPr>
        <p:grpSpPr>
          <a:xfrm>
            <a:off x="10085192" y="8865772"/>
            <a:ext cx="1219201" cy="1681959"/>
            <a:chOff x="0" y="1159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C1C73D01-B21B-C58D-C653-70AC6C3AB65C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1" name="5">
              <a:extLst>
                <a:ext uri="{FF2B5EF4-FFF2-40B4-BE49-F238E27FC236}">
                  <a16:creationId xmlns:a16="http://schemas.microsoft.com/office/drawing/2014/main" id="{5087AFD0-4450-1986-A65E-8D2BA353CF80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5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F9ABAA0D-36C8-8FBD-AB9C-347409F6D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9587" y="0"/>
            <a:ext cx="2089451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959F6-E773-9FDA-0C48-D8D53F5B2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089DF904-5C07-515E-C00E-0C3674D4B86B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F9F9641F-9238-FDCA-0ED9-DB4FEC807499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3E8AFDDB-0128-FF77-301C-06873D66E85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2" name="List four signs and symptoms of lightening injuries and describe         pre-hospital treatment…">
            <a:extLst>
              <a:ext uri="{FF2B5EF4-FFF2-40B4-BE49-F238E27FC236}">
                <a16:creationId xmlns:a16="http://schemas.microsoft.com/office/drawing/2014/main" id="{9161F4AD-4372-F4D2-E7B5-26DFCE407C02}"/>
              </a:ext>
            </a:extLst>
          </p:cNvPr>
          <p:cNvSpPr txBox="1"/>
          <p:nvPr/>
        </p:nvSpPr>
        <p:spPr>
          <a:xfrm>
            <a:off x="11786744" y="3642977"/>
            <a:ext cx="11206544" cy="9022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बिजली गिरने की चोटों के चार संकेतों और लक्षणों की सूची बनाएं और अस्पताल से पहले के उपचार का वर्णन </a:t>
            </a:r>
            <a:r>
              <a:rPr lang="hi-IN" dirty="0">
                <a:solidFill>
                  <a:srgbClr val="FF0000"/>
                </a:solidFill>
              </a:rPr>
              <a:t>करना 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हल्के और गंभीर हाइपोथर्मिया दोनों के तीन संकेतों और लक्षणों की सूची बनाएं और पूर्व-अस्पताल उपचार के लिए छह चरणों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शीतदंश</a:t>
            </a:r>
            <a:r>
              <a:rPr lang="en-IN" dirty="0"/>
              <a:t>(FROST BITE)</a:t>
            </a:r>
            <a:r>
              <a:rPr lang="hi-IN" dirty="0"/>
              <a:t> के तीन संकेतों और लक्षणों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</a:t>
            </a:r>
            <a:r>
              <a:rPr lang="hi-IN" dirty="0"/>
              <a:t> और अस्पताल से पहले के उपचार के लिए तीन चरण </a:t>
            </a:r>
            <a:r>
              <a:rPr lang="hi-IN" dirty="0">
                <a:solidFill>
                  <a:srgbClr val="FF0000"/>
                </a:solidFill>
              </a:rPr>
              <a:t>बनाना </a:t>
            </a:r>
            <a:r>
              <a:rPr lang="hi-IN" dirty="0"/>
              <a:t>।</a:t>
            </a:r>
            <a:endParaRPr dirty="0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3148855E-C810-19DF-746F-552502A0A54D}"/>
              </a:ext>
            </a:extLst>
          </p:cNvPr>
          <p:cNvGrpSpPr/>
          <p:nvPr/>
        </p:nvGrpSpPr>
        <p:grpSpPr>
          <a:xfrm>
            <a:off x="10085192" y="3372194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5DAF9C7E-324D-DFAB-D03A-006988E0908E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7" name="6">
              <a:extLst>
                <a:ext uri="{FF2B5EF4-FFF2-40B4-BE49-F238E27FC236}">
                  <a16:creationId xmlns:a16="http://schemas.microsoft.com/office/drawing/2014/main" id="{1FAE1605-42F9-E45E-628C-9BBC236F3085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8" name="Group">
            <a:extLst>
              <a:ext uri="{FF2B5EF4-FFF2-40B4-BE49-F238E27FC236}">
                <a16:creationId xmlns:a16="http://schemas.microsoft.com/office/drawing/2014/main" id="{CEFB20DA-CBF3-5E8E-28D0-66A8B89D80AC}"/>
              </a:ext>
            </a:extLst>
          </p:cNvPr>
          <p:cNvGrpSpPr/>
          <p:nvPr/>
        </p:nvGrpSpPr>
        <p:grpSpPr>
          <a:xfrm>
            <a:off x="10085192" y="6723833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80C4C433-014F-39CD-6528-A1C44CAE375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" name="7">
              <a:extLst>
                <a:ext uri="{FF2B5EF4-FFF2-40B4-BE49-F238E27FC236}">
                  <a16:creationId xmlns:a16="http://schemas.microsoft.com/office/drawing/2014/main" id="{5AE396AA-F6E3-57F4-CFED-44CD14DCDF45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22" name="Group">
            <a:extLst>
              <a:ext uri="{FF2B5EF4-FFF2-40B4-BE49-F238E27FC236}">
                <a16:creationId xmlns:a16="http://schemas.microsoft.com/office/drawing/2014/main" id="{9C92CDD7-34CE-3DBF-D11C-53E518DC919D}"/>
              </a:ext>
            </a:extLst>
          </p:cNvPr>
          <p:cNvGrpSpPr/>
          <p:nvPr/>
        </p:nvGrpSpPr>
        <p:grpSpPr>
          <a:xfrm>
            <a:off x="10085192" y="9961173"/>
            <a:ext cx="1219201" cy="1681958"/>
            <a:chOff x="0" y="115975"/>
            <a:chExt cx="1219200" cy="1681957"/>
          </a:xfrm>
        </p:grpSpPr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D7116B29-4A1A-A5E6-62EE-9F0DB4D998C1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4" name="8">
              <a:extLst>
                <a:ext uri="{FF2B5EF4-FFF2-40B4-BE49-F238E27FC236}">
                  <a16:creationId xmlns:a16="http://schemas.microsoft.com/office/drawing/2014/main" id="{CFC533CD-2D15-CD55-4DDD-078CE54293D7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8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A20F6771-CF19-704F-45D1-9F1727506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9587" y="0"/>
            <a:ext cx="2089451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48025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90B30-928D-2584-72F0-282284F97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C34FA68B-B577-CFF9-C53B-C0F84F52833C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C343CB4F-ED42-BB72-6F10-914364309CA5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8B5680C5-3E32-5160-0F39-B674DE384C2D}"/>
              </a:ext>
            </a:extLst>
          </p:cNvPr>
          <p:cNvSpPr txBox="1"/>
          <p:nvPr/>
        </p:nvSpPr>
        <p:spPr>
          <a:xfrm>
            <a:off x="8564880" y="4716207"/>
            <a:ext cx="15076257" cy="3327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dirty="0">
                <a:solidFill>
                  <a:schemeClr val="tx1"/>
                </a:solidFill>
              </a:rPr>
              <a:t>थर्मल, रासायनिक, विद्युत या विकिरण से अत्यधिक गर्मी के संपर्क में आने से होने वाली चोटें।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CF4DFEB5-7EE8-F352-E91C-BE8A034123A2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F593C478-D862-E152-E1BF-05F845ABAC07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13</a:t>
            </a:r>
            <a:r>
              <a:rPr b="1" dirty="0"/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29ACD9B1-0A98-7AD2-0119-4A904D84B6F5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7B81EB6F-3174-1892-DE03-6BB2E251CFD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5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FF22BA-808A-2538-570E-E21EB15BAA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5AB49C97-DF49-072B-030C-2D93E302C6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72BAA24D-EB31-3479-773A-B7849C6E8FBB}"/>
              </a:ext>
            </a:extLst>
          </p:cNvPr>
          <p:cNvSpPr txBox="1"/>
          <p:nvPr/>
        </p:nvSpPr>
        <p:spPr>
          <a:xfrm>
            <a:off x="742863" y="2812493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b="0" dirty="0"/>
              <a:t>जलना</a:t>
            </a:r>
            <a:endParaRPr lang="en-IN" b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BFE50B-6A06-4FC2-44C7-12F834ACD0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654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57658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C6C38-D389-9631-CC70-7FE3E1F16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B5782F35-1148-AF88-8C0C-C122A7243A5F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9B5280B9-C614-B5DD-CFF6-B77EC6A2FCB7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4CCBFB97-8D9A-FB66-D2AA-DA932830FBE3}"/>
              </a:ext>
            </a:extLst>
          </p:cNvPr>
          <p:cNvSpPr txBox="1"/>
          <p:nvPr/>
        </p:nvSpPr>
        <p:spPr>
          <a:xfrm>
            <a:off x="8564880" y="4716207"/>
            <a:ext cx="15076257" cy="4718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609600" indent="-609600">
              <a:spcBef>
                <a:spcPts val="4000"/>
              </a:spcBef>
              <a:buSzPct val="100000"/>
              <a:buChar char="•"/>
              <a:defRPr sz="72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सतही -</a:t>
            </a:r>
            <a:r>
              <a:rPr lang="en-IN" dirty="0"/>
              <a:t>             </a:t>
            </a:r>
            <a:r>
              <a:rPr lang="hi-IN" dirty="0"/>
              <a:t> </a:t>
            </a:r>
            <a:r>
              <a:rPr lang="en-US" dirty="0"/>
              <a:t>I </a:t>
            </a:r>
            <a:r>
              <a:rPr lang="hi-IN" dirty="0"/>
              <a:t>डिग्री
आंशिक मोटाई - </a:t>
            </a:r>
            <a:r>
              <a:rPr lang="en-US" dirty="0"/>
              <a:t>II </a:t>
            </a:r>
            <a:r>
              <a:rPr lang="hi-IN" dirty="0"/>
              <a:t>डिग्री
पूर्ण मोटाई - </a:t>
            </a:r>
            <a:r>
              <a:rPr lang="en-IN" dirty="0"/>
              <a:t>      </a:t>
            </a:r>
            <a:r>
              <a:rPr lang="en-US" dirty="0"/>
              <a:t>III </a:t>
            </a:r>
            <a:r>
              <a:rPr lang="hi-IN" dirty="0"/>
              <a:t>डिग्री</a:t>
            </a:r>
            <a:endParaRPr lang="en-US" b="1" i="1" dirty="0"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23BD63FC-1EFE-7D83-33FA-DC8743DD6377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A185E085-53ED-9448-7740-5C5253FB0F29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13</a:t>
            </a:r>
            <a:r>
              <a:rPr b="1" dirty="0"/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7F748DE7-386E-FF4F-BBFA-C7179AF9526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4F59CD70-52E9-C77C-6536-3D87733777E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 dirty="0"/>
          </a:p>
        </p:txBody>
      </p:sp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0BFF6189-8388-5A32-0C3D-0F10A3A17D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41AA8A58-FA55-4E4B-EE1F-A089D6B4BFE4}"/>
              </a:ext>
            </a:extLst>
          </p:cNvPr>
          <p:cNvSpPr txBox="1"/>
          <p:nvPr/>
        </p:nvSpPr>
        <p:spPr>
          <a:xfrm>
            <a:off x="742863" y="2812493"/>
            <a:ext cx="7113118" cy="18427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000" dirty="0"/>
              <a:t>बर्न वर्गीकरण
(गहराई से)</a:t>
            </a: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F8D198-A9F6-6AA3-7805-9DC1A17B8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654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21167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5BDA02DF-461E-06A7-3B8E-2988932644D8}"/>
              </a:ext>
            </a:extLst>
          </p:cNvPr>
          <p:cNvSpPr txBox="1"/>
          <p:nvPr/>
        </p:nvSpPr>
        <p:spPr>
          <a:xfrm>
            <a:off x="742142" y="2604560"/>
            <a:ext cx="7113118" cy="31496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नाइन का नियम 
(% शरीर 
सतह क्षेत्र)</a:t>
            </a:r>
            <a:endParaRPr lang="en-US" b="0" dirty="0"/>
          </a:p>
        </p:txBody>
      </p:sp>
      <p:pic>
        <p:nvPicPr>
          <p:cNvPr id="2" name="2021_INDIA_MFR_IG_V01.jpg" descr="2021_INDIA_MFR_IG_V01.jpg">
            <a:extLst>
              <a:ext uri="{FF2B5EF4-FFF2-40B4-BE49-F238E27FC236}">
                <a16:creationId xmlns:a16="http://schemas.microsoft.com/office/drawing/2014/main" id="{5E68103F-5B27-9A59-69F5-28BF272FA9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639" t="32174" r="37035" b="35386"/>
          <a:stretch>
            <a:fillRect/>
          </a:stretch>
        </p:blipFill>
        <p:spPr>
          <a:xfrm>
            <a:off x="8382000" y="944880"/>
            <a:ext cx="13563601" cy="119786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DFB5E7-804C-0766-3C6F-8B0C148D0E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654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69284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3A909-4221-AA1A-99E8-17E770869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60EE6068-E9C1-37B7-6AF6-96C38C467699}"/>
              </a:ext>
            </a:extLst>
          </p:cNvPr>
          <p:cNvSpPr txBox="1"/>
          <p:nvPr/>
        </p:nvSpPr>
        <p:spPr>
          <a:xfrm>
            <a:off x="742142" y="2604560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साँस लेने की चोट</a:t>
            </a:r>
            <a:endParaRPr lang="en-IN" dirty="0"/>
          </a:p>
        </p:txBody>
      </p:sp>
      <p:sp>
        <p:nvSpPr>
          <p:cNvPr id="4" name="Signs and Symptoms">
            <a:extLst>
              <a:ext uri="{FF2B5EF4-FFF2-40B4-BE49-F238E27FC236}">
                <a16:creationId xmlns:a16="http://schemas.microsoft.com/office/drawing/2014/main" id="{2F840D74-2160-5953-6157-4D43C570DE45}"/>
              </a:ext>
            </a:extLst>
          </p:cNvPr>
          <p:cNvSpPr txBox="1"/>
          <p:nvPr/>
        </p:nvSpPr>
        <p:spPr>
          <a:xfrm>
            <a:off x="742142" y="4552247"/>
            <a:ext cx="5186716" cy="1081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संकेत और लक्षण</a:t>
            </a:r>
            <a:endParaRPr dirty="0"/>
          </a:p>
        </p:txBody>
      </p:sp>
      <p:sp>
        <p:nvSpPr>
          <p:cNvPr id="5" name="Singed nasal hair…">
            <a:extLst>
              <a:ext uri="{FF2B5EF4-FFF2-40B4-BE49-F238E27FC236}">
                <a16:creationId xmlns:a16="http://schemas.microsoft.com/office/drawing/2014/main" id="{8CE07888-06C4-706A-DF64-5383D94C149D}"/>
              </a:ext>
            </a:extLst>
          </p:cNvPr>
          <p:cNvSpPr txBox="1"/>
          <p:nvPr/>
        </p:nvSpPr>
        <p:spPr>
          <a:xfrm>
            <a:off x="10019966" y="5392783"/>
            <a:ext cx="13439514" cy="6364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नाक के बाल
चेहरे पर जलन
थूक में कालिख के धब्बे
सांस लेने पर सूजन या धुएँ की गंध
श्वसन में परेशानी</a:t>
            </a:r>
            <a:endParaRPr dirty="0"/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B4B9A63C-F111-AF71-C60F-9C99A0138FDA}"/>
              </a:ext>
            </a:extLst>
          </p:cNvPr>
          <p:cNvSpPr/>
          <p:nvPr/>
        </p:nvSpPr>
        <p:spPr>
          <a:xfrm>
            <a:off x="10179203" y="4794724"/>
            <a:ext cx="13439514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FA497F-3741-18EB-5D92-04A90568B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654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1884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CB023-6DEE-4233-8DFF-2D12E0E1A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1D5BA206-63A4-3843-BB9F-0EFEA2945AA4}"/>
              </a:ext>
            </a:extLst>
          </p:cNvPr>
          <p:cNvSpPr txBox="1"/>
          <p:nvPr/>
        </p:nvSpPr>
        <p:spPr>
          <a:xfrm>
            <a:off x="742142" y="2604560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साँस लेने की चोट</a:t>
            </a:r>
            <a:endParaRPr lang="en-IN" dirty="0"/>
          </a:p>
        </p:txBody>
      </p:sp>
      <p:sp>
        <p:nvSpPr>
          <p:cNvPr id="4" name="Signs and Symptoms">
            <a:extLst>
              <a:ext uri="{FF2B5EF4-FFF2-40B4-BE49-F238E27FC236}">
                <a16:creationId xmlns:a16="http://schemas.microsoft.com/office/drawing/2014/main" id="{500396BF-02A5-3D7D-2A82-34982C25B900}"/>
              </a:ext>
            </a:extLst>
          </p:cNvPr>
          <p:cNvSpPr txBox="1"/>
          <p:nvPr/>
        </p:nvSpPr>
        <p:spPr>
          <a:xfrm>
            <a:off x="742142" y="4552247"/>
            <a:ext cx="5186716" cy="1081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संकेत और लक्षण</a:t>
            </a:r>
            <a:endParaRPr dirty="0"/>
          </a:p>
        </p:txBody>
      </p:sp>
      <p:sp>
        <p:nvSpPr>
          <p:cNvPr id="2" name="Hoarseness, cough, or difficulty speaking…">
            <a:extLst>
              <a:ext uri="{FF2B5EF4-FFF2-40B4-BE49-F238E27FC236}">
                <a16:creationId xmlns:a16="http://schemas.microsoft.com/office/drawing/2014/main" id="{143FFB3B-5F55-92BE-D512-BC18B6C56EE8}"/>
              </a:ext>
            </a:extLst>
          </p:cNvPr>
          <p:cNvSpPr txBox="1"/>
          <p:nvPr/>
        </p:nvSpPr>
        <p:spPr>
          <a:xfrm>
            <a:off x="10019966" y="5392783"/>
            <a:ext cx="13875728" cy="3677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स्वर बैठना, खांसी, या बोलने में कठिनाई
प्रतिबंधित छाती </a:t>
            </a:r>
            <a:r>
              <a:rPr lang="hi-IN" sz="5400" dirty="0">
                <a:sym typeface="Open Sans"/>
              </a:rPr>
              <a:t>गति </a:t>
            </a:r>
            <a:r>
              <a:rPr lang="hi-IN" dirty="0"/>
              <a:t>
सायनोसिस</a:t>
            </a:r>
            <a:endParaRPr dirty="0"/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C707A6C9-4B1C-7C46-4EAB-BDFDC132ED1D}"/>
              </a:ext>
            </a:extLst>
          </p:cNvPr>
          <p:cNvSpPr/>
          <p:nvPr/>
        </p:nvSpPr>
        <p:spPr>
          <a:xfrm>
            <a:off x="10179203" y="4794724"/>
            <a:ext cx="13439514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Cont.">
            <a:extLst>
              <a:ext uri="{FF2B5EF4-FFF2-40B4-BE49-F238E27FC236}">
                <a16:creationId xmlns:a16="http://schemas.microsoft.com/office/drawing/2014/main" id="{ABF9D3D5-048E-70D2-D153-7E1BEE0D71F0}"/>
              </a:ext>
            </a:extLst>
          </p:cNvPr>
          <p:cNvSpPr txBox="1"/>
          <p:nvPr/>
        </p:nvSpPr>
        <p:spPr>
          <a:xfrm>
            <a:off x="10073637" y="4053558"/>
            <a:ext cx="2047633" cy="778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r>
              <a:rPr dirty="0"/>
              <a:t>Cont.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EE6615-A6B5-9343-65F7-7682B44CE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654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15720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39446-3295-FE33-E974-7BA244C56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78D78ADA-7640-59A2-BA22-71A10A69EA19}"/>
              </a:ext>
            </a:extLst>
          </p:cNvPr>
          <p:cNvSpPr txBox="1"/>
          <p:nvPr/>
        </p:nvSpPr>
        <p:spPr>
          <a:xfrm>
            <a:off x="742142" y="2604560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गर्मी</a:t>
            </a:r>
            <a:r>
              <a:rPr lang="en-IN" dirty="0"/>
              <a:t> </a:t>
            </a:r>
            <a:r>
              <a:rPr lang="hi-IN" dirty="0"/>
              <a:t>ऐंठन</a:t>
            </a:r>
            <a:endParaRPr lang="en-IN" dirty="0"/>
          </a:p>
        </p:txBody>
      </p:sp>
      <p:sp>
        <p:nvSpPr>
          <p:cNvPr id="4" name="Signs and Symptoms">
            <a:extLst>
              <a:ext uri="{FF2B5EF4-FFF2-40B4-BE49-F238E27FC236}">
                <a16:creationId xmlns:a16="http://schemas.microsoft.com/office/drawing/2014/main" id="{A384FA9C-D71F-9DB9-3FEF-9D121C178CA2}"/>
              </a:ext>
            </a:extLst>
          </p:cNvPr>
          <p:cNvSpPr txBox="1"/>
          <p:nvPr/>
        </p:nvSpPr>
        <p:spPr>
          <a:xfrm>
            <a:off x="742142" y="4552247"/>
            <a:ext cx="5186716" cy="1081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संकेत और लक्षण</a:t>
            </a:r>
            <a:endParaRPr dirty="0"/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6E2788C1-209C-23E1-2E37-F77A7AA1FA85}"/>
              </a:ext>
            </a:extLst>
          </p:cNvPr>
          <p:cNvSpPr/>
          <p:nvPr/>
        </p:nvSpPr>
        <p:spPr>
          <a:xfrm>
            <a:off x="10179203" y="4794724"/>
            <a:ext cx="13439514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5" name="Severe muscle cramps…">
            <a:extLst>
              <a:ext uri="{FF2B5EF4-FFF2-40B4-BE49-F238E27FC236}">
                <a16:creationId xmlns:a16="http://schemas.microsoft.com/office/drawing/2014/main" id="{52DABCFF-6890-8F20-36F9-938FCDCC2B47}"/>
              </a:ext>
            </a:extLst>
          </p:cNvPr>
          <p:cNvSpPr txBox="1"/>
          <p:nvPr/>
        </p:nvSpPr>
        <p:spPr>
          <a:xfrm>
            <a:off x="10019966" y="5392783"/>
            <a:ext cx="13875728" cy="5020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गंभीर मांसपेशियों में ऐंठन
गहरी थकान
मतली
बेहोशी की अवधि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AE1D9D-48A9-03EF-58D5-AB13FCB8D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654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3572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709EC-EE3E-2A5C-AEEE-8A469228E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A76FD0FD-20A4-58B9-30D3-AA089EBE407D}"/>
              </a:ext>
            </a:extLst>
          </p:cNvPr>
          <p:cNvSpPr txBox="1"/>
          <p:nvPr/>
        </p:nvSpPr>
        <p:spPr>
          <a:xfrm>
            <a:off x="742142" y="2604560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गर्मी की थकावट</a:t>
            </a:r>
            <a:endParaRPr lang="en-IN" dirty="0"/>
          </a:p>
        </p:txBody>
      </p:sp>
      <p:sp>
        <p:nvSpPr>
          <p:cNvPr id="4" name="Signs and Symptoms">
            <a:extLst>
              <a:ext uri="{FF2B5EF4-FFF2-40B4-BE49-F238E27FC236}">
                <a16:creationId xmlns:a16="http://schemas.microsoft.com/office/drawing/2014/main" id="{359768ED-86C5-6785-0992-CC79BB409663}"/>
              </a:ext>
            </a:extLst>
          </p:cNvPr>
          <p:cNvSpPr txBox="1"/>
          <p:nvPr/>
        </p:nvSpPr>
        <p:spPr>
          <a:xfrm>
            <a:off x="742142" y="4552247"/>
            <a:ext cx="5186716" cy="1081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संकेत और लक्षण</a:t>
            </a:r>
            <a:endParaRPr dirty="0"/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36FA221C-5909-62B4-411F-E56E1410397D}"/>
              </a:ext>
            </a:extLst>
          </p:cNvPr>
          <p:cNvSpPr/>
          <p:nvPr/>
        </p:nvSpPr>
        <p:spPr>
          <a:xfrm>
            <a:off x="10179203" y="4794724"/>
            <a:ext cx="13439514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" name="Rapid, shallow breathing…">
            <a:extLst>
              <a:ext uri="{FF2B5EF4-FFF2-40B4-BE49-F238E27FC236}">
                <a16:creationId xmlns:a16="http://schemas.microsoft.com/office/drawing/2014/main" id="{F41892C5-550F-5B4C-CA0B-89548EE4CAF3}"/>
              </a:ext>
            </a:extLst>
          </p:cNvPr>
          <p:cNvSpPr txBox="1"/>
          <p:nvPr/>
        </p:nvSpPr>
        <p:spPr>
          <a:xfrm>
            <a:off x="10019966" y="5392783"/>
            <a:ext cx="13875728" cy="6364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तेज़, उथली श्वास
कमजोर नाड़ी
ठंडी, चिपचिपी और पीली त्वचा
कमजोरी
चक्कर आना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64D84C-1EC4-9612-FB97-F8672A1CB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654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21349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EF883-B613-3DD0-3E7C-9F67DB479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D51CE13E-CF30-75CB-7469-04B41E5E591F}"/>
              </a:ext>
            </a:extLst>
          </p:cNvPr>
          <p:cNvSpPr txBox="1"/>
          <p:nvPr/>
        </p:nvSpPr>
        <p:spPr>
          <a:xfrm>
            <a:off x="742142" y="2604560"/>
            <a:ext cx="711311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गर्मी 
आघात</a:t>
            </a:r>
            <a:endParaRPr lang="en-IN" dirty="0"/>
          </a:p>
        </p:txBody>
      </p:sp>
      <p:sp>
        <p:nvSpPr>
          <p:cNvPr id="4" name="Signs and Symptoms">
            <a:extLst>
              <a:ext uri="{FF2B5EF4-FFF2-40B4-BE49-F238E27FC236}">
                <a16:creationId xmlns:a16="http://schemas.microsoft.com/office/drawing/2014/main" id="{14934B8B-6E12-ED16-5A8A-9F107193BA97}"/>
              </a:ext>
            </a:extLst>
          </p:cNvPr>
          <p:cNvSpPr txBox="1"/>
          <p:nvPr/>
        </p:nvSpPr>
        <p:spPr>
          <a:xfrm>
            <a:off x="742142" y="4552247"/>
            <a:ext cx="5186716" cy="1081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संकेत और लक्षण</a:t>
            </a:r>
            <a:endParaRPr dirty="0"/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ED3820AD-6640-E3C3-AE6B-8BF6B110BE59}"/>
              </a:ext>
            </a:extLst>
          </p:cNvPr>
          <p:cNvSpPr/>
          <p:nvPr/>
        </p:nvSpPr>
        <p:spPr>
          <a:xfrm>
            <a:off x="10179203" y="4794724"/>
            <a:ext cx="13439514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5" name="Deep, rapid breathing…">
            <a:extLst>
              <a:ext uri="{FF2B5EF4-FFF2-40B4-BE49-F238E27FC236}">
                <a16:creationId xmlns:a16="http://schemas.microsoft.com/office/drawing/2014/main" id="{3840AE30-7869-396F-E18C-576B68C21441}"/>
              </a:ext>
            </a:extLst>
          </p:cNvPr>
          <p:cNvSpPr txBox="1"/>
          <p:nvPr/>
        </p:nvSpPr>
        <p:spPr>
          <a:xfrm>
            <a:off x="10019966" y="5392783"/>
            <a:ext cx="13875728" cy="6513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गहरी, तेज सांस लेना
तेजी से नाड़ी की ताकत में उतार-चढ़ाव
सूखी, गर्म त्वचा
फैली हुई पुतलियाँ
चेतना का नुकसान
ऐंठन या मांसपेशियों में कंपन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E47F95-55A2-C988-5A70-1E76EFEF4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654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43416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9B484-997F-E9BA-5209-86C807260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8EF25282-A39D-7DFC-414B-D7B8ED03B5EF}"/>
              </a:ext>
            </a:extLst>
          </p:cNvPr>
          <p:cNvSpPr txBox="1"/>
          <p:nvPr/>
        </p:nvSpPr>
        <p:spPr>
          <a:xfrm>
            <a:off x="742142" y="2604560"/>
            <a:ext cx="711311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बिजली गिरने की चोटें</a:t>
            </a:r>
            <a:endParaRPr lang="en-IN" dirty="0"/>
          </a:p>
        </p:txBody>
      </p:sp>
      <p:sp>
        <p:nvSpPr>
          <p:cNvPr id="4" name="Signs and Symptoms">
            <a:extLst>
              <a:ext uri="{FF2B5EF4-FFF2-40B4-BE49-F238E27FC236}">
                <a16:creationId xmlns:a16="http://schemas.microsoft.com/office/drawing/2014/main" id="{595E4B2E-3F20-6288-F926-786580CC1673}"/>
              </a:ext>
            </a:extLst>
          </p:cNvPr>
          <p:cNvSpPr txBox="1"/>
          <p:nvPr/>
        </p:nvSpPr>
        <p:spPr>
          <a:xfrm>
            <a:off x="742142" y="4552247"/>
            <a:ext cx="5186716" cy="1081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संकेत और लक्षण</a:t>
            </a:r>
            <a:endParaRPr dirty="0"/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E1C7C84E-59FE-004E-8D09-D1F26968B238}"/>
              </a:ext>
            </a:extLst>
          </p:cNvPr>
          <p:cNvSpPr/>
          <p:nvPr/>
        </p:nvSpPr>
        <p:spPr>
          <a:xfrm>
            <a:off x="10179203" y="4794724"/>
            <a:ext cx="13439514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" name="Loss of conscience…">
            <a:extLst>
              <a:ext uri="{FF2B5EF4-FFF2-40B4-BE49-F238E27FC236}">
                <a16:creationId xmlns:a16="http://schemas.microsoft.com/office/drawing/2014/main" id="{311CF0C4-742F-8286-931D-CEAB9CAC3114}"/>
              </a:ext>
            </a:extLst>
          </p:cNvPr>
          <p:cNvSpPr txBox="1"/>
          <p:nvPr/>
        </p:nvSpPr>
        <p:spPr>
          <a:xfrm>
            <a:off x="10019966" y="5392783"/>
            <a:ext cx="13875728" cy="53902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विवेक का नुकसान
परिसंचरण का नुकसान
श्वसन की हानि
भटकाव
सतही जलन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35DDB5-E55A-87CF-DF9C-A0A5DFEBD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654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112270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8F1C3-BAAA-0D6D-6B9C-0013AAD42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F62ED074-1D48-7396-90C5-9D6A766FECE2}"/>
              </a:ext>
            </a:extLst>
          </p:cNvPr>
          <p:cNvSpPr txBox="1"/>
          <p:nvPr/>
        </p:nvSpPr>
        <p:spPr>
          <a:xfrm>
            <a:off x="742142" y="2604560"/>
            <a:ext cx="711311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माइल्ड हाइपोथर्मिया</a:t>
            </a:r>
            <a:endParaRPr lang="en-IN" dirty="0"/>
          </a:p>
        </p:txBody>
      </p:sp>
      <p:sp>
        <p:nvSpPr>
          <p:cNvPr id="4" name="Signs and Symptoms">
            <a:extLst>
              <a:ext uri="{FF2B5EF4-FFF2-40B4-BE49-F238E27FC236}">
                <a16:creationId xmlns:a16="http://schemas.microsoft.com/office/drawing/2014/main" id="{E87A9F22-4EC5-92C7-4562-B2BE4A58C594}"/>
              </a:ext>
            </a:extLst>
          </p:cNvPr>
          <p:cNvSpPr txBox="1"/>
          <p:nvPr/>
        </p:nvSpPr>
        <p:spPr>
          <a:xfrm>
            <a:off x="742142" y="4552247"/>
            <a:ext cx="5186716" cy="1081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संकेत और लक्षण</a:t>
            </a:r>
            <a:endParaRPr dirty="0"/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8A2C3BE8-9EF7-CF8F-CB1E-E8A06D81EC40}"/>
              </a:ext>
            </a:extLst>
          </p:cNvPr>
          <p:cNvSpPr/>
          <p:nvPr/>
        </p:nvSpPr>
        <p:spPr>
          <a:xfrm>
            <a:off x="10179203" y="4794724"/>
            <a:ext cx="13439514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5" name="Chills…">
            <a:extLst>
              <a:ext uri="{FF2B5EF4-FFF2-40B4-BE49-F238E27FC236}">
                <a16:creationId xmlns:a16="http://schemas.microsoft.com/office/drawing/2014/main" id="{4637C9DE-244C-AC3D-0980-82E83D61FC79}"/>
              </a:ext>
            </a:extLst>
          </p:cNvPr>
          <p:cNvSpPr txBox="1"/>
          <p:nvPr/>
        </p:nvSpPr>
        <p:spPr>
          <a:xfrm>
            <a:off x="10019966" y="5392783"/>
            <a:ext cx="13875728" cy="6513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ठंड लग रही
उनींदापन
तेजी से सांस लेना, धीमी नाड़ी
दृष्टि की हानि
सुस्त पुतलियाँ
बेकाबू कंपकंपी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8C0465-5141-747E-10E2-B18640391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654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11915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8CC7B-94A0-1894-1A37-6607C91CA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DE818DBD-4511-79CB-CC87-D82F28CCEE49}"/>
              </a:ext>
            </a:extLst>
          </p:cNvPr>
          <p:cNvSpPr txBox="1"/>
          <p:nvPr/>
        </p:nvSpPr>
        <p:spPr>
          <a:xfrm>
            <a:off x="742142" y="2604560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गंभीर हाइपोथर्मिया</a:t>
            </a:r>
            <a:endParaRPr lang="en-IN" dirty="0"/>
          </a:p>
        </p:txBody>
      </p:sp>
      <p:sp>
        <p:nvSpPr>
          <p:cNvPr id="4" name="Signs and Symptoms">
            <a:extLst>
              <a:ext uri="{FF2B5EF4-FFF2-40B4-BE49-F238E27FC236}">
                <a16:creationId xmlns:a16="http://schemas.microsoft.com/office/drawing/2014/main" id="{EBBA1482-A3F2-C73C-5816-3360731E5866}"/>
              </a:ext>
            </a:extLst>
          </p:cNvPr>
          <p:cNvSpPr txBox="1"/>
          <p:nvPr/>
        </p:nvSpPr>
        <p:spPr>
          <a:xfrm>
            <a:off x="742142" y="4552247"/>
            <a:ext cx="5186716" cy="1081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संकेत और लक्षण</a:t>
            </a:r>
            <a:endParaRPr dirty="0"/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16D74489-0873-73CD-10D3-79C5FFFF5538}"/>
              </a:ext>
            </a:extLst>
          </p:cNvPr>
          <p:cNvSpPr/>
          <p:nvPr/>
        </p:nvSpPr>
        <p:spPr>
          <a:xfrm>
            <a:off x="10179203" y="4794724"/>
            <a:ext cx="13439514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" name="Extremely slow breathing…">
            <a:extLst>
              <a:ext uri="{FF2B5EF4-FFF2-40B4-BE49-F238E27FC236}">
                <a16:creationId xmlns:a16="http://schemas.microsoft.com/office/drawing/2014/main" id="{45CB4E7C-6F47-4376-3213-6F1295E516AB}"/>
              </a:ext>
            </a:extLst>
          </p:cNvPr>
          <p:cNvSpPr txBox="1"/>
          <p:nvPr/>
        </p:nvSpPr>
        <p:spPr>
          <a:xfrm>
            <a:off x="10019966" y="5392783"/>
            <a:ext cx="13875728" cy="6364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बेहद धीमी गति से सांस लेना 
बेहद धीमी नाड़ी
अप्रतिक्रियाशीलता
स्थिर, फैली हुई पुतलियाँ
कठोर छोर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6CB8AA-2190-3516-A554-8D5CEA5FC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654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97133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22" name="IMG-3642.JPG" descr="IMG-3642.JPG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860669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4240135" y="1915775"/>
            <a:ext cx="429636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hi-IN" sz="9600" b="1" dirty="0">
                <a:ln/>
                <a:solidFill>
                  <a:schemeClr val="accent6">
                    <a:lumMod val="75000"/>
                  </a:schemeClr>
                </a:solidFill>
              </a:rPr>
              <a:t>धन्यवाद</a:t>
            </a:r>
            <a:endParaRPr lang="en-US" sz="9600" b="1" cap="none" spc="0" dirty="0">
              <a:ln/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50F79-7DDC-3572-24A0-923746DF3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27110" y="3594600"/>
            <a:ext cx="11691690" cy="827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A23491-2E6F-DE66-B4D0-DC58E112F6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6547" y="0"/>
            <a:ext cx="2442492" cy="243602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549</Words>
  <Application>Microsoft Office PowerPoint</Application>
  <PresentationFormat>Custom</PresentationFormat>
  <Paragraphs>68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Calibri</vt:lpstr>
      <vt:lpstr>Open Sans</vt:lpstr>
      <vt:lpstr>Open Sans Semibold</vt:lpstr>
      <vt:lpstr>Verdana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HP</cp:lastModifiedBy>
  <cp:revision>59</cp:revision>
  <dcterms:modified xsi:type="dcterms:W3CDTF">2025-12-20T12:41:31Z</dcterms:modified>
</cp:coreProperties>
</file>