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75" r:id="rId4"/>
    <p:sldId id="403" r:id="rId5"/>
    <p:sldId id="368" r:id="rId6"/>
    <p:sldId id="404" r:id="rId7"/>
    <p:sldId id="338" r:id="rId8"/>
    <p:sldId id="405" r:id="rId9"/>
    <p:sldId id="406" r:id="rId10"/>
    <p:sldId id="407" r:id="rId11"/>
    <p:sldId id="370" r:id="rId12"/>
    <p:sldId id="408" r:id="rId13"/>
    <p:sldId id="409" r:id="rId14"/>
    <p:sldId id="417" r:id="rId15"/>
    <p:sldId id="411" r:id="rId16"/>
    <p:sldId id="396" r:id="rId17"/>
    <p:sldId id="412" r:id="rId18"/>
    <p:sldId id="414" r:id="rId19"/>
    <p:sldId id="415" r:id="rId20"/>
    <p:sldId id="416" r:id="rId21"/>
    <p:sldId id="274"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B80884-C9EB-415B-B3FA-957335D783CF}" v="83" dt="2025-09-16T06:47:03.27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6T06:47:21.518" v="211" actId="20577"/>
      <pc:docMkLst>
        <pc:docMk/>
      </pc:docMkLst>
      <pc:sldChg chg="modSp mod">
        <pc:chgData name="CHARAN SINGH" userId="cf93d647e8583ced" providerId="LiveId" clId="{0369EAA2-502D-4E43-A93D-DD36393BC89F}" dt="2025-09-16T06:25:45.815" v="124" actId="20577"/>
        <pc:sldMkLst>
          <pc:docMk/>
          <pc:sldMk cId="0" sldId="256"/>
        </pc:sldMkLst>
        <pc:spChg chg="mod">
          <ac:chgData name="CHARAN SINGH" userId="cf93d647e8583ced" providerId="LiveId" clId="{0369EAA2-502D-4E43-A93D-DD36393BC89F}" dt="2025-09-12T12:53:06.497" v="10" actId="20577"/>
          <ac:spMkLst>
            <pc:docMk/>
            <pc:sldMk cId="0" sldId="256"/>
            <ac:spMk id="4" creationId="{2E9EC43E-C7B1-EF48-5F3B-E2AF3723BE8A}"/>
          </ac:spMkLst>
        </pc:spChg>
        <pc:spChg chg="mod">
          <ac:chgData name="CHARAN SINGH" userId="cf93d647e8583ced" providerId="LiveId" clId="{0369EAA2-502D-4E43-A93D-DD36393BC89F}" dt="2025-09-16T06:25:45.815" v="124" actId="20577"/>
          <ac:spMkLst>
            <pc:docMk/>
            <pc:sldMk cId="0" sldId="256"/>
            <ac:spMk id="84" creationId="{00000000-0000-0000-0000-000000000000}"/>
          </ac:spMkLst>
        </pc:spChg>
      </pc:sldChg>
      <pc:sldChg chg="modSp mod">
        <pc:chgData name="CHARAN SINGH" userId="cf93d647e8583ced" providerId="LiveId" clId="{0369EAA2-502D-4E43-A93D-DD36393BC89F}" dt="2025-09-16T06:27:29.243" v="131" actId="6549"/>
        <pc:sldMkLst>
          <pc:docMk/>
          <pc:sldMk cId="0" sldId="257"/>
        </pc:sldMkLst>
        <pc:spChg chg="mod">
          <ac:chgData name="CHARAN SINGH" userId="cf93d647e8583ced" providerId="LiveId" clId="{0369EAA2-502D-4E43-A93D-DD36393BC89F}" dt="2025-09-16T06:27:29.243" v="131" actId="6549"/>
          <ac:spMkLst>
            <pc:docMk/>
            <pc:sldMk cId="0" sldId="257"/>
            <ac:spMk id="2" creationId="{C676BB09-7CF1-FE92-9FC5-E6A5AFF70AE8}"/>
          </ac:spMkLst>
        </pc:spChg>
        <pc:spChg chg="mod">
          <ac:chgData name="CHARAN SINGH" userId="cf93d647e8583ced" providerId="LiveId" clId="{0369EAA2-502D-4E43-A93D-DD36393BC89F}" dt="2025-09-16T06:26:51.638" v="126" actId="20577"/>
          <ac:spMkLst>
            <pc:docMk/>
            <pc:sldMk cId="0" sldId="257"/>
            <ac:spMk id="6" creationId="{D3DB3725-B6EF-8DE8-0BDC-B71D6415B706}"/>
          </ac:spMkLst>
        </pc:spChg>
      </pc:sldChg>
      <pc:sldChg chg="modSp mod">
        <pc:chgData name="CHARAN SINGH" userId="cf93d647e8583ced" providerId="LiveId" clId="{0369EAA2-502D-4E43-A93D-DD36393BC89F}" dt="2025-09-12T13:05:13.286" v="122" actId="255"/>
        <pc:sldMkLst>
          <pc:docMk/>
          <pc:sldMk cId="0" sldId="274"/>
        </pc:sldMkLst>
        <pc:spChg chg="mod">
          <ac:chgData name="CHARAN SINGH" userId="cf93d647e8583ced" providerId="LiveId" clId="{0369EAA2-502D-4E43-A93D-DD36393BC89F}" dt="2025-09-12T13:05:13.286" v="122" actId="255"/>
          <ac:spMkLst>
            <pc:docMk/>
            <pc:sldMk cId="0" sldId="274"/>
            <ac:spMk id="2" creationId="{E9A6B61E-3BFB-8B6A-B54D-9BFC4C887C61}"/>
          </ac:spMkLst>
        </pc:spChg>
      </pc:sldChg>
      <pc:sldChg chg="modSp mod">
        <pc:chgData name="CHARAN SINGH" userId="cf93d647e8583ced" providerId="LiveId" clId="{0369EAA2-502D-4E43-A93D-DD36393BC89F}" dt="2025-09-16T06:33:22.187" v="146"/>
        <pc:sldMkLst>
          <pc:docMk/>
          <pc:sldMk cId="3173233629" sldId="275"/>
        </pc:sldMkLst>
        <pc:spChg chg="mod">
          <ac:chgData name="CHARAN SINGH" userId="cf93d647e8583ced" providerId="LiveId" clId="{0369EAA2-502D-4E43-A93D-DD36393BC89F}" dt="2025-09-16T06:33:22.187" v="146"/>
          <ac:spMkLst>
            <pc:docMk/>
            <pc:sldMk cId="3173233629" sldId="275"/>
            <ac:spMk id="2" creationId="{96617BCB-651E-29C9-D2B4-8C5BF38AF33F}"/>
          </ac:spMkLst>
        </pc:spChg>
        <pc:spChg chg="mod">
          <ac:chgData name="CHARAN SINGH" userId="cf93d647e8583ced" providerId="LiveId" clId="{0369EAA2-502D-4E43-A93D-DD36393BC89F}" dt="2025-09-16T06:28:06.172" v="133" actId="20577"/>
          <ac:spMkLst>
            <pc:docMk/>
            <pc:sldMk cId="3173233629" sldId="275"/>
            <ac:spMk id="6" creationId="{800CDD3E-D678-F499-FEBF-63CF25662869}"/>
          </ac:spMkLst>
        </pc:spChg>
      </pc:sldChg>
      <pc:sldChg chg="modSp mod">
        <pc:chgData name="CHARAN SINGH" userId="cf93d647e8583ced" providerId="LiveId" clId="{0369EAA2-502D-4E43-A93D-DD36393BC89F}" dt="2025-09-16T06:39:32.284" v="170" actId="255"/>
        <pc:sldMkLst>
          <pc:docMk/>
          <pc:sldMk cId="761576584" sldId="338"/>
        </pc:sldMkLst>
        <pc:spChg chg="mod">
          <ac:chgData name="CHARAN SINGH" userId="cf93d647e8583ced" providerId="LiveId" clId="{0369EAA2-502D-4E43-A93D-DD36393BC89F}" dt="2025-09-16T06:39:32.284" v="170" actId="255"/>
          <ac:spMkLst>
            <pc:docMk/>
            <pc:sldMk cId="761576584" sldId="338"/>
            <ac:spMk id="2" creationId="{6A3A9D7B-A3C3-BF70-66C2-EED9F649EBD2}"/>
          </ac:spMkLst>
        </pc:spChg>
        <pc:spChg chg="mod">
          <ac:chgData name="CHARAN SINGH" userId="cf93d647e8583ced" providerId="LiveId" clId="{0369EAA2-502D-4E43-A93D-DD36393BC89F}" dt="2025-09-12T12:59:52.231" v="90"/>
          <ac:spMkLst>
            <pc:docMk/>
            <pc:sldMk cId="761576584" sldId="338"/>
            <ac:spMk id="9" creationId="{72BAA24D-EB31-3479-773A-B7849C6E8FBB}"/>
          </ac:spMkLst>
        </pc:spChg>
      </pc:sldChg>
      <pc:sldChg chg="modSp mod">
        <pc:chgData name="CHARAN SINGH" userId="cf93d647e8583ced" providerId="LiveId" clId="{0369EAA2-502D-4E43-A93D-DD36393BC89F}" dt="2025-09-12T12:58:19.878" v="79"/>
        <pc:sldMkLst>
          <pc:docMk/>
          <pc:sldMk cId="4223995927" sldId="368"/>
        </pc:sldMkLst>
        <pc:spChg chg="mod">
          <ac:chgData name="CHARAN SINGH" userId="cf93d647e8583ced" providerId="LiveId" clId="{0369EAA2-502D-4E43-A93D-DD36393BC89F}" dt="2025-09-12T12:58:19.878" v="79"/>
          <ac:spMkLst>
            <pc:docMk/>
            <pc:sldMk cId="4223995927" sldId="368"/>
            <ac:spMk id="2" creationId="{461FD432-2429-9235-9D35-B5DDEBCC3662}"/>
          </ac:spMkLst>
        </pc:spChg>
        <pc:spChg chg="mod">
          <ac:chgData name="CHARAN SINGH" userId="cf93d647e8583ced" providerId="LiveId" clId="{0369EAA2-502D-4E43-A93D-DD36393BC89F}" dt="2025-09-12T12:54:52.297" v="25"/>
          <ac:spMkLst>
            <pc:docMk/>
            <pc:sldMk cId="4223995927" sldId="368"/>
            <ac:spMk id="3" creationId="{94432758-A216-8827-C512-99F77C0D675F}"/>
          </ac:spMkLst>
        </pc:spChg>
      </pc:sldChg>
      <pc:sldChg chg="modSp">
        <pc:chgData name="CHARAN SINGH" userId="cf93d647e8583ced" providerId="LiveId" clId="{0369EAA2-502D-4E43-A93D-DD36393BC89F}" dt="2025-09-12T13:01:14.029" v="95"/>
        <pc:sldMkLst>
          <pc:docMk/>
          <pc:sldMk cId="2744253494" sldId="370"/>
        </pc:sldMkLst>
        <pc:spChg chg="mod">
          <ac:chgData name="CHARAN SINGH" userId="cf93d647e8583ced" providerId="LiveId" clId="{0369EAA2-502D-4E43-A93D-DD36393BC89F}" dt="2025-09-12T13:01:08.972" v="94"/>
          <ac:spMkLst>
            <pc:docMk/>
            <pc:sldMk cId="2744253494" sldId="370"/>
            <ac:spMk id="2" creationId="{478F04A7-6FF9-ADC7-E32D-C060FD8C93B7}"/>
          </ac:spMkLst>
        </pc:spChg>
        <pc:spChg chg="mod">
          <ac:chgData name="CHARAN SINGH" userId="cf93d647e8583ced" providerId="LiveId" clId="{0369EAA2-502D-4E43-A93D-DD36393BC89F}" dt="2025-09-12T13:01:14.029" v="95"/>
          <ac:spMkLst>
            <pc:docMk/>
            <pc:sldMk cId="2744253494" sldId="370"/>
            <ac:spMk id="4" creationId="{19596091-B8DD-FFBD-086D-7543A7181010}"/>
          </ac:spMkLst>
        </pc:spChg>
      </pc:sldChg>
      <pc:sldChg chg="modSp">
        <pc:chgData name="CHARAN SINGH" userId="cf93d647e8583ced" providerId="LiveId" clId="{0369EAA2-502D-4E43-A93D-DD36393BC89F}" dt="2025-09-12T13:03:32.502" v="109"/>
        <pc:sldMkLst>
          <pc:docMk/>
          <pc:sldMk cId="2594727496" sldId="396"/>
        </pc:sldMkLst>
        <pc:spChg chg="mod">
          <ac:chgData name="CHARAN SINGH" userId="cf93d647e8583ced" providerId="LiveId" clId="{0369EAA2-502D-4E43-A93D-DD36393BC89F}" dt="2025-09-12T13:03:24.744" v="108"/>
          <ac:spMkLst>
            <pc:docMk/>
            <pc:sldMk cId="2594727496" sldId="396"/>
            <ac:spMk id="2" creationId="{C7A4BF8E-6C62-1977-6902-91BC23822A28}"/>
          </ac:spMkLst>
        </pc:spChg>
        <pc:spChg chg="mod">
          <ac:chgData name="CHARAN SINGH" userId="cf93d647e8583ced" providerId="LiveId" clId="{0369EAA2-502D-4E43-A93D-DD36393BC89F}" dt="2025-09-12T13:03:32.502" v="109"/>
          <ac:spMkLst>
            <pc:docMk/>
            <pc:sldMk cId="2594727496" sldId="396"/>
            <ac:spMk id="3" creationId="{185F3253-CF4B-F881-86E8-E84FE6546A54}"/>
          </ac:spMkLst>
        </pc:spChg>
      </pc:sldChg>
      <pc:sldChg chg="modSp mod">
        <pc:chgData name="CHARAN SINGH" userId="cf93d647e8583ced" providerId="LiveId" clId="{0369EAA2-502D-4E43-A93D-DD36393BC89F}" dt="2025-09-16T06:34:53.893" v="151" actId="6549"/>
        <pc:sldMkLst>
          <pc:docMk/>
          <pc:sldMk cId="603349563" sldId="403"/>
        </pc:sldMkLst>
        <pc:spChg chg="mod">
          <ac:chgData name="CHARAN SINGH" userId="cf93d647e8583ced" providerId="LiveId" clId="{0369EAA2-502D-4E43-A93D-DD36393BC89F}" dt="2025-09-12T12:54:31.195" v="24"/>
          <ac:spMkLst>
            <pc:docMk/>
            <pc:sldMk cId="603349563" sldId="403"/>
            <ac:spMk id="6" creationId="{C4E70629-1538-6C9B-03C1-06D2A8FB9BAE}"/>
          </ac:spMkLst>
        </pc:spChg>
        <pc:spChg chg="mod">
          <ac:chgData name="CHARAN SINGH" userId="cf93d647e8583ced" providerId="LiveId" clId="{0369EAA2-502D-4E43-A93D-DD36393BC89F}" dt="2025-09-16T06:34:53.893" v="151" actId="6549"/>
          <ac:spMkLst>
            <pc:docMk/>
            <pc:sldMk cId="603349563" sldId="403"/>
            <ac:spMk id="11" creationId="{EA0BFB43-F108-311F-F04B-6F21F0C85C6D}"/>
          </ac:spMkLst>
        </pc:spChg>
      </pc:sldChg>
      <pc:sldChg chg="modSp mod">
        <pc:chgData name="CHARAN SINGH" userId="cf93d647e8583ced" providerId="LiveId" clId="{0369EAA2-502D-4E43-A93D-DD36393BC89F}" dt="2025-09-12T12:59:33.312" v="89"/>
        <pc:sldMkLst>
          <pc:docMk/>
          <pc:sldMk cId="1681626063" sldId="404"/>
        </pc:sldMkLst>
        <pc:spChg chg="mod">
          <ac:chgData name="CHARAN SINGH" userId="cf93d647e8583ced" providerId="LiveId" clId="{0369EAA2-502D-4E43-A93D-DD36393BC89F}" dt="2025-09-12T12:58:49.276" v="82" actId="1076"/>
          <ac:spMkLst>
            <pc:docMk/>
            <pc:sldMk cId="1681626063" sldId="404"/>
            <ac:spMk id="12" creationId="{F47C26F0-7477-A4CD-D8A7-EC3ADE2F9F14}"/>
          </ac:spMkLst>
        </pc:spChg>
        <pc:spChg chg="mod">
          <ac:chgData name="CHARAN SINGH" userId="cf93d647e8583ced" providerId="LiveId" clId="{0369EAA2-502D-4E43-A93D-DD36393BC89F}" dt="2025-09-12T12:55:09.073" v="26"/>
          <ac:spMkLst>
            <pc:docMk/>
            <pc:sldMk cId="1681626063" sldId="404"/>
            <ac:spMk id="13" creationId="{1897AC18-49DD-CC80-E106-E704C44A43A0}"/>
          </ac:spMkLst>
        </pc:spChg>
        <pc:spChg chg="mod">
          <ac:chgData name="CHARAN SINGH" userId="cf93d647e8583ced" providerId="LiveId" clId="{0369EAA2-502D-4E43-A93D-DD36393BC89F}" dt="2025-09-12T12:58:52.198" v="83" actId="27636"/>
          <ac:spMkLst>
            <pc:docMk/>
            <pc:sldMk cId="1681626063" sldId="404"/>
            <ac:spMk id="17" creationId="{59DAB856-7293-4951-672C-8A00AA7413E6}"/>
          </ac:spMkLst>
        </pc:spChg>
        <pc:spChg chg="mod">
          <ac:chgData name="CHARAN SINGH" userId="cf93d647e8583ced" providerId="LiveId" clId="{0369EAA2-502D-4E43-A93D-DD36393BC89F}" dt="2025-09-12T12:59:01.393" v="84"/>
          <ac:spMkLst>
            <pc:docMk/>
            <pc:sldMk cId="1681626063" sldId="404"/>
            <ac:spMk id="19" creationId="{7E4444C2-E03E-5DFF-0FB0-C937EF1F2B6B}"/>
          </ac:spMkLst>
        </pc:spChg>
        <pc:spChg chg="mod">
          <ac:chgData name="CHARAN SINGH" userId="cf93d647e8583ced" providerId="LiveId" clId="{0369EAA2-502D-4E43-A93D-DD36393BC89F}" dt="2025-09-12T12:59:01.393" v="84"/>
          <ac:spMkLst>
            <pc:docMk/>
            <pc:sldMk cId="1681626063" sldId="404"/>
            <ac:spMk id="20" creationId="{EE104292-61E3-ED70-8581-0A0508F939B7}"/>
          </ac:spMkLst>
        </pc:spChg>
        <pc:spChg chg="mod">
          <ac:chgData name="CHARAN SINGH" userId="cf93d647e8583ced" providerId="LiveId" clId="{0369EAA2-502D-4E43-A93D-DD36393BC89F}" dt="2025-09-12T12:58:40.177" v="81"/>
          <ac:spMkLst>
            <pc:docMk/>
            <pc:sldMk cId="1681626063" sldId="404"/>
            <ac:spMk id="21" creationId="{E29700B5-0F08-0A50-7C61-48E4BEAFDF2D}"/>
          </ac:spMkLst>
        </pc:spChg>
        <pc:spChg chg="mod">
          <ac:chgData name="CHARAN SINGH" userId="cf93d647e8583ced" providerId="LiveId" clId="{0369EAA2-502D-4E43-A93D-DD36393BC89F}" dt="2025-09-12T12:58:35.476" v="80"/>
          <ac:spMkLst>
            <pc:docMk/>
            <pc:sldMk cId="1681626063" sldId="404"/>
            <ac:spMk id="22" creationId="{69CD4FEC-67F3-FE5E-605E-A92A34485CD6}"/>
          </ac:spMkLst>
        </pc:spChg>
        <pc:spChg chg="mod">
          <ac:chgData name="CHARAN SINGH" userId="cf93d647e8583ced" providerId="LiveId" clId="{0369EAA2-502D-4E43-A93D-DD36393BC89F}" dt="2025-09-12T12:59:15.484" v="86"/>
          <ac:spMkLst>
            <pc:docMk/>
            <pc:sldMk cId="1681626063" sldId="404"/>
            <ac:spMk id="23" creationId="{AC431790-B4A8-A621-83D3-B5B0C6CE338C}"/>
          </ac:spMkLst>
        </pc:spChg>
        <pc:spChg chg="mod">
          <ac:chgData name="CHARAN SINGH" userId="cf93d647e8583ced" providerId="LiveId" clId="{0369EAA2-502D-4E43-A93D-DD36393BC89F}" dt="2025-09-12T12:59:20.364" v="87"/>
          <ac:spMkLst>
            <pc:docMk/>
            <pc:sldMk cId="1681626063" sldId="404"/>
            <ac:spMk id="24" creationId="{58C5296A-F5C6-BDFE-E88D-C68B9F896DE8}"/>
          </ac:spMkLst>
        </pc:spChg>
        <pc:spChg chg="mod">
          <ac:chgData name="CHARAN SINGH" userId="cf93d647e8583ced" providerId="LiveId" clId="{0369EAA2-502D-4E43-A93D-DD36393BC89F}" dt="2025-09-12T12:59:24.110" v="88"/>
          <ac:spMkLst>
            <pc:docMk/>
            <pc:sldMk cId="1681626063" sldId="404"/>
            <ac:spMk id="25" creationId="{E9E6734D-7AEC-9A6D-CD56-378712FCE9B2}"/>
          </ac:spMkLst>
        </pc:spChg>
        <pc:spChg chg="mod">
          <ac:chgData name="CHARAN SINGH" userId="cf93d647e8583ced" providerId="LiveId" clId="{0369EAA2-502D-4E43-A93D-DD36393BC89F}" dt="2025-09-12T12:59:33.312" v="89"/>
          <ac:spMkLst>
            <pc:docMk/>
            <pc:sldMk cId="1681626063" sldId="404"/>
            <ac:spMk id="26" creationId="{AB304449-D85F-E194-FDB7-B4B524A3334D}"/>
          </ac:spMkLst>
        </pc:spChg>
        <pc:spChg chg="mod">
          <ac:chgData name="CHARAN SINGH" userId="cf93d647e8583ced" providerId="LiveId" clId="{0369EAA2-502D-4E43-A93D-DD36393BC89F}" dt="2025-09-12T12:59:09.604" v="85"/>
          <ac:spMkLst>
            <pc:docMk/>
            <pc:sldMk cId="1681626063" sldId="404"/>
            <ac:spMk id="27" creationId="{412FF1B6-45C0-84BC-25AC-27FCF20123A7}"/>
          </ac:spMkLst>
        </pc:spChg>
        <pc:grpChg chg="mod">
          <ac:chgData name="CHARAN SINGH" userId="cf93d647e8583ced" providerId="LiveId" clId="{0369EAA2-502D-4E43-A93D-DD36393BC89F}" dt="2025-09-12T12:59:01.393" v="84"/>
          <ac:grpSpMkLst>
            <pc:docMk/>
            <pc:sldMk cId="1681626063" sldId="404"/>
            <ac:grpSpMk id="18" creationId="{588DE6F2-1DAD-5E61-FD53-B052487925F1}"/>
          </ac:grpSpMkLst>
        </pc:grpChg>
      </pc:sldChg>
      <pc:sldChg chg="modSp">
        <pc:chgData name="CHARAN SINGH" userId="cf93d647e8583ced" providerId="LiveId" clId="{0369EAA2-502D-4E43-A93D-DD36393BC89F}" dt="2025-09-12T13:00:07.128" v="91"/>
        <pc:sldMkLst>
          <pc:docMk/>
          <pc:sldMk cId="2434592301" sldId="405"/>
        </pc:sldMkLst>
        <pc:spChg chg="mod">
          <ac:chgData name="CHARAN SINGH" userId="cf93d647e8583ced" providerId="LiveId" clId="{0369EAA2-502D-4E43-A93D-DD36393BC89F}" dt="2025-09-12T13:00:07.128" v="91"/>
          <ac:spMkLst>
            <pc:docMk/>
            <pc:sldMk cId="2434592301" sldId="405"/>
            <ac:spMk id="9" creationId="{E3716BA8-2E9A-2361-0CA1-BACB5439D9E4}"/>
          </ac:spMkLst>
        </pc:spChg>
      </pc:sldChg>
      <pc:sldChg chg="modSp mod">
        <pc:chgData name="CHARAN SINGH" userId="cf93d647e8583ced" providerId="LiveId" clId="{0369EAA2-502D-4E43-A93D-DD36393BC89F}" dt="2025-09-16T06:41:32.433" v="180" actId="20577"/>
        <pc:sldMkLst>
          <pc:docMk/>
          <pc:sldMk cId="1051550564" sldId="406"/>
        </pc:sldMkLst>
        <pc:spChg chg="mod">
          <ac:chgData name="CHARAN SINGH" userId="cf93d647e8583ced" providerId="LiveId" clId="{0369EAA2-502D-4E43-A93D-DD36393BC89F}" dt="2025-09-16T06:41:32.433" v="180" actId="20577"/>
          <ac:spMkLst>
            <pc:docMk/>
            <pc:sldMk cId="1051550564" sldId="406"/>
            <ac:spMk id="2" creationId="{58F6C833-F472-919B-7146-AA1C45917917}"/>
          </ac:spMkLst>
        </pc:spChg>
        <pc:spChg chg="mod">
          <ac:chgData name="CHARAN SINGH" userId="cf93d647e8583ced" providerId="LiveId" clId="{0369EAA2-502D-4E43-A93D-DD36393BC89F}" dt="2025-09-12T13:00:40.379" v="92"/>
          <ac:spMkLst>
            <pc:docMk/>
            <pc:sldMk cId="1051550564" sldId="406"/>
            <ac:spMk id="9" creationId="{B73C5B31-1031-D84D-D632-8AD383473EE7}"/>
          </ac:spMkLst>
        </pc:spChg>
      </pc:sldChg>
      <pc:sldChg chg="modSp">
        <pc:chgData name="CHARAN SINGH" userId="cf93d647e8583ced" providerId="LiveId" clId="{0369EAA2-502D-4E43-A93D-DD36393BC89F}" dt="2025-09-12T13:00:53.764" v="93"/>
        <pc:sldMkLst>
          <pc:docMk/>
          <pc:sldMk cId="1716225854" sldId="407"/>
        </pc:sldMkLst>
        <pc:spChg chg="mod">
          <ac:chgData name="CHARAN SINGH" userId="cf93d647e8583ced" providerId="LiveId" clId="{0369EAA2-502D-4E43-A93D-DD36393BC89F}" dt="2025-09-12T13:00:53.764" v="93"/>
          <ac:spMkLst>
            <pc:docMk/>
            <pc:sldMk cId="1716225854" sldId="407"/>
            <ac:spMk id="9" creationId="{968CD0E2-FCD2-82D9-00FD-B03F19899990}"/>
          </ac:spMkLst>
        </pc:spChg>
      </pc:sldChg>
      <pc:sldChg chg="modSp mod">
        <pc:chgData name="CHARAN SINGH" userId="cf93d647e8583ced" providerId="LiveId" clId="{0369EAA2-502D-4E43-A93D-DD36393BC89F}" dt="2025-09-12T13:01:49.646" v="99"/>
        <pc:sldMkLst>
          <pc:docMk/>
          <pc:sldMk cId="569403411" sldId="408"/>
        </pc:sldMkLst>
        <pc:spChg chg="mod">
          <ac:chgData name="CHARAN SINGH" userId="cf93d647e8583ced" providerId="LiveId" clId="{0369EAA2-502D-4E43-A93D-DD36393BC89F}" dt="2025-09-12T13:01:32.334" v="96"/>
          <ac:spMkLst>
            <pc:docMk/>
            <pc:sldMk cId="569403411" sldId="408"/>
            <ac:spMk id="2" creationId="{6EF714D8-5486-C6F3-4827-27F4F566343F}"/>
          </ac:spMkLst>
        </pc:spChg>
        <pc:spChg chg="mod">
          <ac:chgData name="CHARAN SINGH" userId="cf93d647e8583ced" providerId="LiveId" clId="{0369EAA2-502D-4E43-A93D-DD36393BC89F}" dt="2025-09-12T13:01:49.646" v="99"/>
          <ac:spMkLst>
            <pc:docMk/>
            <pc:sldMk cId="569403411" sldId="408"/>
            <ac:spMk id="3" creationId="{0BFCBDDA-00B7-3F5F-542E-256B793757DD}"/>
          </ac:spMkLst>
        </pc:spChg>
        <pc:spChg chg="mod">
          <ac:chgData name="CHARAN SINGH" userId="cf93d647e8583ced" providerId="LiveId" clId="{0369EAA2-502D-4E43-A93D-DD36393BC89F}" dt="2025-09-12T13:01:41.732" v="98"/>
          <ac:spMkLst>
            <pc:docMk/>
            <pc:sldMk cId="569403411" sldId="408"/>
            <ac:spMk id="4" creationId="{59FE6027-412E-BCE0-ACDC-48DC07A17083}"/>
          </ac:spMkLst>
        </pc:spChg>
      </pc:sldChg>
      <pc:sldChg chg="modSp">
        <pc:chgData name="CHARAN SINGH" userId="cf93d647e8583ced" providerId="LiveId" clId="{0369EAA2-502D-4E43-A93D-DD36393BC89F}" dt="2025-09-12T13:02:09.360" v="102"/>
        <pc:sldMkLst>
          <pc:docMk/>
          <pc:sldMk cId="3662038798" sldId="409"/>
        </pc:sldMkLst>
        <pc:spChg chg="mod">
          <ac:chgData name="CHARAN SINGH" userId="cf93d647e8583ced" providerId="LiveId" clId="{0369EAA2-502D-4E43-A93D-DD36393BC89F}" dt="2025-09-12T13:02:03.691" v="101"/>
          <ac:spMkLst>
            <pc:docMk/>
            <pc:sldMk cId="3662038798" sldId="409"/>
            <ac:spMk id="2" creationId="{B2C98741-D9F8-917A-CB00-7174BCD665ED}"/>
          </ac:spMkLst>
        </pc:spChg>
        <pc:spChg chg="mod">
          <ac:chgData name="CHARAN SINGH" userId="cf93d647e8583ced" providerId="LiveId" clId="{0369EAA2-502D-4E43-A93D-DD36393BC89F}" dt="2025-09-12T13:02:09.360" v="102"/>
          <ac:spMkLst>
            <pc:docMk/>
            <pc:sldMk cId="3662038798" sldId="409"/>
            <ac:spMk id="3" creationId="{22FBCC35-0505-6469-DA4B-834C340980EF}"/>
          </ac:spMkLst>
        </pc:spChg>
        <pc:spChg chg="mod">
          <ac:chgData name="CHARAN SINGH" userId="cf93d647e8583ced" providerId="LiveId" clId="{0369EAA2-502D-4E43-A93D-DD36393BC89F}" dt="2025-09-12T13:01:58.456" v="100"/>
          <ac:spMkLst>
            <pc:docMk/>
            <pc:sldMk cId="3662038798" sldId="409"/>
            <ac:spMk id="4" creationId="{7EDA2E16-A76B-A348-9F4B-5720C1EFFB10}"/>
          </ac:spMkLst>
        </pc:spChg>
      </pc:sldChg>
      <pc:sldChg chg="modSp">
        <pc:chgData name="CHARAN SINGH" userId="cf93d647e8583ced" providerId="LiveId" clId="{0369EAA2-502D-4E43-A93D-DD36393BC89F}" dt="2025-09-12T13:02:58.323" v="107"/>
        <pc:sldMkLst>
          <pc:docMk/>
          <pc:sldMk cId="2911795356" sldId="411"/>
        </pc:sldMkLst>
        <pc:spChg chg="mod">
          <ac:chgData name="CHARAN SINGH" userId="cf93d647e8583ced" providerId="LiveId" clId="{0369EAA2-502D-4E43-A93D-DD36393BC89F}" dt="2025-09-12T13:02:51.420" v="106"/>
          <ac:spMkLst>
            <pc:docMk/>
            <pc:sldMk cId="2911795356" sldId="411"/>
            <ac:spMk id="2" creationId="{4CFFFD4F-8457-52C2-78C9-846DDB2C105E}"/>
          </ac:spMkLst>
        </pc:spChg>
        <pc:spChg chg="mod">
          <ac:chgData name="CHARAN SINGH" userId="cf93d647e8583ced" providerId="LiveId" clId="{0369EAA2-502D-4E43-A93D-DD36393BC89F}" dt="2025-09-12T13:02:58.323" v="107"/>
          <ac:spMkLst>
            <pc:docMk/>
            <pc:sldMk cId="2911795356" sldId="411"/>
            <ac:spMk id="4" creationId="{34335DF5-B38E-A1D7-2A11-736652A2F824}"/>
          </ac:spMkLst>
        </pc:spChg>
      </pc:sldChg>
      <pc:sldChg chg="modSp mod">
        <pc:chgData name="CHARAN SINGH" userId="cf93d647e8583ced" providerId="LiveId" clId="{0369EAA2-502D-4E43-A93D-DD36393BC89F}" dt="2025-09-16T06:45:38.112" v="196" actId="20577"/>
        <pc:sldMkLst>
          <pc:docMk/>
          <pc:sldMk cId="2603475325" sldId="412"/>
        </pc:sldMkLst>
        <pc:spChg chg="mod">
          <ac:chgData name="CHARAN SINGH" userId="cf93d647e8583ced" providerId="LiveId" clId="{0369EAA2-502D-4E43-A93D-DD36393BC89F}" dt="2025-09-12T13:03:48.674" v="110"/>
          <ac:spMkLst>
            <pc:docMk/>
            <pc:sldMk cId="2603475325" sldId="412"/>
            <ac:spMk id="4" creationId="{AB1C902E-F24B-4583-0FA8-F39262C773C7}"/>
          </ac:spMkLst>
        </pc:spChg>
        <pc:spChg chg="mod">
          <ac:chgData name="CHARAN SINGH" userId="cf93d647e8583ced" providerId="LiveId" clId="{0369EAA2-502D-4E43-A93D-DD36393BC89F}" dt="2025-09-16T06:45:38.112" v="196" actId="20577"/>
          <ac:spMkLst>
            <pc:docMk/>
            <pc:sldMk cId="2603475325" sldId="412"/>
            <ac:spMk id="5" creationId="{2F1C0084-86CD-422D-FC6C-8843A0C49014}"/>
          </ac:spMkLst>
        </pc:spChg>
        <pc:spChg chg="mod">
          <ac:chgData name="CHARAN SINGH" userId="cf93d647e8583ced" providerId="LiveId" clId="{0369EAA2-502D-4E43-A93D-DD36393BC89F}" dt="2025-09-12T13:03:57.209" v="111"/>
          <ac:spMkLst>
            <pc:docMk/>
            <pc:sldMk cId="2603475325" sldId="412"/>
            <ac:spMk id="8" creationId="{3527C788-CC3B-F258-5E07-E758C679FE18}"/>
          </ac:spMkLst>
        </pc:spChg>
      </pc:sldChg>
      <pc:sldChg chg="modSp">
        <pc:chgData name="CHARAN SINGH" userId="cf93d647e8583ced" providerId="LiveId" clId="{0369EAA2-502D-4E43-A93D-DD36393BC89F}" dt="2025-09-12T13:04:07.453" v="113"/>
        <pc:sldMkLst>
          <pc:docMk/>
          <pc:sldMk cId="2307469318" sldId="414"/>
        </pc:sldMkLst>
        <pc:spChg chg="mod">
          <ac:chgData name="CHARAN SINGH" userId="cf93d647e8583ced" providerId="LiveId" clId="{0369EAA2-502D-4E43-A93D-DD36393BC89F}" dt="2025-09-12T13:04:03.267" v="112"/>
          <ac:spMkLst>
            <pc:docMk/>
            <pc:sldMk cId="2307469318" sldId="414"/>
            <ac:spMk id="2" creationId="{A664FD09-C709-B07F-BDFE-D99D80F9E4C4}"/>
          </ac:spMkLst>
        </pc:spChg>
        <pc:spChg chg="mod">
          <ac:chgData name="CHARAN SINGH" userId="cf93d647e8583ced" providerId="LiveId" clId="{0369EAA2-502D-4E43-A93D-DD36393BC89F}" dt="2025-09-12T13:04:07.453" v="113"/>
          <ac:spMkLst>
            <pc:docMk/>
            <pc:sldMk cId="2307469318" sldId="414"/>
            <ac:spMk id="4" creationId="{5B9E0296-0B05-677F-7C13-3E6502DFEF78}"/>
          </ac:spMkLst>
        </pc:spChg>
      </pc:sldChg>
      <pc:sldChg chg="modSp mod">
        <pc:chgData name="CHARAN SINGH" userId="cf93d647e8583ced" providerId="LiveId" clId="{0369EAA2-502D-4E43-A93D-DD36393BC89F}" dt="2025-09-12T13:04:36.922" v="117"/>
        <pc:sldMkLst>
          <pc:docMk/>
          <pc:sldMk cId="1116243754" sldId="415"/>
        </pc:sldMkLst>
        <pc:spChg chg="mod">
          <ac:chgData name="CHARAN SINGH" userId="cf93d647e8583ced" providerId="LiveId" clId="{0369EAA2-502D-4E43-A93D-DD36393BC89F}" dt="2025-09-12T13:04:25.445" v="114"/>
          <ac:spMkLst>
            <pc:docMk/>
            <pc:sldMk cId="1116243754" sldId="415"/>
            <ac:spMk id="2" creationId="{25E407C6-6224-A05A-E59F-7E6D52DF0787}"/>
          </ac:spMkLst>
        </pc:spChg>
        <pc:spChg chg="mod">
          <ac:chgData name="CHARAN SINGH" userId="cf93d647e8583ced" providerId="LiveId" clId="{0369EAA2-502D-4E43-A93D-DD36393BC89F}" dt="2025-09-12T13:04:36.922" v="117"/>
          <ac:spMkLst>
            <pc:docMk/>
            <pc:sldMk cId="1116243754" sldId="415"/>
            <ac:spMk id="3" creationId="{D24D7008-2C9C-A247-8D11-30159A66A025}"/>
          </ac:spMkLst>
        </pc:spChg>
        <pc:spChg chg="mod">
          <ac:chgData name="CHARAN SINGH" userId="cf93d647e8583ced" providerId="LiveId" clId="{0369EAA2-502D-4E43-A93D-DD36393BC89F}" dt="2025-09-12T13:04:32.448" v="116"/>
          <ac:spMkLst>
            <pc:docMk/>
            <pc:sldMk cId="1116243754" sldId="415"/>
            <ac:spMk id="4" creationId="{5977C698-D8FF-C408-3096-7D4BE41163A2}"/>
          </ac:spMkLst>
        </pc:spChg>
      </pc:sldChg>
      <pc:sldChg chg="modSp mod">
        <pc:chgData name="CHARAN SINGH" userId="cf93d647e8583ced" providerId="LiveId" clId="{0369EAA2-502D-4E43-A93D-DD36393BC89F}" dt="2025-09-16T06:47:21.518" v="211" actId="20577"/>
        <pc:sldMkLst>
          <pc:docMk/>
          <pc:sldMk cId="1405622315" sldId="416"/>
        </pc:sldMkLst>
        <pc:spChg chg="mod">
          <ac:chgData name="CHARAN SINGH" userId="cf93d647e8583ced" providerId="LiveId" clId="{0369EAA2-502D-4E43-A93D-DD36393BC89F}" dt="2025-09-12T13:04:53.360" v="118"/>
          <ac:spMkLst>
            <pc:docMk/>
            <pc:sldMk cId="1405622315" sldId="416"/>
            <ac:spMk id="2" creationId="{382508C3-1748-77DE-9C2B-573BF93B630F}"/>
          </ac:spMkLst>
        </pc:spChg>
        <pc:spChg chg="mod">
          <ac:chgData name="CHARAN SINGH" userId="cf93d647e8583ced" providerId="LiveId" clId="{0369EAA2-502D-4E43-A93D-DD36393BC89F}" dt="2025-09-16T06:47:21.518" v="211" actId="20577"/>
          <ac:spMkLst>
            <pc:docMk/>
            <pc:sldMk cId="1405622315" sldId="416"/>
            <ac:spMk id="3" creationId="{EB8EA2CD-F79D-0AB7-219F-AED89FE896CE}"/>
          </ac:spMkLst>
        </pc:spChg>
        <pc:spChg chg="mod">
          <ac:chgData name="CHARAN SINGH" userId="cf93d647e8583ced" providerId="LiveId" clId="{0369EAA2-502D-4E43-A93D-DD36393BC89F}" dt="2025-09-12T13:04:58.713" v="119"/>
          <ac:spMkLst>
            <pc:docMk/>
            <pc:sldMk cId="1405622315" sldId="416"/>
            <ac:spMk id="4" creationId="{5A85B3FC-C5DF-D65F-56D4-762A94AA8F3C}"/>
          </ac:spMkLst>
        </pc:spChg>
      </pc:sldChg>
      <pc:sldChg chg="modSp">
        <pc:chgData name="CHARAN SINGH" userId="cf93d647e8583ced" providerId="LiveId" clId="{0369EAA2-502D-4E43-A93D-DD36393BC89F}" dt="2025-09-12T13:02:29.193" v="105"/>
        <pc:sldMkLst>
          <pc:docMk/>
          <pc:sldMk cId="2786059253" sldId="417"/>
        </pc:sldMkLst>
        <pc:spChg chg="mod">
          <ac:chgData name="CHARAN SINGH" userId="cf93d647e8583ced" providerId="LiveId" clId="{0369EAA2-502D-4E43-A93D-DD36393BC89F}" dt="2025-09-12T13:02:17.118" v="103"/>
          <ac:spMkLst>
            <pc:docMk/>
            <pc:sldMk cId="2786059253" sldId="417"/>
            <ac:spMk id="2" creationId="{94A3E414-6192-8379-9166-2AEB00973F8C}"/>
          </ac:spMkLst>
        </pc:spChg>
        <pc:spChg chg="mod">
          <ac:chgData name="CHARAN SINGH" userId="cf93d647e8583ced" providerId="LiveId" clId="{0369EAA2-502D-4E43-A93D-DD36393BC89F}" dt="2025-09-12T13:02:29.193" v="105"/>
          <ac:spMkLst>
            <pc:docMk/>
            <pc:sldMk cId="2786059253" sldId="417"/>
            <ac:spMk id="3" creationId="{A710EA12-28D6-B488-7197-1FA7F68486C8}"/>
          </ac:spMkLst>
        </pc:spChg>
        <pc:spChg chg="mod">
          <ac:chgData name="CHARAN SINGH" userId="cf93d647e8583ced" providerId="LiveId" clId="{0369EAA2-502D-4E43-A93D-DD36393BC89F}" dt="2025-09-12T13:02:22.603" v="104"/>
          <ac:spMkLst>
            <pc:docMk/>
            <pc:sldMk cId="2786059253" sldId="417"/>
            <ac:spMk id="4" creationId="{361E574C-5233-1D22-AE19-FE142553628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17</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260" r="260"/>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016000" y="4226386"/>
            <a:ext cx="10382141" cy="42207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17
दौरे </a:t>
            </a:r>
            <a:r>
              <a:rPr lang="en-IN" sz="6600" dirty="0"/>
              <a:t>, </a:t>
            </a:r>
            <a:r>
              <a:rPr lang="hi-IN" sz="6600" dirty="0"/>
              <a:t>
मधुमेह आपात स्थिति और सेरेब्रल संवहनी दुर्घटनाएं</a:t>
            </a:r>
            <a:endParaRPr lang="en-IN"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lang="hi-IN" sz="4800" dirty="0">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grpSp>
        <p:nvGrpSpPr>
          <p:cNvPr id="7" name="Group"/>
          <p:cNvGrpSpPr/>
          <p:nvPr/>
        </p:nvGrpSpPr>
        <p:grpSpPr>
          <a:xfrm>
            <a:off x="21506279" y="12813338"/>
            <a:ext cx="1945444" cy="902664"/>
            <a:chOff x="-32921" y="0"/>
            <a:chExt cx="1945444" cy="902662"/>
          </a:xfrm>
        </p:grpSpPr>
        <p:sp>
          <p:nvSpPr>
            <p:cNvPr id="8" name="PPT 2 - 1"/>
            <p:cNvSpPr txBox="1"/>
            <p:nvPr/>
          </p:nvSpPr>
          <p:spPr>
            <a:xfrm>
              <a:off x="-32921" y="0"/>
              <a:ext cx="1945444"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a:t>
              </a:r>
              <a:r>
                <a:rPr lang="en-US" b="1" dirty="0">
                  <a:solidFill>
                    <a:schemeClr val="bg1"/>
                  </a:solidFill>
                </a:rPr>
                <a:t> 17 - 1</a:t>
              </a:r>
              <a:endParaRPr b="1" dirty="0">
                <a:solidFill>
                  <a:schemeClr val="bg1"/>
                </a:solidFill>
              </a:endParaRPr>
            </a:p>
          </p:txBody>
        </p:sp>
        <p:sp>
          <p:nvSpPr>
            <p:cNvPr id="10"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11" name="Picture 10">
            <a:extLst>
              <a:ext uri="{FF2B5EF4-FFF2-40B4-BE49-F238E27FC236}">
                <a16:creationId xmlns:a16="http://schemas.microsoft.com/office/drawing/2014/main" id="{8E48575C-96B3-18D6-8D84-C1D29B525862}"/>
              </a:ext>
            </a:extLst>
          </p:cNvPr>
          <p:cNvPicPr>
            <a:picLocks noChangeAspect="1"/>
          </p:cNvPicPr>
          <p:nvPr/>
        </p:nvPicPr>
        <p:blipFill>
          <a:blip r:embed="rId5"/>
          <a:stretch>
            <a:fillRect/>
          </a:stretch>
        </p:blipFill>
        <p:spPr>
          <a:xfrm>
            <a:off x="21916108" y="-2"/>
            <a:ext cx="2442492" cy="2436023"/>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1975538" y="9996268"/>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Define seizures.…">
            <a:extLst>
              <a:ext uri="{FF2B5EF4-FFF2-40B4-BE49-F238E27FC236}">
                <a16:creationId xmlns:a16="http://schemas.microsoft.com/office/drawing/2014/main" id="{C676BB09-7CF1-FE92-9FC5-E6A5AFF70AE8}"/>
              </a:ext>
            </a:extLst>
          </p:cNvPr>
          <p:cNvSpPr txBox="1"/>
          <p:nvPr/>
        </p:nvSpPr>
        <p:spPr>
          <a:xfrm>
            <a:off x="11659744" y="5444384"/>
            <a:ext cx="12068230" cy="41078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दौरे को परिभाषित करें।</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दौरे आने पर अस्पताल से पहले के उपचार के लिए चार चरणों की सूची </a:t>
            </a:r>
            <a:r>
              <a:rPr lang="hi-IN" dirty="0">
                <a:solidFill>
                  <a:srgbClr val="FF0000"/>
                </a:solidFill>
              </a:rPr>
              <a:t>बनाना</a:t>
            </a:r>
            <a:r>
              <a:rPr lang="hi-IN" dirty="0"/>
              <a:t>, जबकि रोगी को अभी भी दौरा पड़ रहा है</a:t>
            </a:r>
            <a:r>
              <a:rPr dirty="0"/>
              <a:t>.</a:t>
            </a:r>
          </a:p>
        </p:txBody>
      </p:sp>
      <p:grpSp>
        <p:nvGrpSpPr>
          <p:cNvPr id="3" name="Group">
            <a:extLst>
              <a:ext uri="{FF2B5EF4-FFF2-40B4-BE49-F238E27FC236}">
                <a16:creationId xmlns:a16="http://schemas.microsoft.com/office/drawing/2014/main" id="{D351FD38-111D-6F24-9F0F-4741DAA7E677}"/>
              </a:ext>
            </a:extLst>
          </p:cNvPr>
          <p:cNvGrpSpPr/>
          <p:nvPr/>
        </p:nvGrpSpPr>
        <p:grpSpPr>
          <a:xfrm>
            <a:off x="9958192" y="5169901"/>
            <a:ext cx="1219201" cy="1681958"/>
            <a:chOff x="0" y="115975"/>
            <a:chExt cx="1219200" cy="1681957"/>
          </a:xfrm>
        </p:grpSpPr>
        <p:sp>
          <p:nvSpPr>
            <p:cNvPr id="5" name="Circle">
              <a:extLst>
                <a:ext uri="{FF2B5EF4-FFF2-40B4-BE49-F238E27FC236}">
                  <a16:creationId xmlns:a16="http://schemas.microsoft.com/office/drawing/2014/main" id="{1432E06C-7A63-B456-FEAA-58E1A757B27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76B3B26-3F24-9980-290F-8C2703128B1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7C44110E-F380-8308-2B4E-5C36C0A15F50}"/>
              </a:ext>
            </a:extLst>
          </p:cNvPr>
          <p:cNvGrpSpPr/>
          <p:nvPr/>
        </p:nvGrpSpPr>
        <p:grpSpPr>
          <a:xfrm>
            <a:off x="9958192" y="7061124"/>
            <a:ext cx="1219201" cy="1681958"/>
            <a:chOff x="0" y="115975"/>
            <a:chExt cx="1219200" cy="1681957"/>
          </a:xfrm>
        </p:grpSpPr>
        <p:sp>
          <p:nvSpPr>
            <p:cNvPr id="17" name="Circle">
              <a:extLst>
                <a:ext uri="{FF2B5EF4-FFF2-40B4-BE49-F238E27FC236}">
                  <a16:creationId xmlns:a16="http://schemas.microsoft.com/office/drawing/2014/main" id="{8D41A931-ACD3-53C9-FEA3-D013E880ABCF}"/>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7F190E38-7714-6DEF-52BF-71FCAD215D4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pic>
        <p:nvPicPr>
          <p:cNvPr id="7" name="Picture 6">
            <a:extLst>
              <a:ext uri="{FF2B5EF4-FFF2-40B4-BE49-F238E27FC236}">
                <a16:creationId xmlns:a16="http://schemas.microsoft.com/office/drawing/2014/main" id="{8E48575C-96B3-18D6-8D84-C1D29B525862}"/>
              </a:ext>
            </a:extLst>
          </p:cNvPr>
          <p:cNvPicPr>
            <a:picLocks noChangeAspect="1"/>
          </p:cNvPicPr>
          <p:nvPr/>
        </p:nvPicPr>
        <p:blipFill>
          <a:blip r:embed="rId2"/>
          <a:stretch>
            <a:fillRect/>
          </a:stretch>
        </p:blipFill>
        <p:spPr>
          <a:xfrm>
            <a:off x="21893067" y="16332"/>
            <a:ext cx="2442492" cy="243602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 name="List five additional steps for…">
            <a:extLst>
              <a:ext uri="{FF2B5EF4-FFF2-40B4-BE49-F238E27FC236}">
                <a16:creationId xmlns:a16="http://schemas.microsoft.com/office/drawing/2014/main" id="{96617BCB-651E-29C9-D2B4-8C5BF38AF33F}"/>
              </a:ext>
            </a:extLst>
          </p:cNvPr>
          <p:cNvSpPr txBox="1"/>
          <p:nvPr/>
        </p:nvSpPr>
        <p:spPr>
          <a:xfrm>
            <a:off x="12192000" y="5010371"/>
            <a:ext cx="11605149" cy="60674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दौरे समाप्त हो के बाद दौरे के लिए अस्पताल से पहले का उपचार</a:t>
            </a:r>
            <a:r>
              <a:rPr lang="en-IN" dirty="0"/>
              <a:t> </a:t>
            </a:r>
            <a:r>
              <a:rPr lang="hi-IN" dirty="0"/>
              <a:t>इसके लिए पांच अतिरिक्त चरणों की सूची </a:t>
            </a:r>
            <a:r>
              <a:rPr lang="hi-IN" dirty="0">
                <a:solidFill>
                  <a:srgbClr val="FF0000"/>
                </a:solidFill>
              </a:rPr>
              <a:t>बनाना</a:t>
            </a:r>
            <a:r>
              <a:rPr lang="hi-IN" dirty="0"/>
              <a:t> ।
हाइपरग्लेसेमिया के लिए अस्पताल से पहले के उपचार के लिए सात संकेतों और लक्षणों की सूची </a:t>
            </a:r>
            <a:r>
              <a:rPr lang="hi-IN" dirty="0">
                <a:solidFill>
                  <a:srgbClr val="FF0000"/>
                </a:solidFill>
              </a:rPr>
              <a:t>बनाना</a:t>
            </a:r>
            <a:r>
              <a:rPr lang="hi-IN" dirty="0"/>
              <a:t> और तीन चरणों की सूची </a:t>
            </a:r>
            <a:r>
              <a:rPr lang="hi-IN" dirty="0">
                <a:solidFill>
                  <a:srgbClr val="FF0000"/>
                </a:solidFill>
              </a:rPr>
              <a:t>बनाना</a:t>
            </a:r>
            <a:r>
              <a:rPr lang="hi-IN" dirty="0"/>
              <a:t> 
।</a:t>
            </a:r>
            <a:endParaRPr dirty="0"/>
          </a:p>
        </p:txBody>
      </p:sp>
      <p:grpSp>
        <p:nvGrpSpPr>
          <p:cNvPr id="3" name="Group">
            <a:extLst>
              <a:ext uri="{FF2B5EF4-FFF2-40B4-BE49-F238E27FC236}">
                <a16:creationId xmlns:a16="http://schemas.microsoft.com/office/drawing/2014/main" id="{F7F002B6-ADD9-DD52-37BD-CED58BB9B289}"/>
              </a:ext>
            </a:extLst>
          </p:cNvPr>
          <p:cNvGrpSpPr/>
          <p:nvPr/>
        </p:nvGrpSpPr>
        <p:grpSpPr>
          <a:xfrm>
            <a:off x="9958192" y="4760577"/>
            <a:ext cx="1219201" cy="1681958"/>
            <a:chOff x="0" y="115975"/>
            <a:chExt cx="1219200" cy="1681957"/>
          </a:xfrm>
        </p:grpSpPr>
        <p:sp>
          <p:nvSpPr>
            <p:cNvPr id="5" name="Circle">
              <a:extLst>
                <a:ext uri="{FF2B5EF4-FFF2-40B4-BE49-F238E27FC236}">
                  <a16:creationId xmlns:a16="http://schemas.microsoft.com/office/drawing/2014/main" id="{DF06BF76-048C-E1E9-631B-43302A87DF4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7" name="3">
              <a:extLst>
                <a:ext uri="{FF2B5EF4-FFF2-40B4-BE49-F238E27FC236}">
                  <a16:creationId xmlns:a16="http://schemas.microsoft.com/office/drawing/2014/main" id="{C13C3054-5473-9839-215C-7E529525013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grpSp>
        <p:nvGrpSpPr>
          <p:cNvPr id="8" name="Group">
            <a:extLst>
              <a:ext uri="{FF2B5EF4-FFF2-40B4-BE49-F238E27FC236}">
                <a16:creationId xmlns:a16="http://schemas.microsoft.com/office/drawing/2014/main" id="{4C913EAB-77FA-E38A-8573-E3850831ABA6}"/>
              </a:ext>
            </a:extLst>
          </p:cNvPr>
          <p:cNvGrpSpPr/>
          <p:nvPr/>
        </p:nvGrpSpPr>
        <p:grpSpPr>
          <a:xfrm>
            <a:off x="9958192" y="7828636"/>
            <a:ext cx="1219201" cy="1681958"/>
            <a:chOff x="0" y="115975"/>
            <a:chExt cx="1219200" cy="1681957"/>
          </a:xfrm>
        </p:grpSpPr>
        <p:sp>
          <p:nvSpPr>
            <p:cNvPr id="9" name="Circle">
              <a:extLst>
                <a:ext uri="{FF2B5EF4-FFF2-40B4-BE49-F238E27FC236}">
                  <a16:creationId xmlns:a16="http://schemas.microsoft.com/office/drawing/2014/main" id="{D5306EDE-03A8-C470-8062-F48E7BA47360}"/>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0" name="4">
              <a:extLst>
                <a:ext uri="{FF2B5EF4-FFF2-40B4-BE49-F238E27FC236}">
                  <a16:creationId xmlns:a16="http://schemas.microsoft.com/office/drawing/2014/main" id="{01B1FD91-EF47-46EA-6AD5-26EFF0A7843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11" name="Picture 10">
            <a:extLst>
              <a:ext uri="{FF2B5EF4-FFF2-40B4-BE49-F238E27FC236}">
                <a16:creationId xmlns:a16="http://schemas.microsoft.com/office/drawing/2014/main" id="{8E48575C-96B3-18D6-8D84-C1D29B525862}"/>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5B186-81A2-6A06-806C-491E6CAC3A3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929747A9-72D6-8682-B1D1-67CB4DFF9C24}"/>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C4E70629-1538-6C9B-03C1-06D2A8FB9BAE}"/>
              </a:ext>
            </a:extLst>
          </p:cNvPr>
          <p:cNvSpPr txBox="1"/>
          <p:nvPr/>
        </p:nvSpPr>
        <p:spPr>
          <a:xfrm>
            <a:off x="8661373" y="787889"/>
            <a:ext cx="304670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F57C7C24-D78C-C15A-ED99-7B008733C256}"/>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11" name="List nine signs and symptoms hypoglycemia and describe…">
            <a:extLst>
              <a:ext uri="{FF2B5EF4-FFF2-40B4-BE49-F238E27FC236}">
                <a16:creationId xmlns:a16="http://schemas.microsoft.com/office/drawing/2014/main" id="{EA0BFB43-F108-311F-F04B-6F21F0C85C6D}"/>
              </a:ext>
            </a:extLst>
          </p:cNvPr>
          <p:cNvSpPr txBox="1"/>
          <p:nvPr/>
        </p:nvSpPr>
        <p:spPr>
          <a:xfrm>
            <a:off x="11659744" y="4760577"/>
            <a:ext cx="9980669"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हाइपोग्लाइसीमिया के नौ संकेतों और लक्षणों की सूची </a:t>
            </a:r>
            <a:r>
              <a:rPr lang="hi-IN" dirty="0">
                <a:solidFill>
                  <a:srgbClr val="FF0000"/>
                </a:solidFill>
              </a:rPr>
              <a:t>बनाना</a:t>
            </a:r>
            <a:r>
              <a:rPr lang="hi-IN" dirty="0"/>
              <a:t> और अस्पताल से पहले उपचार का वर्णन </a:t>
            </a:r>
            <a:r>
              <a:rPr lang="hi-IN" dirty="0">
                <a:solidFill>
                  <a:srgbClr val="FF0000"/>
                </a:solidFill>
              </a:rPr>
              <a:t>करना</a:t>
            </a:r>
            <a:r>
              <a:rPr lang="hi-IN" dirty="0"/>
              <a:t> ।
सेरेब्रल वैस्कुलर दुर्घटना (सीवीए) के लिए नौ संकेतों और लक्षणों की सूची </a:t>
            </a:r>
            <a:r>
              <a:rPr lang="hi-IN" dirty="0">
                <a:solidFill>
                  <a:srgbClr val="FF0000"/>
                </a:solidFill>
              </a:rPr>
              <a:t>बनाना </a:t>
            </a:r>
            <a:r>
              <a:rPr lang="hi-IN" dirty="0"/>
              <a:t>।</a:t>
            </a:r>
            <a:endParaRPr dirty="0"/>
          </a:p>
        </p:txBody>
      </p:sp>
      <p:grpSp>
        <p:nvGrpSpPr>
          <p:cNvPr id="12" name="Group">
            <a:extLst>
              <a:ext uri="{FF2B5EF4-FFF2-40B4-BE49-F238E27FC236}">
                <a16:creationId xmlns:a16="http://schemas.microsoft.com/office/drawing/2014/main" id="{38CF0647-06DB-480C-AB2E-4A97EDE99DF7}"/>
              </a:ext>
            </a:extLst>
          </p:cNvPr>
          <p:cNvGrpSpPr/>
          <p:nvPr/>
        </p:nvGrpSpPr>
        <p:grpSpPr>
          <a:xfrm>
            <a:off x="9958192" y="4897115"/>
            <a:ext cx="1219201" cy="1681958"/>
            <a:chOff x="0" y="115975"/>
            <a:chExt cx="1219200" cy="1681957"/>
          </a:xfrm>
        </p:grpSpPr>
        <p:sp>
          <p:nvSpPr>
            <p:cNvPr id="13" name="Circle">
              <a:extLst>
                <a:ext uri="{FF2B5EF4-FFF2-40B4-BE49-F238E27FC236}">
                  <a16:creationId xmlns:a16="http://schemas.microsoft.com/office/drawing/2014/main" id="{91E9F447-0D96-9B5D-9C67-3C2C679AC9D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5D82B415-6686-A17C-A6D5-25AD1F47D62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FE10D356-F4A5-5EC6-FB09-507830710E2E}"/>
              </a:ext>
            </a:extLst>
          </p:cNvPr>
          <p:cNvGrpSpPr/>
          <p:nvPr/>
        </p:nvGrpSpPr>
        <p:grpSpPr>
          <a:xfrm>
            <a:off x="9958192" y="7828636"/>
            <a:ext cx="1219201" cy="1681958"/>
            <a:chOff x="0" y="115975"/>
            <a:chExt cx="1219200" cy="1681957"/>
          </a:xfrm>
        </p:grpSpPr>
        <p:sp>
          <p:nvSpPr>
            <p:cNvPr id="17" name="Circle">
              <a:extLst>
                <a:ext uri="{FF2B5EF4-FFF2-40B4-BE49-F238E27FC236}">
                  <a16:creationId xmlns:a16="http://schemas.microsoft.com/office/drawing/2014/main" id="{6027ED28-7A32-0FC9-06F3-24BF4808502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6">
              <a:extLst>
                <a:ext uri="{FF2B5EF4-FFF2-40B4-BE49-F238E27FC236}">
                  <a16:creationId xmlns:a16="http://schemas.microsoft.com/office/drawing/2014/main" id="{963897E2-33F0-D574-63AF-937D8EF3084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6</a:t>
              </a:r>
            </a:p>
          </p:txBody>
        </p:sp>
      </p:grpSp>
      <p:pic>
        <p:nvPicPr>
          <p:cNvPr id="2" name="Picture 1">
            <a:extLst>
              <a:ext uri="{FF2B5EF4-FFF2-40B4-BE49-F238E27FC236}">
                <a16:creationId xmlns:a16="http://schemas.microsoft.com/office/drawing/2014/main" id="{4B4A5F3A-AB1F-981B-B672-74E4EFDA4941}"/>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60334956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
            <a:extLst>
              <a:ext uri="{FF2B5EF4-FFF2-40B4-BE49-F238E27FC236}">
                <a16:creationId xmlns:a16="http://schemas.microsoft.com/office/drawing/2014/main" id="{461FD432-2429-9235-9D35-B5DDEBCC3662}"/>
              </a:ext>
            </a:extLst>
          </p:cNvPr>
          <p:cNvSpPr txBox="1"/>
          <p:nvPr/>
        </p:nvSpPr>
        <p:spPr>
          <a:xfrm>
            <a:off x="1077422" y="2587024"/>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दौरे</a:t>
            </a:r>
            <a:endParaRPr lang="en-IN" dirty="0"/>
          </a:p>
        </p:txBody>
      </p:sp>
      <p:sp>
        <p:nvSpPr>
          <p:cNvPr id="3" name="Any substance that can impair or cause death of cell structure or function.">
            <a:extLst>
              <a:ext uri="{FF2B5EF4-FFF2-40B4-BE49-F238E27FC236}">
                <a16:creationId xmlns:a16="http://schemas.microsoft.com/office/drawing/2014/main" id="{94432758-A216-8827-C512-99F77C0D675F}"/>
              </a:ext>
            </a:extLst>
          </p:cNvPr>
          <p:cNvSpPr txBox="1"/>
          <p:nvPr/>
        </p:nvSpPr>
        <p:spPr>
          <a:xfrm>
            <a:off x="9858055" y="6858000"/>
            <a:ext cx="13274901" cy="33277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just"/>
            <a:r>
              <a:rPr lang="hi-IN" dirty="0">
                <a:solidFill>
                  <a:schemeClr val="tx1"/>
                </a:solidFill>
              </a:rPr>
              <a:t>मस्तिष्क में बड़े पैमाने पर विद्युत निर्वहन के कारण मानसिक स्थिति में अचानक और अस्थायी परिवर्तन।</a:t>
            </a:r>
            <a:endParaRPr lang="en-US" dirty="0">
              <a:solidFill>
                <a:schemeClr val="tx1"/>
              </a:solidFill>
            </a:endParaRPr>
          </a:p>
        </p:txBody>
      </p:sp>
      <p:pic>
        <p:nvPicPr>
          <p:cNvPr id="4" name="Picture 3">
            <a:extLst>
              <a:ext uri="{FF2B5EF4-FFF2-40B4-BE49-F238E27FC236}">
                <a16:creationId xmlns:a16="http://schemas.microsoft.com/office/drawing/2014/main" id="{62948264-A348-0C02-013B-5AC24F60785F}"/>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42239959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a:extLst>
              <a:ext uri="{FF2B5EF4-FFF2-40B4-BE49-F238E27FC236}">
                <a16:creationId xmlns:a16="http://schemas.microsoft.com/office/drawing/2014/main" id="{A4FAC8B8-A160-A68B-F28D-9ABC525CA45B}"/>
              </a:ext>
            </a:extLst>
          </p:cNvPr>
          <p:cNvSpPr/>
          <p:nvPr/>
        </p:nvSpPr>
        <p:spPr>
          <a:xfrm>
            <a:off x="8907243" y="2988834"/>
            <a:ext cx="4336367"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3" name="Rounded Rectangle">
            <a:extLst>
              <a:ext uri="{FF2B5EF4-FFF2-40B4-BE49-F238E27FC236}">
                <a16:creationId xmlns:a16="http://schemas.microsoft.com/office/drawing/2014/main" id="{59DDE0FF-A2F4-7174-D0B4-D15667B2F37E}"/>
              </a:ext>
            </a:extLst>
          </p:cNvPr>
          <p:cNvSpPr/>
          <p:nvPr/>
        </p:nvSpPr>
        <p:spPr>
          <a:xfrm>
            <a:off x="6920508" y="5026151"/>
            <a:ext cx="4336366" cy="1253698"/>
          </a:xfrm>
          <a:prstGeom prst="roundRect">
            <a:avLst>
              <a:gd name="adj" fmla="val 15195"/>
            </a:avLst>
          </a:prstGeom>
          <a:solidFill>
            <a:srgbClr val="D0D1CF"/>
          </a:solidFill>
          <a:ln w="12700">
            <a:miter lim="400000"/>
          </a:ln>
        </p:spPr>
        <p:txBody>
          <a:bodyPr lIns="78283" tIns="78283" rIns="78283" bIns="78283"/>
          <a:lstStyle/>
          <a:p>
            <a:endParaRPr/>
          </a:p>
        </p:txBody>
      </p:sp>
      <p:sp>
        <p:nvSpPr>
          <p:cNvPr id="4" name="Rounded Rectangle">
            <a:extLst>
              <a:ext uri="{FF2B5EF4-FFF2-40B4-BE49-F238E27FC236}">
                <a16:creationId xmlns:a16="http://schemas.microsoft.com/office/drawing/2014/main" id="{2FEF0000-54FC-3225-82E4-D92E70399444}"/>
              </a:ext>
            </a:extLst>
          </p:cNvPr>
          <p:cNvSpPr/>
          <p:nvPr/>
        </p:nvSpPr>
        <p:spPr>
          <a:xfrm>
            <a:off x="3698907" y="10838141"/>
            <a:ext cx="7559955"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5" name="Rounded Rectangle">
            <a:extLst>
              <a:ext uri="{FF2B5EF4-FFF2-40B4-BE49-F238E27FC236}">
                <a16:creationId xmlns:a16="http://schemas.microsoft.com/office/drawing/2014/main" id="{CF145E27-DAAF-E74A-080B-C7B4A70BFA7D}"/>
              </a:ext>
            </a:extLst>
          </p:cNvPr>
          <p:cNvSpPr/>
          <p:nvPr/>
        </p:nvSpPr>
        <p:spPr>
          <a:xfrm>
            <a:off x="4746305" y="8947798"/>
            <a:ext cx="5175583"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6" name="Rounded Rectangle">
            <a:extLst>
              <a:ext uri="{FF2B5EF4-FFF2-40B4-BE49-F238E27FC236}">
                <a16:creationId xmlns:a16="http://schemas.microsoft.com/office/drawing/2014/main" id="{D05DA200-59D0-CB6B-B400-210B866D8DDF}"/>
              </a:ext>
            </a:extLst>
          </p:cNvPr>
          <p:cNvSpPr/>
          <p:nvPr/>
        </p:nvSpPr>
        <p:spPr>
          <a:xfrm>
            <a:off x="5595092" y="6986974"/>
            <a:ext cx="4336366" cy="1253698"/>
          </a:xfrm>
          <a:prstGeom prst="roundRect">
            <a:avLst>
              <a:gd name="adj" fmla="val 15195"/>
            </a:avLst>
          </a:prstGeom>
          <a:solidFill>
            <a:srgbClr val="D0D1CF"/>
          </a:solidFill>
          <a:ln w="12700">
            <a:miter lim="400000"/>
          </a:ln>
        </p:spPr>
        <p:txBody>
          <a:bodyPr lIns="78283" tIns="78283" rIns="78283" bIns="78283"/>
          <a:lstStyle/>
          <a:p>
            <a:endParaRPr/>
          </a:p>
        </p:txBody>
      </p:sp>
      <p:sp>
        <p:nvSpPr>
          <p:cNvPr id="7" name="Rounded Rectangle">
            <a:extLst>
              <a:ext uri="{FF2B5EF4-FFF2-40B4-BE49-F238E27FC236}">
                <a16:creationId xmlns:a16="http://schemas.microsoft.com/office/drawing/2014/main" id="{0BE3ECCA-28FB-7661-DCC1-F3736490D4B0}"/>
              </a:ext>
            </a:extLst>
          </p:cNvPr>
          <p:cNvSpPr/>
          <p:nvPr/>
        </p:nvSpPr>
        <p:spPr>
          <a:xfrm>
            <a:off x="18751453" y="6986974"/>
            <a:ext cx="4336367" cy="1253698"/>
          </a:xfrm>
          <a:prstGeom prst="roundRect">
            <a:avLst>
              <a:gd name="adj" fmla="val 15195"/>
            </a:avLst>
          </a:prstGeom>
          <a:solidFill>
            <a:srgbClr val="D0D1CF"/>
          </a:solidFill>
          <a:ln w="12700">
            <a:miter lim="400000"/>
          </a:ln>
        </p:spPr>
        <p:txBody>
          <a:bodyPr lIns="78283" tIns="78283" rIns="78283" bIns="78283"/>
          <a:lstStyle/>
          <a:p>
            <a:endParaRPr/>
          </a:p>
        </p:txBody>
      </p:sp>
      <p:sp>
        <p:nvSpPr>
          <p:cNvPr id="8" name="Rounded Rectangle">
            <a:extLst>
              <a:ext uri="{FF2B5EF4-FFF2-40B4-BE49-F238E27FC236}">
                <a16:creationId xmlns:a16="http://schemas.microsoft.com/office/drawing/2014/main" id="{D5ED3427-A641-A0A6-48A4-09A8579BAD12}"/>
              </a:ext>
            </a:extLst>
          </p:cNvPr>
          <p:cNvSpPr/>
          <p:nvPr/>
        </p:nvSpPr>
        <p:spPr>
          <a:xfrm>
            <a:off x="18751453" y="8947798"/>
            <a:ext cx="4336367"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9" name="Rounded Rectangle">
            <a:extLst>
              <a:ext uri="{FF2B5EF4-FFF2-40B4-BE49-F238E27FC236}">
                <a16:creationId xmlns:a16="http://schemas.microsoft.com/office/drawing/2014/main" id="{88AB433C-14E3-4589-E09A-24A7FB3344E0}"/>
              </a:ext>
            </a:extLst>
          </p:cNvPr>
          <p:cNvSpPr/>
          <p:nvPr/>
        </p:nvSpPr>
        <p:spPr>
          <a:xfrm>
            <a:off x="17104025" y="10841236"/>
            <a:ext cx="4336366"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10" name="Rounded Rectangle">
            <a:extLst>
              <a:ext uri="{FF2B5EF4-FFF2-40B4-BE49-F238E27FC236}">
                <a16:creationId xmlns:a16="http://schemas.microsoft.com/office/drawing/2014/main" id="{1BB77CA0-9A1C-D243-F3AC-97DE284F439E}"/>
              </a:ext>
            </a:extLst>
          </p:cNvPr>
          <p:cNvSpPr/>
          <p:nvPr/>
        </p:nvSpPr>
        <p:spPr>
          <a:xfrm>
            <a:off x="11785320" y="12345169"/>
            <a:ext cx="4336366"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11" name="Rounded Rectangle">
            <a:extLst>
              <a:ext uri="{FF2B5EF4-FFF2-40B4-BE49-F238E27FC236}">
                <a16:creationId xmlns:a16="http://schemas.microsoft.com/office/drawing/2014/main" id="{595FD281-1F26-D7E0-8BC7-813D76AF73E1}"/>
              </a:ext>
            </a:extLst>
          </p:cNvPr>
          <p:cNvSpPr/>
          <p:nvPr/>
        </p:nvSpPr>
        <p:spPr>
          <a:xfrm>
            <a:off x="15103192" y="2988834"/>
            <a:ext cx="4336367" cy="1253697"/>
          </a:xfrm>
          <a:prstGeom prst="roundRect">
            <a:avLst>
              <a:gd name="adj" fmla="val 15195"/>
            </a:avLst>
          </a:prstGeom>
          <a:solidFill>
            <a:srgbClr val="D0D1CF"/>
          </a:solidFill>
          <a:ln w="12700">
            <a:miter lim="400000"/>
          </a:ln>
        </p:spPr>
        <p:txBody>
          <a:bodyPr lIns="78283" tIns="78283" rIns="78283" bIns="78283"/>
          <a:lstStyle/>
          <a:p>
            <a:endParaRPr/>
          </a:p>
        </p:txBody>
      </p:sp>
      <p:sp>
        <p:nvSpPr>
          <p:cNvPr id="12" name="Rounded Rectangle">
            <a:extLst>
              <a:ext uri="{FF2B5EF4-FFF2-40B4-BE49-F238E27FC236}">
                <a16:creationId xmlns:a16="http://schemas.microsoft.com/office/drawing/2014/main" id="{F47C26F0-7477-A4CD-D8A7-EC3ADE2F9F14}"/>
              </a:ext>
            </a:extLst>
          </p:cNvPr>
          <p:cNvSpPr/>
          <p:nvPr/>
        </p:nvSpPr>
        <p:spPr>
          <a:xfrm>
            <a:off x="17531189" y="4882272"/>
            <a:ext cx="4336366" cy="1253698"/>
          </a:xfrm>
          <a:prstGeom prst="roundRect">
            <a:avLst>
              <a:gd name="adj" fmla="val 15195"/>
            </a:avLst>
          </a:prstGeom>
          <a:solidFill>
            <a:srgbClr val="D0D1CF"/>
          </a:solidFill>
          <a:ln w="12700">
            <a:miter lim="400000"/>
          </a:ln>
        </p:spPr>
        <p:txBody>
          <a:bodyPr lIns="78283" tIns="78283" rIns="78283" bIns="78283"/>
          <a:lstStyle/>
          <a:p>
            <a:endParaRPr/>
          </a:p>
        </p:txBody>
      </p:sp>
      <p:sp>
        <p:nvSpPr>
          <p:cNvPr id="13" name="Causes of Seizures">
            <a:extLst>
              <a:ext uri="{FF2B5EF4-FFF2-40B4-BE49-F238E27FC236}">
                <a16:creationId xmlns:a16="http://schemas.microsoft.com/office/drawing/2014/main" id="{1897AC18-49DD-CC80-E106-E704C44A43A0}"/>
              </a:ext>
            </a:extLst>
          </p:cNvPr>
          <p:cNvSpPr txBox="1"/>
          <p:nvPr/>
        </p:nvSpPr>
        <p:spPr>
          <a:xfrm>
            <a:off x="855196" y="2699010"/>
            <a:ext cx="74491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दौरे के कारण</a:t>
            </a:r>
            <a:endParaRPr dirty="0"/>
          </a:p>
        </p:txBody>
      </p:sp>
      <p:sp>
        <p:nvSpPr>
          <p:cNvPr id="14" name="CVA">
            <a:extLst>
              <a:ext uri="{FF2B5EF4-FFF2-40B4-BE49-F238E27FC236}">
                <a16:creationId xmlns:a16="http://schemas.microsoft.com/office/drawing/2014/main" id="{60106294-7B70-BB0D-84B6-946BF69342F9}"/>
              </a:ext>
            </a:extLst>
          </p:cNvPr>
          <p:cNvSpPr txBox="1"/>
          <p:nvPr/>
        </p:nvSpPr>
        <p:spPr>
          <a:xfrm>
            <a:off x="6806824" y="7184796"/>
            <a:ext cx="1562044" cy="8580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algn="ctr" defTabSz="1763597">
              <a:lnSpc>
                <a:spcPct val="90000"/>
              </a:lnSpc>
              <a:tabLst>
                <a:tab pos="2120900" algn="l"/>
                <a:tab pos="3390900" algn="l"/>
                <a:tab pos="4673600" algn="l"/>
                <a:tab pos="5943600" algn="l"/>
              </a:tabLst>
              <a:defRPr sz="3906">
                <a:latin typeface="Open Sans"/>
                <a:ea typeface="Open Sans"/>
                <a:cs typeface="Open Sans"/>
                <a:sym typeface="Open Sans"/>
              </a:defRPr>
            </a:lvl1pPr>
          </a:lstStyle>
          <a:p>
            <a:r>
              <a:rPr dirty="0"/>
              <a:t> </a:t>
            </a:r>
            <a:r>
              <a:rPr lang="hi-IN" dirty="0"/>
              <a:t>सीवीए</a:t>
            </a:r>
            <a:endParaRPr dirty="0"/>
          </a:p>
        </p:txBody>
      </p:sp>
      <p:sp>
        <p:nvSpPr>
          <p:cNvPr id="15" name="Epilepsy">
            <a:extLst>
              <a:ext uri="{FF2B5EF4-FFF2-40B4-BE49-F238E27FC236}">
                <a16:creationId xmlns:a16="http://schemas.microsoft.com/office/drawing/2014/main" id="{A2FED631-7718-1109-2B68-2FECA62CCF33}"/>
              </a:ext>
            </a:extLst>
          </p:cNvPr>
          <p:cNvSpPr txBox="1"/>
          <p:nvPr/>
        </p:nvSpPr>
        <p:spPr>
          <a:xfrm>
            <a:off x="7704487" y="5223973"/>
            <a:ext cx="2768409" cy="858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algn="ctr" defTabSz="1763597">
              <a:lnSpc>
                <a:spcPct val="90000"/>
              </a:lnSpc>
              <a:tabLst>
                <a:tab pos="2120900" algn="l"/>
                <a:tab pos="3390900" algn="l"/>
                <a:tab pos="4673600" algn="l"/>
                <a:tab pos="5943600" algn="l"/>
              </a:tabLst>
              <a:defRPr sz="3906">
                <a:latin typeface="Open Sans"/>
                <a:ea typeface="Open Sans"/>
                <a:cs typeface="Open Sans"/>
                <a:sym typeface="Open Sans"/>
              </a:defRPr>
            </a:lvl1pPr>
          </a:lstStyle>
          <a:p>
            <a:r>
              <a:rPr dirty="0"/>
              <a:t> </a:t>
            </a:r>
            <a:r>
              <a:rPr lang="hi-IN" dirty="0"/>
              <a:t>मिरगी</a:t>
            </a:r>
            <a:endParaRPr dirty="0"/>
          </a:p>
        </p:txBody>
      </p:sp>
      <p:sp>
        <p:nvSpPr>
          <p:cNvPr id="16" name="Eclampsia">
            <a:extLst>
              <a:ext uri="{FF2B5EF4-FFF2-40B4-BE49-F238E27FC236}">
                <a16:creationId xmlns:a16="http://schemas.microsoft.com/office/drawing/2014/main" id="{447D4E7C-79AC-F386-763C-D3817A2C5595}"/>
              </a:ext>
            </a:extLst>
          </p:cNvPr>
          <p:cNvSpPr txBox="1"/>
          <p:nvPr/>
        </p:nvSpPr>
        <p:spPr>
          <a:xfrm>
            <a:off x="12449399" y="12542990"/>
            <a:ext cx="3091923" cy="8580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algn="ctr" defTabSz="1763597">
              <a:lnSpc>
                <a:spcPct val="90000"/>
              </a:lnSpc>
              <a:tabLst>
                <a:tab pos="2120900" algn="l"/>
                <a:tab pos="3390900" algn="l"/>
                <a:tab pos="4673600" algn="l"/>
                <a:tab pos="5943600" algn="l"/>
              </a:tabLst>
              <a:defRPr sz="3906">
                <a:latin typeface="Open Sans"/>
                <a:ea typeface="Open Sans"/>
                <a:cs typeface="Open Sans"/>
                <a:sym typeface="Open Sans"/>
              </a:defRPr>
            </a:lvl1pPr>
          </a:lstStyle>
          <a:p>
            <a:r>
              <a:rPr lang="hi-IN" dirty="0"/>
              <a:t>एक्लम्पसिया</a:t>
            </a:r>
            <a:endParaRPr dirty="0"/>
          </a:p>
        </p:txBody>
      </p:sp>
      <p:sp>
        <p:nvSpPr>
          <p:cNvPr id="17" name="Hypoxia">
            <a:extLst>
              <a:ext uri="{FF2B5EF4-FFF2-40B4-BE49-F238E27FC236}">
                <a16:creationId xmlns:a16="http://schemas.microsoft.com/office/drawing/2014/main" id="{59DAB856-7293-4951-672C-8A00AA7413E6}"/>
              </a:ext>
            </a:extLst>
          </p:cNvPr>
          <p:cNvSpPr txBox="1"/>
          <p:nvPr/>
        </p:nvSpPr>
        <p:spPr>
          <a:xfrm>
            <a:off x="18033443" y="5246944"/>
            <a:ext cx="2477531" cy="8580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fontScale="92500"/>
          </a:bodyPr>
          <a:lstStyle>
            <a:lvl1pPr algn="ctr" defTabSz="1763597">
              <a:lnSpc>
                <a:spcPct val="90000"/>
              </a:lnSpc>
              <a:tabLst>
                <a:tab pos="2120900" algn="l"/>
                <a:tab pos="3390900" algn="l"/>
                <a:tab pos="4673600" algn="l"/>
                <a:tab pos="5943600" algn="l"/>
              </a:tabLst>
              <a:defRPr sz="3906">
                <a:latin typeface="Open Sans"/>
                <a:ea typeface="Open Sans"/>
                <a:cs typeface="Open Sans"/>
                <a:sym typeface="Open Sans"/>
              </a:defRPr>
            </a:lvl1pPr>
          </a:lstStyle>
          <a:p>
            <a:r>
              <a:rPr lang="hi-IN" dirty="0"/>
              <a:t>हाइपोक्सिया</a:t>
            </a:r>
            <a:endParaRPr dirty="0"/>
          </a:p>
        </p:txBody>
      </p:sp>
      <p:grpSp>
        <p:nvGrpSpPr>
          <p:cNvPr id="18" name="Group">
            <a:extLst>
              <a:ext uri="{FF2B5EF4-FFF2-40B4-BE49-F238E27FC236}">
                <a16:creationId xmlns:a16="http://schemas.microsoft.com/office/drawing/2014/main" id="{588DE6F2-1DAD-5E61-FD53-B052487925F1}"/>
              </a:ext>
            </a:extLst>
          </p:cNvPr>
          <p:cNvGrpSpPr/>
          <p:nvPr/>
        </p:nvGrpSpPr>
        <p:grpSpPr>
          <a:xfrm>
            <a:off x="11794502" y="6007849"/>
            <a:ext cx="4318001" cy="4318001"/>
            <a:chOff x="0" y="0"/>
            <a:chExt cx="4318000" cy="4318000"/>
          </a:xfrm>
        </p:grpSpPr>
        <p:sp>
          <p:nvSpPr>
            <p:cNvPr id="19" name="Circle">
              <a:extLst>
                <a:ext uri="{FF2B5EF4-FFF2-40B4-BE49-F238E27FC236}">
                  <a16:creationId xmlns:a16="http://schemas.microsoft.com/office/drawing/2014/main" id="{7E4444C2-E03E-5DFF-0FB0-C937EF1F2B6B}"/>
                </a:ext>
              </a:extLst>
            </p:cNvPr>
            <p:cNvSpPr/>
            <p:nvPr/>
          </p:nvSpPr>
          <p:spPr>
            <a:xfrm>
              <a:off x="0" y="0"/>
              <a:ext cx="4318000" cy="4318000"/>
            </a:xfrm>
            <a:prstGeom prst="ellipse">
              <a:avLst/>
            </a:prstGeom>
            <a:solidFill>
              <a:schemeClr val="accent6">
                <a:lumMod val="75000"/>
              </a:schemeClr>
            </a:solidFill>
            <a:ln w="12700" cap="flat">
              <a:noFill/>
              <a:miter lim="400000"/>
            </a:ln>
            <a:effectLst/>
          </p:spPr>
          <p:txBody>
            <a:bodyPr wrap="square" lIns="78283" tIns="78283" rIns="78283" bIns="78283" numCol="1" anchor="t">
              <a:noAutofit/>
            </a:bodyPr>
            <a:lstStyle/>
            <a:p>
              <a:endParaRPr/>
            </a:p>
          </p:txBody>
        </p:sp>
        <p:sp>
          <p:nvSpPr>
            <p:cNvPr id="20" name="Seizures">
              <a:extLst>
                <a:ext uri="{FF2B5EF4-FFF2-40B4-BE49-F238E27FC236}">
                  <a16:creationId xmlns:a16="http://schemas.microsoft.com/office/drawing/2014/main" id="{EE104292-61E3-ED70-8581-0A0508F939B7}"/>
                </a:ext>
              </a:extLst>
            </p:cNvPr>
            <p:cNvSpPr txBox="1"/>
            <p:nvPr/>
          </p:nvSpPr>
          <p:spPr>
            <a:xfrm>
              <a:off x="1669765" y="1547315"/>
              <a:ext cx="1062189" cy="9890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1896340">
                <a:spcBef>
                  <a:spcPts val="2100"/>
                </a:spcBef>
                <a:tabLst>
                  <a:tab pos="2286000" algn="l"/>
                  <a:tab pos="3644900" algn="l"/>
                  <a:tab pos="5029200" algn="l"/>
                  <a:tab pos="6388100" algn="l"/>
                </a:tabLst>
                <a:defRPr sz="5400" b="1">
                  <a:solidFill>
                    <a:srgbClr val="FFFFFF"/>
                  </a:solidFill>
                  <a:latin typeface="Open Sans"/>
                  <a:ea typeface="Open Sans"/>
                  <a:cs typeface="Open Sans"/>
                  <a:sym typeface="Open Sans"/>
                </a:defRPr>
              </a:lvl1pPr>
            </a:lstStyle>
            <a:p>
              <a:r>
                <a:rPr lang="hi-IN" dirty="0"/>
                <a:t>दौरे</a:t>
              </a:r>
              <a:endParaRPr dirty="0"/>
            </a:p>
          </p:txBody>
        </p:sp>
      </p:grpSp>
      <p:sp>
        <p:nvSpPr>
          <p:cNvPr id="21" name="Head Trauma">
            <a:extLst>
              <a:ext uri="{FF2B5EF4-FFF2-40B4-BE49-F238E27FC236}">
                <a16:creationId xmlns:a16="http://schemas.microsoft.com/office/drawing/2014/main" id="{E29700B5-0F08-0A50-7C61-48E4BEAFDF2D}"/>
              </a:ext>
            </a:extLst>
          </p:cNvPr>
          <p:cNvSpPr txBox="1"/>
          <p:nvPr/>
        </p:nvSpPr>
        <p:spPr>
          <a:xfrm>
            <a:off x="15650238" y="3175448"/>
            <a:ext cx="3242273"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सिर का आघात</a:t>
            </a:r>
            <a:endParaRPr dirty="0"/>
          </a:p>
        </p:txBody>
      </p:sp>
      <p:sp>
        <p:nvSpPr>
          <p:cNvPr id="22" name="Brain Tumors">
            <a:extLst>
              <a:ext uri="{FF2B5EF4-FFF2-40B4-BE49-F238E27FC236}">
                <a16:creationId xmlns:a16="http://schemas.microsoft.com/office/drawing/2014/main" id="{69CD4FEC-67F3-FE5E-605E-A92A34485CD6}"/>
              </a:ext>
            </a:extLst>
          </p:cNvPr>
          <p:cNvSpPr txBox="1"/>
          <p:nvPr/>
        </p:nvSpPr>
        <p:spPr>
          <a:xfrm>
            <a:off x="9922366" y="3175448"/>
            <a:ext cx="2306119"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ब्रेन ट्यूमर</a:t>
            </a:r>
            <a:endParaRPr dirty="0"/>
          </a:p>
        </p:txBody>
      </p:sp>
      <p:sp>
        <p:nvSpPr>
          <p:cNvPr id="23" name="Poisoning">
            <a:extLst>
              <a:ext uri="{FF2B5EF4-FFF2-40B4-BE49-F238E27FC236}">
                <a16:creationId xmlns:a16="http://schemas.microsoft.com/office/drawing/2014/main" id="{AC431790-B4A8-A621-83D3-B5B0C6CE338C}"/>
              </a:ext>
            </a:extLst>
          </p:cNvPr>
          <p:cNvSpPr txBox="1"/>
          <p:nvPr/>
        </p:nvSpPr>
        <p:spPr>
          <a:xfrm>
            <a:off x="19697648" y="7173589"/>
            <a:ext cx="2443977"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dirty="0"/>
              <a:t> </a:t>
            </a:r>
            <a:r>
              <a:rPr lang="hi-IN" dirty="0"/>
              <a:t>विषाक्तता</a:t>
            </a:r>
            <a:endParaRPr dirty="0"/>
          </a:p>
        </p:txBody>
      </p:sp>
      <p:sp>
        <p:nvSpPr>
          <p:cNvPr id="24" name="Hypoglycemia">
            <a:extLst>
              <a:ext uri="{FF2B5EF4-FFF2-40B4-BE49-F238E27FC236}">
                <a16:creationId xmlns:a16="http://schemas.microsoft.com/office/drawing/2014/main" id="{58C5296A-F5C6-BDFE-E88D-C68B9F896DE8}"/>
              </a:ext>
            </a:extLst>
          </p:cNvPr>
          <p:cNvSpPr txBox="1"/>
          <p:nvPr/>
        </p:nvSpPr>
        <p:spPr>
          <a:xfrm>
            <a:off x="18901757" y="9134412"/>
            <a:ext cx="4035760"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हाइपोग्लाइसीमिया</a:t>
            </a:r>
            <a:endParaRPr dirty="0"/>
          </a:p>
        </p:txBody>
      </p:sp>
      <p:sp>
        <p:nvSpPr>
          <p:cNvPr id="25" name="Infection">
            <a:extLst>
              <a:ext uri="{FF2B5EF4-FFF2-40B4-BE49-F238E27FC236}">
                <a16:creationId xmlns:a16="http://schemas.microsoft.com/office/drawing/2014/main" id="{E9E6734D-7AEC-9A6D-CD56-378712FCE9B2}"/>
              </a:ext>
            </a:extLst>
          </p:cNvPr>
          <p:cNvSpPr txBox="1"/>
          <p:nvPr/>
        </p:nvSpPr>
        <p:spPr>
          <a:xfrm>
            <a:off x="18287464" y="11027850"/>
            <a:ext cx="1969488"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इंफ़ेक्शन</a:t>
            </a:r>
            <a:endParaRPr dirty="0"/>
          </a:p>
        </p:txBody>
      </p:sp>
      <p:sp>
        <p:nvSpPr>
          <p:cNvPr id="26" name="Chronic medical conditions">
            <a:extLst>
              <a:ext uri="{FF2B5EF4-FFF2-40B4-BE49-F238E27FC236}">
                <a16:creationId xmlns:a16="http://schemas.microsoft.com/office/drawing/2014/main" id="{AB304449-D85F-E194-FDB7-B4B524A3334D}"/>
              </a:ext>
            </a:extLst>
          </p:cNvPr>
          <p:cNvSpPr txBox="1"/>
          <p:nvPr/>
        </p:nvSpPr>
        <p:spPr>
          <a:xfrm>
            <a:off x="3943262" y="11047918"/>
            <a:ext cx="7095186"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पुरानी चिकित्सा स्थितियां</a:t>
            </a:r>
            <a:endParaRPr dirty="0"/>
          </a:p>
        </p:txBody>
      </p:sp>
      <p:sp>
        <p:nvSpPr>
          <p:cNvPr id="27" name="Fever (Children)">
            <a:extLst>
              <a:ext uri="{FF2B5EF4-FFF2-40B4-BE49-F238E27FC236}">
                <a16:creationId xmlns:a16="http://schemas.microsoft.com/office/drawing/2014/main" id="{412FF1B6-45C0-84BC-25AC-27FCF20123A7}"/>
              </a:ext>
            </a:extLst>
          </p:cNvPr>
          <p:cNvSpPr txBox="1"/>
          <p:nvPr/>
        </p:nvSpPr>
        <p:spPr>
          <a:xfrm>
            <a:off x="5945395" y="9100720"/>
            <a:ext cx="2777402" cy="755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1896340">
              <a:lnSpc>
                <a:spcPct val="90000"/>
              </a:lnSpc>
              <a:tabLst>
                <a:tab pos="2286000" algn="l"/>
                <a:tab pos="3644900" algn="l"/>
                <a:tab pos="5029200" algn="l"/>
                <a:tab pos="6388100" algn="l"/>
              </a:tabLst>
              <a:defRPr sz="4200">
                <a:latin typeface="Open Sans"/>
                <a:ea typeface="Open Sans"/>
                <a:cs typeface="Open Sans"/>
                <a:sym typeface="Open Sans"/>
              </a:defRPr>
            </a:lvl1pPr>
          </a:lstStyle>
          <a:p>
            <a:r>
              <a:rPr lang="hi-IN" dirty="0"/>
              <a:t>बुखार (बच्चे</a:t>
            </a:r>
            <a:r>
              <a:rPr dirty="0"/>
              <a:t>)</a:t>
            </a:r>
          </a:p>
        </p:txBody>
      </p:sp>
      <p:sp>
        <p:nvSpPr>
          <p:cNvPr id="28" name="Connection Line">
            <a:extLst>
              <a:ext uri="{FF2B5EF4-FFF2-40B4-BE49-F238E27FC236}">
                <a16:creationId xmlns:a16="http://schemas.microsoft.com/office/drawing/2014/main" id="{D80F5193-0B0B-BEA0-7B17-F7A7E7F68EE7}"/>
              </a:ext>
            </a:extLst>
          </p:cNvPr>
          <p:cNvSpPr/>
          <p:nvPr/>
        </p:nvSpPr>
        <p:spPr>
          <a:xfrm>
            <a:off x="14586215" y="4242530"/>
            <a:ext cx="1265316" cy="18596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46" y="12052"/>
                  <a:pt x="13146" y="4852"/>
                  <a:pt x="21600" y="0"/>
                </a:cubicBezTo>
              </a:path>
            </a:pathLst>
          </a:custGeom>
          <a:ln w="50800">
            <a:solidFill>
              <a:srgbClr val="000000"/>
            </a:solidFill>
          </a:ln>
        </p:spPr>
        <p:txBody>
          <a:bodyPr/>
          <a:lstStyle/>
          <a:p>
            <a:endParaRPr/>
          </a:p>
        </p:txBody>
      </p:sp>
      <p:sp>
        <p:nvSpPr>
          <p:cNvPr id="29" name="Connection Line">
            <a:extLst>
              <a:ext uri="{FF2B5EF4-FFF2-40B4-BE49-F238E27FC236}">
                <a16:creationId xmlns:a16="http://schemas.microsoft.com/office/drawing/2014/main" id="{449BF419-1ABF-7C45-5860-11079FF69337}"/>
              </a:ext>
            </a:extLst>
          </p:cNvPr>
          <p:cNvSpPr/>
          <p:nvPr/>
        </p:nvSpPr>
        <p:spPr>
          <a:xfrm>
            <a:off x="15642343" y="6121809"/>
            <a:ext cx="1467010" cy="69940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6855" y="12869"/>
                  <a:pt x="14055" y="5669"/>
                  <a:pt x="21600" y="0"/>
                </a:cubicBezTo>
              </a:path>
            </a:pathLst>
          </a:custGeom>
          <a:ln w="50800">
            <a:solidFill>
              <a:srgbClr val="000000"/>
            </a:solidFill>
          </a:ln>
        </p:spPr>
        <p:txBody>
          <a:bodyPr/>
          <a:lstStyle/>
          <a:p>
            <a:endParaRPr/>
          </a:p>
        </p:txBody>
      </p:sp>
      <p:sp>
        <p:nvSpPr>
          <p:cNvPr id="30" name="Connection Line">
            <a:extLst>
              <a:ext uri="{FF2B5EF4-FFF2-40B4-BE49-F238E27FC236}">
                <a16:creationId xmlns:a16="http://schemas.microsoft.com/office/drawing/2014/main" id="{B9FD9CBA-2DEA-87D9-1DC0-2CE667AE6419}"/>
              </a:ext>
            </a:extLst>
          </p:cNvPr>
          <p:cNvSpPr/>
          <p:nvPr/>
        </p:nvSpPr>
        <p:spPr>
          <a:xfrm>
            <a:off x="16022134" y="7317623"/>
            <a:ext cx="2729320" cy="229152"/>
          </a:xfrm>
          <a:custGeom>
            <a:avLst/>
            <a:gdLst/>
            <a:ahLst/>
            <a:cxnLst>
              <a:cxn ang="0">
                <a:pos x="wd2" y="hd2"/>
              </a:cxn>
              <a:cxn ang="5400000">
                <a:pos x="wd2" y="hd2"/>
              </a:cxn>
              <a:cxn ang="10800000">
                <a:pos x="wd2" y="hd2"/>
              </a:cxn>
              <a:cxn ang="16200000">
                <a:pos x="wd2" y="hd2"/>
              </a:cxn>
            </a:cxnLst>
            <a:rect l="0" t="0" r="r" b="b"/>
            <a:pathLst>
              <a:path w="21600" h="19287" extrusionOk="0">
                <a:moveTo>
                  <a:pt x="0" y="19287"/>
                </a:moveTo>
                <a:cubicBezTo>
                  <a:pt x="7131" y="3859"/>
                  <a:pt x="14331" y="-2313"/>
                  <a:pt x="21600" y="770"/>
                </a:cubicBezTo>
              </a:path>
            </a:pathLst>
          </a:custGeom>
          <a:ln w="50800">
            <a:solidFill>
              <a:srgbClr val="000000"/>
            </a:solidFill>
          </a:ln>
        </p:spPr>
        <p:txBody>
          <a:bodyPr/>
          <a:lstStyle/>
          <a:p>
            <a:endParaRPr/>
          </a:p>
        </p:txBody>
      </p:sp>
      <p:sp>
        <p:nvSpPr>
          <p:cNvPr id="31" name="Connection Line">
            <a:extLst>
              <a:ext uri="{FF2B5EF4-FFF2-40B4-BE49-F238E27FC236}">
                <a16:creationId xmlns:a16="http://schemas.microsoft.com/office/drawing/2014/main" id="{A6ADEE54-0CAB-8A8B-4665-F2D78EC4AEED}"/>
              </a:ext>
            </a:extLst>
          </p:cNvPr>
          <p:cNvSpPr/>
          <p:nvPr/>
        </p:nvSpPr>
        <p:spPr>
          <a:xfrm>
            <a:off x="15945659" y="9000959"/>
            <a:ext cx="2805795" cy="5923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230" y="11412"/>
                  <a:pt x="14430" y="18612"/>
                  <a:pt x="21600" y="21600"/>
                </a:cubicBezTo>
              </a:path>
            </a:pathLst>
          </a:custGeom>
          <a:ln w="50800">
            <a:solidFill>
              <a:srgbClr val="000000"/>
            </a:solidFill>
          </a:ln>
        </p:spPr>
        <p:txBody>
          <a:bodyPr/>
          <a:lstStyle/>
          <a:p>
            <a:endParaRPr/>
          </a:p>
        </p:txBody>
      </p:sp>
      <p:sp>
        <p:nvSpPr>
          <p:cNvPr id="32" name="Connection Line">
            <a:extLst>
              <a:ext uri="{FF2B5EF4-FFF2-40B4-BE49-F238E27FC236}">
                <a16:creationId xmlns:a16="http://schemas.microsoft.com/office/drawing/2014/main" id="{509025F5-977E-DC3A-DA5F-E86786229AF1}"/>
              </a:ext>
            </a:extLst>
          </p:cNvPr>
          <p:cNvSpPr/>
          <p:nvPr/>
        </p:nvSpPr>
        <p:spPr>
          <a:xfrm>
            <a:off x="15147099" y="9966628"/>
            <a:ext cx="1956927" cy="133831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3629" y="17654"/>
                  <a:pt x="6429" y="10454"/>
                  <a:pt x="0" y="0"/>
                </a:cubicBezTo>
              </a:path>
            </a:pathLst>
          </a:custGeom>
          <a:ln w="50800">
            <a:solidFill>
              <a:srgbClr val="000000"/>
            </a:solidFill>
          </a:ln>
        </p:spPr>
        <p:txBody>
          <a:bodyPr/>
          <a:lstStyle/>
          <a:p>
            <a:endParaRPr/>
          </a:p>
        </p:txBody>
      </p:sp>
      <p:sp>
        <p:nvSpPr>
          <p:cNvPr id="33" name="Connection Line">
            <a:extLst>
              <a:ext uri="{FF2B5EF4-FFF2-40B4-BE49-F238E27FC236}">
                <a16:creationId xmlns:a16="http://schemas.microsoft.com/office/drawing/2014/main" id="{4BDBDA0A-E432-5007-91B2-727557AB2C50}"/>
              </a:ext>
            </a:extLst>
          </p:cNvPr>
          <p:cNvSpPr/>
          <p:nvPr/>
        </p:nvSpPr>
        <p:spPr>
          <a:xfrm>
            <a:off x="13953502" y="10325984"/>
            <a:ext cx="1" cy="201918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ln w="50800">
            <a:solidFill>
              <a:srgbClr val="000000"/>
            </a:solidFill>
          </a:ln>
        </p:spPr>
        <p:txBody>
          <a:bodyPr/>
          <a:lstStyle/>
          <a:p>
            <a:endParaRPr/>
          </a:p>
        </p:txBody>
      </p:sp>
      <p:sp>
        <p:nvSpPr>
          <p:cNvPr id="34" name="Connection Line">
            <a:extLst>
              <a:ext uri="{FF2B5EF4-FFF2-40B4-BE49-F238E27FC236}">
                <a16:creationId xmlns:a16="http://schemas.microsoft.com/office/drawing/2014/main" id="{8EB16000-6FFC-034C-A73A-51BAB97EE357}"/>
              </a:ext>
            </a:extLst>
          </p:cNvPr>
          <p:cNvSpPr/>
          <p:nvPr/>
        </p:nvSpPr>
        <p:spPr>
          <a:xfrm>
            <a:off x="11258950" y="10166167"/>
            <a:ext cx="1877779" cy="9729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286" y="16752"/>
                  <a:pt x="16486" y="9552"/>
                  <a:pt x="21600" y="0"/>
                </a:cubicBezTo>
              </a:path>
            </a:pathLst>
          </a:custGeom>
          <a:ln w="50800">
            <a:solidFill>
              <a:srgbClr val="000000"/>
            </a:solidFill>
          </a:ln>
        </p:spPr>
        <p:txBody>
          <a:bodyPr/>
          <a:lstStyle/>
          <a:p>
            <a:endParaRPr/>
          </a:p>
        </p:txBody>
      </p:sp>
      <p:sp>
        <p:nvSpPr>
          <p:cNvPr id="35" name="Connection Line">
            <a:extLst>
              <a:ext uri="{FF2B5EF4-FFF2-40B4-BE49-F238E27FC236}">
                <a16:creationId xmlns:a16="http://schemas.microsoft.com/office/drawing/2014/main" id="{23B3D6E4-89CE-E73B-083D-5707E16A719A}"/>
              </a:ext>
            </a:extLst>
          </p:cNvPr>
          <p:cNvSpPr/>
          <p:nvPr/>
        </p:nvSpPr>
        <p:spPr>
          <a:xfrm>
            <a:off x="9921901" y="9058021"/>
            <a:ext cx="2064287" cy="48273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553" y="10284"/>
                  <a:pt x="7353" y="17484"/>
                  <a:pt x="0" y="21600"/>
                </a:cubicBezTo>
              </a:path>
            </a:pathLst>
          </a:custGeom>
          <a:ln w="50800">
            <a:solidFill>
              <a:srgbClr val="000000"/>
            </a:solidFill>
          </a:ln>
        </p:spPr>
        <p:txBody>
          <a:bodyPr/>
          <a:lstStyle/>
          <a:p>
            <a:endParaRPr/>
          </a:p>
        </p:txBody>
      </p:sp>
      <p:sp>
        <p:nvSpPr>
          <p:cNvPr id="36" name="Connection Line">
            <a:extLst>
              <a:ext uri="{FF2B5EF4-FFF2-40B4-BE49-F238E27FC236}">
                <a16:creationId xmlns:a16="http://schemas.microsoft.com/office/drawing/2014/main" id="{A0832B46-7E7D-0D83-0987-3D77A108AF44}"/>
              </a:ext>
            </a:extLst>
          </p:cNvPr>
          <p:cNvSpPr/>
          <p:nvPr/>
        </p:nvSpPr>
        <p:spPr>
          <a:xfrm>
            <a:off x="9931457" y="7509848"/>
            <a:ext cx="1922710" cy="15101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4695" y="8537"/>
                  <a:pt x="7495" y="1337"/>
                  <a:pt x="0" y="0"/>
                </a:cubicBezTo>
              </a:path>
            </a:pathLst>
          </a:custGeom>
          <a:ln w="50800">
            <a:solidFill>
              <a:srgbClr val="000000"/>
            </a:solidFill>
          </a:ln>
        </p:spPr>
        <p:txBody>
          <a:bodyPr/>
          <a:lstStyle/>
          <a:p>
            <a:endParaRPr/>
          </a:p>
        </p:txBody>
      </p:sp>
      <p:sp>
        <p:nvSpPr>
          <p:cNvPr id="37" name="Connection Line">
            <a:extLst>
              <a:ext uri="{FF2B5EF4-FFF2-40B4-BE49-F238E27FC236}">
                <a16:creationId xmlns:a16="http://schemas.microsoft.com/office/drawing/2014/main" id="{C37A6520-DE02-2C61-BADC-FF90C8AA403D}"/>
              </a:ext>
            </a:extLst>
          </p:cNvPr>
          <p:cNvSpPr/>
          <p:nvPr/>
        </p:nvSpPr>
        <p:spPr>
          <a:xfrm>
            <a:off x="11256867" y="6007104"/>
            <a:ext cx="1177510" cy="62535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619" y="5411"/>
                  <a:pt x="14819" y="12611"/>
                  <a:pt x="21600" y="21600"/>
                </a:cubicBezTo>
              </a:path>
            </a:pathLst>
          </a:custGeom>
          <a:ln w="50800">
            <a:solidFill>
              <a:srgbClr val="000000"/>
            </a:solidFill>
          </a:ln>
        </p:spPr>
        <p:txBody>
          <a:bodyPr/>
          <a:lstStyle/>
          <a:p>
            <a:endParaRPr/>
          </a:p>
        </p:txBody>
      </p:sp>
      <p:sp>
        <p:nvSpPr>
          <p:cNvPr id="38" name="Connection Line">
            <a:extLst>
              <a:ext uri="{FF2B5EF4-FFF2-40B4-BE49-F238E27FC236}">
                <a16:creationId xmlns:a16="http://schemas.microsoft.com/office/drawing/2014/main" id="{0B4576B0-0DE0-0847-6E16-DF4EC965A083}"/>
              </a:ext>
            </a:extLst>
          </p:cNvPr>
          <p:cNvSpPr/>
          <p:nvPr/>
        </p:nvSpPr>
        <p:spPr>
          <a:xfrm>
            <a:off x="12421185" y="4242530"/>
            <a:ext cx="1146880" cy="17997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9488" y="4992"/>
                  <a:pt x="16688" y="12192"/>
                  <a:pt x="21600" y="21600"/>
                </a:cubicBezTo>
              </a:path>
            </a:pathLst>
          </a:custGeom>
          <a:ln w="50800">
            <a:solidFill>
              <a:srgbClr val="000000"/>
            </a:solidFill>
          </a:ln>
        </p:spPr>
        <p:txBody>
          <a:bodyPr/>
          <a:lstStyle/>
          <a:p>
            <a:endParaRPr/>
          </a:p>
        </p:txBody>
      </p:sp>
      <p:pic>
        <p:nvPicPr>
          <p:cNvPr id="39" name="Picture 38">
            <a:extLst>
              <a:ext uri="{FF2B5EF4-FFF2-40B4-BE49-F238E27FC236}">
                <a16:creationId xmlns:a16="http://schemas.microsoft.com/office/drawing/2014/main" id="{21EAE456-857E-98E7-349C-839972C97B3C}"/>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16816260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17</a:t>
            </a:r>
            <a:r>
              <a:rPr b="1" dirty="0"/>
              <a:t> -</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742863" y="2812493"/>
            <a:ext cx="7113118" cy="942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sz="6000" dirty="0"/>
              <a:t>दौरे</a:t>
            </a:r>
            <a:endParaRPr lang="en-IN" sz="6000" dirty="0"/>
          </a:p>
        </p:txBody>
      </p:sp>
      <p:sp>
        <p:nvSpPr>
          <p:cNvPr id="2" name="Move the patient away from                  the contaminated area…">
            <a:extLst>
              <a:ext uri="{FF2B5EF4-FFF2-40B4-BE49-F238E27FC236}">
                <a16:creationId xmlns:a16="http://schemas.microsoft.com/office/drawing/2014/main" id="{6A3A9D7B-A3C3-BF70-66C2-EED9F649EBD2}"/>
              </a:ext>
            </a:extLst>
          </p:cNvPr>
          <p:cNvSpPr txBox="1"/>
          <p:nvPr/>
        </p:nvSpPr>
        <p:spPr>
          <a:xfrm>
            <a:off x="9204279" y="4302223"/>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defTabSz="1896340">
              <a:spcBef>
                <a:spcPts val="4000"/>
              </a:spcBef>
              <a:tabLst>
                <a:tab pos="2286000" algn="l"/>
                <a:tab pos="3644900" algn="l"/>
                <a:tab pos="5029200" algn="l"/>
                <a:tab pos="6388100" algn="l"/>
              </a:tabLst>
              <a:defRPr sz="6400">
                <a:latin typeface="Open Sans Semibold"/>
                <a:ea typeface="Open Sans Semibold"/>
                <a:cs typeface="Open Sans Semibold"/>
                <a:sym typeface="Open Sans Semibold"/>
              </a:defRPr>
            </a:pPr>
            <a:r>
              <a:rPr lang="hi-IN" dirty="0"/>
              <a:t>आभा चरण:  
रोगी को पता चलता है कि </a:t>
            </a:r>
            <a:r>
              <a:rPr lang="hi-IN" sz="6000" dirty="0"/>
              <a:t>दौ</a:t>
            </a:r>
            <a:r>
              <a:rPr lang="hi-IN" sz="6000" dirty="0">
                <a:sym typeface="Open Sans Semibold"/>
              </a:rPr>
              <a:t>रा</a:t>
            </a:r>
            <a:r>
              <a:rPr lang="en-IN" sz="6000" dirty="0">
                <a:sym typeface="Open Sans Semibold"/>
              </a:rPr>
              <a:t> </a:t>
            </a:r>
            <a:r>
              <a:rPr lang="hi-IN" dirty="0"/>
              <a:t>आ </a:t>
            </a:r>
            <a:r>
              <a:rPr lang="hi-IN" sz="6400" dirty="0">
                <a:sym typeface="Open Sans Semibold"/>
              </a:rPr>
              <a:t>रहा</a:t>
            </a:r>
            <a:r>
              <a:rPr lang="hi-IN" dirty="0"/>
              <a:t> है, जिसे आमतौर पर एक असामान्य गंध या प्रकाश की चमक के रूप में वर्णित किया जाता है, जो आमतौर पर केवल एक सेकंड तक रहता है।</a:t>
            </a:r>
            <a:endParaRPr lang="en-US" dirty="0"/>
          </a:p>
        </p:txBody>
      </p:sp>
      <p:pic>
        <p:nvPicPr>
          <p:cNvPr id="3" name="Picture 2">
            <a:extLst>
              <a:ext uri="{FF2B5EF4-FFF2-40B4-BE49-F238E27FC236}">
                <a16:creationId xmlns:a16="http://schemas.microsoft.com/office/drawing/2014/main" id="{73602EEC-B122-7CF2-2022-91D8CFE22CA5}"/>
              </a:ext>
            </a:extLst>
          </p:cNvPr>
          <p:cNvPicPr>
            <a:picLocks noChangeAspect="1"/>
          </p:cNvPicPr>
          <p:nvPr/>
        </p:nvPicPr>
        <p:blipFill>
          <a:blip r:embed="rId4"/>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76157658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504AC-D1BE-4E6B-5441-0C42263BF59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BE09572-5683-95E1-5657-C5CCECE9C50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2DAB17BE-132E-7163-F806-9534B2522B7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3" name="Rectangle">
            <a:extLst>
              <a:ext uri="{FF2B5EF4-FFF2-40B4-BE49-F238E27FC236}">
                <a16:creationId xmlns:a16="http://schemas.microsoft.com/office/drawing/2014/main" id="{AC60ED48-6377-083A-D6DA-DA64073C90AE}"/>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633698C3-F742-3DAA-155E-C6797BD698FD}"/>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17</a:t>
            </a:r>
            <a:r>
              <a:rPr b="1" dirty="0"/>
              <a:t> -</a:t>
            </a:r>
          </a:p>
        </p:txBody>
      </p:sp>
      <p:sp>
        <p:nvSpPr>
          <p:cNvPr id="115" name="Rectangle">
            <a:extLst>
              <a:ext uri="{FF2B5EF4-FFF2-40B4-BE49-F238E27FC236}">
                <a16:creationId xmlns:a16="http://schemas.microsoft.com/office/drawing/2014/main" id="{360B632B-20E1-F635-981B-89F44A01AB71}"/>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5B12281-8AD9-A389-E1D1-1F861430E47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4F967D57-E9A5-E6CC-91B9-AF821822A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4757475F-BA87-DFC7-A667-BF8E02F746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3716BA8-2E9A-2361-0CA1-BACB5439D9E4}"/>
              </a:ext>
            </a:extLst>
          </p:cNvPr>
          <p:cNvSpPr txBox="1"/>
          <p:nvPr/>
        </p:nvSpPr>
        <p:spPr>
          <a:xfrm>
            <a:off x="742863" y="2812493"/>
            <a:ext cx="7113118" cy="942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sz="6000" dirty="0"/>
              <a:t>दौरे</a:t>
            </a:r>
            <a:endParaRPr lang="en-IN" sz="6000" dirty="0"/>
          </a:p>
        </p:txBody>
      </p:sp>
      <p:sp>
        <p:nvSpPr>
          <p:cNvPr id="2" name="Move the patient away from                  the contaminated area…">
            <a:extLst>
              <a:ext uri="{FF2B5EF4-FFF2-40B4-BE49-F238E27FC236}">
                <a16:creationId xmlns:a16="http://schemas.microsoft.com/office/drawing/2014/main" id="{F981EAFC-2E1D-88E1-0861-701189AE7C8B}"/>
              </a:ext>
            </a:extLst>
          </p:cNvPr>
          <p:cNvSpPr txBox="1"/>
          <p:nvPr/>
        </p:nvSpPr>
        <p:spPr>
          <a:xfrm>
            <a:off x="9204279" y="4302223"/>
            <a:ext cx="13859345"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defTabSz="1896340">
              <a:spcBef>
                <a:spcPts val="4000"/>
              </a:spcBef>
              <a:tabLst>
                <a:tab pos="2286000" algn="l"/>
                <a:tab pos="3644900" algn="l"/>
                <a:tab pos="5029200" algn="l"/>
                <a:tab pos="6388100" algn="l"/>
              </a:tabLst>
              <a:defRPr sz="6400">
                <a:latin typeface="Open Sans Semibold"/>
                <a:ea typeface="Open Sans Semibold"/>
                <a:cs typeface="Open Sans Semibold"/>
                <a:sym typeface="Open Sans Semibold"/>
              </a:defRPr>
            </a:pPr>
            <a:r>
              <a:rPr lang="hi-IN" dirty="0"/>
              <a:t>टॉनिक चरण:  
रोगी अनुत्तरदायी हो जाता है और गिर जाता है। शरीर की सभी मांसपेशियां सिकुड़ जाती हैं। 
शरीर कठोर हो जाता है और रोगी सांस लेना बंद कर सकता है। असंयमी हो सकता है।</a:t>
            </a:r>
            <a:endParaRPr lang="en-US" dirty="0"/>
          </a:p>
        </p:txBody>
      </p:sp>
      <p:sp>
        <p:nvSpPr>
          <p:cNvPr id="225" name="Cont."/>
          <p:cNvSpPr txBox="1"/>
          <p:nvPr/>
        </p:nvSpPr>
        <p:spPr>
          <a:xfrm>
            <a:off x="876035" y="3912788"/>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3" name="Picture 2">
            <a:extLst>
              <a:ext uri="{FF2B5EF4-FFF2-40B4-BE49-F238E27FC236}">
                <a16:creationId xmlns:a16="http://schemas.microsoft.com/office/drawing/2014/main" id="{BE831CA0-4A23-89F1-ED0D-5F6A6925E1C4}"/>
              </a:ext>
            </a:extLst>
          </p:cNvPr>
          <p:cNvPicPr>
            <a:picLocks noChangeAspect="1"/>
          </p:cNvPicPr>
          <p:nvPr/>
        </p:nvPicPr>
        <p:blipFill>
          <a:blip r:embed="rId4"/>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43459230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294B6-4B9B-56B7-4A20-9C1E2299F4C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FAF3E58-7CBC-9D37-D497-92FBFAA027B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E6574468-9380-B7A9-4A38-40482C7A89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3" name="Rectangle">
            <a:extLst>
              <a:ext uri="{FF2B5EF4-FFF2-40B4-BE49-F238E27FC236}">
                <a16:creationId xmlns:a16="http://schemas.microsoft.com/office/drawing/2014/main" id="{67AACF2D-FDC6-7816-95F4-059E72C34E7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717742E6-4E08-27A8-B5DA-35A13B30846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17</a:t>
            </a:r>
            <a:r>
              <a:rPr b="1" dirty="0"/>
              <a:t> -</a:t>
            </a:r>
          </a:p>
        </p:txBody>
      </p:sp>
      <p:sp>
        <p:nvSpPr>
          <p:cNvPr id="115" name="Rectangle">
            <a:extLst>
              <a:ext uri="{FF2B5EF4-FFF2-40B4-BE49-F238E27FC236}">
                <a16:creationId xmlns:a16="http://schemas.microsoft.com/office/drawing/2014/main" id="{3D611333-9110-3538-9D28-7C198628606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2CCD7E8-2BED-9D2E-3FEC-BB74A122C32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9</a:t>
            </a:fld>
            <a:endParaRPr dirty="0"/>
          </a:p>
        </p:txBody>
      </p:sp>
      <p:pic>
        <p:nvPicPr>
          <p:cNvPr id="5" name="Picture 4">
            <a:extLst>
              <a:ext uri="{FF2B5EF4-FFF2-40B4-BE49-F238E27FC236}">
                <a16:creationId xmlns:a16="http://schemas.microsoft.com/office/drawing/2014/main" id="{4FD1BCE9-5E78-E9BB-D68E-89FEED0F1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7BC019B-C451-6380-4816-F7298CA7E1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73C5B31-1031-D84D-D632-8AD383473EE7}"/>
              </a:ext>
            </a:extLst>
          </p:cNvPr>
          <p:cNvSpPr txBox="1"/>
          <p:nvPr/>
        </p:nvSpPr>
        <p:spPr>
          <a:xfrm>
            <a:off x="742863" y="2812493"/>
            <a:ext cx="7113118" cy="942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sz="6000" dirty="0"/>
              <a:t>दौरे</a:t>
            </a:r>
            <a:endParaRPr lang="en-IN" sz="6000" dirty="0"/>
          </a:p>
        </p:txBody>
      </p:sp>
      <p:sp>
        <p:nvSpPr>
          <p:cNvPr id="2" name="Move the patient away from                  the contaminated area…">
            <a:extLst>
              <a:ext uri="{FF2B5EF4-FFF2-40B4-BE49-F238E27FC236}">
                <a16:creationId xmlns:a16="http://schemas.microsoft.com/office/drawing/2014/main" id="{58F6C833-F472-919B-7146-AA1C45917917}"/>
              </a:ext>
            </a:extLst>
          </p:cNvPr>
          <p:cNvSpPr txBox="1"/>
          <p:nvPr/>
        </p:nvSpPr>
        <p:spPr>
          <a:xfrm>
            <a:off x="9204279" y="4302223"/>
            <a:ext cx="13859345" cy="77655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p>
            <a:pPr defTabSz="1896340">
              <a:spcBef>
                <a:spcPts val="4000"/>
              </a:spcBef>
              <a:tabLst>
                <a:tab pos="2286000" algn="l"/>
                <a:tab pos="3644900" algn="l"/>
                <a:tab pos="5029200" algn="l"/>
                <a:tab pos="6388100" algn="l"/>
              </a:tabLst>
              <a:defRPr sz="6400">
                <a:latin typeface="Open Sans Semibold"/>
                <a:ea typeface="Open Sans Semibold"/>
                <a:cs typeface="Open Sans Semibold"/>
                <a:sym typeface="Open Sans Semibold"/>
              </a:defRPr>
            </a:pPr>
            <a:r>
              <a:rPr lang="hi-IN" dirty="0"/>
              <a:t>क्लोनिक चरण:  
रोगी हिंसक रूप से ऐंठता है। 
मुंह पर झाग या लार आ सकती है, और सियानोटिक</a:t>
            </a:r>
            <a:r>
              <a:rPr lang="en-IN" dirty="0"/>
              <a:t>(</a:t>
            </a:r>
            <a:r>
              <a:rPr lang="hi-IN" sz="6400" dirty="0">
                <a:sym typeface="Open Sans Semibold"/>
              </a:rPr>
              <a:t>नीला</a:t>
            </a:r>
            <a:r>
              <a:rPr lang="en-IN" sz="6400" dirty="0">
                <a:sym typeface="Open Sans Semibold"/>
              </a:rPr>
              <a:t>)</a:t>
            </a:r>
            <a:r>
              <a:rPr lang="hi-IN" dirty="0"/>
              <a:t>हो सकती है।</a:t>
            </a:r>
            <a:endParaRPr lang="en-US" dirty="0"/>
          </a:p>
        </p:txBody>
      </p:sp>
      <p:sp>
        <p:nvSpPr>
          <p:cNvPr id="225" name="Cont.">
            <a:extLst>
              <a:ext uri="{FF2B5EF4-FFF2-40B4-BE49-F238E27FC236}">
                <a16:creationId xmlns:a16="http://schemas.microsoft.com/office/drawing/2014/main" id="{436F36CB-CBA5-A664-13C7-72490D4BD9B9}"/>
              </a:ext>
            </a:extLst>
          </p:cNvPr>
          <p:cNvSpPr txBox="1"/>
          <p:nvPr/>
        </p:nvSpPr>
        <p:spPr>
          <a:xfrm>
            <a:off x="876035" y="3912788"/>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3" name="Picture 2">
            <a:extLst>
              <a:ext uri="{FF2B5EF4-FFF2-40B4-BE49-F238E27FC236}">
                <a16:creationId xmlns:a16="http://schemas.microsoft.com/office/drawing/2014/main" id="{EF047A44-DF71-A97E-7118-9CFEA454560F}"/>
              </a:ext>
            </a:extLst>
          </p:cNvPr>
          <p:cNvPicPr>
            <a:picLocks noChangeAspect="1"/>
          </p:cNvPicPr>
          <p:nvPr/>
        </p:nvPicPr>
        <p:blipFill>
          <a:blip r:embed="rId4"/>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105155056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A8771-339C-34B7-22A3-4785C4FEC68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7215BDD-5330-F031-71EE-7993F3AA124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8" name="Rectangle">
            <a:extLst>
              <a:ext uri="{FF2B5EF4-FFF2-40B4-BE49-F238E27FC236}">
                <a16:creationId xmlns:a16="http://schemas.microsoft.com/office/drawing/2014/main" id="{A736406E-28DC-3436-4ABD-37327349B747}"/>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3" name="Rectangle">
            <a:extLst>
              <a:ext uri="{FF2B5EF4-FFF2-40B4-BE49-F238E27FC236}">
                <a16:creationId xmlns:a16="http://schemas.microsoft.com/office/drawing/2014/main" id="{B8719E1B-FB81-52C5-FAFE-891F924C309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77CBC0BB-EFBF-54C3-5CE3-6A0326712628}"/>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17</a:t>
            </a:r>
            <a:r>
              <a:rPr b="1" dirty="0"/>
              <a:t> -</a:t>
            </a:r>
          </a:p>
        </p:txBody>
      </p:sp>
      <p:sp>
        <p:nvSpPr>
          <p:cNvPr id="115" name="Rectangle">
            <a:extLst>
              <a:ext uri="{FF2B5EF4-FFF2-40B4-BE49-F238E27FC236}">
                <a16:creationId xmlns:a16="http://schemas.microsoft.com/office/drawing/2014/main" id="{BB5306F0-B120-62AE-CEE6-27BE8664E642}"/>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1DC4018-8D84-38F9-7645-CBF14092665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pic>
        <p:nvPicPr>
          <p:cNvPr id="5" name="Picture 4">
            <a:extLst>
              <a:ext uri="{FF2B5EF4-FFF2-40B4-BE49-F238E27FC236}">
                <a16:creationId xmlns:a16="http://schemas.microsoft.com/office/drawing/2014/main" id="{8D5D305E-924B-E1A2-9EE9-72E9636EEA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0A89E30F-1391-7B7F-4481-E869840F89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68CD0E2-FCD2-82D9-00FD-B03F19899990}"/>
              </a:ext>
            </a:extLst>
          </p:cNvPr>
          <p:cNvSpPr txBox="1"/>
          <p:nvPr/>
        </p:nvSpPr>
        <p:spPr>
          <a:xfrm>
            <a:off x="742863" y="2812493"/>
            <a:ext cx="7113118" cy="942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sz="6000" dirty="0"/>
              <a:t>दौरे</a:t>
            </a:r>
            <a:endParaRPr lang="en-IN" sz="6000" dirty="0"/>
          </a:p>
        </p:txBody>
      </p:sp>
      <p:sp>
        <p:nvSpPr>
          <p:cNvPr id="2" name="Move the patient away from                  the contaminated area…">
            <a:extLst>
              <a:ext uri="{FF2B5EF4-FFF2-40B4-BE49-F238E27FC236}">
                <a16:creationId xmlns:a16="http://schemas.microsoft.com/office/drawing/2014/main" id="{D438D5A5-B5F1-5261-7F34-B2C9891783A7}"/>
              </a:ext>
            </a:extLst>
          </p:cNvPr>
          <p:cNvSpPr txBox="1"/>
          <p:nvPr/>
        </p:nvSpPr>
        <p:spPr>
          <a:xfrm>
            <a:off x="9204279" y="4302223"/>
            <a:ext cx="13859345" cy="77655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p>
            <a:pPr defTabSz="1896340">
              <a:spcBef>
                <a:spcPts val="4000"/>
              </a:spcBef>
              <a:tabLst>
                <a:tab pos="2286000" algn="l"/>
                <a:tab pos="3644900" algn="l"/>
                <a:tab pos="5029200" algn="l"/>
                <a:tab pos="6388100" algn="l"/>
              </a:tabLst>
              <a:defRPr sz="6400">
                <a:latin typeface="Open Sans Semibold"/>
                <a:ea typeface="Open Sans Semibold"/>
                <a:cs typeface="Open Sans Semibold"/>
                <a:sym typeface="Open Sans Semibold"/>
              </a:defRPr>
            </a:pPr>
            <a:r>
              <a:rPr lang="hi-IN" dirty="0"/>
              <a:t>पोस्टिक्टल चरण:  
तब शुरू होता है जब ऐंठन बंद हो जाती है।  
रोगी धीरे-धीरे होश में आ जाता है।  सिरदर्द आम बात है।</a:t>
            </a:r>
            <a:endParaRPr lang="en-US" dirty="0"/>
          </a:p>
        </p:txBody>
      </p:sp>
      <p:sp>
        <p:nvSpPr>
          <p:cNvPr id="225" name="Cont.">
            <a:extLst>
              <a:ext uri="{FF2B5EF4-FFF2-40B4-BE49-F238E27FC236}">
                <a16:creationId xmlns:a16="http://schemas.microsoft.com/office/drawing/2014/main" id="{6E80A8F3-7CA5-4D60-BDD6-6FB59A1E0D01}"/>
              </a:ext>
            </a:extLst>
          </p:cNvPr>
          <p:cNvSpPr txBox="1"/>
          <p:nvPr/>
        </p:nvSpPr>
        <p:spPr>
          <a:xfrm>
            <a:off x="876035" y="3912788"/>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3" name="Picture 2">
            <a:extLst>
              <a:ext uri="{FF2B5EF4-FFF2-40B4-BE49-F238E27FC236}">
                <a16:creationId xmlns:a16="http://schemas.microsoft.com/office/drawing/2014/main" id="{DAD373BD-5826-2431-8269-E5256C4B9A80}"/>
              </a:ext>
            </a:extLst>
          </p:cNvPr>
          <p:cNvPicPr>
            <a:picLocks noChangeAspect="1"/>
          </p:cNvPicPr>
          <p:nvPr/>
        </p:nvPicPr>
        <p:blipFill>
          <a:blip r:embed="rId4"/>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171622585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ing">
            <a:extLst>
              <a:ext uri="{FF2B5EF4-FFF2-40B4-BE49-F238E27FC236}">
                <a16:creationId xmlns:a16="http://schemas.microsoft.com/office/drawing/2014/main" id="{478F04A7-6FF9-ADC7-E32D-C060FD8C93B7}"/>
              </a:ext>
            </a:extLst>
          </p:cNvPr>
          <p:cNvSpPr txBox="1"/>
          <p:nvPr/>
        </p:nvSpPr>
        <p:spPr>
          <a:xfrm>
            <a:off x="1077422" y="2421680"/>
            <a:ext cx="791417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हाइपरग्लेसेमिया</a:t>
            </a:r>
            <a:endParaRPr lang="en-IN" dirty="0"/>
          </a:p>
        </p:txBody>
      </p:sp>
      <p:sp>
        <p:nvSpPr>
          <p:cNvPr id="3" name="Nausea and/or vomiting…">
            <a:extLst>
              <a:ext uri="{FF2B5EF4-FFF2-40B4-BE49-F238E27FC236}">
                <a16:creationId xmlns:a16="http://schemas.microsoft.com/office/drawing/2014/main" id="{0E95A16B-8235-75A3-0D91-9C2CFE5F022E}"/>
              </a:ext>
            </a:extLst>
          </p:cNvPr>
          <p:cNvSpPr txBox="1"/>
          <p:nvPr/>
        </p:nvSpPr>
        <p:spPr>
          <a:xfrm>
            <a:off x="10721595" y="6825343"/>
            <a:ext cx="12893864" cy="50209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धीरे-धीरे शुरुआत
 </a:t>
            </a:r>
            <a:r>
              <a:rPr lang="hi-IN" dirty="0">
                <a:solidFill>
                  <a:srgbClr val="FF0000"/>
                </a:solidFill>
              </a:rPr>
              <a:t>मीठी-सी गंध वाली सांस </a:t>
            </a:r>
            <a:r>
              <a:rPr lang="hi-IN" dirty="0"/>
              <a:t>
निलहरी, शुष्क त्वचा
भूख या प्यास</a:t>
            </a:r>
            <a:endParaRPr lang="en-US" dirty="0"/>
          </a:p>
        </p:txBody>
      </p:sp>
      <p:sp>
        <p:nvSpPr>
          <p:cNvPr id="4" name="General signs and symptoms">
            <a:extLst>
              <a:ext uri="{FF2B5EF4-FFF2-40B4-BE49-F238E27FC236}">
                <a16:creationId xmlns:a16="http://schemas.microsoft.com/office/drawing/2014/main" id="{19596091-B8DD-FFBD-086D-7543A7181010}"/>
              </a:ext>
            </a:extLst>
          </p:cNvPr>
          <p:cNvSpPr txBox="1"/>
          <p:nvPr/>
        </p:nvSpPr>
        <p:spPr>
          <a:xfrm>
            <a:off x="1077422" y="4574167"/>
            <a:ext cx="4349948"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537BF6AB-BDF4-CAEA-8127-EBC06C3068E0}"/>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pic>
        <p:nvPicPr>
          <p:cNvPr id="6" name="Picture 5">
            <a:extLst>
              <a:ext uri="{FF2B5EF4-FFF2-40B4-BE49-F238E27FC236}">
                <a16:creationId xmlns:a16="http://schemas.microsoft.com/office/drawing/2014/main" id="{9A0FAB92-DAFC-1D72-536E-F80738C06DEE}"/>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74425349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F8E3-EE2F-BCB0-0E30-D62608B3C8AF}"/>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6EF714D8-5486-C6F3-4827-27F4F566343F}"/>
              </a:ext>
            </a:extLst>
          </p:cNvPr>
          <p:cNvSpPr txBox="1"/>
          <p:nvPr/>
        </p:nvSpPr>
        <p:spPr>
          <a:xfrm>
            <a:off x="1077422" y="2421680"/>
            <a:ext cx="849329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हाइपरग्लेसेमिया</a:t>
            </a:r>
            <a:endParaRPr lang="en-IN" dirty="0"/>
          </a:p>
        </p:txBody>
      </p:sp>
      <p:sp>
        <p:nvSpPr>
          <p:cNvPr id="3" name="Nausea and/or vomiting…">
            <a:extLst>
              <a:ext uri="{FF2B5EF4-FFF2-40B4-BE49-F238E27FC236}">
                <a16:creationId xmlns:a16="http://schemas.microsoft.com/office/drawing/2014/main" id="{0BFCBDDA-00B7-3F5F-542E-256B793757DD}"/>
              </a:ext>
            </a:extLst>
          </p:cNvPr>
          <p:cNvSpPr txBox="1"/>
          <p:nvPr/>
        </p:nvSpPr>
        <p:spPr>
          <a:xfrm>
            <a:off x="10721595" y="6825343"/>
            <a:ext cx="12893864" cy="3677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तेजी से कमजोर नाड़ी
बार-बार पेशाब आना
नशे में दिखना, चौंका देने वाला, अस्पष्ट भाषण</a:t>
            </a:r>
            <a:endParaRPr lang="en-US" dirty="0"/>
          </a:p>
        </p:txBody>
      </p:sp>
      <p:sp>
        <p:nvSpPr>
          <p:cNvPr id="4" name="General signs and symptoms">
            <a:extLst>
              <a:ext uri="{FF2B5EF4-FFF2-40B4-BE49-F238E27FC236}">
                <a16:creationId xmlns:a16="http://schemas.microsoft.com/office/drawing/2014/main" id="{59FE6027-412E-BCE0-ACDC-48DC07A17083}"/>
              </a:ext>
            </a:extLst>
          </p:cNvPr>
          <p:cNvSpPr txBox="1"/>
          <p:nvPr/>
        </p:nvSpPr>
        <p:spPr>
          <a:xfrm>
            <a:off x="1077422" y="4490497"/>
            <a:ext cx="4349948"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2771420F-4132-3340-11BD-B13507AA0910}"/>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sp>
        <p:nvSpPr>
          <p:cNvPr id="6" name="Cont.">
            <a:extLst>
              <a:ext uri="{FF2B5EF4-FFF2-40B4-BE49-F238E27FC236}">
                <a16:creationId xmlns:a16="http://schemas.microsoft.com/office/drawing/2014/main" id="{A563B572-0101-B0A7-45AC-521701579B5C}"/>
              </a:ext>
            </a:extLst>
          </p:cNvPr>
          <p:cNvSpPr txBox="1"/>
          <p:nvPr/>
        </p:nvSpPr>
        <p:spPr>
          <a:xfrm>
            <a:off x="10718338" y="5418033"/>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7" name="Picture 6">
            <a:extLst>
              <a:ext uri="{FF2B5EF4-FFF2-40B4-BE49-F238E27FC236}">
                <a16:creationId xmlns:a16="http://schemas.microsoft.com/office/drawing/2014/main" id="{045395FB-BCCF-596D-E372-2CBCFCCFAB45}"/>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56940341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AFD6-58D8-870F-8B48-7E2802513E91}"/>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B2C98741-D9F8-917A-CB00-7174BCD665ED}"/>
              </a:ext>
            </a:extLst>
          </p:cNvPr>
          <p:cNvSpPr txBox="1"/>
          <p:nvPr/>
        </p:nvSpPr>
        <p:spPr>
          <a:xfrm>
            <a:off x="1077422" y="2421680"/>
            <a:ext cx="849329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हाइपोग्लाइसीमिया</a:t>
            </a:r>
            <a:endParaRPr lang="en-IN" dirty="0"/>
          </a:p>
        </p:txBody>
      </p:sp>
      <p:sp>
        <p:nvSpPr>
          <p:cNvPr id="3" name="Nausea and/or vomiting…">
            <a:extLst>
              <a:ext uri="{FF2B5EF4-FFF2-40B4-BE49-F238E27FC236}">
                <a16:creationId xmlns:a16="http://schemas.microsoft.com/office/drawing/2014/main" id="{22FBCC35-0505-6469-DA4B-834C340980EF}"/>
              </a:ext>
            </a:extLst>
          </p:cNvPr>
          <p:cNvSpPr txBox="1"/>
          <p:nvPr/>
        </p:nvSpPr>
        <p:spPr>
          <a:xfrm>
            <a:off x="10721595" y="6825343"/>
            <a:ext cx="12893864" cy="5528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defTabSz="1896340">
              <a:spcBef>
                <a:spcPts val="6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भोजन</a:t>
            </a:r>
            <a:r>
              <a:rPr lang="en-US" dirty="0"/>
              <a:t> </a:t>
            </a:r>
            <a:r>
              <a:rPr lang="hi-IN" dirty="0"/>
              <a:t>छोड़ देना 
उल्टी
ज़ोरदार व्यायाम
अत्यधिक गर्मी या ठंड से शारीरिक तनाव
भावनात्मक तनाव
इंसुलिन की आकस्मिक ओवरडोज</a:t>
            </a:r>
            <a:endParaRPr lang="en-US" dirty="0"/>
          </a:p>
        </p:txBody>
      </p:sp>
      <p:sp>
        <p:nvSpPr>
          <p:cNvPr id="4" name="General signs and symptoms">
            <a:extLst>
              <a:ext uri="{FF2B5EF4-FFF2-40B4-BE49-F238E27FC236}">
                <a16:creationId xmlns:a16="http://schemas.microsoft.com/office/drawing/2014/main" id="{7EDA2E16-A76B-A348-9F4B-5720C1EFFB10}"/>
              </a:ext>
            </a:extLst>
          </p:cNvPr>
          <p:cNvSpPr txBox="1"/>
          <p:nvPr/>
        </p:nvSpPr>
        <p:spPr>
          <a:xfrm>
            <a:off x="1077422" y="4574167"/>
            <a:ext cx="3846605"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सामान्य कारण</a:t>
            </a:r>
            <a:endParaRPr lang="en-IN" dirty="0"/>
          </a:p>
        </p:txBody>
      </p:sp>
      <p:sp>
        <p:nvSpPr>
          <p:cNvPr id="5" name="Line">
            <a:extLst>
              <a:ext uri="{FF2B5EF4-FFF2-40B4-BE49-F238E27FC236}">
                <a16:creationId xmlns:a16="http://schemas.microsoft.com/office/drawing/2014/main" id="{0478738A-334B-0656-107D-6BC92BE11696}"/>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pic>
        <p:nvPicPr>
          <p:cNvPr id="6" name="Picture 5">
            <a:extLst>
              <a:ext uri="{FF2B5EF4-FFF2-40B4-BE49-F238E27FC236}">
                <a16:creationId xmlns:a16="http://schemas.microsoft.com/office/drawing/2014/main" id="{4FD983DE-2DE2-A504-EB96-F34E755225E3}"/>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366203879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3C6B5-E475-58A0-CEBE-66E5F01AE89A}"/>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94A3E414-6192-8379-9166-2AEB00973F8C}"/>
              </a:ext>
            </a:extLst>
          </p:cNvPr>
          <p:cNvSpPr txBox="1"/>
          <p:nvPr/>
        </p:nvSpPr>
        <p:spPr>
          <a:xfrm>
            <a:off x="1077422" y="2421680"/>
            <a:ext cx="791417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हाइपोग्लाइसीमिया</a:t>
            </a:r>
            <a:endParaRPr lang="en-IN" dirty="0"/>
          </a:p>
        </p:txBody>
      </p:sp>
      <p:sp>
        <p:nvSpPr>
          <p:cNvPr id="3" name="Nausea and/or vomiting…">
            <a:extLst>
              <a:ext uri="{FF2B5EF4-FFF2-40B4-BE49-F238E27FC236}">
                <a16:creationId xmlns:a16="http://schemas.microsoft.com/office/drawing/2014/main" id="{A710EA12-28D6-B488-7197-1FA7F68486C8}"/>
              </a:ext>
            </a:extLst>
          </p:cNvPr>
          <p:cNvSpPr txBox="1"/>
          <p:nvPr/>
        </p:nvSpPr>
        <p:spPr>
          <a:xfrm>
            <a:off x="10721595" y="6825343"/>
            <a:ext cx="12893864" cy="3677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बदली हुई मानसिक स्थिति की तेजी से शुरुआत
नशे में दिखना, चौंका देने वाला, अस्पष्ट भाषण
असामान्य व्यवहार</a:t>
            </a:r>
            <a:endParaRPr lang="en-US" dirty="0"/>
          </a:p>
        </p:txBody>
      </p:sp>
      <p:sp>
        <p:nvSpPr>
          <p:cNvPr id="4" name="General signs and symptoms">
            <a:extLst>
              <a:ext uri="{FF2B5EF4-FFF2-40B4-BE49-F238E27FC236}">
                <a16:creationId xmlns:a16="http://schemas.microsoft.com/office/drawing/2014/main" id="{361E574C-5233-1D22-AE19-FE1425536280}"/>
              </a:ext>
            </a:extLst>
          </p:cNvPr>
          <p:cNvSpPr txBox="1"/>
          <p:nvPr/>
        </p:nvSpPr>
        <p:spPr>
          <a:xfrm>
            <a:off x="1077422" y="4574167"/>
            <a:ext cx="4349948"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3D9FAE8A-6469-8EDA-2327-6D176201F485}"/>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pic>
        <p:nvPicPr>
          <p:cNvPr id="6" name="Picture 5">
            <a:extLst>
              <a:ext uri="{FF2B5EF4-FFF2-40B4-BE49-F238E27FC236}">
                <a16:creationId xmlns:a16="http://schemas.microsoft.com/office/drawing/2014/main" id="{E400A7C0-15CA-F6EC-27C6-812E825B329A}"/>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78605925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5E1F-42AD-70FE-398E-06A8B05227F0}"/>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4CFFFD4F-8457-52C2-78C9-846DDB2C105E}"/>
              </a:ext>
            </a:extLst>
          </p:cNvPr>
          <p:cNvSpPr txBox="1"/>
          <p:nvPr/>
        </p:nvSpPr>
        <p:spPr>
          <a:xfrm>
            <a:off x="1077422" y="2421680"/>
            <a:ext cx="849329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हाइपोग्लाइसीमिया</a:t>
            </a:r>
            <a:endParaRPr lang="en-IN" dirty="0"/>
          </a:p>
        </p:txBody>
      </p:sp>
      <p:sp>
        <p:nvSpPr>
          <p:cNvPr id="3" name="Nausea and/or vomiting…">
            <a:extLst>
              <a:ext uri="{FF2B5EF4-FFF2-40B4-BE49-F238E27FC236}">
                <a16:creationId xmlns:a16="http://schemas.microsoft.com/office/drawing/2014/main" id="{6D7A729C-5C82-3132-F4C7-9399A30A7FD3}"/>
              </a:ext>
            </a:extLst>
          </p:cNvPr>
          <p:cNvSpPr txBox="1"/>
          <p:nvPr/>
        </p:nvSpPr>
        <p:spPr>
          <a:xfrm>
            <a:off x="10721595" y="6825343"/>
            <a:ext cx="12893864" cy="67470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defTabSz="1896340">
              <a:spcBef>
                <a:spcPts val="25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जुझारूपन और/या चिंता
तीव्र नाड़ी दर
ठंडी, चिपचिपी त्वचा
भूख
सरदर्द
दौरे</a:t>
            </a:r>
            <a:endParaRPr lang="en-US" dirty="0"/>
          </a:p>
        </p:txBody>
      </p:sp>
      <p:sp>
        <p:nvSpPr>
          <p:cNvPr id="4" name="General signs and symptoms">
            <a:extLst>
              <a:ext uri="{FF2B5EF4-FFF2-40B4-BE49-F238E27FC236}">
                <a16:creationId xmlns:a16="http://schemas.microsoft.com/office/drawing/2014/main" id="{34335DF5-B38E-A1D7-2A11-736652A2F824}"/>
              </a:ext>
            </a:extLst>
          </p:cNvPr>
          <p:cNvSpPr txBox="1"/>
          <p:nvPr/>
        </p:nvSpPr>
        <p:spPr>
          <a:xfrm>
            <a:off x="1077422" y="4574167"/>
            <a:ext cx="4349948"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E2B6B93A-8549-E92D-EBA7-5FE1EBE182B5}"/>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sp>
        <p:nvSpPr>
          <p:cNvPr id="6" name="Cont.">
            <a:extLst>
              <a:ext uri="{FF2B5EF4-FFF2-40B4-BE49-F238E27FC236}">
                <a16:creationId xmlns:a16="http://schemas.microsoft.com/office/drawing/2014/main" id="{2150AA7E-9528-577D-7AD2-B3962278DE70}"/>
              </a:ext>
            </a:extLst>
          </p:cNvPr>
          <p:cNvSpPr txBox="1"/>
          <p:nvPr/>
        </p:nvSpPr>
        <p:spPr>
          <a:xfrm>
            <a:off x="10718338" y="5418033"/>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7" name="Picture 6">
            <a:extLst>
              <a:ext uri="{FF2B5EF4-FFF2-40B4-BE49-F238E27FC236}">
                <a16:creationId xmlns:a16="http://schemas.microsoft.com/office/drawing/2014/main" id="{7CED2628-66FF-0AC0-086E-25A4CBD3BDDB}"/>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91179535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11E0-4E77-BBB1-C5A4-C2F51ED45A64}"/>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C7A4BF8E-6C62-1977-6902-91BC23822A28}"/>
              </a:ext>
            </a:extLst>
          </p:cNvPr>
          <p:cNvSpPr txBox="1"/>
          <p:nvPr/>
        </p:nvSpPr>
        <p:spPr>
          <a:xfrm>
            <a:off x="1077422" y="2587024"/>
            <a:ext cx="736553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सेरेब्रल वैस्कुलर दुर्घटना</a:t>
            </a:r>
            <a:endParaRPr lang="en-IN" dirty="0"/>
          </a:p>
        </p:txBody>
      </p:sp>
      <p:sp>
        <p:nvSpPr>
          <p:cNvPr id="3" name="Any substance that can impair or cause death of cell structure or function.">
            <a:extLst>
              <a:ext uri="{FF2B5EF4-FFF2-40B4-BE49-F238E27FC236}">
                <a16:creationId xmlns:a16="http://schemas.microsoft.com/office/drawing/2014/main" id="{185F3253-CF4B-F881-86E8-E84FE6546A54}"/>
              </a:ext>
            </a:extLst>
          </p:cNvPr>
          <p:cNvSpPr txBox="1"/>
          <p:nvPr/>
        </p:nvSpPr>
        <p:spPr>
          <a:xfrm>
            <a:off x="9858055" y="6858000"/>
            <a:ext cx="13274901" cy="2244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r>
              <a:rPr lang="hi-IN" dirty="0">
                <a:solidFill>
                  <a:schemeClr val="tx1"/>
                </a:solidFill>
              </a:rPr>
              <a:t>मस्तिष्क को रक्त की आपूर्ति अचानक कम हो जाना।</a:t>
            </a:r>
            <a:endParaRPr lang="en-US" dirty="0">
              <a:solidFill>
                <a:schemeClr val="tx1"/>
              </a:solidFill>
            </a:endParaRPr>
          </a:p>
        </p:txBody>
      </p:sp>
      <p:pic>
        <p:nvPicPr>
          <p:cNvPr id="4" name="Picture 3">
            <a:extLst>
              <a:ext uri="{FF2B5EF4-FFF2-40B4-BE49-F238E27FC236}">
                <a16:creationId xmlns:a16="http://schemas.microsoft.com/office/drawing/2014/main" id="{814F1ADA-FE8F-6E5C-B3CD-1AFABAD20481}"/>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59472749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6160140" descr="P6160140">
            <a:extLst>
              <a:ext uri="{FF2B5EF4-FFF2-40B4-BE49-F238E27FC236}">
                <a16:creationId xmlns:a16="http://schemas.microsoft.com/office/drawing/2014/main" id="{C0AC2A78-55B1-76C2-E38D-EB75AA55C903}"/>
              </a:ext>
            </a:extLst>
          </p:cNvPr>
          <p:cNvPicPr>
            <a:picLocks noChangeAspect="1"/>
          </p:cNvPicPr>
          <p:nvPr/>
        </p:nvPicPr>
        <p:blipFill>
          <a:blip r:embed="rId2"/>
          <a:srcRect t="1176" r="6176"/>
          <a:stretch>
            <a:fillRect/>
          </a:stretch>
        </p:blipFill>
        <p:spPr>
          <a:xfrm>
            <a:off x="6191268" y="6126954"/>
            <a:ext cx="6458837" cy="5099931"/>
          </a:xfrm>
          <a:prstGeom prst="rect">
            <a:avLst/>
          </a:prstGeom>
          <a:ln w="12700">
            <a:miter lim="400000"/>
          </a:ln>
        </p:spPr>
      </p:pic>
      <p:pic>
        <p:nvPicPr>
          <p:cNvPr id="3" name="P6160153" descr="P6160153">
            <a:extLst>
              <a:ext uri="{FF2B5EF4-FFF2-40B4-BE49-F238E27FC236}">
                <a16:creationId xmlns:a16="http://schemas.microsoft.com/office/drawing/2014/main" id="{7BE89647-A61B-2725-A689-669511AC5435}"/>
              </a:ext>
            </a:extLst>
          </p:cNvPr>
          <p:cNvPicPr>
            <a:picLocks noChangeAspect="1"/>
          </p:cNvPicPr>
          <p:nvPr/>
        </p:nvPicPr>
        <p:blipFill>
          <a:blip r:embed="rId3"/>
          <a:stretch>
            <a:fillRect/>
          </a:stretch>
        </p:blipFill>
        <p:spPr>
          <a:xfrm>
            <a:off x="15374966" y="6126954"/>
            <a:ext cx="6791566" cy="5093674"/>
          </a:xfrm>
          <a:prstGeom prst="rect">
            <a:avLst/>
          </a:prstGeom>
          <a:ln w="12700">
            <a:miter lim="400000"/>
          </a:ln>
        </p:spPr>
      </p:pic>
      <p:sp>
        <p:nvSpPr>
          <p:cNvPr id="4" name="Cerebral Vascular Accident">
            <a:extLst>
              <a:ext uri="{FF2B5EF4-FFF2-40B4-BE49-F238E27FC236}">
                <a16:creationId xmlns:a16="http://schemas.microsoft.com/office/drawing/2014/main" id="{AB1C902E-F24B-4583-0FA8-F39262C773C7}"/>
              </a:ext>
            </a:extLst>
          </p:cNvPr>
          <p:cNvSpPr txBox="1"/>
          <p:nvPr/>
        </p:nvSpPr>
        <p:spPr>
          <a:xfrm>
            <a:off x="1106394" y="2508772"/>
            <a:ext cx="1001729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सेरेब्रल वैस्कुलर दुर्घटना</a:t>
            </a:r>
            <a:endParaRPr dirty="0"/>
          </a:p>
        </p:txBody>
      </p:sp>
      <p:sp>
        <p:nvSpPr>
          <p:cNvPr id="5" name="Cerebral thrombosis">
            <a:extLst>
              <a:ext uri="{FF2B5EF4-FFF2-40B4-BE49-F238E27FC236}">
                <a16:creationId xmlns:a16="http://schemas.microsoft.com/office/drawing/2014/main" id="{2F1C0084-86CD-422D-FC6C-8843A0C49014}"/>
              </a:ext>
            </a:extLst>
          </p:cNvPr>
          <p:cNvSpPr txBox="1"/>
          <p:nvPr/>
        </p:nvSpPr>
        <p:spPr>
          <a:xfrm>
            <a:off x="6155643" y="11569013"/>
            <a:ext cx="6855234" cy="12935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marL="609600" indent="-609600" defTabSz="1896340">
              <a:spcBef>
                <a:spcPts val="4000"/>
              </a:spcBef>
              <a:buSzPct val="100000"/>
              <a:buChar char="•"/>
              <a:tabLst>
                <a:tab pos="2286000" algn="l"/>
                <a:tab pos="3644900" algn="l"/>
                <a:tab pos="5029200" algn="l"/>
                <a:tab pos="6388100" algn="l"/>
              </a:tabLst>
              <a:defRPr sz="4800">
                <a:latin typeface="Open Sans"/>
                <a:ea typeface="Open Sans"/>
                <a:cs typeface="Open Sans"/>
                <a:sym typeface="Open Sans"/>
              </a:defRPr>
            </a:lvl1pPr>
          </a:lstStyle>
          <a:p>
            <a:r>
              <a:rPr lang="hi-IN" dirty="0"/>
              <a:t>सेरेब्रल घनास्त्रता</a:t>
            </a:r>
            <a:r>
              <a:rPr lang="en-IN" dirty="0"/>
              <a:t>(thrombosis)</a:t>
            </a:r>
            <a:endParaRPr dirty="0"/>
          </a:p>
        </p:txBody>
      </p:sp>
      <p:sp>
        <p:nvSpPr>
          <p:cNvPr id="6" name="Causes">
            <a:extLst>
              <a:ext uri="{FF2B5EF4-FFF2-40B4-BE49-F238E27FC236}">
                <a16:creationId xmlns:a16="http://schemas.microsoft.com/office/drawing/2014/main" id="{CBC325ED-2FAE-592C-B9F7-5CC8BF9FC513}"/>
              </a:ext>
            </a:extLst>
          </p:cNvPr>
          <p:cNvSpPr txBox="1"/>
          <p:nvPr/>
        </p:nvSpPr>
        <p:spPr>
          <a:xfrm>
            <a:off x="1106394" y="5003387"/>
            <a:ext cx="2327277" cy="10201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t>Causes</a:t>
            </a:r>
          </a:p>
        </p:txBody>
      </p:sp>
      <p:sp>
        <p:nvSpPr>
          <p:cNvPr id="7" name="Line">
            <a:extLst>
              <a:ext uri="{FF2B5EF4-FFF2-40B4-BE49-F238E27FC236}">
                <a16:creationId xmlns:a16="http://schemas.microsoft.com/office/drawing/2014/main" id="{91776207-B518-E9EE-6C2C-815F81D6F608}"/>
              </a:ext>
            </a:extLst>
          </p:cNvPr>
          <p:cNvSpPr/>
          <p:nvPr/>
        </p:nvSpPr>
        <p:spPr>
          <a:xfrm>
            <a:off x="6164056" y="5772126"/>
            <a:ext cx="15907369" cy="1"/>
          </a:xfrm>
          <a:prstGeom prst="line">
            <a:avLst/>
          </a:prstGeom>
          <a:ln w="25400">
            <a:solidFill>
              <a:srgbClr val="881920"/>
            </a:solidFill>
          </a:ln>
        </p:spPr>
        <p:txBody>
          <a:bodyPr lIns="78283" tIns="78283" rIns="78283" bIns="78283"/>
          <a:lstStyle/>
          <a:p>
            <a:endParaRPr/>
          </a:p>
        </p:txBody>
      </p:sp>
      <p:sp>
        <p:nvSpPr>
          <p:cNvPr id="8" name="Cerebral hemorrhage">
            <a:extLst>
              <a:ext uri="{FF2B5EF4-FFF2-40B4-BE49-F238E27FC236}">
                <a16:creationId xmlns:a16="http://schemas.microsoft.com/office/drawing/2014/main" id="{3527C788-CC3B-F258-5E07-E758C679FE18}"/>
              </a:ext>
            </a:extLst>
          </p:cNvPr>
          <p:cNvSpPr txBox="1"/>
          <p:nvPr/>
        </p:nvSpPr>
        <p:spPr>
          <a:xfrm>
            <a:off x="15298337" y="11577079"/>
            <a:ext cx="7449139" cy="896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marL="609600" indent="-609600" defTabSz="1896340">
              <a:spcBef>
                <a:spcPts val="4000"/>
              </a:spcBef>
              <a:buSzPct val="100000"/>
              <a:buChar char="•"/>
              <a:tabLst>
                <a:tab pos="2286000" algn="l"/>
                <a:tab pos="3644900" algn="l"/>
                <a:tab pos="5029200" algn="l"/>
                <a:tab pos="6388100" algn="l"/>
              </a:tabLst>
              <a:defRPr sz="4800">
                <a:latin typeface="Open Sans"/>
                <a:ea typeface="Open Sans"/>
                <a:cs typeface="Open Sans"/>
                <a:sym typeface="Open Sans"/>
              </a:defRPr>
            </a:lvl1pPr>
          </a:lstStyle>
          <a:p>
            <a:r>
              <a:rPr lang="hi-IN" dirty="0"/>
              <a:t>सेरेब्रल हेमरेज</a:t>
            </a:r>
            <a:endParaRPr dirty="0"/>
          </a:p>
        </p:txBody>
      </p:sp>
      <p:pic>
        <p:nvPicPr>
          <p:cNvPr id="9" name="Picture 8">
            <a:extLst>
              <a:ext uri="{FF2B5EF4-FFF2-40B4-BE49-F238E27FC236}">
                <a16:creationId xmlns:a16="http://schemas.microsoft.com/office/drawing/2014/main" id="{E601FCF3-00DA-9ECD-CDA5-16B65659DF99}"/>
              </a:ext>
            </a:extLst>
          </p:cNvPr>
          <p:cNvPicPr>
            <a:picLocks noChangeAspect="1"/>
          </p:cNvPicPr>
          <p:nvPr/>
        </p:nvPicPr>
        <p:blipFill>
          <a:blip r:embed="rId4"/>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26034753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87CA3-8641-7B0D-1C4E-E22F201B759A}"/>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A664FD09-C709-B07F-BDFE-D99D80F9E4C4}"/>
              </a:ext>
            </a:extLst>
          </p:cNvPr>
          <p:cNvSpPr txBox="1"/>
          <p:nvPr/>
        </p:nvSpPr>
        <p:spPr>
          <a:xfrm>
            <a:off x="1077422" y="2421680"/>
            <a:ext cx="99563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सेरेब्रल वैस्कुलर दुर्घटना</a:t>
            </a:r>
            <a:endParaRPr lang="en-IN" dirty="0"/>
          </a:p>
        </p:txBody>
      </p:sp>
      <p:sp>
        <p:nvSpPr>
          <p:cNvPr id="3" name="Nausea and/or vomiting…">
            <a:extLst>
              <a:ext uri="{FF2B5EF4-FFF2-40B4-BE49-F238E27FC236}">
                <a16:creationId xmlns:a16="http://schemas.microsoft.com/office/drawing/2014/main" id="{2AD9C732-0CED-516A-D7F7-EF6DE8ED30A3}"/>
              </a:ext>
            </a:extLst>
          </p:cNvPr>
          <p:cNvSpPr txBox="1"/>
          <p:nvPr/>
        </p:nvSpPr>
        <p:spPr>
          <a:xfrm>
            <a:off x="10721595" y="6825343"/>
            <a:ext cx="12893864" cy="41232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25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सिरदर्द (पहला और एकमात्र लक्षण हो सकता है)
बेहोशी
बदली हुई मानसिक स्थिति</a:t>
            </a:r>
            <a:endParaRPr lang="en-US" dirty="0"/>
          </a:p>
        </p:txBody>
      </p:sp>
      <p:sp>
        <p:nvSpPr>
          <p:cNvPr id="4" name="General signs and symptoms">
            <a:extLst>
              <a:ext uri="{FF2B5EF4-FFF2-40B4-BE49-F238E27FC236}">
                <a16:creationId xmlns:a16="http://schemas.microsoft.com/office/drawing/2014/main" id="{5B9E0296-0B05-677F-7C13-3E6502DFEF78}"/>
              </a:ext>
            </a:extLst>
          </p:cNvPr>
          <p:cNvSpPr txBox="1"/>
          <p:nvPr/>
        </p:nvSpPr>
        <p:spPr>
          <a:xfrm>
            <a:off x="1077422" y="4574167"/>
            <a:ext cx="4349948"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C1F31E8C-F7D3-B407-6A66-6E1B1266981C}"/>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pic>
        <p:nvPicPr>
          <p:cNvPr id="6" name="Picture 5">
            <a:extLst>
              <a:ext uri="{FF2B5EF4-FFF2-40B4-BE49-F238E27FC236}">
                <a16:creationId xmlns:a16="http://schemas.microsoft.com/office/drawing/2014/main" id="{43EE4D53-AF19-61B7-5E4F-CBAB54029858}"/>
              </a:ext>
            </a:extLst>
          </p:cNvPr>
          <p:cNvPicPr>
            <a:picLocks noChangeAspect="1"/>
          </p:cNvPicPr>
          <p:nvPr/>
        </p:nvPicPr>
        <p:blipFill>
          <a:blip r:embed="rId2"/>
          <a:stretch>
            <a:fillRect/>
          </a:stretch>
        </p:blipFill>
        <p:spPr>
          <a:xfrm>
            <a:off x="21893067" y="109389"/>
            <a:ext cx="2442492" cy="2436023"/>
          </a:xfrm>
          <a:prstGeom prst="rect">
            <a:avLst/>
          </a:prstGeom>
        </p:spPr>
      </p:pic>
      <p:pic>
        <p:nvPicPr>
          <p:cNvPr id="7" name="Picture 6">
            <a:extLst>
              <a:ext uri="{FF2B5EF4-FFF2-40B4-BE49-F238E27FC236}">
                <a16:creationId xmlns:a16="http://schemas.microsoft.com/office/drawing/2014/main" id="{92E8A19B-5E7F-DCA1-C6F5-BBDF2AFA14F8}"/>
              </a:ext>
            </a:extLst>
          </p:cNvPr>
          <p:cNvPicPr>
            <a:picLocks noChangeAspect="1"/>
          </p:cNvPicPr>
          <p:nvPr/>
        </p:nvPicPr>
        <p:blipFill>
          <a:blip r:embed="rId2"/>
          <a:stretch>
            <a:fillRect/>
          </a:stretch>
        </p:blipFill>
        <p:spPr>
          <a:xfrm>
            <a:off x="21893067" y="109388"/>
            <a:ext cx="2442492" cy="2436023"/>
          </a:xfrm>
          <a:prstGeom prst="rect">
            <a:avLst/>
          </a:prstGeom>
        </p:spPr>
      </p:pic>
    </p:spTree>
    <p:extLst>
      <p:ext uri="{BB962C8B-B14F-4D97-AF65-F5344CB8AC3E}">
        <p14:creationId xmlns:p14="http://schemas.microsoft.com/office/powerpoint/2010/main" val="230746931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E5603-CB3E-A9A8-DE4D-30B868EF6851}"/>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25E407C6-6224-A05A-E59F-7E6D52DF0787}"/>
              </a:ext>
            </a:extLst>
          </p:cNvPr>
          <p:cNvSpPr txBox="1"/>
          <p:nvPr/>
        </p:nvSpPr>
        <p:spPr>
          <a:xfrm>
            <a:off x="1077422" y="2421680"/>
            <a:ext cx="9956338"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सेरेब्रल वैस्कुलर दुर्घटना</a:t>
            </a:r>
            <a:endParaRPr lang="en-IN" dirty="0"/>
          </a:p>
        </p:txBody>
      </p:sp>
      <p:sp>
        <p:nvSpPr>
          <p:cNvPr id="3" name="Nausea and/or vomiting…">
            <a:extLst>
              <a:ext uri="{FF2B5EF4-FFF2-40B4-BE49-F238E27FC236}">
                <a16:creationId xmlns:a16="http://schemas.microsoft.com/office/drawing/2014/main" id="{D24D7008-2C9C-A247-8D11-30159A66A025}"/>
              </a:ext>
            </a:extLst>
          </p:cNvPr>
          <p:cNvSpPr txBox="1"/>
          <p:nvPr/>
        </p:nvSpPr>
        <p:spPr>
          <a:xfrm>
            <a:off x="10721595" y="6825343"/>
            <a:ext cx="12893864" cy="32922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defTabSz="1896340">
              <a:spcBef>
                <a:spcPts val="25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हाथ-पैरों या चेहरे का झुनझुनी या पक्षाघात
बोलने में कठिनाई
धुंधली दृष्टि</a:t>
            </a:r>
            <a:endParaRPr lang="en-US" dirty="0"/>
          </a:p>
        </p:txBody>
      </p:sp>
      <p:sp>
        <p:nvSpPr>
          <p:cNvPr id="4" name="General signs and symptoms">
            <a:extLst>
              <a:ext uri="{FF2B5EF4-FFF2-40B4-BE49-F238E27FC236}">
                <a16:creationId xmlns:a16="http://schemas.microsoft.com/office/drawing/2014/main" id="{5977C698-D8FF-C408-3096-7D4BE41163A2}"/>
              </a:ext>
            </a:extLst>
          </p:cNvPr>
          <p:cNvSpPr txBox="1"/>
          <p:nvPr/>
        </p:nvSpPr>
        <p:spPr>
          <a:xfrm>
            <a:off x="1077422" y="4490497"/>
            <a:ext cx="4349948"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82845841-4FA0-79D8-FD43-CC04532C7B35}"/>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sp>
        <p:nvSpPr>
          <p:cNvPr id="6" name="Cont.">
            <a:extLst>
              <a:ext uri="{FF2B5EF4-FFF2-40B4-BE49-F238E27FC236}">
                <a16:creationId xmlns:a16="http://schemas.microsoft.com/office/drawing/2014/main" id="{A47CCD8F-38BF-287C-E7B8-F640D0C78DF4}"/>
              </a:ext>
            </a:extLst>
          </p:cNvPr>
          <p:cNvSpPr txBox="1"/>
          <p:nvPr/>
        </p:nvSpPr>
        <p:spPr>
          <a:xfrm>
            <a:off x="10718338" y="5418033"/>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7" name="Picture 6">
            <a:extLst>
              <a:ext uri="{FF2B5EF4-FFF2-40B4-BE49-F238E27FC236}">
                <a16:creationId xmlns:a16="http://schemas.microsoft.com/office/drawing/2014/main" id="{5C87324C-E702-953E-81A1-8CF9ADC820E1}"/>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111624375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3879E-E79A-5F2B-1514-109170D58484}"/>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382508C3-1748-77DE-9C2B-573BF93B630F}"/>
              </a:ext>
            </a:extLst>
          </p:cNvPr>
          <p:cNvSpPr txBox="1"/>
          <p:nvPr/>
        </p:nvSpPr>
        <p:spPr>
          <a:xfrm>
            <a:off x="1077422" y="2421680"/>
            <a:ext cx="9956338"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सेरेब्रल वैस्कुलर दुर्घटना</a:t>
            </a:r>
            <a:endParaRPr lang="en-IN" dirty="0"/>
          </a:p>
        </p:txBody>
      </p:sp>
      <p:sp>
        <p:nvSpPr>
          <p:cNvPr id="3" name="Nausea and/or vomiting…">
            <a:extLst>
              <a:ext uri="{FF2B5EF4-FFF2-40B4-BE49-F238E27FC236}">
                <a16:creationId xmlns:a16="http://schemas.microsoft.com/office/drawing/2014/main" id="{EB8EA2CD-F79D-0AB7-219F-AED89FE896CE}"/>
              </a:ext>
            </a:extLst>
          </p:cNvPr>
          <p:cNvSpPr txBox="1"/>
          <p:nvPr/>
        </p:nvSpPr>
        <p:spPr>
          <a:xfrm>
            <a:off x="10721595" y="6825343"/>
            <a:ext cx="12893864" cy="32922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defTabSz="1896340">
              <a:spcBef>
                <a:spcPts val="25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dirty="0"/>
              <a:t>आक्षेप</a:t>
            </a:r>
            <a:r>
              <a:rPr lang="en-IN"/>
              <a:t>( convulsion)</a:t>
            </a:r>
            <a:r>
              <a:rPr lang="hi-IN" dirty="0"/>
              <a:t>
असमान पुतलिया
मूत्राशय या आंत्र नियंत्रण का नुकसान</a:t>
            </a:r>
            <a:endParaRPr lang="en-US" dirty="0"/>
          </a:p>
        </p:txBody>
      </p:sp>
      <p:sp>
        <p:nvSpPr>
          <p:cNvPr id="4" name="General signs and symptoms">
            <a:extLst>
              <a:ext uri="{FF2B5EF4-FFF2-40B4-BE49-F238E27FC236}">
                <a16:creationId xmlns:a16="http://schemas.microsoft.com/office/drawing/2014/main" id="{5A85B3FC-C5DF-D65F-56D4-762A94AA8F3C}"/>
              </a:ext>
            </a:extLst>
          </p:cNvPr>
          <p:cNvSpPr txBox="1"/>
          <p:nvPr/>
        </p:nvSpPr>
        <p:spPr>
          <a:xfrm>
            <a:off x="1077422" y="4574167"/>
            <a:ext cx="4349948"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r>
              <a:rPr lang="hi-IN" dirty="0"/>
              <a:t>संकेत और लक्षण</a:t>
            </a:r>
            <a:endParaRPr lang="en-IN" dirty="0"/>
          </a:p>
        </p:txBody>
      </p:sp>
      <p:sp>
        <p:nvSpPr>
          <p:cNvPr id="5" name="Line">
            <a:extLst>
              <a:ext uri="{FF2B5EF4-FFF2-40B4-BE49-F238E27FC236}">
                <a16:creationId xmlns:a16="http://schemas.microsoft.com/office/drawing/2014/main" id="{62500BF7-C1CC-4793-8F15-004C08692BF4}"/>
              </a:ext>
            </a:extLst>
          </p:cNvPr>
          <p:cNvSpPr/>
          <p:nvPr/>
        </p:nvSpPr>
        <p:spPr>
          <a:xfrm>
            <a:off x="10718338" y="6227284"/>
            <a:ext cx="12900379" cy="1"/>
          </a:xfrm>
          <a:prstGeom prst="line">
            <a:avLst/>
          </a:prstGeom>
          <a:ln w="25400">
            <a:solidFill>
              <a:srgbClr val="881920"/>
            </a:solidFill>
          </a:ln>
        </p:spPr>
        <p:txBody>
          <a:bodyPr lIns="78283" tIns="78283" rIns="78283" bIns="78283"/>
          <a:lstStyle/>
          <a:p>
            <a:endParaRPr/>
          </a:p>
        </p:txBody>
      </p:sp>
      <p:sp>
        <p:nvSpPr>
          <p:cNvPr id="6" name="Cont.">
            <a:extLst>
              <a:ext uri="{FF2B5EF4-FFF2-40B4-BE49-F238E27FC236}">
                <a16:creationId xmlns:a16="http://schemas.microsoft.com/office/drawing/2014/main" id="{38A5E7B9-8B3C-71E8-14B4-FABDF12ECEA3}"/>
              </a:ext>
            </a:extLst>
          </p:cNvPr>
          <p:cNvSpPr txBox="1"/>
          <p:nvPr/>
        </p:nvSpPr>
        <p:spPr>
          <a:xfrm>
            <a:off x="10718338" y="5418033"/>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r>
              <a:rPr dirty="0"/>
              <a:t>Cont.</a:t>
            </a:r>
          </a:p>
        </p:txBody>
      </p:sp>
      <p:pic>
        <p:nvPicPr>
          <p:cNvPr id="7" name="Picture 6">
            <a:extLst>
              <a:ext uri="{FF2B5EF4-FFF2-40B4-BE49-F238E27FC236}">
                <a16:creationId xmlns:a16="http://schemas.microsoft.com/office/drawing/2014/main" id="{DA309417-0C39-EE82-B1E3-31EEE756D6B2}"/>
              </a:ext>
            </a:extLst>
          </p:cNvPr>
          <p:cNvPicPr>
            <a:picLocks noChangeAspect="1"/>
          </p:cNvPicPr>
          <p:nvPr/>
        </p:nvPicPr>
        <p:blipFill>
          <a:blip r:embed="rId2"/>
          <a:stretch>
            <a:fillRect/>
          </a:stretch>
        </p:blipFill>
        <p:spPr>
          <a:xfrm>
            <a:off x="21893067" y="109389"/>
            <a:ext cx="2442492" cy="2436023"/>
          </a:xfrm>
          <a:prstGeom prst="rect">
            <a:avLst/>
          </a:prstGeom>
        </p:spPr>
      </p:pic>
    </p:spTree>
    <p:extLst>
      <p:ext uri="{BB962C8B-B14F-4D97-AF65-F5344CB8AC3E}">
        <p14:creationId xmlns:p14="http://schemas.microsoft.com/office/powerpoint/2010/main" val="140562231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5140220" y="1915774"/>
            <a:ext cx="6005279"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9600" b="1" dirty="0">
                <a:ln/>
                <a:solidFill>
                  <a:schemeClr val="accent6">
                    <a:lumMod val="75000"/>
                  </a:schemeClr>
                </a:solidFill>
              </a:rPr>
              <a:t>धन्यवाद</a:t>
            </a:r>
            <a:endParaRPr lang="en-US" sz="96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A76F1414-4CD1-2E70-194B-C260775D021A}"/>
              </a:ext>
            </a:extLst>
          </p:cNvPr>
          <p:cNvPicPr>
            <a:picLocks noChangeAspect="1"/>
          </p:cNvPicPr>
          <p:nvPr/>
        </p:nvPicPr>
        <p:blipFill>
          <a:blip r:embed="rId4"/>
          <a:stretch>
            <a:fillRect/>
          </a:stretch>
        </p:blipFill>
        <p:spPr>
          <a:xfrm>
            <a:off x="21893067" y="109389"/>
            <a:ext cx="2442492" cy="2436023"/>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473</TotalTime>
  <Words>640</Words>
  <Application>Microsoft Office PowerPoint</Application>
  <PresentationFormat>Custom</PresentationFormat>
  <Paragraphs>95</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 Black</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72</cp:revision>
  <dcterms:modified xsi:type="dcterms:W3CDTF">2025-12-20T12:40:05Z</dcterms:modified>
</cp:coreProperties>
</file>